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ags/tag63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tags/tag64.xml" ContentType="application/vnd.openxmlformats-officedocument.presentationml.tags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tags/tag65.xml" ContentType="application/vnd.openxmlformats-officedocument.presentationml.tags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tags/tag66.xml" ContentType="application/vnd.openxmlformats-officedocument.presentationml.tags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tags/tag67.xml" ContentType="application/vnd.openxmlformats-officedocument.presentationml.tags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tags/tag68.xml" ContentType="application/vnd.openxmlformats-officedocument.presentationml.tags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tags/tag69.xml" ContentType="application/vnd.openxmlformats-officedocument.presentationml.tags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tags/tag70.xml" ContentType="application/vnd.openxmlformats-officedocument.presentationml.tags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tags/tag71.xml" ContentType="application/vnd.openxmlformats-officedocument.presentationml.tags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tags/tag72.xml" ContentType="application/vnd.openxmlformats-officedocument.presentationml.tags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tags/tag73.xml" ContentType="application/vnd.openxmlformats-officedocument.presentationml.tags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tags/tag74.xml" ContentType="application/vnd.openxmlformats-officedocument.presentationml.tags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tags/tag75.xml" ContentType="application/vnd.openxmlformats-officedocument.presentationml.tags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tags/tag76.xml" ContentType="application/vnd.openxmlformats-officedocument.presentationml.tags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tags/tag77.xml" ContentType="application/vnd.openxmlformats-officedocument.presentationml.tags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tags/tag78.xml" ContentType="application/vnd.openxmlformats-officedocument.presentationml.tags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tags/tag79.xml" ContentType="application/vnd.openxmlformats-officedocument.presentationml.tags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tags/tag80.xml" ContentType="application/vnd.openxmlformats-officedocument.presentationml.tags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tags/tag81.xml" ContentType="application/vnd.openxmlformats-officedocument.presentationml.tags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tags/tag82.xml" ContentType="application/vnd.openxmlformats-officedocument.presentationml.tags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tags/tag83.xml" ContentType="application/vnd.openxmlformats-officedocument.presentationml.tags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tags/tag84.xml" ContentType="application/vnd.openxmlformats-officedocument.presentationml.tags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tags/tag85.xml" ContentType="application/vnd.openxmlformats-officedocument.presentationml.tags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tags/tag86.xml" ContentType="application/vnd.openxmlformats-officedocument.presentationml.tags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tags/tag87.xml" ContentType="application/vnd.openxmlformats-officedocument.presentationml.tags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tags/tag88.xml" ContentType="application/vnd.openxmlformats-officedocument.presentationml.tags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tags/tag89.xml" ContentType="application/vnd.openxmlformats-officedocument.presentationml.tags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tags/tag90.xml" ContentType="application/vnd.openxmlformats-officedocument.presentationml.tags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91" r:id="rId13"/>
    <p:sldId id="275" r:id="rId14"/>
    <p:sldId id="289" r:id="rId15"/>
    <p:sldId id="262" r:id="rId16"/>
    <p:sldId id="263" r:id="rId17"/>
    <p:sldId id="264" r:id="rId18"/>
    <p:sldId id="265" r:id="rId19"/>
    <p:sldId id="266" r:id="rId20"/>
    <p:sldId id="276" r:id="rId21"/>
    <p:sldId id="277" r:id="rId22"/>
    <p:sldId id="278" r:id="rId23"/>
    <p:sldId id="281" r:id="rId24"/>
    <p:sldId id="293" r:id="rId25"/>
    <p:sldId id="282" r:id="rId26"/>
    <p:sldId id="283" r:id="rId27"/>
    <p:sldId id="292" r:id="rId28"/>
    <p:sldId id="279" r:id="rId29"/>
    <p:sldId id="280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2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6:4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71392 15150 999,'-49'8'-61,"14"1"11,12 1 12,13 1 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4"/>
    </inkml:context>
    <inkml:brush xml:id="br0">
      <inkml:brushProperty name="width" value="0.02651" units="cm"/>
      <inkml:brushProperty name="height" value="0.02651" units="cm"/>
      <inkml:brushProperty name="color" value="#00BFF3"/>
    </inkml:brush>
  </inkml:definitions>
  <inkml:trace contextRef="#ctx0" brushRef="#br0">59200 34000 829,'0'16'61,"0"1"-17,0 1-15,0 1-16,0 0-8,0 1 0,0-1 0,0 1 0,0-2-1,0-1-5,0-2-4,0-3-4,0-3-7,0-4-14,0-6-13,0-4-12,0-3-1,2 1 11,0-1 11,2 0 10,-1 0 8,1 2 3,0 1 4,0 1 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20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23776 57544 559,'-2'-41'15,"-2"13"10,-4 13 8,-2 13 10,-2 9 0,-2 7-10,0 7-9,-1 7-10,0 2-4,1-3-1,1-3 1,1-3-1,-1 1-1,-2 5-3,-2 4-2,-1 6-3,-1 2-1,1-2 2,0 0 0,2-1 1,2-4 0,3-7 1,3-7 0,2-7 0,4-6 0,4-4 0,4-6 1,4-4 1,6-7-6,7-9-11,8-9-11,9-8-12,2-6-4,-1 0 2,0-2 2,-1 0 1,-2 3 4,-4 6 3,-2 7 3,-3 8 4,-3 4 6,-5 6 8,-3 5 9,-4 5 7,-4 2 7,1 2 4,-2 0 4,0 2 5,-1 1 2,-1 4 1,1 2 1,0 3 0,0 3 0,0 2-3,0 1-2,-1 3-3,1 1-2,0 3-3,0 1-3,0 3-4,0 0-2,-1 1-3,1-1-4,0 1-3,-1-2-2,-2-2-3,-3-1-3,0-3-3,-4 0-1,0 1-2,-3 1 0,-2 2-1,-3-2-1,-3 0 1,-5-1 0,-4 0 1,-1-4-2,1-3-4,1-4-5,1-4-4,1-5-1,1-2 1,1-5 3,1-4 1,1-5 0,2-5 0,2-7 0,3-5-1,1-4 0,2-1 2,2 0 1,2-2 0,1 2 5,2 6 6,0 4 7,2 5 6,0 4 7,2 5 7,0 3 6,1 4 7,0 3 5,-2 4 2,-2 2 4,-2 4 2,-2 3-1,-2 7-6,-2 6-5,-2 5-6,-2 4-5,-3 1-4,-4 0-5,-1 2-5,-4-1-5,0-2-9,-1-1-8,-1-3-8,1-2-3,3-3-1,3-3 2,3-3 0,2-3-2,0-4-4,2-5-3,1-2-5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22"/>
    </inkml:context>
    <inkml:brush xml:id="br0">
      <inkml:brushProperty name="width" value="0.04069" units="cm"/>
      <inkml:brushProperty name="height" value="0.04069" units="cm"/>
      <inkml:brushProperty name="color" value="#FED406"/>
    </inkml:brush>
  </inkml:definitions>
  <inkml:trace contextRef="#ctx0" brushRef="#br0">26946 20890 540,'-7'-5'11,"2"8"22,2 6 23,2 7 21,1 5 4,0 5-16,0 3-14,0 5-15,0 6-12,0 12-8,0 10-7,0 11-9,-1 9-8,-2 10-10,-2 8-11,-2 9-10,0 1-6,0-6-2,2-8-1,1-6-2,0-9 0,0-8 3,0-9 3,0-8 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53"/>
    </inkml:context>
    <inkml:brush xml:id="br0">
      <inkml:brushProperty name="width" value="0.0362" units="cm"/>
      <inkml:brushProperty name="height" value="0.0362" units="cm"/>
      <inkml:brushProperty name="color" value="#FED406"/>
    </inkml:brush>
  </inkml:definitions>
  <inkml:trace contextRef="#ctx0" brushRef="#br0">26428 37516 607,'37'-7'72,"-5"2"-18,-6 2-18,-3 2-17,-5 1-11,-1 0 0,-3 0-3,-1 0-2,-2 0 0,0 2 0,-2 0 0,-1 2 1,0 1-1,-2 1-3,-1 3-2,0 2-2,-2 1-1,-2 2 1,-2 0 1,-2 1 0,-2 1 1,-2 1-1,-2 1-1,-1 1 0,-3 0-1,0-2 0,-1-3-1,-1-1 0,-1-2-1,1-1 0,-1 0-2,0-2 1,1-1-2,3-2 1,1-2 0,2-2 0,1-3 0,-2-2 0,0-4 0,-1-2 0,0-2 1,2-1-2,2-1 1,3-1-1,0-1 1,2 0 1,0 1 2,2-1 1,-1 1 2,0 2 3,-2 3 2,0 1 3,0 3 8,0 4 15,2 4 14,0 4 14,1 5 3,-2 7-10,0 7-11,-2 7-9,0 5-8,1 2-3,-1 4-3,0 3-5,0 2-2,2 3-4,0 4-1,2 2-4,0 1-5,0 1-5,0 0-8,0 0-6,0-1-3,2 1-3,0 0 0,2 0-2,0-1-1,2-1-3,0-1-2,1 0-3,1-6 3,-2-10 4,-1-10 7,0-9 5,-1-7 5,0-1 2,-1-2 4,1-2 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54"/>
    </inkml:context>
    <inkml:brush xml:id="br0">
      <inkml:brushProperty name="width" value="0.03518" units="cm"/>
      <inkml:brushProperty name="height" value="0.03518" units="cm"/>
      <inkml:brushProperty name="color" value="#FED406"/>
    </inkml:brush>
  </inkml:definitions>
  <inkml:trace contextRef="#ctx0" brushRef="#br0">26769 37169 625,'15'0'-53,"-1"-2"15,-1-1 15,-1 0 16,1-1 7,0 1 1,1-2 1,1 2 1,0-1-2,-1 2-2,0 0-3,-2 2-2,0-1-1,0 0 1,-1-2 2,1 0 1,-1-2 1,-2 0 0,-3-1 1,-1-1 1,-1-2-1,-2 0 1,0-2 0,-2 0 0,-1 0-1,-4-1 1,-2 0 0,-3 0 0,-2 1 0,0 1 0,0 0 0,1 2 0,-1 1 1,0 1 3,0 0 1,1 2 3,-1 0 2,0 2 1,0 0 2,1 2 2,-1 1 2,0 4 2,0 2 3,1 3 3,-1 3 0,2 0-2,1 1-3,1 1-2,0 1-2,2 1-2,0 2-2,2 0-3,0 1 0,0 1 1,0 1 0,0 1 1,1-1-2,0-3-4,2-3-3,1-3-5,1-2-3,1 0-1,3-2-3,2-1-1,2 0 0,2-2 2,2-1 2,1 0 2,2-2 1,0 0-1,-1-2 0,1 0-1,0-1-3,-1 0-2,1 0-5,0 0-3,-2 0-2,-1 0 0,-2 0 1,-2 0-1,-2 0 6,-1 2 11,-1 0 10,0 2 12,-2 1 4,-2 3-4,-2 3-3,-2 4-3,-2 0-3,-2 1-3,-2 0-3,-1-1-3,-4 2-2,-2 1-1,-3 3 0,-3 2-2,-1-1 0,-1 0 2,1-1 0,-1 0 0,3-3 1,3-3 0,4-3 0,5-3 0,-3 0 1,-6 2 1,-7 2 3,-7 1 1,-1 1 2,2 0-1,3-2 0,3-1 0,2-2 1,1-2 4,1-4 2,1-2 4,5-4 2,10 0 4,10-3 4,10-2 3,5 0-1,1 0-6,1 2-4,1 1-7,1 0-2,1 2-1,1 0-1,1 2 0,1 0-1,2 0 0,3 0 1,1 0-1,2 0 2,2 0 0,2 0 1,3 0 1,0 0-1,2 0-3,0 0-2,2 0-4,-1-2-2,-2 0-3,-2-3-4,-2-2-3,-2-1-1,-1 0 1,-3 1 1,-2-1 0,-2 0-4,-1 0-12,-3 0-12,-1 0-12,-4 2-3,-3 1 3,-4 2 4,-4 2 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54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30675 38825 333,'49'20'167,"16"14"-1,16 15 1,16 15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1:08"/>
    </inkml:context>
    <inkml:brush xml:id="br0">
      <inkml:brushProperty name="width" value="0.03424" units="cm"/>
      <inkml:brushProperty name="height" value="0.03424" units="cm"/>
      <inkml:brushProperty name="color" value="#FED406"/>
    </inkml:brush>
  </inkml:definitions>
  <inkml:trace contextRef="#ctx0" brushRef="#br0">22478 38150 642,'-7'9'101,"2"3"-22,2 4-22,2 2-22,1 1-13,0 1-4,0-1-3,0 1-5,0 2-2,-2 7-2,-1 5-2,0 6-1,-1 1-4,1-4-2,-1-3-4,0-5-3,-1-1-2,0 1-1,-1 0-1,-1 2 0,0-2-3,2-7-5,2-5-5,2-6-5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1:09"/>
    </inkml:context>
    <inkml:brush xml:id="br0">
      <inkml:brushProperty name="width" value="0.04244" units="cm"/>
      <inkml:brushProperty name="height" value="0.04244" units="cm"/>
      <inkml:brushProperty name="color" value="#FED406"/>
    </inkml:brush>
  </inkml:definitions>
  <inkml:trace contextRef="#ctx0" brushRef="#br0">22671 37591 518,'9'-9'1,"1"0"3,3-1 2,2-1 3,2 0 2,3 0 3,3 2 3,3 1 2,1 0 0,1 0-4,-1 0-3,1 0-5,-1 1-1,1 1 1,-1 0 1,1 2 1,-2 0-1,-2 2-2,-1 0-2,-2 2-3,-3 0 0,-1 2-1,-3 0 1,-1 2-1,-2 0 1,-2 2 1,-2 0 0,-2 1 2,-2 2 0,1 2 4,0 2 2,0 1 3,-1 3 2,0 1 0,-2 3 2,0 2 1,-1 0-1,0 2 1,0 1-2,0 1 0,0 2-2,0 1 0,0 2-2,0 3-2,0 0 0,0 2-1,0 1-1,0 0 0,0 0-1,0-3 1,0-4 0,0-1-1,0-4-2,2-2-5,0-1-5,2-2-6,-1-3-2,-1-1 1,0-3 0,-1-1 0,-5-4-2,-6-4-8,-7-6-6,-7-4-7,-4-5-2,1-3 4,-1-5 3,1-4 3,-1-2 4,-1-1 2,-1-1 2,0 0 3,-1 0 1,3 2 1,1 4 1,3 3-1,2 2 4,3 1 6,3 1 6,3 1 6,1 0 4,2 2 1,1 1 3,0 1 1,2 0 1,2 0-1,3 0-1,1 0-1,2 0 0,3-2 1,4 0 2,2-1 1,3-1-1,1 1-4,3-1-1,2 0-4,1 1-2,3 2-2,1 2-2,3 3-2,-1 0-1,-1 0 1,-3 0-2,-1 0 1,-2 1-1,-1 0 0,-1 2-1,-1 0 0,-1 2-1,-2 2 0,-3 2 1,-1 2 0,-2 2-3,-2 1-5,-2 3-5,-2 2-5,-3 1-1,-4 1 1,-4 1 3,-3 1 2,-4 0 0,-2-1-1,-1 0-1,-3-2-2,-1-1 1,-1-1 3,-1-1 4,0 0 2,-3-2 4,-1-1 2,-3-1 5,-1 0 2,1-1 3,4-1 1,3 1 2,5 0 1,2-1 2,4-2 1,3-2 1,3-2 1,4-1 2,8 2 0,6 0 1,7 2 2,5-1-3,1-1-3,3 0-5,1-2-3,2-1-5,1-2-5,1-2-5,1-1-4,-1-2-4,-2 2-2,-1 1-2,-3 0-1,-1 1-2,-3 0 2,-1 0 2,-2 1 0,-3-2 0,-1 0-2,-2-2-2,-2 0-2,-3-1 0,-3-2 3,-2 0 2,-3-1 3,-3 0 3,2 0 3,-1 2 3,0 1 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1:09"/>
    </inkml:context>
    <inkml:brush xml:id="br0">
      <inkml:brushProperty name="width" value="0.03425" units="cm"/>
      <inkml:brushProperty name="height" value="0.03425" units="cm"/>
      <inkml:brushProperty name="color" value="#FED406"/>
    </inkml:brush>
  </inkml:definitions>
  <inkml:trace contextRef="#ctx0" brushRef="#br0">23575 38171 642,'-2'-17'0,"-2"-2"0,-4-1 0,-2-2 0,-2-1-1,1 2-1,-1 3-2,1 1-1,0 3 2,2 2 5,2 4 5,2 3 5,1 5 8,1 8 12,-1 7 11,0 9 12,0 4 1,2 3-8,0 1-9,2 2-8,0 7-11,0 10-13,0 12-11,0 10-14,0 8-7,0 8-3,0 6-3,0 8-2,0-6-6,0-18-6,0-17-6,0-18-6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1:11"/>
    </inkml:context>
    <inkml:brush xml:id="br0">
      <inkml:brushProperty name="width" value="0.04002" units="cm"/>
      <inkml:brushProperty name="height" value="0.04002" units="cm"/>
      <inkml:brushProperty name="color" value="#FED406"/>
    </inkml:brush>
  </inkml:definitions>
  <inkml:trace contextRef="#ctx0" brushRef="#br0">26131 37491 549,'-13'-8'2,"3"0"3,4 0 3,4 1 4,2-1 1,0 0 1,0 0-1,0 0 1,1 1 1,2 1 0,2 0 0,2 2 2,1-1-1,3 0 1,2-1-1,2-2 0,1 1-1,3 1 0,2 0-2,1 2-1,2 0-1,-1 2-1,1 0-1,-1 2-3,0 0 0,-1 0-2,-1 0-1,-1 0-2,-1 1-1,-2 2-1,-3 2 0,-1 2 0,-2 1-1,-1 1 2,0 2 0,-2 0 1,0 1 1,-2 1 0,-1 1 0,0 2 2,-2-1-1,-1-1 2,0-1 0,-1-1 1,-3 1-1,0 2 0,-3 1 0,-2 3-2,-1 1 0,-2-1-2,0 1-1,-1-1-1,-2 1-2,0 0 0,-1-1-1,-1 1-2,-1-1-1,-2-1-3,0-1-3,-1-1-3,0-1-1,1-3-2,1-1 0,1-2-1,0-2 0,2-2 0,1-2 1,1-2 1,1-4 1,0-4-1,2-5 0,1-5 0,1-4 0,2-2 0,2-1 1,2-2 0,1-1 2,2 3 2,0 1 3,2 3 2,0 1 3,0 0 2,0 2 3,0 1 3,-1 2 2,-1 1 3,0 2 4,-2 2 1,1 1 4,0 1 1,2-1 3,0 0 1,1 2 6,0 4 8,0 4 8,0 4 8,-1 4 0,0 5-9,-2 5-9,0 5-8,-1 4-6,0 3-4,0 3-3,0 3-3,-1 4-4,0 5-4,-2 7-6,0 6-5,-1 3-4,0 1-3,0 2-3,0 0-3,1 2-3,0 2-3,2 4-5,0 3-3,1-6-1,0-14 0,0-16 1,0-14 1,0-8 1,-2-1 0,0-1 0,-1 0 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1:12"/>
    </inkml:context>
    <inkml:brush xml:id="br0">
      <inkml:brushProperty name="width" value="0.03697" units="cm"/>
      <inkml:brushProperty name="height" value="0.03697" units="cm"/>
      <inkml:brushProperty name="color" value="#FED406"/>
    </inkml:brush>
  </inkml:definitions>
  <inkml:trace contextRef="#ctx0" brushRef="#br0">27279 37182 595,'9'-15'73,"2"4"-16,1 3-18,3 2-18,1 2-11,1 1-5,2-1-6,0 0-4,-1-1-5,-1 0-1,-3-2-3,-1 0-2,-2 0-2,0 2-2,-2 3-1,-1 1-3,-1-1 1,-4-2 0,-3-4 1,-2-2 2,-3-1 3,-2 2 5,-1 3 4,-3 1 5,-2 0 3,0-2 1,-1-2-1,-1-1 1,0-1 2,3 4 4,1 2 3,2 4 4,1 0 3,0 0 0,1-2 3,-1 0 0,0 1 2,0 4-1,0 4 0,0 4 0,1 2 0,-1 1 0,0 1 1,0 2-1,1 0 0,0 3-1,2 1-1,1 3-2,0 0 0,0 1-2,0-1-2,0 1 0,0-1-3,2-1-2,0-1-2,2-1-3,0-2-1,0-1-1,0-2 0,0-2 0,2-2-1,4 1-4,4 0-4,3 0-2,3-2-3,0-1 0,-1-2-2,1-2 1,-1-1-2,-1 0 1,-1 0-1,0 0 0,-2-1 1,-1 1 1,0 0 2,-2 0 2,-1 2 2,0 2-1,-2 3 2,0 3 0,-3 2 0,-2 0 2,-4-1 0,-2 1 1,-4 0 1,-2 1 0,-3 1 2,-3 1 0,-1 0 1,1-1 1,0 0 0,2-2 1,0 0 0,-1-1 1,-1 1 2,-1 0 0,-1-1 1,1-1 2,-1-1 2,1-1 2,0-1 1,2 0 0,2-2 0,3 0 0,3-3 3,6-1 4,6-2 5,6-2 4,6-1 0,7-2-8,7 0-6,7-2-7,4 0-7,2 1-5,2-2-8,2 2-5,1-1-4,2 2-2,1 0-1,0 2-1,0 1-4,-2 4-8,-2 2-5,-2 3-8,-5 1 0,-7-2 5,-9-2 5,-7-2 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1:41"/>
    </inkml:context>
    <inkml:brush xml:id="br0">
      <inkml:brushProperty name="width" value="0.03801" units="cm"/>
      <inkml:brushProperty name="height" value="0.03801" units="cm"/>
      <inkml:brushProperty name="color" value="#FED406"/>
    </inkml:brush>
  </inkml:definitions>
  <inkml:trace contextRef="#ctx0" brushRef="#br0">81458 14495 578,'-2'-13'7,"0"4"15,-3 6 13,-2 5 14,-1 3 4,-2 5-9,0 4-8,-1 4-8,-2 2-5,0 1-2,-1 1-1,-1 1-2,-1 1-2,-2 2-2,0 3-2,-1 1-3,0 1-2,-1-1-2,0-1-3,1-1-2,0 0-1,1 0-3,0 2-2,2 1-1,1-1-3,1-3-5,1-3-3,1-3-5,1-2-3,4-3-6,2-1-4,4-2-5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20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24550 58800 617,'43'1'32,"-8"2"1,-7 2 0,-9 2 1,0 2-1,7 3 1,7 3 0,7 3 0,5 3-2,6 3-4,4 3-3,6 3-4,-3-1-11,-7-3-19,-8-5-17,-7-3-18,-7-4-11,-3-1-4,-5-2-4,-3-2-5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1:42"/>
    </inkml:context>
    <inkml:brush xml:id="br0">
      <inkml:brushProperty name="width" value="0.04544" units="cm"/>
      <inkml:brushProperty name="height" value="0.04544" units="cm"/>
      <inkml:brushProperty name="color" value="#FED406"/>
    </inkml:brush>
  </inkml:definitions>
  <inkml:trace contextRef="#ctx0" brushRef="#br0">82566 14105 484,'-7'-13'8,"2"6"18,2 6 15,2 6 17,1 4 4,2 1-12,0 3-9,2 2-11,-1 1-6,0 1-1,-2 1-3,0 1-2,-1 2-1,0 1-3,0 3-1,0 1-3,0 2-1,0 3-1,0 1-2,0 3 0,0-1-1,0 0 2,0-1 0,0-1 0,0-1-1,0 2-7,0 1-5,0 1-6,0-1-2,0-2-1,0-2 1,0-1 0,0-3 0,0 0-2,0-1 1,0 0-2,0-4 0,0-1 0,0-4 1,0-3 0,0-5-7,0-6-15,0-8-14,0-6-15,0-3 0,2 1 13,0 1 14,2 0 12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1:42"/>
    </inkml:context>
    <inkml:brush xml:id="br0">
      <inkml:brushProperty name="width" value="0.03817" units="cm"/>
      <inkml:brushProperty name="height" value="0.03817" units="cm"/>
      <inkml:brushProperty name="color" value="#FED406"/>
    </inkml:brush>
  </inkml:definitions>
  <inkml:trace contextRef="#ctx0" brushRef="#br0">81602 15750 576,'-22'0'7,"4"0"13,5 0 13,3 0 14,5 0 7,6 0-2,6 0 1,6 0-2,2 0-6,1 0-12,0 0-13,-1 0-11,3 0-12,3 0-8,5 0-9,3 0-8,1 0-7,-3 0-5,-3 0-3,-3 0-5,-3 0 1,-3 0 4,-3 0 6,-2 0 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1:43"/>
    </inkml:context>
    <inkml:brush xml:id="br0">
      <inkml:brushProperty name="width" value="0.04174" units="cm"/>
      <inkml:brushProperty name="height" value="0.04174" units="cm"/>
      <inkml:brushProperty name="color" value="#FED406"/>
    </inkml:brush>
  </inkml:definitions>
  <inkml:trace contextRef="#ctx0" brushRef="#br0">82996 14482 527,'2'-15'1,"4"2"9,3 3 7,5 1 9,2 1 1,0 2-5,-1 1-6,1 0-5,-1 1-4,-1 1-4,-1-2-4,0 2-4,-2-1-2,-1 0-1,-1 0-2,0 0 0,-2-1-3,-1 0-3,0-1-3,-2-1-3,-1-2-1,-2 0 5,-2-2 4,-2 0 3,-1-1 3,1-1 1,-2-1 1,2-1 2,-2 0 1,0 2 4,-2 2 4,0 3 4,-1 1 3,1 2 3,-1 2 1,0 2 3,-1 1 1,-2 2 0,-2 0 0,-1 2-1,-2 2 2,1 5 2,-1 5 2,0 6 3,1 1 0,-1 1-2,0-1-2,1 1-3,0-2-2,4 0-3,3-1-2,2 0-4,3-3-2,0-1-1,2-3-2,1-1 0,0-2-3,3 0-1,2-2-3,2-1-1,2 0-4,2 0-3,1 0-4,3 0-3,1-2-2,0-1-1,-1-2-2,1-2 0,-2 0-1,-1 0 1,-2 2 1,-2 0 1,-2 2 3,-1 2 3,0 2 4,-2 2 3,-2-1 4,-4 1 2,-4-2 4,-3 0 3,-3-2 1,0 1 3,0 0 0,1 0 3,2-1-2,6-1-5,6 0-3,6-2-4,2 0-3,-1-2 2,-1 0-1,0-2 1,-3 2 1,-4 2 1,-4 3 1,-4 4 0,-3 0 0,-2 1 0,-2 0 0,-1 0 0,-2-1-1,1 1 1,-1 0-1,0 0 0,-1-1 1,-1 1 0,-3 0 1,-1 0 0,-1-1 2,1-1 1,1-1 3,1 0 1,1-2 1,2-1 1,3 0-1,1-2 0,5 0 5,6 0 8,7 0 8,8 0 8,3-1 1,3-2-9,2-2-8,1-2-8,5-1-5,7 2-4,6 0-3,8 2-2,2 0-3,-2 0-1,-2 0-1,-2 0-1,-1 0 0,0 0 0,0 0 2,0 0 0,0 0-5,1 0-10,-2 0-12,2 0-10,-4 0-5,-6 0 1,-6 0 0,-5 0 0,-4 0 2,-3 2-1,-1 0 0,-2 2 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3:47"/>
    </inkml:context>
    <inkml:brush xml:id="br0">
      <inkml:brushProperty name="width" value="0.03909" units="cm"/>
      <inkml:brushProperty name="height" value="0.03909" units="cm"/>
      <inkml:brushProperty name="color" value="#FED406"/>
    </inkml:brush>
  </inkml:definitions>
  <inkml:trace contextRef="#ctx0" brushRef="#br0">56374 34973 562,'-14'6'-30,"3"-3"14,3-2 14,2-4 13,2-1 7,0 1-3,0-1-2,1 0-1,0 0 6,3 0 18,4 0 18,2 0 16,2-1 1,2 0-15,0-1-16,2-1-16,0-1-9,1 0-3,1 0-3,1 0-4,1 1-2,0 0-1,-1 2-1,1 1-1,0-1 0,1 0 0,1-2-1,2 0 1,-2 0-1,1 2 1,-2 2 0,-1 2-1,0 1 2,1 0-1,1 0 0,2 0 1,-2 0-1,1 0 1,-2 0-1,-1 0 0,0 0 0,-1 0-1,1 0-1,0 0 0,-1-1-1,1-2 1,0-2-1,-1-1 1,1-1 0,0 2-1,-1 2-1,1 2 1,-4 1-14,-6 2-23,-8 0-25,-6 2-24,-3 0-2,2 0 18,2-1 20,3 2 19,-1-2 11,0-1 5,-2 0 4,0-2 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3:48"/>
    </inkml:context>
    <inkml:brush xml:id="br0">
      <inkml:brushProperty name="width" value="0.04331" units="cm"/>
      <inkml:brushProperty name="height" value="0.04331" units="cm"/>
      <inkml:brushProperty name="color" value="#FED406"/>
    </inkml:brush>
  </inkml:definitions>
  <inkml:trace contextRef="#ctx0" brushRef="#br0">56234 35525 507,'-15'7'0,"2"-2"-1,3-3 0,1 0-1,3-3 11,6-1 22,4 0 21,6-1 23,1-1 3,1 0-16,0 0-15,0 0-16,0 0-9,3 0-4,2 0-3,2 1-4,1-2-1,1 0-2,1-2 0,1 0 0,0 0-2,1 0-2,-1 2-2,1 1-3,0 0-1,1 0-1,1 0 1,1 0-2,-1 0-1,0 0-2,-1 0-2,0 0-3,-2 0-2,1 1 1,-1-1 0,1 0 0,-2 0-2,-3 2-7,-3 0-4,-3 2-7,-3 1-6,-4 4-9,-4 2-10,-4 3-8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3:48"/>
    </inkml:context>
    <inkml:brush xml:id="br0">
      <inkml:brushProperty name="width" value="0.04208" units="cm"/>
      <inkml:brushProperty name="height" value="0.04208" units="cm"/>
      <inkml:brushProperty name="color" value="#FED406"/>
    </inkml:brush>
  </inkml:definitions>
  <inkml:trace contextRef="#ctx0" brushRef="#br0">56890 33774 522,'-8'-14'0,"2"1"-2,0 2-1,2 2 0,1 3 3,2 2 11,2 4 10,2 3 10,1 2 3,2 5 0,0 4-2,2 3-2,-1 4-1,-1 0-2,-1 0-1,0 3-1,-1-1-2,0 3-2,0 0-2,0 0-1,-1 3-1,1 3-1,0 3-2,0 3 0,-1 3-2,0 4-1,-2 4-3,0 4-1,-1 1-3,2 1-2,0 0-4,2 0-3,0-2-3,2 0-2,0-4-3,1 0-3,2-4-6,0-1-10,1-2-12,1-1-10,1-3-5,0 0 2,0-1 1,-1-1 3,0-4 5,-2-6 10,-2-5 9,-2-6 11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4:20"/>
    </inkml:context>
    <inkml:brush xml:id="br0">
      <inkml:brushProperty name="width" value="0.04254" units="cm"/>
      <inkml:brushProperty name="height" value="0.04254" units="cm"/>
      <inkml:brushProperty name="color" value="#FED406"/>
    </inkml:brush>
  </inkml:definitions>
  <inkml:trace contextRef="#ctx0" brushRef="#br0">46550 32750 517,'15'0'164,"-1"0"-37,-1 0-38,0 0-39,-2 0-23,1 2-9,0 0-10,0 2-10,-1 1-5,1 1 0,0 3 1,0 2-1,-2 2 0,-1 1 2,-2 3 1,-2 2 2,-2-1-1,0-1 1,-2-2 0,0-2 0,-2-2 0,0 1-1,-2 0-1,0 0 0,-1-1 0,0 1 0,0 0 1,0 0 0,0 0 0,-2 1-1,0 1-3,-1 1-1,-1 0-1,0-2 1,0-3 0,1-1 1,-1-1 0,0 0 1,0 0 1,0 0 1,0 0 1,1-1 0,-1 1 2,0 0 0,2-1 5,6-2 8,4-3 8,6 0 9,3-2 0,3 0-5,3 0-6,3 0-5,1 0-8,-1 0-11,-1 0-11,-1 0-10,0 0-9,-1 0-8,1 0-6,0 0-8,-3 0 1,-1 0 10,-4 0 9,-3 0 10,-1-1 4,0-1-2,0 0 0,0-1-1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4:21"/>
    </inkml:context>
    <inkml:brush xml:id="br0">
      <inkml:brushProperty name="width" value="0.0445" units="cm"/>
      <inkml:brushProperty name="height" value="0.0445" units="cm"/>
      <inkml:brushProperty name="color" value="#FED406"/>
    </inkml:brush>
  </inkml:definitions>
  <inkml:trace contextRef="#ctx0" brushRef="#br0">47681 33125 494,'-13'-2'5,"3"-2"9,4-4 9,4-2 10,3-1 5,2 1-1,2 0 0,2 2-1,1 1 0,1-1 0,1 0-1,2 0-1,0 1-1,1 0-4,1 2-3,1 1-4,0 0-5,0 2-7,-2 0-6,-1 2-6,0 0-6,2 0-5,0 0-6,1 0-4,0 0-7,-1 0-8,-1 0-7,0 0-7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3:44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25517 9740 574,'-14'-8'1,"2"2"0,4 1 1,3 0 1,1 0 5,2-2 12,0-1 10,2-3 12,2 0 1,4 2-5,4 3-8,3 1-5,3 1-5,0 2 0,-1 0-3,1 2 0,0 2-1,-1 2-2,1 3-1,0 3 0,-2 4-3,-3 2-2,-3 3-3,-2 3-4,-2 2 0,0 3 0,-1 1 1,1 2 1,-1 1 0,-2-1 0,-2-1 0,-2-1 0,-1 1-1,-2 4-4,0 4-4,-1 4-3,-2 3-2,-4 0 0,-2 2 1,-3 0 0,-1-1 1,1-6 2,1-4 3,1-5 2,-1-4 2,0-3-1,-1-3 0,-1-3-1,1-2 2,5-3 2,3-1 4,4-2 3,4-3 2,4-4 0,4-4 0,4-4 0,6-5 0,7-5-2,8-7-3,8-5-1,7-6-4,6-5-6,6-4-4,6-6-6,2 0-6,1 3-8,-1 2-8,1 4-7,-2 3-4,-3 5 2,-3 5 1,-2 5 2,-7 5 3,-10 3 4,-10 4 3,-9 4 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3:52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70971 8730 594,'-17'-2'0,"-1"-2"0,-3-3 1,-1-4 1,3-1 6,10 1 13,10-1 12,10 1 14,6-2 1,3 0-8,3-1-9,3-1-10,3 0-5,3 1-2,2 1-3,4 1-3,1 1-1,-1 2 0,-1 2-1,-2 2-1,0 1 0,1 1-1,-1-1 0,0 0-1,0 0 0,1 2 1,-1 0-1,0 2 0,1 0 0,1 0 1,0 0 1,2 0 0,1 0 0,-1 2-1,0 0 0,0 2 0,1 0-2,0 0 1,2-1 0,1 1-1,0 0 0,2-2-1,1 0 1,0-2-1,2 0-1,2 2 0,2 1 1,2 0-2,1 0 1,-1 0 0,1-2 0,0 0 0,1-1 0,0 0-1,1 0 1,2 0 0,-1 0-1,1 0 1,0 0 0,0 0 1,-1-1-2,-3 0 1,-1-2-2,-2 0-1,0 0 1,0 0-1,2 1 1,0 2 1,1 0 0,0 0 0,0 0 1,-1 0 0,0 0 0,-2 0 1,-2 0 0,-2 0 0,-1 0 0,-2 0 0,0 0 0,-2 0 0,1 0 1,-1 0-1,0 0 0,0 0 1,-1 0-1,-2 0 0,-1 0-1,-3 0-1,-2 0 0,-2 0 0,-1 0 1,-3 0 0,-1 0 0,-3 0-1,-1 0-1,-3 0 0,-1 0 0,-1 0-1,0 0-1,-2 0 0,-3-1-13,-5-4-25,-4-2-24,-6-3-25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4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37957 53627 736,'-6'-6'7,"6"2"13,4 4 15,5 3 13,4 0 1,2-1-13,1 0-12,3-2-13,0 1-7,-1 0-1,-1 2-3,0 0-1,-1 2-1,1 0-2,1 1-1,1 2 0,0-1-2,-3 1 0,-1 0-1,-2 0-1,-4-1-3,-6-2-4,-6-3-5,-6 0-4,-4-1 1,-2 1 7,-1 3 9,-3 2 7,0 2 3,3 2 1,1 2 0,2 1-1,2 2 1,1 0-1,0-1 2,2 1-1,0 0 1,1-1 0,-1 1 0,0 0 1,0-1 1,0-1 2,0-1 3,1-1 2,-1 1 1,0 2-1,0 1 1,0 3-1,1 0 0,0-3-2,2-1-2,1-2-1,0-2-2,2 1-1,0 0-2,2 0-1,0-1 0,0-1 0,0-1 1,0 0 0,1-2-3,2-1-4,2 0-5,2-2-6,1-1-5,1 0-5,1-2-5,2 0-5,0-3-3,1-4 2,1-4 1,2-3 1,-1-2 3,1 2 5,0 3 4,-1 1 6,1 0 2,0 0 3,-1-1 3,1-1 2,-1-1 2,-1 0 2,-1 0 3,0 1 2,-2-1 2,-3 2 3,-1 1 3,-2 1 2,-1 1 1,0 4 0,0 2-2,0 4 0,-2 1 5,-2 3 10,-4 2 10,-2 2 10,-3 2 0,-2 3-11,-1 3-9,-3 3-11,-1 2-7,-1-1-3,-2 1-3,1-1-2,-3 0-4,0-1-4,-1-1-4,-1 0-3,0-2-2,-1 1 2,1-1 0,-1 1 0,2-2 3,1-3 1,2-3 2,3-2 1,0-2 2,0-1 0,1 1-1,-1 0 0,1-1 1,1-2 2,0-3 1,2 0 2,1-2 2,1 0 2,0 0 3,2 0 1,2 0 5,6 0 4,4 0 5,6 0 5,3-2 0,5 0-6,3-3-5,5-2-6,2-1-4,3 0 0,1 1-1,3-1-1,0 0-1,2 2-3,1 1-2,1 0-2,-1 2-3,-2 0-4,-2 2-3,-1 0-4,-3 1-2,-2-2-2,-1 0-2,-2-1-2,-3-1-2,-3 2 0,-3 0-2,-3 2 0,-3 0 0,-4 2 4,-4 0 2,-4 2 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18"/>
    </inkml:context>
    <inkml:brush xml:id="br0">
      <inkml:brushProperty name="width" value="0.02813" units="cm"/>
      <inkml:brushProperty name="height" value="0.02813" units="cm"/>
      <inkml:brushProperty name="color" value="#F2395B"/>
    </inkml:brush>
  </inkml:definitions>
  <inkml:trace contextRef="#ctx0" brushRef="#br0">35712 1856 782,'-7'-8'0,"2"0"3,2 1 1,2-1 2,2 1 7,2 1 11,2 0 14,2 2 11,2 1-3,3 0-19,3 2-19,3 0-20,2 1-11,-1 0-4,1 0-5,-1 0-3,-1 1-1,-5 2 5,-3 2 2,-4 1 5,-2 2 1,0 0 1,0 0-1,0-1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18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35451 2407 606,'-12'-8'22,"5"0"-4,6 0-3,6 0-3,3-1-3,3-1-2,2-3-2,2-2-2,1 0-2,3-1-1,2 1-1,1-1-2,0 2 1,-2 5-1,-4 3 1,-3 4 1,-2 3 0,-3 1 2,-1 3 1,-2 2 3,-1 2 1,0 4 1,0 2 1,0 3 1,-1 2 2,-2 3 2,-2 1 2,-2 3 2,-2-1 1,0-2 0,-1-1 1,-2-2-1,1-3-1,1-1-3,0-3-5,2-1-3,3-5-8,6-6-14,5-7-14,7-8-13,3-6-4,-1-7 4,1-7 5,-1-6 5,1-2 4,-2 6 4,-1 4 4,-1 5 5,-1 5 4,-2 3 5,-3 4 6,-1 5 4,-2 4 13,-2 8 17,-2 6 19,-2 7 18,-1 3 3,0-1-13,0-1-12,0-1-14,-1 2-8,-2 5-6,-2 5-5,-2 5-5,0 2-6,1-2-3,0 0-6,1-1-5,2-3-4,1-5-4,0-5-5,2-5-4,0-5-7,2-4-10,0-6-9,1-4-10,2-4 1,-2-2 12,1-1 10,0-3 11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19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37544 1025 531,'9'-7'16,"1"1"2,3 0 1,2 2 2,1 0 0,-1 2-3,1 1 0,0 0-3,-1 1-3,1 0-3,0 0-5,-1 0-4,1 1-3,-1 0-2,1 1-3,0 2-1,-1-1-1,-3 0 2,-1-2 1,-2 0 2,-1 0 2,-1 2 4,1 1 4,0 3 3,-1 2 4,-2 0 4,-2 1 5,-2 1 3,-1 3 2,2 2-1,0 3 0,2 3-1,-1 3-1,0 3-1,-2 3-2,-1 2-2,1 3-1,0 2-1,2 2-1,0 3-1,2-1-3,0 2-3,1-2-4,2 2-3,0-2-4,-1-1 0,1 0-3,0-1 0,0-3-1,0-2 0,-1-3 2,1-3 0,0-4 0,-2-3-2,-1-5-3,0-3-1,-3-6-6,-4-8-11,-4-8-10,-4-8-12,-3-7-2,-3-8 4,-3-9 5,-3-6 4,-2-5 5,-1 0 3,-1 0 4,-1 0 4,-1 3 3,1 6 3,0 6 3,-1 6 2,2 4 3,3 3 2,3 3 2,3 3 2,3 2 4,1 1 6,2 0 6,2 2 5,3 1 5,2 2 2,4 3 2,2 1 2,3 3-1,0 4-4,1 4-4,2 3-5,-1 5-3,-2 2-5,-3 3-2,0 3-4,-3 1-2,-1 1 0,0-1 2,-1 1-1,-2-3 1,0-3-1,-2-5-1,0-3 0,3-6-2,6-10-5,7-8-5,8-9-4,1-3-3,-1 3 2,-2 3 1,-3 3 0,0 0 3,0-1 1,-1-3 2,1-1 2,-1-1 1,-2 3 3,-2 1 1,-2 3 1,-3 1 1,-1 4 1,-2 3-1,-1 2 0,-3 3 2,0-1 5,-2 0 4,0 0 5,-1 0 3,-2 2 0,0 1 0,-1 0 0,-1 1 0,1 0-1,-1 0-2,0 0-1,1 2 0,0 4 1,2 4 2,1 3 2,0 4-1,2 2-1,1 1-2,0 2-1,2 3-2,1 0-1,0 0 0,2 2-2,0-1-1,2-3-1,0-3-2,1-3-2,2-1-1,2 0-1,2-1-1,2 1-1,0-2-1,1-1 2,0-2 0,0-2 2,-1-1-3,-1-1-3,-1 1-4,0 0-4,-3 1-2,-2 1 1,-4 3 1,-2 2 1,-4 0 2,-4-1 4,-4 0 3,-3-2 4,-2-2 2,0-1-2,2-2 0,1-2-1,1-1-2,1 0-1,1 0-1,0 0-3,3-3-1,3-2-2,2-5-2,4-4-1,3-4-3,4-3-4,4-5-4,3-3-3,2-1-1,-2 5 2,-3 3 3,-1 5 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20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39047 1707 619,'17'-8'0,"1"0"0,3 0 0,1 0-1,1 1 2,-1 1 2,-1 0 3,-1 2 2,-1 0 4,-3 2 3,-1 1 4,-2 0 4,-2 1 2,1 0 0,0 0-1,0 0 1,-1 1-2,1 2-2,0 2-3,0 2-2,-2 2-2,-1 1 1,-2 3 0,-2 2 1,-2 2-2,0 3-1,-2 3-3,0 3-1,-2 2-3,-2 0-2,-2 2-3,-2 1-1,-2-1-3,-1-2-2,-3-1-3,-2-3-2,-1-1-2,1-3-3,-1-1-2,1-2-2,0-4-1,0-3 0,2-4 0,1-4 0,1-5-2,2-4-4,3-5-4,1-5-4,1-5 0,2-1 4,0-4 4,2-3 4,0 1 5,0 3 4,0 5 5,0 3 6,1 5 10,2 5 15,2 4 15,1 6 17,2 4 3,-2 4-8,-1 3-8,0 5-8,-2 3-6,0 5-6,-2 3-4,0 4-6,-1 2-5,0 1-4,0-1-4,0 0-5,0-3-4,0-4-6,0-5-5,0-5-5,0-3-5,2-2-5,0-2-6,1-3-4,3-3-1,2-8 5,4-6 5,2-7 4,0-4 6,-3 1 5,-3-1 5,-2 1 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20"/>
    </inkml:context>
    <inkml:brush xml:id="br0">
      <inkml:brushProperty name="width" value="0.03372" units="cm"/>
      <inkml:brushProperty name="height" value="0.03372" units="cm"/>
      <inkml:brushProperty name="color" value="#F2395B"/>
    </inkml:brush>
  </inkml:definitions>
  <inkml:trace contextRef="#ctx0" brushRef="#br0">40547 2022 652,'8'-6'6,"0"2"12,-1 4 12,1 2 11,-1 4 5,-2 4-6,-2 4-4,-2 3-5,-1 5-4,0 3-5,0 5-4,0 3-4,-1 2-4,-2 1-4,-2-1-4,-2 0-2,0-2-7,3-2-8,1-3-9,2-3-8,1-8-7,2-12-6,0-13-6,1-13-7,2-7 2,2-1 10,2-1 9,2-1 10,1 2 7,-1 3 8,1 5 6,0 3 7,0 3 4,-1 3 2,1 1 0,0 2 2,0 2 0,1 2-2,1 3-2,1 1-2,0 1-1,-2 0-3,-2 0-3,-3 0-2,0 0-1,0 0 1,0 0-1,0 0 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20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41444 1624 619,'-1'-21'2,"0"5"4,-2 5 6,0 4 5,-1 8 7,2 8 12,1 9 10,0 9 10,1 11 1,-2 12-12,0 13-10,-2 13-10,1 11-11,-1 8-9,0 10-8,0 8-10,0 4-8,2 2-10,1 1-8,0 1-9,1-11-2,0-24 8,0-23 8,0-24 6,0-12 2,0-1-2,0-1-2,0-1-3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21"/>
    </inkml:context>
    <inkml:brush xml:id="br0">
      <inkml:brushProperty name="width" value="0.03653" units="cm"/>
      <inkml:brushProperty name="height" value="0.03653" units="cm"/>
      <inkml:brushProperty name="color" value="#F2395B"/>
    </inkml:brush>
  </inkml:definitions>
  <inkml:trace contextRef="#ctx0" brushRef="#br0">45554 1932 602,'-14'-6'81,"2"6"-8,4 4-10,3 5-8,1 7-10,0 8-11,0 7-10,0 8-10,0 5-8,-1 2-3,-2 2-5,0 2-3,-1 1-4,0 2-3,0 0-4,1 1-3,-1 0 0,0-2 1,0-2 3,1-2 1,0-4-2,2-4-4,2-5-5,2-6-5,1-4-3,0-5-4,0-5-1,0-4-3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22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45951 2297 474,'-8'-7'33,"-1"2"0,-2 2 1,0 2 0,-1 4-3,1 4-8,-1 5-6,0 6-7,0 2-5,-1 1-2,-1 1-3,-2 1-2,0-1-2,-1-1-2,-1-3-1,-1-1-1,1-2 0,3-3 2,2-1 3,4-2 2,4-1 1,4 2 0,5 0-1,6 1 1,3 0-2,3-2-1,3-3-3,3-1-2,1-1 0,-1-2-1,-1 0 0,-1-2 0,0 1 1,1 0-2,2 2 1,0 0-2,1 0 0,0-2-3,2-2-2,1-2-3,1-2-1,-1-4 1,1-2 0,-1-3 1,0-2 2,-3-1 2,-1-1 4,-3-2 3,-2 1 2,-2 1 1,-4 1 1,-3 1 1,-2 1 2,-2 2 2,-2 3 1,-3 1 2,-1 2 4,-3 0 6,-4 2 5,-2 1 6,-2 0 4,0 2 1,1 0 2,-1 2 0,1 1 1,1 3-4,0 4-3,2 2-2,0 4-4,-2 4-2,0 3-3,-1 5-2,0 1-3,2 0 0,2 1-2,2-1-2,2-1 0,1-1-1,0-3 0,2-1-1,0-3-3,4-3-2,0-2-5,3-4-2,3-3-4,4-4-2,4-4-4,3-4-2,2-5-1,1-8-3,-1-6 0,1-6-1,-2-4 0,-3 3 3,-3 2 2,-3 1 2,-1 3 2,-2 1 1,-1 3 1,-1 2 1,-1 1 3,-2 4 6,-2 3 5,-2 3 5,0 2 7,2 2 10,2 2 8,2 2 10,1 2-3,2 2-12,0 2-14,1 2-12,0 1-7,-2 3 2,-2 2 0,-2 2 2,-3 2 1,-3 3 0,-2 3-1,-3 3 1,-2 0-1,0-1 0,0-3 0,0-1-1,1-3-1,1-3-1,0-3-3,2-2-1,2-5-3,6-4-4,4-6-4,5-4-3,3-4-1,0-4 1,-1-2 2,1-3 1,0-2 2,1-3 1,1-1 1,2-2 1,-2-2 2,1 1 1,-2 0 1,-1-1 2,-2 2 2,-1 3 2,-2 4 2,-2 2 3,-2 2 2,-2 0-1,-3 2 1,0 1 0,-2 1 2,0 3 5,0 1 5,0 2 5,-1 1 3,-1 0 3,0 1 3,-1-1 3,-1 2 7,0 4 14,0 4 12,0 4 14,0 3-2,0 1-16,0 3-17,1 2-15,-2 6-11,2 10-7,-1 12-6,0 11-5,0 8-6,0 9-4,0 7-5,0 8-4,0 7-5,-2 6-8,0 6-7,-1 5-8,-1 5-2,2 1 0,1 3 2,0 1 0,1-10 2,0-24 5,0-23 5,1-24 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1"/>
    </inkml:context>
    <inkml:brush xml:id="br0">
      <inkml:brushProperty name="width" value="0.03194" units="cm"/>
      <inkml:brushProperty name="height" value="0.03194" units="cm"/>
      <inkml:brushProperty name="color" value="#F2395B"/>
    </inkml:brush>
  </inkml:definitions>
  <inkml:trace contextRef="#ctx0" brushRef="#br0">92001 15055 688,'1'-17'4,"0"-3"5,1-3 7,2-3 6,-1 0 4,0 4 0,-2 1 1,0 4 1,-1 3-1,0 1-2,0 2-3,0 3-1,-1 0-3,-2 2-3,-2 0-4,-2 2-3,-2 1-3,-3 2-3,-4 2-4,-2 2-2,-2 2-3,-3 4-2,-1 2-1,-3 3-1,-1 2-1,0 1 1,-2 1 2,-1 1 1,0 1 1,1 1 3,1 1 1,1 1 2,1 1 2,1 1 4,2 1 2,0 1 5,1 0-1,3 1 0,1-1-3,2 0-1,4-1-1,3-3-2,4-3-2,4-3-1,3-2-1,0-2-1,1-2-1,2-3-2,3-1-1,6-2-3,5-2-2,6-2-4,4-3-1,1-4 0,1-4-1,1-3 0,1-4 0,0 1 3,2-3 1,1 0 1,-2 1 3,-3 3 2,-5 3 3,-3 3 3,-4 2 2,-3 2 2,-3 2 2,-3 2 2,-1 3 2,-2 4 6,-1 4 4,0 3 4,-3 4 0,-2-1-4,-3 3-4,-4 0-5,0-1-3,1-1-2,0-3-2,2-1-2,1-3-3,4-4-6,2-4-5,3-4-6,4-4-1,2-6 2,3-4 1,3-5 3,4-3 0,3-3 1,5-1 0,3-2 0,0 0 1,-5 5 1,-5 3 2,-5 5 1,-3 2 0,-1 2 0,-1 3-1,0 1-1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1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94413 15058 584,'-29'52'123,"4"-5"-28,3-4-28,5-6-28,2-2-16,2-1-3,2-2-3,3 0-3,1-2-4,2-3-4,2-3-4,2-3-5,1-3-2,2-1-3,0-3-2,2-1-2,1-2-2,3-4 0,4-3 0,2-2-1,2-5 0,3-6-2,2-6-2,1-5-1,2-5 0,-1-3-1,0-3 0,1-2 0,-2-2 2,-1 1 2,-2 2 2,-3 0 3,-1 1 2,-3 3 3,-1 2 4,-2 1 2,-2 3 2,-2 1 3,-2 3 2,-2 1 2,-2 3 2,-2 3-1,-2 3 1,-2 2 0,-1 2-1,-2 0-3,0 0-2,-1 1-3,-1 1-3,-2 5-2,0 6-3,-1 4-2,0 3-1,1 1 0,1 1 1,0 1 0,3 0-4,3-3-7,2-1-8,4-2-7,1-3-1,2-1 6,0-2 7,2-2 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4"/>
    </inkml:context>
    <inkml:brush xml:id="br0">
      <inkml:brushProperty name="width" value="0.02922" units="cm"/>
      <inkml:brushProperty name="height" value="0.02922" units="cm"/>
      <inkml:brushProperty name="color" value="#F2395B"/>
    </inkml:brush>
  </inkml:definitions>
  <inkml:trace contextRef="#ctx0" brushRef="#br0">39028 54365 752,'-28'-28'16,"7"5"0,7 7 0,7 5 2,3 5 0,2 6 3,0 4 1,2 6 3,0 4-2,2 7-3,0 5-5,2 7-3,0 5-3,0 8-2,-1 6-2,1 7-1,0 6-3,0 4-3,0 3-3,0 4-2,-1 9-3,-2 12 0,-2 13-1,-2 13-1,-1 1-5,0-9-5,0-10-8,0-10-7,0-13-2,1-15 0,-1-17 0,0-14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1"/>
    </inkml:context>
    <inkml:brush xml:id="br0">
      <inkml:brushProperty name="width" value="0.03395" units="cm"/>
      <inkml:brushProperty name="height" value="0.03395" units="cm"/>
      <inkml:brushProperty name="color" value="#F2395B"/>
    </inkml:brush>
  </inkml:definitions>
  <inkml:trace contextRef="#ctx0" brushRef="#br0">95620 15597 648,'-14'30'110,"2"-4"-26,4-1-25,2-5-26,2 0-14,1 1-3,-1 1-4,0 1-4,0-1-2,2-3-3,0-3-1,2-3-3,2-1-3,2-2-1,3-1-4,3-1-2,3 0-2,2-2-1,2 0-2,1-2-1,2-1-3,1 0-3,1-2-4,1 0-4,1-2-1,-1 0 0,1-2-1,-1 0 1,-1-1 1,-3-2 2,-3 0 1,-3-2 2,-2 1 3,-2-1 6,-2 0 4,-2 0 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2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96044 15545 597,'-8'-7'-5,"0"1"6,0 0 3,1 2 5,-1 4 9,0 8 14,0 7 14,0 9 13,1 5 1,1 5-12,0 3-13,2 4-13,-1 5-6,-2 8 0,-1 6-1,-3 7 0,0 3-5,1 1-9,0-1-8,2 1-10,1-5-7,0-9-8,2-9-5,1-8-7,0-7-5,2-5-3,0-5-2,2-5-3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2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96857 13525 703,'23'-34'44,"-1"9"-4,-1 11-4,-1 9-4,-1 7-4,-3 4-6,-1 3-5,-2 5-5,-3 3-3,-3 3 0,-2 3 0,-4 3 0,-2 1-1,-2 1-1,-2-1-1,-2 1 0,-1-1-4,-3 0-4,-2 0-7,-1 1-5,-1-3-1,2-3 2,2-5 3,3-3 3,2-3 2,4-3 0,4-1 0,4-2 1,4-2-2,5-4-5,5-2-4,5-4-4,3-1-4,-1-1 0,0-1-3,1-2 0,-3 1-2,-2 3-1,-2 1 0,-4 2-1,-3 1 2,-3 0 5,-3 0 5,-2 0 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2"/>
    </inkml:context>
    <inkml:brush xml:id="br0">
      <inkml:brushProperty name="width" value="0.02864" units="cm"/>
      <inkml:brushProperty name="height" value="0.02864" units="cm"/>
      <inkml:brushProperty name="color" value="#F2395B"/>
    </inkml:brush>
  </inkml:definitions>
  <inkml:trace contextRef="#ctx0" brushRef="#br0">97757 13741 768,'1'-15'-2,"2"2"-2,2 3-2,2 1-3,1 1 6,3 0 15,2 0 16,2 1 15,1 0 4,3 2-7,1 2-7,3 2-8,1 1-7,1 0-9,1 0-8,1 0-10,1 1-7,1 4-5,0 2-7,2 3-5,-2 1-1,-5-2 5,-5-2 6,-4-2 5,-4-2-1,-1 1-4,-1 0-5,0 0-4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5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100685 34869 646,'-8'-36'16,"2"8"0,1 6-2,0 6 0,1 5-1,-2 1 2,0 1 0,-1 0 0,-1 1 1,0 1 0,0-1 0,0 0 1,0 1-2,-1 0 0,-2 2-3,0 0-1,-1 2 0,-1-1-1,-2 0 1,0 0 0,-1 0-2,-3 2-3,-1 1-4,-3 0-4,0 2-1,-1 2 0,1 2 0,-1 2 0,1 1 1,3 3 1,1 2 0,3 2 2,0 0 0,0 1 0,1 0 1,-1-1 0,1 2 1,1 2-2,0 1 1,2 2-2,1 2 1,1-1-2,0 1 0,2-1 0,0 1-1,2 2 0,1-1 1,1 2 0,-1 0-1,2-3 1,-1-1-1,0-3-1,0-1 1,2-3-1,0-1 2,2-2-1,0-2 0,2-1 0,0 0-2,2-2 0,1-1-3,1-2-3,3-3-3,2 0-3,2-4-1,3-2 2,3-4 0,4-2 2,0-3 2,1-1 1,-1-3 2,1-1 2,-2-1 2,-3 2 2,-3 3 1,-3 1 3,-2 2 6,0 2 10,-2 2 10,-1 2 9,-1 4 3,-2 2-8,-2 5-5,-2 4-8,-1 3-4,0 0-4,0 1-5,0 1-2,0 0-5,0-1-2,0-1-4,0 0-3,2-5-5,4-8-6,4-8-6,3-8-8,3-5 2,2-3 7,0-3 7,1-3 8,0 0 5,-1 0 0,-1 1 3,-1 1 0,-2 3 1,-2 5 0,-4 5-1,-2 4 0,-3 6-6,-1 3-11,0 4-10,-2 3-11,0 3-2,-2-2 8,0 0 8,-1-2 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6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101808 34868 615,'8'-7'4,"0"1"6,-1 0 8,1 2 7,0 1 1,0 2-5,0 2-5,0 2-5,-1 1-2,-1 2-2,0 0 1,-2 1-2,0 1-2,0 2-4,0 0-3,0 1-5,-2 2-1,-1 2 1,-2 1 1,-1 3 0,-3 0 2,-2 1 0,-2-1 0,-2 1 1,1-2 1,1-3 1,2-2 2,2-4 2,4-5-1,8-8-4,6-8-4,7-7-3,4-6-3,1-1 0,1-3-2,1-1-1,-1-1 0,-1 1 1,-3 2 2,-1 0 1,-3 2 1,-1 3 2,-3 3 2,-1 3 3,-2 2 2,-2 4 5,-3 3 5,-1 2 4,-2 4 8,-1 3 11,-4 2 13,-1 3 11,0 4 1,-1 2-10,0 3-9,0 3-10,0 2-6,2 1-3,1 1-3,0 1-3,1 0-2,0-3-3,0-1-1,0-2-2,0-2-1,0-1 1,0-1 0,0-1 0,2-1-3,2-2-5,3-2-8,3-2-5,3-5-4,2-5 3,2-5 0,1-7 2,2-5 2,-1-5 1,1-4 3,-1-6 0,0-3 2,-1 0 0,0-2 0,-2-1 1,-2 2 1,-3 4 1,-3 4 2,-2 4 2,-3 3 1,-2 3 0,-2 3 1,-2 3 0,-2 2 1,-2 2-1,-2 2 0,-2 3 1,-1 1-2,-1 0-5,-1 2-3,-1 0-3,-1 4-4,0 4-4,1 6-3,-1 4-4,1 3-1,1 1-1,1 1 0,0 1-1,3-1 2,1-5 4,2-3 4,2-4 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6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103658 35516 529,'15'-1'30,"-1"0"-2,0-2-2,-2 0-2,0-1-2,-1 2-3,1 1-3,0 0-3,0 1-2,1 0-2,1 0-2,1 0-1,1 1-2,-2 0 2,-1 1 1,-1 2 1,-1 1-2,0 2-4,-2 1-3,-1 3-5,-1 2 0,-2 2 4,-2 1 2,-2 3 4,-2 1 3,0 3 4,-2 1 4,0 3 4,-1 1 3,-2 1 0,0 0 0,-2 2 1,1 2-1,-1 5-3,0 3-2,0 4-3,0 1-2,-1-2-4,-2-2-4,0-2-4,-1 6-4,-3 13-9,-2 15-7,-1 13-8,-1 0-4,4-14-1,3-13-2,3-14 0,1-8-4,0-2-2,0-2-4,1-1-4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7"/>
    </inkml:context>
    <inkml:brush xml:id="br0">
      <inkml:brushProperty name="width" value="0.03076" units="cm"/>
      <inkml:brushProperty name="height" value="0.03076" units="cm"/>
      <inkml:brushProperty name="color" value="#F2395B"/>
    </inkml:brush>
  </inkml:definitions>
  <inkml:trace contextRef="#ctx0" brushRef="#br0">104658 33194 715,'10'-22'2,"3"3"5,5 3 5,4 2 4,-1 4 3,-3 3 2,-5 3 3,-3 2 1,-1 3 0,0 0-1,1 1-1,1 2-1,0 2-2,-4 3-5,-3 5-3,-2 4-4,-3 2-3,0 3-2,-1 1-2,-2 3-1,-1-1-2,-4 0 1,-2-1 1,-3-1 1,-1-2-1,1-3-2,1-3-2,0-2-1,4-3-3,6-3-1,6-1-2,6-2-1,4-2-1,2 0 2,1-2 1,3 0 1,0-1-2,1 0-8,-1 0-7,1 0-7,-1 0-5,-1 0 1,-1 0-2,0 0 0,-3-1 3,-3 0 8,-3-2 8,-2 0 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4:37"/>
    </inkml:context>
    <inkml:brush xml:id="br0">
      <inkml:brushProperty name="width" value="0.03073" units="cm"/>
      <inkml:brushProperty name="height" value="0.03073" units="cm"/>
      <inkml:brushProperty name="color" value="#F2395B"/>
    </inkml:brush>
  </inkml:definitions>
  <inkml:trace contextRef="#ctx0" brushRef="#br0">105609 33400 715,'8'-29'4,"2"5"5,0 5 8,1 5 6,1 3 3,0 2 0,-1 2 1,1 2 0,1 2 0,1-1-2,3 0-2,2 0 0,1 1-6,3 2-8,1 2-7,3 2-10,0 2-5,0 2-7,1 1-5,-1 3-5,0 0-4,-1 0-2,-1-2-1,-1-1-3,-2-1 1,-5 0 4,-3-2 3,-4 0 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5:45"/>
    </inkml:context>
    <inkml:brush xml:id="br0">
      <inkml:brushProperty name="width" value="0.02922" units="cm"/>
      <inkml:brushProperty name="height" value="0.02922" units="cm"/>
    </inkml:brush>
  </inkml:definitions>
  <inkml:trace contextRef="#ctx0" brushRef="#br0">77570 46242 752,'-7'-21'0,"2"3"0,2 5 0,2 3 0,1 2 4,2-2 7,0 0 7,2-1 7,0 0 4,3 3-1,2 1 1,2 2 0,2 1-2,3 2-7,3 1-5,3 0-6,2 2-5,-1 0-8,1 1-6,-1 2-7,0 1-4,-1 2-1,-1 1-1,-1 3-1,-2 0-3,-3-3-3,-3-1-5,-2-2-4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5"/>
    </inkml:context>
    <inkml:brush xml:id="br0">
      <inkml:brushProperty name="width" value="0.02917" units="cm"/>
      <inkml:brushProperty name="height" value="0.02917" units="cm"/>
      <inkml:brushProperty name="color" value="#F2395B"/>
    </inkml:brush>
  </inkml:definitions>
  <inkml:trace contextRef="#ctx0" brushRef="#br0">40120 53645 754,'0'-13'3,"3"4"8,2 6 7,2 5 7,1 2 0,0 3-7,0 2-8,0 2-7,-1 1-4,1 1 0,0 1-2,0 2 0,-2-1-1,0 1-2,-4 0-3,0-1-1,-4 2-3,-2 1 0,-4 3-3,-2 2 0,-3 0-1,-2 1 1,-1-1 1,-3 1 0,1-4 2,3-4 2,3-4 1,2-6 3,3-2 0,-1 0 2,0 0 0,0 0 1,-1-1 0,-2 0 2,-2-2 1,-1 0 1,-1-2 1,1 0 1,0-2 1,2 0 0,1-1 4,2 0 5,3 0 5,1 0 5,1 3 4,2 4 3,0 5 2,2 6 3,0 3-1,0 3-4,0 3-4,0 3-5,0 1-3,0 1-2,0-1-3,0 0-2,0 0-3,2-3-3,0-1-4,2-3-2,0-1-3,0-1-1,-1 0-2,2-2-2,-1-3-5,3-5-9,2-4-9,2-6-9,1-5-2,3-7 5,2-7 6,2-7 5,1-5 4,1-1 5,1-2 5,1-2 3,0 1 2,-1 4 2,-1 3 0,-1 5 0,-2 3 6,-3 6 7,-2 5 10,-4 5 7,-1 3 5,1 0 0,2 1 0,0 2 0,0 2-2,-1 4-2,0 4-3,-2 3-2,0 3-3,-2 0-1,-1-1-2,0 1-3,-2 1-1,-1 1-4,0 3-2,-1 1-3,-3 1-3,0-3-2,-3-1-3,-2-2-1,-1-2-3,-2 1-1,0 0-1,-1-1-2,-1 0 0,0-2 2,0-3 2,1-1 1,-1-2 0,2-2-2,1-2-2,1-2-3,0-3 0,2-4 2,0-4 2,2-3 1,1-4 2,2 0 1,2-1 2,2-1 2,1 0 1,0 3 3,0 1 2,0 2 3,0 3 2,0 1 3,-1 2 2,1 2 2,1 3 3,0 4 1,1 4 3,2 4 1,-1 2 1,-2 1-3,-3 1-2,0 2-3,-3 0-2,-1 1-6,0 1-4,-1 1-5,-2 0-2,0-3-1,-2-1-1,0-2 0,-1-2 0,1-1 0,-1-1 0,0 0 0,2-4-2,4-2-4,4-6-3,4-2-4,1-3-1,-1 0 1,0 0 2,-2 1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7:57"/>
    </inkml:context>
    <inkml:brush xml:id="br0">
      <inkml:brushProperty name="width" value="0.02506" units="cm"/>
      <inkml:brushProperty name="height" value="0.02506" units="cm"/>
    </inkml:brush>
  </inkml:definitions>
  <inkml:trace contextRef="#ctx0" brushRef="#br0">32196 31044 877,'1'-47'-27,"2"16"17,2 15 16,2 16 17,0 8 5,1 2-4,0 0-6,0 1-6,2 4-2,3 7-1,5 7-1,4 7-1,1 2-1,1 0-2,-1-1-1,1-2-2,-1 0-1,2-1 0,1-2-2,1 0 0,1-1-1,-1-1-3,0-1-1,1-1-2,0-2-1,1 0-2,1-1-1,0-1-1,0-1-1,-3-1-1,-3-1 0,-3-1-1,-2 1-1,-1 1-3,0 3-4,-2 1-2,-2-1 1,-3-7 5,-3-5 4,-2-6 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7:57"/>
    </inkml:context>
    <inkml:brush xml:id="br0">
      <inkml:brushProperty name="width" value="0.02252" units="cm"/>
      <inkml:brushProperty name="height" value="0.02252" units="cm"/>
    </inkml:brush>
  </inkml:definitions>
  <inkml:trace contextRef="#ctx0" brushRef="#br0">13980 29649 977,'-6'9'-36,"6"4"13,4 2 12,5 3 12,4 3 6,0 3 1,1 3 1,1 3 1,3 4-1,6 6 0,4 6-1,4 6-1,5 3 0,5 2-1,3 0-1,4 1 0,3 1-4,4 2-6,2 0-7,3 1-6,0 1-4,-4 1 1,-5 1 2,-3 1 0,-6-6 0,-7-12-1,-9-13 0,-7-13-1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1:18:07"/>
    </inkml:context>
    <inkml:brush xml:id="br0">
      <inkml:brushProperty name="width" value="0.95238" units="cm"/>
      <inkml:brushProperty name="height" value="0.95238" units="cm"/>
      <inkml:brushProperty name="color" value="#0DBEFF"/>
      <inkml:brushProperty name="transparency" value="130"/>
    </inkml:brush>
  </inkml:definitions>
  <inkml:trace contextRef="#ctx0" brushRef="#br0">78984 19613,'-30'-15,"37"23,1-1,-1 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19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34840 35000 642,'-14'31'114,"2"1"-27,4-1-25,3 0-26,1 1-15,0 1-5,0 1-5,0 0-5,1 2-3,0 1-1,2 0-3,0 2-2,1 1-1,-2 0-1,0 2 0,-2 1-1,1-1-2,-1-1-1,0 0-3,0-1-1,0-3-1,2-2 1,1-3 0,0-3 0,1-2-4,0 1-6,0-1-7,0 0-8,1-4-3,2-10 0,2-10 0,2-10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0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35510 35600 616,'-22'0'30,"2"0"0,1 0 0,2 0 0,2 2 0,-1 6-4,0 4-2,1 5-3,-1 3-3,1 1-5,-1 1-2,0 1-5,1 1-2,-1 1 1,0 1 0,1 1 0,-1-2-2,0-1-3,1-4-4,-1-3-3,1-3 0,1-1 2,1-2 2,1-2 3,0-2 2,2 1 2,1 0 1,0 0 3,6-2 2,8-2 4,10-4 3,8-2 4,3-2-2,0 2-6,-1 0-8,-1 2-5,-1 0-6,-1 2-3,-1 0-2,-1 2-4,0-1-5,-1 1-5,1 0-5,-1 0-7,1 0-4,1 0-1,1 0-3,1 0-1,-1-1 1,-5 0 7,-3-2 7,-4 0 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1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37292 35470 698,'-13'0'6,"4"-1"15,6-2 12,5 0 14,2-1 3,1 0-8,1 0-9,2 0-9,2 1-5,3-1-6,5 0-4,3 0-5,3 1-4,-1 0-1,1 2-3,-1 0-1,0 1-4,-1-1-4,-1-2-4,-1 0-5,-1 0 0,-3 2 0,-1 2 1,-2 2 2,-3 2-3,-1 1-5,-2 3-5,-2 1-6,-2 1 0,0 0 4,-2-2 5,0-1 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1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37121 36766 736,'-21'0'0,"5"-2"0,5 0 0,4-1 0,5-1 8,2 2 17,4 0 15,2 2 18,4 0-1,4 0-16,3 0-16,5 0-15,2 0-12,1 0-5,1 0-4,0 0-6,2 0-6,-1 0-8,0 0-8,1 0-8,-4 0 1,-5 2 7,-7 0 9,-5 2 8,-2-1 4,0 1-1,1 0 1,2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2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39247 36027 590,'2'-15'83,"2"4"-16,3 3-17,4 3-16,0 1-11,-1 0-4,-1 0-5,0 0-4,-1 1-1,1 2-1,2 2 1,0 2 1,0 0-2,1-2 0,0-2-3,0-2-1,2 0 0,3 0 1,5 2 1,3 0 0,2 1 1,-1-2 0,-1 0-2,-1-2-1,0 1 0,1 0-3,1 2-3,1 1-1,1-1-1,-1-1-1,0 0 0,1-1-1,0-1 1,3 2 0,1 0 0,2 2 1,2-1 1,1-2 0,0-2 0,2-2 2,0 0 0,0 1 1,1 0 1,-1 2 1,1 0 0,0 0 0,2 0 0,1 0-1,0 0 0,0 1-1,0-2-1,0 2 0,0-2-1,0 0 0,0-2 1,0 0-1,1 0-1,2 1 1,2 0-1,3 2-1,-1-1 1,-1 0-1,0-1 0,-2-2 1,0 2-1,0 1 0,0 2-1,0 2 1,1 0-2,-1 0 0,0-2-3,0 0-1,-1-1 0,0 0 0,-2 0 2,0 0 0,-2 0 0,0 0-1,-1 1 0,-2-2-1,0 2 0,-1-1-2,-1 0-1,-2 0-1,0 0 0,-3 0-1,-2 0 1,-1 0-2,-4 0-1,-3 0-3,-4 1-5,-5-1-2,-2 0-1,-2 0 2,-2 0 2,-2 0 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3"/>
    </inkml:context>
    <inkml:brush xml:id="br0">
      <inkml:brushProperty name="width" value="0.03137" units="cm"/>
      <inkml:brushProperty name="height" value="0.03137" units="cm"/>
      <inkml:brushProperty name="color" value="#F2395B"/>
    </inkml:brush>
  </inkml:definitions>
  <inkml:trace contextRef="#ctx0" brushRef="#br0">42017 34260 701,'-1'-36'71,"-2"9"-15,-2 8-16,-2 7-16,-1 5-9,-1 2-3,-2 2-4,0 2-3,-1 1-2,-1 0-2,-1 0-3,-1 0 0,-2 1-1,0 2 1,-1 2 1,-1 2 1,-1 1 2,-1 3 0,-1 2 0,-1 2 1,0 1 1,1 3 0,0 1 0,2 3 1,2 1 0,-1 3 0,2 1 0,1 2 0,2 1 0,3-1-2,2-1-1,4-1-2,2-1 0,0-1 0,2-1 0,0-2-1,3 0 0,2-4-2,3-3-2,3-3-1,5-4-3,4-4-2,5-6-2,5-4-3,3-6-1,0-5-2,2-7 0,1-6-1,0-2 1,0-2 3,1-1 1,-1-1 3,-2 3 4,-6 6 4,-3 5 5,-6 7 4,-5 4 7,-3 6 9,-4 4 9,-4 6 10,-3 2 0,0 2-9,-2 0-8,0 1-8,0 1-6,0 2-5,2 0-3,0 1-6,2-1-4,2-3-7,2-3-6,2-2-6,1-4-1,0-2 2,0-3 4,-1-4 3,1-1 4,0 0 3,0 0 3,0 1 3,-3 0 7,-2 2 11,-6 2 9,-2 2 11,-3 1 3,0 0-4,0 0-6,0 0-3,2-1-8,1-2-8,2-2-8,2-2-8,2 0-2,2 3 6,2 1 7,1 2 5,2 2 3,-2 2-2,0 1-1,-2 3-2,-1 1-1,0 0 0,-2 0-1,0 0 1,-1 0-1,0 1 1,0 1 0,0 2 0,-1 1 0,0 1 0,-2 3 1,0 1-1,-1 1 1,0-4 0,0-3 1,0-3 1,2-6-2,2-10-4,4-9-3,2-11-4,3-4-2,1-2 1,3-1 1,2-1 0,1 2 0,-1 2-1,1 3-1,0 3 0,-2 3 0,-1 3 1,-2 3 2,-2 2 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4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43798 34463 548,'23'-21'72,"-3"3"-17,-1 5-18,-3 2-17,-1 5-10,-1 1-4,0 2-4,-2 2-3,-2 4-3,-4 6-4,-4 5-3,-4 7-3,-3 3 0,-2 1 1,-2 1 2,-1 1 2,-1-2 1,2-3 1,2-5 0,2-3 2,4-6 0,6-8 1,6-8 2,6-8 1,3-5 0,2-3-4,3-3-3,2-3-2,-1 0-3,-2 0-3,-1 1-2,-2 1-3,-3 1 1,-1 1 4,-3 1 4,-1 1 4,-2 3 3,-2 3 5,-3 4 4,0 5 4,-4 3 9,-3 4 15,-2 4 13,-3 4 16,-2 2 1,0 3-9,0 2-11,0 2-9,1 1-8,-1 1-2,0 1-3,0 1-3,1 1-2,2-1-2,2 1-1,2-1 0,1 0-3,0 0 0,0-2-3,0-1 0,2-1-3,4-1-4,4-1-2,4 0-3,1-4-4,-1-7-3,-1-4-3,0-7-5,-1-5 0,1-2 0,1-3 1,1-3 0,0-2 3,0-1 2,-2-1 3,-1-1 2,-1 1 3,-4 2 3,-3 1 1,-2 2 2,-3 3 2,0 1 0,-2 3 2,0 1 1,-2 2-1,-2 0-2,-2 2-1,-1 1-1,-3 1-4,0 2-6,-1 2-6,-1 2-6,0 4-3,0 4-1,2 5-2,1 5-1,1 1 1,2-3 4,3-2 4,1-4 3,0-1 3,2 0-1,-1-1 0,0 1-1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7"/>
    </inkml:context>
    <inkml:brush xml:id="br0">
      <inkml:brushProperty name="width" value="0.02654" units="cm"/>
      <inkml:brushProperty name="height" value="0.02654" units="cm"/>
      <inkml:brushProperty name="color" value="#F2395B"/>
    </inkml:brush>
  </inkml:definitions>
  <inkml:trace contextRef="#ctx0" brushRef="#br0">42143 54050 828,'-13'2'5,"8"4"9,6 4 8,8 3 10,3 2 1,3-1-7,2 0-7,2-2-6,0-1-7,1-1-5,-1 0-4,1-2-7,-2 0-2,-3 0-1,-3 0 0,-2-1-2,-4 1 0,-1 0-3,-2 0-1,-2 0-1,-2 0-3,-3-1-2,-4 1-3,-2 0-3,-2-1 2,0 0 4,1-2 5,-1 0 5,-1-2 5,0 1 2,-1 0 5,-1 0 3,0 0 2,3 0 1,1 0 1,2 0 1,2 0 0,0 0 0,2-1 1,1 2-1,1 0 4,3 3 9,4 3 9,2 4 9,3-1 0,0-1-7,1-2-7,2-2-7,-1-2-6,-1 1-4,-1 0-5,0 0-4,-1-1-4,-1-1-4,1 0-2,0-2-3,-2 0-1,-4 0-1,-4 0 1,-4 0-1,-4 1 1,-3 2 4,-5 1 2,-4 3 3,-1 1 1,1 0 0,1-1 0,1 1 1,1-1 2,1-2 5,1-2 5,1-2 5,0-2 3,0 1 0,1 0 0,-1 0 1,1 0 0,2 0 0,3 0 0,1 0 0,4-1 0,6-1-1,6 0 1,6-1-1,5-3 0,5 0-2,5-3-2,5-2-2,1 0-2,0 2-2,-1 2-4,-1 2-2,-1 2-2,0 0 1,1 2-1,-1 0 1,0 0-3,1 0-6,-1-2-5,0 0-6,-2-1-2,-5 0 2,-5 0 3,-4 0 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4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45698 34650 544,'22'0'1,"-5"0"4,-3 0 2,-4 0 4,-3 0 2,1 0 1,0 0 2,0 0 1,0 0 2,1 0 3,2 0 2,0 0 3,1 0 0,-1 0-1,1 0-2,0 0-2,-1 1-2,0 2-5,-2 2-4,-1 2-4,-1 1-2,-2 1 1,-2 2 0,-2 0 2,-1 1-1,0-1-2,0 1-2,0 0-2,-1 1 0,-2 1 4,-2 3 3,-2 1 4,0 3 1,0 2-2,2 1-1,1 2-1,0 4-2,0 3-2,0 4-1,0 4-3,0 2-4,0 0-8,0 0-9,0 0-9,1-2-6,-2-3-5,2-5-5,-1-4-4,0-3 0,0-5 7,0-3 8,0-4 6,1-3 3,0-1-2,2-1-1,0 0-2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4"/>
    </inkml:context>
    <inkml:brush xml:id="br0">
      <inkml:brushProperty name="width" value="0.03066" units="cm"/>
      <inkml:brushProperty name="height" value="0.03066" units="cm"/>
      <inkml:brushProperty name="color" value="#F2395B"/>
    </inkml:brush>
  </inkml:definitions>
  <inkml:trace contextRef="#ctx0" brushRef="#br0">46748 33039 717,'8'-7'5,"0"1"11,-1 0 11,1 2 10,0 1 3,0 2-4,0 2-5,-1 2-4,1 3-4,-2 6-6,0 4-4,-2 5-6,-1 3-4,-2 0-2,-2 2-4,-2 1-2,-1-1-2,0-3-2,0-3 0,0-3-2,1-2 1,-2 0 2,2-2 2,-1-1 2,1-1 2,4-1 0,2 0 1,3-2 0,4-2-3,2-4-9,3-4-7,3-4-9,1-2-3,-3 0 2,-1 0 1,-2 1 1,-2-1 1,-1 2 0,0 1-1,-2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5"/>
    </inkml:context>
    <inkml:brush xml:id="br0">
      <inkml:brushProperty name="width" value="0.03294" units="cm"/>
      <inkml:brushProperty name="height" value="0.03294" units="cm"/>
      <inkml:brushProperty name="color" value="#F2395B"/>
    </inkml:brush>
  </inkml:definitions>
  <inkml:trace contextRef="#ctx0" brushRef="#br0">47726 33001 667,'-6'-9'7,"2"-2"15,4-1 14,2-2 15,5 0 3,4 3-7,5 2-7,5 4-7,2 2-8,1 2-11,-1 2-11,1 2-9,-2 2-9,-1 1-7,-3 3-6,-1 2-7,-3 0-3,-3 1 2,-3-1 2,-2 1 1,-3-1 1,0-1-2,-2-1-1,0 0-1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6"/>
    </inkml:context>
    <inkml:brush xml:id="br0">
      <inkml:brushProperty name="width" value="0.02781" units="cm"/>
      <inkml:brushProperty name="height" value="0.02781" units="cm"/>
      <inkml:brushProperty name="color" value="#F2395B"/>
    </inkml:brush>
  </inkml:definitions>
  <inkml:trace contextRef="#ctx0" brushRef="#br0">43048 37783 791,'6'-5'116,"-1"3"-47,-2 4-46,-2 3-46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6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41861 37410 621,'-8'-21'3,"0"3"7,0 5 6,0 3 6,1 2 4,-1 0-3,0 0 0,0 1-2,0 0-5,0 2-5,1 2-7,-1 2-6,-1 1-3,0 0 1,-1 0 0,-1 0 1,-1 1 1,0 2 2,0 2 1,0 2 2,0 1 0,-1 1 2,-1 1-1,-1 2 2,-1 0-1,-2 1 1,0 1 0,-1 1 0,0 2 1,1 4-1,1 2 1,1 2 0,0 3 0,-1 1 0,-2 1 0,0 1-1,1 0 0,1 2 2,3 1 0,1 1 0,2-1 2,0-2 1,2-2 1,1-1 2,1-3 0,2-1-3,2-3-1,2-1-2,4-3-3,6-1-7,6-3-6,5-1-5,4-2-4,1-4-2,1-3 0,1-2-1,0-2-3,0 0-4,1 0-3,-1 0-5,1-1-3,-1 0 0,1-2-1,-1 0 0,-2-1 2,-3 0 6,-4 0 8,-5 0 6,-1 0 4,-2 0 2,-1 1 3,-1-1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7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43075 37833 600,'0'-19'19,"0"9"14,0 8 16,0 10 14,0 5 2,0 5-13,0 3-12,0 5-12,-1 1-9,0 0-4,-2 1-4,0-1-6,-1 2-5,-2 5-6,0 3-6,-1 4-7,-1 0-6,1-4-5,-1-4-6,0-3-6,2-5-3,1-4 0,2-3-2,2-4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7"/>
    </inkml:context>
    <inkml:brush xml:id="br0">
      <inkml:brushProperty name="width" value="0.02817" units="cm"/>
      <inkml:brushProperty name="height" value="0.02817" units="cm"/>
      <inkml:brushProperty name="color" value="#F2395B"/>
    </inkml:brush>
  </inkml:definitions>
  <inkml:trace contextRef="#ctx0" brushRef="#br0">43198 38610 780,'7'-22'-9,"-1"5"2,0 3 2,-2 5 3,1 1 8,2 0 15,2 0 15,1 1 14,2 0 1,0 2-13,-1 2-12,1 2-14,0 1-10,-1 0-8,1 0-9,0 0-8,-1 0-4,-1 0 0,-1 0 1,0 0 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7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43710 37733 545,'-1'-15'3,"0"-1"3,-2 0 5,0 1 4,0 4 10,0 8 13,2 9 14,0 10 14,1 4 1,-2 2-13,0 3-14,-1 1-12,-1 4-9,2 5-5,0 5-4,2 4-5,-1 4-3,0 0-5,-1 1-2,-2 1-5,0 1-5,0-2-8,0 0-9,1-2-9,-1-3-5,2-6-3,0-6-2,2-5-3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8"/>
    </inkml:context>
    <inkml:brush xml:id="br0">
      <inkml:brushProperty name="width" value="0.02706" units="cm"/>
      <inkml:brushProperty name="height" value="0.02706" units="cm"/>
      <inkml:brushProperty name="color" value="#F2395B"/>
    </inkml:brush>
  </inkml:definitions>
  <inkml:trace contextRef="#ctx0" brushRef="#br0">43948 37977 812,'1'-21'35,"4"5"-9,2 5-9,3 4-10,3 3 0,1-1 8,3-2 7,2 0 8,1 0-6,1 2-19,0 3-21,2 1-18,-1 1-11,-3 0 1,-3 0 1,-2 0-1,-4-1 5,-1 0 6,-2-2 8,-2 0 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8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44360 37451 648,'-14'2'9,"3"4"17,2 3 18,4 5 17,2 5 3,0 5-12,2 6-11,0 7-13,1 1-10,-1 0-10,-2-2-8,0 0-11,-1-4-6,2-6-4,0-5-5,2-6-3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7"/>
    </inkml:context>
    <inkml:brush xml:id="br0">
      <inkml:brushProperty name="width" value="0.02472" units="cm"/>
      <inkml:brushProperty name="height" value="0.02472" units="cm"/>
      <inkml:brushProperty name="color" value="#F2395B"/>
    </inkml:brush>
  </inkml:definitions>
  <inkml:trace contextRef="#ctx0" brushRef="#br0">43910 53355 890,'3'-13'3,"5"6"7,7 6 8,6 6 6,2 3-1,1 0-6,-1-1-7,1 1-8,-2 0-6,-1-2-4,-3-1-4,-1 0-6,-3-1-2,-2 1-1,-4 2-2,-3 0-1,-3 2 1,-6 2 1,-4 2 1,-5 1 1,-4 2 2,-2 0 1,-1-1 1,-2 1 1,-2 0 3,0 1 2,1 1 4,-1 1 2,2 0 2,1-3 2,3-1 1,1-2 1,2-2 1,2-1 1,3 0-1,1-2 2,2-1 1,0-1 3,2 0 3,1-2 4,-1 1 1,2 0 2,-1 1 2,0 2 0,0 0 1,2 1-1,0 2-1,2 0 0,0 1-2,2 1-1,0 1-2,2 2-3,-1-1-1,-1 1-2,0 0-2,-1-1-3,-1 2-1,0 1-2,0 3-3,0 2-1,0-1-3,0-3-3,0-3-3,0-3-2,0-4-7,0-6-8,0-6-8,0-6-8,0-3 1,2-2 9,0 0 10,2-1 10,-1 0 7,1-1 1,0 0 2,0 1 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8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44770 37301 611,'9'8'37,"0"2"3,1 0 1,1 1 3,1 1-1,0 2-6,-1 0-4,1 1-5,0 2-5,0 1-4,0 3-5,-1 1-4,0 2-3,-2 1-2,-2 1-1,-2 1-1,-3 3-2,0 5-2,-4 4-1,0 6-1,-4 2-2,-4 2-4,-4 0-3,-3 1-4,-5 1-2,-3-2 0,-5 0-1,-3-2 0,0-3 0,3-5 1,5-7 0,3-6 2,3-4-6,1-5-12,1-3-11,1-4-11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9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42506 37647 632,'-23'-7'24,"3"1"9,1 0 8,3 2 9,1 3 0,2 6-8,3 6-7,1 5-8,1 5-6,-2 3-4,0 3-4,-1 3-5,-1 4-3,0 6-4,1 6-2,-1 6-4,1 1-3,3-4-1,1-4-2,2-4-1,2-3-6,2-2-11,2-2-11,2-2-10,2-3-3,2-5 7,1-5 6,3-5 6,0-3 4,-1-2 3,0-2 3,-2-2 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29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45798 36429 631,'8'-8'14,"0"-2"6,-1 0 4,1-1 6,0 0 1,0 2-3,0 2-3,-1 3-3,2 0-1,0 2-2,1 0 0,1 2 0,0 1-2,-2 4 0,-2 2 0,-2 3-1,-1 2-2,-1 0-5,1-1-4,0 1-3,-1 0-5,-2 1-2,-2 1-3,-2 2-2,-1 0-2,-3 1 0,-2 1-2,-2 1 0,4-3 1,10-7 1,10-6 3,9-8 2,5-2-2,-3-1-7,-1 0-5,-3 0-6,-2 1-3,-3 0-1,-3 2-1,-3 1 0,-1 0 0,0 2 1,0 0 1,0 2 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2"/>
    </inkml:context>
    <inkml:brush xml:id="br0">
      <inkml:brushProperty name="width" value="0.02673" units="cm"/>
      <inkml:brushProperty name="height" value="0.02673" units="cm"/>
      <inkml:brushProperty name="color" value="#F2395B"/>
    </inkml:brush>
  </inkml:definitions>
  <inkml:trace contextRef="#ctx0" brushRef="#br0">48399 38301 823,'14'0'118,"-1"2"-59,-3 0-62,-1 1-59,-1 0-22,-2-2 16,-1-2 18,0-2 16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3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48858 37523 615,'0'-22'23,"0"3"-3,0 3-2,0 3-3,0 1-3,0 2-3,0 1-3,0 1-3,-1 0-3,0 0-1,-2 0-1,0 0-2,-2 1-1,-2 1 0,-2 0 0,-1 2 0,-3 0 1,-4 2-1,-2 0 2,-3 2-1,-1 1 2,1 2 2,1 2 2,1 2 1,2 0 2,1 1 0,2 0-1,3 0 1,1 0 0,0 0 0,2-1-1,1 1 0,0 0 2,2 0 2,1 0 2,0 0 4,2 0 0,0 1-2,2 1 0,1 2-2,-1 0 0,2 1-1,-1 1 1,0 1 0,-1 4 0,2 3 3,-1 6 1,0 5 2,-1 1 0,2-2-2,-1-1-1,0-3-2,-1 0-1,2 1-1,-1 1 0,0 1-2,-1 0-1,-1 0-2,0 0-1,-1 1-2,-1-1-1,0-2 0,0 0-2,0-1-1,0-2 0,2-3 0,1-3 0,0-3 0,1-2-2,0 0-4,0-2-3,0-1-4,3-2-7,8-4-12,6-4-10,7-4-12,1-3-1,-3-2 9,-5-2 10,-3-2 10,-2 0 5,0 1 2,-1 1 1,1 0 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4"/>
    </inkml:context>
    <inkml:brush xml:id="br0">
      <inkml:brushProperty name="width" value="0.03282" units="cm"/>
      <inkml:brushProperty name="height" value="0.03282" units="cm"/>
      <inkml:brushProperty name="color" value="#F2395B"/>
    </inkml:brush>
  </inkml:definitions>
  <inkml:trace contextRef="#ctx0" brushRef="#br0">50012 37864 670,'-8'-21'37,"1"4"-5,-1 6-5,0 5-5,0 2-3,0 2-3,0 0-3,1 2-2,-1 1 0,2 2 0,0 2 1,2 2 1,-1 2-2,-2 3-5,-2 3-4,-1 3-5,-2 1-2,0-2-2,0-3 1,1-1-2,0-2 2,0 0 2,2-2 3,1-1 2,0 0 1,2 0 1,1 0 0,0 0 0,1-1 2,-2-1 3,0 0 3,-1-2 3,-1 0 1,2 2-4,1 0-1,0 2-4,1 0-1,0 3-1,0 2-1,0 1-1,0 1 0,1-2-1,-1-2-1,0-3 0,0 2 0,2 2 0,0 3 2,2 3-1,0 1 0,2-2-2,0-3-2,2-1-3,1-4 0,5-4-1,4-6 0,4-4 0,2-5-1,1-2 0,1-3 0,1-3-1,0-2-2,-1 1-1,-1-1-2,-1 1-1,-1 0 0,-3 0 3,-1 2 4,-2 1 4,-2 2 5,-1 5 9,-1 3 8,0 4 9,-2 4 1,0 6-4,-2 4-4,-1 5-5,0 3-4,-2 1-3,0 1-2,-2 1-2,-1 1-3,-2-1-2,-2 1-1,-1-1-1,-2 0-1,0-3 0,0-1 0,0-3 0,1-1 1,0-2 2,2-2 1,1-3 3,1-3 1,4-8 1,2-6 1,4-7 0,2-6-3,5-5-4,4-5-7,3-5-5,2-1-5,-3 0-4,-1 1-4,-2 2-4,-2 2-3,1 5 0,0 5-2,-1 5 0,0 3 0,-2 0 2,-3 2 3,-1 1 2,-2 1 2,0 2 5,-2 2 4,0 3 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5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51642 37729 595,'-7'8'4,"1"0"8,0 0 9,2-1 9,0 2 3,0 2-2,1 2-2,-2 1-1,1 5-2,-1 5-2,-1 6-3,-2 7-2,1 0-2,0-4-2,2-4-1,1-3-2,0-3 0,2-1-1,1-1 1,0-1-1,1-2-1,0-1-3,0-3-3,0-1-2,2-3-6,2-4-7,3-4-8,3-4-7,2-4-2,0-6 5,0-4 3,-1-5 4,1-3 1,-1-3-3,1-1-3,0-2-3,-2-2 0,-1 1 2,-2 0 2,-2 0 3,-2 1 5,0 3 5,-2 3 6,0 3 6,-1 3 4,0 3 1,0 3 1,0 2 2,0 3 1,0-1 4,0 0 1,0 0 4,-1 0-3,0 1-7,-2-1-9,0 0-7,-1 0-4,2 0 2,1 0 1,0 1 1,0 0 0,-4 2 0,-2 2-1,-3 2 0,-1 1-1,0 0-2,2 0-2,1 0-1,0 1-3,-2 4-3,0 2-4,-1 3-4,1 3-2,2 0-2,4 1-1,3 1-2,0-1 2,0-3 5,-2-2 4,0-4 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5"/>
    </inkml:context>
    <inkml:brush xml:id="br0">
      <inkml:brushProperty name="width" value="0.03368" units="cm"/>
      <inkml:brushProperty name="height" value="0.03368" units="cm"/>
      <inkml:brushProperty name="color" value="#F2395B"/>
    </inkml:brush>
  </inkml:definitions>
  <inkml:trace contextRef="#ctx0" brushRef="#br0">52246 38101 653,'7'8'8,"-2"2"16,-2 0 17,-2 1 15,-1 2 3,0 4-12,0 2-13,0 2-12,-1 1-7,-2-3-2,-2-2-3,-2-4-2,-1-1-2,0 1-3,0 2-2,1 0-4,0 0 0,2 1 1,2-1 1,2 1 2,2-1 0,0-2-1,1-3 0,2-1-1,1-2-1,4-2-2,2-2-2,3-2-2,2-1-2,-1 0-2,1 0-3,0 0-2,-1-1-2,-1-2-2,-1-2 0,-1-2-2,0 0-2,-2 0-2,-1 2-4,0 1-3,-2-1-1,-1 0 2,0-2 2,-2 0 1,0-1 4,0 0 5,0 1 5,0-1 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5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52470 38156 541,'-8'-14'-5,"2"3"3,1 2 4,0 4 2,1 2 10,-2 2 18,0 2 17,-1 2 18,0 4 2,0 5-12,2 7-11,0 6-13,1 3-7,0 2-6,1 3-4,-1 1-4,-1 3-4,0 4-3,-1 4-1,-2 4-2,0 4-6,-1 2-9,-2 3-7,0 3-9,0 3-8,3 2-6,1 1-8,2 2-6,1-5-2,0-14 5,0-14 5,0-13 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7"/>
    </inkml:context>
    <inkml:brush xml:id="br0">
      <inkml:brushProperty name="width" value="0.0322" units="cm"/>
      <inkml:brushProperty name="height" value="0.0322" units="cm"/>
      <inkml:brushProperty name="color" value="#F2395B"/>
    </inkml:brush>
  </inkml:definitions>
  <inkml:trace contextRef="#ctx0" brushRef="#br0">52676 37501 683,'8'7'66,"0"-2"-10,0-2-10,0-2-11,-1-1-6,1 0-5,0 0-5,0 0-4,0 0-4,-1 1-3,1 2-2,0 0-5,-1 3-1,-4 4-2,-3 4-2,-2 3-2,-4 3 0,-4 1-1,-3 1 1,-5 1 0,-2 1-1,-1 1-2,-1 1-2,-1 1-1,1-2-1,3-4 2,3-3 2,3-4 2,2-4 1,0-1 4,2-2 2,1-2 2,3-2 5,4-2 4,6-2 5,4-2 5,3-1 0,1 0-4,1 0-5,1 0-5,1 1-4,0 0-3,-1 2-5,1 1-2,-1-1-4,-1 0-2,-1-2-3,-1 0-2,0-1 0,-2 2 1,-1 0 1,-1 2 1,0 0-3,0 0-8,0 0-7,0 0-8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8"/>
    </inkml:context>
    <inkml:brush xml:id="br0">
      <inkml:brushProperty name="width" value="0.0252" units="cm"/>
      <inkml:brushProperty name="height" value="0.0252" units="cm"/>
      <inkml:brushProperty name="color" value="#F2395B"/>
    </inkml:brush>
  </inkml:definitions>
  <inkml:trace contextRef="#ctx0" brushRef="#br0">44100 54281 872,'8'-16'0,"0"2"0,-1 1 0,1 1 0,0 0-1,0 2-5,0 1-4,0 1-3,-1 0 0,1 2 4,0 0 3,0 2 4,1 0 3,3 0 0,4 0 2,2 0 1,1 0 0,1 1 2,-1-2 0,1 2 1,-2-1-2,-1 2-2,-2 0-4,-2 2-3,-2-1-1,1 0 0,0-2 2,0 0 0,-2 0 2,-1 2 2,-2 2 2,-2 2 3,-2 1 0,0 2 1,-2 0-2,0 2 0,-1 1 1,2 5 2,0 4 2,2 3 2,-1 2 0,-1-1 0,0-1-1,-2-1 0,1 0 0,0 1-1,2 1 0,0 1-1,1 1-1,0 1-3,0 1-4,0 1-2,-1 0-1,-1-3 0,0-1 1,-1-3 1,-1-1-1,0-3-2,0-1-1,0-2-2,0-2-3,0-1-4,0 0-2,0-2-4,-2-1 0,0-2 2,-3-3 3,-2 0 3,-2-4 0,-2-2-2,-2-4-4,-1-2-2,-2-2 0,1-1 1,-1-2 3,0 0 2,0-1 1,-1-1 2,-1-1 2,-1-1 0,0 0 4,3 1 2,1 0 4,2 2 3,2 1 3,1-1 0,0 0 1,2 1 1,1-1 0,2 0 0,3 1 1,1-1 0,1 0-1,1 1 0,2-1 0,0 1-1,3-1-1,2 2 0,3 1 0,4 1 0,0 0-1,1 2-1,0 1-1,-1 1-1,0 1-1,-1 2 1,-1 2-1,0 2-1,-2 2 0,-3 2-3,-1 2-3,-2 2-2,-2 1-1,0 1-2,-2 1 0,0 2-1,-2 1 0,-2 3 1,-2 3 3,-2 3 0,-2 2 2,-3 1 0,-4 1 1,-1 1 0,-2-1 1,0-3 0,2-3 1,1-3 1,1-2 1,3-3 2,1-1 2,2-2 1,3-2 1,4-2-2,4-3-3,4 0-1,2-4-2,2 0 0,0-3-1,1-2 0,1-2-2,0-2-1,-1-1-3,1-3-2,-1-1-2,0-1-2,-2-2-1,-1 1-2,-1-1 1,-2 4 3,-2 3 2,-2 3 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7"/>
    </inkml:context>
    <inkml:brush xml:id="br0">
      <inkml:brushProperty name="width" value="0.02575" units="cm"/>
      <inkml:brushProperty name="height" value="0.02575" units="cm"/>
      <inkml:brushProperty name="color" value="#F2395B"/>
    </inkml:brush>
  </inkml:definitions>
  <inkml:trace contextRef="#ctx0" brushRef="#br0">53399 38082 854,'8'-14'58,"2"5"-14,0 3-16,1 4-15,1 2-10,2 0-5,0 0-4,1 0-4,1 0-6,-1 0-5,1 0-7,-1 0-5,0 0-2,-2 0 4,-3 0 4,-1 0 3,-2 0 3,0 2 1,-2 0 2,0 2 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8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53415 37217 504,'16'-7'48,"1"2"-9,1 2-10,2 2-10,-2 1-7,-1 0-4,-3 0-5,-1 0-4,-2 0-2,-1 0 0,0 0 1,-2 0 1,0 1 1,0 2 4,0 2 1,-1 2 4,1 0 1,-2 1 0,-1 0 0,0 0 0,-2 0 1,0 1 1,-2 2 2,0 0 1,-1 2 1,0 3 1,0 3-1,0 3 1,0 3-1,0 1-2,0 3-2,0 1-1,0 1-2,0-1 1,0-2-1,0 0 1,0 2-1,0 3-1,0 4-1,0 4-2,-1 2 1,0-2-1,-2 0 0,0-2 1,-1-1-1,2-3 1,0-3 0,2-4 0,-1-1-1,0-1-3,-1-1-4,-2-1-3,0-1-1,0-3 1,0-1 2,1-3 0,-2 0 2,0 0-1,-2-1-1,0 1 1,-1-2-2,-2-2-3,0-4-2,-1-3-4,-2 0 1,-3 2-1,-3 2 2,-3 1 1,-3 1-4,-3-2-7,-3-2-8,-3-2-7,0-2-1,0-2 2,1-2 4,1-2 2,4-2 0,6 0-4,5-1-5,6-2-4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8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55300 37448 596,'9'-14'32,"1"2"3,3 4 4,2 3 4,0 1 0,-1 2-4,0 0-4,-2 2-3,-1 0-4,1 2-5,0 0-4,0 2-4,-2 1-4,-1 1-4,-2 3-5,-2 2-3,-3 3-3,-4 5 0,-4 5-2,-4 5-1,-1 1-1,1-5-1,0-3 0,2-5-1,0-3 1,1-3 3,-1-2 1,0-4 3,2-1 1,4 0 1,4 0 0,4 0 1,3-1 0,4 0 0,2-2 2,3 0-1,1-2 0,1-2-3,-1-2-2,1-2-3,-2 0-2,-1 0-2,-2 2-3,-2 1-1,-2-1-6,-1 0-7,-1-2-7,0 0-8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39"/>
    </inkml:context>
    <inkml:brush xml:id="br0">
      <inkml:brushProperty name="width" value="0.02822" units="cm"/>
      <inkml:brushProperty name="height" value="0.02822" units="cm"/>
      <inkml:brushProperty name="color" value="#F2395B"/>
    </inkml:brush>
  </inkml:definitions>
  <inkml:trace contextRef="#ctx0" brushRef="#br0">47478 35824 779,'-9'-2'1,"12"0"1,13-3 1,13-2 2,9-2 4,5-3 4,4-4 6,6-2 6,4-1 0,7-1-3,6 1-3,5-1-3,7 1-3,6-1 0,8 1-2,7-1-1,2 1-2,-1 3-3,0 1-3,-2 2-4,-4 3 1,-8 3 0,-8 2 1,-7 4 2,-11 1-3,-13-2-4,-12 0-6,-13-2-6,1 0-4,14-2-5,16 0-6,14-1-5,6-1-2,-1 2 3,-3 1 1,-1 0 3,-9 1 4,-13 0 5,-13 1 5,-15-1 5,-6 0 4,1 0 2,2 0 1,0 0 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40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56270 35265 592,'-11'-7'55,"8"3"-3,9 1-2,10 2-2,4 2-4,1 0-6,1 1-7,1 1-5,0 1-6,1-2-3,-1-1-4,1 0-4,-2-2-5,1 0-4,-2-1-4,-1-2-6,-1 1-5,1 1-5,-1 1-6,1 0-5,-2 1-3,-1 0 0,-2 0 1,-3 0 0,-1 1-2,-2 2-4,-2 1-4,-2 3-4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40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56300 36065 598,'-22'6'4,"4"-3"5,5-2 7,3-3 7,5-2 7,4 0 7,5 0 7,6 1 7,3-1 0,3 2-8,3 1-8,3 0-9,2 1-7,-1 0-8,1 0-9,-1 0-6,0 0-8,1 0-4,-1 0-4,1 0-6,-1 0-3,-1 0-2,-1 0-1,-1 0-3,-2 1-1,-1 0-3,-2 1-1,-3 2-3,-1-1 2,-2 1 7,-2 0 6,-2 0 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43"/>
    </inkml:context>
    <inkml:brush xml:id="br0">
      <inkml:brushProperty name="width" value="0.02898" units="cm"/>
      <inkml:brushProperty name="height" value="0.02898" units="cm"/>
      <inkml:brushProperty name="color" value="#F2395B"/>
    </inkml:brush>
  </inkml:definitions>
  <inkml:trace contextRef="#ctx0" brushRef="#br0">56855 34440 759,'-13'-4'5,"6"6"9,6 8 10,6 6 9,4 5 2,1 5-6,3 3-7,2 4-7,0 6-2,1 5 0,0 5 0,-1 7 0,1 3-3,0-1-9,-1 1-6,1 0-8,0-2-8,1-2-7,1-4-8,1-3-8,-1-5-2,-3-10 3,-3-8 2,-2-8 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19:43"/>
    </inkml:context>
    <inkml:brush xml:id="br0">
      <inkml:brushProperty name="width" value="0.03766" units="cm"/>
      <inkml:brushProperty name="height" value="0.03766" units="cm"/>
      <inkml:brushProperty name="color" value="#F2395B"/>
    </inkml:brush>
  </inkml:definitions>
  <inkml:trace contextRef="#ctx0" brushRef="#br0">59850 34616 584,'0'-12'10,"0"8"21,0 8 21,0 8 21,0 5 3,0 5-15,0 3-14,0 5-16,0 4-12,0 6-7,0 6-8,0 6-9,0 5-5,0 3-3,0 5-2,0 3-4,0 1-2,0-5-4,0-3-5,0-4-3,0-4-1,0-3-1,0-2 1,0-4 0,0-3 0,0-7-1,0-6 0,0-5-1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1:23:01"/>
    </inkml:context>
    <inkml:brush xml:id="br0">
      <inkml:brushProperty name="width" value="0.04718" units="cm"/>
      <inkml:brushProperty name="height" value="0.04718" units="cm"/>
      <inkml:brushProperty name="color" value="#00BFF3"/>
    </inkml:brush>
  </inkml:definitions>
  <inkml:trace contextRef="#ctx0" brushRef="#br0">6768 30042 466,'-6'-33'32,"3"13"10,2 13 10,4 12 9,2 10-2,5 8-16,4 5-16,4 8-15,1 8-7,1 8 2,-1 9 1,1 9 2,-1 3 1,-1-1-3,-1-2-1,-1-3-1,1-3-2,0-5 0,1-5-1,1-4-1,0-7 0,-1-6-1,-1-7 0,-1-7-1,1-4-1,0-1-1,1-1-1,1-1-1,0-1 0,-3-2 0,-1-2 2,-2-3 0,0-1 2,1-4 1,3-2 2,1-4 1,7-10 2,9-19 2,11-18 2,8-19 1,12-13 1,11-8 0,13-8 1,11-8 0,10-6-1,9-5-1,9-5-1,8-4-2,7-2-1,2 5-2,4 4-3,2 3-1,0 7-4,-4 7-5,-4 8-3,-4 8-5,-12 11-3,-21 15-1,-20 14-2,-21 15 0,-13 9-11,-8 1-17,-6 3-19,-7 1-17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1"/>
    </inkml:context>
    <inkml:brush xml:id="br0">
      <inkml:brushProperty name="width" value="0.03694" units="cm"/>
      <inkml:brushProperty name="height" value="0.03694" units="cm"/>
      <inkml:brushProperty name="color" value="#00BFF3"/>
    </inkml:brush>
  </inkml:definitions>
  <inkml:trace contextRef="#ctx0" brushRef="#br0">78694 2068 595,'-7'-15'110,"0"2"-26,2 3-26,1 1-26,-1 1-14,0 2-1,-2 1-1,0 0-2,-2 1-1,-2 1-1,-1-2-2,-3 2-2,0-1-1,1 0-3,1 0-3,0 0-1,1 1-3,1 2-1,-1 2-2,0 2-1,0 2 0,-1 2 1,-1 1 1,-1 3 1,-1 1 2,0 0-1,1-1 1,-1 1 1,0 1 0,1 3 0,-1 4 0,0 2 0,1 1 1,1 1 0,1-1 0,0 1 2,2-1 0,-1 2 0,0 1 0,0 1 1,2 0 0,1-1-2,2-1 1,2-1-2,1-2 0,0-1-1,0-3-2,1-1 0,0-2-2,3-2-4,4-3-4,2-1-3,3-2-1,2-2 1,2-2 0,1-2 1,2-3 1,0-2 1,-1-4 1,1-2 1,0-2 0,1-1 1,1-1-1,1-1 1,0-1 1,-1 0 4,0 1 3,-2-1 3,0 1 4,-1 1 2,1 1 3,-1 0 4,0 2 1,-2 1 2,-3 0 1,-1 2 0,0 2 2,0 2-1,1 4 1,2 2-1,-2 4-1,-1 2-6,-2 3-6,-2 3-4,-2 3-2,-2 2-1,-2 1 1,-2 3 0,-2-1-1,0-1-5,-1-3-3,-2-1-4,1-3-1,-1-1 1,0-2 1,0-2 0,2-5 1,4-8-1,4-8-1,4-7-1,3-5 0,3-2 0,4 1 1,2-2 1,0 0 1,-1 3 3,-2 1 3,-2 3 3,-2 1 1,1 3 2,0 1 1,0 2 0,-2 2 0,1 3-5,-2 1-4,0 2-3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8"/>
    </inkml:context>
    <inkml:brush xml:id="br0">
      <inkml:brushProperty name="width" value="0.02543" units="cm"/>
      <inkml:brushProperty name="height" value="0.02543" units="cm"/>
      <inkml:brushProperty name="color" value="#F2395B"/>
    </inkml:brush>
  </inkml:definitions>
  <inkml:trace contextRef="#ctx0" brushRef="#br0">44660 54402 865,'-15'-28'-5,"2"7"-8,2 7-10,3 7-9,0 3 4,2 0 14,1 0 16,0 0 16,1 1 7,0 2-1,0 2-1,1 2-1,-2 4-1,2 5-1,-1 7-3,0 6-1,0 3-2,2 2-1,0 3-1,2 1-2,0 0-3,0 0-2,0-1-5,0-1-2,0 1-7,2 2-7,0 4-7,2 3-9,-1-4-4,-1-8 0,0-9-1,-1-8-1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2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80456 2144 599,'0'-13'34,"-2"6"4,0 6 4,-1 6 3,-2 5-1,-2 4-6,-2 3-6,-2 5-6,0-1-5,3-3-4,1-5-3,2-3-5,0 0-2,-2 6 0,-2 4-1,-1 5 0,-1 3-2,2 0 0,2 2-1,2 1-1,1-2 0,1-3-3,-1-5 0,0-3-1,0-3-2,2 1 0,0 0 0,2-1-2,2-1-1,6-4-2,4-5-3,5-2-2,2-6 0,1-4 2,0-6 2,-1-3 2,1-5 0,-1-2-2,1-1-2,-1-2-3,0-2 0,-1 1 2,0-1 1,-2 1 3,-2 0 3,-3 0 1,-3-1 3,-2 1 3,-3 0 2,-1 1 2,0 1 2,-1 1 1,-1 2 2,0 3 0,0 3 1,0 3 1,-2 1-1,0 2-3,-3 1-1,-2 1-3,-2 1-3,-4 2-3,-2 2-4,-3 2-4,0 2-2,1 4 0,2 2-1,3 3 0,0 3 0,0 0 1,0 1 0,1 1 2,1 1-4,2-1-6,4 1-8,2 0-6,3-1-2,2-1 1,2-1 3,2 0 3,1-3 3,0-3 6,0-3 5,-1-2 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3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81475 2700 578,'6'8'7,"-2"2"16,-4 0 13,-2 1 16,-3 2 3,0 1-10,-1 3-8,-2 2-9,0 0-6,-1 1-6,-2-1-4,0 1-6,-1-2-2,1-1-3,-1-2-2,0-3-1,2 0-1,3 0 0,2 0 2,4-1 1,2 0-2,2 0-4,2-2-3,2 0-4,2-3-1,5-1 0,4-2 1,3-2 1,3-2 1,-1-2 1,0-2 1,1-1 1,-1-2 0,1 0 0,-1 0 0,1 0-1,-2 1-2,-3 0-3,-3 2-4,-3 1-2,-5-2-4,-6-2-6,-8-3-5,-6-3-5,-3-3 1,1 0 10,1-1 7,0-1 9,2 0 6,-1 3 1,0 1 3,1 3 1,0 0 3,4 0 2,2 0 4,4 1 3,1-1 1,-2 2 3,-1 1 2,0 1 2,0 4 8,0 8 17,2 7 16,1 9 17,0 5 1,0 2-14,0 4-12,0 3-14,-1 6-12,-1 8-11,0 9-11,-1 9-10,-2 5-11,-2-1-13,-2 1-13,-2-1-13,1-4-2,1-9 9,2-9 8,2-8 9,1-7 3,0-3 0,0-5-1,1-3-1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4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82486 816 659,'-5'-7'62,"6"2"-7,6 2-8,6 2-9,1 1-5,-1 2-5,-3 0-4,-1 2-5,-1 0-4,0 3-4,0 2-5,0 2-4,-1 1-2,-1 1-3,-1 1-2,0 2-1,-2-1-1,-2 1 2,-2 0 1,-2-1 1,-2 0-1,-2-1-2,-2-1-4,-1 0-2,-2-2-1,0-1 1,0-1 1,1 0 1,-1-2 1,1-1 3,-1 0 3,0-2 2,1 0 2,0 0 2,2 0 2,1 0 1,3-1 1,6 0 0,6-2 0,6 0 1,3-1-3,3 0-6,1 0-5,3 0-5,0-1-4,-2 0-2,0-2-1,0 0-3,-2-1-2,1 0-5,-1 0-4,1 0-5,-3 0-1,-3 0 4,-4 0 3,-4 1 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4"/>
    </inkml:context>
    <inkml:brush xml:id="br0">
      <inkml:brushProperty name="width" value="0.02952" units="cm"/>
      <inkml:brushProperty name="height" value="0.02952" units="cm"/>
      <inkml:brushProperty name="color" value="#00BFF3"/>
    </inkml:brush>
  </inkml:definitions>
  <inkml:trace contextRef="#ctx0" brushRef="#br0">83350 1131 745,'1'-14'61,"4"5"-9,2 3-9,3 4-9,3 2-8,0 2-7,1 0-7,1 2-6,1 0-4,1 1-5,1 1-2,1 2-3,-1-1-11,-3-1-17,-3-1-18,-2 0-17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4"/>
    </inkml:context>
    <inkml:brush xml:id="br0">
      <inkml:brushProperty name="width" value="0.03321" units="cm"/>
      <inkml:brushProperty name="height" value="0.03321" units="cm"/>
      <inkml:brushProperty name="color" value="#00BFF3"/>
    </inkml:brush>
  </inkml:definitions>
  <inkml:trace contextRef="#ctx0" brushRef="#br0">83300 2763 662,'9'7'81,"3"-2"-15,4-3-15,2 0-15,3-4-10,3 0-3,2-3-5,4-2-4,1 0-4,-1 1-3,-1 1-2,-1 0-4,-2 2-6,0 1-5,0 0-8,-2 2-7,-2-1-6,0 0-5,-1-2-6,0 0-6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5"/>
    </inkml:context>
    <inkml:brush xml:id="br0">
      <inkml:brushProperty name="width" value="0.03491" units="cm"/>
      <inkml:brushProperty name="height" value="0.03491" units="cm"/>
      <inkml:brushProperty name="color" value="#00BFF3"/>
    </inkml:brush>
  </inkml:definitions>
  <inkml:trace contextRef="#ctx0" brushRef="#br0">84198 2050 630,'-7'17'124,"2"3"-30,2 3-30,3 3-31,0 3-16,0 2-3,0 4-1,0 3-4,0 1-7,0 2-15,0 0-14,0 2-14,0-4-5,0-6 5,0-7 6,0-7 5,-1-5 0,-1-1-5,0-2-4,-1-2-6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5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85598 1900 546,'7'30'154,"-1"-3"-36,-1-4-37,0-2-36,-2 0-22,0 3-6,-2 3-6,0 3-7,-3 2-5,0 2-6,-3 2-5,-2 3-6,0-3-7,1-2-9,1-5-9,0-4-9,1-3-2,1-3 6,-1-3 6,0-2 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5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85900 2295 694,'8'-8'6,"0"2"11,-1 1 12,1 0 11,0 1 5,2 1-5,0-1-4,1 0-3,2 0-7,2 0-7,1 0-8,3 0-7,-1 1-8,-1 1-6,-2 0-5,-2 2-7,-2-1-6,-1 0-6,-1-2-5,0 0-6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5"/>
    </inkml:context>
    <inkml:brush xml:id="br0">
      <inkml:brushProperty name="width" value="0.04826" units="cm"/>
      <inkml:brushProperty name="height" value="0.04826" units="cm"/>
      <inkml:brushProperty name="color" value="#00BFF3"/>
    </inkml:brush>
  </inkml:definitions>
  <inkml:trace contextRef="#ctx0" brushRef="#br0">86577 1216 455,'0'-12'23,"0"8"14,0 8 15,0 8 15,-1 5 3,0 5-10,-2 3-9,0 5-9,-1 1-8,0 2-4,0 1-5,1 1-4,-2 2-5,0 4-5,-1 4-6,-1 4-5,-1 1-5,2-1-5,1 0-5,1-2-6,0-2-4,2-3-2,0-5-2,2-4-3,0-4-2,0-5-1,0-5-2,0-5-1,1-7-3,4-10-4,2-10-3,3-9-3,0-4 2,-1 5 12,-2 3 10,-2 5 11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86850 2994 999,'13'-13'-63,"-6"5"13,-3 5 14,-5 4 13,-3 3 8,0 0 2,0-1 2,1 1 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8"/>
    </inkml:context>
    <inkml:brush xml:id="br0">
      <inkml:brushProperty name="width" value="0.02369" units="cm"/>
      <inkml:brushProperty name="height" value="0.02369" units="cm"/>
      <inkml:brushProperty name="color" value="#F2395B"/>
    </inkml:brush>
  </inkml:definitions>
  <inkml:trace contextRef="#ctx0" brushRef="#br0">47050 53250 928,'21'21'28,"-3"-3"-7,-4-4-7,-4-4-7,-3-3-6,1-1-4,0-1-5,0 0-5,0 0-2,-1 2 1,1 2-1,0 2 1,-1 1 0,-2 1 0,-3 1-1,0 1 0,-5 2 0,-6 1 0,-6 3 0,-5 2 0,-2-2 2,5-3 1,3-5 2,4-3 3,2-2 0,1 0 0,-1 0-1,0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6"/>
    </inkml:context>
    <inkml:brush xml:id="br0">
      <inkml:brushProperty name="width" value="0.04624" units="cm"/>
      <inkml:brushProperty name="height" value="0.04624" units="cm"/>
      <inkml:brushProperty name="color" value="#00BFF3"/>
    </inkml:brush>
  </inkml:definitions>
  <inkml:trace contextRef="#ctx0" brushRef="#br0">86900 2359 475,'22'-7'62,"-3"2"-13,-3 3-13,-3 1-13,-2 3-9,-2 4-4,-2 3-5,-2 5-3,-2 2-3,-3 1-1,0 1 0,-3 1-2,-2 1 1,0-1 2,-2 1 2,0-1 2,0-1 1,2-2 0,3-4 1,1-3 1,3-4-4,5-6-11,6-6-9,4-6-9,3-3-5,1-3 3,1-1 4,1-3 1,0 0 3,-1 1 1,-1 1 2,-1 1 0,-2 3 3,-1 3 4,-2 4 4,-3 5 5,-2 2 14,-4 6 26,-4 2 27,-4 5 26,-3 3 4,0 3-17,-1 3-19,-1 3-18,0 1-10,2-3-6,2-1-4,2-2-4,2-2-6,2-1-8,2-1-6,2-1-7,1-2-5,1-2-2,1-4-2,2-2-2,0-4-2,1 0-1,1-3 1,2-2-2,-1-3 2,3-3 2,0-5 3,1-3 2,-1-3 1,-1 1 2,-2-1 2,-2 1 1,-3 0 1,-1 3 4,-2 1 3,-2 3 3,-2 0 2,-1 2 3,0 1 3,-1 1 2,-3 1 0,-2 2-3,-4 2-3,-2 3-3,-3 0-3,-1 2-5,-3 0-4,-1 2-4,-3 2-2,-2 4 1,-1 3-1,-2 5 1,0 1-3,3-1-7,3-1-6,3 0-6,2-3 0,2-3 5,2-2 6,3-4 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7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89550 2315 520,'23'-7'104,"-1"3"-19,-1 1-19,-1 2-19,0 1-11,3 0-5,1 0-4,3 0-5,2 0-4,3 0-2,2 0-3,4 0-3,2 0-5,2 0-9,2 0-7,2 0-8,-2 0-5,-5 0-3,-7 0-2,-6 0-2,-3 0-5,-3 0-6,-1 0-6,-2 0-6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7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91350 1677 586,'9'-6'70,"1"2"-11,3 4-10,2 2-9,0 3-8,1 0-3,0 1-4,-1 2-2,1 0-3,1-1-1,2 1 0,0 0-2,-1 0-6,0 1-10,0 2-12,-2 0-11,-1 0-8,-1-1-4,-1-1-5,-1 0-3,-1-2-5,-2 1-3,-2 0-3,-2 0-3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7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89750 2765 572,'24'-6'85,"3"1"-15,1 2-17,3 2-15,1 1-8,4 0 1,3 0 0,2 0 0,3 1-3,0 2-9,2 2-9,0 1-8,-1 2-9,-4 0-9,-4 0-8,-3-1-9,-4 0-7,-3-2-4,-4-3-6,-1 0-4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7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89750 2950 660,'23'1'111,"-1"4"-25,-1 2-23,-1 3-26,0 4-15,1 4-8,1 3-7,1 4-9,0 2-6,-1-3-9,-1-2-7,-1-1-7,-2-3-8,-3-3-9,-3-3-9,-2-2-8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9"/>
    </inkml:context>
    <inkml:brush xml:id="br0">
      <inkml:brushProperty name="width" value="0.0368" units="cm"/>
      <inkml:brushProperty name="height" value="0.0368" units="cm"/>
      <inkml:brushProperty name="color" value="#00BFF3"/>
    </inkml:brush>
  </inkml:definitions>
  <inkml:trace contextRef="#ctx0" brushRef="#br0">93994 1300 597,'-8'9'108,"2"3"-24,1 4-25,0 2-25,1 2-13,0 1-3,0 1-4,1 1-3,-2 1-1,0 3 2,-2 1 0,0 3 2,0 1-9,0 2-16,2 2-17,1 2-17,0-2-7,2-7 2,0-7 3,2-7 2,0-6 2,2-4 2,0-6 2,2-4 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5:5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94050 1996 999,'0'-15'-19,"2"3"-7,0 2-6,1 1-7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0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94020 1228 561,'-1'-28'-23,"-1"7"12,0 7 11,-1 7 12,-2 3 6,0 2-3,-2 0 0,0 2-2,-1 0-2,-2 2-1,0 0-2,-1 2-2,-2 1 0,-1 1 0,-3 3 1,-1 2 1,-2 1 1,0 1 0,1 1 2,-1 2 1,0 1 0,-1 3 0,-1 3 1,-1 3-1,1 0 0,3-2-1,3-1-1,3-3-1,1 0-1,0 0 0,0-1 0,1 1 0,0 0 0,0 2 0,2 3-1,1 1-1,1 1 0,2-3-3,2-1 0,2-3-3,2-2-1,2-3-1,2-3-1,2-2-1,4-4-2,7-4-4,7-4-2,7-4-4,2-4-1,0-2 1,-1-3 2,-1-3 2,-2-2 0,-4 1-2,-2-1-2,-2 1-1,-3 0 1,1 1 2,-1 1 3,1 1 3,-2 0 2,-1 2 2,-2 1 3,-3 1 2,-1 3 11,0 4 18,-2 6 18,0 4 19,-3 4 1,-1 2-14,-2 1-15,-2 3-16,-1 1-9,-2 1-7,0 1-6,-2 1-5,0 0-4,-2-1-2,0-1-2,-1 0-2,-1-2-1,0-1-1,0-1 0,1-1 0,1-4 0,4-8 1,4-8 2,4-7 2,4-7 1,5-3 1,5-4 3,5-5 0,2 1 2,1 2-2,-1 3 1,1 3-2,-3 3 1,-2 1 1,-3 3 1,-2 1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1"/>
    </inkml:context>
    <inkml:brush xml:id="br0">
      <inkml:brushProperty name="width" value="0.0464" units="cm"/>
      <inkml:brushProperty name="height" value="0.0464" units="cm"/>
      <inkml:brushProperty name="color" value="#00BFF3"/>
    </inkml:brush>
  </inkml:definitions>
  <inkml:trace contextRef="#ctx0" brushRef="#br0">95750 1562 474,'14'0'0,"-1"0"4,-2 0 5,-2 0 3,-1 0 3,1 0 1,2 0 0,0 0 0,0 0 1,-1 0 1,0 0 0,-2 0 0,0 0-1,0 3-2,0 2-3,0 2-1,-2 2-2,-1 2-1,-2 1 0,-2 3-2,-2 1 0,-4 1-1,-2 1-1,-3 1-1,-2 1-1,0-1-1,0 1 0,1 0-1,-1-3-1,2-1 2,1-4 0,1-3 1,4-4-1,9-8-2,10-6-2,8-7-3,3-4-2,0-1-4,-1-1-3,-1-1-4,1-3-1,3-3-2,3-4 0,3-4-2,-1 0 2,-4 3 2,-3 5 3,-5 4 2,-2 2 5,-3 3 4,-1 1 5,-2 3 6,-2 1 3,-3 2 4,-1 2 2,-2 3 3,-3 2 7,-6 6 11,-4 4 10,-5 5 10,-3 4 1,1 2-10,-1 1-10,0 3-10,1 1-6,1 1-4,1 1-2,0 1-3,3 0-2,1-1 0,2-1 0,2-1 0,2-2-2,0-1-1,2-2-2,0-2-2,1-1-1,0 1 0,0 1-1,0 1 0,3 0-2,6-3-4,6-1-5,5-2-5,3-4-2,-1-4 0,-1-6-2,-1-4 0,0-4 0,1-5 1,1-4-1,1-3 2,0-3 0,-3-1 3,-1 0 1,-2-2 1,-3 0 2,-3 1 1,-3 1 0,-2 2 2,-2 0 0,0 3 0,-1 1 1,1 3 0,-1 2 1,-4 5 1,-2 3 2,-3 4 1,-3 2 0,-2 0-4,-2 0-3,-1 0-3,-4 3-3,-6 6-3,-3 6-3,-6 6-3,1 1-1,7-1 4,7-3 3,7-1 2,3-2 2,0-1-2,0 0-1,1-2-1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1"/>
    </inkml:context>
    <inkml:brush xml:id="br0">
      <inkml:brushProperty name="width" value="0.04905" units="cm"/>
      <inkml:brushProperty name="height" value="0.04905" units="cm"/>
      <inkml:brushProperty name="color" value="#00BFF3"/>
    </inkml:brush>
  </inkml:definitions>
  <inkml:trace contextRef="#ctx0" brushRef="#br0">97700 2250 448,'25'0'36,"3"0"0,3 0 2,2 0 1,1 0-3,-3 0-4,-3 0-6,-3 0-5,-3 0-4,-2 0-4,-1 0-3,-2 0-5,-3 1 0,-3 4-1,-3 2 0,-2 3 0,-4 3 2,-4 0 3,-4 1 3,-4 1 3,-1 2 2,1 1 3,0 3 2,2 1 3,0 4-2,-2 3-6,0 4-4,-1 4-6,0 3-2,0 2 0,2 2 0,1 2 0,-1 1 0,0-2 0,-1-1 0,-1 0 0,1-3-11,2-2-20,4-3-20,2-3-21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5"/>
    </inkml:context>
    <inkml:brush xml:id="br0">
      <inkml:brushProperty name="width" value="0.03819" units="cm"/>
      <inkml:brushProperty name="height" value="0.03819" units="cm"/>
      <inkml:brushProperty name="color" value="#00BFF3"/>
    </inkml:brush>
  </inkml:definitions>
  <inkml:trace contextRef="#ctx0" brushRef="#br0">58963 33944 576,'28'-28'0,"-7"7"3,-7 7 1,-6 7 1,-5 6 3,-2 7 5,-2 7 4,-2 8 4,-3 2-1,-4 1-5,-4-1-5,-3 1-6,-2-1-2,1-2 0,0 0 1,2 0 0,2-3-3,3-1-3,2-2-5,4-3-5,2-1-3,0 0-2,2-2-3,0 0-3,0-2-1,-2 1 1,-2 0 0,-1 0 0,-3 0 4,0 1 6,-2 2 6,1 0 6,-2 1 6,0-1 3,0 1 5,1 0 4,-1 0 2,0 3 0,0 2 0,0 2 0,2 0 1,1 1 3,2-1 3,2 1 2,1 0 0,0 1-2,0 1-4,1 1-3,-2-1-3,2-1-4,-1-3-3,0-1-5,0-2-3,2-1-4,0-1-3,2 0-5,1-8-7,2-12-13,2-13-12,2-13-11,1-4-1,1 4 13,2 3 12,0 5 13,0 3 7,1 3 2,0 3 3,0 3 2,0 1 4,1 2 5,1 1 3,2 0 6,1 2 2,3 1 3,3 0 1,3 2 2,2-1 0,1 0-2,0-1-2,2-2-2,1 2-2,-1 1-2,0 2-1,1 2-2,-3 1-2,-2 0 0,-3 0-2,-2 0 0,-5 0-1,-1 0 1,-4 0 1,-3 0 1,-1 1 1,-2 3 1,-1 4 2,0 2 2,-2 1 0,-1 0 0,0-2 0,-1-1 0,-2 1 0,-1 4 4,0 2 2,-1 3 2,-2 2 0,0-1-2,-1 1-2,-2-1-2,0 1-2,-2 0-2,0-1-3,-1 1-1,-1-1-2,1 1-2,-1-1-1,0 1-1,0-1-2,1 1 0,-1 0 0,0-1 0,0-1-1,1-3 0,-1-2-1,0-4 0,0-2-2,-2-2-3,0-3-3,-1 0-3,1-5-5,1-6-6,2-6-7,2-5-6,2-9-5,1-9-2,0-10-3,2-9-2,1-2 2,2 8 8,2 8 7,2 8 7,0 5 7,-1 5 3,0 3 6,-1 5 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9"/>
    </inkml:context>
    <inkml:brush xml:id="br0">
      <inkml:brushProperty name="width" value="0.02525" units="cm"/>
      <inkml:brushProperty name="height" value="0.02525" units="cm"/>
      <inkml:brushProperty name="color" value="#F2395B"/>
    </inkml:brush>
  </inkml:definitions>
  <inkml:trace contextRef="#ctx0" brushRef="#br0">46011 54992 871,'-14'13'-1,"3"-5"3,3-4 2,2-6 4,5-2 1,6 1 2,6-1 1,6 0 1,3-1 0,3 0 1,1-1 1,3-2 0,1 1-4,0 1-8,2 0-9,1 2-8,0-1-5,-1-2-1,-1-2-3,-1-1-2,-3-1 0,-1 2 0,-4 2 2,-3 3 0,-4 0 2,-5 0 0,-4 0 1,-6 0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1"/>
    </inkml:context>
    <inkml:brush xml:id="br0">
      <inkml:brushProperty name="width" value="0.03423" units="cm"/>
      <inkml:brushProperty name="height" value="0.03423" units="cm"/>
      <inkml:brushProperty name="color" value="#00BFF3"/>
    </inkml:brush>
  </inkml:definitions>
  <inkml:trace contextRef="#ctx0" brushRef="#br0">99070 330 642,'2'-15'6,"6"2"10,4 3 12,5 1 11,1 3 3,-3 4-4,-2 4-4,-4 4-4,-2 2-4,-1 1-3,0 2-3,-2 0-2,-1 2-4,0 3-3,-1 3-4,-2 3-3,-1 1-3,-4 1-1,-2-1-2,-3 1-3,-3-2-2,0-2-5,-1-1-4,-1-2-5,-1-3-1,1-1 1,-1-3 2,1-1 1,2-1 4,6-2 6,6-1 7,6 0 6,5-2 2,5 0-3,5-2-3,5 0-3,2-3-4,-1 0-6,-1-3-5,-1-2-5,-2 0-6,-1 0-3,-3 2-4,-1 1-5,-3 0 2,-1 0 5,-2 0 7,-2 0 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2"/>
    </inkml:context>
    <inkml:brush xml:id="br0">
      <inkml:brushProperty name="width" value="0.03138" units="cm"/>
      <inkml:brushProperty name="height" value="0.03138" units="cm"/>
      <inkml:brushProperty name="color" value="#00BFF3"/>
    </inkml:brush>
  </inkml:definitions>
  <inkml:trace contextRef="#ctx0" brushRef="#br0">99800 528 701,'8'-22'16,"2"5"7,0 3 6,1 5 5,1 2 3,1 2-5,2 2-2,0 2-4,2 1-4,5 0-3,3 0-4,5 0-4,0 1-7,-2 2-9,-1 2-10,-3 2-9,-2 1-11,-3 1-11,-3 1-10,-2 1-12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2"/>
    </inkml:context>
    <inkml:brush xml:id="br0">
      <inkml:brushProperty name="width" value="0.03416" units="cm"/>
      <inkml:brushProperty name="height" value="0.03416" units="cm"/>
      <inkml:brushProperty name="color" value="#00BFF3"/>
    </inkml:brush>
  </inkml:definitions>
  <inkml:trace contextRef="#ctx0" brushRef="#br0">100050 2100 644,'16'0'31,"1"0"4,1 0 5,1 0 4,2 0 0,3 0-4,3 0-5,3 0-5,1 0-5,-1 0-7,-2 0-8,1 0-7,-3 0-7,-2 0-8,-1 0-9,-3 0-8,0 0-8,0 0-8,-1 0-8,1 0-9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2"/>
    </inkml:context>
    <inkml:brush xml:id="br0">
      <inkml:brushProperty name="width" value="0.03892" units="cm"/>
      <inkml:brushProperty name="height" value="0.03892" units="cm"/>
      <inkml:brushProperty name="color" value="#00BFF3"/>
    </inkml:brush>
  </inkml:definitions>
  <inkml:trace contextRef="#ctx0" brushRef="#br0">100780 1500 565,'-13'3'70,"3"6"-3,5 5-3,3 7-2,2 4-7,0 2-11,0 4-11,0 3-11,0 2-10,0 0-6,0 2-9,0 1-7,0-2-9,0 0-9,0-3-11,0-2-8,0-4-2,0-5 11,0-7 8,0-5 10,0-3 0,2 0-10,0 0-8,1 0-9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2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102662 1155 513,'0'-13'18,"2"6"14,0 6 16,2 6 13,-1 5 4,0 5-7,-2 5-9,0 5-7,-3 3-7,0 1-6,-3 1-7,-2 1-6,-1-1-7,1 0-6,-1-1-8,0-1-6,0-2-6,1-1-6,-1-3-7,0-1-6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3"/>
    </inkml:context>
    <inkml:brush xml:id="br0">
      <inkml:brushProperty name="width" value="0.03112" units="cm"/>
      <inkml:brushProperty name="height" value="0.03112" units="cm"/>
      <inkml:brushProperty name="color" value="#00BFF3"/>
    </inkml:brush>
  </inkml:definitions>
  <inkml:trace contextRef="#ctx0" brushRef="#br0">103000 1692 706,'8'-15'5,"2"2"8,0 3 9,1 1 9,0 2 4,-1 0 0,0 2-1,-2 1 0,0 0-4,0 2-7,0 0-7,-1 2-7,1 0-4,0 0-4,0 0-2,0 0-4,-1-1-11,-1-2-22,-1-2-20,0-2-20,-1 0-3,0 1 19,0 0 17,0 2 19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3"/>
    </inkml:context>
    <inkml:brush xml:id="br0">
      <inkml:brushProperty name="width" value="0.05052" units="cm"/>
      <inkml:brushProperty name="height" value="0.05052" units="cm"/>
      <inkml:brushProperty name="color" value="#00BFF3"/>
    </inkml:brush>
  </inkml:definitions>
  <inkml:trace contextRef="#ctx0" brushRef="#br0">103456 830 435,'-2'-27'28,"0"9"12,-3 8 14,-2 10 12,0 6 2,0 6-9,2 3-10,1 7-8,-1 2-7,0 4-4,-1 3-3,-2 3-5,1 2-3,-1 2-5,0 2-5,0 2-4,1 3-6,1 2-5,0 3-5,2 4-6,-1 1-2,0-1-2,-1 1 0,-1 0 0,0-3-6,2-5-9,2-4-9,2-5-10,1-6-1,0-6 9,0-5 8,0-6 7,0-4 4,0-1-1,0-1-1,0 0-2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3"/>
    </inkml:context>
    <inkml:brush xml:id="br0">
      <inkml:brushProperty name="width" value="0.03312" units="cm"/>
      <inkml:brushProperty name="height" value="0.03312" units="cm"/>
      <inkml:brushProperty name="color" value="#00BFF3"/>
    </inkml:brush>
  </inkml:definitions>
  <inkml:trace contextRef="#ctx0" brushRef="#br0">104000 1012 664,'23'-21'29,"-1"5"6,-1 5 6,-1 5 6,-1 2-1,-1 2-5,-1 0-6,-1 2-7,0 0-7,1 0-10,1 0-10,1 0-9,0 0-8,-3 0-7,-1 0-6,-2 0-6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3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104523 140 589,'-8'-5'9,"0"8"18,0 6 17,1 7 18,-1 6 5,0 7-10,0 5-10,1 6-9,-1 3-9,0 0-10,0 0-8,0 0-11,1 0-9,1 0-12,0 0-11,2 0-12,0-4-2,0-7 8,0-9 8,1-7 8,-1-5-1,0-1-9,0-1-9,0 0-9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101847 1431 999,'-8'-8'-86,"2"2"22,1 1 22,0 1 21,1 0 12,-2 2 3,0 0 1,-1 2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9"/>
    </inkml:context>
    <inkml:brush xml:id="br0">
      <inkml:brushProperty name="width" value="0.02262" units="cm"/>
      <inkml:brushProperty name="height" value="0.02262" units="cm"/>
      <inkml:brushProperty name="color" value="#F2395B"/>
    </inkml:brush>
  </inkml:definitions>
  <inkml:trace contextRef="#ctx0" brushRef="#br0">46516 54550 972,'-7'9'11,"2"3"-4,2 4-2,2 2-3,1 2-2,2 1 1,0 1-1,2 1 1,-1 0-2,0 1-6,-2 0-5,0-1-6,-1-2-4,0-3-1,0-4-2,0-4-3,0-4 2,2-3 3,0-2 3,2-4 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10"/>
    </inkml:context>
    <inkml:brush xml:id="br0">
      <inkml:brushProperty name="width" value="0.03769" units="cm"/>
      <inkml:brushProperty name="height" value="0.03769" units="cm"/>
      <inkml:brushProperty name="color" value="#00BFF3"/>
    </inkml:brush>
  </inkml:definitions>
  <inkml:trace contextRef="#ctx0" brushRef="#br0">76013 2081 583,'2'-13'21,"6"3"6,4 4 5,5 4 6,3 2 0,0 0-6,-1 0-7,1 0-5,-1 1-5,1 2-1,-1 2-3,1 2-2,-1 0-2,-1 1 0,-1 0-1,-1 0-1,-2 1-1,-2 3-2,-4 3-3,-2 4-2,-4 1-2,-1 1-2,-2 0-1,-1 3-1,-4-1 0,-4 2-1,-4 1 2,-3 1-1,-4 0 1,-2 1 1,-1-1 1,-2 1 0,-1-2 0,1-2 2,1-1 0,1-3 1,0 0 1,1-1 1,-1 1 0,1-1 0,0 0 2,1-1 2,1 0 2,1-2 3,2-2 0,2-3 0,4-3 0,3-2-1,5-3 2,8 0 5,8-2 5,7 0 4,7-3 1,3-2-4,4-4-3,5-2-3,4-2-3,5-1-2,7-1-1,6-1-3,3-1-7,1 2-13,1 1-15,1 1-14,-3 2-4,-8 2 3,-8 4 5,-8 2 4,-6 2 0,-6-2-2,-3 0-3,-6-1-4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35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20890 16885 544,'-5'-7'6,"8"2"12,6 2 12,7 2 13,5 1 1,1 0-7,3 0-8,1 0-7,2 0-6,3-2-2,1 0-2,3-1-3,0-1-1,0 0 0,0 0 0,1 0-1,-1 1 0,0 0-2,0 2-1,1 0-2,-3 1-1,-2-2-1,-3 0 0,-3-1-1,-1-1-1,-1 2 2,1 0 0,-1 2 0,-1-1 2,-3 0 0,-3-2 0,-2 0 1,-2 0 0,3 0 0,2 2 0,2 0-1,-1 2 1,1 0-1,-2 2 1,-1 0 0,0 1 1,1 0 0,2 0-1,0 0 1,0 0 0,1 1 0,-1 1-1,1 2 1,-1-1-2,1-1 1,0 0-1,-1-2 0,1 0 0,1 0 0,1 0-1,2 0 0,-1-1-1,2-1 1,1 0-1,1-1 0,1-1 0,1 1-1,1 2 1,1 0 0,-1 1-1,-1 0 1,-3 0 0,-1 0 1,-2-1 0,1 0 0,-1-2 0,1 0 1,-1-1 0,1 0 0,-1 0-1,1 0 1,-1 0 0,1 0 0,-1 0-1,1 0 1,-1-2-1,1 0 1,-1-3-1,1-2 0,0 0 1,1 0-1,1 2 0,1 1 0,1 0 0,1 0 0,0 0 0,2 0 0,1 0-1,-1 0 0,0 0-1,1 1-1,-1-1 0,0 0 1,1 0-1,-1 0 2,0 1-1,-1 0 1,-2 2 0,1 0 0,-1 1 0,0 0-1,2 0 1,1 0 0,1 0 0,-1-2 0,0 0 1,1-1 0,-1-1 1,0 0 0,1 0-1,-1 0 1,0 0-1,1 0 1,-1 0 1,0 0-1,2 0 0,1-1 1,2-2-2,2 0 1,0-1-1,-3 1 0,-4-1 0,-1 0 0,-3 1 0,1 0-2,-1 2 0,0 1-1,0 0 0,-3 0 1,-1 0-1,-3 0 2,-1 1-1,-1 0 1,0 2-1,-2 0 1,0 1-2,-1 0 0,1 0-1,0 0-2,0 0-6,3-2-12,1 0-11,3-1-12,-2-1-4,-3 0 2,-4 0 2,-4 0 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38"/>
    </inkml:context>
    <inkml:brush xml:id="br0">
      <inkml:brushProperty name="width" value="0.0321" units="cm"/>
      <inkml:brushProperty name="height" value="0.0321" units="cm"/>
      <inkml:brushProperty name="color" value="#00BFF3"/>
    </inkml:brush>
  </inkml:definitions>
  <inkml:trace contextRef="#ctx0" brushRef="#br0">33050 15731 685,'2'-14'42,"6"5"7,4 3 5,5 4 5,2 3-5,1 2-18,-1 2-17,1 2-17,-1 1-10,-1 3 0,-1 1 0,-1 3-2,-2-1-4,-4-1-11,-4-2-10,-4-2-10,-3-2-5,0 1 2,-2 0 1,0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39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32700 16606 553,'16'-9'15,"1"0"4,1-1 4,1-1 3,0 0 0,-1 2-6,-1 2-5,0 2-6,-2 1-3,-1 1-3,-1-1-2,-1 0-3,-1 0-1,0 2-1,-2 0-1,0 2 0,-3 2-2,-1 4 0,-2 4 0,-2 3 0,-1 3 2,-2 1 7,-1 2 7,0 0 6,-1 1 3,1 1 3,-2 1 0,2 1 2,-1-1 0,0-1-3,0-3-1,0-1-3,0-2-3,0-1-2,0-1-3,0 0-2,3-7-10,6-9-17,6-9-17,6-11-16,3-8-6,1-8 6,1-8 4,1-8 6,-1-1 6,-1 5 7,-3 4 8,-1 6 7,-2 4 5,-1 5 2,-1 5 3,0 5 2,-3 5 2,-1 3 0,-2 4 1,-2 5 0,-2 2 10,-1 3 20,0 4 18,-1 2 20,-1 3 2,0 2-12,0 2-14,0 1-12,0 5-6,0 7 4,0 7 3,0 7 4,-1 2-3,-1 2-6,0-1-8,-1 0-7,-2-1-5,-2 0-2,-2-2-3,-1 0-1,-2-3-2,2-6 0,1-4 0,1-5 0,1-7-12,2-10-25,2-10-26,2-10-26,1-3-3,0 1 16,0 2 18,0 3 17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0"/>
    </inkml:context>
    <inkml:brush xml:id="br0">
      <inkml:brushProperty name="width" value="0.05312" units="cm"/>
      <inkml:brushProperty name="height" value="0.05312" units="cm"/>
      <inkml:brushProperty name="color" value="#00BFF3"/>
    </inkml:brush>
  </inkml:definitions>
  <inkml:trace contextRef="#ctx0" brushRef="#br0">34508 15860 414,'22'-15'0,"-1"2"0,-3 2 1,-1 3 0,-1 0 1,1 0 2,2 0 2,0 0 1,1 1 3,1 1 1,1 0 2,1 2 1,-1 0 0,-1 2-1,-3 0-1,-1 2-1,-2 1 0,-1 2-1,-1 2 0,0 2 0,-3 0 0,-1 1 1,-2 0 2,-2 0 0,-2 1 1,0 3 0,-2 4 2,0 2 0,-1 2 2,0 3 2,0 1 3,0 3 3,0 2 0,0 4-1,0 4-1,0 5-1,0 1-3,0 2-2,0 0-2,0 2-3,0-1-2,0-1 0,0 0 0,0-1 0,0-3-2,2-2-2,0-4-2,2-2-3,0-3-3,1-1-2,2-3-2,0-1-3,0-3-1,-2-1-1,-3-3-2,0-1 0,-5-6-8,-4-8-14,-6-10-12,-3-8-14,-5-6-3,-2-5 6,-1-3 6,-2-4 6,-2-3 5,1-1 3,-1 0 4,1-2 4,0 1 3,1 2 4,1 1 5,2 3 3,0 1 4,4 0 3,3-1 1,3 1 3,3 1 2,2 1 2,4 3 3,3 1 2,2 3 3,1 1 3,3 3 2,2 1 4,2 2 0,0 1-1,1 1-3,1 0 0,0 4-4,0 6-2,-2 6-3,0 6-4,-3 5-2,-3 5-1,-2 5-1,-4 5-2,-2 2 0,-3-1 0,-4-1 1,-2-1-1,-1-2 2,1-1 1,1-3 3,1-1 1,0-4 1,2-3 2,1-4 2,0-4 1,6-5 1,8-4 2,9-6 1,10-4 2,2-2-2,-2-1-5,-1 0-5,-3 1-4,-1-1-5,-1 0-2,0 1-1,-2-1-3,-2 1-1,-1 1 1,-2 0 1,-2 2 0,-3 0 2,-3-1-1,-2-2 1,-3 0 0,-3 1 2,-2 1 3,-2 2 2,-2 2 4,-1 2 1,1-1 2,-1 0 0,0 0 1,0 1 2,-1 0 2,-1 2 3,-1 1 2,0 2 3,4 7 7,3 6 4,2 6 6,3 3 0,2 1-6,2 1-6,2 1-6,2 1-4,0-1 0,1 1-2,2-1 0,0 0-2,0-1-1,-1-1-1,1-1-2,0 0 1,0-1-1,0 1 0,-1-1 0,0 0-1,-2-1-2,-2 0-3,-2-2-2,-1-1-1,0 1-1,0 0 0,0-1 0,-1 0 0,-4-2 1,-2-3 0,-3-1 2,-3-2-1,-2-2 0,-1-2-1,-3-2-1,2-3-2,5-4-1,4-4-3,6-3-2,3-5-3,4-3-1,2-5-3,3-3-3,4-2 1,2-1 1,3 1 1,3 0 2,2 0 1,3 1-1,1 1-2,2 1 1,-1 3 1,-5 5 4,-5 5 4,-5 5 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0"/>
    </inkml:context>
    <inkml:brush xml:id="br0">
      <inkml:brushProperty name="width" value="0.04283" units="cm"/>
      <inkml:brushProperty name="height" value="0.04283" units="cm"/>
      <inkml:brushProperty name="color" value="#00BFF3"/>
    </inkml:brush>
  </inkml:definitions>
  <inkml:trace contextRef="#ctx0" brushRef="#br0">36950 16466 513,'16'-1'51,"1"-1"-6,1 0-7,1-1-5,0-1-4,-1 2 1,-1 0 1,-1 2 0,0 1-2,0 4-4,-1 2-3,1 3-4,-2 4-3,-3 2-2,-3 3-1,-2 3-3,-3 3-1,0 2-1,-2 4-2,0 3 0,-3 0-3,-4-3-4,-4-4-2,-4-2-5,-1-3-2,1-3-3,1-3-2,1-2-2,0-4-1,0-3 2,1-2 1,-1-4 2,1-2-2,1-4-4,0-2-4,2-3-5,1-6-3,2-5-1,2-8-1,2-7 0,1-2 0,0 4 4,0 2 4,0 3 3,0 3 5,0 3 7,0 3 7,0 3 6,1 4 11,0 6 13,2 7 13,0 5 15,0 5 3,0 5-5,-2 5-5,0 5-6,-1 3-5,0 1-3,0 0-5,0 2-5,-1 1-3,0-1-2,-2 0-3,0 0-2,-1 0-4,0-1-2,0-2-4,1 1-2,-1-3-7,2-2-9,0-1-8,2-3-9,2-3-10,4-6-9,3-6-9,5-6-11,0-4 2,-1 0 9,-2-2 12,-2 0 10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0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38100 16905 616,'14'-13'8,"-1"6"16,-2 6 17,-2 6 15,-2 5 4,-2 3-8,-3 5-8,0 4-8,-2 1-9,0 1-7,0-1-8,0 0-9,-1 1-6,-1-1-8,0 1-8,-1-1-7,-1-1-3,0-5-1,0-3 0,0-4 0,1-5-2,0-2-5,2-6-5,0-2-4,2-4 2,0-2 9,2-2 10,0-1 10,2-1 6,2 1 4,1 0 5,3 2 4,2 1 2,0 1 0,1 0 0,1 2 0,1 1 0,-1 0 1,1 2-1,0 1 0,-1 0-3,-1 0-3,-1 0-5,0 0-5,-2 0-2,-1 0-2,-1 0 0,0 0-2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1"/>
    </inkml:context>
    <inkml:brush xml:id="br0">
      <inkml:brushProperty name="width" value="0.05168" units="cm"/>
      <inkml:brushProperty name="height" value="0.05168" units="cm"/>
      <inkml:brushProperty name="color" value="#00BFF3"/>
    </inkml:brush>
  </inkml:definitions>
  <inkml:trace contextRef="#ctx0" brushRef="#br0">39047 15961 425,'-7'-16'62,"2"14"5,2 15 4,2 15 6,1 10-5,0 6-14,0 6-15,0 6-13,-1 6-9,0 5-3,-2 7-2,0 5-3,-1 7-2,1 8-3,-1 8-3,0 7-2,0 4-14,2-1-24,0-1-24,2 0-23,0-12-9,2-20 10,0-21 8,2-20 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2"/>
    </inkml:context>
    <inkml:brush xml:id="br0">
      <inkml:brushProperty name="width" value="0.04262" units="cm"/>
      <inkml:brushProperty name="height" value="0.04262" units="cm"/>
      <inkml:brushProperty name="color" value="#00BFF3"/>
    </inkml:brush>
  </inkml:definitions>
  <inkml:trace contextRef="#ctx0" brushRef="#br0">41427 16076 516,'7'-24'38,"-2"15"7,-3 14 8,0 16 6,-4 9 0,0 8-9,-3 6-9,-2 8-8,0 3-7,-1 0-6,0-1-5,0 1-5,1-1-3,1-2 1,1-3 0,0 0 1,1-5-6,0-2-12,0-5-12,1-4-12,-1-4-8,2-3-4,0-5-4,2-3-5,1-5-1,2-5 1,2-4 2,1-6 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2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42023 16450 579,'-16'16'80,"0"-1"-17,1 1-17,-1-1-16,-1 2-10,-1 1-1,-3 3-2,-1 2 0,-2 0-3,1 0-1,-1 1-2,1-1-2,0-1-2,1-3-1,1-3-1,1-3-1,0-1-2,1 0 1,-1-1 0,0 1 0,5-1 1,7 0 1,8-2 1,8-1 2,6-1 0,5 0-1,5-2-2,5 0-1,3-2-2,0 2-3,2-2-2,1 1-2,-1-1-5,0 0-5,-1-1-7,-1-2-5,-2 0-3,-3 2 2,-4 1 1,-1 0 3,-2 0-4,3-2-7,1-2-8,3-2-8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39"/>
    </inkml:context>
    <inkml:brush xml:id="br0">
      <inkml:brushProperty name="width" value="0.02576" units="cm"/>
      <inkml:brushProperty name="height" value="0.02576" units="cm"/>
      <inkml:brushProperty name="color" value="#F2395B"/>
    </inkml:brush>
  </inkml:definitions>
  <inkml:trace contextRef="#ctx0" brushRef="#br0">47050 54147 854,'7'-1'4,"-2"14"10,-2 13 8,-2 15 9,-1 6 1,0 0-9,0 0-9,0 0-9,0 3-6,0 7-4,0 7-5,0 7-5,0 6-2,0 5 1,0 4-1,0 6 1,0-3-2,0-8-6,0-9-4,0-8-5,0-12 0,0-10 6,0-13 6,0-11 6,0-8 3,2 1 2,0-2 1,2 0 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3"/>
    </inkml:context>
    <inkml:brush xml:id="br0">
      <inkml:brushProperty name="width" value="0.04378" units="cm"/>
      <inkml:brushProperty name="height" value="0.04378" units="cm"/>
      <inkml:brushProperty name="color" value="#00BFF3"/>
    </inkml:brush>
  </inkml:definitions>
  <inkml:trace contextRef="#ctx0" brushRef="#br0">43407 16872 502,'6'-7'1,"-3"0"2,-2 2 3,-4 1 1,-1 0 7,-2 4 12,0 0 12,-1 4 11,-1 2 4,0 5-7,0 5-5,1 5-6,-2 3-4,0 1-5,-2 1-3,0 1-4,0 0-3,-1-1-2,0-1-2,0-1-3,2-2-2,3-1 1,2-3-2,4-1 1,4-4-6,7-5-12,8-4-10,6-6-11,2-4-5,0-7-1,-1-6 1,0-5 0,-3-4 2,-1 1 4,-3 0 2,-1-1 5,-3 1 2,-3 1 3,-3 1 2,-2 2 2,-3-1 3,0 1 4,-2-1 4,0 1 5,-2 1 4,0 2 3,-2 5 3,0 1 4,0 3 4,0 1 4,2 0 5,0 2 4,2 1 0,2 1-5,2 0-5,2 2-5,2 0-4,1 2-1,3 0-2,2 2-1,0 1-2,-1 2 1,-1 2 0,0 2 0,-3 2 0,-1 3 0,-2 3-1,-2 3-1,-2 2 0,0 1-1,-2 1 1,0 1-1,-2 1-1,0-1-2,-2 1-2,0-1-1,-2-1-2,0-3 0,-1-3-1,-2-2 0,3-4-5,6-1-7,6-2-8,6-2-7,2-2-2,-1-2 5,-1-2 6,0-2 5,-1-2 2,3 0 0,2-1 0,2-1-1,-1-1-2,1 2-2,-2 0-2,-1 2-3,-2-1 0,-3-2 0,-2-2 1,-4-1 0,-1-3 2,0 0 2,0-1 2,0-1 1,-1 0 3,-1 1 3,0 0 3,-1 2 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3"/>
    </inkml:context>
    <inkml:brush xml:id="br0">
      <inkml:brushProperty name="width" value="0.04832" units="cm"/>
      <inkml:brushProperty name="height" value="0.04832" units="cm"/>
      <inkml:brushProperty name="color" value="#00BFF3"/>
    </inkml:brush>
  </inkml:definitions>
  <inkml:trace contextRef="#ctx0" brushRef="#br0">45450 16162 455,'7'-49'0,"-1"12"3,0 11 2,-2 13 3,0 7 11,0 6 18,0 4 19,0 6 18,-1 5 4,0 7-13,-2 7-13,0 7-13,-2 5-8,0 6-4,-2 4-5,0 5-5,0 4-6,0 1-11,1 3-8,2 2-10,1 2-11,4 5-12,2 3-12,4 4-12,-1-5-4,-1-15 2,-2-14 3,-2-15 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3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41431 20155 542,'0'-13'45,"0"6"2,0 6 3,0 6 1,0 4-2,0 3-8,0 4-8,0 2-6,0 4-5,0 5-2,0 4-1,0 6-2,-1 1-3,0-2-3,-2-1-3,0-3-5,0-1-4,0 1-7,2-1-7,0 0-7,1-1-4,-2-1-3,0-3-2,-1-1-2,-1-6-6,2-9-9,0-8-9,2-10-9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4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41400 20925 700,'7'-15'2,"-1"2"6,0 3 4,-2 1 6,1 1 3,2 2 3,2 1 2,2 1 3,1 0 0,1 2-2,1 0-3,2 2-2,-1 0-2,1 0-5,0 0-3,-1 0-4,1-1-6,1 0-5,2-2-6,0 0-7,-1-1-7,-1 0-6,-2 0-8,-3 0-7,-1 0-3,-2-2 1,-2 0 2,-2-1 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4"/>
    </inkml:context>
    <inkml:brush xml:id="br0">
      <inkml:brushProperty name="width" value="0.04789" units="cm"/>
      <inkml:brushProperty name="height" value="0.04789" units="cm"/>
      <inkml:brushProperty name="color" value="#00BFF3"/>
    </inkml:brush>
  </inkml:definitions>
  <inkml:trace contextRef="#ctx0" brushRef="#br0">42381 19795 459,'0'-21'3,"0"3"7,0 5 7,0 3 7,-1 4 9,0 4 12,-2 4 12,0 4 13,0 4-1,0 7-11,2 6-13,0 5-13,1 4-7,-2 3-5,0 1-5,-1 2-3,-1 3-6,2 4-7,0 4-6,2 4-7,0 3-7,0 3-11,0 4-10,0 2-10,0-2-4,0-7 2,0-7 0,0-6 2,0-7 3,2-6 5,0-5 4,2-6 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4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42740 20875 580,'1'-21'73,"3"5"-13,4 4-11,2 6-13,2 4-8,-1 4-3,1 4-3,0 4-2,-2 2-4,-3 3-2,-2 1-1,-4 3-4,-2 1-1,-4 1-3,-2 1-2,-3 1-2,-1 0-1,0-1 2,2-1 1,1-1 1,0-2 1,0-1 1,0-3 1,1-1 1,2-3-6,7-2-8,8-4-10,6-2-10,5-5-7,3-6-6,3-6-5,2-5-6,2-3 0,-1 1 3,-2 1 5,0 1 5,-1 1 3,-3 1 5,-2 1 3,-1 1 4,-3 1 5,-3 4 3,-3 3 4,-2 3 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5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43812 20507 520,'0'-21'-24,"0"3"18,0 5 17,0 3 19,-2 2 11,-2 2 7,-4 1 6,-2 1 6,-1 2-1,-1 5-11,0 6-12,1 4-10,-1 3-6,0-1-2,0 1-3,1-1-2,-2 2-2,-2 1-2,-1 3-3,-3 2-3,1-1-1,3-2-3,2-1-1,4-2-2,3-2-3,2-1-2,4-1-4,3-1-3,2-2-2,5-4 0,4-4-1,3-4 0,3-3 0,0 0 1,-1-1 1,1-1 2,-2-1 1,-1 0 3,-3 0 2,-1 0 2,0 1 2,1 2 2,3 3 1,2 1 1,-1 1 3,-1 2 3,-3 0 5,-1 2 3,-3 2 3,-2 5 1,-4 5 1,-2 5 0,-3 1 0,-2-1-4,-2-3-4,-2-1-3,-1-2-2,0-1-3,1 0-1,-1-2-3,1-4 0,4-6-1,3-8 2,2-6-1,4-6 0,6-3-1,4-4-1,5-5-1,3-1-1,2-2 2,3-1-1,1 0 1,0 0 0,-3 3 0,-3 3-1,-3 3 1,-3 4-2,-3 3 0,-3 5-1,-2 3-1,-4 5-10,-3 6-19,-2 6-17,-3 6-19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6"/>
    </inkml:context>
    <inkml:brush xml:id="br0">
      <inkml:brushProperty name="width" value="0.05041" units="cm"/>
      <inkml:brushProperty name="height" value="0.05041" units="cm"/>
      <inkml:brushProperty name="color" value="#00BFF3"/>
    </inkml:brush>
  </inkml:definitions>
  <inkml:trace contextRef="#ctx0" brushRef="#br0">45891 19672 436,'-1'-13'42,"0"6"9,-2 6 7,0 6 9,-2 4-3,0 2-11,-1 2-14,-1 1-11,-3 4-8,0 5-1,-3 5-1,-1 5-1,-1 1-2,2-2 0,2-1-2,3-3-1,1-2-1,2-3-2,2-3-2,2-3-2,3-2-4,4-1-7,4 0-6,3-2-6,3-2-3,0-4-2,-1-4 0,1-4-2,0-4 1,-1-2 2,1-3 2,0-3 1,-1-3 1,1-2 0,-1-1-1,1-3-1,0-2 1,-1-4 0,1-5 2,0-3 1,-2-2 2,-3 2 4,-3 0 4,-2 2 4,-3 1 2,-1 3 0,0 3 1,-1 3 0,-3 4 2,0 3 3,-3 4 1,-2 5 3,-1 2 1,-2 2 1,0 2 1,-1 2 1,-2 3-1,0 4-3,-1 4-2,-1 3-2,-1 4-2,1 1 2,-1 3-1,1 2 1,0 0-4,2 0-11,2 1-10,3-1-11,1 0-5,2-1-2,2-1-2,2-1-2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6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47142 20450 475,'13'2'25,"-6"4"14,-6 3 15,-6 5 13,-3 1 2,-2-1-13,0-1-12,-1 0-13,-2 0-7,0 5-2,-1 3-3,-1 5-1,1-1-2,2-3-2,4-5-2,3-3-3,5-3-3,10-1-9,8-1-7,9 0-7,4-3-5,0-4-1,1-4-2,-1-4-2,-1-2-1,-2 0-1,-1 0 0,-3 1-1,-1-1 0,-3 2 1,-1 1 1,-2 0 0,-3 1 1,-3-2 2,-3 0 1,-2-1 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6:46"/>
    </inkml:context>
    <inkml:brush xml:id="br0">
      <inkml:brushProperty name="width" value="0.05153" units="cm"/>
      <inkml:brushProperty name="height" value="0.05153" units="cm"/>
      <inkml:brushProperty name="color" value="#00BFF3"/>
    </inkml:brush>
  </inkml:definitions>
  <inkml:trace contextRef="#ctx0" brushRef="#br0">47842 20275 426,'-15'-8'2,"2"0"4,3 0 4,1 1 3,1-1 8,0 2 11,1 1 11,-1 0 10,0 3 4,2 4-5,1 4-4,1 4-5,0 3-5,2 5-4,0 3-4,2 5-4,0 4-4,0 5-4,0 4-5,0 6-4,0 7-6,0 11-6,0 11-7,0 10-7,0 7-2,0 2 0,0 2 0,0 2 2,0-9-2,0-20-5,0-19-4,0-19-6,-1-10-7,0 1-10,-2 1-12,0 1-11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40"/>
    </inkml:context>
    <inkml:brush xml:id="br0">
      <inkml:brushProperty name="width" value="0.02869" units="cm"/>
      <inkml:brushProperty name="height" value="0.02869" units="cm"/>
      <inkml:brushProperty name="color" value="#F2395B"/>
    </inkml:brush>
  </inkml:definitions>
  <inkml:trace contextRef="#ctx0" brushRef="#br0">48073 53550 766,'-15'37'8,"2"-4"-1,2-3-1,3-5-1,0-2-1,2-3-2,0-1-1,2-2-3,1-2-1,0-1-1,1-1-2,2-1-2,1-1-2,2-2-2,2-2-2,2-2-2,2-2 0,1-1 3,3 0 4,2-1 2,-1-1 3,-3 1 1,-3 2 1,-2 0 1,-3 3 1,-2 2 2,-2 3 2,-2 3 1,-3 3 1,-2 2 1,-3 1 0,-3 3 0,-1 0 1,0-1 2,2-1 1,1-1 0,1-2 1,0-1-1,2-2-1,1-2-1,1-3-1,2 1-2,2-2-2,2 0-1,3-3-4,4-1-5,4-2-5,3-2-4,3-1-1,0 0 4,0 0 4,-1 0 4,0 0 2,-3 0 3,-1 0 1,-2 0 2,-1 0 0,0 0 1,0 0 0,0 0 1,-2 2 6,-3 2 13,-2 3 14,-4 4 13,-2 1-1,-5 3-16,-4 2-16,-4 1-15,0 1-9,1-1-4,2 0-3,3-2-3,-1-2-3,0-1-1,-1-2 0,-1-2-1,0-1-1,4 0-2,3-1-1,3 1-1,0-1-2,-1 0-1,0-2-2,-1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7:54"/>
    </inkml:context>
    <inkml:brush xml:id="br0">
      <inkml:brushProperty name="width" value="0.03699" units="cm"/>
      <inkml:brushProperty name="height" value="0.03699" units="cm"/>
      <inkml:brushProperty name="color" value="#FED406"/>
    </inkml:brush>
  </inkml:definitions>
  <inkml:trace contextRef="#ctx0" brushRef="#br0">80940 17806 594,'-7'-14'51,"-1"2"-9,0 4-9,0 3-7,0 1-5,1 0-1,-1 0 0,0 0-1,0 1-1,0 2-4,1 2-2,-1 2-3,0 2-3,2 0 1,1 1-1,0 2 0,1 0 0,1 3-2,-1 2 0,0 2-1,0 0-1,2-1 0,0-1-1,2-1-1,1-1-1,2-1 1,2 0-1,2-2 0,2-1 1,3-2-1,3-3 0,3 0 0,0-3-1,-3 0 1,-3-2 1,-2 0-1,-2-2 1,-1 0-1,1-1 1,0-1 0,0-1 0,0 0 0,-1 0 0,1 0 0,-1 1-1,0-1 0,-2 0-2,0 0-1,-2-1-1,-1-2 0,0-1 0,-2-3-1,0 0 1,-2 1 0,0 1 1,-1 1 0,-2 1 1,0 0 2,-2 2 1,0 1 2,-2 1 1,-2 2 1,-1 2 1,-3 2 1,0 2 0,1 4 3,1 2 1,1 4 1,1 0 1,2 1-2,2 0-2,3-1-1,0 1-2,0 0 0,0-1-1,0 1 0,1 0 0,0 1 0,2 1 1,0 2 1,3-2-2,4-1-2,4-3-2,3 0-3,2-4-1,-1-1-1,-1-2-1,0-2 0,-2-2-1,1 0 1,0-2-1,0 0 1,-1-1-1,1-2-1,0 0-3,0-1 0,-2-2-2,1 0 2,-2-1 0,0-1 1,-2-1 1,-1 1 2,-1-1 1,0 0 2,-2 1 0,0 1 0,-2 0-1,0 2-1,-1 0 0,0-2 1,0 0-1,0-1 2,-1 0 0,0 1 4,-2 0 2,0 2 2,-2 1 1,-2 0-1,-2 2-1,-1 1-1,-2 0-2,0 2-1,0 0-2,1 2-2,-2 1-1,-2 4-4,-1 2-2,-2 3-3,-1 2-2,0 0-4,2-1-3,1 1-3,2-1-3,1-1 0,2 0-2,3-2-1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8:01"/>
    </inkml:context>
    <inkml:brush xml:id="br0">
      <inkml:brushProperty name="width" value="0.0505" units="cm"/>
      <inkml:brushProperty name="height" value="0.0505" units="cm"/>
      <inkml:brushProperty name="color" value="#FED406"/>
    </inkml:brush>
  </inkml:definitions>
  <inkml:trace contextRef="#ctx0" brushRef="#br0">82555 37564 435,'-13'0'16,"6"0"14,6 0 15,6 0 15,3 0 2,2 0-9,0 0-10,1 0-8,2 0-7,3 0-1,3 0-2,4 0-1,-1 0-3,-1 0-3,-3 0-3,-1 0-4,-1 0-1,1 0-1,1 0 1,2 0 1,-1 0-3,1 0-4,-1 0-5,1 0-4,-1 0-1,1 0 0,0 0 1,-1 0 1,1 0 1,-1 0 0,1 0 0,0 0 0,-1 0 2,1 0 0,-1 0 0,1 0 2,-1 0-1,-1 0 1,-1 0 0,0 0 0,-2 0-1,1 0 1,0 0-1,-1 0 0,1 0-1,0 0 0,-1 0-1,1 0-1,0 0 0,-1 0 0,1 0 1,0 0-1,-1-1 0,1 0 1,0-2-1,-1 0 1,0 0-1,-1 0 1,0 2-1,-2 0 1,-3 1-9,-6-2-20,-6 0-18,-6-2-20,-2 0-6,0 1 5,2-1 6,1 0 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38:02"/>
    </inkml:context>
    <inkml:brush xml:id="br0">
      <inkml:brushProperty name="width" value="0.05609" units="cm"/>
      <inkml:brushProperty name="height" value="0.05609" units="cm"/>
      <inkml:brushProperty name="color" value="#FED406"/>
    </inkml:brush>
  </inkml:definitions>
  <inkml:trace contextRef="#ctx0" brushRef="#br0">82522 37443 392,'-19'0'2,"7"0"30,8 0 29,8 0 30,4 0 3,2 0-19,0 0-21,1 0-21,2 0-11,3 0-3,3 0-2,4 0-4,0-1-1,-2 0-2,0-2-2,0 0-2,-1 0-1,1 0-1,1 2-1,1 0-1,0 0 0,1-2 0,-1-2 1,1-1 0,-1-2 0,1 2 0,-1 1 0,1 1 1,-1 0-1,1 0 0,-1 0 0,1 0 0,-1 0 0,-1 0-1,-1 0 0,-1 1-1,-1-1-1,1 2 0,0 0 1,-1 2-1,0 0 0,-1 0 0,-1 0 0,0 0-1,-1 0 1,3 0-1,1 0 0,3 0 1,1 0-2,-1 2 1,0 0-2,1 2-1,-1-1 1,-1-1-1,-1 0-1,-1-2 1,-1 0 0,-1 0-1,-1 0 0,0 0 0,-2 0-1,1 0 0,0 0 0,-1 0-1,-4 0-13,-8 0-26,-10 0-25,-8 0-26,-3 0-4,1 0 19,2 0 19,3 0 19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15"/>
    </inkml:context>
    <inkml:brush xml:id="br0">
      <inkml:brushProperty name="width" value="0.03583" units="cm"/>
      <inkml:brushProperty name="height" value="0.03583" units="cm"/>
      <inkml:brushProperty name="color" value="#FED406"/>
    </inkml:brush>
  </inkml:definitions>
  <inkml:trace contextRef="#ctx0" brushRef="#br0">11480 27965 614,'-15'-8'3,"2"2"6,3 1 6,1 0 6,3 2 5,4 0 0,4 2 2,4 1 2,4-1-2,5-1-4,5 0-4,5-1-4,4-1-3,5 0 0,3 0 0,4 0-1,3 1-1,2 0 0,2 2-1,2 0-1,3 1 0,2-2-1,3 0 1,4-1-1,1-2-1,3 0-2,1-2-3,3 0-3,-1-1-1,-1-1-1,-3-2 0,-1 0-1,-2 0 0,0 1 1,-2 1 0,-1 0 1,-1 1 1,-2-1-1,-2-2 1,-2 0 0,-3 1-1,-2 1 0,-4 2 0,-2 2-1,-4 1-2,-2 1-2,-3-1-3,-3 0-3,-4 0-3,-3 2-1,-4 0-3,-5 2-1,-2 1-7,-2 2-12,-2 2-11,-2 2-12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17"/>
    </inkml:context>
    <inkml:brush xml:id="br0">
      <inkml:brushProperty name="width" value="0.02887" units="cm"/>
      <inkml:brushProperty name="height" value="0.02887" units="cm"/>
      <inkml:brushProperty name="color" value="#FED406"/>
    </inkml:brush>
  </inkml:definitions>
  <inkml:trace contextRef="#ctx0" brushRef="#br0">13709 22706 761,'-8'-7'-1,"2"1"-2,1 0-2,0 2-2,1-3-3,-2-4-4,0-5-5,-1-5-3,0 0 5,0 5 12,2 5 14,1 5 12,0 5 9,2 7 6,0 7 3,2 8 6,0 2-2,0 2-8,0 1-8,0 1-8,-1 1-5,0 3-3,-2 1-4,0 2-3,-1 1-3,1-2-1,-2 0-4,2-1-1,-1-2-2,2-3 0,0-4-1,2-1 0,0-4-3,0-1-4,0-3-3,0-1-6,1-4-3,2-4-6,2-6-3,2-4-6,0-3 2,-1 0 6,-1 1 6,0-1 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18"/>
    </inkml:context>
    <inkml:brush xml:id="br0">
      <inkml:brushProperty name="width" value="0.0329" units="cm"/>
      <inkml:brushProperty name="height" value="0.0329" units="cm"/>
      <inkml:brushProperty name="color" value="#FED406"/>
    </inkml:brush>
  </inkml:definitions>
  <inkml:trace contextRef="#ctx0" brushRef="#br0">13900 21707 668,'10'-15'-2,"4"4"4,3 3 6,5 2 5,1 2 2,-2 1-3,0-1-2,0 0-2,1-1-1,7-2 0,5-2-1,6-2 0,2 0 1,-4 1 0,-2 0 0,-3 2 2,-3 1-2,-3 1-2,-3 0-3,-3 2-3,-3 0-1,-1 2 1,-2 0 0,-3 2 1,-1 1 0,-2 4 2,-2 2 1,-2 3 1,-1 4 1,0 2 2,-1 3 2,1 3 2,-1 3 1,-4 3 2,-2 3 0,-3 2 1,-2 3 1,2 3-3,1 1-2,0 2-1,1 0-2,0 0-2,0-1-1,0-2-1,1-1-1,1-1 2,0-3 0,2-2 2,0-1-1,0-1-2,0-1-2,0-1-3,0-2 0,2-2-2,0-1 0,1-2-2,1-3 0,-2 1-1,0-2 0,-2-1-2,-2-4-2,-4-6-8,-4-8-6,-3-6-7,-3-7-2,1-5 3,-1-7 3,0-5 3,0-3 2,-1 1 3,-1 2 3,-1 0 1,-3-1 3,-3-1 1,-5-2 2,-3-2 2,0 1 1,3 4 3,5 3 3,3 5 2,4 3 2,3 2 4,3 4 2,3 3 4,1 2 0,2 1-2,1 0-2,0 2-1,5 0 2,6 0 7,7 1 8,7-1 6,4 1-1,-1 2-6,1 2-8,-1 2-7,0 1-4,-1 0-2,-1 0-2,-1 0-1,-1 0-1,-2 0-1,-3 0 0,-1 0-2,-2 2-1,-2 4-3,-3 4-3,-1 3-3,-3 4-1,-6 2-1,-4 1 0,-5 3-1,-4-1 2,-1-1 0,-3-3 2,-1-1 0,-2-2 3,-2-1 2,0-1 2,0 0 2,-2-2 2,1-3 1,-1-1 1,1-2 1,1-1 1,3 0 1,3 0 0,3 0 1,6-1 3,10-2 4,10-2 5,10-2 4,5-1 0,2 0-6,3 0-5,1 0-6,0 1-3,-1 0-1,-3 2-3,-1 0 0,-2 1-4,1-2-4,-1 0-4,1-1-5,-3-1-1,-3 2 1,-4 0 2,-4 2 1,-4-2-2,-3-2-5,-2-4-6,-4-2-5,-1-2 1,-2 1 7,0-1 8,-1 0 8,-1 1 4,2 1 2,1 0 1,0 2 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18"/>
    </inkml:context>
    <inkml:brush xml:id="br0">
      <inkml:brushProperty name="width" value="0.03033" units="cm"/>
      <inkml:brushProperty name="height" value="0.03033" units="cm"/>
      <inkml:brushProperty name="color" value="#FED406"/>
    </inkml:brush>
  </inkml:definitions>
  <inkml:trace contextRef="#ctx0" brushRef="#br0">14627 22108 725,'-21'-36'-30,"5"7"8,5 7 10,5 7 8,2 4 8,0 3 6,0 1 6,1 2 6,-1 5 5,2 10 3,0 8 3,2 9 3,0 5-1,2 2-3,0 2-4,2 3-4,-1-1-4,-1 0-6,0-2-6,-2 0-5,0-1-7,0 1-8,0-1-10,0 0-8,2-3-6,2-4-2,3-5-2,3-4-2,1-5 1,-1-3 4,-1-3 3,0-2 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18"/>
    </inkml:context>
    <inkml:brush xml:id="br0">
      <inkml:brushProperty name="width" value="0.03601" units="cm"/>
      <inkml:brushProperty name="height" value="0.03601" units="cm"/>
      <inkml:brushProperty name="color" value="#FED406"/>
    </inkml:brush>
  </inkml:definitions>
  <inkml:trace contextRef="#ctx0" brushRef="#br0">16050 22031 611,'15'-13'26,"-1"3"-2,-1 4-2,0 4-3,-1 3-2,1 2-1,1 2 0,1 2-2,0 2 0,-1 3-2,-1 3-1,0 3-1,-3 2-2,-1 1 0,-2 1-1,-2 1 0,-2 1-2,0 1-3,-2 1-2,0 1-2,-3-1-2,-2-3-2,-4-3 0,-2-3-1,-1-2-1,1-1-1,0-1-1,2 0 0,0-3 0,-1-3 0,-2-2 1,0-4 0,0-3 0,1-4-1,0-4-3,2-3-1,2-4-1,1-1 1,2-3 1,2-1 1,1-2 2,0 1 2,0-1 3,0 1 2,0 1 2,2 5 2,0 3 0,2 4 2,-1 4 4,1 5 5,0 2 5,0 5 7,0 3 2,0 4 1,0 2-1,0 3 1,-1 2 0,-3 1-3,0 1-1,-3 1-2,-1 2-2,0 3-4,0 3-3,0 2-3,-1 3-2,0 1 2,-1 0 0,-1 2 2,0 0-2,2 2-2,2 1-3,2 0-4,1 3-8,0 2-15,0 3-15,0 4-16,1-4-5,2-10 6,2-10 5,2-9 5,0-7 5,-1-3 4,-1-3 2,0-2 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19"/>
    </inkml:context>
    <inkml:brush xml:id="br0">
      <inkml:brushProperty name="width" value="0.03639" units="cm"/>
      <inkml:brushProperty name="height" value="0.03639" units="cm"/>
      <inkml:brushProperty name="color" value="#FED406"/>
    </inkml:brush>
  </inkml:definitions>
  <inkml:trace contextRef="#ctx0" brushRef="#br0">16930 21590 604,'0'-15'0,"2"2"0,0 2 0,2 3 0,1-1 3,3-2 4,4-2 6,2-1 6,2-1 1,-1 2-1,1 3-2,0 1 0,-1 1-2,-1 2-4,-1 1-3,-1 0-3,0 2-3,0 1-4,-1 0-5,1 2-3,-2-2-5,-2 0-4,-4-3-3,-2-2-5,-4-1 0,-2 0 5,-4 1 5,-2-1 4,-2 0 4,1 0 4,-1 0 3,0 1 3,0-1 2,1 2 2,-1 0 1,0 2 2,0 1 1,-1 2-1,-1 2 1,-1 2-1,-1 3 3,2 4 6,1 3 7,1 5 6,1 2 1,0 3-1,2 1-4,1 3-1,0 0-3,2 0-2,1 1-3,0-1-2,2-1-2,0-1-2,2-3-3,0-1-3,2-3-2,2-1-1,2-2-3,2-3-1,2 0-4,3 0-3,4 0-3,2-1-5,1-1 0,1-2 0,-1-4 1,1-2 1,-1-2 1,-3 2 0,-1 0 1,-2 2 0,-2-1 1,-1-1 0,-1 0 0,0-2 1,-4 1 0,-2 2 1,-6 2 0,-2 2 1,-5 2 1,-2 1 2,-3 3 1,-3 2 3,-3 1 0,-1 1 2,-3 1 0,-1 1 1,-1 1 1,-1-1 1,1 1 1,0 0 1,0-2 1,3 0 1,1 0 1,3-2 2,1-2 0,2-3-2,3-3-2,1-2-1,5-3 5,6-2 12,7-2 11,8-2 11,5-2 2,5-2-9,5-2-9,5-1-8,3-1-7,2 2-3,2 2-5,2 2-3,2 1-4,0 1-5,1-1-6,2 0-4,0 0-6,0 2-6,0 0-5,0 2-5,-5 0 1,-10 0 7,-9 0 7,-10 0 7,-5 0-1,1 2-8,1 0-9,2 2-9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20"/>
    </inkml:context>
    <inkml:brush xml:id="br0">
      <inkml:brushProperty name="width" value="0.03406" units="cm"/>
      <inkml:brushProperty name="height" value="0.03406" units="cm"/>
      <inkml:brushProperty name="color" value="#FED406"/>
    </inkml:brush>
  </inkml:definitions>
  <inkml:trace contextRef="#ctx0" brushRef="#br0">20787 21209 645,'-6'-21'36,"6"5"-4,4 5-3,6 5-3,1 1-2,-1 0-1,-1-2-2,0 0 0,-1 0-1,3 0 0,2 2 0,2 1-1,-1 0-1,1 2-3,-2 0-4,-1 2-4,-1 1-2,-1 4-2,0 2-3,-2 3-1,-1 4-2,0 1-3,-2 5-2,0 2-1,-3 1-2,-3 2 0,-2 1-1,-3 1 1,-3 0 0,0 1 1,-1-1 1,-1 1 2,-1-3 0,2-4-1,1-3 0,1-4-1,0-4-1,0-3 0,0-2 1,1-4-2,-1-2 1,2-4-1,0-2 0,2-3-1,1-4-1,0-4-3,2-3-2,0-4-3,1-3-1,0 1 2,0-1 0,0 1 2,1 1 2,0 3 4,2 3 4,0 3 2,1 3 5,0 3 3,0 3 4,0 2 4,-1 4 5,-1 2 7,0 4 5,-1 2 8,-1 3 1,0 3-1,0 4-2,0 2-2,0 2-2,0 1-5,0 1-3,0 1-4,0 0-2,0 2 1,0 1 0,0 1 0,0 1-5,0 1-7,0 0-10,0 2-9,0-1-6,0-3-7,0-3-5,0-3-5,1-4-3,3-3 4,4-4 2,2-4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53"/>
    </inkml:context>
    <inkml:brush xml:id="br0">
      <inkml:brushProperty name="width" value="0.0469" units="cm"/>
      <inkml:brushProperty name="height" value="0.0469" units="cm"/>
      <inkml:brushProperty name="color" value="#00BFF3"/>
    </inkml:brush>
  </inkml:definitions>
  <inkml:trace contextRef="#ctx0" brushRef="#br0">33320 48088 469,'-11'-13'8,"8"5"13,9 4 12,10 6 11,2 2 3,-3 1-8,-3 2-8,-2 0-8,-1 2-4,3 4-3,3 2-1,3 3-2,2 3-2,0 3 1,-1 3 0,1 3 0,0 3-1,1 4-2,1 4-2,1 5-2,0-1-2,-1 0-1,-1-3-1,-1-2 0,0-3-1,-1-6 0,1-4 1,0-5 0,-1-4 0,1-4-1,-1-5 0,1-3-1,0-4 2,3-6 1,1-4 3,3-5 2,3-9 2,7-11 1,5-12 2,6-12 1,7-12 0,9-15-2,9-12-2,9-15-2,7-10 0,5-7 1,4-7 0,5-6 2,3-1-8,0 4-17,0 5-16,0 6-16,-8 10-8,-14 18 0,-15 18-1,-14 17 1,-12 12 1,-4 6 3,-7 6 2,-5 6 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20"/>
    </inkml:context>
    <inkml:brush xml:id="br0">
      <inkml:brushProperty name="width" value="0.02998" units="cm"/>
      <inkml:brushProperty name="height" value="0.02998" units="cm"/>
      <inkml:brushProperty name="color" value="#FED406"/>
    </inkml:brush>
  </inkml:definitions>
  <inkml:trace contextRef="#ctx0" brushRef="#br0">21831 21350 733,'0'37'75,"0"-6"-16,0-4-14,0-5-15,0-1-10,0 3-4,0 3-5,0 3-3,-1 1-5,0 1-6,-2-1-5,0 0-5,-1-1-5,0-3-7,0-3-6,1-3-6,-1-5-4,2-7-2,0-6 0,2-8-2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20"/>
    </inkml:context>
    <inkml:brush xml:id="br0">
      <inkml:brushProperty name="width" value="0.02434" units="cm"/>
      <inkml:brushProperty name="height" value="0.02434" units="cm"/>
      <inkml:brushProperty name="color" value="#FED406"/>
    </inkml:brush>
  </inkml:definitions>
  <inkml:trace contextRef="#ctx0" brushRef="#br0">21900 21872 903,'8'-23'0,"1"3"-1,2 1 0,0 3 0,0 1 2,-1 2 7,0 3 5,-2 1 6,0 1 1,0 2-5,-1 1-3,1 0-3,0 1-7,0 1-5,0-1-6,-1 0-7,1 0-3,0 2 2,0 0 0,0 2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21"/>
    </inkml:context>
    <inkml:brush xml:id="br0">
      <inkml:brushProperty name="width" value="0.03658" units="cm"/>
      <inkml:brushProperty name="height" value="0.03658" units="cm"/>
      <inkml:brushProperty name="color" value="#FED406"/>
    </inkml:brush>
  </inkml:definitions>
  <inkml:trace contextRef="#ctx0" brushRef="#br0">22550 21011 601,'0'-13'6,"0"8"14,0 7 12,0 6 13,0 5 4,0 3-4,0 3-6,0 3-4,0 3-5,0 1-3,0 3-4,0 1-3,0 4-5,0 6-6,0 6-6,0 6-5,0 3-5,2 2-4,0 0-6,2 1-3,-1-3-8,1-8-8,0-8-8,0-8-9,0-6 0,0-5 7,0-5 8,0-4 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21"/>
    </inkml:context>
    <inkml:brush xml:id="br0">
      <inkml:brushProperty name="width" value="0.03012" units="cm"/>
      <inkml:brushProperty name="height" value="0.03012" units="cm"/>
      <inkml:brushProperty name="color" value="#FED406"/>
    </inkml:brush>
  </inkml:definitions>
  <inkml:trace contextRef="#ctx0" brushRef="#br0">23300 21462 730,'28'-14'8,"-5"3"6,-7 3 5,-5 2 7,-2 2 2,3 1-1,3-2-2,4 2-1,-1-1 0,0 2-2,0 0-1,-2 2-1,-1 0-8,-1 2-18,-1 0-16,-1 2-18,-2 1-7,-2 3-1,-4 3 1,-2 4 0,-3-1 4,0-3 8,-2-3 7,0-3 9,-1 0 4,0 0 2,0 1 3,0 2 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21"/>
    </inkml:context>
    <inkml:brush xml:id="br0">
      <inkml:brushProperty name="width" value="0.03119" units="cm"/>
      <inkml:brushProperty name="height" value="0.03119" units="cm"/>
      <inkml:brushProperty name="color" value="#FED406"/>
    </inkml:brush>
  </inkml:definitions>
  <inkml:trace contextRef="#ctx0" brushRef="#br0">23295 22143 705,'-13'-2'36,"4"-2"-3,6-4-5,5-1-3,3-3-3,5 2 1,4 1-1,3 1 1,3 0-2,1 2-2,1 1-4,1 1-1,0 0-5,-1 2-4,-1 0-6,-1 2-5,0 0-6,1 2-8,1 0-8,1 2-8,-1-1-1,-3-1 5,-3 0 6,-2-2 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22"/>
    </inkml:context>
    <inkml:brush xml:id="br0">
      <inkml:brushProperty name="width" value="0.04001" units="cm"/>
      <inkml:brushProperty name="height" value="0.04001" units="cm"/>
      <inkml:brushProperty name="color" value="#FED406"/>
    </inkml:brush>
  </inkml:definitions>
  <inkml:trace contextRef="#ctx0" brushRef="#br0">25250 20611 549,'-8'-14'31,"0"3"3,0 3 3,0 2 5,1 5-1,-1 6-5,0 6-4,0 6-6,0 3-3,-2 4-2,0 3-4,-1 3-1,0 2-3,1 1 0,0 0-3,2 2 0,1 1-1,1 0 0,0 2-1,2 1 1,0-2-1,2-2-4,0-4-3,2-1-2,2-6-6,4-4-6,4-4-7,3-6-6,3-6-2,-1-8 3,1-8 2,0-7 3,-2-4 1,-1 1 2,-3 1 1,-1 1 1,-1 0 2,-2 1 2,-1-1 3,0 0 1,-2 2 3,-2 1 2,-2 2 2,-2 3 1,-2 1 2,-2 2 1,-2 2-1,-1 3 2,-3 1-1,0 3 0,-1 4-1,-1 2-1,-1 4-1,-1 2-4,-1 3-3,-1 3-3,0 2-3,3-1-3,1 1-2,2-1-3,3 0-3,3-3-4,2-1-2,4-2-3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22"/>
    </inkml:context>
    <inkml:brush xml:id="br0">
      <inkml:brushProperty name="width" value="0.02892" units="cm"/>
      <inkml:brushProperty name="height" value="0.02892" units="cm"/>
      <inkml:brushProperty name="color" value="#FED406"/>
    </inkml:brush>
  </inkml:definitions>
  <inkml:trace contextRef="#ctx0" brushRef="#br0">26100 21750 760,'8'7'5,"0"-1"8,-1 0 10,1-2 9,0 1 4,0 0-3,0 1-2,0 2-2,0-1-6,1 1-10,1 0-12,2 0-9,-1 0-10,-1 1-8,-1 1-9,0 2-7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22"/>
    </inkml:context>
    <inkml:brush xml:id="br0">
      <inkml:brushProperty name="width" value="0.04069" units="cm"/>
      <inkml:brushProperty name="height" value="0.04069" units="cm"/>
      <inkml:brushProperty name="color" value="#FED406"/>
    </inkml:brush>
  </inkml:definitions>
  <inkml:trace contextRef="#ctx0" brushRef="#br0">26945 20890 540,'-7'-5'11,"2"8"22,2 6 23,2 7 21,1 5 4,0 5-16,0 3-14,0 5-15,0 6-12,0 11-8,0 12-7,0 10-9,-1 9-8,-2 10-10,-2 8-11,-1 9-10,-2 1-6,2-7-2,1-7-1,0-6-2,1-9 0,1-8 3,-1-9 3,0-8 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53"/>
    </inkml:context>
    <inkml:brush xml:id="br0">
      <inkml:brushProperty name="width" value="0.0362" units="cm"/>
      <inkml:brushProperty name="height" value="0.0362" units="cm"/>
      <inkml:brushProperty name="color" value="#FED406"/>
    </inkml:brush>
  </inkml:definitions>
  <inkml:trace contextRef="#ctx0" brushRef="#br0">26428 37516 607,'37'-7'72,"-5"2"-18,-6 2-18,-3 2-17,-5 1-11,-1 0 0,-3 0-3,-1 0-2,-2 0 0,0 2 0,-2 0 0,-1 2 1,0 1-1,-2 1-3,-1 3-2,0 2-2,-2 1-1,-2 2 1,-2 0 1,-2 1 0,-2 1 1,-2 1-1,-2 1-1,-1 1 0,-3 0-1,0-2 0,-1-3-1,-1-1 0,-1-2-1,1-1 0,-1 0-2,0-2 1,1-1-2,3-2 1,1-2 0,2-2 0,1-3 0,-2-2 0,0-4 0,-1-2 0,0-2 1,2-1-2,2-1 1,3-1-1,0-1 1,2 0 1,0 1 2,2-1 1,-1 1 2,0 2 3,-2 3 2,0 1 3,0 3 8,0 4 15,2 4 14,0 4 14,1 5 3,-2 7-10,0 7-11,-2 7-9,0 5-8,1 2-3,-1 4-3,0 3-5,0 2-2,2 3-4,0 4-1,2 2-4,0 1-5,0 1-5,0 0-8,0 0-6,0-1-3,2 1-3,0 0 0,2 0-2,0-1-1,2-1-3,0-1-2,1 0-3,1-6 3,-2-10 4,-1-10 7,0-9 5,-1-7 5,0-1 2,-1-2 4,1-2 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54"/>
    </inkml:context>
    <inkml:brush xml:id="br0">
      <inkml:brushProperty name="width" value="0.03518" units="cm"/>
      <inkml:brushProperty name="height" value="0.03518" units="cm"/>
      <inkml:brushProperty name="color" value="#FED406"/>
    </inkml:brush>
  </inkml:definitions>
  <inkml:trace contextRef="#ctx0" brushRef="#br0">26769 37169 625,'15'0'-53,"-1"-2"15,-1-1 15,-1 0 16,1-1 7,0 1 1,1-2 1,1 2 1,0-1-2,-1 2-2,0 0-3,-2 2-2,0-1-1,0 0 1,-1-2 2,1 0 1,-1-2 1,-2 0 0,-3-1 1,-1-1 1,-1-2-1,-2 0 1,0-2 0,-2 0 0,-1 0-1,-4-1 1,-2 0 0,-3 0 0,-2 1 0,0 1 0,0 0 0,1 2 0,-1 1 1,0 1 3,0 0 1,1 2 3,-1 0 2,0 2 1,0 0 2,1 2 2,-1 1 2,0 4 2,0 2 3,1 3 3,-1 3 0,2 0-2,1 1-3,1 1-2,0 1-2,2 1-2,0 2-2,2 0-3,0 1 0,0 1 1,0 1 0,0 1 1,1-1-2,0-3-4,2-3-3,1-3-5,1-2-3,1 0-1,3-2-3,2-1-1,2 0 0,2-2 2,2-1 2,1 0 2,2-2 1,0 0-1,-1-2 0,1 0-1,0-1-3,-1 0-2,1 0-5,0 0-3,-2 0-2,-1 0 0,-2 0 1,-2 0-1,-2 0 6,-1 2 11,-1 0 10,0 2 12,-2 1 4,-2 3-4,-2 3-3,-2 4-3,-2 0-3,-2 1-3,-2 0-3,-1-1-3,-4 2-2,-2 1-1,-3 3 0,-3 2-2,-1-1 0,-1 0 2,1-1 0,-1 0 0,3-3 1,3-3 0,4-3 0,5-3 0,-3 0 1,-6 2 1,-7 2 3,-7 1 1,-1 1 2,2 0-1,3-2 0,3-1 0,2-2 1,1-2 4,1-4 2,1-2 4,5-4 2,10 0 4,10-3 4,10-2 3,5 0-1,1 0-6,1 2-4,1 1-7,1 0-2,1 2-1,1 0-1,1 2 0,1 0-1,2 0 0,3 0 1,1 0-1,2 0 2,2 0 0,2 0 1,3 0 1,0 0-1,2 0-3,0 0-2,2 0-4,-1-2-2,-2 0-3,-2-3-4,-2-2-3,-2-1-1,-1 0 1,-3 1 1,-2-1 0,-2 0-4,-1 0-12,-3 0-12,-1 0-12,-4 2-3,-3 1 3,-4 2 4,-4 2 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4:57"/>
    </inkml:context>
    <inkml:brush xml:id="br0">
      <inkml:brushProperty name="width" value="0.02447" units="cm"/>
      <inkml:brushProperty name="height" value="0.02447" units="cm"/>
      <inkml:brushProperty name="color" value="#00BFF3"/>
    </inkml:brush>
  </inkml:definitions>
  <inkml:trace contextRef="#ctx0" brushRef="#br0">56816 52825 899,'-1'-13'-16,"-1"6"9,0 6 10,-1 6 7,-1 4 5,2 0-2,0 1 0,2 1-3,0 0-1,0 0-2,0-2-3,0 0-3,1-1 0,2 1 2,2 1 0,2 2 2,0-2-1,1-1 0,0-2 0,0-2-1,0-2-1,0 0 0,-1-2 0,1 0 0,0-2-1,2 0 0,0-2 0,1 0-1,1-2 1,0 0-2,-1-1 0,1-2-1,0 0 0,0-1-1,-1-2 1,1 0-1,-1 0 0,0 1 0,-2 0 0,-1 2 0,0 0 0,-2 1 1,-1-1 0,0 0 1,-2 0 1,0 0-1,-2 1 1,0-1 0,-3-1 0,-2 0 0,-4-1 0,-2-1 0,-1 0 1,1 2-1,0 2 1,2 2 1,0 1-1,0 1 0,1-1 0,-1 0 0,0 0 0,0 2 0,0 0-1,0 2 1,1 0 0,-1 2 0,0 0 0,0 2 1,0 0-2,1 0 0,-1-1-1,0 1-1,0 1-1,2 0-1,1 1-1,0 2 0,1-1-3,-2-1-2,0 0-2,-1-2-2,-1 0-1,2 0 2,1 0 1,0 0 2,2 0 1,1 2-2,0 0 0,2 1-1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0:54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30675 38825 333,'49'20'167,"16"14"-1,16 14 1,15 16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1:08"/>
    </inkml:context>
    <inkml:brush xml:id="br0">
      <inkml:brushProperty name="width" value="0.03424" units="cm"/>
      <inkml:brushProperty name="height" value="0.03424" units="cm"/>
      <inkml:brushProperty name="color" value="#FED406"/>
    </inkml:brush>
  </inkml:definitions>
  <inkml:trace contextRef="#ctx0" brushRef="#br0">22478 38150 642,'-7'9'101,"2"3"-22,2 4-22,2 2-22,1 1-13,0 1-4,0-1-3,0 1-5,0 2-2,-2 7-2,-1 5-2,0 6-1,-1 1-4,1-4-2,-1-3-4,0-5-3,-1-1-2,0 1-1,-1 0-1,-1 2 0,0-2-3,2-7-5,2-5-5,2-6-5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1:09"/>
    </inkml:context>
    <inkml:brush xml:id="br0">
      <inkml:brushProperty name="width" value="0.04244" units="cm"/>
      <inkml:brushProperty name="height" value="0.04244" units="cm"/>
      <inkml:brushProperty name="color" value="#FED406"/>
    </inkml:brush>
  </inkml:definitions>
  <inkml:trace contextRef="#ctx0" brushRef="#br0">22671 37591 518,'9'-9'1,"1"0"3,3-1 2,2-1 3,2-1 2,3 2 3,3 1 3,3 1 2,1 0 0,1 0-4,-1 0-3,0 0-5,1 1-1,-1 1 1,0 0 1,1 2 1,-2 0-1,-1 2-2,-3 0-2,-1 2-3,-3 0 0,-1 2-1,-3 0 1,-1 2-1,-2 0 1,-2 2 1,-2 0 0,-2 1 2,-2 2 0,1 2 4,0 2 2,0 1 3,-1 3 2,0 1 0,-2 3 2,0 1 1,-1 2-1,0 1 1,0 1-2,0 1 0,0 1-2,0 3 0,0 1-2,0 2-2,0 2 0,0 1-1,0 0-1,0 2 0,0-2-1,0-2 1,0-3 0,0-3-1,0-3-2,2-2-5,0-1-5,2-2-6,-1-3-2,-1-1 1,0-3 0,-1-1 0,-5-4-2,-6-4-8,-7-6-6,-7-4-7,-4-5-2,1-3 4,0-5 3,-1-4 3,0-2 4,0-1 2,-2-1 2,-1 0 3,1 0 1,1 3 1,3 3 1,2 3-1,1 1 4,4 2 6,3 1 6,3 1 6,2 1 4,1 0 1,0 2 3,2 1 1,1 0 1,2 0-1,2 0-1,3 1-1,1-2 0,3 0 1,4-2 2,2 1 1,3-2-1,1 0-4,3 0-1,2 1-4,1 0-2,2 2-2,3 2-2,1 2-2,1 1-1,-3 0 1,-1 0-2,-3 1 1,-1-1-1,-1 2 0,-1 0-1,0 2 0,-3 1-1,-1 2 0,-3 2 1,0 1 0,-4 3-3,-1 2-5,-2 2-5,-2 1-5,-3 2-1,-4 2 1,-4 0 3,-3 1 2,-4 0 0,-1-1-1,-3-1-1,-1-1-2,-2-1 1,-1-1 3,-1-1 4,-1 0 2,-1-2 4,-3-1 2,-1 0 5,-2-2 2,0 0 3,5 0 1,4 0 2,3-1 1,4 0 2,3-2 1,3-2 1,3-2 1,4-1 2,8 2 0,6 0 1,7 2 2,4-1-3,3-1-3,1 0-5,3-1-3,1-3-5,1 0-5,0-3-5,2-2-4,-1-1-4,-1 2-2,-3 1-2,-1 1-1,-3-1-2,-1 2 2,-3-1 2,-1 0 0,-3-1 0,-1 0-2,-2-1-2,-2-2-2,-3 0 0,-2-1 3,-4-2 2,-2 0 3,-2 0 3,0 1 3,0 0 3,0 2 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1:09"/>
    </inkml:context>
    <inkml:brush xml:id="br0">
      <inkml:brushProperty name="width" value="0.03425" units="cm"/>
      <inkml:brushProperty name="height" value="0.03425" units="cm"/>
      <inkml:brushProperty name="color" value="#FED406"/>
    </inkml:brush>
  </inkml:definitions>
  <inkml:trace contextRef="#ctx0" brushRef="#br0">23574 38171 642,'-2'-17'0,"-2"-2"0,-4-1 0,-1-3 0,-3 1-1,0 1-1,1 3-2,-1 1-1,1 3 2,3 2 5,1 4 5,2 3 5,1 5 8,0 8 12,0 7 11,1 9 12,-1 4 1,2 2-8,0 3-9,2 1-8,0 7-11,0 10-13,0 11-11,0 11-14,0 9-7,0 6-3,0 8-3,0 6-2,0-5-6,0-18-6,0-17-6,0-18-6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1:11"/>
    </inkml:context>
    <inkml:brush xml:id="br0">
      <inkml:brushProperty name="width" value="0.04002" units="cm"/>
      <inkml:brushProperty name="height" value="0.04002" units="cm"/>
      <inkml:brushProperty name="color" value="#FED406"/>
    </inkml:brush>
  </inkml:definitions>
  <inkml:trace contextRef="#ctx0" brushRef="#br0">26131 37491 549,'-13'-8'2,"3"0"3,4 0 3,4 1 4,2-1 1,0 0 1,0 0-1,0 0 1,1 1 1,2 0 0,2 2 0,2 1 2,1-1-1,3 0 1,2-1-1,2-2 0,1 1-1,3 1 0,1 0-2,3 2-1,0 0-1,1 2-1,-1 0-1,1 2-3,-1 0 0,-2 0-2,0 0-1,0 0-2,-3 1-1,-1 2-1,-3 2 0,-1 2 0,-2 1-1,0 1 2,-2 2 0,-1 0 1,0 1 1,-2 1 0,-1 1 0,0 2 2,-2-1-1,0-1 2,-2-1 0,0-1 1,-3 1-1,0 2 0,-3 1 0,-2 3-2,-1 0 0,-2 1-2,0-1-1,-1 1-1,-2 0-2,0-1 0,-1 1-1,-1-1-2,-1 0-1,-1-1-3,-1 0-3,-1-2-3,0-2-1,1-1-2,0-2 0,2-2-1,1-3 0,1-1 0,1-2 1,1-1 1,0-5 1,2-5-1,1-4 0,1-5 0,1-3 0,2-3 0,2-1 1,2-3 0,1 1 2,2 1 2,0 3 3,2 2 2,-1 0 3,2 2 2,-2 1 3,1 1 3,-1 1 2,0 3 3,-1 1 4,-2 2 1,0 1 4,2 1 1,1-1 3,0 0 1,1 2 6,0 4 8,0 4 8,0 4 8,-1 4 0,-1 5-9,0 5-9,-2 5-8,0 4-6,0 3-4,0 2-3,0 4-3,0 4-4,-2 6-4,0 6-6,-1 6-5,-1 3-4,0 1-3,0 1-3,0 1-3,1 2-3,0 3-3,1 3-5,2 3-3,0-7-1,0-13 0,0-16 1,0-14 1,0-8 1,-2-1 0,-1-1 0,0 0 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1:12"/>
    </inkml:context>
    <inkml:brush xml:id="br0">
      <inkml:brushProperty name="width" value="0.03697" units="cm"/>
      <inkml:brushProperty name="height" value="0.03697" units="cm"/>
      <inkml:brushProperty name="color" value="#FED406"/>
    </inkml:brush>
  </inkml:definitions>
  <inkml:trace contextRef="#ctx0" brushRef="#br0">27279 37181 595,'9'-14'73,"1"3"-16,3 3-18,2 2-18,1 2-11,1 0-5,1 0-6,1 1-4,0-2-5,-3 0-1,-1-2-3,-2 0-2,-2 0-2,-1 2-2,-1 2-1,0 3-3,-3-2 1,-2-2 0,-4-4 1,-2-2 2,-3-1 3,-2 2 5,-2 2 4,-2 3 5,-1-1 3,-1-2 1,-1-2-1,-1-2 1,0 1 2,2 3 4,3 2 3,1 4 4,1 0 3,0 0 0,0-2 3,0 0 0,1 1 2,-1 4-1,0 4 0,0 4 0,0 2 0,1 1 0,-1 1 1,0 2-1,0 0 0,2 3-1,1 1-1,0 3-2,1 0 0,1 1-2,-2-1-2,2 1 0,-1-2-3,2 0-2,0-1-2,2 0-3,0-3-1,0-1-1,0-3 0,0-1 0,2-1-1,4 0-4,3-1-4,5 1-2,2-1-3,0-2 0,-1-3-2,1-1 1,-1-1-2,-1 0 1,-1 0-1,0 0 0,-2 0 1,-1 0 1,-1 0 2,0 0 2,-2 1 2,-1 3-1,-1 3 2,0 4 0,-3 0 0,-2 1 2,-3 0 0,-4-1 1,-2 1 1,-3 2 0,-4 0 2,-1 1 0,-3 0 1,2-1 1,1-1 0,1-1 1,0 0 0,-1-1 1,-1 1 2,-1 0 0,-1-1 1,1-1 2,-1-1 2,0-1 2,2-1 1,1 0 0,2-2 0,3 0 0,3-3 3,6-1 4,6-2 5,6-2 4,6-1 0,7-2-8,7 0-6,7-2-7,4 0-7,2 1-5,2-1-8,2 0-5,1 0-4,2 2-2,0 0-1,1 2-1,0 1-4,-2 4-8,-2 2-5,-2 3-8,-5 1 0,-7-2 5,-9-2 5,-7-2 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1:41"/>
    </inkml:context>
    <inkml:brush xml:id="br0">
      <inkml:brushProperty name="width" value="0.03801" units="cm"/>
      <inkml:brushProperty name="height" value="0.03801" units="cm"/>
      <inkml:brushProperty name="color" value="#FED406"/>
    </inkml:brush>
  </inkml:definitions>
  <inkml:trace contextRef="#ctx0" brushRef="#br0">81457 14495 578,'-2'-13'7,"0"4"15,-3 6 13,-2 5 14,-1 3 4,-2 5-9,0 4-8,-1 3-8,-2 3-5,0 1-2,-1 1-1,-1 1-2,-1 2-2,-1 1-2,-1 3-2,-1 1-3,-1 1-2,1-2-2,-1 0-3,1-1-2,0 0-1,0 1-3,2 1-2,1 0-1,1 0-3,1-3-5,1-3-3,0-3-5,3-2-3,3-3-6,2-1-4,4-2-5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1:42"/>
    </inkml:context>
    <inkml:brush xml:id="br0">
      <inkml:brushProperty name="width" value="0.04544" units="cm"/>
      <inkml:brushProperty name="height" value="0.04544" units="cm"/>
      <inkml:brushProperty name="color" value="#FED406"/>
    </inkml:brush>
  </inkml:definitions>
  <inkml:trace contextRef="#ctx0" brushRef="#br0">82565 14105 484,'-7'-13'8,"3"6"18,1 6 15,2 6 17,1 4 4,2 1-12,0 3-9,2 2-11,-1 1-6,-1 1-1,0 1-3,-2 1-2,0 2-1,0 1-3,0 2-1,0 3-3,0 1-1,0 3-1,0 1-2,0 2 0,0 1-1,0-2 2,0 0 0,0-1 0,0 0-1,0 0-7,0 2-5,0 1-6,0-1-2,0-2-1,0-1 1,0-3 0,0-1 0,0-1-2,0-1 1,0-1-2,0-2 0,0-3 0,0-3 1,0-3 0,0-5-7,0-6-15,0-8-14,0-6-15,0-3 0,2 1 13,0 1 14,2 0 12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1:42"/>
    </inkml:context>
    <inkml:brush xml:id="br0">
      <inkml:brushProperty name="width" value="0.03817" units="cm"/>
      <inkml:brushProperty name="height" value="0.03817" units="cm"/>
      <inkml:brushProperty name="color" value="#FED406"/>
    </inkml:brush>
  </inkml:definitions>
  <inkml:trace contextRef="#ctx0" brushRef="#br0">81602 15750 576,'-22'0'7,"4"0"13,5 0 13,3 0 14,5 0 7,6 0-2,6 0 1,6 0-2,2 0-6,1 0-12,0 0-13,-1 0-11,3 0-12,3 0-8,5 0-9,3 0-8,1 0-7,-3 0-5,-3 0-3,-3 0-5,-3 0 1,-3 0 4,-3 0 6,-2 0 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1:43"/>
    </inkml:context>
    <inkml:brush xml:id="br0">
      <inkml:brushProperty name="width" value="0.04174" units="cm"/>
      <inkml:brushProperty name="height" value="0.04174" units="cm"/>
      <inkml:brushProperty name="color" value="#FED406"/>
    </inkml:brush>
  </inkml:definitions>
  <inkml:trace contextRef="#ctx0" brushRef="#br0">82996 14482 527,'2'-15'1,"4"2"9,3 3 7,5 1 9,2 1 1,0 2-5,-1 1-6,1 0-5,-1 1-4,-1 1-4,-1-2-4,0 2-4,-2-1-2,-1 0-1,-1 0-2,0 0 0,-2-1-3,-1 0-3,0-1-3,-2-1-3,-1-2-1,-2 0 5,-2-2 4,-2 0 3,-1-1 3,1-1 1,-2-1 1,2-1 2,-2 0 1,0 2 4,-2 2 4,0 3 4,-1 1 3,1 2 3,-1 2 1,0 2 3,-1 1 1,-2 2 0,-2 0 0,-1 2-1,-2 2 2,1 5 2,-1 5 2,0 6 3,1 1 0,-1 1-2,0-1-2,1 1-3,0-2-2,4 0-3,3-1-2,2 0-4,3-3-2,0-1-1,2-3-2,1-1 0,0-2-3,3 0-1,2-2-3,2-1-1,2 0-4,2 0-3,1 0-4,3 0-3,1-2-2,0-1-1,-1-2-2,1-2 0,-2 0-1,-1 0 1,-2 2 1,-2 0 1,-2 2 3,-1 2 3,0 2 4,-2 2 3,-2-1 4,-4 1 2,-4-2 4,-3 0 3,-3-2 1,0 1 3,0 0 0,1 0 3,2-1-2,6-1-5,6 0-3,6-2-4,2 0-3,-1-2 2,-1 0-1,0-2 1,-3 2 1,-4 2 1,-4 3 1,-4 4 0,-3 0 0,-2 1 0,-2 0 0,-1 0 0,-2-1-1,1 1 1,-1 0-1,0 0 0,-1-1 1,-1 1 0,-3 0 1,-1 0 0,-1-1 2,1-1 1,1-1 3,1 0 1,1-2 1,2-1 1,3 0-1,1-2 0,5 0 5,6 0 8,7 0 8,8 0 8,3-1 1,3-2-9,2-2-8,1-2-8,5-1-5,7 2-4,6 0-3,8 2-2,2 0-3,-2 0-1,-2 0-1,-2 0-1,-1 0 0,0 0 0,0 0 2,0 0 0,0 0-5,1 0-10,-2 0-12,2 0-10,-4 0-5,-6 0 1,-6 0 0,-5 0 0,-4 0 2,-3 2-1,-1 0 0,-2 2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0"/>
    </inkml:context>
    <inkml:brush xml:id="br0">
      <inkml:brushProperty name="width" value="0.02492" units="cm"/>
      <inkml:brushProperty name="height" value="0.02492" units="cm"/>
      <inkml:brushProperty name="color" value="#00BFF3"/>
    </inkml:brush>
  </inkml:definitions>
  <inkml:trace contextRef="#ctx0" brushRef="#br0">57500 53081 882,'14'0'7,"-1"0"-1,-2 0 1,-2 0 0,-1 0 0,2 0-1,0 0-1,1 0 0,0 0-1,0 0-1,-2 0 0,-1 0-1,1 0-1,0 0 1,1 0 1,2 0-1,-1 0 1,1 0-2,0 0 0,0 0-2,-1 0 0,-1 0 0,-1 0 1,0 0 0,-1 0 0,0 0 1,-1 0-1,1 0 1,0 0 0,0 2 1,0 0 0,0 2 0,0-1 1,1 0 0,1-2 0,2 0 1,-1-1 0,1 0-1,0 0 0,0 0 0,-1-1-1,1 0 0,0-2-1,0 0-1,-1-1 0,1 0 1,0 0 0,0 0 1,-1 1-1,1 0 0,0 2-2,0 1 1,-1 0-1,-1 0 0,0 0 0,-2 0 0,0 0 1,0 0-1,0 0 1,-1 0 0,1 0 0,0 0 0,0 0 0,0 0-1,-3 0-4,-2 0-10,-6 0-11,-2 0-10,-3 0-2,0 0 5,0 0 6,0 0 5,1-2 4,-1 0 0,0-3 0,0-2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3:47"/>
    </inkml:context>
    <inkml:brush xml:id="br0">
      <inkml:brushProperty name="width" value="0.03909" units="cm"/>
      <inkml:brushProperty name="height" value="0.03909" units="cm"/>
      <inkml:brushProperty name="color" value="#FED406"/>
    </inkml:brush>
  </inkml:definitions>
  <inkml:trace contextRef="#ctx0" brushRef="#br0">56374 34972 562,'-14'6'-30,"3"-3"14,2-2 14,4-3 13,1-3 7,0 2-3,0-1-2,1 0-1,0 0 6,3 0 18,4 0 18,2 0 16,2 0 1,2-2-15,0 0-16,1-1-16,2-1-9,0 0-3,1 0-3,1 1-4,1-1-2,-1 2-1,1 1-1,0 0-1,0 1 0,1-2 0,1 0-1,1-1 1,0 0-1,-1 2 1,-1 2 0,0 2-1,-1 1 2,1 0-1,1 0 0,1 0 1,0 0-1,-1 0 1,-1 0-1,-1 0 0,0 0 0,0 0-1,-1 0-1,1 0 0,0-1-1,-1-2 1,1-2-1,0-1 1,-1-1 0,1 2-1,0 2-1,-1 2 1,-3 1-14,-6 2-23,-8 0-25,-6 2-24,-3 0-2,2 0 18,2-1 20,3 1 19,-1 0 11,0-2 5,-2 0 4,0-2 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3:48"/>
    </inkml:context>
    <inkml:brush xml:id="br0">
      <inkml:brushProperty name="width" value="0.04331" units="cm"/>
      <inkml:brushProperty name="height" value="0.04331" units="cm"/>
      <inkml:brushProperty name="color" value="#FED406"/>
    </inkml:brush>
  </inkml:definitions>
  <inkml:trace contextRef="#ctx0" brushRef="#br0">56234 35524 507,'-15'7'0,"2"-2"-1,3-3 0,1 0-1,3-3 11,6 0 22,4-2 21,6 0 23,1-1 3,1 0-16,0 0-15,0 0-16,0 0-9,3 1-4,2-1-3,1 0-4,2-1-1,1 0-2,1-1 0,1-1 0,1-1-2,-1 2-2,1 1-2,-1 0-3,1 1-1,1 1-1,1-1 1,1 0-2,0 0-1,-1 0-2,-1 0-2,-1 0-3,-1 0-2,1 1 1,-1-2 0,1 2 0,-2-1-2,-3 2-7,-3 0-4,-3 2-7,-3 1-6,-4 4-9,-4 2-10,-4 3-8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3:48"/>
    </inkml:context>
    <inkml:brush xml:id="br0">
      <inkml:brushProperty name="width" value="0.04208" units="cm"/>
      <inkml:brushProperty name="height" value="0.04208" units="cm"/>
      <inkml:brushProperty name="color" value="#FED406"/>
    </inkml:brush>
  </inkml:definitions>
  <inkml:trace contextRef="#ctx0" brushRef="#br0">56889 33774 522,'-7'-14'0,"1"1"-2,0 2-1,2 2 0,1 3 3,2 2 11,2 4 10,2 3 10,1 2 3,2 5 0,0 4-2,1 3-2,1 3-1,-2 1-2,-1 1-1,0 2-1,-1-1-2,0 2-2,-1 1-2,1 1-1,0 2-1,0 3-1,0 2-2,0 4 0,-1 3-2,0 4-1,-2 4-3,0 4-1,-1 2-3,2 0-2,0 0-4,2-1-3,0 0-3,1-2-2,1-2-3,2-2-3,0-2-6,1-2-10,2-2-12,0-2-10,0-1-5,1-2 2,0 0 1,0-1 3,-2-4 5,-1-6 10,-2-5 9,-2-6 11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4:20"/>
    </inkml:context>
    <inkml:brush xml:id="br0">
      <inkml:brushProperty name="width" value="0.04254" units="cm"/>
      <inkml:brushProperty name="height" value="0.04254" units="cm"/>
      <inkml:brushProperty name="color" value="#FED406"/>
    </inkml:brush>
  </inkml:definitions>
  <inkml:trace contextRef="#ctx0" brushRef="#br0">46550 32750 517,'15'0'164,"-1"0"-37,-1 0-38,0 0-39,-2 0-23,1 2-9,0 0-10,-1 2-10,1 1-5,0 1 0,-1 3 1,1 2-1,-1 2 0,-2 1 2,-2 3 1,-2 2 2,-2-1-1,-1-1 1,0-3 0,-2-1 0,0-1 0,-2 0-1,0-1-1,-1 1 0,-2 0 0,2-1 0,-1 1 1,0 0 0,-1 0 0,0 1-1,-1 1-3,-1 2-1,-1-2-1,0-1 1,0-3 0,0 0 1,0-3 0,1 1 1,-1 0 1,0 0 1,0 0 1,0-1 0,1 1 2,-1 0 0,2-1 5,6-2 8,4-3 8,6 0 9,3-2 0,3 0-5,3 0-6,3 0-5,1 0-8,-1 0-11,-2 0-11,1 0-10,-2 0-9,1 0-8,-1 0-6,1 0-8,-2 0 1,-3 0 10,-3 0 9,-3 0 10,-1-1 4,0 0-2,0-2 0,0 0-1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7:44:21"/>
    </inkml:context>
    <inkml:brush xml:id="br0">
      <inkml:brushProperty name="width" value="0.0445" units="cm"/>
      <inkml:brushProperty name="height" value="0.0445" units="cm"/>
      <inkml:brushProperty name="color" value="#FED406"/>
    </inkml:brush>
  </inkml:definitions>
  <inkml:trace contextRef="#ctx0" brushRef="#br0">47681 33125 494,'-13'-2'5,"3"-2"9,4-4 9,4-2 10,3-1 5,2 1-1,2 0 0,2 2-1,1 1 0,1-1 0,1 0-1,2 0-1,0 1-1,1 0-4,1 2-3,1 1-4,0 0-5,0 2-7,-2 0-6,-1 2-6,0 0-6,2 0-5,0 0-6,1 0-4,0 0-7,-1 0-8,-1 0-7,0 0-7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25"/>
    </inkml:context>
    <inkml:brush xml:id="br0">
      <inkml:brushProperty name="width" value="0.04389" units="cm"/>
      <inkml:brushProperty name="height" value="0.04389" units="cm"/>
    </inkml:brush>
  </inkml:definitions>
  <inkml:trace contextRef="#ctx0" brushRef="#br0">19247 52087 501,'0'-19'31,"0"10"9,0 10 7,0 10 8,0 6-1,0 3-10,0 3-11,0 3-9,-1 2-7,0-1-2,-2 0-3,0 1-2,-1-1-3,0-1-2,0-1-2,0-1-3,0-1-2,-2-1 1,0-1 0,-1-1 0,0-2 0,2-1 1,2-2 1,2-2 0,2-4 0,4-5-1,2-4-2,4-6-1,1-3 0,3-1 2,1-3 3,3-2 3,1 0 1,1-1 0,1 0-1,1 1 1,1-1-1,-1 2 1,1 1-1,-1 1 0,0 1-1,-1 2-1,-1 2-1,0 3-2,-3-1-1,-1 0-4,-3-2-2,-1 0-3,-4-2-3,-6-2-5,-6-1-4,-6-3-4,-2 0-2,1 1 1,0 1 1,2 0 2,0 0 0,0-3 1,1-3 1,-1-3 1,0-3 1,2-3 3,1-3 2,0-3 3,1 2 2,0 4 3,0 5 3,1 5 3,-1 2 2,2 2 4,0 1 2,2 1 4,-1 5 5,-2 10 8,-2 10 8,-2 9 9,0 7 1,0 5-6,2 3-6,1 4-7,-1 1-3,0-2-3,-2-2-2,0-1-3,-1-1-1,0 2-2,1 2-2,-1 2-1,0 2-3,0 0 0,0 2-1,0 0-2,2 2-1,1 0-2,2 2-3,2 0-2,1-3 0,0-6 0,0-7 2,0-7 0,0-5 0,0-1-3,0-3-3,0-1-3,-2-3-2,-2-4 1,-4-5 0,-2-3 0,-2-2 1,-1 0 4,-2 0 1,0 0 4,-2-1 1,-1-4 1,-3-2 1,-1-3 1,-1-2 1,3 0 0,1 1 1,3-1 0,0 1 2,2 0 2,1 2 3,1 1 2,1 0 2,2 0 1,2 0 0,3 0 0,1-1-1,3-3-3,4-3-4,2-3-2,4-4-3,6-3-1,4-5-1,5-3-1,4-2-1,2 0 1,4-1 0,3 1 0,3 0-1,2 2 0,4 0-2,2 1 0,1 2 0,-2 1 1,-2 3 2,-2 1 2,-2 3 0,-2 1 3,-1 3 2,-3 1 1,-3 2 1,-3 3 1,-5 1-1,-3 2 1,-4 3 0,-1 2 1,-2 4 0,-3 2 2,-2 4 0,-2 4 1,-4 4 1,-2 3 1,-2 3-1,0 1 1,0 1-1,0 1-1,1 1 1,2-1-1,2 1 0,2-1 0,1 0-2,1-1-2,2-1-2,0 0-4,0-3-1,1 0-1,0 0-2,0-2 0,0-1-2,1-1 0,1-1-1,2 0 0,-1-2 0,-1-1 1,-1-1 1,0 0 1,-3-1 1,-1 1 1,-2 2 1,-2 0 1,-2 1 2,-1 1 2,0 2 2,-1 0 1,-4 1 2,-2-1 0,-5 1 1,-4 0 1,-2 0-1,-1 1 0,-1 1-2,-1 1 0,-2 0-1,-1 1-2,-3 0-1,-1-1-1,-2-1-2,1-3-6,-1-2-3,1-4-5,0-2-4,1-2-1,1-3-1,1 0-3,1-5-1,1-6-3,1-6-1,1-5-2,2-8-1,5-9 1,3-8 1,4-10 0,4-2 2,4 5 0,4 3 3,4 4 1,1 3 2,1 6 2,0 2 2,0 5 2,-1 4 2,-1 5 0,-1 4 2,0 6-1,-3 5 12,-2 6 19,-4 6 21,-2 6 20,-3 4 5,0 1-12,-2 3-11,0 1-12,-1 1-7,1-3-3,-1-1-4,0-2-4,0-2-2,2-1 1,1-1 0,0-1 1,5-4-14,6-8-28,7-8-27,8-7-27,1-4-6,0 2 20,-1 3 17,0 1 19,-3 3 11,-1 2 2,-2 4 3,-3 3 3,0 1 6,0 0 9,0 0 9,-1 0 9,0 1 5,0 1 1,-2 3 1,0 2 0,-3 1 2,-1 2 2,-2 0 1,-2 1 2,-1 1 0,-2 0-2,0 0-1,-2-1-1,-1 3-2,-3 4-3,-4 3-2,-2 5-3,-3 1-2,-1 1-3,-3-1-3,-1 0-3,-3 2-5,-3 1-5,-3 2-5,-3 3-6,-1-2-6,0-4-7,-1-3-6,1-5-6,2-3-3,4-3 5,3-2 3,5-4 3,2-2 1,4-2-6,3-3-3,3 0-5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27"/>
    </inkml:context>
    <inkml:brush xml:id="br0">
      <inkml:brushProperty name="width" value="0.04266" units="cm"/>
      <inkml:brushProperty name="height" value="0.04266" units="cm"/>
    </inkml:brush>
  </inkml:definitions>
  <inkml:trace contextRef="#ctx0" brushRef="#br0">23200 52932 515,'9'6'67,"3"-2"-13,4-4-11,2-2-13,1-3-8,1-2-2,-1-2-3,1-1-4,2-3-2,7 0-2,5-1-3,6-1-2,1 0-2,-5 1-2,-5 1-1,-5 0-3,-4 2-1,-2 1-2,-1 0-1,-2 2-2,-3 0-4,-1 1-6,-2-1-7,-2 0-7,-4 0-1,-5 0 6,-4 0 6,-5 1 4,-3-3 5,0-2 1,1-3 2,-1-3 2,-1-3 2,0-3 0,-1-3 0,-1-3 1,0-1 2,3 2 4,1 0 2,2 1 4,1 2 3,1 3 0,-1 3 2,0 3 1,1 2 1,2 2 2,2 3 2,2 1 2,1 5 3,-2 8 5,0 8 4,-2 7 5,1 8 1,0 5-3,2 6-5,1 6-3,0 1-4,0-2-2,0-4-4,0-2-3,0 2-2,0 8 1,0 8 1,0 8 0,0-3-1,0-13-4,0-12-3,0-13-4,-1-4-3,-1 7-2,0 5-2,-1 6-2,-1 1-2,2-3-1,0-5-2,2-4-2,-1-7-3,-2-10-6,-2-12-7,-2-10-5,-2-8-2,-2-5 5,-1-5 3,-3-4 5,-1-5 2,-1-2 3,-1-4 1,-1-2 2,0 0 3,2 4 2,3 4 4,1 4 3,3 4 3,2 3 2,4 5 2,3 4 3,3 3 3,3 4 5,5 4 4,4 5 6,3 1-3,3 2-8,3 0-9,3 2-8,1-1-7,1-2-2,-1-2-4,1-2-3,-2-1 0,0 1 0,-1-1 1,0 0 2,-4 0 1,-3 2 3,-5 1 1,-3 0 3,-3 1 2,0 1 2,-2-1 2,0 0 3,-3 3 6,-2 6 14,-4 5 11,-2 7 13,-4 3 1,-2 1-8,-3 1-8,-3 1-9,-3 2-6,-3 5-2,-3 3-2,-3 4-4,-1 3 0,0 0-1,-1 2-1,1 0 0,1 1-1,5-2-1,4 0-2,3-1 0,3-6-2,2-8-3,3-9-3,1-8-2,3-7-3,4-3-2,4-2-3,4-3-1,4-4-1,5-4 1,5-3 0,5-5 2,3-1 2,-1-1 4,1 1 4,-1-1 6,1 2 0,1 3 1,1 3-1,1 3-1,-2 3 4,-2 4 8,-3 4 9,-3 4 9,-2 2 3,-1 0 0,0 0-2,-2 0-1,-2 1-1,-1 3-2,-2 4-1,-2 2-3,-2 1-5,-1-3-8,0-1-8,-2-2-9,0-4-11,0-6-14,0-6-14,0-6-14,-1-1 0,-2 1 13,-2 2 13,-2 3 13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28"/>
    </inkml:context>
    <inkml:brush xml:id="br0">
      <inkml:brushProperty name="width" value="0.04704" units="cm"/>
      <inkml:brushProperty name="height" value="0.04704" units="cm"/>
    </inkml:brush>
  </inkml:definitions>
  <inkml:trace contextRef="#ctx0" brushRef="#br0">24735 52103 467,'8'-17'0,"1"0"0,2-1 0,0-1 0,0 1 3,1 3 5,0 2 6,0 4 6,-1 3 1,1 2-1,0 4-1,0 3-2,-2 2-1,-3 3-2,-2 3-1,-4 4-2,-2 2-1,-2 5-2,-2 3 0,-1 5-1,-4 0-1,0 0-3,-3-1 0,-1-1-3,-2-3-1,2-3-2,1-4-2,1-5-2,3-3 0,8-2-1,6-4 1,8-2 0,4-3 1,3-2 3,3-2 2,3-2 2,-1 0 2,-1 0 1,-4 2 0,-3 1 2,-3 0-1,-1 2 0,-2 0-2,-2 2 0,-3 1-1,-2 4-1,-4 2-1,-2 3 0,-4 3-1,-2 2 1,-3 1 0,-3 3 0,-4 1 0,-2 3-1,-3 1-1,-3 3-1,-2-1 0,-1-3 1,0-3 0,-2-3 1,1-1 1,1-1 2,3 1 1,1 0 2,3-2 0,1-3-1,3-3-1,1-2 0,7-5 3,12-6 8,12-6 8,11-5 9,8-3 0,3 0-7,2 2-8,4 1-6,3 1-4,2 1-3,3 1 0,4 0-2,0 2-1,-1 1-2,0 0-2,-2 2-2,-2 1-1,-4 0-2,-4 2-3,-3 1-2,-6 0-1,-4 0 1,-5 0 2,-5 0 0,-4-2-3,-4-2-7,-5-3-7,-2-3-8,-5-2 0,-2-2 4,-4 0 5,-2-1 5,-3-2 3,-1-3 2,-3-3 1,-1-2 3,-2-3 1,2-1-1,1-1 1,1-1 0,1-1 1,3-2 4,1-2 2,2-2 5,1 0 1,0 3 3,1 4 2,-1 2 2,0 4 1,2 5 1,1 5 0,0 5 2,1 3 1,0 0 4,0 2 2,1 1 4,-2 2 6,0 4 11,-2 4 9,0 4 10,0 7 0,0 11-10,2 11-10,1 10-11,0 5-4,0-2-2,0-2-2,0-2-1,0 3-1,0 8-1,0 8-1,0 7-1,1 10-3,0 10-3,2 12-3,0 10-4,1 6-3,0 1-6,0 1-6,0 0-5,0 3-6,0 1-7,0 2-8,0 3-8,1-9-2,0-17 3,2-18 2,0-18 3,1-12 2,0-8 0,0-8 1,0-7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28"/>
    </inkml:context>
    <inkml:brush xml:id="br0">
      <inkml:brushProperty name="width" value="0.03072" units="cm"/>
      <inkml:brushProperty name="height" value="0.03072" units="cm"/>
    </inkml:brush>
  </inkml:definitions>
  <inkml:trace contextRef="#ctx0" brushRef="#br0">28250 51531 716,'21'-14'27,"-3"5"0,-5 3-1,-3 4 0,-1 2-1,2 2 0,1 0-2,3 2-1,0 1-3,-1 3-5,-1 3-6,0 4-5,-3 1-2,-1 1 2,-2 1 1,-2 1 3,-2 0 0,0-1-1,-2-1 0,0-1-1,-3-1-7,0-1-11,-3-1-11,-2 0-12,-1-2-4,1-1 1,-1-1 3,0 0 2,0-1 2,0 1 1,1 2 1,-1 0 1,0-1 2,0-1 5,0-2 5,1-2 4,-1-1 3,2 0 2,1 0 3,0 0 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29"/>
    </inkml:context>
    <inkml:brush xml:id="br0">
      <inkml:brushProperty name="width" value="0.04055" units="cm"/>
      <inkml:brushProperty name="height" value="0.04055" units="cm"/>
    </inkml:brush>
  </inkml:definitions>
  <inkml:trace contextRef="#ctx0" brushRef="#br0">27389 52679 542,'-22'0'0,"4"-2"-1,5 0-1,3-1 0,2 1 5,2 5 12,1 6 12,0 4 13,1 3 2,1 1-7,-1 1-7,0 1-6,-1 1-5,-2 1-2,-2 1-3,-2 1-3,1-1-2,1-3-2,2-3-2,2-2-3,6-7-5,10-9-10,9-8-9,11-9-10,4-4-1,0 1 6,0 1 8,1 1 7,-3 2 6,-2 3 5,-3 3 5,-3 3 5,-4 2 2,-3 2 0,-4 2-1,-4 2-1,-6 4 1,-6 5 1,-8 7 0,-6 6 2,-4 2 0,-3 1-3,-1-1-1,-3 1-3,0-2-1,0 0-2,-1-1-2,1 0-1,-1-2-2,-1 1 1,-1-1 0,-1 1-1,1-2 2,1-1 4,3-2 3,2-3 4,2-1 2,5-2 3,3-2 1,4-2 3,6-3 1,8-1-1,8-2 0,7-1 0,5-2-3,1 0-2,1 0-4,1 0-3,5-2-3,9-2-1,8-3-2,9-3-1,1-1-2,-6 2-1,-8 3 0,-6 1-2,-6 1 0,-6 0 1,-3 1 1,-6-1 2,-7 0-6,-7 0-10,-8 0-11,-7 0-11,-6 0-1,0-1 9,-1-2 7,-1 0 9,0 0 6,1 1 5,1 0 5,1 2 5,2 2 8,4 4 12,4 4 11,5 4 11,1 3 1,3 2-8,2 1-10,2 3-7,0 2-6,-2 3-3,-2 3-2,-2 3-2,-1 2-2,0 3-2,0 1-2,0 2-1,0-1-4,0-3-3,0-5-4,0-3-3,-1-4-3,-2-1 1,-2-3 1,-2-1 0,-1-3 0,-2-2 0,0-4 1,-1-2 0,-2-2 0,-2 0 2,-1 0 0,-3 0 2,0-1 0,1 0 2,1-2 2,1 0 1,1-1 0,2 0 0,3 0-1,1 0 0,2-1 1,2-2 2,2-1 4,2-3 2,3-2 1,2 0-3,3-1-2,4-1-2,2-1-2,5-1-2,3-1-1,5-1-1,2-1-3,1 1-5,1-1-4,1 1-4,0 0-2,0 0 0,0 2-1,1 1 0,-2 1 1,-2 1 0,-1 1 2,-3 1 1,-1 0 2,-1 0 2,-1 0 4,0 1 1,-3-1 3,-1 2 0,-3 1 1,-1 1 0,-2 0 3,-2 2 6,-3 1 4,-1 0 5,-2 3 9,-4 2 13,-2 3 12,-3 4 12,-2 2 2,2 1-9,1 3-10,0 2-9,1 1-6,0-1 0,0 1-2,1-1-1,-1 1-2,2 2-6,0 0-5,2 1-4,0 1-5,0 1-4,0 1-4,0 1-4,1-4-11,1-9-18,3-9-19,2-8-19,1-5-1,-2 1 16,-1-1 17,0 0 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1"/>
    </inkml:context>
    <inkml:brush xml:id="br0">
      <inkml:brushProperty name="width" value="0.0234" units="cm"/>
      <inkml:brushProperty name="height" value="0.0234" units="cm"/>
      <inkml:brushProperty name="color" value="#00BFF3"/>
    </inkml:brush>
  </inkml:definitions>
  <inkml:trace contextRef="#ctx0" brushRef="#br0">59400 53086 940,'14'0'2,"-1"0"1,-2 0 0,-2 0 1,-1 0 0,0 0 0,-1 0-1,1 0 1,0 0-1,2 0 0,0 0 0,1 0 1,2-1-1,0 0 1,1-2 0,1 0 0,0-1-1,-1 0-2,-1 0-1,0 0-2,-2 0-2,-1 1 1,0-1 0,-2 0-1,0 0 1,0 0-1,0 0-1,-1 1 0,1-1 0,0 2 1,0 0 0,0 2 0,-1-1 0,-1 0 0,0-2 0,-2 0-1,0 0-1,0 2-5,0 2-3,0 2-5,-1 1-3,-2 0 0,-2-1-2,-2 2-1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0"/>
    </inkml:context>
    <inkml:brush xml:id="br0">
      <inkml:brushProperty name="width" value="0.04435" units="cm"/>
      <inkml:brushProperty name="height" value="0.04435" units="cm"/>
    </inkml:brush>
  </inkml:definitions>
  <inkml:trace contextRef="#ctx0" brushRef="#br0">30100 52105 496,'7'-22'1,"-3"5"2,-1 3 2,-1 4 2,-2 7 9,0 8 17,0 9 15,0 10 16,0 4 3,1 4-12,2 3-12,0 3-11,1 7-7,0 15-2,0 14-1,0 13-2,-1 1-4,-1-12-4,0-11-4,-1-12-4,-1-4-6,1 6-4,2 4-6,0 5-4,1 0-7,0-5-7,0-4-6,0-6-8,-1-5-2,0-6 1,-2-6 2,0-5 2,-1-6 1,0-3 0,0-4 2,0-4 0,-1-4 5,0-3 6,-2-2 6,0-4 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0"/>
    </inkml:context>
    <inkml:brush xml:id="br0">
      <inkml:brushProperty name="width" value="0.0315" units="cm"/>
      <inkml:brushProperty name="height" value="0.0315" units="cm"/>
    </inkml:brush>
  </inkml:definitions>
  <inkml:trace contextRef="#ctx0" brushRef="#br0">29950 53645 698,'2'-14'8,"6"6"15,4 5 16,5 5 15,2 2 3,-1 1-12,-1 1-11,-1 2-10,0 0-11,-1 1-9,1 1-7,0 2-10,-2-2-3,-1 1 1,-3-2 2,-1-1 2,-1 0-8,0-2-17,0-1-15,0 0-16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0"/>
    </inkml:context>
    <inkml:brush xml:id="br0">
      <inkml:brushProperty name="width" value="0.02882" units="cm"/>
      <inkml:brushProperty name="height" value="0.02882" units="cm"/>
    </inkml:brush>
  </inkml:definitions>
  <inkml:trace contextRef="#ctx0" brushRef="#br0">30950 52006 763,'23'-28'29,"-1"7"-2,-1 7-3,-1 7-1,-1 3-2,-1 0 1,-1 0 0,-1 0-1,0 2-1,1 4-6,2 4-5,0 4-5,-1 1-6,-1-1-8,-3-1-8,-1-1-8,-3 3-6,-2 5-4,-4 7-4,-2 5-4,-3 0 1,-1-6 5,0-5 5,-1-6 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1"/>
    </inkml:context>
    <inkml:brush xml:id="br0">
      <inkml:brushProperty name="width" value="0.04335" units="cm"/>
      <inkml:brushProperty name="height" value="0.04335" units="cm"/>
    </inkml:brush>
  </inkml:definitions>
  <inkml:trace contextRef="#ctx0" brushRef="#br0">30740 52950 507,'-7'23'124,"2"-1"-30,3-1-30,1-1-31,1 0-17,0-1-4,0 1-4,0-1-4,1-2-8,5-6-15,4-6-14,4-6-14,2-5-4,1-4 8,1-4 7,1-3 8,0-2 7,-1 2 5,0 3 7,-2 1 6,-2 3 5,-1 2 3,-2 4 2,-2 3 3,-3 3 5,-4 7 3,-4 6 6,-4 6 4,-3 1 0,-2 0-5,-2-1-5,-1 0-5,-2-3-3,1-1-2,-1-3-3,0-1-1,2-2-2,1-2-2,2-2-2,2-2-1,4-2-1,4-1-3,6 0-1,4-2-2,3 0 0,1-2 2,2 0 2,0-1 1,1-1 2,-1 2 2,1 0 1,0 2 3,-2 0-1,-1 0 1,-2 0-1,-2 0 0,-3 2-1,-1 4 0,-2 3 0,-2 5 0,-3 1-1,-6-1-1,-4-1-1,-5 0-1,-4 0-1,-1 3-1,-3 3 1,-1 3-2,-2 1 1,-3-1 1,-1-1-1,-2-1 2,-1-1 0,1-1 2,1 0 2,2-2 1,1-2 3,3-1 4,3-2 2,3-2 3,6-4 7,10-2 8,10-6 8,10-2 9,7-4 0,5 0-9,4-1-10,6-1-10,3 0-6,2 2-3,3 2-4,1 2-5,0 1-1,-1 1 1,0-1 0,-1 0 0,-2 0-5,0 2-11,-1 0-10,-2 2-11,-1 0-3,-1 0 3,-3 0 4,-2 0 4,-3 0-2,-7 0-10,-5 0-9,-6 0-9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4"/>
    </inkml:context>
    <inkml:brush xml:id="br0">
      <inkml:brushProperty name="width" value="0.03689" units="cm"/>
      <inkml:brushProperty name="height" value="0.03689" units="cm"/>
    </inkml:brush>
  </inkml:definitions>
  <inkml:trace contextRef="#ctx0" brushRef="#br0">38531 50240 596,'0'-19'37,"0"10"3,0 10 5,0 10 3,0 5-2,0 3-7,0 2-7,0 1-7,0 2-6,0 1-2,0 1-3,0 1-3,0 1-2,0 1-3,0 0 0,0 2-3,-1 4-1,-2 6 0,-2 8-1,-2 6 0,1 1-1,1-4-1,2-6-3,2-4-1,1-5-3,0-6-5,0-4-5,0-5-4,1-5-8,2-6-11,2-6-13,1-6-10,2-4-2,-2 0 11,-1-2 11,0 0 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4"/>
    </inkml:context>
    <inkml:brush xml:id="br0">
      <inkml:brushProperty name="width" value="0.03994" units="cm"/>
      <inkml:brushProperty name="height" value="0.03994" units="cm"/>
    </inkml:brush>
  </inkml:definitions>
  <inkml:trace contextRef="#ctx0" brushRef="#br0">39052 50795 550,'-1'-13'19,"-2"4"6,-2 6 7,-1 5 7,-4 2-1,0 1-7,-3 2-7,-1 0-6,-2 1-6,0 2-3,1 0-4,-1 1-2,-2 2-3,-5 3 0,-5 3-1,-5 4-1,0-1 1,4-2 2,3-1 1,5-2 3,2-2 0,2-1 1,3-1-1,1 0 1,5-3 3,6 1 4,7-2 5,8 0 5,3-1 0,3 1-3,2 1-4,1 2-3,0-2-4,-1-1 0,-3-2-3,-1-2 0,0 0-3,1 3-2,3 4-4,2 2-1,-1 0-4,-1-3-4,-3-2-3,-1-4-4,-2-1-2,-1 0 0,-1 0-1,0 0 0,-2-1-2,1-1-4,0 0-4,0-1-3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5"/>
    </inkml:context>
    <inkml:brush xml:id="br0">
      <inkml:brushProperty name="width" value="0.03258" units="cm"/>
      <inkml:brushProperty name="height" value="0.03258" units="cm"/>
    </inkml:brush>
  </inkml:definitions>
  <inkml:trace contextRef="#ctx0" brushRef="#br0">36970 53114 675,'-11'0'5,"8"0"10,9 0 9,10 0 11,5 0 2,5 0-4,3 0-5,4 0-4,5-2-3,4-2-1,6-4-1,4-2-2,4-1-2,4-1-3,2 0-4,3 1-4,1 0-1,-1 2-1,-1 2-1,0 3 0,-3 0-4,-3 0-9,-3 0-8,-2 0-10,-4 0-6,-4 0-5,-4 0-5,-4 1-6,-4-1 1,-3 0 7,-5 0 6,-3 0 7,-5 1 6,-3 2 5,-4 2 6,-4 2 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6"/>
    </inkml:context>
    <inkml:brush xml:id="br0">
      <inkml:brushProperty name="width" value="0.04002" units="cm"/>
      <inkml:brushProperty name="height" value="0.04002" units="cm"/>
    </inkml:brush>
  </inkml:definitions>
  <inkml:trace contextRef="#ctx0" brushRef="#br0">37818 54178 549,'0'-21'23,"0"3"5,0 4 5,0 5 6,-1 2-1,-4 2-7,-2 2-6,-3 2-7,-2 2-6,2 2-2,1 2-3,1 2-4,-2 2-1,-4 3 0,-4 3-1,-3 3 0,-2 2 1,3-1 1,1 1 1,3 0 1,0 0 0,0 2 1,1 3 0,-1 1 1,1 1-1,1-1-1,1-1-2,0-1 0,2-2-1,3-1 1,1-3 2,2-1 0,2-1 0,2-1-1,2 1-2,2 0-1,2-3-1,2-3-1,1-4 0,3-4-2,2-2 0,2 0-2,1 0 0,3 0-2,1-1-1,1-2 0,1-2 0,1-2-1,1-2 0,-1-1-1,0-3-1,1-2 0,0-1 0,1-1 2,1-1 3,1-1 2,0-1 1,0-1 3,1-1 0,-1-1 1,-1 1 2,-3 3 1,-3 3 0,-3 3 1,-2 1 1,-1 2 0,-1 1-1,0 1 1,-2 2 2,-1 6 4,0 4 4,-2 5 5,-1 4 1,0 2-3,-2 1-4,0 3-3,-3 1-2,-3 3 0,-2 1 0,-3 3-1,-3 0 0,0 0-3,-1 1-1,-1-1-2,-1-1-3,2-3-1,1-3-2,1-3-2,1-5-1,4-6 2,2-8 1,4-6 2,3-7-1,5-5-4,5-7-4,5-5-3,2-3-2,-1 2 1,-1 0 2,0 1 1,-3 2 2,0 2 0,0 1 2,-2 3 0,-2 2 2,-1 5-2,-2 3 0,-2 4 0,-1 3-3,0-1-3,-1 0-4,1 0-5,-1-1-2,0-2-3,-2-1-3,0-3-3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6"/>
    </inkml:context>
    <inkml:brush xml:id="br0">
      <inkml:brushProperty name="width" value="0.03825" units="cm"/>
      <inkml:brushProperty name="height" value="0.03825" units="cm"/>
    </inkml:brush>
  </inkml:definitions>
  <inkml:trace contextRef="#ctx0" brushRef="#br0">41450 52662 575,'3'-15'61,"7"3"-2,8 1-2,6 2-2,2 3-6,0 1-7,-1 2-7,-1 2-9,0 1-7,-1 0-5,1 0-7,-1 0-6,-1 0-6,-1 0-5,-3 0-5,-1 0-4,-1 1-10,-1 2-14,1 2-14,0 1-13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6"/>
    </inkml:context>
    <inkml:brush xml:id="br0">
      <inkml:brushProperty name="width" value="0.03943" units="cm"/>
      <inkml:brushProperty name="height" value="0.03943" units="cm"/>
    </inkml:brush>
  </inkml:definitions>
  <inkml:trace contextRef="#ctx0" brushRef="#br0">41370 53515 557,'-7'7'0,"-1"-2"0,0-3 0,0 0 0,3-3 11,6 0 19,6-2 20,6 0 20,3 0 4,3 0-14,1 2-12,3 0-14,1 1-10,1-2-5,1 0-6,1-1-5,0-1-7,1 2-6,-1 0-7,0 2-7,1 0-5,1 2-3,1 0-3,1 2-4,-1-1-4,-3-1-4,-4 0-4,-1-2-4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1"/>
    </inkml:context>
    <inkml:brush xml:id="br0">
      <inkml:brushProperty name="width" value="0.02524" units="cm"/>
      <inkml:brushProperty name="height" value="0.02524" units="cm"/>
      <inkml:brushProperty name="color" value="#00BFF3"/>
    </inkml:brush>
  </inkml:definitions>
  <inkml:trace contextRef="#ctx0" brushRef="#br0">60900 53037 871,'6'-6'1,"-2"6"2,-4 4 2,-2 6 1,-2 2 3,2 1 0,0 1 2,2 2 1,0 0-1,0 3 0,0 1-2,0 3-2,0-2 0,0-3 0,0-5-2,0-3 1,0-1-2,2 0-1,0 1-1,2 2-2,0-2 0,2-1-1,0-2-1,1-2-1,1-1 0,0 0-1,0-1-1,0 1-1,0-1-1,1-4 1,2-2 0,0-3 0,0-2 0,-1 0-3,0 0-1,-2 0-2,0 0 0,0-1 0,0-2 0,0 0 0,-1 0 1,1 1 3,0 0 2,0 2 2,-1-1 2,-2-2 1,-3-1 1,0-3 3,-3 0 0,-1 3 1,0 1 2,-1 2 0,-2 2 1,0 0 0,-1 2 0,-2 1-1,0 0 1,1 0 2,-1 0 1,0 0 2,0 1-1,0 0-1,0 2-2,1 0-1,-2 1-2,0 0-4,-2 0-2,0 0-3,-1 1-3,1 0-3,-1 2-5,0 0-3,1 2-4,1 2-4,0 1-4,2 3-4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7"/>
    </inkml:context>
    <inkml:brush xml:id="br0">
      <inkml:brushProperty name="width" value="0.04272" units="cm"/>
      <inkml:brushProperty name="height" value="0.04272" units="cm"/>
    </inkml:brush>
  </inkml:definitions>
  <inkml:trace contextRef="#ctx0" brushRef="#br0">43550 53081 514,'17'-8'50,"3"2"-1,3 1-2,3 1-1,1 0-5,1 2-5,-1 0-5,1 2-7,0 0-3,0 0-1,2 0-1,1 0-1,1 0 0,2 0-3,3 0-2,1 0-1,0 0-2,-2 0-3,-2 0-2,-1 0-2,-2 0-3,2 0 0,1 0-2,1 0-1,-1 0-6,-2 2-9,-1 0-8,-3 2-10,-2-1-6,-3-1 0,-3 0-2,-3-2-1,-2 1-1,-3 2 2,-1 2 2,-2 2 0,-2 0 5,0-1 5,-2-1 5,0 0 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7"/>
    </inkml:context>
    <inkml:brush xml:id="br0">
      <inkml:brushProperty name="width" value="0.03877" units="cm"/>
      <inkml:brushProperty name="height" value="0.03877" units="cm"/>
    </inkml:brush>
  </inkml:definitions>
  <inkml:trace contextRef="#ctx0" brushRef="#br0">44900 50531 567,'21'-13'80,"-3"3"-17,-4 4-16,-4 4-17,-2 2-8,3 2-2,2 0-2,2 2 0,0 1-3,1 1 0,0 3-2,-1 2-2,-1 2-1,-2 1-2,-4 3-2,-3 2-2,-2 1-2,-2 1-2,-2 1-2,-2 1-2,-3 1 0,-5 1 0,-5 1 0,-5 1 0,-2-1-1,2-2-1,3-1-1,1-2-1,2-4 0,1-1 5,1-4 3,0-3 3,4-1 5,7-2 5,4-1 4,7 0 5,4-2-1,2-2-6,1-2-6,3-2-8,1-1-5,1 0-6,1 0-6,1 0-6,1 1-4,-1 0-2,1 2-1,-1 0-3,-1 1 0,-3 0 4,-3 0 3,-2 0 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38"/>
    </inkml:context>
    <inkml:brush xml:id="br0">
      <inkml:brushProperty name="width" value="0.04528" units="cm"/>
      <inkml:brushProperty name="height" value="0.04528" units="cm"/>
    </inkml:brush>
  </inkml:definitions>
  <inkml:trace contextRef="#ctx0" brushRef="#br0">45065 53750 485,'0'16'58,"0"-1"0,0 1 0,0 0-1,0-1-5,0 1-7,0-1-9,0 1-8,0 2-6,0 5 0,0 5-3,0 5-1,0 3-2,0 2-4,0 2-3,0 2-4,-1 1-6,0 2-8,-2 0-8,0 2-8,0-1-2,1-1 5,0 0 4,2-1 4,0-4-8,0-6-21,0-6-21,0-5-21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40"/>
    </inkml:context>
    <inkml:brush xml:id="br0">
      <inkml:brushProperty name="width" value="0.03782" units="cm"/>
      <inkml:brushProperty name="height" value="0.03782" units="cm"/>
    </inkml:brush>
  </inkml:definitions>
  <inkml:trace contextRef="#ctx0" brushRef="#br0">54362 50500 581,'0'-26'27,"0"10"8,0 12 9,0 11 8,-1 6 0,0 5-8,-2 3-7,0 5-9,0-1-6,0-1-1,2-4-4,0-3-2,1 1-4,0 5-3,0 5-3,0 5-4,0 4-3,-2 8-2,0 4-2,-1 7-1,-1 1-2,0-2 0,0-4 0,0-3 0,0-2-4,0-4-4,0-2-6,1-3-6,-1-5-3,2-6-1,0-5-2,2-6-2,1-5-1,2-1-1,2-2-1,1-2 0,2-2 2,-2-2 9,-1-2 8,0-2 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40"/>
    </inkml:context>
    <inkml:brush xml:id="br0">
      <inkml:brushProperty name="width" value="0.04147" units="cm"/>
      <inkml:brushProperty name="height" value="0.04147" units="cm"/>
    </inkml:brush>
  </inkml:definitions>
  <inkml:trace contextRef="#ctx0" brushRef="#br0">54820 50850 530,'-9'9'97,"-2"1"-24,-2 3-23,-1 2-23,-3 1-14,-2-1-2,-1 1-2,-3 0-3,-1 0-1,-1 3-1,-1 1 0,0 3 0,-1 0-1,3-1 0,1-1-2,3-1 0,0-1-1,1-1 1,-1-1 1,0-1 0,2-1 0,3-2 1,3-3 0,3-1 1,2 0 1,2 0 3,2 1 4,2 2 2,2-2 0,4 1-1,2-2-3,3 0-2,4-1 0,2 1-1,3 2-1,3 0 1,2 0-1,1 1-2,1 0-1,1 0-1,-1-1 0,0-1 0,-1-1 2,-1 0 0,-1-1-1,-1 0-6,-1-1-5,0 1-5,-3-1-3,1 0-1,-2-2-1,-1 0-1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42"/>
    </inkml:context>
    <inkml:brush xml:id="br0">
      <inkml:brushProperty name="width" value="0.02968" units="cm"/>
      <inkml:brushProperty name="height" value="0.02968" units="cm"/>
    </inkml:brush>
  </inkml:definitions>
  <inkml:trace contextRef="#ctx0" brushRef="#br0">55900 50182 741,'29'0'74,"-6"0"-16,-4 0-15,-4 0-16,-3 0-9,1 0-3,1 0-3,1 0-4,1 0-5,0 0-5,-1 0-8,1 0-6,-2 0-4,-1 0-2,-3 0-2,0 0-2,-3-1-2,1 0 0,0-1 0,0-1-1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42"/>
    </inkml:context>
    <inkml:brush xml:id="br0">
      <inkml:brushProperty name="width" value="0.03133" units="cm"/>
      <inkml:brushProperty name="height" value="0.03133" units="cm"/>
    </inkml:brush>
  </inkml:definitions>
  <inkml:trace contextRef="#ctx0" brushRef="#br0">56380 49190 702,'-7'-5'8,"2"8"16,3 6 17,1 7 17,1 5 1,0 3-13,0 3-13,0 3-13,0 0-12,0 0-9,0-1-10,0-1-9,-1 1-7,0 2-1,-2 4-1,0 3-2,0-3 3,1-8 4,0-7 5,2-8 6,0-4-2,0 1-8,0 1-7,0 2-9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43"/>
    </inkml:context>
    <inkml:brush xml:id="br0">
      <inkml:brushProperty name="width" value="0.03501" units="cm"/>
      <inkml:brushProperty name="height" value="0.03501" units="cm"/>
    </inkml:brush>
  </inkml:definitions>
  <inkml:trace contextRef="#ctx0" brushRef="#br0">56950 51362 628,'8'-8'46,"0"2"-7,-1 1-5,1 1-7,1 0-3,4 0 0,2 0 0,3 0 0,2 0-1,3 0-2,1 0-2,3 1-2,0-1-2,0 2-2,1 0-3,-1 2-2,-1 0-5,-1 0-4,-3 0-5,-1 0-4,-2 0-6,-1 0-4,-1 0-4,-1 0-4,-1 1-3,-3 2-1,-1 2-1,-2 1-1,-2 2-1,-2 0-3,-3 0-3,0-1-1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43"/>
    </inkml:context>
    <inkml:brush xml:id="br0">
      <inkml:brushProperty name="width" value="0.03426" units="cm"/>
      <inkml:brushProperty name="height" value="0.03426" units="cm"/>
    </inkml:brush>
  </inkml:definitions>
  <inkml:trace contextRef="#ctx0" brushRef="#br0">56984 52350 642,'-8'6'1,"-2"-1"3,0-2 2,-1-2 2,1-1 7,6 0 9,4 0 10,6 0 10,3 0 2,3 0-8,4 0-5,2 0-8,3 0-4,5-2-2,3 0-2,4-1-3,3-1-5,-1 2-10,0 0-8,0 2-9,1 0-8,-1 2-7,0 0-8,1 2-6,-2-1-2,-2 1 4,-2 0 4,-1 0 3,-4-1 6,-5 0 5,-5-2 5,-5 0 7,-2-1 2,0 2 2,0 0 1,0 2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44"/>
    </inkml:context>
    <inkml:brush xml:id="br0">
      <inkml:brushProperty name="width" value="0.04112" units="cm"/>
      <inkml:brushProperty name="height" value="0.04112" units="cm"/>
    </inkml:brush>
  </inkml:definitions>
  <inkml:trace contextRef="#ctx0" brushRef="#br0">60340 50666 535,'8'-7'26,"2"2"-2,0 2-3,1 2-2,1 1-1,0 2 2,-1 0 2,1 2 2,0 0-1,2 0-3,0-1-2,1 1-3,-1 1-1,-1 0 0,-2 1-1,-2 2-1,-1 0-2,0 0-3,-1-1-3,1 1-4,-1 0-2,-2 2 0,-2 0 0,-2 1 0,-3 2 0,-2 1 0,-4 3 0,-2 2 1,-2 1-1,-3 1-1,-2 1-1,-1 1-1,-3 0 0,-1 2 1,-3 1 1,-1 1 1,-2 0 0,1 1-4,0-1-3,-1 1-3,2-3-1,1-2 3,3-3 2,1-2 2,3-4 2,1-1 3,2-3 2,3-1 4,1-1 2,0-2 4,2-1 4,1 0 3,3-3 2,8-4 2,6-4 2,7-4 2,5-2-2,5-1-4,3-1-4,5-1-4,-1 0-4,-2 4 0,-3 3-1,-3 2-1,0 3-2,1 1-4,2 0-2,3 2-5,-1 0-3,-2 2-4,-2 0-4,-1 1-5,-3 1-4,-1 0-5,-2 0-4,-3 0-5,-1-1 0,-2 0 1,-3-2 3,-1 0 2,-1-2 1,0 0 0,0-2 1,0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2"/>
    </inkml:context>
    <inkml:brush xml:id="br0">
      <inkml:brushProperty name="width" value="0.02615" units="cm"/>
      <inkml:brushProperty name="height" value="0.02615" units="cm"/>
      <inkml:brushProperty name="color" value="#00BFF3"/>
    </inkml:brush>
  </inkml:definitions>
  <inkml:trace contextRef="#ctx0" brushRef="#br0">61150 53950 841,'14'8'7,"-3"0"0,-2-1 2,-4 1 0,0 1 0,0 2 0,1 2-1,2 1-1,0 2 1,1 1 1,2 2 1,0 0 0,1 1 1,-1 1-4,1 1-2,0 1-2,0-1-1,-1-3 0,1-3 1,0-3 1,0-1 0,1 2-1,1 0-1,2 1 1,-1 1-2,-1-1 1,-1 1-1,0 0 0,-2-1 0,1-1-1,0-1 1,0-1-1,-1 0 0,1 0 0,0 0 0,0-1 1,-2 0-2,-1 0 1,-2-2-1,-2 0 0,0-2-1,0-1 0,1-1-2,2 0 0,-2 0-7,-3 2-13,-2 1-15,-4 3-13,-1 0-3,1-2 10,-1-2 10,0-2 10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48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64000 50815 999,'7'-7'-82,"1"3"20,-1 1 20,1 2 22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2"/>
    </inkml:context>
    <inkml:brush xml:id="br0">
      <inkml:brushProperty name="width" value="0.03718" units="cm"/>
      <inkml:brushProperty name="height" value="0.03718" units="cm"/>
    </inkml:brush>
  </inkml:definitions>
  <inkml:trace contextRef="#ctx0" brushRef="#br0">64309 50455 591,'-7'-13'29,"2"6"6,2 6 6,2 6 6,1 4-1,0 1-5,0 3-6,0 2-6,0 1-5,-2 1-3,0 1-3,-2 1-4,0 0-2,1 1-3,-1-1-4,0 1-2,0 0-4,0 1-1,0 1-2,0 1-2,0 0 0,1-1 1,-1-1 1,0-1 2,0-1-7,0 1-11,0-1-13,0 1-12,0-4-8,1-7-2,-2-6-3,2-8-4,-1-2 6,2-1 12,0 0 13,2 0 12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2"/>
    </inkml:context>
    <inkml:brush xml:id="br0">
      <inkml:brushProperty name="width" value="0.03118" units="cm"/>
      <inkml:brushProperty name="height" value="0.03118" units="cm"/>
    </inkml:brush>
  </inkml:definitions>
  <inkml:trace contextRef="#ctx0" brushRef="#br0">64200 51190 705,'1'-15'5,"4"2"8,2 3 9,3 1 9,2 2 3,0 0-4,-1 2-3,1 1-3,0 0-4,1 0-1,1 0-2,2 0-1,-1 0-3,-1 1-3,-1-1-3,-1 0-2,0 0-3,0 2-4,-1 0-1,1 2-4,-1-1-3,-1 0-4,0-2-4,-2 0-3,0 0-6,0 0-10,0 2-8,-1 1-10,0-2 1,0-1 8,-2-1 11,0-3 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2"/>
    </inkml:context>
    <inkml:brush xml:id="br0">
      <inkml:brushProperty name="width" value="0.03991" units="cm"/>
      <inkml:brushProperty name="height" value="0.03991" units="cm"/>
    </inkml:brush>
  </inkml:definitions>
  <inkml:trace contextRef="#ctx0" brushRef="#br0">65312 50008 551,'1'-15'0,"0"1"0,2 1 0,0 1 1,1 1 7,0 2 17,0 2 17,0 2 16,-1 4 3,0 6-11,-2 6-10,0 6-10,-1 3-7,0 1-1,0 0-2,0 3-3,-1-1-1,0 2-4,-2 1-2,0 1-2,-1 2-4,0 3-2,0 2-5,0 4-3,-1 3-2,-2 2-1,-1 4-1,-3 2-1,0-1-2,2-8-3,2-6-3,3-7-3,0-4-3,2 1-2,0-1-3,2 1-2,0 0-2,0 3-2,0 1-1,0 2-2,0-1 2,0-7 3,0-5 3,0-6 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3"/>
    </inkml:context>
    <inkml:brush xml:id="br0">
      <inkml:brushProperty name="width" value="0.03932" units="cm"/>
      <inkml:brushProperty name="height" value="0.03932" units="cm"/>
    </inkml:brush>
  </inkml:definitions>
  <inkml:trace contextRef="#ctx0" brushRef="#br0">66254 50378 559,'-1'-15'41,"-1"3"0,0 1-2,-1 2 0,-2 2-4,0 0-6,-1 2-6,-2 1-6,-1 0-3,-1 2-1,-3 0 0,-2 2-1,0 0 0,-1 0-2,1 0 0,-1 0-2,-1 1 0,-1 4-1,-3 2 0,-1 3-1,-1 3-1,1 0-1,1 1-1,1 1 0,1 1-1,0-1 1,2 1-1,1 0 1,2-1 0,1 3 1,2 0-1,2 1 1,2 0 0,1-1 0,0-1-1,2-1 0,0-1-1,2-1-1,0-1-1,2 0-1,1-2-2,2 1-2,2 0-2,2 0-3,2-2-1,3-1-1,3-2-1,3-2-1,2-2-3,1 0-7,1-2-5,1 0-7,0-2-3,-3 0 0,-1-2 0,-2 0 1,-2-1 1,-1 0 3,-1 0 3,-1 0 3,-1 0 3,-2 0 5,-2 0 3,-2 1 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4"/>
    </inkml:context>
    <inkml:brush xml:id="br0">
      <inkml:brushProperty name="width" value="0.03541" units="cm"/>
      <inkml:brushProperty name="height" value="0.03541" units="cm"/>
    </inkml:brush>
  </inkml:definitions>
  <inkml:trace contextRef="#ctx0" brushRef="#br0">66800 51077 621,'8'-8'22,"0"2"5,-1 1 5,1 0 5,0 3 2,0 2-3,0 3-1,-1 4-1,1 3-5,-2 3-4,-1 5-7,0 3-4,-2 2-5,-1-1-1,0-1-2,-1-1-2,-1-1-2,0-1 0,0-1-3,0 0 0,0-2-1,0-1 0,0-1 1,0-1 1,0-5-2,2-12-2,0-10-4,1-11-2,3-4-1,2 2 3,3 1 2,3 3 2,2 1 1,0 1-3,-1 1-1,1 1-2,-2 2 0,-1 3 1,-2 2 0,-2 4 1,-1 1-1,1-1-1,1-2-1,2 0-1,-1 0-4,-1 3-3,-1 1-4,0 2-5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5"/>
    </inkml:context>
    <inkml:brush xml:id="br0">
      <inkml:brushProperty name="width" value="0.03976" units="cm"/>
      <inkml:brushProperty name="height" value="0.03976" units="cm"/>
    </inkml:brush>
  </inkml:definitions>
  <inkml:trace contextRef="#ctx0" brushRef="#br0">68291 50316 553,'-15'22'115,"2"-2"-26,3-1-28,1-2-27,1-1-15,0 1-1,0 1-2,1 1-2,-1 0-2,2 1-1,0-1-1,2 1-1,-1 0-1,0 1-1,-1 1 0,-1 1-1,0-1-1,2-1-2,2-3-1,2-1-2,2-3-2,4-3-6,2-3-5,3-2-5,3-4-2,2-4 1,1-4 0,3-4 1,1-3-1,3-3-1,1-3-1,3-3-3,-2-1 1,-1-1 1,-4 1 2,-3-1 2,-3 1 2,-3 1 3,-3 1 2,-2 1 3,-3 1 2,-2-1-2,-2 1-2,-2-1 0,-2 2 2,0 1 5,-1 3 5,-2 1 5,0 2 3,-1 2-1,-2 2-1,0 3-1,-1 0-2,-1 2-2,-1 0-4,-1 2-3,0 0-2,2 2-1,3 0 0,1 2-2,1 0-1,2 1-3,1 2-2,0 0-2,2 1-2,0 0-2,2 0-2,0-1-2,2 1 2,0-2 5,2-1 5,0 0 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5"/>
    </inkml:context>
    <inkml:brush xml:id="br0">
      <inkml:brushProperty name="width" value="0.03495" units="cm"/>
      <inkml:brushProperty name="height" value="0.03495" units="cm"/>
    </inkml:brush>
  </inkml:definitions>
  <inkml:trace contextRef="#ctx0" brushRef="#br0">68906 50700 629,'-1'16'-15,"0"-1"19,-2 1 17,0-1 19,-1 1 5,-2 0-6,0-1-6,-1 1-7,-2 0-4,0-1-3,-1 1-1,-1-1-2,0 0-2,0-1 0,2 0-1,1-2 0,1-1-2,0-1 0,2 0-1,1-2-1,3-1-2,7-2-6,7-3-6,8 0-4,2-2-5,2 0-3,1 0-4,1 0-3,-1-1-2,-2 0-2,-1-2 0,-3 0 0,-1-1-1,-3 2 0,-1 0 0,-2 2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5"/>
    </inkml:context>
    <inkml:brush xml:id="br0">
      <inkml:brushProperty name="width" value="0.03669" units="cm"/>
      <inkml:brushProperty name="height" value="0.03669" units="cm"/>
    </inkml:brush>
  </inkml:definitions>
  <inkml:trace contextRef="#ctx0" brushRef="#br0">69427 50987 599,'-8'-6'45,"2"6"0,1 4 1,1 6 0,0 2-2,2 1-6,0 1-7,2 2-6,-1 0-5,0 4-2,-2 4-3,0 2-3,0 2-3,1 4-4,0 3-3,2 3-5,-1 1-3,0 2-1,-2 0-1,0 2-1,-1-2-8,0-2-11,0-3-13,1-4-13,-1-3-1,2-7 8,0-5 9,2-6 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6"/>
    </inkml:context>
    <inkml:brush xml:id="br0">
      <inkml:brushProperty name="width" value="0.02411" units="cm"/>
      <inkml:brushProperty name="height" value="0.02411" units="cm"/>
    </inkml:brush>
  </inkml:definitions>
  <inkml:trace contextRef="#ctx0" brushRef="#br0">69850 49628 912,'1'-16'17,"2"2"-3,2 1-1,2 1-1,2 2-3,3 3 0,3 2-2,3 4-1,1 1-5,-3 2-11,-1 0-9,-2 2-10,-2 0-5,-1 0-1,-1-1-1,0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5"/>
    </inkml:context>
    <inkml:brush xml:id="br0">
      <inkml:brushProperty name="width" value="0.03018" units="cm"/>
      <inkml:brushProperty name="height" value="0.03018" units="cm"/>
      <inkml:brushProperty name="color" value="#00BFF3"/>
    </inkml:brush>
  </inkml:definitions>
  <inkml:trace contextRef="#ctx0" brushRef="#br0">59386 34582 728,'7'-19'3,"-2"9"10,-3 8 9,0 10 11,-4 6 3,-2 5-3,-4 4-3,-2 7-5,-3 2-2,-1 2-4,-3 2-3,-1 2-4,-1 1-6,0 1-6,2-1-7,1 0-8,2-1-6,1-2-9,2-2-7,2-2-8,2-3-3,1-7 3,0-5 2,2-6 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2"/>
    </inkml:context>
    <inkml:brush xml:id="br0">
      <inkml:brushProperty name="width" value="0.02675" units="cm"/>
      <inkml:brushProperty name="height" value="0.02675" units="cm"/>
      <inkml:brushProperty name="color" value="#00BFF3"/>
    </inkml:brush>
  </inkml:definitions>
  <inkml:trace contextRef="#ctx0" brushRef="#br0">63050 55400 822,'0'15'47,"0"-1"-10,0-1-9,0 0-10,0-1-7,2 1-3,0 1-2,2 2-3,-1-1-1,-1 1 1,0 0 2,-1-1 1,-1 1-3,0 2-8,0 0-8,0 1-8,0-1-4,0-1-1,0-2 0,0-3-1,0-1 1,0 0 0,0-2 1,0 0 1,-1-3 1,-1-3 2,0-2 1,-1-4 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6"/>
    </inkml:context>
    <inkml:brush xml:id="br0">
      <inkml:brushProperty name="width" value="0.03885" units="cm"/>
      <inkml:brushProperty name="height" value="0.03885" units="cm"/>
    </inkml:brush>
  </inkml:definitions>
  <inkml:trace contextRef="#ctx0" brushRef="#br0">71021 51000 566,'-9'6'1,"-2"-1"4,-2-2 2,-1-2 3,3-1 8,10 0 14,10 0 14,10 0 14,5-1 0,2 0-11,3-2-12,1 0-11,1 0-7,1 1-1,-1 0-1,0 2-1,-1 0-5,-1 0-10,-3 0-8,-1 0-11,-3 0-9,-2 0-12,-1 0-12,-2 0-11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7"/>
    </inkml:context>
    <inkml:brush xml:id="br0">
      <inkml:brushProperty name="width" value="0.0474" units="cm"/>
      <inkml:brushProperty name="height" value="0.0474" units="cm"/>
    </inkml:brush>
  </inkml:definitions>
  <inkml:trace contextRef="#ctx0" brushRef="#br0">71676 50164 464,'-8'-8'0,"2"0"0,1 1 1,0-1 0,2 2 11,1 4 21,0 4 20,2 4 21,0 3 5,0 3-14,0 3-11,0 4-14,0 1-9,0 2-4,0 3-6,0 1-6,-1 3-3,0 1-3,-2 2-3,0 3-3,-2 1-5,0 6-6,-1 3-6,-1 4-6,-1 1-4,2-1-2,1 0-3,0-2-2,2-3-1,1-8 2,0-6 0,2-7 2,-1-4-4,0-3-9,-2-1-10,0-2-8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8"/>
    </inkml:context>
    <inkml:brush xml:id="br0">
      <inkml:brushProperty name="width" value="0.03565" units="cm"/>
      <inkml:brushProperty name="height" value="0.03565" units="cm"/>
    </inkml:brush>
  </inkml:definitions>
  <inkml:trace contextRef="#ctx0" brushRef="#br0">73806 50331 617,'21'-13'67,"-2"3"-10,-3 4-13,-2 4-12,-2 2-6,1 2-1,1 0-3,2 2-1,-1 0-1,-1 2-3,-1 0-1,-1 1-1,-1 1-4,-2 2-4,-2 0-4,-2 1-5,-3 2-2,-1 0-1,-2 1 1,-1 1-1,-5 2 0,-4 1 0,-5 3 0,-5 1 1,-4 2 0,-1-1-2,-3 0-2,-1 1-1,-1-2 0,2-1-1,0-3 1,1-1-1,1-1 2,1-1 1,1 1 2,2 0 1,-1-2 3,2-1 3,2-3 4,0-1 2,7-2 3,16-4 5,14-3 2,15-2 5,6-1-2,0 0-8,-2 2-6,0 0-8,-1 2-7,1 0-8,-1 2-8,0 0-8,0 1-6,0 0-4,0 0-3,1 0-3,-5-1 1,-6 0 7,-7-2 6,-6 0 6,-4-1 5,1 0 2,1 0 2,2 0 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8:59"/>
    </inkml:context>
    <inkml:brush xml:id="br0">
      <inkml:brushProperty name="width" value="0.03864" units="cm"/>
      <inkml:brushProperty name="height" value="0.03864" units="cm"/>
    </inkml:brush>
  </inkml:definitions>
  <inkml:trace contextRef="#ctx0" brushRef="#br0">76494 50628 569,'0'-15'81,"0"3"-16,0 1-16,0 2-17,-1 2-9,-2 0-2,-2 2-2,-2 1-3,-2 0-2,-1 2-2,-3 0-2,-2 2-2,0 0-2,-1 0-3,1 0-1,-1 0-1,0 1-2,1 2 0,-1 2 0,0 2 0,1 0 1,1 1 0,1 0 2,1 0 1,0 0 1,0 1 0,0 2 1,1 0 0,-1 1 1,2 1 1,1 1 0,1 2 0,1-1 0,2-1-1,2-1-2,2-1-1,1 0-1,0 2-1,0 0-3,0 1 0,1 0-2,4-1-2,2-1-2,3 0-1,2-3-2,0 1-1,-1-2-2,1 0-1,2-3-2,1-1-1,5-2-1,2-2-1,1-3 0,1-4 2,-1-4 4,1-3 1,-2-2 2,0 1 3,-1 1 0,0 0 3,-4 2 0,-1 3 0,-4 1 1,-3 2-1,-2 3 6,0 2 15,-2 3 13,0 4 14,-2 2 2,-1 1-9,0 3-10,-1 2-8,-2 0-7,-1-1-1,0-1-3,-1-1-1,-1 1-2,0 0-1,0 1-1,0 1 0,2-3-1,4-8 0,4-8 0,4-8 0,3-6-1,5-5-2,3-5 0,5-4-1,-1-1 0,-5 7 0,-5 5 1,-5 7 0,-2 3 0,0 0-1,0 2-1,0 1 0,0 0-4,1 2-5,1 1-6,2 0-5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00"/>
    </inkml:context>
    <inkml:brush xml:id="br0">
      <inkml:brushProperty name="width" value="0.04596" units="cm"/>
      <inkml:brushProperty name="height" value="0.04596" units="cm"/>
    </inkml:brush>
  </inkml:definitions>
  <inkml:trace contextRef="#ctx0" brushRef="#br0">78725 49961 478,'-2'-15'7,"0"4"9,-3 3 8,-2 3 10,-2 3 3,-2 5-1,-1 6 0,-3 4-2,0 3-1,-1-1-4,0 1-2,1 0-5,-1 0-1,-2 3-2,0 1-1,0 3-2,-2 1-1,2 1-1,1 0-2,1 2-1,1 1-2,1-1 0,1 0 0,1 1-1,0-1-1,2 1-1,1-1 0,1 0 0,1 0-6,2-1-7,2-1-9,2-1-8,2-2-6,2-1-1,2-3-2,2-1-2,2-2-2,3-3-1,3-1-3,3-2-1,1-2 2,-3-2 6,-1-3 6,-2 0 6,-2-2 1,-1 0-1,-1 0-3,0 0-2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03"/>
    </inkml:context>
    <inkml:brush xml:id="br0">
      <inkml:brushProperty name="width" value="0.03743" units="cm"/>
      <inkml:brushProperty name="height" value="0.03743" units="cm"/>
    </inkml:brush>
  </inkml:definitions>
  <inkml:trace contextRef="#ctx0" brushRef="#br0">78497 50049 587,'0'-14'-1,"2"1"-1,0 2-2,2 2-2,-2 2 4,-2 1 9,-4 0 8,-2 2 9,-2 2 4,0 2 0,1 3 1,-1 4-1,-1 2-1,0 1-4,-1 3-2,-1 2-4,-2 1-2,0 1-3,-1 1-3,-1 1-1,0 1-1,1 1 0,0 1 1,2 1 1,0 0-1,-1-1 0,-1-1 0,-1-1-1,0 0-1,2-1 0,2 1 1,3 0-1,1-1 0,2 1-1,2-1 0,2 1-1,1-1 1,0 1 0,0-1 0,0 1 1,0-1 0,2-1-4,0-1-1,2-1-4,1-1-1,1 0-1,3-2 0,2-1-2,2-2-1,3-4-2,3-4-2,3-4-2,2-5 0,-1-4-1,1-5 1,-1-5 0,1-3 1,-1-1 0,1-1 1,-1-1 0,0-1 1,-1-1 0,-1 0 0,-1-2 1,-1 0 0,-3 1 1,-1 2 1,-2 0 0,-3 0 1,-1 1 1,-2-1 1,-2 1 1,-2 0 2,-1 1 0,0 1 1,-1 1 1,-1 2 0,0 1 0,0 3 1,0 1-1,-1 2 0,-1 1 3,0 1 1,-1 0 2,-2 2 1,0 3 0,-1 1 0,-2 2 0,0 1-1,-1 0-1,-2 0-2,0 1-1,0 0-3,1 3-2,0 4-2,2 2-2,-1 3-3,-1 2-1,-3 2-2,-2 1-1,1 2-3,1 0-1,2-1-1,2 1-3,3-1-1,1-1 0,2-1-1,2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03"/>
    </inkml:context>
    <inkml:brush xml:id="br0">
      <inkml:brushProperty name="width" value="0.03971" units="cm"/>
      <inkml:brushProperty name="height" value="0.03971" units="cm"/>
    </inkml:brush>
  </inkml:definitions>
  <inkml:trace contextRef="#ctx0" brushRef="#br0">79568 50950 554,'-1'14'49,"-2"-3"-9,-2-3-9,-1-2-9,-3-1-4,0 2 4,-1 1 4,-1 3 3,-2 2 0,0 1-4,-1 3-3,-1 2-4,-1 1-2,-2 1-2,0 0-2,0 3-1,-1-2-2,2 0-1,3-1-1,1-1-1,2-2-1,0-2 2,2-4 0,1-3 1,2-2-4,6-2-5,4-3-7,6 0-7,3-2-1,5 0 2,3 0 3,5 0 3,2-1 1,0 0 1,2-2 0,1 0 1,-1-1-2,-3 0-3,-4 0-2,-1 0-3,-4 1-1,-1 0 3,-3 2 1,-1 0 2,-4 0-7,-4-2-16,-6-2-17,-4-1-16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04"/>
    </inkml:context>
    <inkml:brush xml:id="br0">
      <inkml:brushProperty name="width" value="0.04149" units="cm"/>
      <inkml:brushProperty name="height" value="0.04149" units="cm"/>
    </inkml:brush>
  </inkml:definitions>
  <inkml:trace contextRef="#ctx0" brushRef="#br0">79857 51159 530,'-1'-15'6,"0"4"11,-2 3 12,0 3 11,0 2 5,0 3-1,2 4-2,0 2-2,1 4-4,0 4-4,0 3-5,0 5-5,0 2-4,-2 3-1,0 1-2,-2 3-2,0 3-2,-1 6-3,-2 6-3,0 6-3,0 2-1,1 1-2,0 0 0,2 0 0,-1-2-9,0-1-15,-1-2-16,-1-2-15,-1-1-7,2 0 3,1 0 2,0 0 3,2-5 5,1-8 9,0-9 9,2-8 9,-1-6 6,0-1 2,-2-1 2,0 0 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04"/>
    </inkml:context>
    <inkml:brush xml:id="br0">
      <inkml:brushProperty name="width" value="0.03387" units="cm"/>
      <inkml:brushProperty name="height" value="0.03387" units="cm"/>
    </inkml:brush>
  </inkml:definitions>
  <inkml:trace contextRef="#ctx0" brushRef="#br0">80736 48981 649,'35'-14'17,"-8"5"-4,-7 3-6,-9 4-5,-3 3-2,-2 2-2,-1 2 1,0 2-2,-1 3 8,0 7 16,-1 5 14,1 7 15,-1 0 2,-4-2-12,-2-3-13,-3-3-12,-4-1-8,-2 1-3,-3 1-2,-3 1-4,-1-1-1,1-3 0,1-3-1,1-3 0,1-2 1,2-3 0,3-1 0,1-2 1,4-1 4,6 0 8,6 0 7,6 0 8,3-1-3,3 0-12,1-2-11,3 0-13,-1-1-6,-2 0-2,-1 0-1,-2 0-2,-3 0-2,-1 0-4,-3 0-3,-1 0-5,-1-1-1,0 0 1,0-2 0,0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05"/>
    </inkml:context>
    <inkml:brush xml:id="br0">
      <inkml:brushProperty name="width" value="0.03461" units="cm"/>
      <inkml:brushProperty name="height" value="0.03461" units="cm"/>
    </inkml:brush>
  </inkml:definitions>
  <inkml:trace contextRef="#ctx0" brushRef="#br0">81450 49174 635,'16'-28'5,"-1"5"11,1 7 10,0 5 11,-1 4 3,3 1-2,0 1-4,1 0-3,0 1-3,1 0-3,-1 0-4,1 1-3,-1-1-4,-1 2-2,-1 0-2,-1 2-3,-1 1-5,-2 2-3,-3 2-6,-1 1-5,-2 2-9,0 0-14,-2 0-14,0-1-15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2"/>
    </inkml:context>
    <inkml:brush xml:id="br0">
      <inkml:brushProperty name="width" value="0.02247" units="cm"/>
      <inkml:brushProperty name="height" value="0.02247" units="cm"/>
      <inkml:brushProperty name="color" value="#00BFF3"/>
    </inkml:brush>
  </inkml:definitions>
  <inkml:trace contextRef="#ctx0" brushRef="#br0">63300 56081 979,'14'-8'-10,"-1"2"6,-2 1 8,-2 1 6,-1 0 1,0 2-4,-1 0-4,1 2-5,0 0-3,0 0-1,0 0-1,-1 0-1,1 0-3,0 0-1,0 0-3,0 0-2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0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83173 51100 999,'-15'0'-85,"3"0"21,2 0 22,1 0 23,3 0 13,2 2 5,4 0 6,2 1 4,1 0 1,-2-2-7,-2-2-5,-2-2-7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15"/>
    </inkml:context>
    <inkml:brush xml:id="br0">
      <inkml:brushProperty name="width" value="0.04292" units="cm"/>
      <inkml:brushProperty name="height" value="0.04292" units="cm"/>
    </inkml:brush>
  </inkml:definitions>
  <inkml:trace contextRef="#ctx0" brushRef="#br0">82450 50896 512,'9'6'135,"3"-4"-30,4-4-29,2-4-30,1-1-17,1 1-6,-1 0-7,1 2-5,0 0-4,1 0-1,1 0-1,1 1-1,1-1 0,-1 2 0,1 0 0,-1 2 0,1 0 0,-1 0-2,1 0 0,-1 0-2,1 0 0,-1 2 0,1 0-2,-1 2 1,0-1-2,-1 1-2,-1 0 0,-1 0-2,0 0 0,-1 0-1,1-1 1,0 1 1,-2-1 0,1 0 1,-2-2 0,-1 0 2,0-1-1,-1 0-3,1 0-3,0 0-3,-1 0-4,-1 0-6,-1 0-7,0 0-6,-3 0 0,1 0 3,-2 0 6,0 0 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15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83839 49745 601,'-1'-14'-4,"0"3"-6,-2 3-9,0 2-6,-1 2-1,2-2 8,0 0 7,2-1 6,0 1 15,0 4 22,0 4 20,0 4 22,0 2 3,0 1-15,0 2-15,0 0-15,-1 1-10,0 1-2,-2 1-4,0 2-2,0 0-3,0 3 1,2 1-1,1 3 1,-1 1-3,-1 3-5,0 1-7,-1 2-4,-1 3-5,0 1-3,0 2-4,0 2-2,-1 2-2,0 4 1,-1 3 2,-1 2 2,-2 3-4,0 1-6,-1 3-6,-1 2-8,0-2 1,2-7 5,2-5 6,3-5 6,0-8 3,0-6 2,0-7 0,0-6 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23"/>
    </inkml:context>
    <inkml:brush xml:id="br0">
      <inkml:brushProperty name="width" value="0.03611" units="cm"/>
      <inkml:brushProperty name="height" value="0.03611" units="cm"/>
    </inkml:brush>
  </inkml:definitions>
  <inkml:trace contextRef="#ctx0" brushRef="#br0">86585 49377 609,'12'-6'6,"-7"2"13,-6 4 11,-7 3 14,-5 3 2,-2 5-7,-1 5-5,-3 5-8,-2 4-4,-1 3-2,-3 3-3,-1 3-3,-2 1-3,-1 0-3,-1 0-4,0 0-3,-2 0-2,1 1-2,0-1-2,-1 0-2,2-2-1,4-3 1,2-5 0,3-3 1,3-4 0,2-1 2,4-3 2,3-1 1,3-3 2,6-2 5,4-4 4,6-2 4,5-2 1,9 0-2,7 0 0,8 0-2,5-1-1,0-1-3,2 0-3,0-1-1,0-1-4,-2 2-3,-2 0-4,-1 2-3,-4 0-1,-2 0 1,-3 0 0,-3 0 1,-4 0-3,-2 0-5,-2 0-6,-4 0-6,-3 0-4,-1 0-3,-2 0-2,-2 0-3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23"/>
    </inkml:context>
    <inkml:brush xml:id="br0">
      <inkml:brushProperty name="width" value="0.03939" units="cm"/>
      <inkml:brushProperty name="height" value="0.03939" units="cm"/>
    </inkml:brush>
  </inkml:definitions>
  <inkml:trace contextRef="#ctx0" brushRef="#br0">87143 50073 558,'0'-15'0,"0"-1"0,0 0 0,0 1 0,0 0 3,2 4 5,1 3 5,0 3 6,0 3 7,0 5 8,-2 6 8,0 4 8,-1 5 0,0 3-8,0 5-7,0 3-7,-1 4-7,0 6-2,-2 5-4,0 4-4,-2 7-2,-2 8-2,-2 7-1,-1 8-2,-1 5-6,0 2-9,2 2-10,1 3-9,0-9-12,1-18-13,-1-17-13,0-17-14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30"/>
    </inkml:context>
    <inkml:brush xml:id="br0">
      <inkml:brushProperty name="width" value="0.03345" units="cm"/>
      <inkml:brushProperty name="height" value="0.03345" units="cm"/>
    </inkml:brush>
  </inkml:definitions>
  <inkml:trace contextRef="#ctx0" brushRef="#br0">89072 49900 657,'14'-8'-17,"-1"1"10,-2-1 10,-2 0 10,-2 0 5,-1-2 0,0 0 1,-2-1 1,0 0-2,0 0-3,0 2-4,0 1-2,-1 0-4,0 0-1,-2 0-2,0 0-1,-2 1-1,0-1 0,-2 0-1,0 0 1,-2 0 0,0 1 1,-1-1 0,-2 0 0,1 0 1,-1 0-1,0 0 2,0 1-1,0 0 0,0 2 1,1 2-1,-1 2 0,0 1 0,0 0 1,0 0-1,0 0-1,1 0 1,-1 2 1,0 0-1,0 2 1,0 1 0,-2 1 1,0 3 1,-1 2 0,-1 3 2,-2 3 1,0 5 2,-1 3 1,0 3 0,-1 1 0,0 1 0,1 1 0,-1-1 0,0 0-1,1-1 0,-1-1 0,1-2-1,2-1-2,3-3-1,1-1-2,1-3-1,2-3-1,1-3 0,1-3 0,1-1-2,3-2-1,4-1-3,2 0-1,3-2-2,4-2-1,2-2 0,3-2-1,2-2-1,3-2-2,1-2-1,3-1-1,-1-2-1,-1 0 2,-3 0 1,-1 1 1,-2-1 1,-1 2 1,-1 1 0,-1 1 0,0 0 3,-2 0 1,-1 0 4,-1 0 3,-1 1 1,0 2 1,-2 3 0,-1 1 2,0 2 2,-2 1 5,-1 3 5,0 2 5,-3 1 1,-2 2-4,-4 0-5,-2 1-3,0-1-5,4-6-4,4-4-5,4-6-3,3-2-3,2-2 2,1 0 0,3-1 1,0-1 0,-1 1 1,-1-1 0,0 0 0,-2 1 0,-1 1 1,0 0 0,-2 2 1,-1 0 0,-1 1 1,0-1 1,-2 0 0,-1 1-10,-4 2-20,-2 2-21,-3 2-20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32"/>
    </inkml:context>
    <inkml:brush xml:id="br0">
      <inkml:brushProperty name="width" value="0.03488" units="cm"/>
      <inkml:brushProperty name="height" value="0.03488" units="cm"/>
    </inkml:brush>
  </inkml:definitions>
  <inkml:trace contextRef="#ctx0" brushRef="#br0">89624 50505 630,'7'-7'-7,"0"0"2,-2 2 3,0 1 1,-1 1 6,1 3 11,1 4 9,2 2 11,-1 3 2,-3 0-2,-1 1-4,-1 2-3,-2-1-3,0 1-3,0 0-3,0-1-3,-2 2-2,-1 0 0,-1 1-1,-3 1-1,-1 0-2,2-1-3,1-1-4,1 0-2,-1-2-3,2-1-1,-1-1 0,0 0-2,-1-1 1,0-1 0,-1 1 0,-1 0 1,-1-1-1,0 0-1,0-2-2,0-1-2,2-1 0,2-4-3,4-2-1,3-3-2,1-3 1,1-2 1,1-2 1,2-1 3,0-1 0,1 2 3,2 3 1,0 1 1,0 1 2,1-2 0,0 0 1,0-1 0,-1 0 1,1 0 0,0 2 1,0 1 0,-1-1 1,-1 0-1,-1-1 1,0-1-1,-2 0 0,1 0 0,0 2 0,0 1 0,0 0-1,1 0 0,2 0 0,0 0-1,0 2 1,-1 1-1,-1 2 0,0 2 0,-1 0 1,-1 0 2,1-2 2,0 0 2,-3 0-11,-4 2-23,-6 2-24,-4 2-23,-2 1-4,3 0 18,1 0 17,2 0 17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37"/>
    </inkml:context>
    <inkml:brush xml:id="br0">
      <inkml:brushProperty name="width" value="0.0323" units="cm"/>
      <inkml:brushProperty name="height" value="0.0323" units="cm"/>
    </inkml:brush>
  </inkml:definitions>
  <inkml:trace contextRef="#ctx0" brushRef="#br0">90338 50850 681,'15'0'31,"-3"0"-3,-1 0-5,-2 0-5,-1 0-3,0 0-1,0 0-2,-1 0-2,1 0-1,0 0-1,0 0-1,0 0-1,0 0 0,-1 2 1,1 0-1,0 2 1,-1 0-1,-1 1-1,0 2-2,-2 0-1,-1 1 0,-4 2 0,-2 0 0,-3 1 1,-4 1 0,-2 0 0,-3-1 2,-3 1-1,-2 0 0,1-1-2,-1 1-2,1 0-2,0-1 0,1 1 1,0 0 0,2 0 2,2-1-1,1-1 2,2-1-1,2 0 1,7-3 1,10-3 4,11-2 2,11-3 2,4-3 1,-3 2-2,-4-1-3,-2 0-2,-2 0-3,-3 2-5,-1 0-3,-2 2-3,-2-1-3,-1 0 2,-1-2 0,-1 0 1,-1-1-1,0 0-2,-2 0-2,-1 1-1,0-2-5,2 0-8,0-2-6,1 0-8,0-1-1,-2 1 2,-2-1 4,-2 0 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37"/>
    </inkml:context>
    <inkml:brush xml:id="br0">
      <inkml:brushProperty name="width" value="0.03985" units="cm"/>
      <inkml:brushProperty name="height" value="0.03985" units="cm"/>
    </inkml:brush>
  </inkml:definitions>
  <inkml:trace contextRef="#ctx0" brushRef="#br0">92202 49916 552,'-8'-6'66,"0"4"-10,1 4-11,-1 4-10,0 2-9,2 1-2,1 2-4,0 0-2,1 0-3,-2 1-1,0 0 0,-1 0 0,-2 0-2,0 3 1,-1 2 0,-1 1-1,-1 2-1,2-1-1,1 1-3,0 0-1,2-1-2,-1 1 0,0-1 0,0 1-2,1-1 0,0 1-1,2-1-2,1 1-1,0-1-1,2 1-1,0 0 0,2-1-1,0 0-1,0-3-2,0-1-1,0-2-1,1-2-2,2-1-1,2 0-1,1-2-2,3-1-1,2-2 1,2-3 0,1 0 1,2-4 0,0-2 1,-1-4 0,1-2 2,0-3-1,-1-1 1,1-3 1,0-1 0,0-3 1,3 0 0,2-1 0,1 0 1,1-3 1,-1 0 1,-1-1 0,-1 0 1,-2-1 1,-3 1 2,-2 1 3,-4 1 1,-2 2 2,-2 1 0,-3 2 2,0 3 0,-4 1 0,0 0-1,-3 2 0,-2 1 0,-2 0-1,-2 1-1,-2-1 0,-1 0 0,-3 1-1,-1 2 0,-3 3-1,-1 1 0,-1 1-1,1 2-2,1 0-3,1 2-2,0 1-2,0 2-4,1 2-1,-1 2-3,1 1-3,3 1 0,1 2-2,3 0-1,0 0 1,2 1 2,1 0 4,0 0 2,2-2 3,1-1 3,0-2 3,2-2 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38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92830 51200 506,'0'14'10,"2"-1"4,0-2 2,2-2 3,1-1 0,3 0 0,3-1-3,4 1 0,0-1-3,1 0 0,-1-2-3,1 0-1,1-2-3,1-1-3,3 0-4,1-1-3,2-1-2,-1 0 1,1 0 0,-1 0 1,-1-1 1,-1-1-1,-3 0 0,-1-1 0,-2-1 1,-3 2 0,-1 0 2,-2 2 0,-4 2 5,-4 4 5,-6 3 6,-4 5 7,-3 2 3,1 0 0,-1-1 1,0 1 1,0 1-1,1 3-2,-1 3-3,0 3-2,1 2-2,-1 2-1,0 3 0,1 1-1,-1 2-2,0 2-1,0 2-2,1 3-2,-2 0-2,0 2-4,-1 0-2,-1 2-3,-1 1-5,-1 3-5,-2 4-6,1 2-5,-1 2-6,0-1-7,2 1-6,1 0-6,2-4-1,1-5 5,2-6 6,2-5 6,2-8 2,1-6 0,0-7-1,2-6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3"/>
    </inkml:context>
    <inkml:brush xml:id="br0">
      <inkml:brushProperty name="width" value="0.02908" units="cm"/>
      <inkml:brushProperty name="height" value="0.02908" units="cm"/>
      <inkml:brushProperty name="color" value="#00BFF3"/>
    </inkml:brush>
  </inkml:definitions>
  <inkml:trace contextRef="#ctx0" brushRef="#br0">63881 55350 756,'-14'30'70,"5"-3"-16,3-3-17,4-3-16,2 0-10,0 5-1,0 3-3,0 5-2,0 2 0,2 6 1,0 3 2,2 4 0,0 1-6,1-1-17,2 0-15,0-1-16,0-6-3,-2-10 7,-3-10 8,0-9 8,-2-5 3,0 0-1,0 0-2,0 0-1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39"/>
    </inkml:context>
    <inkml:brush xml:id="br0">
      <inkml:brushProperty name="width" value="0.03368" units="cm"/>
      <inkml:brushProperty name="height" value="0.03368" units="cm"/>
    </inkml:brush>
  </inkml:definitions>
  <inkml:trace contextRef="#ctx0" brushRef="#br0">94090 49466 653,'16'-7'4,"1"2"7,1 2 9,1 2 8,-1 1 1,-1 0-5,-2 0-4,-2 0-6,-3 0-2,1 2 0,-2 0 0,0 2 0,-2 1-1,-1 3-1,-1 3-1,0 4-1,-2 0 0,0 1-2,-2 0 0,0-1-1,-3 1 0,-2 1-1,-4 1-2,-2 2 0,-2-2 0,-3 0 0,-2 0 1,-1-2 1,-1-2 0,1-1 0,1-2 0,1-2 0,1-2 1,2 1 1,2 0 0,3 0 1,3-1-1,8-1 0,6 0-1,7-2-2,4 0-1,-1 0-6,1 0-3,-1 0-5,1-1-5,-1 0-2,1-2-5,-1 0-4,1-1-1,-1 0-2,1 0-1,0 0-1,-3-2 0,-1 0 4,-4-3 1,-3-2 3,-2 0 1,0 0 1,-2 2 1,0 1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9:39"/>
    </inkml:context>
    <inkml:brush xml:id="br0">
      <inkml:brushProperty name="width" value="0.02934" units="cm"/>
      <inkml:brushProperty name="height" value="0.02934" units="cm"/>
    </inkml:brush>
  </inkml:definitions>
  <inkml:trace contextRef="#ctx0" brushRef="#br0">95050 49762 749,'22'-14'3,"-1"2"4,-3 4 6,-1 3 4,-1 1 2,1 0-4,1 0-3,1 1-3,1-1 1,1 2 8,1 0 8,1 2 6,0 0 0,-1 2-10,-1 0-9,-1 2-11,-1-1-5,-1 1-5,-1 0-3,0 0-5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24"/>
    </inkml:context>
    <inkml:brush xml:id="br0">
      <inkml:brushProperty name="width" value="0.05653" units="cm"/>
      <inkml:brushProperty name="height" value="0.05653" units="cm"/>
      <inkml:brushProperty name="color" value="#FED406"/>
    </inkml:brush>
  </inkml:definitions>
  <inkml:trace contextRef="#ctx0" brushRef="#br0">27327 48237 389,'-31'0'1,"1"0"1,1 0 3,2 0 2,1 0 3,6 0 5,5 0 5,5 0 4,5 0 7,6 0 7,6 0 8,6 0 7,3 0-1,1 0-9,1 0-10,1 0-9,6-2-5,9 0-1,10-3-1,10-2 0,2-1-1,-6 1-3,-6-1-1,-6 0-2,-2 0-1,2-2-2,2 0 1,3-1-1,-2 0-2,-2 3 0,-3 1-2,-3 2-2,-1 0 0,2 0-1,2-1 0,3-1 1,2-1-1,4 0 2,4 0 0,4 1 1,1 0 0,-1 2 0,-1 2-1,0 2 0,-2 1-1,0 0 0,-2 0 1,0 0-1,-3 0 0,-2 2 0,-3 0-2,-3 2 0,-3 0-1,0 0 1,-1-1 1,-1 1 0,-1 0 1,0 0 0,1 0 0,-1 0-1,0 0 1,-1 0 1,-2-1-1,1 1 1,-3 0 0,-2 0 0,-1 0 0,-2 0 0,0-1-1,3 0 0,2-2-2,5 0 0,-1-1 0,-2 2-1,-2 0 0,-1 2-1,-1-1 0,-1-1-1,1 0 1,-1-2-2,1 0 2,1 0-1,1 0 1,1 0 0,1 1 0,1 0 1,1 2-1,1 0 1,0 0 0,2 0-1,1-2 0,1 0 0,-1-1 0,-2 0 1,-1 0 0,-3 0 1,-1 0 0,1 0 1,-1 0-1,1 0 0,-2 0 1,-1 0 0,-3 0 0,-1 0 0,-2 0 0,-1 2 1,-1 0 0,-1 2 1,0-1 0,0 1-1,-1 0 1,1 0-2,1 0 1,1 0-1,3 0 0,1 0-1,1-1-2,-3-1-6,-1 0-6,-2-1-5,-2-2-14,-1-1-21,-1 0-23,0-1-21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27"/>
    </inkml:context>
    <inkml:brush xml:id="br0">
      <inkml:brushProperty name="width" value="0.04316" units="cm"/>
      <inkml:brushProperty name="height" value="0.04316" units="cm"/>
      <inkml:brushProperty name="color" value="#FED406"/>
    </inkml:brush>
  </inkml:definitions>
  <inkml:trace contextRef="#ctx0" brushRef="#br0">50659 56300 509,'0'16'147,"0"1"-36,0 1-35,0 1-35,-1 1-19,0 1-4,-2 1-3,0 2-5,0-1-1,0 0-1,1 1 0,2-1-1,0 2-1,-2 3-1,0 3-2,-2 3-1,0 1-1,1 0 0,-1 0-1,0 1 0,0-2 1,0-2-2,0-2 0,0-1-1,0-1 0,1 1-1,-1 0 0,0 2 0,0 0 0,0-1-1,0-1 0,0-1-1,0-2 0,1-2-1,-2-1 0,2-2-1,-1-3 0,2 1 1,0-2 0,2-1 2,0-1-4,0-1-6,0-1-6,0 0-6,0-5-9,2-8-9,0-8-10,2-8-10,-1-2 1,2 3 10,-2 2 10,1 4 11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28"/>
    </inkml:context>
    <inkml:brush xml:id="br0">
      <inkml:brushProperty name="width" value="0.03834" units="cm"/>
      <inkml:brushProperty name="height" value="0.03834" units="cm"/>
      <inkml:brushProperty name="color" value="#FED406"/>
    </inkml:brush>
  </inkml:definitions>
  <inkml:trace contextRef="#ctx0" brushRef="#br0">51184 57959 573,'6'-15'26,"-6"4"8,-4 3 7,-5 2 7,-3 4-1,0 2-9,0 4-9,1 2-10,-3 3-4,-2 2 0,-3 1 1,-2 3 0,-3 0-1,1-1-6,-1-1-5,1 0-4,1-2-3,3 1 0,3 0 1,3 0 0,1-2 0,0-1 0,0-2-1,1-2 0,2-1 1,6 3 6,6 2 4,6 2 4,2 0 2,1-3-3,0-1-2,0-2-2,0 0-2,1 2-1,1 2-2,1 1-2,1 1-2,0 0-3,-1-2-5,1-1-3,-1 0-2,1-2-2,0-1-1,-1 0-1,0-2-3,-1 0-4,-1-2-2,0 0-5,-2-1-1,1 0-3,0 0-2,0 0-1,-1-1 0,-1 0 5,-1-2 4,0 0 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28"/>
    </inkml:context>
    <inkml:brush xml:id="br0">
      <inkml:brushProperty name="width" value="0.03748" units="cm"/>
      <inkml:brushProperty name="height" value="0.03748" units="cm"/>
      <inkml:brushProperty name="color" value="#FED406"/>
    </inkml:brush>
  </inkml:definitions>
  <inkml:trace contextRef="#ctx0" brushRef="#br0">52056 58381 587,'8'-14'14,"-1"5"6,1 3 5,0 4 5,1 2 1,1 0-2,3 0-3,2 0-3,0 0-1,-1 2-1,-1 0-1,0 2-2,-2 0 0,1 1-3,0 2-1,0 0-3,-2 1-2,-3 2-1,-2 0-2,-4 1-3,-2 2 0,-4 1-3,-2 3-1,-3 1-2,-3 1-1,-2-1-1,-1-1 0,-3 0-1,0-2 0,1-1 1,1-1 0,1-1 0,0-1 2,0-2 3,1-3 3,-1-1 3,1-1 3,3 0 2,1 0 3,2 0 2,6-1-1,10-2-4,9-2-4,11-2-4,3-2-4,-1 0-2,-3-1-2,-1-1-3,1-2-5,6 0-5,6-1-7,6-1-6,2-1-4,-4 2-1,-2 1-1,-3 1-1,-4 0 0,-2 0 2,-3 0 1,-3 0 2,-4 1 2,-3 1 4,-4 0 2,-4 2 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29"/>
    </inkml:context>
    <inkml:brush xml:id="br0">
      <inkml:brushProperty name="width" value="0.04287" units="cm"/>
      <inkml:brushProperty name="height" value="0.04287" units="cm"/>
      <inkml:brushProperty name="color" value="#FED406"/>
    </inkml:brush>
  </inkml:definitions>
  <inkml:trace contextRef="#ctx0" brushRef="#br0">54216 56963 513,'7'-15'2,"-2"2"4,-3 2 4,0 3 4,-4 1 5,-2 2 9,-4 2 6,-2 2 8,-2 2 1,1 2-7,-1 2-6,0 2-7,0 1-3,-1 3-3,-2 2-2,0 2-2,0 1-1,-1 3-1,1 1-1,-1 3-1,0 1-2,-2 1-2,0 1-3,0 0-1,-2 2-2,0-1-1,1 0 0,-1 1 0,1-1 0,1 1 1,1-1 0,1 0 2,2 0-1,2-3 1,4-1 0,3-3-1,1-1 1,0-3 0,0-1 0,0-2 1,2-3 0,4-1-2,4-2-1,4-2-2,3-2-1,3-2 0,3-2 0,3-2-1,4-4-2,3-4-3,4-5-3,4-5-4,2-2 1,-2 1 3,0 1 3,-1 1 3,-2 1 3,-2 3 1,-1 1 1,-3 3 2,-2 1 1,-1 4 2,-3 2 2,-1 4 2,-4 2 2,-3 4 2,-4 2 3,-4 4 3,-3 1 0,-1 3-1,0 1-1,-1 3 0,-3 0-1,-2-1-3,-4-1-1,-2 0-2,-2-2-1,1 1 0,-1 0-1,0-1 0,2-3-4,2-6-4,4-8-6,3-6-5,3-6-3,5-3 2,6-5 0,4-3 2,3-3 1,1 1 3,1 0 2,1-1 2,-1 1 1,-1 1 2,-3 1 0,-1 2 1,-1 0 0,-1 4-4,1 3-2,0 3-2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0"/>
    </inkml:context>
    <inkml:brush xml:id="br0">
      <inkml:brushProperty name="width" value="0.04529" units="cm"/>
      <inkml:brushProperty name="height" value="0.04529" units="cm"/>
      <inkml:brushProperty name="color" value="#FED406"/>
    </inkml:brush>
  </inkml:definitions>
  <inkml:trace contextRef="#ctx0" brushRef="#br0">57341 56544 485,'-8'10'91,"0"3"-14,1 5-13,-1 3-15,-1 3-9,0-1-6,-2 1-6,0-1-5,0 2-5,1 3-1,0 3-2,2 3-2,1-1-2,1-2-1,0-3-2,2-3-2,0-2-1,2-1-1,0-1-3,2-1 0,1-2-4,4-3-2,2-3-3,4-2-3,2-5-3,3-2 1,3-6-2,3-2 0,2-5 0,1-6 0,1-4 1,1-5 0,0-3 1,1-2 2,-1-3 0,1-1 1,-3 0 0,-2 4 1,-3 2 1,-2 3 0,-4 0 2,-1-3 0,-2-3 3,-2-2 0,-3-1 2,-3 5-1,-2 3 0,-4 5 1,-2 2 0,-3 3 1,-4 1 1,-2 2 2,-3 3 0,-1 3 0,-3 2-1,-1 4 0,-2 2-2,-1 2-3,-1 2-2,-1 2-4,1 1-3,5 3-5,3 2-5,5 2-4,2 0-4,2-1-2,2-1-3,3-1-3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0"/>
    </inkml:context>
    <inkml:brush xml:id="br0">
      <inkml:brushProperty name="width" value="0.04248" units="cm"/>
      <inkml:brushProperty name="height" value="0.04248" units="cm"/>
      <inkml:brushProperty name="color" value="#FED406"/>
    </inkml:brush>
  </inkml:definitions>
  <inkml:trace contextRef="#ctx0" brushRef="#br0">58791 56900 517,'6'8'5,"-1"2"7,-2 0 10,-2 1 8,-2 1 3,-2 0-2,-2-1-1,-1 1-3,-2 0-1,0 3-1,0 2-2,0 2 0,0 0-2,-1 1-1,-2-1-1,0 1-2,0-1-1,1 1 0,0-1-1,2 1 0,1-2-2,1-1-2,0-2-1,2-3-2,0 1-2,2 0-2,0 1-1,2 1-2,2 0-2,4-3-4,4-1-3,3-2-4,3-2-3,1-2-3,2-3-3,0 0-2,1-2-3,2 0-1,3 0-1,1 0-1,1-1-2,-1-1-2,-1 0-2,-1-1-2,-2-2 0,-3 0 2,-3-1 3,-3-2 2,-2 1 3,-2-1 4,-2 0 4,-2 0 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0"/>
    </inkml:context>
    <inkml:brush xml:id="br0">
      <inkml:brushProperty name="width" value="0.04284" units="cm"/>
      <inkml:brushProperty name="height" value="0.04284" units="cm"/>
      <inkml:brushProperty name="color" value="#FED406"/>
    </inkml:brush>
  </inkml:definitions>
  <inkml:trace contextRef="#ctx0" brushRef="#br0">59217 56816 513,'-16'-7'5,"2"2"11,1 2 11,1 2 11,1 2 5,1 4 2,0 2 1,2 3 2,1 4-3,0 4-7,2 3-6,1 5-8,0 2-4,0 2-3,0 2-3,0 3-2,-1 2-3,0 4-4,-1 4-2,-1 4-5,-1 2 0,0 2 0,0 0 2,1 1 0,-1 2-8,0 3-18,0 4-17,0 2-18,2-5-3,1-13 13,2-12 11,2-13 13,0-6 2,0-1-6,-2 1-8,0 0-6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3"/>
    </inkml:context>
    <inkml:brush xml:id="br0">
      <inkml:brushProperty name="width" value="0.02238" units="cm"/>
      <inkml:brushProperty name="height" value="0.02238" units="cm"/>
      <inkml:brushProperty name="color" value="#00BFF3"/>
    </inkml:brush>
  </inkml:definitions>
  <inkml:trace contextRef="#ctx0" brushRef="#br0">55750 51350 983,'30'16'6,"-3"1"-2,-3 1-1,-3 1-1,1 2-1,5 3 0,4 3-2,6 3 1,1 0-4,-3-1-7,-4-3-6,-1-1-8,-6-4-1,-4-3 3,-4-5 3,-6-3 4,-3-2 0,0 0 0,-2 0 0,0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4"/>
    </inkml:context>
    <inkml:brush xml:id="br0">
      <inkml:brushProperty name="width" value="0.03532" units="cm"/>
      <inkml:brushProperty name="height" value="0.03532" units="cm"/>
      <inkml:brushProperty name="color" value="#FED406"/>
    </inkml:brush>
  </inkml:definitions>
  <inkml:trace contextRef="#ctx0" brushRef="#br0">66387 56300 622,'15'0'-2,"1"2"9,0 0 10,-1 2 9,0 0 3,-1 2-4,0 0-4,-2 1-3,-1 1-3,-3 0-1,-1 0-1,-2 0-1,-1 0-2,0 1-1,0 1-3,0 2-3,-1 0 0,-2 1-1,-2 1 0,-2 1-1,-2 2 1,-2 1-1,-2 3 2,-1 2-1,-3-1-1,0 0-1,-1-1-4,-1 0-1,0-4-3,1-1-1,0-4-2,2-3-2,0-2-2,1-4-3,-1-3-2,0-2-3,2-3 0,2-4 4,4-2 3,3-3 4,0-2 1,0 1 2,-2-1 1,0 1 1,0-1 2,0 2 2,2 1 3,0 1 2,1 1 4,0 0 3,0 2 3,0 1 5,0 2 3,0 4 5,0 4 5,0 4 4,1 2 0,0 3-4,2 2-4,0 2-4,0 1-3,0 3-2,-2 1-1,0 3-2,-2 1-2,0 3-1,-2 1-2,0 2-3,-2 1-1,0-1-4,-1-2-4,-1 1-3,-1-3-3,0 0-3,0-1-3,0-1-3,2-2-4,2-5-4,4-3-3,3-4-5,2-5-1,3-2 2,3-6 2,4-2 1,-1-3 3,-1 0 5,-3 0 4,0 1 5,-3-2 0,1 0-3,0-2-3,0 0-4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5"/>
    </inkml:context>
    <inkml:brush xml:id="br0">
      <inkml:brushProperty name="width" value="0.03221" units="cm"/>
      <inkml:brushProperty name="height" value="0.03221" units="cm"/>
      <inkml:brushProperty name="color" value="#FED406"/>
    </inkml:brush>
  </inkml:definitions>
  <inkml:trace contextRef="#ctx0" brushRef="#br0">67974 56100 683,'7'16'50,"-4"1"-5,-3 1-6,-2 1-6,-2 1-4,0 1-3,0 1-3,0 2-2,1-1-4,0 2-3,2 1-4,1 1-3,-1 1-5,-1-1-2,0 0-4,-1 1-4,-1-2-3,0-1-6,0-3-3,0-1-6,0-5-3,0-7-6,0-6-5,1-8-5,0-5 0,3-3 6,4-5 4,2-3 5,2-2 6,-2 1 5,-1 1 6,0 1 6,-1 1 2,1 4 1,2 3-1,0 3 0,1 1 1,2 2 4,0 1 3,1 0 4,1 1 5,0 0 7,-1 0 7,1 1 8,1-1 0,0 2-5,1 0-6,1 2-6,1-1-6,-1 0-7,1-2-6,0 0-7,-1-1-4,1 0 0,0 0-2,-1 0 0,0 0 0,-2 1 2,-3-2 2,-1 2 3,-2-1-2,0 0-2,-2 0-4,0 0-2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5"/>
    </inkml:context>
    <inkml:brush xml:id="br0">
      <inkml:brushProperty name="width" value="0.03985" units="cm"/>
      <inkml:brushProperty name="height" value="0.03985" units="cm"/>
      <inkml:brushProperty name="color" value="#FED406"/>
    </inkml:brush>
  </inkml:definitions>
  <inkml:trace contextRef="#ctx0" brushRef="#br0">69177 55795 552,'0'-21'0,"0"3"2,0 5 2,0 3 1,-1 4 6,0 4 11,-2 4 11,0 4 11,0 4 3,0 5-6,2 5-5,0 5-7,1 3-3,-2 1-1,0 1-1,-1 1-2,-1 1-2,2 4-3,0 3-3,2 2-2,-1 3-4,0 2-4,-2 2-2,0 2-5,-1 1 0,-1 2 0,-2 0 1,0 1 1,1-2-5,1-6-8,2-6-10,2-6-9,2-5-8,2-7-7,2-5-6,1-6-7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5"/>
    </inkml:context>
    <inkml:brush xml:id="br0">
      <inkml:brushProperty name="width" value="0.03336" units="cm"/>
      <inkml:brushProperty name="height" value="0.03336" units="cm"/>
      <inkml:brushProperty name="color" value="#FED406"/>
    </inkml:brush>
  </inkml:definitions>
  <inkml:trace contextRef="#ctx0" brushRef="#br0">70100 56481 659,'8'-7'43,"0"0"-6,-1 2-5,1 1-5,2 0-3,4 2 3,3 0 1,5 2 1,2 0 0,1 0-6,1 0-4,1 0-5,-1 0-6,0 0-8,-1 0-6,0 0-7,-3 0-6,-2 0-4,-1 0-3,-2 0-5,-3 0-2,-1 2 1,-2 0-1,-2 2 0,-4 0-1,-2 3 0,-6 2-2,-2 2 0,-3-1 3,0-1 7,0-2 7,1-2 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5"/>
    </inkml:context>
    <inkml:brush xml:id="br0">
      <inkml:brushProperty name="width" value="0.03514" units="cm"/>
      <inkml:brushProperty name="height" value="0.03514" units="cm"/>
      <inkml:brushProperty name="color" value="#FED406"/>
    </inkml:brush>
  </inkml:definitions>
  <inkml:trace contextRef="#ctx0" brushRef="#br0">69986 57200 626,'-18'8'0,"-5"1"3,-5 1 2,-5 1 1,5 0 9,15-3 14,15-1 15,14-2 15,9-2 0,2-2-12,4-2-12,3-2-13,1 0-8,-2 0-4,0 2-4,-1 0-3,-1 1-1,1 0 1,-1 0 2,0 0 1,0 0-6,-1 0-13,-2 0-14,1 0-15,-4 0-6,-2 0-2,-3 0-2,-2 0-1,-4 0 3,-3-2 7,-3 0 6,-2-1 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6"/>
    </inkml:context>
    <inkml:brush xml:id="br0">
      <inkml:brushProperty name="width" value="0.04437" units="cm"/>
      <inkml:brushProperty name="height" value="0.04437" units="cm"/>
      <inkml:brushProperty name="color" value="#FED406"/>
    </inkml:brush>
  </inkml:definitions>
  <inkml:trace contextRef="#ctx0" brushRef="#br0">72325 56011 495,'0'-13'68,"0"8"-4,0 7-4,0 6-5,-1 5-5,0 3-7,-2 3-5,0 3-8,-1 2-4,0-1-5,0 1-4,0-1-4,0 2-4,-2 1-2,0 2-4,-1 3-2,-1 1-4,0 4-2,1 3-4,-1 3-2,0-1-1,0-2 0,0-4 1,1-2 0,0-4-6,2-5-14,2-5-14,2-5-13,1-5-5,2-4 2,0-6 3,2-4 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6"/>
    </inkml:context>
    <inkml:brush xml:id="br0">
      <inkml:brushProperty name="width" value="0.03979" units="cm"/>
      <inkml:brushProperty name="height" value="0.03979" units="cm"/>
      <inkml:brushProperty name="color" value="#FED406"/>
    </inkml:brush>
  </inkml:definitions>
  <inkml:trace contextRef="#ctx0" brushRef="#br0">73358 55529 552,'30'-22'5,"-2"3"7,-2 3 9,-1 3 8,-4 5 5,-5 10 1,-5 8 3,-4 9 1,-6 4-4,-4 1-10,-6-1-11,-4 1-10,-3-1-5,-1 1-2,-1-1-1,-1 1-1,1-3 0,3-3-1,2-5 0,4-3 1,4-2 1,4 2 3,6 0 4,4 1 4,4 0 1,1-2 1,3-2-1,2-2 0,0-1 0,1 1 2,-1 2 0,1 0 2,-2 2 0,-1 2 0,-3 1 0,-1 3-1,-3 2 0,-2 1-1,-4 3 0,-2 1 0,-6 3-1,-6 3-2,-7 3-2,-7 3-1,-3 2-3,-1 2-4,1 2-3,0 2-4,-1-1-3,-1-2-5,-1-3-3,0-3-4,0-4-4,3-3-5,3-5-4,3-3-5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37"/>
    </inkml:context>
    <inkml:brush xml:id="br0">
      <inkml:brushProperty name="width" value="0.0485" units="cm"/>
      <inkml:brushProperty name="height" value="0.0485" units="cm"/>
      <inkml:brushProperty name="color" value="#FED406"/>
    </inkml:brush>
  </inkml:definitions>
  <inkml:trace contextRef="#ctx0" brushRef="#br0">78179 55458 453,'-10'0'4,"13"0"8,10 0 9,13 0 8,3 0 2,-3 0-3,-5 0-3,-3 0-3,0 0-4,7 0-3,5 0-4,6 0-4,2 0-2,-1 0 0,-3 0-1,-2 0 0,-2 1 0,-5 2 0,-3 2 1,-5 1 1,-4 4 2,-6 4 7,-6 3 6,-6 5 5,-5 1 3,-3 1-2,-5-1-3,-4 1-1,-2 0-2,-1 1-3,-1 1-1,0 0-4,-2 2-1,1-1-1,-1 0-3,1 1-1,0-2-3,3-1-2,1-3-2,3-1-3,1-3-3,3-3-5,1-3-3,2-2-4,3-8-5,5-10-6,2-12-8,6-9-6,3-9-2,5-5 0,5-4 2,5-5 1,3-2 1,1 2 3,1 2 1,1 3 3,1 1 3,-1 3 4,0 4 5,1 2 3,-1 3 5,-1 2 4,-1 1 4,-1 3 3,-2 2 4,-3 1 4,-3 3 4,-3 1 3,-2 4 3,-2 3 5,-2 4 3,-2 5 3,-4 3 5,-5 5 4,-4 6 4,-5 4 5,-4 4-2,-1 3-5,-3 3-7,-1 3-5,-2 1-5,-1 1-2,-1-1-2,-1 0-1,-2 2-2,-1 3-1,-2 3-1,-2 2 0,-2 2-2,-1-2-3,-1 0-3,0-1-3,0-2-4,3-2-7,3-1-6,4-3-7,9-8-10,16-15-13,17-14-15,17-15-14,9-6 1,0 1 16,2 3 15,1 2 15,-1 3 11,0 5 4,-2 4 4,0 6 3,-2 2 4,-2 0 0,-2 0 2,-1 0 1,-3 2 3,-3 4 7,-3 4 6,-3 4 6,-4 3 5,-5 1 2,-4 3 3,-6 2 3,-3 0 0,-2 1-5,-2-1-2,-2 1-5,0-1-1,-1-1-1,0-1-1,0-1 0,2-2-2,6-4-6,5-5-5,4-3-5,4-4-3,5-3-1,4-5 0,3-4 0,4-1-5,3-1-5,2 0-8,4 1-6,0 0 0,-3 4 6,-4 3 5,-1 3 6,-6 3 5,-4 5 5,-4 6 5,-6 4 4,-3 4 5,0 1 2,-2 3 2,0 1 4,-4 2 1,-2-1 1,-5 1 0,-4-1 1,-1-1-2,2-3-3,2-3-3,3-3-4,4-4-11,7-4-22,9-5-20,8-6-22,1-3-7,-2-1 6,-3-3 6,-2-2 7,-4 1 5,-1 1 8,-2 2 7,-2 2 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44"/>
    </inkml:context>
    <inkml:brush xml:id="br0">
      <inkml:brushProperty name="width" value="0.04091" units="cm"/>
      <inkml:brushProperty name="height" value="0.04091" units="cm"/>
      <inkml:brushProperty name="color" value="#FED406"/>
    </inkml:brush>
  </inkml:definitions>
  <inkml:trace contextRef="#ctx0" brushRef="#br0">83556 55261 537,'-1'-13'9,"0"8"17,-2 7 18,0 6 17,-1 4 3,0 1-11,0 1-11,0 2-12,0 1-6,1 5-2,-1 3-1,0 5-2,-1 1-3,0 0-4,-1 0-4,-2 1-5,1 0-2,-1 2 1,0 2 1,0 3 0,1 1-4,1 3-5,0 4-7,2 2-7,0 1-4,0-2-4,0-2-2,0-2-4,0-3-2,1-2-1,-1-3-1,0-3 0,0-4-1,2-4 2,0-3 1,2-4 2,0-4 3,2-3 4,0-3 5,2-2 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45"/>
    </inkml:context>
    <inkml:brush xml:id="br0">
      <inkml:brushProperty name="width" value="0.0362" units="cm"/>
      <inkml:brushProperty name="height" value="0.0362" units="cm"/>
      <inkml:brushProperty name="color" value="#FED406"/>
    </inkml:brush>
  </inkml:definitions>
  <inkml:trace contextRef="#ctx0" brushRef="#br0">83734 55950 607,'-9'8'17,"0"2"0,-1 0 1,-1 1 0,-2 1 1,0 0-2,-1-1-1,-1 1-2,-3 0 0,-3 3 1,-5 2-1,-3 2 0,-2-1-1,2-1-1,0-3-1,1-1-1,0-1 0,-1-1-1,-1 1-1,0 0 1,-1 0-1,3-1 1,1 1 0,3 0 1,2-1 0,1-1 0,2-1 1,3 0 0,5-1-1,10 1-2,10 2-3,10 0-2,5 1-2,4-1 1,3 1 0,3 0 1,0-1-1,-2 1-1,-2 0 0,-1 0-1,-2-1 1,-1 1-1,-1 0 0,-1 0 0,-2-1-2,-2-1-8,-1-1-6,-2 0-6,-2-2-4,1-1 1,0 0 1,-1-2-1,1 0 0,0 0-5,-1 0-4,1 0-3,-1-1-3,-1-1 2,-1 0 0,0-1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4"/>
    </inkml:context>
    <inkml:brush xml:id="br0">
      <inkml:brushProperty name="width" value="0.02358" units="cm"/>
      <inkml:brushProperty name="height" value="0.02358" units="cm"/>
      <inkml:brushProperty name="color" value="#00BFF3"/>
    </inkml:brush>
  </inkml:definitions>
  <inkml:trace contextRef="#ctx0" brushRef="#br0">53097 48664 933,'-14'-8'0,"2"0"3,4 1 2,3-1 1,1 2 0,2 4-1,0 4-3,2 4-2,0 4-1,0 5 1,0 5 1,0 5 1,0 4 2,2 5 0,0 3 2,2 4 1,0 3-1,0 2-2,-1 2-2,1 2-3,1-1 1,0-4 0,1-4 2,2-4 2,0-3-6,0-5-10,-1-4-12,1-3-11,0-5-4,-2-3 3,-1-4 3,0-4 4,-1-3 4,0-2 6,-1-2 5,1-2 5,0-3 4,-2-2 1,0-3 1,-2-3 2,0-2 0,0 0 0,0 1 0,0-1 1,1 1 1,0 1 3,2 1 3,0 0 3,2 2 0,0 3-1,1 1-1,2 2-1,0 2 1,1 0 4,1 2 3,2 0 4,0 1-1,1 0-2,1 0-3,2 0-4,-1 0-2,1 0-5,0 0-4,-1 0-4,1 1-2,1 0-3,2 2-3,0 0-1,-1-1-1,-1-2-1,-2-4 0,-3-2 0,-1-1 1,-2 0 4,-2 2 3,-2 1 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46"/>
    </inkml:context>
    <inkml:brush xml:id="br0">
      <inkml:brushProperty name="width" value="0.04894" units="cm"/>
      <inkml:brushProperty name="height" value="0.04894" units="cm"/>
      <inkml:brushProperty name="color" value="#FED406"/>
    </inkml:brush>
  </inkml:definitions>
  <inkml:trace contextRef="#ctx0" brushRef="#br0">85463 55762 449,'-14'-1'0,"3"-1"1,3 0 0,2-1 0,1 0 7,-4 4 10,-2 2 12,-3 4 10,-2 1 3,1 3-5,-1 2-7,0 2-7,1 0-2,-1 1-3,0 0-1,1-1-1,-1 1-2,2 2 0,1 0-2,1 1-1,1 0-2,0 1-2,2-1-3,1 1-2,1-1 0,2-3 0,2-1 1,2-2 0,2-3 0,4-1-1,2-2-2,4-2-1,1-2-3,3-2-4,1-2-3,3-2-5,1-3-3,1-4-2,1-3-1,1-5-2,0-2 1,-1-1 3,-1-1 4,0-1 2,-4-1 2,-1 1 2,-4-1 1,-3 1 1,-2 0 2,-2 3 2,-2 1 1,-2 3 3,-1 1 2,0 2 1,0 2 2,0 3 1,1 0 2,4 0 1,2 0 2,4 0 0,1 1 0,3 2-2,1 3-2,3 1-1,0 1-2,-1 2 2,-1 0 0,0 2 1,-2 0 0,-1 3 0,-1 2-1,0 2 0,-3 0-1,-3 1 2,-2 0 0,-4 0 1,-1 1 0,0 3 0,0 3-1,0 3 0,-2 2-1,-4-1-2,-4 1-2,-3-1-1,-2 0-2,2-3-1,3-1-3,1-2-2,4-6-4,8-9-6,6-8-7,7-9-7,6-6-2,5-1 2,5-3 3,5-1 2,-1 0 4,-4 5 4,-5 3 5,-5 4 4,-2 4 2,1 1-1,1 2 0,1 2 0,-1 1-3,-2 0-1,-4 0-3,-3 0-3,-2-1-1,-1-1-2,0-3-1,-2-2-2,-1-1 1,-2 1 3,-2-1 3,-2 0 2,-1-1 2,0-3 4,0-3 1,0-3 4,0-2 0,0 1 2,0-1-1,0 1 2,0 0-1,2 1 1,0 1 0,2 1-1,-1 1 5,-1 4 5,0 3 8,-1 3 6,-1 3 8,1 4 10,2 4 9,0 4 9,0 4 1,0 5-8,-1 5-9,-2 5-8,0 4-4,0 3-3,0 3-1,0 2-1,0 4-3,-2 5-5,-1 2-5,0 5-4,-1 6-2,-2 8 0,0 7 1,-1 8 0,0 2 0,2-3 0,2-5-1,2-4 0,2-3-13,2-4-28,2-5-27,2-3-26,1-5-8,0-6 16,-1-6 13,1-6 16,-1-6 9,0-7 7,-2-7 6,0-6 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47"/>
    </inkml:context>
    <inkml:brush xml:id="br0">
      <inkml:brushProperty name="width" value="0.04449" units="cm"/>
      <inkml:brushProperty name="height" value="0.04449" units="cm"/>
      <inkml:brushProperty name="color" value="#FED406"/>
    </inkml:brush>
  </inkml:definitions>
  <inkml:trace contextRef="#ctx0" brushRef="#br0">89256 54764 494,'-1'-14'6,"0"2"10,-2 4 12,0 3 11,1 2 2,4 0-4,4 2-5,4 0-6,4 0-3,7-2-4,5-2-2,7-1-3,2-2-1,0 2-1,0 0 0,0 2 1,-1 0-4,-5 0-5,-4 0-6,-3 0-6,-7 3-7,-10 4-10,-10 5-10,-10 6-9,-5 2 1,1-1 15,-1 1 14,1 0 13,-2 0 9,-3 3 3,-3 1 4,-3 3 3,0 0 0,3 1-2,3-1-1,3 1-3,3-2-1,3-1-2,3-3-2,2-1-1,4-2-2,1-1-3,2-1-3,2 0-4,3-3-2,5-3-4,6-2-3,4-4-4,5-2-1,5-4-1,4-2-1,6-3 0,2-3 0,-2 0 1,0-1 2,-1-1 0,-3 0 3,-3 2 3,-5 3 4,-3 1 4,-6 2 8,-7 2 11,-6 2 12,-8 2 12,-5 3 2,-5 4-6,-5 4-6,-5 4-7,-4 1-3,-1 1-2,-2 0-1,-3-1 0,-1 1-5,0 1-6,-2 2-7,0 0-7,-1 0-3,-1 1 2,1-1 1,0 1 2,1-2 3,3-1 3,4-2 3,2-2 4,3-2 2,3-1 1,3-1 1,3 0 1,6-3 0,10-3-2,10-2-2,10-3-2,8-3-1,8-2-2,8-2 0,8-2-1,4-1-1,2 1-2,0-1 0,1 0-2,-1 1-2,-2 3-3,-4 1-3,-2 2-3,-5 2-1,-4 0 1,-6 2 0,-4 0 1,-5 1-2,-5 0-3,-4 0-3,-6 0-3,-5-1-3,-2-4-1,-6-2-2,-2-3-2,-4-2 3,0 0 6,-1 0 8,-1 1 6,-2-4 4,0-6 2,-1-5 2,-1-6 0,0-5 2,0-1 1,2-2 0,1-2 0,0-2 1,1 0 3,-1-1 1,0-2 1,1 2 2,0 4 1,2 4 1,1 4 1,0 3 2,2 5 3,1 3 3,0 5 2,1 6 7,1 8 11,-1 9 11,0 10 11,-1 7 0,0 8-10,-1 9-10,-2 6-10,0 7-6,-2 4-2,0 3-2,-1 5-2,0 3-2,1 3-3,0 3-5,2 3-3,0 3-3,-2 6-2,0 5-3,-1 4-2,0-1-1,2-6 2,2-7 1,3-7 1,-1-6-7,2-3-18,-1-5-17,0-3-18,0-6-5,2-8 6,0-8 7,2-7 7,1-8 4,2-5 3,2-6 2,2-6 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48"/>
    </inkml:context>
    <inkml:brush xml:id="br0">
      <inkml:brushProperty name="width" value="0.03096" units="cm"/>
      <inkml:brushProperty name="height" value="0.03096" units="cm"/>
      <inkml:brushProperty name="color" value="#FED406"/>
    </inkml:brush>
  </inkml:definitions>
  <inkml:trace contextRef="#ctx0" brushRef="#br0">89744 57303 710,'5'-46'15,"-4"16"12,-6 17 12,-4 16 12,-4 11 1,-3 6-11,-3 3-11,-3 6-10,-2 2-9,-1-1-7,-1-2-8,-1 0-6,0-1-3,1-1 2,1-1 2,2-1 1,1-3-4,4-5-11,5-5-11,3-4-11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48"/>
    </inkml:context>
    <inkml:brush xml:id="br0">
      <inkml:brushProperty name="width" value="0.03091" units="cm"/>
      <inkml:brushProperty name="height" value="0.03091" units="cm"/>
      <inkml:brushProperty name="color" value="#FED406"/>
    </inkml:brush>
  </inkml:definitions>
  <inkml:trace contextRef="#ctx0" brushRef="#br0">90750 57650 711,'22'0'18,"-1"2"-2,-3 0-2,-1 2-1,-1 1 1,-1 3 3,1 3 4,0 4 3,-1 0 2,1-1 2,0-1 1,-1-1 2,2 1-5,1 1-14,3 3-14,1 1-13,1 0-10,-3-3-7,-1-3-7,-2-2-8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48"/>
    </inkml:context>
    <inkml:brush xml:id="br0">
      <inkml:brushProperty name="width" value="0.04904" units="cm"/>
      <inkml:brushProperty name="height" value="0.04904" units="cm"/>
      <inkml:brushProperty name="color" value="#FED406"/>
    </inkml:brush>
  </inkml:definitions>
  <inkml:trace contextRef="#ctx0" brushRef="#br0">92571 55121 448,'6'-8'0,"-1"1"0,-2-1 0,-2 0 0,0-1 1,2 0 3,2-1 3,2-1 2,2 0-1,1 2-6,3 2-6,2 3-5,0 1 2,-1 3 11,-1 4 10,0 2 11,-3 4 0,-3 4-9,-3 3-9,-2 5-10,-5 3-4,-8 2-1,-6 4-1,-7 3 0,-4 1-2,-1-2-2,0 0-2,-2-1-2,1-2 0,1-1 1,3-3 1,1-1 2,4-4 1,3-3 2,5-5 1,3-3 2,4-2 5,4 0 9,4 0 8,4 0 9,4-2 3,3-3-4,5-2-2,3-4-4,2-1-3,-1 1-3,-1-2-4,-1 2-3,-1 0-1,-3 2 0,-1 2 1,-2 2 0,-3 2 1,-2 3 2,-4 3 2,-3 4 1,-1 1 3,-2 3 3,0 2 4,-1 1 2,-2 2 2,0-1-1,-2 0-1,0 1-1,-1-1 0,1-1 0,-1-1-1,0-1 0,1-2-1,2-1-5,2-2-3,2-2-3,3-6-11,2-9-18,3-8-17,4-9-17,1-7-5,1-3 10,1-4 10,1-4 9,1-1 5,0 3 2,-1 4 2,1 2 2,0 2 2,-1 1 1,1 1 1,0 1 2,-1 3 4,-1 3 7,-1 4 7,-1 5 7,-1 1 4,0 2 4,-2 1 4,-1 0 3,0 4 5,-2 6 6,-1 6 6,0 6 7,-2 3-1,-2 2-5,-2 3-5,-2 1-7,-3 2-4,-2 1-1,-3 1-2,-3 1-2,-2 1-3,1 2-3,-1 2-3,0 2-3,1 0-4,-1-3-3,0-4-3,1-2-3,0-2-2,2-3-3,3-1-1,1-3-2,2-5-15,2-10-28,2-10-27,2-10-27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50"/>
    </inkml:context>
    <inkml:brush xml:id="br0">
      <inkml:brushProperty name="width" value="0.05586" units="cm"/>
      <inkml:brushProperty name="height" value="0.05586" units="cm"/>
      <inkml:brushProperty name="color" value="#FED406"/>
    </inkml:brush>
  </inkml:definitions>
  <inkml:trace contextRef="#ctx0" brushRef="#br0">94400 54850 393,'2'-23'1,"4"-1"0,4 1 2,3-1 0,2 3 1,-1 5-2,0 5 0,-2 5 0,1 1-1,3-2 1,3-2 0,4-2 2,0 0-1,1 1 0,-1 0 0,1 2 0,-2 1 1,0 1 2,-1 0 3,0 2 1,-3 0 2,-1 2 1,-3 0 0,-1 2 2,-1 1 0,0 2-1,-1 2 0,1 2-1,-1 1 0,0 3 2,-2 2 0,-1 2 1,0 1 2,0 3 1,0 1 1,0 3 2,0 0 0,-1 1-1,1-1 0,0 1-1,0 0-1,0 2 0,0 3 0,-1 1 0,2 2-1,0 1-3,1 0-3,2 2-1,-2 0-2,-1 1-1,-2-1-1,-2 0 0,-2 1 0,0 0 1,-2 2 0,0 1 1,-1 0-1,0 0-4,0 0-3,0 0-4,0-2-2,0-6-2,0-4-1,0-5-1,-3-7-9,-4-8-15,-6-10-15,-3-8-16,-4-9-3,0-9 8,1-8 9,-1-10 9,1-1 6,1 6 7,1 6 5,1 6 5,-1 2 4,-2 1 1,-1 0 1,-3-1 1,1 3 1,1 3 3,3 5 2,1 3 3,2 2 3,3 1 3,1-1 3,2 0 2,2 0 4,2 1 1,2-1 3,3 0 1,2 0 0,5-1-2,5-2-2,6 0-3,1 0-2,1 1-2,-1 1-2,1 1-1,-4 3-3,-9 8-1,-7 6-2,-7 7-2,-8 5 0,-4 2 1,-5 1 1,-4 3 3,-3-1 0,3-1 1,1-3 1,3-1 0,2-3 2,5-3 1,3-3 1,4-2 2,5-2 0,4 0-2,6 0-1,4 0-1,4-1-3,3-3-4,3 0-2,4-3-5,0-3-2,2-2-1,1-3-3,1-3-1,-1-2-1,-3 0 1,-3 1-1,-3-1 1,-3-1 0,-4-1 3,-4-3 1,-4-1 2,-3-1 3,0 1 3,-2 1 5,0 1 3,-2 1 1,-2 2-1,-2 3-1,-1 1-3,-3 2 4,0 2 7,-1 3 8,-1 1 8,-1 3 3,1 4-1,-1 3 0,0 6-2,1 2-2,1 3-2,1 3-3,0 3-3,2 2-2,3 1-2,1 1-1,2 1-2,2 0-1,0 0-1,2 1-2,0-1 0,2-1-2,2-1-1,2-3-1,2-1-1,1-1-1,0 1-2,-1 1-2,1 1-1,0 0-1,0-1 0,0-1 1,0-1 1,-1-1-1,-1-1-1,-1-1-1,0-1-2,-3 0 1,-2-2 1,-4-1 2,-2-1 2,-3-1 2,-2 0 1,-1-2 3,-3-1 1,0-1 1,1-2 0,1-2 0,0-2-1,2-2 0,-1 0-2,0-2-1,0 0-2,1-3-2,3-6-4,1-4-4,2-5-4,3-3-4,2-3-4,3-1-2,4-2-4,3-2-1,3-1 1,5-1 2,4 0 1,2 0 0,4 3 1,3 3-1,3 4 0,-2 2 2,-7 4 4,-7 5 4,-7 3 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51"/>
    </inkml:context>
    <inkml:brush xml:id="br0">
      <inkml:brushProperty name="width" value="0.05539" units="cm"/>
      <inkml:brushProperty name="height" value="0.05539" units="cm"/>
      <inkml:brushProperty name="color" value="#FED406"/>
    </inkml:brush>
  </inkml:definitions>
  <inkml:trace contextRef="#ctx0" brushRef="#br0">97008 54457 397,'-35'-8'0,"8"0"0,7 0 0,8 1 0,4-1 6,1 0 14,-1 0 14,0 0 13,5 1 4,12 2-6,10 3-4,11 1-6,5 1-6,2 0-6,1 0-8,0 0-6,1 0-6,-1 0-5,-2 0-5,0 0-5,-2 0-3,-1 0-2,-3 0-2,-2 0-1,-7-2-4,-12-2-3,-14-4-5,-12-2-4,-7-3 1,-1-3 5,-1-3 7,0-3 6,-1-1 5,3 2 5,1 3 5,3 1 5,1 3 3,4 1 5,3 2 3,3 2 3,1 3 5,0 2 6,0 4 6,0 3 6,1 3 0,1 7-6,0 5-7,2 7-5,0 3-5,0 3-2,0 1-2,0 2-1,0 2-2,-2-1-2,0 0-1,-1 0-1,-1 0-3,2-1-3,1-1-5,0-2-4,2-1-2,0-5-2,2-3-1,1-5 0,1-3-7,5-4-11,4-4-10,4-4-11,2-6-1,3-6 6,2-7 6,1-7 8,2-6 5,-1-5 5,1-4 6,-1-6 5,-1-1 4,-3 0 2,-3 2 3,-2 0 2,-2 3 2,1 4 3,1 3 3,1 5 1,0 4 5,-2 5 5,-3 5 6,-1 5 5,-1 2 5,0 2 1,0 1 3,0 0 3,-2 3-3,-1 4-6,-2 4-7,-2 4-6,-1 4-4,-2 7-1,0 5-1,-2 7-1,-1 2-1,-5 0 1,-4 0-1,-4 1 0,-3 0-1,-3 2-3,-3 2-4,-2 2-3,-4 1-3,-3-2-1,-3 0-4,-2-1-1,-2-3-2,0-2-1,0-3 0,0-3-3,0-4 1,3-5 1,2-5 0,2-5 1,3-2 2,5-2 3,5-1 3,5 0 3,9-3 5,12-2 6,13-4 6,14-2 7,7-2 1,8-2-4,4 0-3,7-1-4,0 0-3,-8 2-2,-6 2-4,-8 3-2,-1 0-2,1 2-1,2 0 0,2 2-2,-1 0 1,-3 0-1,-5 0 1,-3 0-1,-5 2 2,-3 4 1,-5 3 3,-3 5 2,-5 1 2,-8-1 3,-6-1 1,-7 0 4,-5-1 0,-1 1-1,-3 1-1,-1 2-1,-2-1-2,1-1-5,0-1-3,-1-1-5,1-1-3,-1 0-4,1-2-2,0 0-4,1-3-2,5-1-1,3-2-2,4-2-1,3-4-2,1-6-1,0-5 0,2-7-2,1-1 2,2 1 5,3 3 4,1 1 5,1 2 4,1 1 4,2 0 4,0 2 5,1 1 2,-2 1 2,0 0 1,-2 2 1,0 3 8,0 6 13,0 6 12,0 6 14,0 3 1,0 3-8,0 1-10,0 3-9,0 4-6,0 6-4,0 8-5,0 7-3,-1 4-3,-2 5-1,-2 4 0,-1 4-1,-3 2-3,0 1-4,-2 1-6,0 1-5,0 2-2,1 6 1,0 5 0,2 5 2,0 1-1,1 0 0,-1-2 0,0 0 0,0-1-10,2 0-20,1 0-20,0 1-19,1-9-5,1-14 10,-1-14 10,0-15 10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50:56"/>
    </inkml:context>
    <inkml:brush xml:id="br0">
      <inkml:brushProperty name="width" value="0.03675" units="cm"/>
      <inkml:brushProperty name="height" value="0.03675" units="cm"/>
      <inkml:brushProperty name="color" value="#FED406"/>
    </inkml:brush>
  </inkml:definitions>
  <inkml:trace contextRef="#ctx0" brushRef="#br0">38800 47137 598,'14'9'105,"-1"3"-25,-2 3-24,-2 3-26,-1 2-13,0-1-2,-1 1-2,1 0-2,0-2-2,0-1-3,0-3-3,0-1-2,0-2-1,1-2 0,1-3 0,2 0-1,0-4 2,3-3 2,2-2 1,1-3 2,4-6 0,3-8 0,4-7-1,5-8-1,5-7 0,10-6 1,8-6 1,9-6 1,3-1-10,-5 1-17,-3 2-19,-4 3-18,-7 4-8,-8 10 1,-9 8 2,-9 9 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0"/>
    </inkml:context>
    <inkml:brush xml:id="br0">
      <inkml:brushProperty name="width" value="0.04878" units="cm"/>
      <inkml:brushProperty name="height" value="0.04878" units="cm"/>
      <inkml:brushProperty name="color" value="#00BFF3"/>
    </inkml:brush>
  </inkml:definitions>
  <inkml:trace contextRef="#ctx0" brushRef="#br0">38816 9563 451,'-7'6'68,"2"-4"-16,3-4-15,1-4-16,1-3-9,0-2-1,0-2-3,0-1-1,-2-1-3,0 2-2,-3 3-3,-2 1-2,-1 2-1,0 0 1,1 2 0,-1 1 2,-1 0 0,-2 2 0,-2 0 2,-1 2-1,-3 1 1,0 3 2,-1 4 0,-1 2 1,-1 4 0,-1 5 0,-1 5 0,-1 5-1,0 3 1,1 1 1,1 1 2,1 1 1,1-2 1,3-2-2,1-3 1,3-3-2,1-3 0,2-1-1,2-3-1,2-1-1,3-2-2,4-2-1,4-3-3,4-1-2,2-3-1,3-4 1,2-4-1,1-4 1,2-5 0,1-5 0,1-7-1,2-5 0,-1-5-1,2-4-1,1-5-1,1-3-2,0-1 1,-1 2 0,-1 2 2,-1 2 0,-2 1 1,-3 0-1,-3 0 0,-3-1-1,-1 1 0,0 0 1,0 0 2,-1 0 1,0 0 2,-2 1 0,-2 2 3,-2 0 0,-2 1 2,-1 1 4,0 1 2,-1 2 3,-1 2 2,0 7 1,0 5 0,0 6 1,-2 8 4,0 8 8,-3 9 7,-2 10 9,-1 4 0,0 2-8,0 2-6,1 3-6,-1 1-6,2 0-2,1 2-2,0 1-2,1-1-2,0-2 0,0-2-2,0-1 0,1-3-1,1-2-4,0-1-1,2-3-4,0 0-2,0-1-1,0 1-2,0-1-2,1 5-1,3 7-2,4 8 0,2 8-1,3 2-4,1-4-7,3-4-6,2-4-7,-1-3-3,-1-4-2,-2-2-2,-3-3-1,-1-4 0,-2-5 2,-2-5 2,-2-4 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3"/>
    </inkml:context>
    <inkml:brush xml:id="br0">
      <inkml:brushProperty name="width" value="0.03244" units="cm"/>
      <inkml:brushProperty name="height" value="0.03244" units="cm"/>
      <inkml:brushProperty name="color" value="#00BFF3"/>
    </inkml:brush>
  </inkml:definitions>
  <inkml:trace contextRef="#ctx0" brushRef="#br0">48841 15591 678,'6'-4'38,"-3"8"-1,-2 8 0,-4 7-1,-1 5-3,-2 1-5,0 1-4,-1 1-6,-1 1-2,0 3-2,1 1-1,-1 3-1,0 1-3,0 2-4,0 2-3,1 2-5,-1-1-3,0-2-1,0-3-2,0-3-2,1-2-3,1-2-5,0 0-6,2-1-5,0-2-3,2-3 1,0-3-1,2-2 1,0-4 2,2-3 4,0-3 3,2-2 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4"/>
    </inkml:context>
    <inkml:brush xml:id="br0">
      <inkml:brushProperty name="width" value="0.02473" units="cm"/>
      <inkml:brushProperty name="height" value="0.02473" units="cm"/>
      <inkml:brushProperty name="color" value="#00BFF3"/>
    </inkml:brush>
  </inkml:definitions>
  <inkml:trace contextRef="#ctx0" brushRef="#br0">54681 49137 889,'0'-23'-2,"0"4"-4,0 3-4,0 3-3,-1 9 4,-2 16 15,-2 15 14,-1 16 15,-1 7 2,2-4-10,2-2-10,2-3-9,2 4-8,4 15-4,2 13-4,3 15-6,3 4-3,0-4-2,1-4-3,1-3-2,-1-9-3,-1-9-1,-2-12-3,-2-10-1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3"/>
    </inkml:context>
    <inkml:brush xml:id="br0">
      <inkml:brushProperty name="width" value="0.03564" units="cm"/>
      <inkml:brushProperty name="height" value="0.03564" units="cm"/>
      <inkml:brushProperty name="color" value="#00BFF3"/>
    </inkml:brush>
  </inkml:definitions>
  <inkml:trace contextRef="#ctx0" brushRef="#br0">50110 15974 617,'-15'2'48,"4"4"-3,3 4-2,2 4-3,2 1-4,1 1-9,-1 0-8,0-1-7,-1 2-4,0 1-1,-1 3 1,-2 1 1,1 1-1,1-1 0,0-1 1,2-1-1,0 0 1,2 0 0,0-1 1,2 1 0,0-2-3,0-1-5,0-3-4,0-1-6,0-2-3,2 0 2,0-2 1,2-1 1,1 0-1,1-2-2,3-1-2,2 0-2,1-2-1,0-1 2,-1 0 1,1-1 2,1-4 0,1-2-1,3-5 0,2-4-1,-1-3 1,-1-1 1,-2-3 1,-3-1 2,0-2 0,0-1 1,0-1 1,-1-1 0,0-1 1,-2-1 3,-2 0 1,-2-2 1,-1 1 2,0 3 1,-1 3-1,1 3 2,-1 3-1,-4 1-1,-2 2-1,-3 3 0,-3 1-1,-2 2 0,-2 2-1,-1 3 0,-3 1-1,-2 3-4,-1 4-3,-3 2-4,0 3-3,-1 4-5,1 2-3,-1 3-5,3 1 0,5-3 2,5-1 2,5-2 3,1-3 3,-1-1 1,0-2 1,-1-2 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4"/>
    </inkml:context>
    <inkml:brush xml:id="br0">
      <inkml:brushProperty name="width" value="0.0405" units="cm"/>
      <inkml:brushProperty name="height" value="0.0405" units="cm"/>
      <inkml:brushProperty name="color" value="#00BFF3"/>
    </inkml:brush>
  </inkml:definitions>
  <inkml:trace contextRef="#ctx0" brushRef="#br0">51005 15893 543,'-14'7'-24,"3"-1"6,2 0 5,4-2 5,2 0 13,2 0 21,2 0 21,2 0 20,2-1 5,4 0-14,2-2-12,3 0-12,2-2-9,0 0-4,-1-2-3,1 0-3,0-1-2,3 0-1,2 0 0,1 0 0,1 0-1,-1-2-1,-1 0-3,-1-1-2,0 0-2,0 2-3,-1 2-2,1 2-4,-1 1-3,1-2-4,-1 0-3,1-2-3,-1 2-10,-3 2-13,-1 4-14,-2 2-14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4"/>
    </inkml:context>
    <inkml:brush xml:id="br0">
      <inkml:brushProperty name="width" value="0.03854" units="cm"/>
      <inkml:brushProperty name="height" value="0.03854" units="cm"/>
      <inkml:brushProperty name="color" value="#00BFF3"/>
    </inkml:brush>
  </inkml:definitions>
  <inkml:trace contextRef="#ctx0" brushRef="#br0">52891 14716 570,'-8'-16'42,"0"16"7,0 16 7,0 15 8,0 10-2,-1 4-10,-2 4-11,0 4-11,0 2-9,1 1-10,0 2-9,2 0-10,1 1-10,1 3-13,0 1-13,2 3-12,0-5-2,2-10 5,0-12 8,2-10 6,0-7 5,0-3 1,0-3 1,0-2 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4"/>
    </inkml:context>
    <inkml:brush xml:id="br0">
      <inkml:brushProperty name="width" value="0.03414" units="cm"/>
      <inkml:brushProperty name="height" value="0.03414" units="cm"/>
      <inkml:brushProperty name="color" value="#00BFF3"/>
    </inkml:brush>
  </inkml:definitions>
  <inkml:trace contextRef="#ctx0" brushRef="#br0">54350 15344 644,'9'-8'61,"3"0"-1,4 0-2,2 0-1,2 0-8,3-1-13,1-2-13,3 0-12,-1 1-10,-2 3-8,-1 2-6,-2 4-7,-2 1-6,1 0-5,-1 0-5,1 0-4,-2 0-4,-3 0-2,-3 0-2,-2 0-1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5"/>
    </inkml:context>
    <inkml:brush xml:id="br0">
      <inkml:brushProperty name="width" value="0.03609" units="cm"/>
      <inkml:brushProperty name="height" value="0.03609" units="cm"/>
      <inkml:brushProperty name="color" value="#00BFF3"/>
    </inkml:brush>
  </inkml:definitions>
  <inkml:trace contextRef="#ctx0" brushRef="#br0">55759 14263 609,'7'-22'3,"-1"6"6,-1 5 7,0 5 6,0 2 2,2 2 1,2 0-1,2 2 0,0 1 1,1 2 3,0 2 4,0 2 3,-2 2-2,-1 3-6,-2 3-5,-2 3-7,-2 3-4,-1 1-3,0 3-3,-1 1-2,-3 2-5,-2-1-4,-4 0-3,-2 1-6,-3-1-1,-1 1 1,-3-1-1,-1 1 1,-1-3 2,2-3 1,2-5 2,3-3 2,1-3 2,2-1 2,2 0 3,3-2 2,1-1 3,3-2 1,4-3 2,2 0 3,4-4-3,4 0-4,3-3-4,5-2-6,2-1-5,1-2-5,1 0-6,1-1-4,-1 0-5,-1 2-3,-3 2-4,-1 3-4,-3 0 2,-3 0 5,-3 0 7,-2 0 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5"/>
    </inkml:context>
    <inkml:brush xml:id="br0">
      <inkml:brushProperty name="width" value="0.03501" units="cm"/>
      <inkml:brushProperty name="height" value="0.03501" units="cm"/>
      <inkml:brushProperty name="color" value="#00BFF3"/>
    </inkml:brush>
  </inkml:definitions>
  <inkml:trace contextRef="#ctx0" brushRef="#br0">57250 14478 628,'17'-8'120,"1"2"-26,3 1-29,1 0-27,3 1-16,1-2-6,2 0-5,3-1-6,-1 0-5,0 0-6,-1 2-5,-1 1-7,-3 0-2,-3 2 1,-4 0 1,-5 2 1,-2 1-8,-2 2-14,-2 2-15,-2 2-14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5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57014 15331 659,'-8'7'3,"1"-2"6,-1-3 6,0 0 6,2-2 7,4 0 7,4 0 6,4 0 7,4-1-1,3 0-11,5-2-8,4 0-11,1-1-8,1 0-5,-1 0-8,1 0-5,0 0-7,1 1-4,1-1-6,1 0-5,-2 0-4,-1 2-1,-4 0-3,-3 2-2,-1 0 1,-1 0 1,1 0 4,0 0 2,-2 0 4,-1 0 7,-2 0 6,-2 0 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6"/>
    </inkml:context>
    <inkml:brush xml:id="br0">
      <inkml:brushProperty name="width" value="0.04733" units="cm"/>
      <inkml:brushProperty name="height" value="0.04733" units="cm"/>
      <inkml:brushProperty name="color" value="#00BFF3"/>
    </inkml:brush>
  </inkml:definitions>
  <inkml:trace contextRef="#ctx0" brushRef="#br0">57805 13559 464,'-27'-15'40,"10"4"7,10 3 7,11 3 8,6 2-4,5 3-13,5 4-13,5 2-13,2 2-9,1 0-6,-1 0-4,1 0-6,-2-1-2,-1 1-1,-3 0 0,-1 0 0,-3 0-1,-1 0 1,-2-1-1,-2 1 0,-3 0 3,-1 0 4,-2 0 6,-2 0 5,-2 2 5,-1 7 3,0 5 4,-1 7 4,-2 0 0,-1-5-2,0-5-3,-1-5-2,-4 4-1,-6 13 0,-5 13 2,-7 12-1,-4 8-2,-3 5-9,-2 3-6,-4 5-9,-3 6-4,-4 12-3,-4 10-1,-4 11-2,-1 5-4,4-3-9,2-1-7,4-3-8,3-2-3,5-3-2,5-2 1,6-4-1,3-12 4,5-20 6,3-20 7,4-21 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18"/>
    </inkml:context>
    <inkml:brush xml:id="br0">
      <inkml:brushProperty name="width" value="0.0411" units="cm"/>
      <inkml:brushProperty name="height" value="0.0411" units="cm"/>
      <inkml:brushProperty name="color" value="#00BFF3"/>
    </inkml:brush>
  </inkml:definitions>
  <inkml:trace contextRef="#ctx0" brushRef="#br0">41861 25187 535,'-36'-6'3,"7"6"6,7 4 5,7 6 7,2 2 0,0 3-5,-1 2-4,-1 1-5,1 0 0,2-2 4,4-4 5,3-3 5,-4 7 4,-8 17 4,-9 17 3,-8 16 5,-4 9-2,3 0-4,4 2-5,2 1-4,2-1-5,3-1-2,1-3-2,3-1-3,3-8-3,6-11-2,6-12-3,6-11-2,5-9-2,4-5-3,4-5-2,3-5-1,4-3-3,1-4-1,3-2-1,1-3-2,2-5-1,-1-6 0,0-5 0,1-7 0,-1-3 0,-1-2 0,-1-3 2,-1-1 0,-2-1 3,-3 0 3,-3 0 3,-3 0 4,-3 2 1,-2 5 0,-4 5 0,-2 5-1,-4 4 2,-2 3 3,-4 3 4,-2 2 4,-4 5-1,-7 5-4,-5 4-4,-7 5-4,-4 7-4,-2 7-2,-4 9-1,-2 7-2,0 3-5,4 0-6,3-1-8,5-2-6,5-3-4,5-5-1,7-7 0,5-5-2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2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81244 18413 999,'-26'-3'-4,"-19"-2"-9,-20-5-9,-19-4-8,0 1-4,20 3 5,19 4 3,19 4 4,12 2 3,3 2 6,2 0 5,4 2 4,2 0 2,2 0 0,2-1 0,2 2 0,1-2-1,2-1 2,0 0 0,2-2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6"/>
    </inkml:context>
    <inkml:brush xml:id="br0">
      <inkml:brushProperty name="width" value="0.02731" units="cm"/>
      <inkml:brushProperty name="height" value="0.02731" units="cm"/>
      <inkml:brushProperty name="color" value="#00BFF3"/>
    </inkml:brush>
  </inkml:definitions>
  <inkml:trace contextRef="#ctx0" brushRef="#br0">68548 53297 805,'-9'-8'2,"-2"0"5,-2 1 5,-1-1 4,-2 1 3,2 2 0,1 2 1,1 2 0,0 1-3,0 0-5,0 0-6,1 0-5,-1 1-4,0 4 1,0 2 0,1 4 0,0 0 0,0 1 3,2 0 0,1 0 3,0 0 0,0 1 0,0 1 1,0 1 0,1 1 0,1-2-1,0-1-1,2-1 0,0-1 0,2 0-1,0-2 0,2 0-1,1-1 1,2 1-1,2 1 0,2 2-1,1-1 0,3-1 1,2 0 0,2-2 0,1-1-1,3-1-7,1 0-4,3-2-6,1-1-4,-1-4-3,1-2-3,-1-3-2,-1-2-3,-3 0-1,-3 0-2,-2 0-2,-4 1 3,1 0 7,-2 2 8,0 1 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41"/>
    </inkml:context>
    <inkml:brush xml:id="br0">
      <inkml:brushProperty name="width" value="0.03122" units="cm"/>
      <inkml:brushProperty name="height" value="0.03122" units="cm"/>
      <inkml:brushProperty name="color" value="#F2395B"/>
    </inkml:brush>
  </inkml:definitions>
  <inkml:trace contextRef="#ctx0" brushRef="#br0">75709 25331 704,'-25'-1'55,"11"-1"-4,12 0-4,12-1-4,6-2-7,1 0-8,1-1-10,2-2-8,-1 0-6,1-1-2,-1-2-1,1 0-1,-1 0-1,1 1-1,-1 0-1,1 2 0,0 0-1,-1-2-1,1 0 0,0-1-1,0-2-1,2-2 0,3-1-2,2-3 0,0 0 0,0 1 1,1 1-1,-1 1 2,-1 1-1,-3 1 0,-3 0-1,-3 2 0,-1 1-1,0 1 2,-1 0 1,1 2 0,-1 0 1,-1-2 3,-1 0 1,0-1 2,-1-1 1,1 0 0,1 1 1,2-1 1,-2 1-5,-3 0-7,-3 2-8,-2 1-9,-3 0-3,-1 0-1,0 0-1,-1 0 0,-2 1 2,-1 1 4,0 0 5,-1 2 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42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76251 24866 595,'-43'0'-13,"11"0"13,10 0 13,9 0 13,9 0 10,8 2 5,8 0 7,7 1 6,4 1-3,-1-2-8,-1 0-10,0-2-10,-1 0-6,1 0-3,1 0-5,1 0-2,0 0-4,1-2-4,-1 0-3,1-2-3,-1 0-3,-1 1-1,-1-1-1,-1 0-3,-1 0 2,-1 2 2,-1 0 4,0 2 3,-2 0 1,1 0 1,0 0 0,-1 0 1,0 0 0,-2 2 1,-3 0 0,-1 2 2,-1 0 1,-2 2 0,-1 0 3,0 1 0,-2 1 2,-1 2 1,0 0 1,-1 1 2,-3 2-2,-2 0-6,-4 1-4,-2 1-7,-2 2-3,1 1-3,-1 3-2,0 1-3,-3 6-4,-5 9-4,-7 8-4,-5 10-5,-2 3-3,1-1-1,3-1-1,2 0 0,3-7 1,6-10 6,7-12 5,5-9 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43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80792 22460 628,'6'-22'-50,"-1"5"20,-2 3 21,-2 4 20,-1 2 14,0 0 5,0 1 5,0-1 6,-2 1 2,-4 2 0,-4 2-1,-3 2-1,-4 4-3,-2 7-7,-1 8-7,-2 6-7,-3 4-4,-2 2-3,-1 3-3,-2 1-2,-1 0-2,1-1-1,1-3-3,1-1-1,2-3-1,3-2 0,3-1-1,3-2 1,2-3 0,2 0 0,3 0 0,1-2 0,3-2 0,6-3 0,4-2 1,6-4 0,2-2 0,3 0 1,2-2 1,2 0 1,2-2 0,6 0 0,5-2 0,5 0 0,1 0 0,-2 0-1,-1 2-1,-3 0 0,-1 2-2,-1 0-3,-1 2-3,-1 0-3,-2 2-4,0 0-4,-1 1-5,0 2-4,-3 0-2,0-1-1,-1 1 1,0 0 0,-3-1-1,-3-2-1,-3-3-1,-2 0-2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46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79057 20190 508,'-7'-27'-1,"2"11"20,2 9 21,2 10 21,0 6 5,0 3-12,-2 4-10,0 2-12,-1 2-8,0 3-2,0 1-3,1 3-3,-2 0-2,-1 1-2,0-1-1,-1 1-3,-1-1 1,0 2 0,1 1 1,-1 1 1,0 0-3,0 1-5,0-1-5,0 0-5,1 1-3,1-1-2,0 0 0,2 1-2,0-3-1,2-2-3,0-3-2,2-2-3,0-4-6,0-1-8,0-3-10,0-1-8,1-3-2,2-2 6,2-4 4,2-2 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46"/>
    </inkml:context>
    <inkml:brush xml:id="br0">
      <inkml:brushProperty name="width" value="0.04712" units="cm"/>
      <inkml:brushProperty name="height" value="0.04712" units="cm"/>
      <inkml:brushProperty name="color" value="#F2395B"/>
    </inkml:brush>
  </inkml:definitions>
  <inkml:trace contextRef="#ctx0" brushRef="#br0">78431 21303 466,'-13'-5'32,"3"3"12,4 4 12,4 3 13,2 4 0,2 0-15,0 1-14,2 2-13,1 2-8,1 5 1,3 5 0,2 5 0,0 1-2,0-2-3,-2-2-4,-1-1-4,0-2-2,-2-1-1,-1-1-3,0-1 0,-1-1-1,2-3 0,0-1 0,1-2 1,2-2-2,0-1-5,1 0-6,2-2-5,-1-1-1,1-2 4,0-3 4,0 0 4,0-5 1,3-6 2,2-6 0,1-5 1,3-6-2,3-5-3,3-5-3,3-4-4,4-5-1,5-4 2,4-4 2,6-4 2,0 2-6,-4 6-13,-4 8-14,-4 6-13,-5 7-4,-7 5 5,-7 7 5,-6 5 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4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79550 27410 999,'0'-35'-86,"2"9"22,0 9 22,2 9 21,-1 3 12,-1-1 3,0 0 1,-1-1 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47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79174 25849 535,'-8'-22'-16,"2"3"9,1 3 9,0 3 9,2 2 8,0 0 8,2 2 7,0 1 9,1 3 1,0 8-2,0 6-4,0 7-3,0 4-4,-2 1-3,0 1-3,-1 1-4,-2 1-4,2 1-1,-1 1-3,0 1-2,0 1-2,0 3-2,0 1-1,0 2-2,1 1-1,0-3-2,2-2-1,0-1-1,1 1-2,-2 6-1,0 6 1,-1 6-1,-2 1-3,0-4-3,-2-4-4,0-3-4,0-5-3,2-4-2,2-3-2,2-5-2,1-3-1,-2-3-1,0-2 0,-1-4-1,-1-5-4,2-8-4,0-8-5,2-7-6,-1-4 3,0 2 10,-2 3 10,0 1 11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47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78767 25771 631,'0'-29'4,"0"7"7,0 5 8,0 6 7,-3 8 8,-6 8 6,-6 9 8,-5 10 7,-3 2-4,2 0-12,3-1-14,1-1-13,0 0-9,-1 1-2,-3 1-2,-1 1-3,0-1-5,5-5-8,3-3-8,4-4-7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47"/>
    </inkml:context>
    <inkml:brush xml:id="br0">
      <inkml:brushProperty name="width" value="0.03479" units="cm"/>
      <inkml:brushProperty name="height" value="0.03479" units="cm"/>
      <inkml:brushProperty name="color" value="#F2395B"/>
    </inkml:brush>
  </inkml:definitions>
  <inkml:trace contextRef="#ctx0" brushRef="#br0">79550 25900 632,'28'0'7,"-5"2"7,-7 0 9,-5 2 8,-2 0 3,2 0-2,1-1-1,3 1-1,1 1-3,0 2-3,-1 2-3,1 2-2,-1 0-3,-1-1 1,-1-1-1,0 0 0,-2-1-6,1 0-12,0-1-11,0 1-11,-1-1-8,-1 0-5,-1-2-3,0 0-5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17"/>
    </inkml:context>
    <inkml:brush xml:id="br0">
      <inkml:brushProperty name="width" value="0.03577" units="cm"/>
      <inkml:brushProperty name="height" value="0.03577" units="cm"/>
      <inkml:brushProperty name="color" value="#6ADCAB"/>
    </inkml:brush>
  </inkml:definitions>
  <inkml:trace contextRef="#ctx0" brushRef="#br0">17055 32031 615,'-13'-14'7,"6"5"15,6 3 14,6 4 16,3 2 2,0 0-8,0 0-9,-1 0-8,2 0-6,4 2-2,2 0-3,3 2-3,3-1-3,1-1-4,3 0-4,1-2-4,2 0-3,1-2-6,1 0-5,1-1-5,-1-1-4,-2 2 0,-1 0-2,-3 2-2,-1 0 1,-3 0 0,-1 0 2,-2 0 1,-3 0 1,-1 0 0,-2 0 0,-2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6"/>
    </inkml:context>
    <inkml:brush xml:id="br0">
      <inkml:brushProperty name="width" value="0.02732" units="cm"/>
      <inkml:brushProperty name="height" value="0.02732" units="cm"/>
      <inkml:brushProperty name="color" value="#00BFF3"/>
    </inkml:brush>
  </inkml:definitions>
  <inkml:trace contextRef="#ctx0" brushRef="#br0">69387 53515 805,'-6'-6'22,"6"1"2,4 2-1,6 2 2,2 1-2,1 0-2,1 0-2,2 0-3,-1 0-3,1 2-6,0 0-6,-1 2-4,1-1-4,2 1-1,0 0 0,1 0-1,-1-1 0,-1 0-3,-2-2-1,-2 0-3,-2-1 0,1 0-1,0 0 0,0 0-1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17"/>
    </inkml:context>
    <inkml:brush xml:id="br0">
      <inkml:brushProperty name="width" value="0.03617" units="cm"/>
      <inkml:brushProperty name="height" value="0.03617" units="cm"/>
      <inkml:brushProperty name="color" value="#6ADCAB"/>
    </inkml:brush>
  </inkml:definitions>
  <inkml:trace contextRef="#ctx0" brushRef="#br0">17910 31224 608,'-29'-11'13,"7"10"20,5 10 19,6 10 20,4 5 2,1 2-17,0 3-17,2 1-16,0 3-11,2 3-4,0 2-5,2 4-4,0 3-6,0 2-10,0 3-10,0 4-9,0-3-3,2-6 5,0-8 4,2-6 4,0-5-1,0-5-9,-1-3-10,2-4-8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18"/>
    </inkml:context>
    <inkml:brush xml:id="br0">
      <inkml:brushProperty name="width" value="0.03728" units="cm"/>
      <inkml:brushProperty name="height" value="0.03728" units="cm"/>
      <inkml:brushProperty name="color" value="#6ADCAB"/>
    </inkml:brush>
  </inkml:definitions>
  <inkml:trace contextRef="#ctx0" brushRef="#br0">19281 31266 590,'23'-7'132,"-3"2"-31,-1 2-33,-2 2-31,-2 1-19,-1 0-3,-1 0-3,0 0-4,-1 0-4,3 2-2,2 0-3,1 2-2,1 0-2,-3 2-1,-1 0-2,-2 1 0,-3 1-1,-2 2 0,-4 0 1,-2 1 0,-2 2 1,0 0 1,0 1 3,0 1 0,-2 1 3,-2 1 0,-4 2 3,-2 0 0,-3 1 2,-2 1-2,-1 1 1,-3 1-1,0-1 0,1-1-2,1-3 0,1-1-2,-1 0 0,-2 1-1,-1 3-2,-3 1 0,1 0-1,3-3 2,3-3 1,3-2 1,5-3 3,8-3 5,8-1 7,8-2 6,4-2 0,1 0-5,1-2-5,1 0-5,1-1-5,1 0-5,1 0-6,1 0-6,-1 0-4,0 2-4,-1 0-4,0 2-4,-3 0-2,0 2 0,-1 0 0,0 1 0,-3 1-1,-3 0-1,-3 0-1,-2 0-2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20"/>
    </inkml:context>
    <inkml:brush xml:id="br0">
      <inkml:brushProperty name="width" value="0.04012" units="cm"/>
      <inkml:brushProperty name="height" value="0.04012" units="cm"/>
      <inkml:brushProperty name="color" value="#6ADCAB"/>
    </inkml:brush>
  </inkml:definitions>
  <inkml:trace contextRef="#ctx0" brushRef="#br0">27973 36621 548,'0'-15'-2,"1"2"-3,2 3-3,0 1-3,1 1-1,0-2 3,0 0 1,0-1 3,0 0 1,0 0 2,0 2 1,0 1 1,0 0 1,0 2 1,-1 1 1,1 0 0,-1 4 10,-4 6 18,-2 6 19,-3 6 19,-3 4 2,0 2-13,-2 4-14,0 3-14,-1 3-7,-3 1-2,-2 2-2,-1 2-3,-1 1-1,4-2 0,3 0-2,3-1-1,1-3-3,0-2-8,0-3-8,0-3-7,1-2-2,1-1 2,0-1 1,2-1 3,0-7-8,2-12-18,0-14-20,2-11-17,1-6-4,2 5 13,2 3 12,2 5 14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21"/>
    </inkml:context>
    <inkml:brush xml:id="br0">
      <inkml:brushProperty name="width" value="0.04707" units="cm"/>
      <inkml:brushProperty name="height" value="0.04707" units="cm"/>
      <inkml:brushProperty name="color" value="#6ADCAB"/>
    </inkml:brush>
  </inkml:definitions>
  <inkml:trace contextRef="#ctx0" brushRef="#br0">28350 36589 467,'14'-21'1,"-3"5"1,-2 5 3,-4 5 1,0 5 8,0 7 15,1 7 15,2 8 15,-1 1 1,-1-1-11,-1-3-12,0-1-12,-1 0-7,0 3-2,0 3-2,0 3-1,0 1-2,2 1-2,0-1-1,1 1-3,1-2-1,-2 0-2,-1-1-2,0-1-2,-1-2-2,0-3 1,-1-3 0,1-2 0,1-3 0,0-1 1,1 0 0,2-2 1,1-3 2,1-4 3,3-6 4,2-4 3,2-7 2,3-9-1,3-9 0,3-8-1,0-4-1,-1 2 0,-3 2-2,-1 2 0,-2 2-2,-1 3-1,-1 3-1,0 4-2,-3 2-4,-1 2-4,-3 4-5,0 3-5,-3 2-4,-1-1-1,-1 0-2,0 1-2,-1-1-3,0 2-4,0 1-5,0 1-4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6:41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15761 14947 656,'-13'-1'8,"8"0"16,7-2 16,6 0 16,4-1 2,1 0-12,1 0-11,2 0-12,-1 0-7,-1 1-4,-1-1-2,-1 0-4,1 0-2,0 2-1,1 0-1,1 2-2,0 0-5,-1 0-13,-1 0-13,0 0-11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6:43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15850 14927 595,'29'-21'67,"-3"6"-15,-5 7-16,-3 5-15,-2 3-8,1 0-1,2 0-2,0 0 0,-1 0-2,-1 2-1,-2 0-1,-3 2 0,-1 0-1,0 1-1,-2 2 0,0 0-1,-3 2-1,-1 2 1,-2 1 0,-2 3 0,-2 1 0,-2 1 0,-2 1-1,-1 2 0,-3 0 0,-2 1-1,-2 1-1,-1 1-1,-2-1 0,2-3 1,1-3 0,1-3 2,0-1-1,0 0 1,0-1 0,1 1 1,1-2 1,6-4 3,4-4 2,6-4 3,4-4 1,5-4-1,5-4-1,5-3-1,5-4-1,5-1-1,4-3-1,6-1-1,4-2-5,2-1-9,4-1-9,2-1-9,-1 1-5,-4 3-3,-6 4-3,-4 2-4,-5 2-2,-6 2-4,-4 3-2,-4 1-4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35"/>
    </inkml:context>
    <inkml:brush xml:id="br0">
      <inkml:brushProperty name="width" value="0.03076" units="cm"/>
      <inkml:brushProperty name="height" value="0.03076" units="cm"/>
      <inkml:brushProperty name="color" value="#F2395B"/>
    </inkml:brush>
  </inkml:definitions>
  <inkml:trace contextRef="#ctx0" brushRef="#br0">37991 1700 715,'-11'0'20,"8"2"-1,10 0 1,8 2-1,3-1-1,-1-1-4,-2 0-3,-2-1-2,0-1-3,3 2 1,3 0 1,3 1-1,1 1 0,-3 0-3,-1 0-2,-2 0-2,-2-1-2,-1 0-1,-1-2-1,0 0-2,-2-1-1,-1 0-2,-1 0-2,0 0-2,-3 1-2,-3 2-2,-2 2-2,-3 2-3,-4 0 1,-2-1 3,-3-1 2,-4 0 3,-1-1 1,-1 0 2,-1 0 1,-1 0 1,0 0 1,1 0 1,0-1 2,2 1 0,0 0 2,-1 0 2,-1 0 2,-1 0 1,0 0 1,2 0-2,3 0-1,1 0-2,2-1 1,0-1 0,2 0 3,1-1 1,0-1 6,2 2 10,1 0 11,0 1 10,1 3 2,0 4-7,0 4-6,1 3-7,-1 4-5,2 1-2,0 3-3,2 1-2,-1 3-2,0 1-1,-2 2-1,0 3-1,-1 0-1,2 0-2,0 0-2,2 1-3,0-2 0,0 0-1,0-1 1,0-1 0,0-2 0,0-3-1,0-4 0,0-1-1,0-3 0,0-1 0,0-1-1,0-1 1,0-1-1,0-2-2,0-3-2,0-1-1,-1-4-9,0-8-12,-2-6-15,0-7-13,-1-4 0,0 1 13,0-1 13,1 0 13,-2 0 8,2-1 2,-1-1 2,0-1 2,0 2 2,2 3 2,0 4 2,2 5 2,0 1 2,0 0 3,0 0 2,0 0 3,0 0 2,2 1 0,0-1 1,2 0 0,1 0 1,1 0-1,3 0 0,2 1-1,2 0 0,3 2-1,4 2 0,2 2 0,1 1 0,-1 0-2,-1 0 0,-1 0-1,-1 0-2,1 0 0,0 0-2,-1 0-1,-1 0-1,-2 0-2,-4 0-1,-3 0-1,1 0 0,4 0 0,3 0 2,5 0 0,1-1 1,-1 0-3,-1-2 0,-1 0-2,-2-1-1,-2 0-1,-4 0-2,-3 0 0,-2-1-2,0-1 2,-2-3 0,0-2 1,-3-1 1,-2-2 0,-4 0 1,-2-1 1,-3 0 1,0 1-1,-1 1 1,-1 0 1,-1 2 0,0 1 1,0 0 2,1 2 1,-1 1 1,0 2 0,0 3 2,1 1-1,-1 1 2,0 0-1,0 0 1,1 0-1,-2 1 1,0 1-1,-1 3 0,-1 2 0,-1 2-1,2 2 2,1 2 1,1 1 1,1 3 1,2 1-2,2 3 0,2 2-1,1 0-1,1 1 1,-2-1 0,2 1 0,-1-2-1,2-1 0,0-3-2,2-1-1,0-1-1,2-1-1,0 1-1,2 0-1,0-1-1,1-1-3,2-1-1,0-1-3,3-1-1,4 0-2,3-2-1,5 0-1,3-3-3,3-1-5,3-2-6,3-2-5,2-2-3,4-4-1,2-2 1,4-3-1,-3-1 2,-7 2 5,-9 2 5,-7 2 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36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41641 1633 668,'-15'-6'9,"1"4"8,1 4 9,1 4 9,-1 3 2,0 3-5,-1 4-5,-1 2-4,-1 0-4,1 1-3,-1-2-4,0-1-4,-1 2 0,-1 3-1,-3 5 1,-1 3 0,0 3-1,3-1-1,3 0-2,2 1-2,3-1 0,-1 0 1,0 1 1,0-1 2,2 0-1,3-2-5,2 0-2,4-1-5,1-1-1,0-3 0,0-1 0,0-3 0,1-1-1,4-2-2,2-3-1,3-1-2,3-3-1,2-2-1,1-4-2,3-2 0,1-4-1,3 0 0,1-3 1,3-2-1,0-2 1,1-4 1,-1-2 0,1-3 1,-3-2 1,-1 1 3,-4-1 2,-3 1 3,-3 0 1,-1 2-1,-2 3 1,-2 1-1,-2 2 2,-1 2 1,0 2 2,-2 3 3,-1 1 8,-2 2 17,-2 2 16,-2 2 17,-1 2 2,0 3-12,0 4-13,1 2-12,-1 1-8,0-1-2,0-1-2,0 0-2,0-1-4,0 1-2,0 1-5,0 2-3,1-1-2,0-1 3,2-1 1,0-1 1,2-1 0,2 0 0,2-2-2,2 0-2,1-3-1,2-3-2,0-2-3,1-4-1,1-2-2,2-1 1,0-3 0,1-2 1,0-1 1,-1-2 1,-1 0 1,0-1 1,-2-1 2,-1-1 1,0-1 2,-2-1 1,-1-1 1,-2 1 0,-3-1 2,0 0 1,-2 2 1,0 3 1,0 3 2,0 3 2,-2 1 0,0 0-2,-3 0 0,-2 0-2,-2 1-1,-2 2-2,-2 3-1,-1 1-1,-2 1-1,1 0 1,-1 0 1,0 0 0,1 1-1,1 1-4,1 3-4,1 2-5,1 1-4,2 0-7,2 0-7,2 0-6,1-1-2,0-1 4,0-1 3,1 0 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36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44847 1977 622,'-8'-6'7,"2"2"15,1 4 15,0 3 15,0 2 3,0 3-10,-1 3-9,-1 4-10,-2 1-6,0 3 0,-2 1-2,1 3 0,-2 1-4,2 3-7,0 1-7,2 3-5,0 0-5,-2 2 0,0 1-1,-1 1-1,0-1-1,1-2-2,0-2-2,2-1-2,0-4-1,2-3 0,1-5 1,1-3 1,1-4-6,3-4-9,4-4-11,2-4-10,2-5 0,2-6 13,0-5 10,2-7 12,-2 0 7,-1 3 3,-2 4 3,-2 5 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37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45200 1863 591,'7'-14'0,"-2"1"0,-3 2 0,0 2 0,-2 2 3,2 1 4,0 0 5,2 2 6,0 2 4,1 4 7,1 4 6,2 4 7,0 3-1,0 3-6,0 3-6,-1 3-7,1 2-5,-2 3-2,-1 1-2,0 3-2,-1 0-2,0 0-1,-1 1 0,2-1-2,-2 0 0,-1 1-1,0-1 1,-2 0-1,1-2-1,0-3-3,2-5-4,0-3-2,2-5-1,0-6 0,1-6 1,2-6 1,1-8 2,1-8 3,3-8 2,2-10 3,1-5-1,1-2-2,1-2-3,1-2-3,0 1-2,-1 4 0,0 4 0,-2 4 0,-1 3 0,-1 3 0,-1 3 1,0 3 0,-2 3 0,-1 3-2,-1 3-2,0 3-2,-4 4-10,-2 6-21,-6 6-19,-2 6-20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7"/>
    </inkml:context>
    <inkml:brush xml:id="br0">
      <inkml:brushProperty name="width" value="0.02956" units="cm"/>
      <inkml:brushProperty name="height" value="0.02956" units="cm"/>
      <inkml:brushProperty name="color" value="#00BFF3"/>
    </inkml:brush>
  </inkml:definitions>
  <inkml:trace contextRef="#ctx0" brushRef="#br0">69275 53900 744,'-21'7'2,"5"-1"6,4 0 5,6-1 6,4-2 4,4-1 4,4 0 3,4-2 5,2 0-2,3 0-7,2 0-7,1 0-8,2 0-4,0 0-4,-1 0-4,1 0-4,0 0-2,1 0-3,1 0-3,1 0-3,0 1-3,1 2-3,-1 2-4,1 2-4,-1 0-2,-1-2-2,-1-3-1,-1 0-2,-2-2 2,-3 0 6,-3 0 5,-2 0 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37"/>
    </inkml:context>
    <inkml:brush xml:id="br0">
      <inkml:brushProperty name="width" value="0.03796" units="cm"/>
      <inkml:brushProperty name="height" value="0.03796" units="cm"/>
      <inkml:brushProperty name="color" value="#F2395B"/>
    </inkml:brush>
  </inkml:definitions>
  <inkml:trace contextRef="#ctx0" brushRef="#br0">46750 2800 579,'6'8'5,"-1"0"10,-2 0 10,-2-1 10,-1 2 3,0 2-3,0 2-2,0 1-3,0 2-4,0 2-1,0 0-3,0 1-3,0 1-1,0 1-2,0 1 1,0 1-2,0 0-2,0-1-3,0-1-3,0-1-3,0-1-2,-2-3 1,0-1 0,-1-2 1,0-5-13,4-6-29,2-8-27,3-6-28,2-3-5,-2 1 20,-1 1 21,0 0 19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37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47400 1705 576,'0'-13'10,"2"6"19,0 6 21,2 6 20,0 3 2,0 2-13,-1 0-14,1 1-13,0 1-10,0 0-5,0-1-6,0 1-5,-1 0-13,0 1-21,-2 1-22,0 2-20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46"/>
    </inkml:context>
    <inkml:brush xml:id="br0">
      <inkml:brushProperty name="width" value="0.03066" units="cm"/>
      <inkml:brushProperty name="height" value="0.03066" units="cm"/>
      <inkml:brushProperty name="color" value="#F2395B"/>
    </inkml:brush>
  </inkml:definitions>
  <inkml:trace contextRef="#ctx0" brushRef="#br0">50624 3450 717,'15'0'20,"-1"0"-5,0 0-6,-2 0-5,0 0-2,0 0 0,-1 0 1,1 0 1,-1 1 0,-1 2-1,0 2 0,-2 2-1,0 0 0,0 1 0,0 0-1,-1 0 1,1 0 0,-2 0 0,-1-1 0,0 1 0,-2 0 0,-2 0 0,-2 0 0,-2 0 0,-2 0 0,-2 1 0,-2 2-1,-1 0-1,-3 0 1,0-1-1,-1 0 0,-1-2 0,-1 0 0,1 2 0,-1 0-1,0 1 1,1 0 0,1-2 0,1-3-1,0-1 1,2-1 0,1 0 0,0 0 0,2 0 0,3-1 0,4 0 3,6-2 0,4 0 2,2-1 1,-1 0-1,0 0-1,-2 0 0,1 0 0,2 2 0,2 0 0,1 2 1,1-1-1,-3-1 0,-1 0 0,-2-1-1,-1 0 0,0 1 0,0 3 1,0 2-1,-1 1 1,1 0 0,0 0 0,0 0 0,-2-1 1,-1 1 0,-2 0 1,-2 0 0,-1 0 0,0 1 0,0 2 0,0 0-1,-1 0 0,-2-1 0,-2 0 0,-1-2-1,-2 0 0,0 2 0,0 0 0,1 1 1,-2 0-1,0 0-1,-2-2-1,0 0-1,-1-2-1,1 1 1,-1 0-1,0 0 1,1 0-1,-1 0 1,0-1-2,0 1 1,1-1-1,1 0-1,0-2 0,2 0-1,2-4-8,2-6-16,4-6-14,3-6-15,1-1-4,1 3 9,1 3 8,2 3 9,0 1 6,0 0 4,-1 0 5,1 0 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47"/>
    </inkml:context>
    <inkml:brush xml:id="br0">
      <inkml:brushProperty name="width" value="0.03316" units="cm"/>
      <inkml:brushProperty name="height" value="0.03316" units="cm"/>
      <inkml:brushProperty name="color" value="#F2395B"/>
    </inkml:brush>
  </inkml:definitions>
  <inkml:trace contextRef="#ctx0" brushRef="#br0">51851 3071 663,'-2'-14'27,"0"1"-5,-3 2-5,-2 2-6,-1 2-3,0 1 0,1 0 0,-1 2-1,0 0 0,0 0 2,0 0 1,0 0 2,1 1 0,-1 2-3,0 2-3,0 2-1,0 2-2,0 0-1,1 1 1,-1 2-1,0 1 0,0 1 0,0 3 0,0 2 0,1 0 0,1 1 1,0 0-1,2-1 1,0 1 0,0 0 0,0-1 0,0 1 0,0-1 0,0-1-1,0-1 0,1 0-2,-2-2 1,2 1 0,-1 0 1,0 0 0,0-1-1,2 1 0,0 0-1,2 0-2,0-1 1,0-1-1,0 0 1,0-2 0,1-1-1,4-2 0,2-3 0,4 0-1,0-3 0,1-1 0,0 0 0,0-1 0,0-3-1,1-2-1,1-3 0,1-3-2,1-3-1,0-2-1,-1-1 0,1-3-3,-1 0 1,-1-1 0,-1 1 1,0-1 0,-2 0 1,-1-1 1,0-1 1,-2 0 1,0-3 0,0 1 0,0-2-1,-1-1 0,1 0 0,-2 0 1,-1-1 1,0 1 1,-1 0 1,0 1 1,-1 1 1,2 1 2,-2 2 0,-1 3 1,0 3 0,-2 3 1,0 3 0,0 1 3,0 2 1,0 2 2,0 2 0,0-1-1,0 0 0,0 0-1,-1 3 2,-2 6 6,-2 6 4,-1 6 5,-2 3 1,2 3-4,1 1-4,0 3-4,2 0-2,0 1-1,2-1 0,0 1 0,1-1-1,0 1-1,0-1 0,0 1-1,0-1-1,0-1-1,0-1 1,0-1-2,0 0 0,0 1 0,0 1-2,0 1 0,0 0-1,0-1-1,0-1 0,0-1-1,0 0-1,0-1 1,0 1 0,0 0 0,1-2 0,0 1-1,2-2-1,0-1-2,1 0-1,0-1-2,0 1-2,0 0-3,0-2-1,2-1-1,0-2-1,1-2-1,1-1-2,-2-1-2,-1 1-2,0 0-1,-1-1-2,2-2-1,0-3-1,1 0-2,1-3 1,0-1 1,0 0 1,0-1 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48"/>
    </inkml:context>
    <inkml:brush xml:id="br0">
      <inkml:brushProperty name="width" value="0.03144" units="cm"/>
      <inkml:brushProperty name="height" value="0.03144" units="cm"/>
      <inkml:brushProperty name="color" value="#F2395B"/>
    </inkml:brush>
  </inkml:definitions>
  <inkml:trace contextRef="#ctx0" brushRef="#br0">53444 2469 699,'-1'-22'-10,"-1"3"11,0 3 11,-1 3 11,-1 2 3,2 0-3,0 2-4,2 1-4,-1 0-1,0 0-2,-2 0-2,0 0 0,-1 1-2,0-1-1,0 0 0,1 0-1,-2 0 0,-2 0 1,-2 1 3,-2-1 1,0 1 0,1 2-2,0 2-2,2 2-2,0 1-2,0 2-2,1 0-3,-1 2-1,-1 1-1,0 1 1,-2 3 1,1 2 0,-1 1 2,2 0-1,2-1 1,2 1 1,2 0-1,0 0 2,2-1 0,0 1 0,1-1 1,0-1 0,0 0 0,0-2 0,0 0 0,0 2-1,0 0 0,0 2 1,1-2-1,0 1 0,2-2 0,0 0 1,2-1-1,0 1 0,1 2-2,2 0 1,0 0-1,-1 1 0,1 0 0,0 0 1,-1-1 0,-1-1 0,0 0 0,-1-2 1,-2 0-1,-1 0 1,0 0-1,-2-1 1,1 1-1,0 0 1,2 0-1,0 0-1,0 0 1,0-1-1,-2 1 1,0 0-1,-3 0 0,-2 0-1,-3 0-1,-3-1-1,-2 1 0,2-2 1,0-1 0,2 0 1,1-2 0,-1-1 0,0 0 0,0-1 0,0-2 0,0-1 2,1 0 0,-1-1 1,0-2 1,0 0 0,0-1 1,0-2-1,2-1 1,2-1-3,4-3-1,3-2-1,1 1-1,1 1-1,1 2-1,2 2-1,0 1 0,2-2-1,0 0 0,1-1-1,1-1 1,0 1-1,-1-1 0,1 0 0,-1 1-1,-1 1-1,0 0-2,-2 2-2,0 0-1,2 0-3,0 1 0,2-1-3,-2 0-2,1 0-3,-2 0-4,0 0-2,-2 1-1,-1 1 5,-1 0 2,0 2 5,-1 0 2,0 0 3,0 0 3,0 0 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49"/>
    </inkml:context>
    <inkml:brush xml:id="br0">
      <inkml:brushProperty name="width" value="0.03142" units="cm"/>
      <inkml:brushProperty name="height" value="0.03142" units="cm"/>
      <inkml:brushProperty name="color" value="#F2395B"/>
    </inkml:brush>
  </inkml:definitions>
  <inkml:trace contextRef="#ctx0" brushRef="#br0">54461 3100 700,'-15'22'95,"1"-1"-22,1-3-21,1-1-22,1-2-14,2-2-4,2-3-5,2-1-4,0 0-3,-4 4-2,-2 2 0,-3 3-2,-2 2 1,1 1 1,-1 1 2,0 1 1,1-1 1,-1-3 0,0-3 0,1-2 0,0-3 0,4-1 1,3 0 0,3-2 0,3-1 0,5-2-2,6-3 0,4 0-3,3-2 0,-1 0 0,1 0 1,0 0 0,0 0-2,3 0-3,1 0-4,3 0-3,-1-1-2,-1-1 1,-3 0 0,-1-1 0,-2-1 0,0 0 0,-2 0 0,-1 0-2,-1 1 1,-1 0 1,0 2 0,-2 0 0,0 1-3,0-2-9,0 0-8,0-1-8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49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54844 3427 631,'-15'-6'-11,"4"2"21,3 4 21,3 3 20,1 2 6,2 5-11,0 4-11,2 3-10,-1 3-6,0 0-2,-2-1-3,0 1-1,0 0-3,0 1-1,2 1-2,0 1-1,1 0-1,-2 1 1,0-1 0,-2 1 2,1 0-4,0 1-6,2 1-8,1 1-7,-1 1-6,-1 0-3,0 2-5,-1 1-3,-1 0-3,2 1-2,0-1-3,2 0-1,0-2 1,0-5 8,0-5 6,0-4 7,0-5 4,0 1 1,0-2 3,0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50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56108 3428 555,'-2'-28'39,"0"7"-3,-3 7-3,-2 7-2,-1 3-4,-2 2-5,0 0-6,-1 2-5,-2 0-3,0 2-1,-1 0-2,-1 2 0,0 0-2,0 2 1,2 0 0,1 1 0,0 1 0,1 2 1,-1 0 1,0 2 0,1-1 0,2 1-1,2 0-1,3 0-2,0-2 0,0 1-1,0-2 0,0 0-1,1-1 0,2 1-1,2 2-1,2 0 0,1 0 0,2-1 0,0 0-1,1-2 1,1 0-1,0 0 1,0 0 0,0-1 1,0 1 1,1 0 0,2 0 0,0 0 0,0 0 1,-1-1 0,0 1-1,-2 0 1,0 0 0,0 0 1,0 0 3,0-1 1,-1 1 1,-1 2 0,-1 0 2,0 2 0,-3-1 2,-4 1 3,-4 0 4,-4 0 3,-1-2-2,-1 1-4,0-2-5,0 0-5,0-2-2,-3-1-1,-2-1-1,-1 0 0,-1-1-1,0 0-4,2 0-4,1 0-3,1-1-4,1-1-2,0 0-3,2-1-2,0-1-4,1 0-2,-1 0-3,0 0-3,1-2-2,2-2-3,3-4-1,1-2-2,1-1 2,2 1 7,0 0 7,2 2 7,0 0 5,2 0 0,0 1 1,2-1 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7:51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57350 2090 649,'8'-8'17,"2"2"7,0 0 7,1 2 7,1 1 1,0 2-6,-1 2-6,1 2-5,0 1-5,0 2-1,-1 0-2,1 2-2,0 0-2,0 1-3,-1 1-4,1 2-2,-2-1-2,-2 1 1,-4 0 0,-2 0 1,-4-1 0,-2 1-2,-4 0-2,-2 0-2,-2-1 0,1-1 1,-1-1 0,0 0 1,1-1 1,1-1 1,0 1 1,2 0 1,0-1 2,0 0 0,0-2 2,1 0 1,-1-1 1,2 1-1,1 2 0,0 0 0,5 0-1,6-2 0,7-3-1,7 0 0,3-2-1,-3 0-2,-1 0 0,-2 0-1,-2 0-1,1 0-1,0 0-2,-1 0-1,0 0 0,-1 0 0,0 0 1,-2 0 0,-1-1-2,-1-1-6,0 0-6,-2-1-7,0 0-8,0 2-12,0 2-10,0 2-12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8:34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60967 8674 644,'0'-22'1,"0"3"8,0 3 7,0 3 8,0 2 2,0 0-3,0 2-3,0 1-3,0-1-3,0-2-1,0-2-1,0-1-2,-1-1-1,-2 2-2,-2 3 0,-2 1-1,0 1 0,1 0-1,0 0 1,2 1-1,-1-1 1,-2 2 0,-2 0-1,-1 2 1,-2 1 0,0 2-1,0 2 1,1 2 0,-2 2-1,-2 2 0,-2 1-1,-1 3 0,-2 2-1,1 2 0,-1 1 1,1 3 0,-1 0-1,0 1 1,1 0-1,-1-1 0,1 0-1,3-1 1,1-1 0,3 0 0,0-1 0,0 3 0,0 1-1,1 3 0,-1-1 0,2-1 0,0-3-1,2-1 0,1-1 0,1-1-1,0 1 1,2 0-2,0-1 1,2-1-1,0-1 1,2 0-1,0-2-1,2-1 0,0-1-2,2 0 1,1-2-2,1-1-1,3-1-2,2 0-1,2-2 0,1-2 1,3-2 0,2-2 1,1-2 0,1-4 0,1-2 0,1-3 1,1-2-1,-1-1 2,1-2 0,-1 1 0,-1-1 2,-3 4 2,-3 3 2,-2 3 1,-3 1 1,-1 2 1,-1 1 1,0 0-1,-2 3 3,-1 4 2,0 4 3,-2 4 2,-1 2 0,0-1-2,-1 1-5,-2 0-2,0 0-2,0 3-1,0 2 0,0 2-2,-1-1 1,-2 0-1,-2 0-1,-2-2 0,0-2 0,1-1 1,0-2 0,2-2 0,2-5-1,4-8-5,4-8-5,4-7-3,2-5-3,1 3 3,1 0 0,1 1 3,1-1 0,0 0 1,-1-1 0,1-1 0,-1 2 2,-3 3 2,-1 5 2,-2 3 2,-2 2 1,0 0 1,-2 0 0,0 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07"/>
    </inkml:context>
    <inkml:brush xml:id="br0">
      <inkml:brushProperty name="width" value="0.03166" units="cm"/>
      <inkml:brushProperty name="height" value="0.03166" units="cm"/>
      <inkml:brushProperty name="color" value="#00BFF3"/>
    </inkml:brush>
  </inkml:definitions>
  <inkml:trace contextRef="#ctx0" brushRef="#br0">70990 53500 694,'-14'0'57,"1"0"-12,2 0-9,2 0-11,1 0-7,1 2-4,-1 0-2,0 2-4,0 0-1,-2 0-1,0-1-1,-1 2-1,-1-1 0,0 1 0,0 1 0,1 2 0,-1 0 0,0 0 1,0 0-1,1-1 1,-1 1-1,2 0 0,1 0 0,1 0 0,0 0-1,2-1 1,0 1-1,2 0 1,1 1-1,2 1-2,2 3-1,2 2-1,2-1-4,4-1-2,2-2-3,3-2-3,2-2-3,0-2-3,-1-3-3,1 0-2,0-2-2,1 0-3,1 0 0,1 0-3,1-2-1,0 0 0,-1-3 0,1-2-1,-2-1 3,-3 0 7,-3 1 6,-2-1 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8:3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64350 8500 333,'49'20'167,"16"14"-1,16 15 1,16 15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8:35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62961 7450 625,'-23'30'107,"2"-3"-24,3-3-24,1-3-24,0 0-14,-1 5-3,-3 3-4,-1 4-3,-3 4-2,-1 5-3,-3 3-1,-1 4-1,-2 2-3,-2 1 0,-3 2-1,-1 0 0,-1 0-3,2 0-1,0-2-4,2 0-1,1-2-4,3-1-1,3 0-3,3-1-2,2-4 0,3-2 1,1-5 3,3-4 1,1-4-2,4-3-5,3-5-6,3-3-6,2-6-3,3-6-2,4-8 0,2-6-3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8:36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64176 9003 561,'0'-15'72,"0"1"-16,0 1-16,0 1-18,-1 0-8,0 0 0,-2 0-1,0 1-1,-2 0 0,0 2 0,-1 2 1,-2 2 0,-2 3 1,-3 4 1,-5 4 2,-3 4 1,-2 2-2,3 1-3,1 1-5,3 2-5,0 0-2,2 3-1,1 1-2,1 3 0,-1 0 0,0-1 1,-1-1 1,-1-1 1,0 0 0,2 1 1,3 1 0,1 1 0,1 0 0,0-3 0,0-1-1,1-2 1,0-2 0,2-1-1,2-1-1,2-1 0,2 0-1,4 0-2,2 0-4,3-1-1,3 0-2,0-4-1,1-3 0,1-2-1,1-3 0,1-2-1,2-2 0,0-2-1,0-1 0,-1-2 0,-1 0 1,-1-1 0,0 0 1,0 1 1,-1 0 0,1 2 2,-1 0 0,-1 0 2,-1 1 0,0-1 2,-3 0 1,-1 0 0,-2 0 1,-2 0 1,-2 4 5,0 6 10,-2 8 9,0 6 10,-2 2 2,0-1-3,-2-2-3,0-3-4,0 1-5,0 0-5,1 1-4,2 1-5,1-1-6,4-2-7,2-4-6,4-3-6,0-2-4,1-4 2,0-2 2,0-3 0,-1-4 2,1-2-2,0-3 1,0-3-2,0-1 1,1 1 0,1 0-1,1 2 1,0 1 2,-2 1 3,-3 1 4,-1 1 4,-2 2 11,-2 8 21,-2 4 19,-2 8 20,-1 1 3,0 1-13,0 0-13,0 0-13,1 0-9,2 1-2,2 1-4,2 1-2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8:38"/>
    </inkml:context>
    <inkml:brush xml:id="br0">
      <inkml:brushProperty name="width" value="0.0447" units="cm"/>
      <inkml:brushProperty name="height" value="0.0447" units="cm"/>
      <inkml:brushProperty name="color" value="#F2395B"/>
    </inkml:brush>
  </inkml:definitions>
  <inkml:trace contextRef="#ctx0" brushRef="#br0">65100 10058 492,'0'-21'-40,"0"3"13,0 4 10,0 5 12,0 3 16,0 4 22,0 4 23,0 4 21,0 2 2,0 1-17,0 1-18,0 2-18,0 0-11,0 3-3,0 2-5,0 1-4,0 1-3,0-2-1,0-3-2,0-1-2,2-4-3,4-4-5,4-6-4,3-4-5,4-4-2,1-4 3,3-2 3,2-3 1,-1-2 3,-1 1 1,-3-1 2,-1 1 1,-2 0 2,-1 2 0,-1 3 3,0 1 0,-2 2 1,-3 0 0,-1 2 1,-2 1-1,-2 2 10,0 4 19,-1 4 19,-2 4 19,0 3 4,0 3-12,0 4-11,0 2-11,0 1-9,2-1-6,1-1-5,0-1-7,1-1-3,2-1 0,0 0 0,2-2-1,0 0-2,1 2-6,1 0-5,2 1-5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8:41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52921 14794 480,'-8'-8'4,"2"2"6,1 1 7,0 0 8,2 3 7,0 4 8,2 4 9,0 4 8,1 2 0,-2 1-10,0 1-11,-1 2-10,-1 0-6,2 1-3,0 1-3,2 1-2,-1 1-2,0 1-1,-2 1-2,0 1-2,-1 1-1,0-1 1,0 1 0,0-1 0,0 2-1,-2 1-2,0 2-1,-1 3-4,-1 0 0,0 0-3,0 1-1,0-1-1,1 0-1,-1-2 0,0 0 2,0-1 0,1-1 1,0-1 1,2-1-1,1-1 0,0-2 0,0-3 0,0-3-1,0-2-1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8:42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54100 15578 571,'17'-2'144,"1"0"-33,3-3-34,1-2-33,2-1-21,-1 1-6,1-1-7,-1 0-7,0 1-5,-3 0 0,-1 2-1,-2 1-1,-2 0-1,-1 2-2,-1 0 0,0 2-2,-1 0-2,1 0-6,1 0-5,2 0-5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8:42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55403 14352 564,'0'-15'26,"2"3"1,0 1 1,1 2-1,2 2 0,2 0-2,2 2-2,2 1-3,0 0-1,1 0-2,0 0-1,0 0-1,-1 1-2,1 2 1,0 2 0,0 2 1,-1 2-1,1 2-1,0 1-1,0 3-1,-1 1-1,-1 0-1,0-1-3,-2 1 0,-1 0-3,0 0-1,-2-1-1,0 1-1,-2 0-1,-1 0 1,0-1 0,-2 1 1,0 0-1,0 1 0,0 2-2,0 0 1,-1 1-2,-4-1-1,-2 1-1,-3-1-1,-2 1 1,0 0-1,1-1 1,-1 1 1,-1 0 0,0-1-1,-1 1 1,-1 0-1,0-2 0,1-1 1,0-3 1,2-1-1,0-1 2,1 0 2,-1 0 1,0 0 3,1 0 1,1-1 4,0 1 3,2 0 4,2-1-1,6-2-3,4-3-2,6 0-3,2-3-3,3-1-1,2 0-2,2-1-1,1-2 0,2 0-1,3-1 1,2-2-1,-1 1 1,-2 1-1,-1 0 1,-2 2-1,-2-1 0,1 0-3,-1-1-2,1-2-2,-2 1-7,-1 1-12,-2 0-11,-2 2-11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9:07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28808 28535 454,'-16'0'-1,"0"0"-2,1 0-2,-1 0-1,3-1 7,4-1 16,6 0 18,5-1 16,2-1 4,3 2-10,2 0-9,2 2-10,1 0-6,-1 0-2,1 0-2,0 0-2,0 0-2,-1 0-1,1 0-1,0 0-1,0 0-2,0 0-1,-1 0-2,1 0-2,0 0-1,0 0 1,-1 0 0,1 0 1,0 0 0,0 0 0,-1 0 0,1 0 0,1-1 1,1 0-1,3-2-1,2 0 1,1-1-1,1-2 1,1 0-1,1-1 0,2-1 1,1 0-1,2 0-1,3 0 0,0 1 0,1 1 0,-1 0 1,0 2-1,-1 0 1,-1 0-1,-3 0 0,-1 0 0,-2 1-1,1 0 1,0 2 0,-1 1 0,-1 0 1,-1 0-1,-3 0 0,-1 0 0,-1 0 0,0 0 1,-1 0 1,1 0 1,0 0 0,-1 0-1,1 0 1,0 0-1,-1 0-1,-1 0 1,-1 0 0,0 0-1,-1 0 1,1 0-1,1 0-1,2 0 0,-1 0 0,1 0 1,0 0-1,-1 0 1,1 0 0,0 0-2,-1 0-1,1 0-1,0 0 0,1 0 0,1 0 0,2 0-1,-1-1 1,1-1-2,-1 0 1,1-1-2,-1-1 1,-1 0 0,-1 0 1,0 0 1,-2 1 0,-1 0 0,-1 2 0,-1 0 0,1 1 0,0 0 2,1 0 2,1 0 1,1 0 0,0 0 1,-1 0 0,1 0 0,-1 0 0,-1 0 0,-1 0 0,0 0 0,-1 0-1,1 0 1,1 0 0,2 0-1,-1 0 0,1 0 1,0 0 0,-1 0 0,1 1 0,2 0 0,0 2-1,1 0 0,0 0 0,1 0 0,0-2-1,-1 0 1,0-1 0,-1 0 0,0 0-2,-2 0 1,1 0-2,3 0 1,3 0-2,3 0 0,1-1-1,-3 0 1,-1-2 0,-3 0 1,0 0-1,-1 0 1,1 2 0,0 0 0,-2 1 0,-1-2-1,-3 0 1,-1-2-1,0 1 0,2 0-1,1 2 1,3 1-2,1 0 0,-1 0-1,1 0-1,-1 0-2,0 0-2,-2 0-1,-3 0-2,-1 0-1,-3-2-7,-2-2-10,-4-4-10,-2-2-11,-3-1-6,-1 1-2,0 0-2,-1 2-3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0:16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85131 26162 730,'7'-8'62,"-2"0"-17,-2 1-16,-2-1-19,0-1-8,2 0-2,2-1-2,2-1-1,0-1 0,1 0 0,0 0 2,0 1 1,-1 1 2,-2 6 4,-3 4 5,0 6 3,-4 4 2,0 3-4,-3 5-2,-2 4-3,-1 0-1,0-2-2,0-1 0,1-2-1,-1-2 0,0 1 0,0 0-1,0-1 1,1 0 0,1-1 0,0-1 1,2 0-1,0-5 0,2-6 1,0-8-1,2-6 0,1-4-2,2-1-1,2-1-2,2-1-3,1 0-1,1 1 0,2 0 0,0 2 1,0 1 0,-1-1 1,0 1 2,-2-1 1,-1 1 1,-1 2-1,0 3 1,-2 1 0,-1 4 1,-4 8 2,-2 6 2,-3 7 3,-2 2 0,0-2-2,0-4 0,0-3-2,2-2-12,4-2-24,4-2-23,4-2-24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0:21"/>
    </inkml:context>
    <inkml:brush xml:id="br0">
      <inkml:brushProperty name="width" value="0.0392" units="cm"/>
      <inkml:brushProperty name="height" value="0.0392" units="cm"/>
      <inkml:brushProperty name="color" value="#00BFF3"/>
    </inkml:brush>
  </inkml:definitions>
  <inkml:trace contextRef="#ctx0" brushRef="#br0">85088 26174 561,'-7'-8'92,"2"-1"-21,2-2-23,2 0-21,1-1-13,0 1-4,0-1-4,0 0-4,0 1-3,2-1-1,0 0-2,2 1-1,-1-1 0,-1 0 3,0 0 3,-1 1 2,-2 1 5,-1 6 8,0 4 6,-1 6 8,-2 2 0,0 1-6,-1 2-7,-2 0-7,1 1-3,1-1-2,0 1 0,2 0-1,-1 0-1,-2 1-1,-2 1-2,-1 1 0,-1 0 0,2 0 0,2-2 0,2-1 0,3-3-2,4-6-3,4-6-4,4-6-4,1-3 0,-1 1 1,0-1 3,-2 0 1,1-1 1,3-3-1,4-3 0,2-3 0,0 0 0,-3 3 2,-3 3 2,-2 3 2,-4 3 3,-3 6 4,-2 4 6,-4 6 3,-1 2 2,-2 1-4,0 2-2,-1 0-3,-1 1-1,0 1-2,1 1 1,-1 2-2,0-1 0,0-1 0,0-1-1,0-1 0,1-1 0,-1 0 0,0-2 0,0-1 0,1-2-1,2-6-3,2-4-3,2-5-4,2-4-1,2 0-1,2-1 1,2-1 0,1-1-1,0 1-2,0-1-1,-1 0-2,1 2 1,0 1 3,0 2 3,0 3 2,-2 2 4,-3 6 6,-2 4 6,-3 5 5,-3 3 3,2 0-2,-1-1-1,0 1-2,-1-1-1,0-1-3,-1 0-1,-2-2-3,1 0 0,-1 0 0,0 0 0,0-1 1,2-3-11,6-8-20,4-7-21,6-9-21,1-2-6,-3 3 7,-1 3 8,-2 3 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5"/>
    </inkml:context>
    <inkml:brush xml:id="br0">
      <inkml:brushProperty name="width" value="0.0278" units="cm"/>
      <inkml:brushProperty name="height" value="0.0278" units="cm"/>
      <inkml:brushProperty name="color" value="#00BFF3"/>
    </inkml:brush>
  </inkml:definitions>
  <inkml:trace contextRef="#ctx0" brushRef="#br0">59750 35700 791,'15'15'51,"-1"-1"-14,-1-1-14,-1-1-14,1 0-3,1 0 6,3-1 7,2 1 6,-1 0-4,-2-1-15,-1 1-16,-2 0-15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10"/>
    </inkml:context>
    <inkml:brush xml:id="br0">
      <inkml:brushProperty name="width" value="0.02835" units="cm"/>
      <inkml:brushProperty name="height" value="0.02835" units="cm"/>
      <inkml:brushProperty name="color" value="#00BFF3"/>
    </inkml:brush>
  </inkml:definitions>
  <inkml:trace contextRef="#ctx0" brushRef="#br0">69188 54500 775,'-15'7'-43,"2"-3"20,3-1 21,1-2 22,5-1 12,8 0 8,8 0 5,7 0 6,5 0-3,1 0-15,1 0-14,1 0-14,1 0-9,1 0 0,1 0-2,1 0 0,-1 2-7,0 2-11,-1 3-12,-1 4-12,-3-1-1,-5-3 7,-5-3 7,-5-2 7,-2-2 5,0 2 3,0 0 2,0 2 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0:23"/>
    </inkml:context>
    <inkml:brush xml:id="br0">
      <inkml:brushProperty name="width" value="0.03136" units="cm"/>
      <inkml:brushProperty name="height" value="0.03136" units="cm"/>
      <inkml:brushProperty name="color" value="#00BFF3"/>
    </inkml:brush>
  </inkml:definitions>
  <inkml:trace contextRef="#ctx0" brushRef="#br0">75013 20307 701,'-7'-8'36,"4"0"-5,2 0-5,4 0-5,1 0-5,1 1-3,2-1-3,0 0-4,1 0-3,0 0 0,0 0-1,-1 1-1,2-1-1,0 2-1,1 1-1,2 0-2,-3 3 0,-5 4 1,-4 4 0,-6 4 0,-2 1 0,-1 1 2,-2 0-1,0 0 2,-1 0-1,1 1 1,-1 1-2,0 2 1,1-2-1,1-1 1,0-3-1,2 0 2,1-3-1,1 1 1,0 0 0,2 0 1,1-3 1,2-5 4,2-4 3,2-5 3,1-3 1,2 1-2,0-1-1,1 0-2,1 0-1,2 1 0,0-1-1,1 0-1,0 1 0,0 0 0,-2 2-1,-1 1 0,1-1-1,0 0 0,1-1-2,2-1 0,-3 1-1,-3 6-1,-4 4-3,-4 6 0,-3 3-2,-4 3 1,-2 4-1,-3 2 0,-2 1 1,1 1-1,-1-1 2,1 1-1,0-2 2,2-3 1,2-3 1,3-2 1,1-5 2,2-2 2,2-6 3,2-2 1,3-5 1,4-4 0,4-3-1,3-5 0,3 0-1,0 3 0,-1 3-1,1 3-1,-2 1 0,-1 2 0,-2 1 0,-2 1-1,-4 3-2,-5 6-2,-4 5-4,-5 7-3,-3 2-1,0-1 0,1 0 2,-1-2 0,1 0 1,0 0 1,2-1 0,1 1 2,0-1 0,0-1 2,0 0 2,1-2 1,1-3 0,4-6 1,4-6-1,4-5 1,3-5-2,5-2-4,4-2-4,3-1-3,4 0-6,1 1-6,2 3-7,3 1-7,-3 2-5,-4 2-2,-5 3-3,-4 1-1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01"/>
    </inkml:context>
    <inkml:brush xml:id="br0">
      <inkml:brushProperty name="width" value="0.02253" units="cm"/>
      <inkml:brushProperty name="height" value="0.02253" units="cm"/>
      <inkml:brushProperty name="color" value="#F2395B"/>
    </inkml:brush>
  </inkml:definitions>
  <inkml:trace contextRef="#ctx0" brushRef="#br0">19200 14050 976,'29'14'0,"-3"-3"0,-5-3 0,-3-2 0,6-1-5,17 4-11,16 2-10,17 3-10,2 1 0,-13-3 12,-13-1 10,-12-2 10,0-1 8,14 2 4,14 0 2,13 1 4,9 0 1,3 0-1,2-2 0,4-1-1,1 0-1,2-2-2,0-1-4,2 0-2,1-2-1,1-1 0,3 0 1,2-1 0,0-1 0,-1 0 0,-1 0 1,0 0 1,-2 1 0,-2 3-1,-2 4-1,-2 2 0,-1 2-1,0 1 0,-1 2-1,2 0-2,-2-1 1,-1-1-2,0-2-1,-1-2 0,-3-3-1,-4-1 0,-4-2 1,-3-2 0,-4-1-1,0 0 0,-1 0 0,-1 0-1,-2 0 0,-5 0 1,-3 0 0,-4 0 2,-5 0-2,-5 0-4,-4 0-2,-5 0-3,-5 1-3,-4 0-2,-4 2-3,-3 0-3,-6 2 1,-7 0 2,-6 1 2,-8 2 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39123 22876 999,'-22'-8'-31,"5"2"-1,3 1 1,5 0 0,1 1 3,2-1 6,1-2 6,0 0 6,1 0 4,-2 1 1,0 0 1,-1 2 1,-1 0 1,2 0 0,1 0 1,1 0 1,0 0 1,0 1 4,0-1 3,0 0 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24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37400 19538 569,'7'7'-4,"-1"-1"5,0 0 6,-1-2 5,-2 1 4,1 0-1,0 1 0,0 2-1,0 0 0,0 0-1,0-1 0,0 1-1,0 1 1,2 4 3,0 2 4,1 3 2,1 1 1,0 1-3,0 0-2,0-1-4,0 2-1,-1 3-2,1 3 0,0 3-2,0 2 0,0 3-1,0 1 0,-1 2 0,2 0-2,0-2-2,1-2-2,2-1-2,-1-3-1,1-3 0,0-4 0,0-1 0,0-4 0,1-1 1,1-2 1,1-3 0,2-1 0,2-2 1,1-2-1,3-2 1,5-8 0,10-10 4,10-13 3,10-11 2,10-13 1,11-13-3,10-15-1,12-12-2,11-13-5,13-8-4,13-9-7,12-8-6,10-8-7,5-5-9,7-4-10,5-5-9,-15 13-5,-34 31 1,-36 32-1,-35 31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32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84757 11527 548,'-1'-36'22,"-1"9"0,0 7 2,-1 9 0,-3 5-3,-2 4-5,-3 4-5,-3 4-6,-4 3-2,-4 1-2,-3 3 0,-4 2 0,-2 0-1,3 1 0,1 0 0,3-1 0,2 0 0,5-2 1,3-3 0,4-1 1,0 0 1,-5 2 0,-5 2 1,-5 1 0,-1 1 0,5-2 1,3-3 0,5-1 0,3-2 0,6 0 0,4-2-1,6 0 0,5-2-1,5-1-2,7 0-2,5-1-2,2-1-1,-3 1-2,-3 2 0,-3 0-1,-2 2 0,1 0 1,-1 1 0,1 2 0,-3 0 0,-5 0 1,-4-1 0,-6 1 1,-3 1-1,-2 3 2,-2 4-1,-1 2 1,-5 1 1,-4-1 2,-5-1 1,-5-1 2,-1-1 0,1 0 2,3-2-1,1-1 1,3-1 0,3-1 0,3 0 1,3-2-1,6-3 0,11-6-1,11-6 0,11-5 0,6-5-1,3 0-3,1-1-2,2-1-2,0-1-1,-2-1-1,-2-1 2,-2-1-1,-2 0 0,-3-1-1,-3 1 0,-3-1-1,-4 2-1,-3 3 2,-5 3 0,-3 3 1,-2 0 2,-2-2 4,-1-1 4,0-3 4,-2 3 6,-1 7 9,0 6 8,-1 8 8,-3 4 1,0 5-7,-3 4-7,-2 3-8,-1 4-4,0 3-1,1 3-2,-1 3-2,-1 3-2,-2 6-1,-2 4-1,-1 6-1,-2 2 0,2-1-1,1 1 1,1 0 0,-2 4-2,-3 9-4,-5 9-6,-3 8-4,-1-1-5,5-11-3,3-13-3,4-10-3,3-6-2,1 3 2,0 4 2,2 2 0,1 2-2,-1 0-7,0 0-8,0-1-7,1-5 1,0-10 6,2-11 8,1-11 8,-1-6 4,2-2 2,-1-2 3,0-2 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32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85900 11293 627,'1'-19'-1,"2"-9"-2,2-7-1,2-8-2,2 1 5,3 8 13,3 9 12,3 9 14,3 5 3,1 2-5,2 2-4,3 3-5,-1 1-3,-2 3-2,-1 4-2,-3 2-2,-2 4-2,-2 4 0,-4 3-1,-3 5 0,-2 2-3,-2 3-2,-3 1-4,0 2-3,-5 2-3,-6 1-3,-6 1-4,-5 0-3,-4 1-4,-1-3-4,-1-2-2,-1-1-4,1-4-3,2-2-1,1-2-2,3-4-2,2-3-1,2-1 0,4-2-2,3-2 0,1-3 1,1-3 4,-1-2 4,0-4 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32"/>
    </inkml:context>
    <inkml:brush xml:id="br0">
      <inkml:brushProperty name="width" value="0.03294" units="cm"/>
      <inkml:brushProperty name="height" value="0.03294" units="cm"/>
      <inkml:brushProperty name="color" value="#F2395B"/>
    </inkml:brush>
  </inkml:definitions>
  <inkml:trace contextRef="#ctx0" brushRef="#br0">87300 9602 667,'9'-15'0,"1"1"1,3 1-1,2 0 1,1 2 4,-1 3 7,1 1 8,0 2 8,-1 2 3,-1 2 0,-1 2 0,-1 2-1,-2 2-2,-2 4-6,-4 2-5,-2 3-6,-3 3-1,-2 3 1,-2 3 1,-2 3 2,-2 1-3,-3 1-5,-4-1-6,-2 1-5,0-3-4,1-1-1,2-4-1,3-3-1,2-3 0,6-3-1,4-3 1,6-2 0,4-3-1,5-2-3,5-2-1,5-2-3,3-2-2,1-2-2,1-2-4,1-1-1,-1-1-3,-3 2 0,-4 2 0,-1 2-1,-5 1 3,-3 1 7,-4-2 6,-4 2 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34"/>
    </inkml:context>
    <inkml:brush xml:id="br0">
      <inkml:brushProperty name="width" value="0.0407" units="cm"/>
      <inkml:brushProperty name="height" value="0.0407" units="cm"/>
      <inkml:brushProperty name="color" value="#F2395B"/>
    </inkml:brush>
  </inkml:definitions>
  <inkml:trace contextRef="#ctx0" brushRef="#br0">87893 10153 540,'17'0'67,"1"0"-16,3 0-15,2 0-15,-1 1-8,-1 2-4,-3 2-2,-1 2-2,-3 1-3,-3 1-2,-3 2-3,-2 0-1,-3 2-2,0 5 0,-2 4 1,0 3 0,-3 2 1,-2-1 1,-4-1 2,-2-1 1,-1-2 1,3-3 0,1-3 0,2-3 1,2-1 0,0 0-1,2-1 0,0 1-1,2-2-1,2-2-1,2-4-1,2-2-2,2-4-1,1 0-4,3-3-2,2-2-3,0-1-2,-1-2 0,-1 0-2,0-1 0,-3-2 0,-1-2 1,-2-1 2,-2-3 1,-2-2 1,-2-3-2,-2-3-1,-2-2-1,-3-2 2,-4 1 3,-3 1 5,-5 1 3,-2 2 4,1 1 1,-1 3 3,1 1 1,0 3 2,2 3 1,3 3 1,1 3 1,2 1 3,0 2 3,2 1 5,1 0 3,1 3 3,2 4 2,2 4 3,2 4 2,1 2-1,0 1-6,0 1-5,0 2-4,0 0-5,-2 1 0,0 1-3,-2 1-1,-1 2-3,-3 5-1,-4 3-2,-2 5-2,-3 2-1,-3 2-1,-3 2 0,-3 2-1,-2-1-1,1-2-4,0-3-3,-1-3-3,1-4-1,1-2 0,1-3 1,2-3 1,1-3 1,4-2 4,5-4 3,3-3 3,4-2 3,4 0 2,4-2 2,4 0 2,5-3 0,7-1-2,7-2-2,7-1-2,2-4-2,0-2-3,-1-3-3,-1-3-3,-2-2-1,-3 0-1,-3 1-1,-3-1-1,-3 0 1,-3 1 0,-2-1 1,-4 0 1,-3 1 1,0 1 1,-4 1 1,0 1 0,-4 0 4,0 0 4,-4 0 4,0 1 5,-2 0 4,0 2 1,0 2 1,1 2 3,-1 2 0,0 2 0,0 2-1,0 2 0,1 4 0,0 4 1,2 5 0,1 5 1,0 3-1,0-1-1,0 0-1,0 1-2,1 0-1,0 1-2,2 1-1,0 1-3,1 1 0,0 0-1,0 2 0,0 1 0,0 0-3,-2-2-4,0 0-4,-2-1-4,0-1-3,-2-3 0,0-1 0,-1-3-1,-1-2 0,2-3-1,1-2 1,0-4-1,1-2 2,-2-2 1,0-3 1,-1 0 3,-2-3 0,0-1 2,-1 0 0,-1-1 1,0-3 1,4-4 0,2-4-1,4-3 0,4-4-1,6-1-4,6-3-2,5-1-2,6-2-2,5-3 0,5-1 1,4-2 1,3-2-1,-2 1 0,0 0-1,-1 0-1,-2 0 2,-2 1 7,-2 2 6,-1 0 5,-3 2 5,-3 1 1,-4 3 1,-1 1 2,-4 3 3,-3 3 4,-3 3 4,-2 3 3,-5 5 5,-3 8 4,-4 8 6,-3 8 4,-3 3-2,0-1-10,0-1-8,0-1-10,-2 2-7,-3 3-3,-5 5-4,-3 3-4,-2 2-2,2-2 1,3 0-1,1-1 1,3-1-3,1-3-5,2-1-6,2-3-6,1 0-1,-2-1 5,0 1 5,-1 0 3,0-3 3,2-1 0,2-4 0,3-3 0,0-1 0,2 0-1,0 0 0,2 0-1,-1-1 0,0 1 1,-2 0 0,0 0 1,-2 0 1,-2 0-1,-2-1 2,-1 1-1,-1 0 1,2 0 0,2 0 0,2-1 1,2-1-1,2-4-1,2-4-2,2-4-2,3-3 1,2-3-1,3-3 2,4-3 0,0-1 2,1 2 2,0 3 3,-1 1 3,0 2 1,-2 1 4,-3 0 2,-1 2 3,0 0 4,2 2 6,2 1 4,1 1 5,1 0 1,-2 2-3,-3 0-4,-1 2-4,-1 0-4,2 0-4,0 0-4,1 0-4,-1 1-7,-4 1-9,-4 3-11,-4 2-9,-1-1 0,2-4 8,2-4 9,2-4 9,2-1 4,4-1 1,2 0 0,3 0 1,1 0 1,-1 0 3,0 1 4,-2-1 3,0 0 0,0 2 0,-1 1 0,1 0-1,1 1-2,1 0-3,3 0-1,2 1-3,-1-1-3,-1 0-3,-2 0-2,-2 0-3,-4-1-7,-3-2-10,-4-2-10,-4-1-9,-3-2-2,-2 0 10,-1 0 9,-3 1 9,0-1 5,2 0 3,2 0 3,3 1 2,-1-1 2,2 0 2,-1 0 3,0 1 1,0-2 3,2 0 3,0-1 2,2-1 3,0 0 3,2 3 3,0 1 4,2 2 3,-2 3 5,-2 4 7,-4 4 6,-2 4 8,-1 3-1,2 2-6,2 1-6,2 3-6,1 0-6,0-1-3,0-1-5,0 0-4,0 0-2,0 5-2,0 3-2,0 5-1,0 1-1,0-1-1,0-1 0,0-1 0,1 0-3,2 1-5,2 1-4,2 1-5,5-1-2,9 0 0,9-1 0,9-1 0,9-3-3,9-7-4,11-5-5,10-6-5,5-3-2,4 0-2,2 0-1,4 0 0,-6 0-1,-15 0-2,-15 0 0,-14 0-2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48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70950 17781 505,'-2'-13'-15,"0"3"18,-3 4 19,-2 4 18,-1 2 5,0 2-8,1 0-8,-1 2-8,-1 1-5,0 3-3,-1 4-2,-1 2-3,0 0-1,2-1-1,2-2 0,2-2-1,0 0 0,-2 3 2,-1 4 1,-3 2 1,0 1 1,0 1-1,2-1-1,1 1 0,0 0-1,0 3-1,1 1-1,-1 3-1,1 0 0,2-1-1,2-1 2,2-1-1,1-2 0,0-1-1,0-3-1,0-1-1,1 0-1,4 1 1,2 3-1,4 1 0,1 1 1,1-1-1,1-1 1,1-1-1,0 0 1,-3 0-1,-1-1 1,-2 1-1,-2-1 0,0 1-1,-2-1 0,0 1 0,-2 0-2,-1 1-2,0 1-1,-2 1-3,-3 2-2,-5 1-4,-7 2-5,-5 3-3,-4 0-1,1 0 0,-1 1 1,1-1 1,-1 0 1,1-2-1,-1 0 0,1-1-1,1-2 1,3-5 1,3-3 0,2-4 2,3-3 0,1-1 2,0-1 2,2 0 2,2-2 2,2-1 2,4 0 2,3-2 2,0 0 2,1 0 5,0 0 4,0 0 4,0 0 3,0 2 0,0 0 2,0 1 2,0 3 1,1 2 4,2 3 3,0 3 3,0 2 1,0-1-1,-2 1-1,0 0-1,-2 0 0,2 1-1,-2 1 0,1 1 0,-1 1-1,0 2-3,-1 3-1,-2 1-3,0 3-1,0 1-1,0 2 0,0 2-1,0 3-1,0 4-1,0 4 0,0 4-1,-1 3-3,-2 3-4,-2 4-5,-1 2-4,-1-1-3,2-5-5,2-5-4,2-4-4,1-7-7,0-6-10,0-7-11,0-7-9,0-5-1,0-3 10,0-3 9,0-2 10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49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72678 17831 520,'14'-13'61,"-1"3"-13,-3 4-13,-1 4-13,-1 3-7,0 4-1,0 2-1,0 3-1,-1 2-1,-1 0 0,-1 0-1,0-1 1,-2 3-2,0 1-4,-2 5-2,0 2-4,-3 1-2,0-1-1,-3-2-1,-2 1-1,-2-2-1,-1-1-1,-3-1 0,-2-1-1,1-2-2,1-2-2,2-4-1,3-3-2,0-2-1,0 0 1,0-1 2,1-2 0,-1-2 0,0-6-2,0-4-1,1-5-2,0-3 0,2-1 1,2-1 0,2-1 1,1 1 3,0 3 5,0 3 5,0 3 6,0 2 3,2 2 2,0 2 4,2 2 1,0 4 10,0 6 15,-1 6 15,1 6 16,-1 3 1,0 1-12,-2 1-13,0 1-12,-1 1-7,0 2-3,0 3-2,0 1-3,0 2-3,0 1-5,0 0-4,0 2-5,0 0-5,0-2-8,0 0-7,0-1-8,0-3-6,0-3-4,0-5-5,0-3-5,1-5-3,4-5-1,2-4-1,3-6-2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11"/>
    </inkml:context>
    <inkml:brush xml:id="br0">
      <inkml:brushProperty name="width" value="0.0238" units="cm"/>
      <inkml:brushProperty name="height" value="0.0238" units="cm"/>
      <inkml:brushProperty name="color" value="#00BFF3"/>
    </inkml:brush>
  </inkml:definitions>
  <inkml:trace contextRef="#ctx0" brushRef="#br0">71900 53266 924,'1'-12'-69,"2"8"38,2 8 36,2 8 38,-1 3 10,-1 1-13,-2 0-16,-2-1-14,-1 1-9,2 1-4,1 1-4,0 2-3,0 0-4,-2 0-7,-2 2-5,-2 2-6,0-2-1,0-2 2,1-1 4,2-2 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0"/>
    </inkml:context>
    <inkml:brush xml:id="br0">
      <inkml:brushProperty name="width" value="0.03453" units="cm"/>
      <inkml:brushProperty name="height" value="0.03453" units="cm"/>
      <inkml:brushProperty name="color" value="#F2395B"/>
    </inkml:brush>
  </inkml:definitions>
  <inkml:trace contextRef="#ctx0" brushRef="#br0">73913 18000 637,'13'1'31,"-3"2"4,-4 2 2,-4 2 3,-3 2 0,0 3-5,-2 3-5,0 3-3,-1 2-4,0-1-3,0 1-2,0 0-3,0 0-5,-2 2-9,0 3-7,-1 1-9,-1 0-6,2-3-5,1-3-6,0-3-4,1-4-6,1-6-5,-1-6-5,0-6-6,0-4 3,2-2 13,0-2 12,2-1 11,1-2 9,2 1 1,2-1 3,2 1 2,1-1 4,1 2 3,1 1 4,2 1 3,0 1 2,1 2-1,1 2-1,1 3-2,1-1 6,0 2 10,-1-1 10,1 0 11,0 0 1,-1 0-9,1 0-10,-1 0-8,1 1-9,0 0-8,-1 2-8,1 0-7,-1 1-3,-1-2 1,-1 0 1,0-1 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0"/>
    </inkml:context>
    <inkml:brush xml:id="br0">
      <inkml:brushProperty name="width" value="0.0467" units="cm"/>
      <inkml:brushProperty name="height" value="0.0467" units="cm"/>
      <inkml:brushProperty name="color" value="#F2395B"/>
    </inkml:brush>
  </inkml:definitions>
  <inkml:trace contextRef="#ctx0" brushRef="#br0">74756 17229 471,'-1'-22'-10,"0"3"5,-2 3 5,0 3 5,-1 5 10,0 10 15,0 8 16,0 9 15,0 5 3,1 3-12,-2 1-10,2 3-11,-1 0-5,0 2 1,0 1 0,0 1 0,0 1-1,0 4-6,0 2-3,1 4-6,-2 5-3,-2 8-3,-2 7-2,-2 8-3,0 2-5,1-7-9,1-5-8,1-7-10,1-4-7,2-6-7,2-4-6,2-6-8,1-4 1,0-7 7,0-5 8,0-7 6,0-3 5,2-2 3,0-2 4,2-2 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0"/>
    </inkml:context>
    <inkml:brush xml:id="br0">
      <inkml:brushProperty name="width" value="0.04608" units="cm"/>
      <inkml:brushProperty name="height" value="0.04608" units="cm"/>
      <inkml:brushProperty name="color" value="#F2395B"/>
    </inkml:brush>
  </inkml:definitions>
  <inkml:trace contextRef="#ctx0" brushRef="#br0">75940 17427 477,'-5'-14'60,"8"3"-9,6 3-8,7 2-10,4 2-7,3 0-6,1 0-6,3 1-5,0-1-5,1 2-3,-1 0-2,0 2-4,0-1-2,-3 0-2,-1-2-2,-3 0-2,-2 0-3,-3 0-3,-2 1-3,-4 2-3,-2-1-1,-2-2 2,-3-2 3,0-1 1,-4-3 4,0 0 2,-3-2 4,-2 0 2,-1-1 4,-2-3 3,0-2 3,-1-1 4,0-1 1,0 1 1,2 0 1,1 2 2,0 2 4,0 3 10,0 3 9,1 2 10,0 5 3,2 6-3,2 6-3,2 6-3,1 3-4,0 2-4,0 3-4,0 1-5,0 3-3,2 1-2,0 2-4,2 3-1,-1-1-3,-1 0 0,0-1 0,-1-1-1,-3-2-3,0 0-6,-4-1-5,0-1-6,-2-2-3,0-1 2,0-3 0,1-1 0,-2-3 1,0-3-1,-2-3-1,1-2 0,-2-4-4,0-3-8,0-2-8,1-4-8,-1-3 0,2-7 5,1-6 5,1-5 7,1-4 4,2 1 3,2 0 2,2-1 2,2 3 2,4 3 0,2 5 0,3 3 1,3 3 2,0 2 5,1 3 6,1 1 6,0 1 3,-1 2 3,-1 0 4,0 2 2,-2 1-1,-1 2-4,-1 2-6,0 2-4,-2 0-5,-1 1-3,0 0-5,-2 0-3,-1 0-2,-2 1 0,-2 2 1,-2 0 0,-1 0 0,1-3-3,-1-1-2,0-2-2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1"/>
    </inkml:context>
    <inkml:brush xml:id="br0">
      <inkml:brushProperty name="width" value="0.04241" units="cm"/>
      <inkml:brushProperty name="height" value="0.04241" units="cm"/>
      <inkml:brushProperty name="color" value="#F2395B"/>
    </inkml:brush>
  </inkml:definitions>
  <inkml:trace contextRef="#ctx0" brushRef="#br0">75357 18900 518,'-23'1'0,"4"2"0,3 2 0,3 2 0,1 0 4,-2-1 6,0-1 8,-1 0 6,2 0 6,3 2 6,4 1 4,4 3 5,4 3 0,4 4-8,4 3-7,3 4-6,5 2-3,3-1 1,5-1 2,3-1 1,4-3-3,2-3-7,4-5-7,3-3-7,2-2-6,2-2-6,2-1-6,2 0-7,0-2-5,-1 0-4,0-2-4,-2 0-3,-3-2-2,-6 0 1,-5-2 2,-7 0 1,-4-1 1,-3 0 1,-3 0 0,-2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1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78260 17048 521,'-1'-16'2,"-1"-1"4,0-2 3,-1 1 5,0 2 7,4 10 13,2 9 12,4 8 12,-1 6-1,-3 5-12,-2 3-14,-4 5-14,-2 0-8,-1 0-6,-3-1-3,-2-1-5,0-2-4,1-3-4,0-3-2,2-3-4,0-2 0,2-2 1,1-3 1,1-1 1,0-1 1,2 0 2,0 0 2,2 0 2,-1 0 1,-1 1 2,0 2 2,-1 0 3,-1 1 3,2 3 6,0 2 7,2 1 6,0 2 2,0 1 0,0 1-2,0 2 0,0-1 0,0 1 2,0-1 1,0 1 1,0-1-1,0 1-3,0-1-3,0 1-3,0-3-5,0-1-3,0-4-4,0-3-5,1-8-14,4-14-25,2-14-23,4-13-25,-1-3-4,1 6 16,-2 7 15,0 7 16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2"/>
    </inkml:context>
    <inkml:brush xml:id="br0">
      <inkml:brushProperty name="width" value="0.03955" units="cm"/>
      <inkml:brushProperty name="height" value="0.03955" units="cm"/>
      <inkml:brushProperty name="color" value="#F2395B"/>
    </inkml:brush>
  </inkml:definitions>
  <inkml:trace contextRef="#ctx0" brushRef="#br0">78603 17304 556,'8'-10'0,"3"0"0,2-3 0,2-1 0,0-2 4,1 2 9,0 1 9,-1 1 8,1-1 4,1 0 0,2-1 1,0-1-2,-1 1-1,1 2-3,-2 4-5,-1 3-3,-1 1-4,-1 2-5,-1 0-5,0 2-5,-3 2-9,-3 6-15,-2 4-14,-4 5-14,-3 2-4,-3-1 7,-5-1 7,-4 0 7,-1-3 7,1-1 5,0-2 5,2-2 6,1-2 6,1 1 5,0 0 5,2 0 6,0 0 5,-2 1 7,0 2 5,-1 0 7,0 2 2,0 1-2,2 3-2,1 2-2,0 0-2,0 1-3,0-1-3,1 1-2,-1 1-3,0 3-1,0 3-1,0 3-1,0 1-4,-2 0-4,0 1-6,-1-1-4,0-2-3,0-3-1,2-5-2,1-3-1,2-8-7,6-12-15,4-12-14,6-11-14,2-6-1,1 3 12,1 1 13,2 3 12,0 1 10,5 1 5,2 1 6,3 1 5,1 1 5,0 1 2,1 0 2,-1 2 3,1 1 0,-1 1 0,0 1 0,1 1 0,-2 0-2,-1 2-3,-3 1-4,-1 1-2,-5 0-11,-7 0-18,-6 0-19,-8 0-17,-3 1-3,1 0 15,-1 2 13,0 1 15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2"/>
    </inkml:context>
    <inkml:brush xml:id="br0">
      <inkml:brushProperty name="width" value="0.04481" units="cm"/>
      <inkml:brushProperty name="height" value="0.04481" units="cm"/>
      <inkml:brushProperty name="color" value="#F2395B"/>
    </inkml:brush>
  </inkml:definitions>
  <inkml:trace contextRef="#ctx0" brushRef="#br0">79656 17675 490,'-9'-8'-2,"0"0"-4,-2 0-6,0 1-3,0-1 0,1 2 8,0 1 6,2 0 7,2 3 12,2 4 14,4 4 17,3 4 15,1 4 4,1 5-9,1 5-9,2 5-8,1 2-6,1 2-2,3 1-4,2 1-3,1 2-4,-1 4-7,1 4-6,-1 4-7,1 1-8,2 1-11,0 0-11,1 0-11,1-1-7,1-2-2,1-2-2,1-2-3,-2-6 4,-3-8 8,-5-9 9,-3-9 8,-2-4 3,0 0-4,0 0-5,0 0-3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2"/>
    </inkml:context>
    <inkml:brush xml:id="br0">
      <inkml:brushProperty name="width" value="0.04164" units="cm"/>
      <inkml:brushProperty name="height" value="0.04164" units="cm"/>
      <inkml:brushProperty name="color" value="#F2395B"/>
    </inkml:brush>
  </inkml:definitions>
  <inkml:trace contextRef="#ctx0" brushRef="#br0">79222 18970 528,'-19'-12'49,"7"10"10,8 8 9,8 10 8,5 4-3,3 2-16,4 3-17,2 1-16,2 2-11,1 1-4,0 0-6,2 2-4,-1-1-16,-3-3-30,-3-4-28,-2-1-29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6"/>
    </inkml:context>
    <inkml:brush xml:id="br0">
      <inkml:brushProperty name="width" value="0.03535" units="cm"/>
      <inkml:brushProperty name="height" value="0.03535" units="cm"/>
      <inkml:brushProperty name="color" value="#F2395B"/>
    </inkml:brush>
  </inkml:definitions>
  <inkml:trace contextRef="#ctx0" brushRef="#br0">87142 17300 622,'-8'44'122,"2"-4"-30,1-6-30,0-4-29,1-2-15,-2 1-2,0 1-1,-1 1-1,-1 0-9,0 0-14,1 0-15,-1 1-15,0-2-8,2-2-1,1-2 0,1-1-1,0-4 1,0-3 5,0-4 4,0-4 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6"/>
    </inkml:context>
    <inkml:brush xml:id="br0">
      <inkml:brushProperty name="width" value="0.0291" units="cm"/>
      <inkml:brushProperty name="height" value="0.0291" units="cm"/>
      <inkml:brushProperty name="color" value="#F2395B"/>
    </inkml:brush>
  </inkml:definitions>
  <inkml:trace contextRef="#ctx0" brushRef="#br0">87200 18011 756,'0'-15'0,"2"4"1,0 3 0,2 3 1,1 0 4,5 0 10,4-1 9,4-2 9,2 2 3,1 1-4,1 2-5,1 2-3,1 1-6,1 0-7,1 0-7,1 0-8,-2 0-8,-2 0-7,-2 0-10,-4 0-8,-3-1-5,-1 0-3,-2-2-2,-2 0-3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1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72100 53630 999,'14'-8'-64,"-1"2"17,-2 1 17,-2 0 16,-1 1 11,0 0 2,-1 0 2,1 1 3,0-1 0,0 2-3,0 0-1,-1 2-3,1-1-2,0 0-3,0-2-4,0 0-3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6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88246 17077 618,'-7'-33'12,"2"15"11,2 13 12,2 14 10,1 9 4,0 3-5,0 5-5,0 3-5,0 3-5,0 2-6,0 3-6,0 1-5,0 1-4,-2 2-2,0 0-2,-1 2-2,-1 0-5,0 0-7,0 0-6,1 0-7,-1-2-6,2-2-3,0-3-5,2-4-3,0-3-3,2-7-1,0-5 0,2-6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7"/>
    </inkml:context>
    <inkml:brush xml:id="br0">
      <inkml:brushProperty name="width" value="0.03027" units="cm"/>
      <inkml:brushProperty name="height" value="0.03027" units="cm"/>
      <inkml:brushProperty name="color" value="#F2395B"/>
    </inkml:brush>
  </inkml:definitions>
  <inkml:trace contextRef="#ctx0" brushRef="#br0">88650 16556 726,'0'-16'2,"2"1"2,0-1 3,2 0 2,0 1 1,3 1-1,2 1-1,2 1-2,2 1 5,3 2 9,3 2 10,3 3 9,2 0 1,1 2-8,1 0-8,1 2-9,-1 0-7,0 0-10,-1 0-8,-1 0-9,-3 0-7,-3 2-4,-4 0-5,-4 2-4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7"/>
    </inkml:context>
    <inkml:brush xml:id="br0">
      <inkml:brushProperty name="width" value="0.03359" units="cm"/>
      <inkml:brushProperty name="height" value="0.03359" units="cm"/>
      <inkml:brushProperty name="color" value="#F2395B"/>
    </inkml:brush>
  </inkml:definitions>
  <inkml:trace contextRef="#ctx0" brushRef="#br0">89377 15761 654,'-21'-15'8,"5"4"15,5 3 16,5 3 14,3 3 4,0 5-12,2 6-9,0 4-11,1 4-7,0 5-3,0 3-2,0 5-3,0 2-6,0 4-9,0 3-8,0 2-9,0 0-7,-2-2-8,0-3-6,-1-3-7,-1-5-1,2-6 3,0-5 3,2-6 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7"/>
    </inkml:context>
    <inkml:brush xml:id="br0">
      <inkml:brushProperty name="width" value="0.02625" units="cm"/>
      <inkml:brushProperty name="height" value="0.02625" units="cm"/>
      <inkml:brushProperty name="color" value="#F2395B"/>
    </inkml:brush>
  </inkml:definitions>
  <inkml:trace contextRef="#ctx0" brushRef="#br0">90450 17025 838,'11'-16'3,"7"1"8,7-1 7,7 0 7,2 2 1,-3 1-5,-4 2-5,-2 3-6,-1 1-2,-1 2-1,1 2 1,-1 2-1,-1 1-5,-5 2-11,-3 0-11,-4 2-9,-4 0-8,-4 1-3,-4 2-3,-4 0-2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7"/>
    </inkml:context>
    <inkml:brush xml:id="br0">
      <inkml:brushProperty name="width" value="0.03545" units="cm"/>
      <inkml:brushProperty name="height" value="0.03545" units="cm"/>
      <inkml:brushProperty name="color" value="#F2395B"/>
    </inkml:brush>
  </inkml:definitions>
  <inkml:trace contextRef="#ctx0" brushRef="#br0">90341 16771 620,'-50'-21'-14,"8"5"10,9 4 9,9 6 11,6 3 5,1 2 3,2 2 2,3 2 3,1 2 0,2 4-2,2 2-2,3 3-2,0 3-2,2 1-1,0 3-1,2 1-1,1 2-2,2-1-1,2 1-2,1-1-1,3 0-2,4-1-2,2-1-1,3-1-1,1-1-2,-1-1-2,-1-1 0,0 0-3,-2-2 0,-1 1 0,-1-1-2,-1 1 1,-1-1-1,0-1 1,-2-1 1,-1 0 1,0-2 0,-2 1-2,-1 0-2,0 0-1,-3 0-3,-4 1-1,-4 1-2,-4 1-3,-2 0-1,1-2-3,-1-3-2,0-1-2,-3-1-4,-7 0-4,-7 0-4,-6 0-6,-4-1 0,3-1 2,2-1 2,2 0 3,2-1 3,5 0 7,4 0 5,3 0 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8"/>
    </inkml:context>
    <inkml:brush xml:id="br0">
      <inkml:brushProperty name="width" value="0.02932" units="cm"/>
      <inkml:brushProperty name="height" value="0.02932" units="cm"/>
      <inkml:brushProperty name="color" value="#F2395B"/>
    </inkml:brush>
  </inkml:definitions>
  <inkml:trace contextRef="#ctx0" brushRef="#br0">89050 18264 750,'17'-14'47,"1"4"-1,3 5-3,1 3-1,4 2-7,3 0-12,4 0-10,5 0-13,1 0-5,2 0-1,1 0-2,0 0-1,1 0-1,-2 0-1,0 0-1,-1 0-1,-4-1-7,-8 0-13,-6-2-13,-6 0-14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8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92417 16711 531,'-8'-13'8,"2"8"18,1 7 16,0 6 17,1 6 3,-2 5-11,0 5-9,-1 5-11,-2 3-6,-2 0-3,-2 2-2,-1 1-3,-1 0-1,-1 0-1,0 0-1,1 1 0,-1-3-10,2-4-18,1-4-19,1-3-18,1-4-6,3-3 6,1-3 8,2-2 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4:58"/>
    </inkml:context>
    <inkml:brush xml:id="br0">
      <inkml:brushProperty name="width" value="0.04357" units="cm"/>
      <inkml:brushProperty name="height" value="0.04357" units="cm"/>
      <inkml:brushProperty name="color" value="#F2395B"/>
    </inkml:brush>
  </inkml:definitions>
  <inkml:trace contextRef="#ctx0" brushRef="#br0">92900 16229 504,'7'-6'8,"-1"4"13,0 4 14,-2 4 14,1 4 5,0 5-4,1 5-5,2 5-5,0 3-5,0 1-5,-1 1-5,1 1-5,-1-1-3,-2 0-4,-2-1-1,-2-1-3,-1-1-2,2-1 0,0-1-1,2-1 0,0-2-1,1-3-3,2-3-3,0-3-3,2-3 0,2-2 1,2-4 2,1-2 1,2-6 1,1-6 1,2-7-1,0-7 2,1-5-2,3-3-2,1-3-3,3-2-2,0-5-3,0-6-4,1-6-3,-1-6-4,0-1-3,-3 3-4,-1 3-3,-3 2-3,-2 6-2,-3 6 2,-2 7 2,-4 8 1,-2 4-2,-2 4-5,-3 5-4,0 3-5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0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96650 16112 999,'10'-15'-5,"5"3"-10,5 1-10,5 2-11,0 3-1,-5 1 6,-5 2 7,-5 2 6,-2 1 5,0 2 3,0 0 1,0 2 4,-2-1 1,-3 1 0,-2 0 2,-3 0 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04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96040 15543 719,'-16'-1'2,"1"-2"3,-1-2 3,0-2 3,6 1 8,10 2 10,12 4 11,10 2 11,5 2-2,2-2-14,1 0-12,1-2-15,-1 1-8,0 0-5,-1 2-5,-1 0-5,-3 1-6,-6 0-6,-3 0-6,-6 0-7,-3 0-3,-2 3 2,-3 2 0,0 2 2,-4-1 4,0 1 6,-3-2 7,-2-1 6,-1 0 5,0-2 2,1-1 3,-1 0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11"/>
    </inkml:context>
    <inkml:brush xml:id="br0">
      <inkml:brushProperty name="width" value="0.02843" units="cm"/>
      <inkml:brushProperty name="height" value="0.02843" units="cm"/>
      <inkml:brushProperty name="color" value="#00BFF3"/>
    </inkml:brush>
  </inkml:definitions>
  <inkml:trace contextRef="#ctx0" brushRef="#br0">72599 53003 773,'-7'-18'-41,"2"14"31,2 12 31,2 13 31,1 8 10,0 3-11,0 3-12,0 3-10,0 2-11,0 4-13,0 2-11,0 4-12,0 3-9,0 5-6,0 5-6,0 6-5,-1-6-2,0-11 5,-2-13 5,0-13 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04"/>
    </inkml:context>
    <inkml:brush xml:id="br0">
      <inkml:brushProperty name="width" value="0.03174" units="cm"/>
      <inkml:brushProperty name="height" value="0.03174" units="cm"/>
      <inkml:brushProperty name="color" value="#F2395B"/>
    </inkml:brush>
  </inkml:definitions>
  <inkml:trace contextRef="#ctx0" brushRef="#br0">95186 16200 693,'-65'29'-54,"12"-3"24,12-5 25,12-3 22,6-2 12,2-1-4,3 1-2,1 0-3,1 1 0,-1 7 3,-1 4 2,-1 4 2,1 2 1,2-3-3,4-3-2,3-3-3,1 0-2,0 5-2,0 3-1,1 4-2,-1 2-2,0-2-2,0 0-4,0-1-1,1-3-6,1-2-6,0-3-7,2-3-6,0-3-5,2-4-3,0-5-5,2-3-3,2-5 0,4-4 3,4-6 2,3-4 4,1-2 2,-2 1 4,-4 0 2,-3 2 3,0 0 3,0-2 0,1 0 1,2-1 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06"/>
    </inkml:context>
    <inkml:brush xml:id="br0">
      <inkml:brushProperty name="width" value="0.03256" units="cm"/>
      <inkml:brushProperty name="height" value="0.03256" units="cm"/>
      <inkml:brushProperty name="color" value="#F2395B"/>
    </inkml:brush>
  </inkml:definitions>
  <inkml:trace contextRef="#ctx0" brushRef="#br0">95500 15918 675,'17'-2'57,"3"-1"-17,3-2-17,3-1-16,2-3-8,3 0 1,1-1 1,3-1 1,-2 0 0,-2 4 1,-3 2 1,-3 4 1,-3 2-1,-3 2-2,-3 2-1,-2 2-3,-4 2 1,-3 3 0,-2 4 1,-4 2 1,-2 2 2,-4 1 1,-2 1 1,-3 1 2,-3 0 1,0 1 1,-1-1 1,-1 1 0,-1-1 0,-2-1-2,0-1-1,-1-1-1,1-2-1,1-1-2,2-2-1,3-2-1,0-4-2,2-3-6,1-4-4,0-4-4,2-4-3,1-6-1,0-4-1,2-5-1,1-5 0,2-5 0,2-4 1,2-6 0,1-3 1,2-2 2,0-2 2,1-2 3,1 1 2,0 4 4,0 4 3,0 4 4,-2 5 4,-1 5 5,-2 7 4,-2 5 6,-2 9 2,-2 10 3,-2 11 1,-1 11 2,-3 7-1,-2 1-3,-2 2-3,-1 2-4,-2 0-3,2-2-3,1-1-3,1-3-3,1-3-2,2-5-3,2-5-2,3-5-2,4-4-4,7-4-5,9-4-7,8-4-5,3-5-2,2-4 2,1-5 2,1-5 1,-2 0 3,-3 3 4,-5 4 4,-3 5 3,-3 2 3,-3 2 1,-1 2 2,-2 2 1,-3 3 1,-2 4 3,-4 3 0,-2 5 2,-3 1 2,-2-1 1,-2-1 2,-1 0 0,-2-2 1,2-3-3,1-1-3,1-2-2,3-4-3,10-8-6,6-6-4,9-7-5,4-5-4,3-3 1,1-3-2,3-2 0,-1-2 1,0 1 1,-1 1 2,-1 2 1,-2 1 4,-1 3 5,-2 3 6,-3 3 5,-2 4 6,-3 6 9,-2 6 8,-4 6 8,-4 5 0,-4 4-6,-6 4-8,-4 3-7,-4 4-4,-1 1-1,-3 3-1,-1 1-3,-2 1-1,0-1-5,1-1-4,-1-1-3,1-2-3,1-3 1,1-3 0,1-2 0,4-4-1,8-1-2,8-2-1,8-2-1,3-1 1,-1 0 4,-1 0 5,-1 0 3,-1 1 4,-2 5 2,-2 4 4,-2 4 2,-2 1 2,-2 1 0,-2-1 2,-2 1 0,-2-1 2,0 1 2,-1 0 2,-2-1 3,1 0-1,1-3-1,0-1-2,2-2-1,2-3-4,6-3-6,4-2-5,5-4-4,4-4-6,3-5-4,3-7-4,4-6-4,1-4-3,2-4-4,2-5-1,3-3-4,0-5 0,0-6-2,1-6-1,-1-5-1,1-5 2,2 0 2,2-1 4,3-1 2,-2 3 5,-4 6 5,-4 8 6,-3 7 4,-5 6 7,-3 7 5,-5 7 5,-3 7 6,-5 6 6,-4 6 7,-6 6 7,-4 6 6,-6 5 1,-7 5-7,-8 5-5,-5 5-6,-4 2-7,1 1-8,1-1-7,2 0-8,1-1-4,7-3 1,3-3 0,6-3 1,4-2-1,3-3-3,2-1-3,4-2-3,4-3-2,5-3-1,7-2-2,6-4 0,0-1 0,-3 0 2,-4 0 3,-4 0 2,-3 2 4,-1 4 6,-1 4 5,0 4 6,-2 2 4,0 3 3,-2 1 4,0 3 2,-2 1 2,-2 3 0,-2 1-1,-2 3-1,-1 1 0,1 4-1,-1 3-2,0 2-1,0 3-3,2 2-2,1 2-4,0 2-4,1 4-3,-2 6-7,0 5-4,-1 7-6,0 0-4,2-5-2,2-5-2,2-5-3,1-6-3,0-8-2,0-8-2,0-7-3,1-7 1,0-5 2,2-5 3,0-4 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06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99699 15377 623,'28'-28'0,"-7"7"0,-7 6 0,-6 8 0,-3 3-2,5-2-3,4 0-2,4-1-4,-1 1 4,-3 4 10,-4 4 11,-4 4 10,-4 4 3,-2 3-6,-4 5-7,-2 3-4,-5 4-5,-4 1 1,-5 3-2,-5 1 0,-2 1-1,1-2-1,1 0-2,2-1-1,0-3-1,4-5-1,3-5 0,3-4-1,5-6-1,6-3-3,7-4-3,8-3-2,3-3 0,-1 2 1,1 0 1,0 2 2,-2 2 2,-1 2 5,-3 3 4,0 4 3,-4 2 4,-1 1-1,-2 3 1,-2 2 1,-2 0 1,-2 1 5,-2 0 4,-1-1 3,-3 1 3,0 0-1,-2-1 0,0 1-1,0-2-1,3-1-3,1-2-3,2-2-4,3-2-6,2-1-10,3 0-9,4-2-11,2-1-4,1 0 3,3-1 2,2-2 3,-1 0 2,-1 0 2,-2 0 1,-2 0 2,-4 1 2,-2 4 4,-6 2 3,-2 4 3,-5 0 2,-4 1 1,-4 0-2,-3 0 1,-3-1-1,-1 1 0,-1 0 0,-1-1-1,-2 2 1,-2 0 6,-4 1 3,-3 1 5,2 0 4,6-3 1,5-1 3,7-2 2,5-1 1,6 2 1,6 0 1,6 1 1,7 0-4,7-2-9,9-3-8,7-1-10,5-1-5,4-2 0,3 0-1,2-2-1,1 1 0,0 0 2,-2 2 1,0 0 2,-3 1 0,-4 0 1,-4 0 0,-4 0-1,-2 0-3,-3 1-7,-2 2-8,-1 0-7,-4 0-7,-3 0-8,-4-2-9,-4 0-6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09"/>
    </inkml:context>
    <inkml:brush xml:id="br0">
      <inkml:brushProperty name="width" value="0.03168" units="cm"/>
      <inkml:brushProperty name="height" value="0.03168" units="cm"/>
      <inkml:brushProperty name="color" value="#F2395B"/>
    </inkml:brush>
  </inkml:definitions>
  <inkml:trace contextRef="#ctx0" brushRef="#br0">72600 23328 694,'2'-15'-1,"4"1"-2,4 1-2,3 0-2,2 3 3,-1 3 11,-1 2 9,0 4 10,-1 2 4,3 2 1,2 2-1,1 2-1,1 2-1,-1 3-4,0 3-4,-2 3-4,-2 2-3,-1 0-3,-2-1-4,-2 1-3,-3 1-4,-3 5-1,-2 3-3,-3 4-2,-4 2 0,-4-2 2,-4 0 2,-3-1 2,-3-2-1,1-3-3,-1-3-4,0-3-4,2-4-1,1-3-2,2-4 1,3-4-1,1-5-2,2-6-1,2-6-3,3-6-2,0-4 0,2-4 3,0-5 2,2-3 3,0-1 2,2 3 2,0 3 2,2 4 3,-1 2 4,-1 5 6,0 3 6,-1 4 6,-1 3 2,1 4-3,2 3-2,0 2-2,0 4 1,0 2 5,-1 3 5,-2 3 5,0 3 4,0 3 2,0 3 2,0 3 3,0 2-3,0 1-10,0 1-9,0 1-8,0 0-8,-2 2-4,-1 1-5,0 1-4,0-2-3,0-4-3,2-3-4,1-5-2,1-5-5,5-8-7,4-8-8,4-8-7,0-4 2,-1 0 10,-2 1 10,-2-1 11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0"/>
    </inkml:context>
    <inkml:brush xml:id="br0">
      <inkml:brushProperty name="width" value="0.03114" units="cm"/>
      <inkml:brushProperty name="height" value="0.03114" units="cm"/>
      <inkml:brushProperty name="color" value="#F2395B"/>
    </inkml:brush>
  </inkml:definitions>
  <inkml:trace contextRef="#ctx0" brushRef="#br0">73850 23616 706,'15'-7'3,"-1"2"5,-1 2 6,0 2 5,-2 4 6,-1 6 4,-1 5 6,0 7 4,-3 3-1,-1 1-7,-2 1-8,-2 0-7,-1 2-7,-2-1-5,0 0-4,-1 1-5,-2-2-4,0 0-2,-2-1-2,0-1-2,0-2-3,2-5-5,2-3-3,2-4-5,1-4-2,-2-4 1,0-4-1,-1-4 1,0-4 2,2-6 4,2-4 3,2-4 5,1-3 3,3 1 5,2 1 4,2 1 5,1 2 3,1 1 3,1 2 3,2 3 3,-1 2 3,1 2 0,-1 4 0,1 3 2,-1 1-2,-1 0-3,-1 0-4,0 0-3,-2 1-2,-1 0-2,-1 2-1,0 0-1,-1 1-3,-1 0-4,1 0-2,0 0-4,-1-1-2,-2-2 0,-3-2-2,0-1-1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0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75012 22594 569,'0'-29'4,"0"5"3,0 5 5,0 5 5,0 6 5,0 8 8,0 8 9,0 7 8,0 6 0,0 3-7,0 3-7,0 3-8,0 2-4,0 3-2,0 1-2,0 2-2,0 3-3,0 4-2,0 4-2,0 4-3,-2 4-5,0 5-10,-3 5-8,-2 5-10,0 1-5,-1-3 2,0-3 1,0-3 1,2-4-2,1-6-3,2-7-4,2-4-4,1-8 0,2-8 3,0-7 3,2-8 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1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75806 22821 584,'-7'-16'5,"1"2"9,0 1 9,2 1 10,4 1 3,8 2-4,7 2-5,9 3-3,4 0-5,2 0-4,3 0-5,1 0-5,0 0-4,-2 0-5,-1 0-4,-3 0-4,-2 1-3,-3 0-2,-3 2-3,-3 0-1,-4 0-2,-8-3-1,-7-4-1,-6-2-2,-4-2 3,1 1 4,-1-1 5,0 0 4,0 0 5,1 1 6,-1-1 5,0 0 5,1 1 7,3 1 10,1 0 8,2 2 9,2 3 1,0 6-5,1 6-6,2 6-6,0 3-3,2 3-4,1 1-1,0 3-2,1 0-4,0 1-2,0-1-4,0 1-4,-1-1-2,-1 1-1,0-1-2,-2 1-2,0-1-2,-2 2 0,0 1-3,-1 1 0,-2-1-3,0-3-1,-2-3-2,0-3-2,-1-2-2,-2-2-1,0-3-2,-1-1-1,0-2-1,0-2 2,2-2 0,1-2 2,-1-3-1,0-2 0,-1-3-2,-1-3-1,0-3 1,2-2 2,2-2 1,3-1 3,0-1 3,3 1 2,2 1 5,3 1 2,1 1 4,3 2 2,3 2 2,4 3 3,0 1 2,-1 2 0,-1 2 0,-1 2 1,-1 2 1,0 2 0,-2 2 0,0 2 2,-2 1-3,-1 1-3,-1 1-3,0 2-4,-3 0-4,-4 1-1,-4 1-2,-4 1-3,-2 1-1,1-2 1,-1-1 0,0-1 0,0-1-1,-1 0 0,-1-2 0,-1-1-2,-2-1 1,0-2 3,-1-2 2,-1-2 3,-1-1 2,-1 0 3,-1 0 4,-1 0 2,1 0 4,3 0 5,3 0 4,3 0 5,2 0 3,0 2-1,2 0 1,1 2-1,1 1 1,2 1 0,2 3 0,2 2 1,2 2-1,2 3-3,2 3-4,2 4-3,2-1-2,3 0 0,3-1 0,3 0-2,3-3 0,3-1-3,3-3-1,3-1-3,2-2-4,1-2-8,0-3-6,2-1-8,0-2-5,1-4-3,-1-2-3,0-3-4,1-5-2,0-4-4,2-5-1,1-5-3,-3-1 1,-4 3 6,-5 3 6,-5 3 5,-4 2 5,-3 1 2,-3 1 2,-2 0 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2"/>
    </inkml:context>
    <inkml:brush xml:id="br0">
      <inkml:brushProperty name="width" value="0.0358" units="cm"/>
      <inkml:brushProperty name="height" value="0.0358" units="cm"/>
      <inkml:brushProperty name="color" value="#F2395B"/>
    </inkml:brush>
  </inkml:definitions>
  <inkml:trace contextRef="#ctx0" brushRef="#br0">77982 22233 614,'0'-23'4,"2"3"10,0 1 8,2 3 9,0 3 3,3 6-3,2 6-2,2 6-3,0 5-6,-3 3-9,-1 5-10,-2 4-8,-2 0-6,-2 0 0,-2-1 0,-2 0-1,-2-2 1,-2-1-1,-1-1 0,-3-1 1,0-1-1,2-3 0,2-1 1,3-2-1,1-2-1,3 0-2,4-2-2,3 0-3,-3-1 1,-5 3 3,-6 2 4,-5 2 4,-4 1 3,-2 1 5,0 1 4,-1 2 5,0-1 4,-1 1 4,1 0 6,-1-1 4,1 1 3,3 0 0,1-1 0,2 1 1,2 0 0,1-1 0,0 1 1,2 0 0,1-1-2,1 1-5,0 0-4,2-1-6,0 1-1,2 0-2,0-1 0,2 1 0,0-1-1,0-1 0,0-1 1,0 0 0,2-6-8,4-7-18,4-7-16,3-9-17,4-5-6,3-1 4,3-3 5,3-1 4,2-1 5,1 1 3,1 1 5,1 1 3,0 2 6,-2 1 6,0 3 5,-1 1 7,-1 3 6,-1 5 8,-1 3 6,-1 4 8,-2 3 3,-1 1-2,-3 3-1,-1 2-2,-2 2 0,0 2 0,-2 2 2,-1 1-1,-2 2 1,-2 2-2,-4 0-1,-2 1-1,-2 1-4,0 1-5,0 1-5,0 1-6,-3 1-2,-4 1 1,-6 1 0,-3 1 1,-4-1-2,2-2-5,1-1-5,1-2-4,0-5-4,-1-3-2,-2-6-2,1-4-1,-1-6-2,4-2 2,3-5 0,3-4 0,1-3 1,2-5-1,1-3-1,0-5 0,3 0 1,4 2 4,4 1 3,4 3 4,2 2 3,-1 5 4,1 3 4,0 4 3,-1 3 2,-1 2-1,0 3-1,-2 1 0,-1 2 3,0 1 7,-2 3 6,0 2 8,-3 1 3,-3 2 0,-2 0 0,-3 1 0,-3 2-2,0 0-3,-1 1-3,-1 1-3,-2 0-3,0-3-4,-1-1-4,-1-2-3,0-2-4,2 0-5,3-2-4,1 0-5,1-4-10,2-2-12,1-5-14,0-4-13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4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87629 22383 566,'-15'-6'72,"4"4"-14,3 4-15,3 4-14,0 4-8,-2 3-2,-2 5-1,-2 3-2,-1 3-1,-1 1-1,-1 1-2,-1 1-2,-2 1-1,0 0-2,-1 2-2,-1 1-2,0 0-3,1-2-3,1 0-3,1-1-3,0-1-4,2-3-2,1-2-4,1-1-2,4-7-7,8-12-11,8-12-9,7-12-10,6-6 0,-1 0 11,2-2 11,2-1 11,-2 1 8,0 1 3,-1 3 4,0 2 3,-3 2 2,-1 3 2,-3 3 0,-1 3 1,-2 2 5,-2 2 5,-2 2 7,-2 2 7,-1 2 4,1 0 2,2 2 1,0 0 3,0 3-1,0 4-1,-2 4-3,0 4-1,-2 2-2,-1 3 0,0 1 0,-2 3 0,0 0-3,0 1-2,0-1-4,0 1-4,0-2-1,0 0-1,0-1-1,0 0 0,3-7 0,6-9 2,6-10 2,5-9 2,3-8 0,-3-3-2,-1-5-1,-2-3-2,-2-1-4,-1 2-7,-1 1-6,-1 3-6,-1 3-6,-2 3-4,-2 4-5,-2 5-4,-1 4-6,1 6-7,2 6-8,0 6-8,0 2 2,0-1 11,-2 0 11,0-2 10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4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89305 23200 571,'7'8'65,"-2"0"-11,-3-1-10,0 1-12,-2 1-6,0 2-2,0 2 0,0 1-2,-2 3-1,0 1 1,-3 3-1,-2 2 0,-1 1-2,1 2-5,-1 3-3,0 1-5,0 1-3,0 1-5,1-1-3,-1 0-4,0-2-3,2-3-3,1-5-1,0-3-3,3-7-8,2-8-14,4-10-12,2-8-14,1-3-2,0 1 12,-2 2 10,0 3 10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12"/>
    </inkml:context>
    <inkml:brush xml:id="br0">
      <inkml:brushProperty name="width" value="0.0257" units="cm"/>
      <inkml:brushProperty name="height" value="0.0257" units="cm"/>
      <inkml:brushProperty name="color" value="#00BFF3"/>
    </inkml:brush>
  </inkml:definitions>
  <inkml:trace contextRef="#ctx0" brushRef="#br0">66745 53300 855,'-14'8'37,"6"0"-9,5-1-7,5 1-8,1 2-4,-1 4 0,0 3-1,-2 5 0,0 2-1,0 1-3,0 1-3,0 0-3,0 2-4,0-1-5,0 0-5,0 1-6,0-2-3,0-1-4,0-3-4,0-1-3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4"/>
    </inkml:context>
    <inkml:brush xml:id="br0">
      <inkml:brushProperty name="width" value="0.03264" units="cm"/>
      <inkml:brushProperty name="height" value="0.03264" units="cm"/>
      <inkml:brushProperty name="color" value="#F2395B"/>
    </inkml:brush>
  </inkml:definitions>
  <inkml:trace contextRef="#ctx0" brushRef="#br0">89846 22400 674,'-8'37'83,"2"-4"-11,1-4-13,1-3-11,0-3-14,0-2-12,0 0-14,1 0-14,-1-3-8,2 0-3,0 0-3,2-2-4,0-2-3,0-1-4,0-2-4,0-2-5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4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90600 21481 627,'8'-7'2,"0"0"2,-1 2 5,1 1 2,0 0 5,0 2 6,-1 0 5,1 2 6,0 0 4,0 0-1,0 0 0,-1 0 0,1 2-4,-2 4-7,-1 3-7,0 5-7,-2 3-5,-3 1-1,0 3-1,-3 1-2,-3 2-4,-2-1-8,-3 0-9,-3 1-8,-1-2-4,1-3 2,0-3 1,2-3 2,5-2 4,7-1 7,7 0 6,9-2 6,3-1 1,1-2-4,-1-3-5,1 0-4,-2-3-3,0 0-1,0-2 0,-2 0-1,-2-1-1,-3 0-3,-3 0-3,-2 0-2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5"/>
    </inkml:context>
    <inkml:brush xml:id="br0">
      <inkml:brushProperty name="width" value="0.02926" units="cm"/>
      <inkml:brushProperty name="height" value="0.02926" units="cm"/>
      <inkml:brushProperty name="color" value="#F2395B"/>
    </inkml:brush>
  </inkml:definitions>
  <inkml:trace contextRef="#ctx0" brushRef="#br0">91250 21512 751,'8'-14'73,"0"2"-15,-1 4-16,1 3-15,1 1-10,2 0-3,1 0-4,3 1-4,1-1-5,1 2-5,1 0-7,1 2-6,0 0-3,-3 0 1,-1 0-1,-2 0 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5"/>
    </inkml:context>
    <inkml:brush xml:id="br0">
      <inkml:brushProperty name="width" value="0.03261" units="cm"/>
      <inkml:brushProperty name="height" value="0.03261" units="cm"/>
      <inkml:brushProperty name="color" value="#F2395B"/>
    </inkml:brush>
  </inkml:definitions>
  <inkml:trace contextRef="#ctx0" brushRef="#br0">91576 20983 674,'-21'-6'72,"5"4"-11,5 4-10,4 4-10,4 3-8,1 5-7,0 4-6,2 3-6,0 4-6,0 3-9,0 3-6,0 2-7,-2 3-3,0 2 5,-3 2 3,-2 2 4,0-3-9,1-7-19,0-9-20,2-7-21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5"/>
    </inkml:context>
    <inkml:brush xml:id="br0">
      <inkml:brushProperty name="width" value="0.03154" units="cm"/>
      <inkml:brushProperty name="height" value="0.03154" units="cm"/>
      <inkml:brushProperty name="color" value="#F2395B"/>
    </inkml:brush>
  </inkml:definitions>
  <inkml:trace contextRef="#ctx0" brushRef="#br0">92850 22027 697,'23'-21'91,"-1"5"-18,-1 5-17,-1 5-18,0 3-14,1 0-9,1 2-10,1 0-8,-1 1-9,-3 0-8,-3 0-8,-3 0-8,-4-1-7,-4-2-4,-6-2-5,-4-1-4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5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92368 21663 564,'-16'-15'1,"2"2"0,1 2 0,1 3 2,1 1 1,0 2 4,2 2 4,1 2 5,0 2 4,0 4 7,0 2 7,1 3 7,-1 4 0,2 4-5,0 3-5,2 5-5,1 1-4,0 2-2,2 1-2,0 1-3,1 0-1,0-2-4,0 0-2,0-1-3,1-1-3,2-1-1,2-1-3,2-1-1,0-2-1,-1-1 2,0-3 0,-2-1 2,1-2-1,0-1-3,1-1-2,2 0-3,-2-1-3,-1 1-3,-2 1-3,-2 2-4,-3-2-1,-3-3 0,-5-3 1,-4-2 0,-3-2 2,-3 1 2,-3 2 2,-3 0 2,-2 1-2,-3 0-5,-1 0-6,-2-1-6,1 1-2,3-2 3,5-1 3,4 0 2,2-2 3,2-1 2,3 0 3,1-1 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6"/>
    </inkml:context>
    <inkml:brush xml:id="br0">
      <inkml:brushProperty name="width" value="0.02754" units="cm"/>
      <inkml:brushProperty name="height" value="0.02754" units="cm"/>
      <inkml:brushProperty name="color" value="#F2395B"/>
    </inkml:brush>
  </inkml:definitions>
  <inkml:trace contextRef="#ctx0" brushRef="#br0">91350 23346 798,'17'-8'3,"1"0"6,3 1 5,1-1 6,3 2 4,3 1 2,3 2 1,3 2 2,1 1-3,0 0-10,0 0-8,0 0-10,0 0-9,-1 2-10,-1 0-11,-2 2-9,-2-1-5,-7 1 2,-5 0 2,-6 0 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6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93944 22403 499,'-8'-8'5,"2"0"8,1 0 9,0 0 9,1 4 5,1 8 0,-1 8 2,0 8 0,-1 4-3,0 1-6,-1 1-6,-2 1-6,1-1-4,1 0-2,0-1-2,2-1-2,0-2-2,2-3-2,0-3-2,2-2-3,2-4-3,6-3-5,4-2-4,5-4-6,2-3-1,-1-4 1,-1-4 1,0-3 0,-2-4 2,-1-3 1,-1-4 3,-1-1 0,-1-2 2,-4 1 2,-3 1 1,-2 1 2,-3 1 2,0 3 1,-2 1 3,0 3 2,-2 1 3,0 2 1,-1 3 3,-1 1 3,1 1 0,6 2 0,4 1 0,5 0-1,4 2-1,2 0-4,1 2-2,3 0-4,0 2-1,-3 0 0,-1 2 0,-2 0 0,-2 3 1,-1 2 3,0 3 1,-2 3 3,-1 2 2,-2 0 1,-3-1 0,0 1 2,-2 0 0,0 1-1,0 1-1,0 2-1,-2-2-1,-2 0-1,-4 0 1,-2-2 0,-1-1-3,2-1-3,3-1-4,1 0-4,4-4-8,6-3-10,5-4-12,7-4-10,3-4-4,-1-3 7,1-5 6,0-4 7,-3 0 3,-1 3 3,-4 3 3,-3 3 3,-2 0 2,-2 0 1,-2-2 2,-2 1 1,-1-3 1,2 0 1,0-1 1,2-1 1,-1-1 2,-1 0 5,0 1 4,-1-1 4,-1 1 2,0 1 3,0 0 1,0 2 3,0 1 1,0 1 1,0 0 3,0 2 2,-1 5 8,-1 10 16,0 9 16,-1 11 16,-2 6-1,0 2-16,-1 4-17,-2 3-15,0 3-13,-2 4-6,0 3-8,-1 5-6,-1 4-8,1 1-7,-1 5-7,0 2-7,1-1-6,1-3-2,0-5-4,2-3-3,0-6-1,2-8 0,1-8-1,1-7 1,-1-7 4,2-5 8,-1-5 8,0-4 10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7"/>
    </inkml:context>
    <inkml:brush xml:id="br0">
      <inkml:brushProperty name="width" value="0.02964" units="cm"/>
      <inkml:brushProperty name="height" value="0.02964" units="cm"/>
      <inkml:brushProperty name="color" value="#F2395B"/>
    </inkml:brush>
  </inkml:definitions>
  <inkml:trace contextRef="#ctx0" brushRef="#br0">95800 21193 742,'9'-22'3,"1"5"8,3 3 8,2 5 6,-1 1 2,-1 2-7,-2 1-5,-2 1-7,0 0 2,3 2 8,3 0 9,3 2 7,2 0-4,-1 2-19,1 0-19,-1 2-18,0 0-9,-3 1 0,-1 1 0,-2 2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7"/>
    </inkml:context>
    <inkml:brush xml:id="br0">
      <inkml:brushProperty name="width" value="0.0377" units="cm"/>
      <inkml:brushProperty name="height" value="0.0377" units="cm"/>
      <inkml:brushProperty name="color" value="#F2395B"/>
    </inkml:brush>
  </inkml:definitions>
  <inkml:trace contextRef="#ctx0" brushRef="#br0">96822 21747 583,'-6'-7'95,"4"2"-13,4 2-14,4 2-15,1 0-10,1-2-11,0-2-9,0-2-9,-2 0-8,-4-1-6,-4 0-4,-4 0-6,-3 0 0,0 1 3,-1-1 4,-1 0 4,-1 0 0,0-2 0,1 0-2,-1-1-2,0-1 0,1 1 0,-1-1 1,0 0 1,0 1 0,1 2 0,-1 3 0,0 1 0,2 0-5,3-2-9,2-2-8,4-1-10,2-1-4,2 2-3,2 2-1,2 2-1,0 1-1,1-2 2,0 0 2,0-1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12"/>
    </inkml:context>
    <inkml:brush xml:id="br0">
      <inkml:brushProperty name="width" value="0.02244" units="cm"/>
      <inkml:brushProperty name="height" value="0.02244" units="cm"/>
      <inkml:brushProperty name="color" value="#00BFF3"/>
    </inkml:brush>
  </inkml:definitions>
  <inkml:trace contextRef="#ctx0" brushRef="#br0">66900 53911 980,'8'-8'0,"0"0"-1,0 0 1,-1 1-1,1 0 1,0 2 2,0 2 3,0 2 3,0 0-2,1 0-5,2-2-6,0 0-5,1 0-3,-1 0-4,1 2-3,0 0-2,-1 1-3,-1-2 1,0 0 0,-2-1-1,-1-1 4,0 0 3,-2 0 6,0 0 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8"/>
    </inkml:context>
    <inkml:brush xml:id="br0">
      <inkml:brushProperty name="width" value="0.03401" units="cm"/>
      <inkml:brushProperty name="height" value="0.03401" units="cm"/>
      <inkml:brushProperty name="color" value="#F2395B"/>
    </inkml:brush>
  </inkml:definitions>
  <inkml:trace contextRef="#ctx0" brushRef="#br0">97250 21131 646,'1'-14'69,"4"5"-11,2 3-10,3 4-11,4 2-7,2 0-2,3 0-3,3 0-3,1 0-4,1 0-5,-1 0-8,1 0-5,-2 0-6,0 0-7,-1 0-6,0 0-7,-5 1-9,-3 4-10,-6 2-11,-4 3-12,-4 0 2,-1-1 13,0-2 14,-1-2 13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8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97015 21300 531,'-8'7'-1,"0"-2"-1,0-3-2,0 0-1,0-2-1,-1 0 2,-2 0 1,0 0 1,0 0 6,2 2 9,3 0 9,1 1 10,1 2 2,0 2-3,0 2-4,0 2-4,1 2-1,0 3 4,2 3 1,0 3 3,0 3 0,-2 3-2,-2 3-4,-1 3-2,-2 2-2,0 2-4,0 2-4,0 2-2,0 0-2,-1 0 1,-2-1 0,0-1 1,0-2-4,1 0-8,0-2-9,2 0-9,1-3-5,0-3-1,2-5-1,1-3-1,0-4-2,0-3-3,0-3-4,0-2-2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8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97289 22294 592,'8'-15'0,"-2"4"0,-1 3 0,0 3 0,-1 0 4,2 0 5,0-2 8,1 0 6,1 0 1,0 0-2,0 2-4,-1 1-3,2 0-1,2 2 1,2 0 2,1 2 0,2 0 2,-1 0 1,1 0 1,0 0 1,-1 2 0,-1 4-3,-1 3-3,-1 5-2,-2 2-1,-2 1-3,-4 1-2,-2 2-1,-3 0-1,-1 0-1,0 2 0,-1 1-1,-3 0-2,-4-1-4,-3-1-3,-5-1-3,-2 0-4,-1-1-2,-1 1-3,-1-1-3,1-1-4,1-2-3,3-4-6,1-3-3,3-2 0,1 0 3,2-2 5,2 0 3,2-3 2,1-3-5,0-2-2,2-3-4,1-4 2,2-2 6,2-3 7,2-3 7,2-1 5,3 1 3,4 1 4,2 1 3,1 1 3,-1 4 1,-1 3 1,0 3 1,-2 1 3,1 2 6,0 0 4,-1 2 6,0 1 2,0 2-1,-2 2 0,-1 2-1,0 0-1,0 1-1,0 0-1,0 0-2,-1 0-1,1 1-3,0 2-3,0 0-3,-1 0-3,-1-1-4,0-1-4,-2 0-3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5:19"/>
    </inkml:context>
    <inkml:brush xml:id="br0">
      <inkml:brushProperty name="width" value="0.03686" units="cm"/>
      <inkml:brushProperty name="height" value="0.03686" units="cm"/>
      <inkml:brushProperty name="color" value="#F2395B"/>
    </inkml:brush>
  </inkml:definitions>
  <inkml:trace contextRef="#ctx0" brushRef="#br0">98795 21250 596,'6'8'35,"-1"0"1,-2-1 2,-1 1 0,-4 1-3,-1 2-8,-2 2-9,-1 1-8,-2 2-5,2 0-2,1-1-1,0 1-2,4-2-5,4-3-6,5-3-7,6-2-7,3-3-2,3-2 2,3-2 2,3-2 3,1-1 1,-1 0 2,-1 0 2,-1 0 2,-3 1 4,-3 0 4,-4 2 4,-4 1 6,-5 2 1,-5 5 0,-4 5-1,-5 6 0,-5 2 0,-4 1 1,-3 1-1,-5 1 1,-1 0 1,0-1 0,-1-1 0,1-1 1,0-1 0,3-1-1,1-1-1,3-1 0,2-2-1,2-2-1,4-4 0,3-2-1,3-3-1,4 1 0,4 0-1,4 0 0,3-1 0,3 0-1,4-2 1,2 0 0,1-1 0,1 0 0,-1 0 0,1 0-1,-2 0-1,-3 0 1,-3 0 0,-2 0 0,-3 1 1,-1 2 2,0 2 2,-2 2 2,-1 1 1,-4 1 0,-2 2 0,-3 0-1,-4 0 0,0-1 0,-3-1-1,-1 0 0,-3-1-2,0 0-5,-1-1-5,-1 1-4,-2-1-2,-1 0 1,-3-2 1,-1 0 0,0-2 2,5-1 4,3 0 3,5-1 4,8-1 7,15 0 11,15 0 12,15 0 11,9 0 2,4 0-10,4 0-8,4 0-10,3 0-8,5 1-5,3 2-8,5 0-6,2 2-2,4 0 0,3 1 2,2 2 0,-3 0-5,-9 0-13,-11-1-12,-9 1-13,-10-1-5,-10 0 2,-9-2 3,-10 0 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7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84066 29716 999,'-7'-8'-2,"2"0"-4,2 0-5,2 0-4,1-1-2,2-3 1,0-4-1,2-1 2,0-2 0,2 2 3,0 3 1,1 1 4,1 0 1,0 0 1,0-1 3,0-1 1,0 0 1,1-1 0,2 0 1,0 1-1,0-1 0,1 0 1,0 1-1,0-1 0,0 0 0,3-2 1,2 0-1,2 0 1,0-2-1,1 0 0,-1 1 0,1-1 0,0 1 0,1-1-1,1 0 1,1 1-1,1-2 1,1-1 0,1-3 0,1-1 0,0-1-1,1-1 1,-1 1 0,1 0 0,-1-1 0,0 1 0,1-1 0,-1 1 0,0-1 0,-1 1 0,-1 0 0,-1-1 0,-1 1 0,-1 0 0,-1-1 1,-1 1 0,0 0-1,-1 1 1,1 1 0,0 1 0,-1 1 0,1 1-1,-1 1 1,1 1 0,-1 1 0,-1 1 0,-1 1 1,-1 1 0,0 0 0,0 2 0,-1 1 1,1 1 0,0 0 0,-1 0-1,1 0 1,0 1 0,-1 0-1,1 0 0,0 2 0,-1 1-1,0-1 0,0 0-1,-2-1 0,-1-1-1,0-1 0,0 2 0,-1 1 1,1 0 0,0 1 0,0-1 0,-1-2 0,1 0-1,0 0 1,0 1-1,-1 0 1,1 2 0,0 0-1,0 1 1,-1-1 0,1 0 0,-1 0 0,-1 0 0,0 0 0,-2 1-1,0-1 2,-2 2-1,-1 0 1,0 2 0,-1 0 1,0 0 1,-1 0 1,2 0 1,-2 0 0,1 1-1,0-1-2,0 0-1,0-1 0,0 0-2,0-1-1,0-2-1,-1 0-1,-1 1-1,0-1-2,-1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7:0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85668 27439 999,'-9'-5'-53,"0"6"12,-2 6 14,1 6 14,-3 3 7,-2 1 1,-2 1 2,-1 1 1,-3 2 1,-1 3 0,-3 3-1,-1 3 1,-3 1 0,-1-2 0,-2 0-1,-3-1 1,-1-1 0,0 1 0,-2-1 1,0 1-1,-2-2 1,1 0 0,0-1-1,0 0 1,1-2 0,1 1 2,3-1 0,2 0 1,0 1 1,1 1-1,0 1 0,-1 1-1,1 2 0,0 3-1,-1 2-1,1 4 0,0 1 0,-1-2 0,1 0 1,0-1-1,0-2 1,1 0 0,1-1-1,1-1 0,1-1 0,1-2 0,1 0-1,1-1 0,1-1 0,-1-1 0,1-1 0,-1-1 1,1-1-1,1-1 1,1-1-1,1-1 0,-1 0-1,-1 1 0,-3 1-1,-1 1-1,-1 1 0,1 1 0,1 1 1,1 1-1,1-1 1,-1-1 1,1-3 0,-1-1 1,2-2 1,1-1-1,2-1 0,3-1 0,0-1 1,2-2 0,1-3 0,1-1 1,1-1-1,2-2 1,2-1 0,3 0-1,1-2 0,3-2 1,4-2 0,2-2 0,2-2 1,2 0-1,0-1-1,2-2 0,-2 1-1,-1-1-4,-2 0-4,-2 0-3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3"/>
    </inkml:context>
    <inkml:brush xml:id="br0">
      <inkml:brushProperty name="width" value="0.04674" units="cm"/>
      <inkml:brushProperty name="height" value="0.04674" units="cm"/>
      <inkml:brushProperty name="color" value="#6ADCAB"/>
    </inkml:brush>
  </inkml:definitions>
  <inkml:trace contextRef="#ctx0" brushRef="#br0">25342 41615 470,'-28'-8'1,"7"2"2,7 1 2,7 1 1,5 0 9,5 3 12,6 2 13,4 3 13,2 1 2,-1 3-10,-1 3-9,0 4-10,-1 1-6,-1 1-3,1 1-2,0 1-3,0 1-1,1 1 1,1 1-1,2 1 0,-1 2-1,1 1-4,0 2-5,-1 3-3,0-1-1,0 0 1,-2-1 1,-1-1 1,1-2 1,0-1-1,1-3 1,1-1-2,0-3 1,-1-1 0,-1-2 1,0-2 0,-1-3 1,-1-1 0,1-2 1,0-2 0,1-2 2,1-2 0,3-2 1,2-2 1,2-6 0,5-8 0,3-9 1,4-8-1,6-9-1,6-6-1,8-8-1,6-5-1,7-5 0,5 1 0,7-1 1,5 0 0,1 2-2,-4 3-4,-3 3-4,-5 3-6,-4 3-5,-7 4-8,-5 4-8,-6 4-8,-7 5-3,-7 7 0,-9 7 0,-7 7 0,-6 4 0,-1 3-2,-2 1-1,-2 2-1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5"/>
    </inkml:context>
    <inkml:brush xml:id="br0">
      <inkml:brushProperty name="width" value="0.03383" units="cm"/>
      <inkml:brushProperty name="height" value="0.03383" units="cm"/>
      <inkml:brushProperty name="color" value="#6ADCAB"/>
    </inkml:brush>
  </inkml:definitions>
  <inkml:trace contextRef="#ctx0" brushRef="#br0">28630 46700 650,'9'7'84,"0"-1"-17,1 0-16,2-2-17,0 1-10,1 0-4,1 1-3,1 2-5,0 1-1,-1 1-2,-1 3-2,0 2 0,-2 1-3,-3 1-2,-1 1-2,-2 1-2,-2 1-2,0-1 0,-2 1-2,0 0 0,-3-1-1,-4 1-1,-4-1 1,-3 1-1,-3-1 0,-2-1 0,0-1 0,-1-1-1,0-1 1,-1-3 0,1-1 0,-1-2 2,1-2 0,3 0 1,1-2 1,3 0 1,-1-1 3,-2 1 3,-1 2 4,-3 0 3,3 0 3,7-2 2,6-3 1,8 0 3,3-3-3,3-1-5,2 0-7,2-1-5,1-1-5,3 0-5,1 0-3,3 0-5,0 0-4,1 0-5,-1 0-4,1 1-5,-2-1-1,-2 0 2,-1 0 2,-2 0 2,-3 0 1,-1 0 3,-2 0 2,-2 0 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5"/>
    </inkml:context>
    <inkml:brush xml:id="br0">
      <inkml:brushProperty name="width" value="0.03311" units="cm"/>
      <inkml:brushProperty name="height" value="0.03311" units="cm"/>
      <inkml:brushProperty name="color" value="#6ADCAB"/>
    </inkml:brush>
  </inkml:definitions>
  <inkml:trace contextRef="#ctx0" brushRef="#br0">29800 47895 664,'1'-14'21,"4"6"10,2 5 7,3 5 10,1 2-1,-3 1-9,-1 1-9,-2 2-9,-1 0-5,0-1-1,-1 1 0,1 0-1,0-1-6,0 1-9,0 0-12,0 0-9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6"/>
    </inkml:context>
    <inkml:brush xml:id="br0">
      <inkml:brushProperty name="width" value="0.03286" units="cm"/>
      <inkml:brushProperty name="height" value="0.03286" units="cm"/>
      <inkml:brushProperty name="color" value="#6ADCAB"/>
    </inkml:brush>
  </inkml:definitions>
  <inkml:trace contextRef="#ctx0" brushRef="#br0">30646 46311 669,'0'-13'44,"-2"8"-1,0 7-2,-1 6-1,-2 5-3,-2 3-5,-2 3-4,-2 3-5,-1 2-5,1-1-4,-1 0-6,1 1-5,-1-1-4,0 1-2,0-1-3,1 1-1,-1-3-1,0-2 4,1-3 2,-1-2 2,1-3 2,2-1 2,2-1 0,3 0 1,0-1-1,0-1-1,0 1-2,0 0-2,2-1-1,4-2 0,4-3 1,4 0-1,3-4 0,5 0-1,3-3 0,5-2 0,0 0-2,-2 0-1,-1 2-3,-3 1-1,0 0-3,-1 0 0,1 0-3,-1 0-1,0 1-2,-3 2 0,-1 2-1,-2 2 0,-2 0-4,-1 0-6,-1-2-7,0 0-7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12"/>
    </inkml:context>
    <inkml:brush xml:id="br0">
      <inkml:brushProperty name="width" value="0.0285" units="cm"/>
      <inkml:brushProperty name="height" value="0.0285" units="cm"/>
      <inkml:brushProperty name="color" value="#00BFF3"/>
    </inkml:brush>
  </inkml:definitions>
  <inkml:trace contextRef="#ctx0" brushRef="#br0">67581 53054 772,'-7'-16'-2,"0"2"-4,2 1-3,1 1-4,0 3 7,2 6 20,0 6 18,2 6 19,0 6 3,2 7-12,0 7-11,2 7-12,0 6-8,0 6-4,-1 5-5,1 7-2,1 8-7,2 9-8,2 10-7,2 10-8,-1-1-2,1-12 3,-2-12 2,0-11 3,-2-10 0,1-8-4,0-8-3,0-7-4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6"/>
    </inkml:context>
    <inkml:brush xml:id="br0">
      <inkml:brushProperty name="width" value="0.03155" units="cm"/>
      <inkml:brushProperty name="height" value="0.03155" units="cm"/>
      <inkml:brushProperty name="color" value="#6ADCAB"/>
    </inkml:brush>
  </inkml:definitions>
  <inkml:trace contextRef="#ctx0" brushRef="#br0">31108 46559 697,'-8'-8'-2,"2"2"-3,1 1-3,0 0-3,1 1 1,0 0 4,0 0 6,1 1 5,-1 0 8,2 3 11,0 4 12,2 2 11,0 5 2,0 6-7,0 5-7,0 7-8,-1 3-5,-2 2-4,-2 2-4,-2 3-5,-1 1-6,1 3-6,-1 4-7,0 3-7,1 0-7,0 1-7,2 0-6,1 0-8,0-5 1,2-12 8,0-10 6,2-10 8,-1-6 3,0 1-3,-2 1-2,0 2-2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7"/>
    </inkml:context>
    <inkml:brush xml:id="br0">
      <inkml:brushProperty name="width" value="0.03955" units="cm"/>
      <inkml:brushProperty name="height" value="0.03955" units="cm"/>
      <inkml:brushProperty name="color" value="#6ADCAB"/>
    </inkml:brush>
  </inkml:definitions>
  <inkml:trace contextRef="#ctx0" brushRef="#br0">32118 45924 556,'-1'-11'36,"-3"10"5,-4 10 4,-2 10 6,-2 5-3,-2 2-6,0 3-9,-1 1-7,0 1-5,1 1-2,1-1-2,1 0-2,1 0-2,0 1-2,2-1-2,1 0-3,0 0-1,0-1-2,0-2-1,1 1-1,0-3-2,2-2-1,2-1-2,2-3 0,1-1-1,0-2-1,0-3 0,0-1-1,2-1-3,6 0-4,4-1-5,5 1-4,2-4-1,1-6 1,-1-8 3,1-6 2,-1-4 1,1-1 0,-1-1 1,1-1 1,-2-1 1,-3 1 2,-3-1 3,-2 1 2,-4 0 3,-3 2 2,-2 3 4,-3 1 2,-3 2 2,0 2 3,-2 2 1,0 3 2,-2 0 0,-2 2-1,-1 0-2,-3 2-2,0 1-2,-1 2-5,0 2-5,1 2-3,0 1-7,1 1-7,0 1-7,2 2-7,1-1-3,3-1 1,1-1 2,2 0 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8"/>
    </inkml:context>
    <inkml:brush xml:id="br0">
      <inkml:brushProperty name="width" value="0.03892" units="cm"/>
      <inkml:brushProperty name="height" value="0.03892" units="cm"/>
      <inkml:brushProperty name="color" value="#6ADCAB"/>
    </inkml:brush>
  </inkml:definitions>
  <inkml:trace contextRef="#ctx0" brushRef="#br0">33388 46150 565,'-16'23'125,"2"-1"-30,1-1-29,1-1-28,-1 0-17,-2 3-1,-1 1-1,-3 3-2,-2 2-3,-3 4-4,-2 4-3,-4 5-5,0-1-3,1-2-5,3-4-3,1-2-5,3-3-5,3-3-4,3-3-6,3-3-4,2-4-7,1-3-10,0-4-9,2-4-10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8"/>
    </inkml:context>
    <inkml:brush xml:id="br0">
      <inkml:brushProperty name="width" value="0.03797" units="cm"/>
      <inkml:brushProperty name="height" value="0.03797" units="cm"/>
      <inkml:brushProperty name="color" value="#6ADCAB"/>
    </inkml:brush>
  </inkml:definitions>
  <inkml:trace contextRef="#ctx0" brushRef="#br0">33100 46432 579,'1'-19'15,"2"9"17,2 8 16,2 10 18,1 5 2,3 5-12,2 3-13,1 5-13,2 3-8,0 4-5,-1 4-5,1 4-4,-1 2-5,1-2-3,0 0-4,-1-1-4,1-3-7,-1 0-7,1-3-9,0-2-8,-2-3-3,-1-5-1,-3-5 1,-1-5 0,-1-3 1,0-2 1,0-2 1,0-2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8"/>
    </inkml:context>
    <inkml:brush xml:id="br0">
      <inkml:brushProperty name="width" value="0.03476" units="cm"/>
      <inkml:brushProperty name="height" value="0.03476" units="cm"/>
      <inkml:brushProperty name="color" value="#6ADCAB"/>
    </inkml:brush>
  </inkml:definitions>
  <inkml:trace contextRef="#ctx0" brushRef="#br0">34728 46342 632,'-15'-3'10,"4"8"17,3 9 19,3 10 18,1 4 2,2 2-12,0 2-14,2 3-12,-1 1-11,0 2-6,-2 2-7,0 2-6,-1-1-8,1-3-9,-2-5-9,2-4-9,-1-4-5,2-5-1,0-5-1,2-4-1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8"/>
    </inkml:context>
    <inkml:brush xml:id="br0">
      <inkml:brushProperty name="width" value="0.0401" units="cm"/>
      <inkml:brushProperty name="height" value="0.0401" units="cm"/>
      <inkml:brushProperty name="color" value="#6ADCAB"/>
    </inkml:brush>
  </inkml:definitions>
  <inkml:trace contextRef="#ctx0" brushRef="#br0">35263 46445 548,'-15'9'94,"4"4"-18,3 2-17,2 3-16,2 2-12,1 3-4,-1 1-6,0 3-4,0 0-3,2 1-2,0-1-2,2 0-2,0-1-1,0-3 1,0-3 0,0-3 0,0-2-1,2 0-5,0-2-5,2-1-3,1-2-5,3-2-3,4-4-4,2-2-3,2-4-2,-1-4 0,1-4 0,0-4 0,-1-3 1,1-5 2,-1-3 1,1-4 1,-2-3 4,-1-1 4,-2-1 4,-2 0 4,-2-1 5,-2 3 5,-3 2 6,0 1 4,-4 4 3,-2 4-2,-4 3-2,-2 4-1,-2 3-2,-1 3 1,-2 1-1,0 2 0,-1 5-2,-1 8-4,-1 7-3,-1 9-4,1 1-14,3-5-25,2-5-26,4-5-25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39"/>
    </inkml:context>
    <inkml:brush xml:id="br0">
      <inkml:brushProperty name="width" value="0.03345" units="cm"/>
      <inkml:brushProperty name="height" value="0.03345" units="cm"/>
      <inkml:brushProperty name="color" value="#6ADCAB"/>
    </inkml:brush>
  </inkml:definitions>
  <inkml:trace contextRef="#ctx0" brushRef="#br0">36231 44981 657,'15'-13'88,"-1"3"-18,-1 4-19,0 4-19,-2 2-11,-1 2-7,-1 0-4,0 2-7,-3 0-3,-1 3-4,-2 2-4,-2 2-2,-1 1-2,-2 1 2,0 1 1,-1 2 3,-3-2-2,-2-1-1,-3-2-4,-3-2-2,-2-2 0,2 1 3,1 0 2,1 0 3,3-2 5,4-1 7,6-2 7,4-1 7,4-2 2,3 0-5,4 0-4,2 0-4,0 0-2,-1 0 1,-3 0 1,-1 0 1,-2 0 0,-1 1-2,0 2 0,-2 0-2,-3 4 1,-4 4 2,-6 5 2,-4 5 2,-4 2-2,-1-1-4,-3-1-5,-1-1-6,-1-2-4,1-1-6,1-2-5,1-3-5,1-1-3,2-2-1,3-2-1,1-2-1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0"/>
    </inkml:context>
    <inkml:brush xml:id="br0">
      <inkml:brushProperty name="width" value="0.03417" units="cm"/>
      <inkml:brushProperty name="height" value="0.03417" units="cm"/>
      <inkml:brushProperty name="color" value="#6ADCAB"/>
    </inkml:brush>
  </inkml:definitions>
  <inkml:trace contextRef="#ctx0" brushRef="#br0">37450 44539 643,'8'-7'6,"0"1"11,-1 0 12,1 2 11,0 1 4,0 2-4,0 2-4,0 2-4,0 2-6,1 2-7,1 1-8,2 3-8,-2 1-6,-3 0-1,-3-1-3,-2 1-3,-3 0-1,0 3 1,-2 2 0,0 1 0,-2 1 1,-4-3 0,-2-1 1,-3-2 0,-1-2 2,3 1 4,1 0 4,2-1 5,2 0 2,1 0 0,0-2 1,2-1 0,0 0 0,2 0-2,0 0-2,2 0-1,2-1 0,4-1 0,4-1 0,3 0 1,3-2 0,1-2 2,2-2 0,0-2 2,0-1-1,1 0-1,-1 0-2,1 0 0,-2 0-3,-3-2-4,-3 0-2,-3-1-3,-1 0-13,0 4-23,0 3-21,0 2-24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0"/>
    </inkml:context>
    <inkml:brush xml:id="br0">
      <inkml:brushProperty name="width" value="0.03789" units="cm"/>
      <inkml:brushProperty name="height" value="0.03789" units="cm"/>
      <inkml:brushProperty name="color" value="#6ADCAB"/>
    </inkml:brush>
  </inkml:definitions>
  <inkml:trace contextRef="#ctx0" brushRef="#br0">27458 48777 580,'-34'-1'26,"13"-1"4,11 0 4,12-1 6,8-1 0,4 0-4,3 0-4,5 0-3,1 0-4,-1 0-3,-1 0-3,-1 1-4,1-1-2,3 2-2,3 0-3,3 2-2,1 0 0,1 0 0,-1 0 1,0 0 1,2 0-2,1 0-5,2 0-6,2 0-4,2 0-1,-1 0 1,0 0 2,0 0 2,0 0 1,1 0 1,-1 0 0,0 0 0,1 0 1,2 0-2,2 0 0,2 0-1,2-1 0,0 0 1,2-2 1,0 0 1,1-2 0,0 0 0,0-1-1,0-1-1,1-1 1,0 0-1,1 0 2,2 0-1,-1 1 1,-1-1 1,0 0 1,-2 0 0,0 1 0,0 2 1,0 3 0,0 1 0,-1 1 1,0 0-1,-1 0 0,-2 0 0,0 0-1,0 2 1,0 0 0,0 1-1,0 1 1,0-2 0,0 0-1,0-2 0,0 0 0,0 0-3,0 0-1,0 0-1,0 0-2,-2 0 0,0 0 0,-1 0 0,-2-1-1,0-2 0,-1-2-1,-2-1-2,-1-2 0,-3 2-1,-4 1-1,-1 0 0,-5 1-2,-1 0 0,-4 0-2,-3 1-1,-3-1 1,-1 0 0,-2 0 2,-2 0 0,-4 1-2,-2 2-5,-6 2-5,-2 2-6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1"/>
    </inkml:context>
    <inkml:brush xml:id="br0">
      <inkml:brushProperty name="width" value="0.03985" units="cm"/>
      <inkml:brushProperty name="height" value="0.03985" units="cm"/>
      <inkml:brushProperty name="color" value="#6ADCAB"/>
    </inkml:brush>
  </inkml:definitions>
  <inkml:trace contextRef="#ctx0" brushRef="#br0">28928 50975 552,'-1'-22'41,"-2"1"-7,-2 2-8,-2 3-7,0 2-5,-1 2-1,0 4-3,0 3-1,0 1-2,-2 2-2,0 0-1,-1 2-2,-1 1-1,-2 2 0,0 2 1,-1 2-1,-1 2 1,-1 3 3,-1 3 2,-1 3 3,0 3 0,3 1 2,1 3-1,3 1 1,0 1 0,2 1-2,1-1-2,1 1-2,1-2-2,2-2-1,2-1-2,2-3-1,1-1-2,0-3 0,0-1 0,0-2-1,0-2-1,2-1-1,0-1-2,2 0-2,1-4-1,3-2 1,3-6 1,4-2 0,1-5 1,1-6-1,1-4 0,1-4 1,1-4-2,1 1-2,1-1-3,1 1-2,-1 0 0,-3 1 4,-3 1 2,-3 2 4,-2 1 2,-2 4 4,-2 5 4,-2 3 2,-2 5 10,-1 8 13,0 6 15,-2 7 13,0 3 2,0-3-12,0-1-12,0-2-12,1 0-8,2 3-8,2 3-6,2 3-8,1 1-5,0-3-6,-1-1-4,1-3-4,0 0-6,0 0-3,0-1-6,-1 1-3,1-2-4,0-3 0,0-3-1,0-2-1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23"/>
    </inkml:context>
    <inkml:brush xml:id="br0">
      <inkml:brushProperty name="width" value="0.03282" units="cm"/>
      <inkml:brushProperty name="height" value="0.03282" units="cm"/>
      <inkml:brushProperty name="color" value="#00BFF3"/>
    </inkml:brush>
  </inkml:definitions>
  <inkml:trace contextRef="#ctx0" brushRef="#br0">79941 48735 670,'0'-16'-1,"0"1"-2,0-1-1,0 0-3,0 1 2,0 1 2,0 1 4,0 0 3,0 2 1,-2 1 1,0 0-1,-1 2 0,-2 1 0,-2 1 0,-2 0 1,-2 2 1,-2-1 0,-1 0-1,-3-1 1,-1-2 0,-3 1 0,-2 1 0,-1 0-1,-3 2 1,-1 0-1,-3 2 0,-1 0 1,-2 2-1,-3 2 1,-4 4 1,-5 4-1,-2 3 2,-3 3 0,3 0 0,2-1-1,2 1 1,2-1 0,2-1 1,2-1 0,2 0 1,2-2 0,5 1-2,3 0-1,5 0 0,1 1-2,1 5 0,-1 3-1,1 5-1,-1 2 0,2 1-1,1 1-1,1 1-1,1 0 0,1 2 0,0 1 0,2 1 0,1-1 0,2-2-1,3-1 0,1-3 0,1-1 0,2-1 0,0-1 1,2-1-1,0-1 1,0-1 1,0-1-1,0-1 0,1 0 1,2 3 0,2 1-1,2 3 0,1 0 0,3 1 0,2-1 0,2 1 0,0-1 0,1 0 0,0 1 0,-1-1 0,2-1 1,2-3-1,1-3 0,3-3 0,1-1-1,1 2 1,1 0-1,1 1 1,1-1 0,0-1 1,2-2-1,1-2 1,1-2 0,1-1-1,1-1 1,1 0-1,0-1 0,0-1 0,0 1-1,1 0 0,-1-1 0,2-2 1,1-3 0,1 0 0,0-3 0,0-1 0,0 0-1,0-1 1,0-2-2,-2-2 1,0-2 0,-1-1-1,0-3-1,1-2 0,0-2-2,2-1-1,-2-2 0,-3-1-1,-5-1 1,-3-1 0,-4-1 0,-2-1 1,-1-1 1,-2-1 1,-1-1 1,-1-1-1,1-1-1,0-1 1,-1-1-1,-1-2 2,-1-3 1,-1-1 1,-1 1 1,-2 2-1,-2 3 1,-2 3-1,-2 1 0,-1-1 0,0 0 0,-1-2-1,-2 0 1,-1-1 0,0 1-1,-1 0 0,-2-1 0,-2-1 1,-2-1-1,-2-1 0,-1 1 0,-1 0 1,-1 1 0,-1 1 1,-2 1 1,0 2-1,-1 0 1,-1 1 1,-1 2-1,1 3 0,-1 3-1,1 3 1,-3 2-2,-1 2-1,-4 2-2,-3 3-2,-3 2-2,-3 4-4,-3 4-4,-2 4-4,-3 5-3,-1 7-5,0 7-4,-1 7-5,-2 7 0,-1 8 2,0 8 3,-1 7 3,4-1 1,9-12 0,11-12 1,9-11-1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2"/>
    </inkml:context>
    <inkml:brush xml:id="br0">
      <inkml:brushProperty name="width" value="0.03027" units="cm"/>
      <inkml:brushProperty name="height" value="0.03027" units="cm"/>
      <inkml:brushProperty name="color" value="#6ADCAB"/>
    </inkml:brush>
  </inkml:definitions>
  <inkml:trace contextRef="#ctx0" brushRef="#br0">30381 49981 726,'8'-14'12,"0"5"10,-1 3 11,1 4 11,0 2 2,0 2-9,0 0-7,-1 2-9,1 0-7,-2 1-7,-1 2-8,0 0-7,-3 2-3,-2 3 0,-4 4 3,-2 2 0,-2 0 0,-2-3-2,0-3-2,-1-2-3,-1-2 1,1 1 3,-1 1 2,0 2 2,3-2 5,7-3 6,4-3 7,7-2 6,3-3 2,2 0-3,0-2-4,1 0-2,0 0-3,-1 0-1,-1 2-1,-1 0-2,-2 3 0,-4 4 1,-4 4 2,-4 4 2,-3 0-1,-2-1-3,-2-3-4,-1-1-2,-3 0-4,0 4-6,-1 2-5,-1 3-5,0 0-3,-1-3-1,1-3-2,-1-2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3"/>
    </inkml:context>
    <inkml:brush xml:id="br0">
      <inkml:brushProperty name="width" value="0.03389" units="cm"/>
      <inkml:brushProperty name="height" value="0.03389" units="cm"/>
      <inkml:brushProperty name="color" value="#6ADCAB"/>
    </inkml:brush>
  </inkml:definitions>
  <inkml:trace contextRef="#ctx0" brushRef="#br0">32111 51050 649,'-13'0'-3,"8"2"32,7 0 32,6 2 31,3 0-1,-1 3-34,-1 2-33,0 2-35,-2-1-24,1-1-16,0-2-14,0-2-16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3"/>
    </inkml:context>
    <inkml:brush xml:id="br0">
      <inkml:brushProperty name="width" value="0.04067" units="cm"/>
      <inkml:brushProperty name="height" value="0.04067" units="cm"/>
      <inkml:brushProperty name="color" value="#6ADCAB"/>
    </inkml:brush>
  </inkml:definitions>
  <inkml:trace contextRef="#ctx0" brushRef="#br0">33598 50200 540,'-15'1'25,"2"2"11,3 2 11,1 2 12,1 1-1,2 3-9,1 2-11,1 2-10,-1 1-8,-2 4-2,-2 4-3,-2 2-3,-1 2-1,-1 2 0,-1 2 0,-1 3 0,-1 1-3,-1 2-5,-2 2-8,1 2-5,0-1-6,5-4-7,3-4-5,4-3-7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3"/>
    </inkml:context>
    <inkml:brush xml:id="br0">
      <inkml:brushProperty name="width" value="0.04207" units="cm"/>
      <inkml:brushProperty name="height" value="0.04207" units="cm"/>
      <inkml:brushProperty name="color" value="#6ADCAB"/>
    </inkml:brush>
  </inkml:definitions>
  <inkml:trace contextRef="#ctx0" brushRef="#br0">34200 49973 522,'1'-25'49,"2"15"4,2 13 5,2 13 4,0 8-3,-1 1-9,-1 1-11,0 1-10,-2 1-6,0 1-5,-2 0-4,0 2-3,-1 1-4,2-1-3,0 0-3,2 1-2,-1-3-2,2-2 1,-2-3 0,1-3 2,2-5 0,2-8 0,3-8-2,3-8 1,3-8-1,1-9 2,3-9 0,2-8 1,1-7 1,2 0-1,3-3-1,1-2 0,1 1 0,-2 2-2,0 4 0,-1 3-2,-2 3-4,-3 7-5,-3 6-7,-3 6-6,-3 6-10,-4 10-17,-4 9-16,-4 8-15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4"/>
    </inkml:context>
    <inkml:brush xml:id="br0">
      <inkml:brushProperty name="width" value="0.03782" units="cm"/>
      <inkml:brushProperty name="height" value="0.03782" units="cm"/>
      <inkml:brushProperty name="color" value="#6ADCAB"/>
    </inkml:brush>
  </inkml:definitions>
  <inkml:trace contextRef="#ctx0" brushRef="#br0">35784 50850 581,'-15'8'40,"2"2"7,3 0 6,1 1 7,1 2-2,0 1-11,1 3-13,-1 2-11,-1 1-6,-2 2-4,-2 3-1,-1 1-3,-1 2-3,1-1-7,1 0-5,1 1-6,0-3-8,2-1-10,1-4-11,1-3-11,1-3-5,2-1 0,2-2 0,2-2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4"/>
    </inkml:context>
    <inkml:brush xml:id="br0">
      <inkml:brushProperty name="width" value="0.04068" units="cm"/>
      <inkml:brushProperty name="height" value="0.04068" units="cm"/>
      <inkml:brushProperty name="color" value="#6ADCAB"/>
    </inkml:brush>
  </inkml:definitions>
  <inkml:trace contextRef="#ctx0" brushRef="#br0">36250 50889 540,'7'-5'10,"-1"6"19,0 6 19,-2 6 20,-1 3 2,0 1-12,-1 1-13,-2 1-12,0 1-9,2 1-4,0 1-2,2 1-5,-1 1-2,0-1-4,-2 1-3,0-1-3,-1 1-2,0-1-2,0 1-2,0-1-3,0 0-4,0-1-9,0-1-9,0-1-8,0-1-1,0-3 5,0-1 5,0-2 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4"/>
    </inkml:context>
    <inkml:brush xml:id="br0">
      <inkml:brushProperty name="width" value="0.03838" units="cm"/>
      <inkml:brushProperty name="height" value="0.03838" units="cm"/>
      <inkml:brushProperty name="color" value="#6ADCAB"/>
    </inkml:brush>
  </inkml:definitions>
  <inkml:trace contextRef="#ctx0" brushRef="#br0">35690 51626 573,'-5'-8'12,"7"0"25,8 0 25,6 1 25,5-1 2,3 2-22,3 1-22,2 0-22,3 1-19,1-1-16,0-2-18,2 0-16,-3 0-11,-6 1-5,-5 0-4,-6 2-5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1:1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63275 7200 333,'49'20'167,"16"14"-1,15 14 1,17 16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22"/>
    </inkml:context>
    <inkml:brush xml:id="br0">
      <inkml:brushProperty name="width" value="0.03248" units="cm"/>
      <inkml:brushProperty name="height" value="0.03248" units="cm"/>
    </inkml:brush>
  </inkml:definitions>
  <inkml:trace contextRef="#ctx0" brushRef="#br0">51978 52923 677,'-7'-6'39,"0"6"-3,2 5-5,1 4-4,0 2-4,0 1-3,0 0-3,0 0-4,0 0-1,0 1-1,0 1-1,0 1-1,1 0 0,1-1-1,0 0-1,2-2 0,0 0-1,0-1-2,0 1 0,0 0-1,-1-1-2,-1 1 0,0 0-1,-1 0-1,-1 0 1,2 1 0,0 1 1,2 1 1,0 1 1,2 0 0,0-1 0,2 1 0,0-2 0,2-3 0,0-3-1,1-2 0,2-3-1,2 0-3,1-2-3,3 0-1,0-1-2,-1 0 0,-1 0-1,0 0 0,-2-2 0,-1 0 1,0-3 0,-2-2 2,0-1 0,0 0 0,-1 1 0,1-1 1,0-1 0,0 0 1,0-1-1,0-1 1,-1-1 0,-1 0 0,-1 1 1,0-1-1,-1 0 1,2 1 1,0-1-1,1 0 1,0 0-1,-2 1 1,-2-1-1,-2 0 0,-1 0 0,2 1 1,0-1 0,2 0 0,-1 0 1,-2-1 1,-2-1 0,-2-1 0,-1-1 2,0 2 1,0 1 1,0 1 1,0 0 1,-2 1 1,0-1-1,-1 0 0,-1 1 1,2 1-1,1 0 0,0 2 0,1 0-1,-2 1 0,0-1 0,-1 0-1,-2 0-1,0 2-1,-1 1 0,-1 1-2,-1 2-1,0 5-4,0 6-4,1 4-4,0 3-3,0-1-4,2 1-2,1-1-4,0 1-2,0 0-3,0-1-1,1 1-3,-1-2 2,2-1 3,0-2 4,2-2 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23"/>
    </inkml:context>
    <inkml:brush xml:id="br0">
      <inkml:brushProperty name="width" value="0.02441" units="cm"/>
      <inkml:brushProperty name="height" value="0.02441" units="cm"/>
    </inkml:brush>
  </inkml:definitions>
  <inkml:trace contextRef="#ctx0" brushRef="#br0">53561 54200 901,'14'1'29,"-3"4"-4,-3 2-7,-2 3-4,-4 3-6,-3 2-4,-2 1-4,-3 3-4,-3 1-5,-2 1-6,-2 1-4,-1 1-6,-1-1-2,3-2 1,1-1 2,2-2 0,2-3 1,1-3 1,0-3 1,2-2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24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80263 54071 575,'7'-14'0,"-1"3"0,-1 2 0,0 4 0,-2 0 0,0 0 1,-2-1 1,0-1 1,-2 0 4,-2 2 6,-2 2 6,-2 2 7,-2 1 1,-3 2-3,-4 0-4,-2 2-4,-1 1-2,-1 1-1,1 3 0,-1 2-2,0 1 0,1 2 1,-1 0 0,1 1 0,-2 1 0,0 1-1,-1 1 0,0 1-1,-1 2 0,2 1 0,3 3 1,1 1 0,2 1-1,1-1-3,1-1-2,0-1-3,2-2-1,3-3-2,1-3 0,2-2-2,2-3 1,2 1 0,2 0 1,2 0 0,2-2-1,4-1-6,2-2-4,3-2-5,3-2-2,1 0 3,3-2 2,2 0 3,0-3 0,2-4 0,1-4-2,1-3-1,1-4-1,1 0 0,1-1 1,1-1-1,-1-1 1,-1-1 3,-3-1 3,-1-1 2,-3 0 3,-3 3 2,-3 1 4,-3 3 1,-2 1 3,-2 2 3,-3 2 1,-1 3 2,-1 2 4,0 4 5,0 4 4,0 4 5,-1 4 1,0 5-6,-2 5-4,0 5-6,-1 2-2,0-1-1,0-1-3,0-1 0,0-2-2,0-1-1,0-3 0,0-1-2,1-2-1,4-1-4,2 0-2,3-2-4,3-3-1,2-6-2,1-6-1,3-6-2,1-5 0,1-5-1,1-5-2,1-5 0,0-2-1,-3-1 1,-1 1 1,-2 0 0,-3 0 1,-1 1 4,-2 1 1,-2 1 4,-3 1 1,-3 1 1,-2 1 2,-4 1 1,-2 2 2,-3 3 1,-4 3 1,-2 3 2,-1 2 0,-1 2 1,0 2-1,1 3 0,-2 1-1,-2 3-2,-1 4-2,-3 2-3,0 3-3,1 2-6,1 2-6,1 1-5,1 3-4,1 3-4,1 3-2,1 3-4,2 1 1,4-3 2,4-1 3,4-3 3,2-1 3,-2-2 1,0-3 2,-2-1 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24"/>
    </inkml:context>
    <inkml:brush xml:id="br0">
      <inkml:brushProperty name="width" value="0.03477" units="cm"/>
      <inkml:brushProperty name="height" value="0.03477" units="cm"/>
    </inkml:brush>
  </inkml:definitions>
  <inkml:trace contextRef="#ctx0" brushRef="#br0">55409 53405 632,'-8'-12'63,"-2"8"-7,0 8-8,-1 8-8,0 4-6,1-1-6,0 1-5,2-1-6,1 1-3,0 0-3,2-1-2,1 1-3,0-1-1,2 1-1,0 0-1,2-1-1,0 0 0,0-1-1,0-1 0,0 0-1,1-2 0,2-1 0,2-1-1,2 0-1,2-3-2,5-4-3,3-4-2,5-4-3,0-3-1,-1 0 0,-3-1 1,-1-1 1,-1-2 0,-1 0 2,1-1 1,-1-1 1,0 0 1,-3 1 0,-1 1-1,-2 1 1,-2 0 0,-2 0 2,-3 0-1,0 1 2,-2-1 1,0 0 0,0 1 2,0-1 0,-2 1 2,0 1-1,-3 0 1,-2 2 1,-1 1-1,-2 0-2,0 2 0,-1 1-2,-1 0-1,1 0-4,-1 0-2,0 0-2,1 1-4,1 2-3,0 2-4,2 2-4,1 1-1,1 2 1,0 0 2,2 1 0,0 1 1,0-2 1,0-1 1,0 0-1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24"/>
    </inkml:context>
    <inkml:brush xml:id="br0">
      <inkml:brushProperty name="width" value="0.02673" units="cm"/>
      <inkml:brushProperty name="height" value="0.02673" units="cm"/>
    </inkml:brush>
  </inkml:definitions>
  <inkml:trace contextRef="#ctx0" brushRef="#br0">57179 54266 822,'8'-7'1,"0"2"6,0 2 9,0 2 6,-1 2 4,-1 4-3,-1 2-2,0 3-3,-2 3-2,0 0-4,-2 1-3,0 1-3,-3 1-5,-4 3-8,-4 1-6,-3 3-7,-3-1-6,2-4-6,1-2-4,1-2-6,1-3 1,3-1 5,1-1 5,2 0 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25"/>
    </inkml:context>
    <inkml:brush xml:id="br0">
      <inkml:brushProperty name="width" value="0.03371" units="cm"/>
      <inkml:brushProperty name="height" value="0.03371" units="cm"/>
    </inkml:brush>
  </inkml:definitions>
  <inkml:trace contextRef="#ctx0" brushRef="#br0">58631 53313 652,'-7'-6'59,"2"4"-13,3 4-11,1 4-14,0 2-5,-1 1 0,0 1-1,-1 2 1,-1-1-1,2 1 0,0 0 0,2 0-2,0 0 0,0 1-1,0 1 0,0 1-2,0 0-2,0-1-2,0 0-3,0-2-1,0 0-3,0-1 0,0 1 0,0 0-1,0-1 1,2-1-1,0 0 1,2-2 0,1-1-1,1-2-2,3-3-1,2 0-2,1-4-1,1 0-1,2-3-2,0-2-1,1-2 0,-1-4-2,1-2 0,-1-3-1,1-1 1,0-1 1,-1 1 1,1-1 2,-2 0 1,-1 1 0,-2-1 1,-2 1 1,-2 0 1,-2 1 2,-3 1 1,0 1 1,-4 1 2,-2 2 0,-4 2 0,-2 3 1,-2 1 1,-1 2-2,-2 2-1,0 2 0,0 1-2,-1 2-6,0 0-4,1 2-4,0 0-4,2 0-1,3-1-3,1 1-1,1 0 0,2 0 1,1 0 3,0 0 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25"/>
    </inkml:context>
    <inkml:brush xml:id="br0">
      <inkml:brushProperty name="width" value="0.03334" units="cm"/>
      <inkml:brushProperty name="height" value="0.03334" units="cm"/>
    </inkml:brush>
  </inkml:definitions>
  <inkml:trace contextRef="#ctx0" brushRef="#br0">59800 51995 659,'21'-13'8,"-3"4"5,-4 6 4,-4 5 4,-2 3 3,3 3-1,2 3-1,2 4-1,0 1 0,-1 1-1,-1 1 0,-1 1 0,1 2-2,0 3-2,1 3-1,1 3-3,0 0-1,-1-2-2,0-1-1,-2-3-1,-1 1-1,-2 1-2,-3 3-2,-1 1-1,-3 2 0,-6 2-1,-4 3 0,-5 1 0,-5 2-5,-3 4-12,-5 3-12,-3 2-12,0-3-4,5-8 2,5-9 1,5-9 3,1-4 2,0-1 1,-1 1 1,-1 0 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26"/>
    </inkml:context>
    <inkml:brush xml:id="br0">
      <inkml:brushProperty name="width" value="0.03299" units="cm"/>
      <inkml:brushProperty name="height" value="0.03299" units="cm"/>
    </inkml:brush>
  </inkml:definitions>
  <inkml:trace contextRef="#ctx0" brushRef="#br0">50426 51331 666,'-22'-13'-30,"5"3"14,3 4 16,4 4 16,1 3 8,-3 4 0,-4 2 2,-2 3 0,-2 4 0,-3 2 0,-1 3-2,-2 3-1,-2 3-2,1 5-1,-1 3-2,1 4-2,-1 2 0,1-2-2,0 0-1,0-1 0,0-2-2,3 0-2,1-1-3,3-1-2,1-2-2,0 0-1,2-1-1,1-1 0,3 0-2,3 1-2,4 1-3,4 1-1,2 0-3,2 2-1,0 1-1,2 1-3,2 0 1,7 2 2,6 0 1,5 2 3,5 0-6,3 1-11,2-1-11,4 0-12,-2-4-2,-5-8 6,-7-7 8,-5-8 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3"/>
    </inkml:context>
    <inkml:brush xml:id="br0">
      <inkml:brushProperty name="width" value="0.03551" units="cm"/>
      <inkml:brushProperty name="height" value="0.03551" units="cm"/>
    </inkml:brush>
  </inkml:definitions>
  <inkml:trace contextRef="#ctx0" brushRef="#br0">62033 53580 619,'-6'-7'63,"4"2"-6,4 3-8,4 1-7,2 1-7,1 0-5,2 0-7,0 0-7,1 0-3,-1 0-2,1 0-2,0 0-2,-1-1-1,-1 0-2,0-2 0,-2 0-1,1 0-1,1 1 0,3 0 0,2 2-1,1 0 0,-1 0-1,1 0 0,0 0 0,-1 0 0,-1 0-1,-1 0 0,-1 0 0,0 0-1,0 0 2,-1 0-1,1 0 2,0 0-1,0 0 1,-1 0-1,1 0 1,0 0-3,0 0-5,-1 0-3,1 0-5,-3 0-11,-4 2-19,-6 0-19,-4 1-19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5"/>
    </inkml:context>
    <inkml:brush xml:id="br0">
      <inkml:brushProperty name="width" value="0.032" units="cm"/>
      <inkml:brushProperty name="height" value="0.032" units="cm"/>
    </inkml:brush>
  </inkml:definitions>
  <inkml:trace contextRef="#ctx0" brushRef="#br0">65959 51950 687,'-15'1'28,"4"2"-4,3 2-3,3 2-3,0 1-2,0 1 1,-1 1-1,-1 2-1,-1 0 1,2 1-2,1 1 0,0 1-1,2 2 0,0 1-1,2 3 0,1 2-1,-1 0-1,-1 1-1,0-1-2,-1 0-2,-1 1-1,2-1 1,0 1-1,2-1 0,0 1-1,0-1-1,0 1-3,0-1-2,0 1-4,2 1-5,0 1-6,2 1-5,0-2-6,3-1-3,2-4-5,2-3-4,1-3-1,1-3 1,1-3 3,1-2 1,-1-3 4,-1 0 7,-2-2 7,-2 0 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6"/>
    </inkml:context>
    <inkml:brush xml:id="br0">
      <inkml:brushProperty name="width" value="0.02834" units="cm"/>
      <inkml:brushProperty name="height" value="0.02834" units="cm"/>
    </inkml:brush>
  </inkml:definitions>
  <inkml:trace contextRef="#ctx0" brushRef="#br0">66800 52880 776,'16'-13'26,"1"3"1,1 5-1,1 3 0,1 2-1,1 0-5,1 0-2,2 0-5,0 0-2,2 0-3,3 0-3,1 0-2,0 0-1,-3 2 2,-3 0 0,-3 1 1,-3 0-5,-1 0-11,-2-2-12,-3 0-11,-1 0-7,-2 1-4,-2 3-3,-2 2-3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6"/>
    </inkml:context>
    <inkml:brush xml:id="br0">
      <inkml:brushProperty name="width" value="0.02925" units="cm"/>
      <inkml:brushProperty name="height" value="0.02925" units="cm"/>
    </inkml:brush>
  </inkml:definitions>
  <inkml:trace contextRef="#ctx0" brushRef="#br0">67048 53450 752,'-11'0'19,"9"0"5,8 0 7,9 0 6,4 0-1,-3 2-5,-1 0-7,-2 2-5,-2 0-6,-1 1-4,-1 2-5,0 0-4,-3 2-3,-3 1-5,-2 3-3,-4 2-4,-2 0-1,-3 1 2,-4 0 2,-2-1 2,-1 1 2,1-1 2,1 1 3,1-1 2,1-1 1,0-2-1,2-4 0,1-3 0,2-1 1,4 0 4,4 0 5,4 0 3,3-1 0,3-2-1,3-2-4,3-2-2,1 0-4,-1 0-5,-1 1-5,0 2-4,-2 0-4,-1-2-1,-1-1-2,-1 0-2,-1-1-1,-1 1-2,0-1-3,-2 0-2,-1-1 1,0 0 2,-2-1 4,0-2 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6"/>
    </inkml:context>
    <inkml:brush xml:id="br0">
      <inkml:brushProperty name="width" value="0.03131" units="cm"/>
      <inkml:brushProperty name="height" value="0.03131" units="cm"/>
    </inkml:brush>
  </inkml:definitions>
  <inkml:trace contextRef="#ctx0" brushRef="#br0">67765 51024 702,'0'-17'0,"0"-3"0,0-3 1,0-3-1,0 1 1,0 5 2,0 5 1,0 5 1,0 2 3,0 1 6,0-1 5,0 0 5,0 2 5,0 6 2,0 4 4,0 6 2,0 3-3,0 5-8,0 3-9,0 5-8,0 3-9,0 4-5,0 4-8,0 4-6,-1-1-6,0-6-4,-2-5-5,0-7-4,0-3-3,1-1-1,0-1-1,2 0-1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24"/>
    </inkml:context>
    <inkml:brush xml:id="br0">
      <inkml:brushProperty name="width" value="0.03804" units="cm"/>
      <inkml:brushProperty name="height" value="0.03804" units="cm"/>
      <inkml:brushProperty name="color" value="#00BFF3"/>
    </inkml:brush>
  </inkml:definitions>
  <inkml:trace contextRef="#ctx0" brushRef="#br0">82986 54816 578,'8'-7'25,"2"2"-1,0 2 1,1 2-1,1 2 0,0 2-1,-1 2 0,1 2-1,0 1-1,2 1-2,0 2-1,1 0-2,0 1-3,-1 1-1,-1 1-3,0 2-2,-3 0-2,-2 3 0,-4 1 0,-2 3-1,-4 1-2,-2 3-3,-4 1-4,-2 2-4,-2-1-1,0-3 0,1-5 0,-1-3 1,0-3 0,0-1-1,1 0-2,-1-2 0,-1 0 0,-2 1 1,-1 1 2,-3 2 0,0-2 3,1-3 3,1-3 4,1-2 4,3-3 5,6-2 8,6-2 7,6-2 8,5-3 1,5-2-5,5-3-5,6-3-6,1-1-4,2 2-2,1 3-3,1 1-2,0 1-4,1 2-3,-1 1-2,1 0-5,-2 2-4,-2 0-7,-2 2-6,-1 1-7,-1 0-6,1 1-5,1 2-5,1 0-5,-2 1 0,-5 0 4,-5 0 5,-4 0 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7"/>
    </inkml:context>
    <inkml:brush xml:id="br0">
      <inkml:brushProperty name="width" value="0.02887" units="cm"/>
      <inkml:brushProperty name="height" value="0.02887" units="cm"/>
    </inkml:brush>
  </inkml:definitions>
  <inkml:trace contextRef="#ctx0" brushRef="#br0">69178 53650 762,'27'21'49,"-7"-3"-10,-9-4-11,-7-4-11,-3-2-4,2 3 1,2 2 0,2 1 3,0 2-2,-2 0-3,-3-1-2,0 1-3,-4 0-5,-4 1-4,-4 1-5,-4 1-5,-2 2-5,-3 1-4,-1 3-5,-3 1-4,2-1 0,3-7 5,5-5 4,3-6 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7"/>
    </inkml:context>
    <inkml:brush xml:id="br0">
      <inkml:brushProperty name="width" value="0.03331" units="cm"/>
      <inkml:brushProperty name="height" value="0.03331" units="cm"/>
    </inkml:brush>
  </inkml:definitions>
  <inkml:trace contextRef="#ctx0" brushRef="#br0">70300 52997 660,'17'-8'83,"3"2"-16,3 1-15,3 0-16,2 1-11,1 1-3,1-1-5,1 0-5,0 0-2,0 2-3,1 0-2,-1 2-1,-1 0-5,-1 0-4,-3 0-5,-1 0-5,-4 0-7,-3 2-7,-4 0-8,-4 2-8,-4 0-4,-3 1 1,-2 2 0,-4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7"/>
    </inkml:context>
    <inkml:brush xml:id="br0">
      <inkml:brushProperty name="width" value="0.03063" units="cm"/>
      <inkml:brushProperty name="height" value="0.03063" units="cm"/>
    </inkml:brush>
  </inkml:definitions>
  <inkml:trace contextRef="#ctx0" brushRef="#br0">70750 53500 718,'21'0'4,"-3"0"9,-4 0 9,-4 0 9,-2 0 3,1 0-2,1 0-3,2 0-2,-2 2-3,-1 4-4,-2 3-2,-2 5-4,-3 2-5,-2-1-5,-4 1-5,-2 0-5,-2-1-3,0-1-1,1-1 0,-1-1 0,0-1 0,2 0 3,1-2 1,0-1 1,3 0 4,4 0 3,4 0 5,4 0 3,2-2 0,3-3-5,2-2-5,2-3-5,-1-3-3,0 2-1,0-1-2,-2 0-1,-1-1 0,-1 0 0,-1-1 1,0-2-1,-3 1-5,-1-1-11,-2 0-12,-2 0-12,-2 0 0,-1 1 11,0-1 11,-1 0 10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8"/>
    </inkml:context>
    <inkml:brush xml:id="br0">
      <inkml:brushProperty name="width" value="0.03135" units="cm"/>
      <inkml:brushProperty name="height" value="0.03135" units="cm"/>
    </inkml:brush>
  </inkml:definitions>
  <inkml:trace contextRef="#ctx0" brushRef="#br0">71365 51013 701,'0'-18'3,"-2"-3"6,0-5 7,-1-3 5,-1 1 4,2 5 0,0 7 1,2 5 0,1 7 1,2 8 1,2 8 1,1 7 1,1 6-6,-2 3-15,-3 3-13,0 3-16,-2 0-6,0-2-1,0-2 1,0-1 1,-1-3-5,0-1-8,-2-3-7,0-1-9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8"/>
    </inkml:context>
    <inkml:brush xml:id="br0">
      <inkml:brushProperty name="width" value="0.03052" units="cm"/>
      <inkml:brushProperty name="height" value="0.03052" units="cm"/>
    </inkml:brush>
  </inkml:definitions>
  <inkml:trace contextRef="#ctx0" brushRef="#br0">72844 53650 720,'21'16'42,"-3"-1"-2,-5 1-2,-3-1-2,-3 0-3,0-1-5,-2-1-5,0 0-5,-3-1-5,-3 3-6,-2 2-6,-3 1-5,-4 3-7,-4 3-9,-4 3-7,-3 3-9,-1-2-1,3-4 5,3-5 5,3-5 5,2-3 0,0-2-5,2-2-5,1-2-5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8"/>
    </inkml:context>
    <inkml:brush xml:id="br0">
      <inkml:brushProperty name="width" value="0.03318" units="cm"/>
      <inkml:brushProperty name="height" value="0.03318" units="cm"/>
    </inkml:brush>
  </inkml:definitions>
  <inkml:trace contextRef="#ctx0" brushRef="#br0">73600 52962 663,'38'-14'102,"-2"2"-21,-2 4-22,-1 3-22,-1 1-14,2 0-6,2 0-5,2 1-7,0-1-5,-1 2-3,-3 0-5,-2 2-4,-3 0-5,-3 0-7,-5 0-6,-3 0-7,-5 1-5,-5 2-5,-4 2-4,-6 1-4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9"/>
    </inkml:context>
    <inkml:brush xml:id="br0">
      <inkml:brushProperty name="width" value="0.03242" units="cm"/>
      <inkml:brushProperty name="height" value="0.03242" units="cm"/>
    </inkml:brush>
  </inkml:definitions>
  <inkml:trace contextRef="#ctx0" brushRef="#br0">73900 53550 678,'43'0'65,"-6"0"-13,-7 0-13,-7 0-14,-4 0-7,1 0 0,-1 0 0,1 0 0,-3 1-2,-3 2-4,-4 2-4,-4 2-4,-4 2-4,-1 3-3,-2 3-5,-1 3-4,-4 2-2,-4-1 2,-4 1 0,-3-1 2,-2 0 2,1-1 2,0-1 3,3 0 2,0-2 5,4-1 6,3-1 5,2-1 6,5-1 0,6-2-6,6-2-4,6-2-5,2-3-3,1-3 0,-1-2 0,1-3 0,-1-2 0,1 2-4,-1 1-1,1 0-3,-2 1-8,-3-2-13,-3 0-14,-3-1-13,-1-2-5,0 0 4,0-1 3,0-1 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9"/>
    </inkml:context>
    <inkml:brush xml:id="br0">
      <inkml:brushProperty name="width" value="0.03163" units="cm"/>
      <inkml:brushProperty name="height" value="0.03163" units="cm"/>
    </inkml:brush>
  </inkml:definitions>
  <inkml:trace contextRef="#ctx0" brushRef="#br0">74529 51116 695,'-21'-12'51,"7"8"-3,5 8-1,7 8-3,2 6-6,2 8-8,0 7-9,1 7-8,0 2-7,0-1-3,-2 0-2,0-1-4,-2-2 0,0 0 3,-2-2 3,0 0 3,-1-4-12,1-6-26,-1-5-27,0-6-25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2:39"/>
    </inkml:context>
    <inkml:brush xml:id="br0">
      <inkml:brushProperty name="width" value="0.03949" units="cm"/>
      <inkml:brushProperty name="height" value="0.03949" units="cm"/>
    </inkml:brush>
  </inkml:definitions>
  <inkml:trace contextRef="#ctx0" brushRef="#br0">75841 51350 557,'37'15'42,"-6"-1"-3,-4-1-4,-5 0-4,-1 0-3,1 3 1,3 3-1,1 3 0,1 3-1,-1 1-2,-1 2-2,-1 3-1,-2-1-3,-3 0-3,-3-1-2,-3-1-3,-2 0-3,-2 1-1,-2 1-4,-2 1-1,-3 0-1,-4 2 0,-4 1 0,-4 1 1,-5 0-2,-5 2-6,-7 1-5,-5 0-6,-7 4-6,-8 6-6,-8 6-6,-7 6-6,1-3-2,12-10 2,12-12 1,11-10 3,7-6 0,1-1 1,1-1-1,1 0 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2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99890 30247 676,'-2'-58'14,"-2"10"3,-3 10 2,-3 10 1,-2 7 1,2 3-3,1 4-2,0 5-2,2 1-2,-1 0-1,0 0 0,0 0-1,0 1-1,1 1-1,-1 0 1,0 2-2,0 0 0,0 2 0,0 0 0,1 2-1,-1 1-1,2 2-5,1 2-2,0 2-5,1 2-1,0 3 2,0 3 1,1 3 2,-1 1 0,2-1 3,0-1 0,2 0 2,0-2 1,0 1 1,0 0 1,0-1 1,0 1 1,2 0-1,0-1-1,2 1-1,0-1-1,1-1 0,2-1-1,0 0 0,1-2 0,0-1-1,-1-1 0,1 0 0,0-1-1,0-1 1,0 1 0,0 0 0,-1 0 0,-1 0 0,-1-1 0,0 1 0,-2 0-1,0 2 1,-2 0-1,0 1 0,-2 2 0,-2 0-2,-2 1 0,-2 1-2,-2 0 0,-2-3 0,-1-1 0,-3-2-1,0-1-1,1 0 1,1 0-2,1-1 1,-1 0 0,0-2 1,-1-2 1,-1-2 2,0-1 1,2 2 1,3 0 2,1 2 2,1-2 2,2-4 1,1-4 3,1-4 1,1-2 1,3-1-1,4-2-1,2 0-1,3-1-1,2-1-2,2-1-1,1-1-2,3 0 0,1 1-1,3 1-1,1 1 0,1 0-2,-1 0-4,-1 1-5,-1-1-4,0 1-7,-1 3-7,1 1-8,0 2-8,-3 2-1,-1 2 4,-4 2 5,-3 3 5,-2-1 3,0-1 1,-2 0 1,0-1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7"/>
    </inkml:context>
    <inkml:brush xml:id="br0">
      <inkml:brushProperty name="width" value="0.03677" units="cm"/>
      <inkml:brushProperty name="height" value="0.03677" units="cm"/>
      <inkml:brushProperty name="color" value="#00BFF3"/>
    </inkml:brush>
  </inkml:definitions>
  <inkml:trace contextRef="#ctx0" brushRef="#br0">37434 40049 598,'9'22'81,"1"-3"-17,3-3-18,2-3-16,2 0-9,1 0-3,3 1-1,1 1-2,0-1-2,-3-3-2,-3-2-2,-2-4-2,1 0 0,7 2 0,6 2 2,8 2 0,4-1 0,-1-1-4,0-2-2,0-2-3,0-2 0,-2-1 0,0 0 0,-1-1 2,-1-3-1,2 0 0,1-3-2,1-2-1,-2-1 0,0-2-2,-3 0 0,-2-1-1,-1-3-1,-3-2 0,-2-3-1,-1-3 1,-3-1 0,-1-1 2,-3 1 1,-1 0 2,-2-3 0,-2-3 1,-3-5 0,-1-3 0,-1-3 0,-2-2 1,-1-2-1,0-2 1,-2-1-2,-1 0 1,0 0-2,-1 0 0,-3 1-1,0 2-1,-3 2 0,-2 2-2,-1 3 1,-2 4 1,0 3 1,-1 5 1,-2 2 2,0 1 1,-1 1 1,-1 1 2,-2-1 1,-3 0 0,-3-1 0,-3 0 0,-2-1 1,1 2 1,0 3 2,-1 1 1,0 4 0,-3 3-1,-1 4-2,-2 4-2,-4 2-1,-4 2 0,-6 0-1,-4 2 0,-2 2-1,2 5 0,2 5-1,2 6-2,2 2 1,0 2-1,2 3 0,0 1-1,2 2 1,2 3-1,2 1 0,2 2 1,2 2-1,5 2 1,3 2-1,5 2 1,3 2 0,3 2 0,2 2-1,4 2 0,3-2 0,2-5 0,4-4-1,3-5 1,0-6-2,1-6 0,0-5-1,0-6-1,3 0-2,6 7-4,5 7-3,7 7-3,5 0-2,4-2 0,6-5-1,5-3-1,5-4 0,7-3-2,7-3-2,7-3-2,4-3 1,1-4 1,1-4 2,1-4 2,-7-3 1,-13 0-2,-14-1 1,-14-2-2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5:26"/>
    </inkml:context>
    <inkml:brush xml:id="br0">
      <inkml:brushProperty name="width" value="0.03924" units="cm"/>
      <inkml:brushProperty name="height" value="0.03924" units="cm"/>
      <inkml:brushProperty name="color" value="#00BFF3"/>
    </inkml:brush>
  </inkml:definitions>
  <inkml:trace contextRef="#ctx0" brushRef="#br0">92700 50851 560,'7'-6'106,"-1"6"-24,0 4-24,-1 5-24,-1 4-14,1 2-3,1 1-2,2 3-4,1 3-1,1 5 0,3 5 1,2 4-1,0 4-1,-1 1-2,-1 0-2,0 2-3,-1-2-1,1-2-1,1-3 1,2-3-1,-1-4-1,-1-2-1,-1-3-2,0-3 0,-3-2-1,1-2 0,-2-3 2,0-1-1,-1-4 3,3-6 3,2-6 3,2-6 3,0-5 1,1-3-2,0-5 0,-1-3-2,2-8-1,1-9 1,3-10-1,2-9 0,0-3-5,-2 6-6,0 6-9,0 7-7,-2 2-3,1 1 1,-1 2 1,1 0 2,-2 3-1,-3 6-2,-2 4 0,-4 5-3,-1 2-1,0 1-1,0-1-3,-1 0-1,1 3 2,-2 3 5,-1 4 6,0 4 4,-2 2 4,-1-2-2,0 0 0,-1-1-1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2"/>
    </inkml:context>
    <inkml:brush xml:id="br0">
      <inkml:brushProperty name="width" value="0.02953" units="cm"/>
      <inkml:brushProperty name="height" value="0.02953" units="cm"/>
      <inkml:brushProperty name="color" value="#00BFF3"/>
    </inkml:brush>
  </inkml:definitions>
  <inkml:trace contextRef="#ctx0" brushRef="#br0">100929 30177 745,'6'-6'5,"-3"2"12,-2 4 11,-4 3 11,-2 2 1,-3 5-6,-4 4-9,-2 3-6,-2 4-6,-1 1-2,-1 3-2,-1 1-3,-1 2-1,1 1-2,-1 0-3,1 2 0,0-1-4,0-1-3,2-3-3,1-1-5,2-2-3,1-1-5,2-2-5,2 1-4,1-4-4,1-3-3,-1-4-2,0-4-4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2"/>
    </inkml:context>
    <inkml:brush xml:id="br0">
      <inkml:brushProperty name="width" value="0.03257" units="cm"/>
      <inkml:brushProperty name="height" value="0.03257" units="cm"/>
      <inkml:brushProperty name="color" value="#00BFF3"/>
    </inkml:brush>
  </inkml:definitions>
  <inkml:trace contextRef="#ctx0" brushRef="#br0">100700 30389 675,'1'-18'7,"4"9"16,2 10 14,3 10 14,3 5 4,0 1-9,1 1-8,1 1-9,1 0-8,-1 1-8,1-1-8,0 1-8,-1-2-7,1-1-5,-1-2-5,1-3-6,-1-1-3,-1 0-1,-1-2-1,0-1-1,-2-1-2,-1 0-4,-1-2-2,0 0-4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2"/>
    </inkml:context>
    <inkml:brush xml:id="br0">
      <inkml:brushProperty name="width" value="0.03316" units="cm"/>
      <inkml:brushProperty name="height" value="0.03316" units="cm"/>
      <inkml:brushProperty name="color" value="#00BFF3"/>
    </inkml:brush>
  </inkml:definitions>
  <inkml:trace contextRef="#ctx0" brushRef="#br0">101650 30362 663,'1'-21'4,"4"7"8,2 5 9,3 6 7,3 3 4,2-2 1,1 0-1,3-1 0,1-1-3,1 2-3,1 0-4,1 2-5,1 0-2,1 0-3,1 0-2,1 0-2,-1 0-4,0 0-8,-1 0-5,-1 0-7,-2 0-6,-3 0-3,-3 0-5,-3 0-4,-2 1-5,-2 2-4,-2 2-7,-2 1-4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3"/>
    </inkml:context>
    <inkml:brush xml:id="br0">
      <inkml:brushProperty name="width" value="0.03189" units="cm"/>
      <inkml:brushProperty name="height" value="0.03189" units="cm"/>
      <inkml:brushProperty name="color" value="#00BFF3"/>
    </inkml:brush>
  </inkml:definitions>
  <inkml:trace contextRef="#ctx0" brushRef="#br0">102050 30913 689,'-2'-15'23,"-2"4"-1,-4 3 1,-2 2 1,-2 4-2,-1 2-4,-1 4-3,-1 2-4,0 2-2,2 0-3,3 0-3,1 0-3,1-1 1,0 1 2,0 0 2,1 0 3,0 0 1,2-1 1,2 1 0,2 0 0,1 0 0,0 0 0,0-1 0,0 1 1,1 0-1,4 0-2,2 0-1,3 0-2,1 0-1,0 1-2,-2 1-1,-1 2-1,0-1-1,-2-1-2,-1-1-1,0 0-1,-2-1 0,-1 1 0,0 1 0,-1 2 0,-3-1-1,0-1-1,-3-1-2,-2 0-2,-1-2 0,0-1 0,1 0 2,-1-2 0,-1 0 1,0 0 0,-1 0 0,-1 0 1,0-1 2,0 0 4,2-2 4,1 0 4,0-1 1,0 0-1,0 0-1,1 0 0,0-3-1,2-4 1,2-6 1,2-3 1,3-4-1,4 1-1,3-1-3,5 0-2,2 1-2,-1-1-5,1 1-3,0-1-4,0 1-4,1-1-3,1 1-2,1-1-4,-1 1-2,-3 1-1,-3 1-1,-3 1-2,-1 1 1,-2 2 2,-1 3 2,0 1 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3"/>
    </inkml:context>
    <inkml:brush xml:id="br0">
      <inkml:brushProperty name="width" value="0.03036" units="cm"/>
      <inkml:brushProperty name="height" value="0.03036" units="cm"/>
      <inkml:brushProperty name="color" value="#00BFF3"/>
    </inkml:brush>
  </inkml:definitions>
  <inkml:trace contextRef="#ctx0" brushRef="#br0">102698 28839 724,'0'-14'4,"0"1"8,0 2 7,0 2 7,1 6 6,0 8 2,2 9 3,0 10 1,0 3-3,0 2-12,-2 1-10,0 1-11,-3 2-9,0 4-11,-3 4-8,-2 4-10,0-2-7,1-7-4,0-9-3,2-7-5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3"/>
    </inkml:context>
    <inkml:brush xml:id="br0">
      <inkml:brushProperty name="width" value="0.02543" units="cm"/>
      <inkml:brushProperty name="height" value="0.02543" units="cm"/>
      <inkml:brushProperty name="color" value="#00BFF3"/>
    </inkml:brush>
  </inkml:definitions>
  <inkml:trace contextRef="#ctx0" brushRef="#br0">103150 30512 865,'8'-9'-1,"1"0"-1,2-1-2,0-1-1,0 1-2,1 3-4,0 2-2,0 4-5,-1 1 7,1 0 16,0 0 15,-1 0 16,1 0 5,0 0-7,-1 0-6,1 0-7,-1 1-6,-1 2-9,0 2-6,-2 1-8,-1 2-7,-2 0-6,-3 0-7,0-1-6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4"/>
    </inkml:context>
    <inkml:brush xml:id="br0">
      <inkml:brushProperty name="width" value="0.0313" units="cm"/>
      <inkml:brushProperty name="height" value="0.0313" units="cm"/>
      <inkml:brushProperty name="color" value="#00BFF3"/>
    </inkml:brush>
  </inkml:definitions>
  <inkml:trace contextRef="#ctx0" brushRef="#br0">103050 31205 702,'16'-8'79,"-1"2"-15,1 1-14,0 0-14,-1 1-10,1 1-6,0-1-6,-1 0-6,1 1-8,-1 2-8,1 2-8,0 2-10,-1 1-5,-1 0-3,-1-1-2,0 1-3,-2 0-1,-1 0 0,-1 0 1,0 0-1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4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104600 29372 599,'1'-16'0,"2"2"0,2 1 0,1 1 1,2 1-1,-2 2 0,-1 3 0,0 1-1,-2 1 8,1 0 13,0 0 14,0 0 14,-1 2 5,0 4-7,-2 4-4,0 4-6,-1 4-5,0 5-4,0 5-5,0 5-4,0 6-6,0 8-8,0 8-6,0 7-8,-2 6-7,0 1-8,-3 3-7,-2 1-8,0-3-1,3-9 2,1-8 3,2-10 3,0-6 1,0-3-3,-2-5-3,0-3-2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15"/>
    </inkml:context>
    <inkml:brush xml:id="br0">
      <inkml:brushProperty name="width" value="0.03684" units="cm"/>
      <inkml:brushProperty name="height" value="0.03684" units="cm"/>
      <inkml:brushProperty name="color" value="#00BFF3"/>
    </inkml:brush>
  </inkml:definitions>
  <inkml:trace contextRef="#ctx0" brushRef="#br0">100950 33961 597,'0'-13'39,"2"8"9,0 7 9,1 6 9,0 4-3,0 3-13,-2 2-14,0 1-13,-1 2-11,0-1-5,0 1-5,0 0-7,0 0-8,2 2-10,0 3-11,1 1-10,0 0-3,0-3 7,-2-3 6,0-3 6,-1-2 0,0-1-4,0-1-7,0 0-4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4"/>
    </inkml:context>
    <inkml:brush xml:id="br0">
      <inkml:brushProperty name="width" value="0.03284" units="cm"/>
      <inkml:brushProperty name="height" value="0.03284" units="cm"/>
      <inkml:brushProperty name="color" value="#00BFF3"/>
    </inkml:brush>
  </inkml:definitions>
  <inkml:trace contextRef="#ctx0" brushRef="#br0">99631 36824 669,'6'-11'13,"-3"10"13,-2 10 16,-3 9 13,-2 7 3,0 1-11,0 2-12,0 3-10,0-1-9,0 0-6,0-1-7,1-1-5,-1-2-3,2 0 1,0-1 2,2-1 1,0-2-4,0-3-8,0-3-8,0-3-8,1-2-10,2-2-7,2-2-10,1-2-8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0"/>
    </inkml:context>
    <inkml:brush xml:id="br0">
      <inkml:brushProperty name="width" value="0.0352" units="cm"/>
      <inkml:brushProperty name="height" value="0.0352" units="cm"/>
    </inkml:brush>
  </inkml:definitions>
  <inkml:trace contextRef="#ctx0" brushRef="#br0">91604 40697 625,'-9'-10'53,"0"10"-9,-1 11-8,-1 12-10,-1 4-6,2 0-7,1 1-5,0-1-7,2 0-2,-1-3 0,0-1 1,0-3-1,0 2 1,0 3 0,1 4 0,-1 5 0,0-1 0,0-1-1,0-5-1,0-2-1,1-2-1,1-3-3,0-1-1,2-2-3,0-3-2,2-1-4,0-2-3,2-2-4,2-6-3,6-10-3,4-10-2,5-9-4,2-5 3,-1-1 6,-1 1 8,0-1 8,-3 1 3,-1 0 3,-2-1 0,-2 1 3,-2 1 1,-1 3 1,0 3 1,-2 3 2,0 2 0,0 3 1,0 1 1,0 3 0,0 1 3,0 2 2,-1 2 2,2 2 3,-1 3 4,3 4 8,2 4 5,2 4 8,0 2-1,-1 1-6,0 1-7,-2 2-6,-1 0-5,0 1 0,-2 1 0,0 1-2,-2 1-1,1 1-2,0 1-2,0 1-2,0 0 0,0-1-1,0-1 1,0 0 0,0-3-1,0-1-1,0-3-2,0-1-1,1-4 1,5-6 6,4-6 3,4-6 5,0-4 1,1-1-3,-2-3-3,-1-1-3,0-3-4,1-2-4,2-1-3,0-2-3,0-2-3,1 1 2,-1-1 0,1 1 0,-1-1 0,1 1-4,0-1-3,-1 1-3,-1 1-1,-2 3 2,-4 3 0,-3 3 2,-2 2-2,0 2-5,-2 3-4,0 1-5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4"/>
    </inkml:context>
    <inkml:brush xml:id="br0">
      <inkml:brushProperty name="width" value="0.03327" units="cm"/>
      <inkml:brushProperty name="height" value="0.03327" units="cm"/>
      <inkml:brushProperty name="color" value="#00BFF3"/>
    </inkml:brush>
  </inkml:definitions>
  <inkml:trace contextRef="#ctx0" brushRef="#br0">100284 36747 661,'16'-21'26,"-1"7"2,1 5 1,0 6 3,-2 3-1,-1 2-2,-3 0-2,0 2-3,-2 1-2,1 1-2,1 3-3,2 2-3,-2 1-3,-1 0-2,-2-1-3,-2 1-2,-2 0-2,0 1 0,-2 1 1,0 2 0,-3-1-4,-4 1-6,-4 0-7,-4-1-7,-1 1-3,-1 0-1,1-1 0,-1 1-1,0-1 1,1-1 4,-1-1 2,0 0 4,2-3 3,1-1 3,2-2 3,2-2 4,1-2 3,1-1 2,-1 0 2,0-1 1,2-1 4,6 0 2,4 0 4,6 0 3,3-1 0,3-1-3,3 0-4,3-1-3,2-1-4,-1 0-3,1 0-3,-1 0-4,0 0-4,-1 0-5,-1 0-3,-1 1-5,-1-1-5,-1 0-3,-1 0-5,0 0-4,-3 0 1,-1 0 4,-2 0 6,-2 0 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5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101598 36700 675,'-23'23'104,"3"-1"-24,1-1-24,3-1-25,1-1-14,0 1-3,2-1-3,1 1-3,0 0-5,-1 3-4,-1 1-7,-1 3-4,-1-1-6,2-2-4,1-1-5,1-3-4,1-1-2,3-1-1,1-1 1,2 0-1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5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101300 36863 645,'1'-21'37,"4"8"3,2 7 4,3 7 4,3 4-2,0 3-8,1 3-8,1 4-7,0 1-5,-1 1-5,-1 1-3,0 1-4,-1-1-5,1 1-3,1-2-4,2-1-5,-1-1-2,3-1-2,0-1-1,1 0-2,-1-3-3,-1 1-5,-2-2-5,-3 0-5,-1-2-3,0-1-1,-2-1 0,-1 0-1,0-2 3,0 0 7,0-2 6,0 0 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5"/>
    </inkml:context>
    <inkml:brush xml:id="br0">
      <inkml:brushProperty name="width" value="0.03345" units="cm"/>
      <inkml:brushProperty name="height" value="0.03345" units="cm"/>
      <inkml:brushProperty name="color" value="#00BFF3"/>
    </inkml:brush>
  </inkml:definitions>
  <inkml:trace contextRef="#ctx0" brushRef="#br0">102500 36809 657,'8'-21'5,"2"7"11,0 5 9,1 6 11,2 2 3,1 0-3,3-2-4,2 0-2,0-1-4,1 1-3,-1-1-4,1 0-3,-1 0-3,1 0-3,-1 0-2,1 0-2,0 0-3,-1 1-4,1-2-4,-1 2-3,0-1-2,-1 2-1,-1 0-1,0 2-1,-3 0-3,-1 0-6,-2 0-6,-2 0-5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6"/>
    </inkml:context>
    <inkml:brush xml:id="br0">
      <inkml:brushProperty name="width" value="0.03107" units="cm"/>
      <inkml:brushProperty name="height" value="0.03107" units="cm"/>
      <inkml:brushProperty name="color" value="#00BFF3"/>
    </inkml:brush>
  </inkml:definitions>
  <inkml:trace contextRef="#ctx0" brushRef="#br0">102865 36850 708,'-16'1'21,"2"4"7,1 2 6,1 3 6,0 3 0,1 0-6,-1 1-6,0 1-7,0 1-4,-1 1-5,-1 1-3,-1 1-4,-2 0-3,0-1-1,-1-1-2,-1-1 0,1 0-2,1 0 1,2-1-1,3 1 0,1-2 0,0-3-2,2-3-1,1-2-1,2-3-1,6 0 2,4-2 1,6 0 0,2-3 2,3 0 2,1-3 1,3-2 2,1-1 0,-1 0 2,1 1 0,-1-1 0,1 1 0,-1 2-3,1 2-1,-1 2-3,0 1-1,-1 0-2,-1 0-1,-1 0-2,-1 1-2,-2 0-4,-3 2-3,-1 0-4,-2 1-5,0 2-8,-2 0-9,0 1-9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6"/>
    </inkml:context>
    <inkml:brush xml:id="br0">
      <inkml:brushProperty name="width" value="0.03221" units="cm"/>
      <inkml:brushProperty name="height" value="0.03221" units="cm"/>
      <inkml:brushProperty name="color" value="#00BFF3"/>
    </inkml:brush>
  </inkml:definitions>
  <inkml:trace contextRef="#ctx0" brushRef="#br0">103497 37170 683,'0'-11'30,"0"8"6,0 9 4,0 10 6,0 5-1,0 2-9,0 4-6,0 3-9,-1 4-5,0 5-6,-2 4-4,0 6-6,-2 2-2,0 3-2,-1 2-1,-1 2-1,0-2-5,2-3-10,2-4-8,2-4-10,1-5-2,0-7 5,0-7 5,0-7 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6"/>
    </inkml:context>
    <inkml:brush xml:id="br0">
      <inkml:brushProperty name="width" value="0.03054" units="cm"/>
      <inkml:brushProperty name="height" value="0.03054" units="cm"/>
      <inkml:brushProperty name="color" value="#00BFF3"/>
    </inkml:brush>
  </inkml:definitions>
  <inkml:trace contextRef="#ctx0" brushRef="#br0">103563 34960 720,'1'-36'2,"0"7"6,2 8 4,0 5 5,0 9 5,0 9 7,-2 8 5,0 9 7,-2 6-1,0 5-9,-2 3-8,0 4-8,-1 4-9,0 4-11,0 4-9,1 4-11,-1-1-2,0-3 3,0-4 3,0-4 3,0-5-3,1-8-10,-1-6-11,0-6-11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7"/>
    </inkml:context>
    <inkml:brush xml:id="br0">
      <inkml:brushProperty name="width" value="0.03135" units="cm"/>
      <inkml:brushProperty name="height" value="0.03135" units="cm"/>
      <inkml:brushProperty name="color" value="#00BFF3"/>
    </inkml:brush>
  </inkml:definitions>
  <inkml:trace contextRef="#ctx0" brushRef="#br0">104400 36312 701,'29'-21'68,"-3"5"-16,-5 5-15,-3 5-17,-3 2-6,1 2 0,-1 0 2,1 2 1,-1 0 0,-1 2-2,-1 0-3,0 2-2,-3-1-4,1 2-6,-2-2-6,0 1-6,-2 1-7,-1 0-6,-1 1-8,0 2-6,-2-1-2,0 1 1,-2 0 1,0 0 3,-2-1 1,0 1 5,-2 0 3,0 0 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7"/>
    </inkml:context>
    <inkml:brush xml:id="br0">
      <inkml:brushProperty name="width" value="0.03153" units="cm"/>
      <inkml:brushProperty name="height" value="0.03153" units="cm"/>
      <inkml:brushProperty name="color" value="#00BFF3"/>
    </inkml:brush>
  </inkml:definitions>
  <inkml:trace contextRef="#ctx0" brushRef="#br0">104600 36865 697,'16'0'87,"-1"0"-20,1 0-20,-1 0-19,1-1-10,0 0-2,-1-2-2,1 0-2,-1 0-4,-1 1-3,-1 0-4,-1 2-5,1 0-5,0 0-3,1 0-6,1 0-4,0 0-5,-1 0-4,-1 0-4,0 0-4,-2 0-1,-1 0-1,-1 0 2,0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7"/>
    </inkml:context>
    <inkml:brush xml:id="br0">
      <inkml:brushProperty name="width" value="0.0331" units="cm"/>
      <inkml:brushProperty name="height" value="0.0331" units="cm"/>
      <inkml:brushProperty name="color" value="#00BFF3"/>
    </inkml:brush>
  </inkml:definitions>
  <inkml:trace contextRef="#ctx0" brushRef="#br0">105708 35200 664,'15'1'31,"-1"2"1,-1 2-2,0 2 1,-2 1-2,-3 1-5,-1 2-3,-2 0-5,-2 1-3,0 1-3,-2 1-4,0 2-4,-2-1 0,0 1 3,-2 0 1,0-1 3,-1 1-3,0 0-6,0-1-8,1 1-6,-2-2-4,0-1 2,-2-2 0,0-2 1,0-1 1,2-1 3,2 1 3,2 0 3,2 0 3,0 0 2,2 0 3,0-1 2,2 1 2,2 0 0,2 0 0,2 0 1,0 0-1,-1-1 1,-1 1 0,0 0 1,-2 0 0,-1 0 0,-1 0 1,0-1 1,-1 2 0,0 0 0,0 1-1,0 2-1,-1 1 1,-1 3-2,0 3 0,-1 3-1,-2 0-1,-1-3-5,0-3-2,-1-3-4,-2 0-3,-2 0-1,-2 1-3,-1 1-2,-3 2-1,-2 1-2,-2 3-2,-1 2-1,-3 1-4,-3 4-4,-3 3-6,-3 3-6,1-2 0,5-4 1,5-4 3,5-6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0"/>
    </inkml:context>
    <inkml:brush xml:id="br0">
      <inkml:brushProperty name="width" value="0.03062" units="cm"/>
      <inkml:brushProperty name="height" value="0.03062" units="cm"/>
    </inkml:brush>
  </inkml:definitions>
  <inkml:trace contextRef="#ctx0" brushRef="#br0">93955 41515 718,'-13'-6'16,"6"1"9,6 2 7,6 2 8,5 1 1,4 0-7,3 0-5,5 0-7,2 0-5,4 0-5,3 0-4,3 0-4,0 0-2,-1 0-3,-3 0-2,-1 0-1,-3 0-2,0 0-1,-1 0 0,-1 0-1,-2 1-3,-3 2-6,-3 2-4,-2 1-6,-2 2-1,1-2 2,1-1 3,2 0 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8"/>
    </inkml:context>
    <inkml:brush xml:id="br0">
      <inkml:brushProperty name="width" value="0.03336" units="cm"/>
      <inkml:brushProperty name="height" value="0.03336" units="cm"/>
      <inkml:brushProperty name="color" value="#00BFF3"/>
    </inkml:brush>
  </inkml:definitions>
  <inkml:trace contextRef="#ctx0" brushRef="#br0">91856 41922 659,'-2'-24'7,"0"13"17,-3 14 18,-2 14 18,-1 5 2,-2 0-13,0-1-14,-1 0-14,-1-1-7,1 0-3,-1 2-3,0 1-3,2 1-3,1-1-3,2 1-5,2-1-4,1 0-2,1-1-2,-1-1-1,0-1-1,0-1-1,2 1 1,0-1 0,2 1 0,0-2-1,0-1-5,0-2-4,0-3-5,1-1-3,2-2-2,2-2-1,2-2-2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29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92016 41442 602,'-7'-14'-24,"2"1"9,2 2 9,2 2 9,1 2 7,2-1 6,0 0 6,2 0 5,0 1 2,2 0 0,0 2 0,1 1-2,0 1-1,-2 3-3,-2 4-3,-2 2-3,0 4-2,2 6-1,2 4-1,2 5-1,1 1-1,1 0-1,1-1-2,2-1-1,-1-1-1,1-1-3,0-1-1,0-1-2,-1-1-1,-1-1 2,-1 0 0,0-2 1,-2-2 0,-1-1-3,0-2-1,-2-2-2,0-1 0,0-1 0,0 1 1,0 0 1,1-3 2,2-4 5,1-6 5,3-4 4,1-4 1,0-1-2,-1-3-4,1-1-3,0-3-2,2-1-2,0-3-2,1-1-1,1-2-1,-1 1 0,1 0 0,0-1 0,0 0 1,1-1-1,1 0 1,1-2 0,0 0 0,-3 1 0,-1 2 0,-2 0 0,-3 2 1,-1 3 0,-2 3 0,-2 3 0,-1 4-13,0 8-26,0 7-27,0 6-26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30"/>
    </inkml:context>
    <inkml:brush xml:id="br0">
      <inkml:brushProperty name="width" value="0.0324" units="cm"/>
      <inkml:brushProperty name="height" value="0.0324" units="cm"/>
      <inkml:brushProperty name="color" value="#00BFF3"/>
    </inkml:brush>
  </inkml:definitions>
  <inkml:trace contextRef="#ctx0" brushRef="#br0">94231 42350 679,'-8'15'105,"2"-1"-24,1-1-26,1 0-24,0-1-14,2 3-4,0 1-2,2 3-3,0 0-12,0-3-19,0-1-18,0-2-20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30"/>
    </inkml:context>
    <inkml:brush xml:id="br0">
      <inkml:brushProperty name="width" value="0.03076" units="cm"/>
      <inkml:brushProperty name="height" value="0.03076" units="cm"/>
      <inkml:brushProperty name="color" value="#00BFF3"/>
    </inkml:brush>
  </inkml:definitions>
  <inkml:trace contextRef="#ctx0" brushRef="#br0">94600 41350 715,'7'8'76,"-1"1"-15,0 2-16,-2 0-14,1 1-9,0-1-3,1 1-4,2 0-2,-1-1-11,1 1-16,0 0-18,0 0-17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31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88502 41050 645,'1'-16'1,"0"2"1,2 1 2,0 1 2,1 2 5,0 6 9,0 4 9,0 6 9,-1 5 2,1 7-5,0 7-6,0 7-4,-1 3-6,0 0-2,-2 0-4,0 1-2,-2 0-4,-4 0 0,-2 2-3,-3 0-1,-2 0-3,2-1-3,1-3-5,1-2-3,-1-2-2,0-3-1,-1-3-1,-1-3-1,-1-2 1,0-3 0,0-1 1,1-2 1,0-2 1,2-1 0,2-1 1,3 0 0,1-1 6,3-1 10,4 1 9,2 0 9,3-1 5,2-2-4,1-3-2,3 0-2,1-2-3,-1 0 0,1 0-2,0 0 0,0-2-4,4 0-3,4-3-6,1-2-3,1 0-2,-3 0 2,-3 2 1,-3 1 2,-1 0-5,0 2-12,-1 0-10,1 2-12,-2 0-5,-1 0 1,-2 0 1,-2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32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89879 42275 586,'-8'-8'14,"0"-2"4,0 0 6,0-1 6,1 0-1,-1 0-7,0 2-6,0 1-7,0 0-5,-2 0-2,0 0-2,-1 1-3,-1 0-2,1 2 2,-1 2-1,0 2 0,0 2 2,1 2 0,-1 2 1,0 2 1,0 1 1,1 3 2,-1 2 1,0 2 2,0 1 0,1 1 2,-1 1-1,0 1 1,1 0 0,2 1 0,3-1-1,1 1-1,1 0 0,2-1-2,0 1-1,2-1-2,0-1 0,0-2 1,0-4 0,0-3 1,1-3-3,4-4-7,2-4-6,3-4-6,3-3-2,2-2 2,1-1 1,3-3 4,0-2-1,-1-1-1,-1-3-2,0-1-1,-2-1 1,1 3 4,0 1 4,-1 3 3,0 0 3,-3 2 2,-1 1 1,-2 1 1,-2 3 11,-2 4 19,-2 6 18,-2 4 20,-1 3 3,2 2-13,0 0-14,2 1-12,0 2-11,3 2-6,2 1-5,2 3-8,1 0-3,-1-1-4,1-1-2,0-1-4,1 0-2,3 1-3,3 2-2,3 0-2,-1-2 0,-5-1 1,-4-4 3,-6-3 1,-1-1-7,0 0-14,1 0-15,2 0-15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33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96080 40987 594,'-15'-19'70,"1"7"-9,1 8-8,1 8-9,0 6-9,2 4-5,1 3-6,0 5-7,2 2-4,-1 2-3,0 3-3,0 1-2,1 0-1,0-1-1,2-3 0,1-1 0,0-3 0,0-1 1,0-3 1,0-1 1,1-1-2,2-1-3,2 1-3,2-1-3,2-1-3,2-4 1,1-4 0,3-4-1,2-2 1,0 0-1,1 0-1,1 0-1,1-2 0,1-2 1,1-4-1,1-2 0,1-2 1,0-1 2,-1-1 1,1-1 1,-2-2 1,-1-2 0,-3-1 1,-1-3 1,-1-1 0,0-1 3,-1-1 1,1 0 3,-2-2-1,-2 1 0,-4-1-1,-2 1-2,-3 1-1,-1 1 1,0 3-1,-1 1 1,-2 3-1,0 3 2,-1 3-1,-2 3 1,-1 1 0,-1 2-3,-3 1-1,-2 0-2,0 3-2,1 4-5,1 4-4,1 4-3,-1 3-2,0 3 3,-1 3 2,-1 3 1,0 0-1,2-1-5,3-3-6,1-1-5,2-2-2,0-2 1,2-3 1,1-1 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3:33"/>
    </inkml:context>
    <inkml:brush xml:id="br0">
      <inkml:brushProperty name="width" value="0.04007" units="cm"/>
      <inkml:brushProperty name="height" value="0.04007" units="cm"/>
      <inkml:brushProperty name="color" value="#00BFF3"/>
    </inkml:brush>
  </inkml:definitions>
  <inkml:trace contextRef="#ctx0" brushRef="#br0">97495 42000 549,'22'0'27,"-3"2"2,-3 0 1,-3 2 1,-1 0-1,0 0-3,-1-1-3,1 1-3,-1 1-3,-2 2-2,-3 2-4,-1 2-2,-1 1-3,-2 1-1,0 1-1,-2 2-1,-1-1-2,-2 1-1,-2-1-1,-1 1-2,-3-1 0,-2-1 0,-2-1 0,-1 0-1,-1-2 2,2-1 0,3 0 3,1-2 1,3-1 2,4 0 1,4-2 3,4 0 2,2-2 0,2 1-1,0 0-2,1 0-1,1 0-1,1 0-1,1 0-1,2 0-1,-1 1 0,1 1 2,-1 3 1,1 2 1,-3 3 2,-5 3 0,-4 5 2,-6 3 0,-3 3-2,-5 1-6,-4 1-5,-3 1-6,-4 0-3,0 0 0,0 1-1,-2-1 1,-1 0-6,1 1-9,0-1-9,-1 0-10,3-3-1,5-5 8,5-7 7,5-5 7,2-3 1,0 0-6,0 0-7,0 0-6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0:55"/>
    </inkml:context>
    <inkml:brush xml:id="br0">
      <inkml:brushProperty name="width" value="0.03618" units="cm"/>
      <inkml:brushProperty name="height" value="0.03618" units="cm"/>
      <inkml:brushProperty name="color" value="#00BFF3"/>
    </inkml:brush>
  </inkml:definitions>
  <inkml:trace contextRef="#ctx0" brushRef="#br0">21490 7377 608,'-27'-8'8,"11"0"16,9 0 17,10 1 17,6-1 2,3 0-10,4 0-11,2 0-11,4-1-7,5-1-3,4-3-4,6-1-3,2-2-2,-2 2-3,0 1-3,-1 1-2,-1 0-3,0 1-5,0-1-5,1 0-5,-3 1-1,-4 3 2,-3 1 1,-5 2 3,-2 1-1,-1 0-6,-1 0-4,0 0-5,-4 2-3,-3 2-3,-4 4-1,-4 2-3,-2 1 0,2 0 3,0-2 3,2 0 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0:55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22383 7700 578,'-15'7'4,"2"-1"7,3 0 9,1-2 7,2 1 4,0 0 1,2 1 0,1 2 1,0 2-2,0 5-2,0 5-3,0 5-4,0 4-2,0 5-1,0 3-1,1 4-2,-2 4-2,0 2-1,-2 3-2,0 4-2,0-2-6,1-5-7,0-4-8,2-5-9,0-6-5,0-4-2,0-5-2,0-5-2,2-4-3,2-4-3,4-5-2,2-2-4,1-5 0,0 0 4,-2-3 3,0-2 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1"/>
    </inkml:context>
    <inkml:brush xml:id="br0">
      <inkml:brushProperty name="width" value="0.03361" units="cm"/>
      <inkml:brushProperty name="height" value="0.03361" units="cm"/>
    </inkml:brush>
  </inkml:definitions>
  <inkml:trace contextRef="#ctx0" brushRef="#br0">96368 40522 654,'7'-19'9,"-2"7"13,-3 8 12,0 8 13,-4 6 2,0 4-9,-3 3-9,-2 5-8,-1 2-6,-2 2 0,0 3-1,-1 1-1,-2 2-3,-2-1-3,-1 0-5,-3 0-3,-1 1-4,1-1-2,-1 0-2,1 1-2,1-3-3,2-2-5,4-3-5,3-3-5,3-4-7,4-6-7,4-6-7,4-6-9,2-4 2,1-2 10,2-2 9,0-2 11,0 0 6,-3-1 5,-1 0 4,-2 0 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0:55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23466 8050 564,'-7'9'113,"2"1"-21,2 3-22,2 2-23,1 1-15,0 3-7,0 2-8,0 1-7,0 3-4,2 1 0,0 2 0,2 3 1,0 0-2,0 0-6,-1 0-4,1 1-4,0-2-3,0-2 1,0-2 0,0-1 0,1-3-2,3-3-5,4-3-5,2-2-4,3-4-4,1-1-3,3-2-2,1-2-2,2-2-1,1-1 1,1 0 1,0-1 1,-1-1 3,-5 0 6,-5 0 5,-4 0 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0:56"/>
    </inkml:context>
    <inkml:brush xml:id="br0">
      <inkml:brushProperty name="width" value="0.0334" units="cm"/>
      <inkml:brushProperty name="height" value="0.0334" units="cm"/>
      <inkml:brushProperty name="color" value="#00BFF3"/>
    </inkml:brush>
  </inkml:definitions>
  <inkml:trace contextRef="#ctx0" brushRef="#br0">25191 7800 658,'-22'16'4,"5"1"10,3 1 11,4 1 9,3 2 4,0 1-5,2 3-5,1 1-4,-1 3-4,0 3-2,-2 2-3,0 4-2,0 1 0,1-2-1,0 0 2,2-1 1,0-2-3,2 0-4,0-1-6,2-1-6,0-2-3,0-3-1,0-4-1,0-1-2,1-4 0,4-1-2,2-3 0,3-1-1,3-3-3,2-2-8,1-4-6,3-2-7,0-2-3,1 0 2,-1 0 2,1 0 2,-1-2 4,-3-2 5,-1-4 6,-2-2 6,-3-1 4,-1 1 2,-2 0 1,-2 2 2,-2 0 4,0-2 4,-2 0 6,0-1 6,-3 0 4,0 0 4,-3 2 5,-2 1 3,-2 1 1,-2 2-2,-1 2-3,-3 2-3,0 1-1,-1 0-3,0 0-2,1 0-2,-1 1-4,0 0-8,1 2-6,-1 0-7,1 1-7,3 2-5,1 0-5,2 2-6,1-1-3,1-1-1,-1-1 0,0 0-1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0:56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24966 3236 639,'-22'-21'-42,"6"5"8,5 5 9,5 5 8,2 2 13,0 0 14,0 0 15,0 0 14,0 1 7,-2 2-6,0 2-4,-1 2-4,-2 5-4,0 8-4,-1 7-2,-1 8-4,-1 5-2,0 2 0,0 2-2,1 3-1,-1 2 1,0 5 0,1 6 2,-1 4 2,2 0-2,2-5-4,4-5-3,3-4-5,1-5-4,0-4-3,0-3-4,0-5-5,2-4-4,5-3-5,5-5-4,6-3-6,2-4-3,1-4-1,0-4-2,3-4 0,-1-4-1,2-4 3,1-4 3,1-3 1,-2-4 5,-3-1 7,-4-3 7,-5-1 7,-3 0 6,-2 3 5,-4 3 4,-2 3 4,-4 2 4,-4 2 1,-4 3 1,-4 1 1,-3 2 1,-3 2-1,-3 2 0,-2 2-1,-4 6-4,1 8-11,-2 9-9,-1 9-11,3 2-3,5-4 3,7-3 2,5-5 4,3-1-3,1 1-7,-1 1-7,0 1-7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9"/>
    </inkml:context>
    <inkml:brush xml:id="br0">
      <inkml:brushProperty name="width" value="0.0458" units="cm"/>
      <inkml:brushProperty name="height" value="0.0458" units="cm"/>
      <inkml:brushProperty name="color" value="#6ADCAB"/>
    </inkml:brush>
  </inkml:definitions>
  <inkml:trace contextRef="#ctx0" brushRef="#br0">48271 39940 480,'14'-8'13,"-3"0"3,-3 0 3,-2 1 1,-2-1 3,0 0 1,0 0 0,0 0 2,-4 2-1,-6 2-1,-7 4-2,-8 3-1,-2 2-5,0 3-8,-1 3-9,1 4-7,-1 0-4,1-1 3,-1-1 2,1-1 3,0 0 1,4 0 3,3 0 1,3-1 3,2 0 1,2 0 2,3-2 2,1 0 1,2-1 2,4 3-2,2 2 0,4 2-1,2-1-2,3-1-1,3-3-3,3 0-3,1-3 0,-2-1 1,-3-1-1,-1 0 2,-1 0-1,0 2 0,-1 1 0,1 3 0,-2 2 0,-4 3-1,-4 4 0,-4 2 0,-4 1-1,-4 1-2,-4-1-1,-3 1-1,-2-1-1,0 1 0,2-1-1,1 1 0,1-2 0,-1-3 1,0-3 1,1-3 1,2-3 3,6-4 6,6-4 6,6-4 6,5-4 1,3-4-3,5-4-3,4-3-3,3-4-4,4-3-6,5-3-6,3-3-5,0 1-3,-4 3 1,-4 5 0,-3 3 1,-5 3 1,-3 3 1,-4 1 2,-4 2 1,-2 3 6,-1 2 11,1 4 11,0 2 11,-1 4 3,0 2-4,-2 3-3,0 3-4,-2 1-4,1 0-3,0-2-3,0-1-3,0 0-2,0 2 0,0 0 0,0 1 0,-1 0-2,-1-1-8,0-1-5,-1 0-7,-1-2-9,0 1-13,0 0-12,0 0-12,0-3-3,0-5 8,0-4 7,0-5 7,0-3 4,0 0 2,0 0 0,0 0 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9"/>
    </inkml:context>
    <inkml:brush xml:id="br0">
      <inkml:brushProperty name="width" value="0.03652" units="cm"/>
      <inkml:brushProperty name="height" value="0.03652" units="cm"/>
      <inkml:brushProperty name="color" value="#6ADCAB"/>
    </inkml:brush>
  </inkml:definitions>
  <inkml:trace contextRef="#ctx0" brushRef="#br0">49400 40462 602,'1'-20'11,"2"7"21,2 7 23,1 7 21,2 4 2,0 3-16,0 3-18,-1 3-16,1 2-16,0-1-14,0 1-14,-1-1-12,1-1-14,-2-1-13,-1-2-11,0-2-13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49"/>
    </inkml:context>
    <inkml:brush xml:id="br0">
      <inkml:brushProperty name="width" value="0.03743" units="cm"/>
      <inkml:brushProperty name="height" value="0.03743" units="cm"/>
      <inkml:brushProperty name="color" value="#6ADCAB"/>
    </inkml:brush>
  </inkml:definitions>
  <inkml:trace contextRef="#ctx0" brushRef="#br0">50383 39612 587,'-6'-7'8,"4"-1"16,4 0 15,4 0 16,3 1 5,3 0-7,3 2-8,4 1-6,1 0-7,1 2-7,0 0-8,3 2-6,-2 0-7,0 0-4,-1 0-7,0 0-5,-5 3-9,-3 6-13,-6 5-14,-4 7-13,-5 0-3,0-5 10,-3-5 8,-2-5 9,-1-1 6,0 0 2,1 1 4,-1 2 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0"/>
    </inkml:context>
    <inkml:brush xml:id="br0">
      <inkml:brushProperty name="width" value="0.04537" units="cm"/>
      <inkml:brushProperty name="height" value="0.04537" units="cm"/>
      <inkml:brushProperty name="color" value="#6ADCAB"/>
    </inkml:brush>
  </inkml:definitions>
  <inkml:trace contextRef="#ctx0" brushRef="#br0">50024 40200 484,'-22'0'3,"5"0"6,3 0 5,5 0 6,2 1 9,4 2 11,3 2 12,2 2 10,2 1 1,0 3-11,0 2-12,0 2-10,-1 7-8,-1 14-3,0 14-3,-2 14-3,-1 8-3,-2 2-1,-2 4-2,-1 3-2,-2 2-4,-2 0-8,0 2-6,-1 1-8,1 0-6,3 2-7,2 0-7,4 2-7,1-5-3,0-8-1,0-9 1,0-8 0,0-11 3,2-10 6,0-12 6,2-9 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2"/>
    </inkml:context>
    <inkml:brush xml:id="br0">
      <inkml:brushProperty name="width" value="0.04044" units="cm"/>
      <inkml:brushProperty name="height" value="0.04044" units="cm"/>
      <inkml:brushProperty name="color" value="#6ADCAB"/>
    </inkml:brush>
  </inkml:definitions>
  <inkml:trace contextRef="#ctx0" brushRef="#br0">50200 41205 543,'9'-8'114,"3"2"-23,4 1-23,2 0-23,1 1-14,-1 1-6,-1-1-7,-1 0-7,0 1-2,-1 0 1,1 2 1,0 0 1,-1 1-3,1-2-6,0 0-7,-1-2-6,0 0-4,-1 1 0,0-1-1,-2 0-2,0 0 1,0 0 1,-1 0 1,1 0 1,-3 2-8,-6 2-19,-6 4-19,-6 2-18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3"/>
    </inkml:context>
    <inkml:brush xml:id="br0">
      <inkml:brushProperty name="width" value="0.03746" units="cm"/>
      <inkml:brushProperty name="height" value="0.03746" units="cm"/>
      <inkml:brushProperty name="color" value="#6ADCAB"/>
    </inkml:brush>
  </inkml:definitions>
  <inkml:trace contextRef="#ctx0" brushRef="#br0">51596 40839 587,'5'-5'52,"-6"6"1,-6 6 0,-5 6 1,-5 3-4,0 3-9,-1 1-9,-1 3-10,0 0-6,1-2-3,1 0-2,1 0-3,1-3-3,2 1-2,3-2-4,1-1-1,6-3-2,10-5 2,9-4 1,11-6 0,2-2 2,-3 1-1,-5-1-1,-3 0 0,-2 0 0,3 0-2,1 0-2,3 0-2,-1 1-1,-1 0-2,-3 2-1,-1 0-3,-2 1-6,-1 0-12,-1 0-12,0 0-11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3"/>
    </inkml:context>
    <inkml:brush xml:id="br0">
      <inkml:brushProperty name="width" value="0.03941" units="cm"/>
      <inkml:brushProperty name="height" value="0.03941" units="cm"/>
      <inkml:brushProperty name="color" value="#6ADCAB"/>
    </inkml:brush>
  </inkml:definitions>
  <inkml:trace contextRef="#ctx0" brushRef="#br0">52126 40798 558,'-15'-7'-4,"4"1"14,3 0 14,3 2 14,1 4 9,0 8 2,0 7 4,0 9 2,0 5-3,1 2-9,-1 4-11,0 3-9,0-1-9,0 0-9,0-3-7,0-2-7,0 0-7,1 2-3,-1 3-4,0 1-3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1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96750 40668 634,'7'-23'0,"-1"4"-2,0 3-1,-1 3-1,-2 2 2,1 2 4,0 3 3,0 1 6,0 3 4,0 6 7,0 4 6,0 5 7,0 3 1,2 2-5,0 0-4,1 1-5,1 0-2,-2 1-3,-1-1-2,0 1-2,-1 0 0,0 3-1,-1 1 2,1 3-1,1-1-1,0-3-4,1-3-3,2-3-4,-1-3-3,-1-1-3,0-2-1,-2-2-2,1-2 0,2-2 2,2-3 1,2 0 3,1-5 0,1-4 1,1-6 2,2-3 0,0-5 0,1-2 0,1-1 0,1-2-1,1-3-1,-1 1-2,1-2-1,-1-1-2,0 0-1,-1 0-1,0-1-1,-2 1 0,0 1-3,-1 1-8,1 3-6,0 1-7,-2 3-4,-3 3-1,-3 3-1,-2 3-1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5"/>
    </inkml:context>
    <inkml:brush xml:id="br0">
      <inkml:brushProperty name="width" value="0.04272" units="cm"/>
      <inkml:brushProperty name="height" value="0.04272" units="cm"/>
      <inkml:brushProperty name="color" value="#6ADCAB"/>
    </inkml:brush>
  </inkml:definitions>
  <inkml:trace contextRef="#ctx0" brushRef="#br0">46750 50662 514,'52'-14'164,"-4"3"-38,-6 2-38,-4 4-38,-2 1-23,0 0-9,2 0-7,1 1-10,-2-1-4,-6 2-1,-4 0-2,-5 2-2,-3 0-4,-1 2-7,0 0-8,-2 2-7,-2 0-8,-1 3-6,-2 2-8,-2 2-7,-4-1 1,-2-1 9,-6-2 9,-2-2 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5"/>
    </inkml:context>
    <inkml:brush xml:id="br0">
      <inkml:brushProperty name="width" value="0.03903" units="cm"/>
      <inkml:brushProperty name="height" value="0.03903" units="cm"/>
      <inkml:brushProperty name="color" value="#6ADCAB"/>
    </inkml:brush>
  </inkml:definitions>
  <inkml:trace contextRef="#ctx0" brushRef="#br0">47643 50950 563,'-14'3'38,"5"7"12,3 8 11,4 6 12,1 4-2,0 2-15,-2 2-15,0 3-16,-2 1-11,0 0-7,-1 2-6,-1 1-8,-1 0-6,2 0-5,1 0-4,1 0-4,0-2-6,2-4-7,0-4-7,2-3-7,0-5-1,0-3 4,0-4 3,0-4 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6"/>
    </inkml:context>
    <inkml:brush xml:id="br0">
      <inkml:brushProperty name="width" value="0.04801" units="cm"/>
      <inkml:brushProperty name="height" value="0.04801" units="cm"/>
      <inkml:brushProperty name="color" value="#6ADCAB"/>
    </inkml:brush>
  </inkml:definitions>
  <inkml:trace contextRef="#ctx0" brushRef="#br0">48055 51587 458,'7'-22'67,"-2"3"-14,-2 3-15,-2 3-15,-2 1-9,0-1-3,-2-2-4,0 0-3,-2 1-3,-2 1 2,-2 2-1,-1 3 1,-2 1 0,0 2 1,0 2 0,1 2 0,-1 2 2,0 4-1,1 2 2,-1 3 0,-1 3 0,0 0 0,-1 1 1,-1 1-1,0 2 1,1 3 3,1 3 1,1 3 3,0 1-1,2-2-1,1 0-1,1-1-3,0-1 0,2-3 0,0-1-1,2-2-1,1-2-2,2-1-5,2-1-5,2-1-6,2-2-3,4-4 0,2-4 0,3-4-1,2-4-1,1-4-1,1-4-1,1-3 0,1-3-1,0 1 1,-1-1 0,1 1 0,-2 0 1,-1 1 2,-3 1 2,-1 1 2,-2 1 2,-3 2 2,-1 3 1,-2 1 3,-2 3 10,0 4 17,-1 4 18,-2 4 18,0 3 4,2 3-11,1 3-11,0 3-10,1 1-8,0-1-3,0-1-4,0 0-5,-1-2-3,1 1-6,0 0-3,0-1-6,1 0-8,0-1-13,1-1-12,2 0-14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7"/>
    </inkml:context>
    <inkml:brush xml:id="br0">
      <inkml:brushProperty name="width" value="0.04622" units="cm"/>
      <inkml:brushProperty name="height" value="0.04622" units="cm"/>
      <inkml:brushProperty name="color" value="#6ADCAB"/>
    </inkml:brush>
  </inkml:definitions>
  <inkml:trace contextRef="#ctx0" brushRef="#br0">49613 50047 475,'1'-14'21,"1"2"12,3 4 10,2 3 11,2 1 1,3 2-8,4 0-8,2 2-10,2 0-4,3 0-2,1 0-2,3 0-1,-1 0-4,-2 0-5,-1 0-5,-2 0-5,-3 1-5,-1 2-5,-3 2-4,-1 2-5,-3 2-7,-2 3-7,-4 3-8,-2 3-7,-5 1-4,-2-2 1,-5-3 1,-4-1 2,-1-3 4,-1-2 8,0-4 7,1-2 8,0-2 7,0 0 3,2 0 6,1 0 4,0-1 1,1-1-2,-1 0-1,0-1-2,1-1 4,1 2 9,0 0 10,2 2 10,0 1 9,0 2 12,1 2 11,-1 2 10,0 3 1,2 5-12,1 5-10,0 5-12,0 6-8,-2 6-4,-1 8-4,-3 6-4,0 6-4,0 6-4,2 4-4,1 5-5,0 2-2,2 0-2,1 0-2,0 1-2,1-2-1,1-3 0,-1-3 1,0-3 0,0-3-8,2-1-16,0-2-16,2-2-17,0-7-4,0-10 6,0-11 6,0-11 7,0-6 6,0 1 6,0 0 6,0 0 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7"/>
    </inkml:context>
    <inkml:brush xml:id="br0">
      <inkml:brushProperty name="width" value="0.0336" units="cm"/>
      <inkml:brushProperty name="height" value="0.0336" units="cm"/>
      <inkml:brushProperty name="color" value="#6ADCAB"/>
    </inkml:brush>
  </inkml:definitions>
  <inkml:trace contextRef="#ctx0" brushRef="#br0">49650 51559 654,'2'-16'7,"6"3"15,4-1 13,5 2 15,3 1 4,3 3-7,1 1-6,3 2-6,0 1-8,0 1-9,0-2-9,1 2-8,-1-1-10,-2 2-10,0 0-9,-1 2-11,-2 0-1,-3 0 6,-3 0 6,-2 0 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8"/>
    </inkml:context>
    <inkml:brush xml:id="br0">
      <inkml:brushProperty name="width" value="0.04772" units="cm"/>
      <inkml:brushProperty name="height" value="0.04772" units="cm"/>
      <inkml:brushProperty name="color" value="#6ADCAB"/>
    </inkml:brush>
  </inkml:definitions>
  <inkml:trace contextRef="#ctx0" brushRef="#br0">51397 51189 461,'-9'-5'79,"-2"6"-12,-2 6-11,-1 6-12,-2 3-7,1 3-4,-1 1-4,0 3-3,1 1-3,-1 4-2,1 3-1,-1 3-2,1 0-2,1-2-1,0-2-2,2-1-1,1-1-2,3 2-2,1 3-2,2 1-2,2-2-2,0-4-3,2-5-1,0-5-2,4-4-4,8-4-5,6-5-6,7-2-5,2-6-2,-2-6-1,-1-6 1,-2-5-1,-4-3 2,-1 1 2,-4 1 4,-3 1 2,-2 1 4,-2 1 4,-2 1 3,-2 1 5,-3 1 1,-2 4 0,-4 3-1,-2 3-1,-3 2 1,-3 3 3,-3 4 3,-3 2 4,-1 3-4,-1 2-8,1 2-9,-1 1-8,3 1-3,3-1 3,5-1 3,3 0 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29:59"/>
    </inkml:context>
    <inkml:brush xml:id="br0">
      <inkml:brushProperty name="width" value="0.04828" units="cm"/>
      <inkml:brushProperty name="height" value="0.04828" units="cm"/>
      <inkml:brushProperty name="color" value="#6ADCAB"/>
    </inkml:brush>
  </inkml:definitions>
  <inkml:trace contextRef="#ctx0" brushRef="#br0">52187 49715 455,'-6'6'66,"6"-1"-2,4-2-1,6-2-2,2-2-5,1 0-8,1-2-7,1 0-8,1-1-6,0 1-4,-1-1-4,1 0-4,0 1-3,3 1-4,1 0-2,3 2-3,0 0-8,1 0-9,-1 0-10,1 0-11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1"/>
    </inkml:context>
    <inkml:brush xml:id="br0">
      <inkml:brushProperty name="width" value="0.04408" units="cm"/>
      <inkml:brushProperty name="height" value="0.04408" units="cm"/>
      <inkml:brushProperty name="color" value="#6ADCAB"/>
    </inkml:brush>
  </inkml:definitions>
  <inkml:trace contextRef="#ctx0" brushRef="#br0">67800 53831 499,'15'-1'141,"-1"0"-33,-1-2-32,0 0-33,-1 0-18,1 0-4,1 2-3,1 0-5,2 1-2,1 0 1,3 0 0,2 0 1,1 0-5,4-2-11,3 0-9,3-1-9,-1-1-6,-2 2 1,-3 0 1,-3 2 0,-3 0 1,-1 0-2,-2 0 1,-3 0-1,-2 1-2,-4 4-5,-4 2-4,-4 3-4,-4 0-2,0-1 4,-3-2 4,-2-2 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1"/>
    </inkml:context>
    <inkml:brush xml:id="br0">
      <inkml:brushProperty name="width" value="0.04378" units="cm"/>
      <inkml:brushProperty name="height" value="0.04378" units="cm"/>
      <inkml:brushProperty name="color" value="#6ADCAB"/>
    </inkml:brush>
  </inkml:definitions>
  <inkml:trace contextRef="#ctx0" brushRef="#br0">68406 54050 502,'-15'23'138,"2"1"-32,3-1-32,1 1-30,1 0-18,0 1-4,1 1-4,-1 1-3,0 1-2,2 2-2,1 2 0,0 3-2,1 0-2,1 0-4,-1 0-3,0 1-5,0-2-4,0 0-6,0-1-4,0-1-7,0-2-5,1-2-5,-1-2-7,0-1-6,0-4-3,2-3-1,0-4-2,2-4-1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2"/>
    </inkml:context>
    <inkml:brush xml:id="br0">
      <inkml:brushProperty name="width" value="0.04256" units="cm"/>
      <inkml:brushProperty name="height" value="0.04256" units="cm"/>
      <inkml:brushProperty name="color" value="#6ADCAB"/>
    </inkml:brush>
  </inkml:definitions>
  <inkml:trace contextRef="#ctx0" brushRef="#br0">69238 54938 516,'-7'-10'74,"2"0"-17,2-3-15,2-1-16,1-2-10,0 0-4,0 1-3,0-1-4,-1 1-3,0 3-2,-2 1-2,0 2-2,-2 2-1,0 1 2,-1 0 2,-1 2 1,-2 0 1,0 2 0,-2 0 2,1 2-1,-3 2 1,0 6 1,-1 4 0,-1 5-1,-2 3 2,-1 1 2,-3 1 1,-1 1 1,-1 0 2,3-1-1,1-1 0,3-1-1,1-2 1,2-1 0,2-2-1,3-3 1,0 0 0,2 0-1,1-1 0,0 1-1,3 0-3,4 0-8,4-1-8,4 1-7,3-3-3,5-4 1,3-6 2,5-4 0,1-4 0,-2-2-1,1-1-1,-2-3-1,-2-1-1,-2-1 1,-1-1 1,-2-1 1,-3 0 2,-1 1 5,-2 0 4,-2 3 5,-3 0 1,-1 2-1,-2 2-2,-2 3-1,0 4 11,2 8 24,2 7 24,2 9 23,1 3 4,0 1-17,-1-1-16,1 1-17,0-2-12,0-2-9,0-1-8,-1-2-9,1-3-18,0-1-24,0-2-27,0-2-25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2"/>
    </inkml:context>
    <inkml:brush xml:id="br0">
      <inkml:brushProperty name="width" value="0.0295" units="cm"/>
      <inkml:brushProperty name="height" value="0.0295" units="cm"/>
    </inkml:brush>
  </inkml:definitions>
  <inkml:trace contextRef="#ctx0" brushRef="#br0">98500 41621 745,'9'-15'-12,"3"4"7,4 3 6,2 3 6,3 1 7,5 2 6,3 0 7,4 2 5,3-1 1,-1 0-5,0-2-6,0 0-5,0 0-4,-1 2-3,-1 2-1,-1 2-4,-2 1 0,-2 0 1,-2 0 2,-1 0 1,-3-1-3,-1 1-7,-2 0-7,-2 0-7,-1-1-6,1 0-3,1-2-5,1 0-4,0-1-3,-3 0-2,-1 0-1,-2 0-2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3"/>
    </inkml:context>
    <inkml:brush xml:id="br0">
      <inkml:brushProperty name="width" value="0.03696" units="cm"/>
      <inkml:brushProperty name="height" value="0.03696" units="cm"/>
      <inkml:brushProperty name="color" value="#6ADCAB"/>
    </inkml:brush>
  </inkml:definitions>
  <inkml:trace contextRef="#ctx0" brushRef="#br0">70702 54847 595,'15'-14'119,"-1"2"-26,0 4-27,-2 3-26,0 1-16,0 2-5,-1 0-4,1 2-6,-1 2-4,-3 4-6,-1 4-6,-2 3-6,-3 3-2,-6 1 1,-4 2 0,-5 0 1,-3 1 1,-2 1 0,0 1 0,-1 1 2,1-2 1,1-3 2,2-5 3,3-3 4,1-2 3,0-2 6,2-1 6,1 0 6,3-2 1,8-2-2,6-2-3,7-2-3,4-2-2,-1-2-3,1-2-2,-1-1-2,2-2-2,1 0-3,3 0-1,1 1-3,1 0-4,-3 4-8,-1 2-7,-3 4-7,-1 0-7,-1-2-6,-1-2-6,0-1-6,-3-2 0,-1 2 6,-2 0 6,-2 2 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4"/>
    </inkml:context>
    <inkml:brush xml:id="br0">
      <inkml:brushProperty name="width" value="0.04691" units="cm"/>
      <inkml:brushProperty name="height" value="0.04691" units="cm"/>
      <inkml:brushProperty name="color" value="#6ADCAB"/>
    </inkml:brush>
  </inkml:definitions>
  <inkml:trace contextRef="#ctx0" brushRef="#br0">72334 53821 469,'-2'-11'32,"-2"8"13,-3 9 11,-3 10 12,-2 4-1,0 2-12,0 3-11,1 1-13,-1 2-7,0 1-3,1 1-2,-1 1-4,1 0-2,2 0-2,2 1-1,3-1-2,0-1-2,0-3-2,0-4-2,0-1-3,2-4-1,4-1-3,4-3-3,4-1-3,3-4-2,3-6-2,3-6-1,3-6-3,2-5-1,1-3-3,1-5-2,0-3-2,1-4 0,-1-1 2,-1-2 4,-1-2 2,-3-2 2,-3 1 4,-5 0 2,-3 0 3,-3 1 2,-2 3 1,-3 3 1,0 4 0,-4 2 2,0 2 4,-3 4 1,-2 3 4,-2 2 0,-2 3-4,-1 1-2,-3 2-4,0 2-2,-1 2-3,1 2-1,-1 2-4,1 2-3,1 2-5,1 1-6,0 3-6,2 0 0,3-2 2,1-2 3,2-2 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4"/>
    </inkml:context>
    <inkml:brush xml:id="br0">
      <inkml:brushProperty name="width" value="0.04457" units="cm"/>
      <inkml:brushProperty name="height" value="0.04457" units="cm"/>
      <inkml:brushProperty name="color" value="#6ADCAB"/>
    </inkml:brush>
  </inkml:definitions>
  <inkml:trace contextRef="#ctx0" brushRef="#br0">73019 55000 493,'0'29'131,"0"-3"-30,0-5-29,0-3-30,0-3-16,0 1-3,0 0-2,0-1-3,0 1-2,0 1-3,0 1-3,0 1-3,0 0-1,0-3-1,0-1 1,0-2-1,0-2-1,0 1-3,0 0-4,0 0-3,-2-1-3,0 1-2,-3 0-3,-2 0-1,-1-2-1,-2-1 1,0-2 2,-1-2 2,-1-1-1,-2 1-5,0 2-5,-1 0-4,0 1-4,-1 2-4,0 0-5,1 1-3,0-1-2,2-2 1,3-4 1,1-2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4"/>
    </inkml:context>
    <inkml:brush xml:id="br0">
      <inkml:brushProperty name="width" value="0.03098" units="cm"/>
      <inkml:brushProperty name="height" value="0.03098" units="cm"/>
      <inkml:brushProperty name="color" value="#6ADCAB"/>
    </inkml:brush>
  </inkml:definitions>
  <inkml:trace contextRef="#ctx0" brushRef="#br0">73400 55062 710,'15'-21'46,"-1"5"0,-1 5 0,-1 5 0,1 2-4,1 2-11,3 0-10,2 2-9,-1 0-14,-2 0-14,-1 0-16,-2 0-15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5"/>
    </inkml:context>
    <inkml:brush xml:id="br0">
      <inkml:brushProperty name="width" value="0.04173" units="cm"/>
      <inkml:brushProperty name="height" value="0.04173" units="cm"/>
      <inkml:brushProperty name="color" value="#6ADCAB"/>
    </inkml:brush>
  </inkml:definitions>
  <inkml:trace contextRef="#ctx0" brushRef="#br0">74527 54635 527,'-10'-2'10,"10"0"23,12-3 21,10-2 21,7 0 4,2-1-14,4 1-14,3-1-14,0 1-11,-2 0-5,-2 2-7,-1 1-7,-3 1-7,-2 2-9,-1 2-9,-3 2-9,-2 1-7,-3 0-3,-3-1-3,-2 1-4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5"/>
    </inkml:context>
    <inkml:brush xml:id="br0">
      <inkml:brushProperty name="width" value="0.04107" units="cm"/>
      <inkml:brushProperty name="height" value="0.04107" units="cm"/>
      <inkml:brushProperty name="color" value="#6ADCAB"/>
    </inkml:brush>
  </inkml:definitions>
  <inkml:trace contextRef="#ctx0" brushRef="#br0">75108 53839 535,'-14'-5'23,"4"6"18,4 6 17,4 6 17,2 5 1,-2 7-13,0 5-15,-1 6-14,-2 5-11,0 2-8,-2 4-7,0 2-8,-1 1-7,-2 0-10,0-2-8,-1 0-9,0-4-4,3-6 1,1-6 1,2-5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6"/>
    </inkml:context>
    <inkml:brush xml:id="br0">
      <inkml:brushProperty name="width" value="0.0453" units="cm"/>
      <inkml:brushProperty name="height" value="0.0453" units="cm"/>
      <inkml:brushProperty name="color" value="#6ADCAB"/>
    </inkml:brush>
  </inkml:definitions>
  <inkml:trace contextRef="#ctx0" brushRef="#br0">76939 53861 485,'0'-13'112,"0"8"-18,0 7-19,0 6-18,0 5-13,0 3-8,0 3-7,0 3-8,-2 3-4,-2 3-5,-4 3-2,-2 2-3,-2 3-7,-1 0-9,-1 2-9,-1 1-10,-1-3-4,2-2 1,1-5 3,1-4 0,1-3 1,3-3-1,1-3-1,2-2-2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6"/>
    </inkml:context>
    <inkml:brush xml:id="br0">
      <inkml:brushProperty name="width" value="0.04107" units="cm"/>
      <inkml:brushProperty name="height" value="0.04107" units="cm"/>
      <inkml:brushProperty name="color" value="#6ADCAB"/>
    </inkml:brush>
  </inkml:definitions>
  <inkml:trace contextRef="#ctx0" brushRef="#br0">77986 53581 535,'28'-14'96,"-5"5"-18,-7 3-16,-5 4-18,-3 4-11,0 4-5,0 3-5,0 5-6,-1 2-3,-1-1 0,-1 1-2,0 0-1,-4 1-2,-4 3-7,-5 3-4,-5 3-6,-4 0-5,-2 0-2,-1-1-3,-3-1-4,-2 0 0,-2 1-1,-4 1 0,-3 0-1,1-1 4,4-7 8,3-5 7,5-6 7,7-4 9,12-2 12,12-2 10,11-2 12,6-1 0,1 0-11,-1 0-12,1 0-10,-2 1-10,0 0-8,-1 2-7,-1 1-8,0 0-7,-1 0-4,1 0-5,-1 0-5,-1 0-3,-3 0-1,-3 0 1,-2 0-2,-3 0 3,-1 0 4,-1 0 6,0 0 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6"/>
    </inkml:context>
    <inkml:brush xml:id="br0">
      <inkml:brushProperty name="width" value="0.04633" units="cm"/>
      <inkml:brushProperty name="height" value="0.04633" units="cm"/>
      <inkml:brushProperty name="color" value="#6ADCAB"/>
    </inkml:brush>
  </inkml:definitions>
  <inkml:trace contextRef="#ctx0" brushRef="#br0">79611 53683 474,'-7'-6'76,"4"4"-8,2 4-9,4 4-9,0 3-5,0 3-6,-2 3-4,0 4-4,-3 2-5,0 2-3,-3 4-5,-2 3-3,-1 1-3,1-1-1,-1-2-2,0 1 0,0-1-10,-2 2-17,0 2-16,-1 3-16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6"/>
    </inkml:context>
    <inkml:brush xml:id="br0">
      <inkml:brushProperty name="width" value="0.03351" units="cm"/>
      <inkml:brushProperty name="height" value="0.03351" units="cm"/>
      <inkml:brushProperty name="color" value="#6ADCAB"/>
    </inkml:brush>
  </inkml:definitions>
  <inkml:trace contextRef="#ctx0" brushRef="#br0">79750 54293 656,'8'-15'6,"1"3"13,2 1 13,0 2 13,0 2 3,1 1-6,0 1-4,0 0-6,-1 1-6,1 0-4,0 0-5,-1 1-5,2-1-8,0 2-7,1 0-10,1 2-8,-1 0-12,-1 0-14,-2 0-15,-2 0-13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2"/>
    </inkml:context>
    <inkml:brush xml:id="br0">
      <inkml:brushProperty name="width" value="0.03682" units="cm"/>
      <inkml:brushProperty name="height" value="0.03682" units="cm"/>
    </inkml:brush>
  </inkml:definitions>
  <inkml:trace contextRef="#ctx0" brushRef="#br0">102357 41205 597,'-1'-13'43,"0"6"-6,-2 6-6,0 6-5,-2 4-3,-2 1-2,-2 3-2,-1 2-1,-2 1-1,0 1 0,0 1-2,1 1 1,-1 1-2,2 0 0,1-1-1,0 1-1,2-1-1,1 1 2,0-1 0,2 1 1,0-1-3,2 1-7,0 0-5,2-1-6,1 0-3,2-3 0,2-1 1,2-2 0,1-2 1,3-1-1,2 0 1,2-2 1,0-1-2,1-2-1,0-3-2,-1 0-2,1-2 0,2 0 1,0 0 1,1 0 1,0-2 1,-3-2 1,-1-4 0,-2-2 1,-2-2 1,1-1 2,0-2 0,0 0 1,-1-1 1,-1-3 0,0-2 1,-2-1 0,-1 0 0,-2 1 1,-3 2 1,0 3 0,-4 1 1,0 0 0,-3 2 0,-2 1 0,-2 1 0,-4 2 0,-2 2-2,-3 3 0,-4 1-4,-7 4-8,-5 2-6,-6 4-8,1 0-1,9-1 2,9-1 3,9 0 4,3-1 0,-2 2-1,-2 0 0,-1 2-2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7"/>
    </inkml:context>
    <inkml:brush xml:id="br0">
      <inkml:brushProperty name="width" value="0.04697" units="cm"/>
      <inkml:brushProperty name="height" value="0.04697" units="cm"/>
      <inkml:brushProperty name="color" value="#6ADCAB"/>
    </inkml:brush>
  </inkml:definitions>
  <inkml:trace contextRef="#ctx0" brushRef="#br0">80508 53520 468,'-1'-11'130,"0"8"-21,-2 9-22,0 10-21,-2 4-17,0 2-11,-1 3-11,-2 2-11,1 1-9,-1 4-4,0 3-7,0 3-5,0 1-7,-2 0-8,0 0-10,-1 0-9,1-3-3,2-5 1,4-7 3,3-5 1,0-5-1,0-1-2,-2-2-4,0-2-3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7"/>
    </inkml:context>
    <inkml:brush xml:id="br0">
      <inkml:brushProperty name="width" value="0.0345" units="cm"/>
      <inkml:brushProperty name="height" value="0.0345" units="cm"/>
      <inkml:brushProperty name="color" value="#6ADCAB"/>
    </inkml:brush>
  </inkml:definitions>
  <inkml:trace contextRef="#ctx0" brushRef="#br0">81691 53031 637,'-4'-14'92,"8"5"-15,8 3-16,7 4-14,5 2-13,-1 0-8,0 0-9,1 0-9,-2 0-7,-1 0-9,-3 0-7,-1 0-7,-3 1-6,-3 2-1,-3 2-3,-2 1-2,-4 3-1,-4 0-2,-4 1-1,-4 1-1,-1 0 2,1-3 7,0-1 6,2-2 7,1-1 2,0 0 2,2 0-1,1 0 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7"/>
    </inkml:context>
    <inkml:brush xml:id="br0">
      <inkml:brushProperty name="width" value="0.05239" units="cm"/>
      <inkml:brushProperty name="height" value="0.05239" units="cm"/>
      <inkml:brushProperty name="color" value="#6ADCAB"/>
    </inkml:brush>
  </inkml:definitions>
  <inkml:trace contextRef="#ctx0" brushRef="#br0">81114 53400 419,'-29'1'40,"7"2"8,5 2 8,7 2 9,3 2-3,2 3-10,2 3-11,2 3-11,0 4-6,-2 3 0,-2 5-2,-2 3 0,-1 6-1,-1 8-2,-2 8-1,0 8-1,0 5-5,-1 2-5,0 4-7,1 3-5,-1 0-7,0-3-9,0-3-8,1-3-9,0 0-4,2 5 1,2 3 0,3 4 0,0-5-3,0-15-6,0-14-7,0-15-6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7"/>
    </inkml:context>
    <inkml:brush xml:id="br0">
      <inkml:brushProperty name="width" value="0.03907" units="cm"/>
      <inkml:brushProperty name="height" value="0.03907" units="cm"/>
      <inkml:brushProperty name="color" value="#6ADCAB"/>
    </inkml:brush>
  </inkml:definitions>
  <inkml:trace contextRef="#ctx0" brushRef="#br0">81150 54625 563,'0'-28'0,"2"7"0,0 7 0,2 7 0,1 2 9,5 0 20,4-2 19,4 0 19,3 0 5,3 0-11,2 2-10,5 1-9,0 0-12,0 2-11,0 0-11,1 2-11,-3 0-11,-3 0-11,-5 0-10,-3 0-12,-4 0-7,-1 2-4,-2 0-5,-2 2-4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9"/>
    </inkml:context>
    <inkml:brush xml:id="br0">
      <inkml:brushProperty name="width" value="0.03922" units="cm"/>
      <inkml:brushProperty name="height" value="0.03922" units="cm"/>
      <inkml:brushProperty name="color" value="#6ADCAB"/>
    </inkml:brush>
  </inkml:definitions>
  <inkml:trace contextRef="#ctx0" brushRef="#br0">83400 53996 560,'10'-8'110,"5"2"-21,5 1-21,5 1-20,3 0-13,1 0-6,1 0-5,1 1-5,0-1-7,0 2-6,0 0-8,1 2-5,-3 0-4,-2 2 1,-3 0 1,-3 2 1,-2 0-8,-3 1-16,-1 1-16,-2 1-17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9"/>
    </inkml:context>
    <inkml:brush xml:id="br0">
      <inkml:brushProperty name="width" value="0.03734" units="cm"/>
      <inkml:brushProperty name="height" value="0.03734" units="cm"/>
      <inkml:brushProperty name="color" value="#6ADCAB"/>
    </inkml:brush>
  </inkml:definitions>
  <inkml:trace contextRef="#ctx0" brushRef="#br0">83111 54881 589,'-13'-7'65,"8"2"-6,7 2-7,6 2-5,6 1-6,7-2-5,5 0-4,7-1-6,3-1-5,0 2-5,2 0-5,0 2-6,1 1-7,-2 2-6,0 2-8,-1 1-7,-3 3-4,-3 0-4,-5 1-2,-4 1-3,-3 0-3,-2-3 0,-4-1-2,-3-2-1,-2-1 1,0 0 4,-2 0 5,0 0 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09"/>
    </inkml:context>
    <inkml:brush xml:id="br0">
      <inkml:brushProperty name="width" value="0.04027" units="cm"/>
      <inkml:brushProperty name="height" value="0.04027" units="cm"/>
      <inkml:brushProperty name="color" value="#6ADCAB"/>
    </inkml:brush>
  </inkml:definitions>
  <inkml:trace contextRef="#ctx0" brushRef="#br0">85837 53850 546,'16'0'107,"3"0"-20,1 0-23,3 0-21,-1 0-13,-3 2-3,-3 0-5,-3 2-4,-4 3-5,-4 7-4,-6 7-6,-4 7-5,-6 3-6,-5-2-4,-7 0-5,-5-1-6,-3-1-1,-1-3 1,1-2 2,0-1 2,0-2 2,3-3 3,2-1 4,1-2 3,3-3 6,3-1 5,3-2 8,3-2 5,6-2 6,10 0 4,10-2 4,9 0 4,5-1-2,1 0-8,-1 0-10,1 0-9,-1 0-7,0 0-7,1 0-7,-1 0-7,-1 0-7,-1 0-4,-3 0-6,-1 0-6,-2-1-2,1 0-1,-1-2 0,1 0 0,-2-1 3,-5 0 9,-3 0 7,-4 0 8,-2 0 6,0-2 1,0 0 3,0-1 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0"/>
    </inkml:context>
    <inkml:brush xml:id="br0">
      <inkml:brushProperty name="width" value="0.03992" units="cm"/>
      <inkml:brushProperty name="height" value="0.03992" units="cm"/>
      <inkml:brushProperty name="color" value="#6ADCAB"/>
    </inkml:brush>
  </inkml:definitions>
  <inkml:trace contextRef="#ctx0" brushRef="#br0">87700 53127 551,'2'-14'8,"4"1"19,4 3 17,3 1 18,5 2 4,5 0-11,5 2-10,5 1-11,3 0-6,0 2-5,2 0-4,1 2-3,-1 0-5,0 0-3,-2 0-6,0 0-3,-3 1-6,-5 2-8,-5 2-7,-5 1-8,-6 3-9,-6 2-13,-8 1-12,-6 3-12,-3-2 1,0-3 15,2-4 15,1-4 15,0-2 10,2 2 5,1 0 4,0 2 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0"/>
    </inkml:context>
    <inkml:brush xml:id="br0">
      <inkml:brushProperty name="width" value="0.0485" units="cm"/>
      <inkml:brushProperty name="height" value="0.0485" units="cm"/>
      <inkml:brushProperty name="color" value="#6ADCAB"/>
    </inkml:brush>
  </inkml:definitions>
  <inkml:trace contextRef="#ctx0" brushRef="#br0">88197 53400 453,'-36'14'19,"7"-3"3,7-3 3,7-2 3,4-1 5,1 4 6,0 2 6,2 3 7,1 3-1,0 1-7,2 3-8,1 1-8,-1 5-5,0 7-3,-2 7-2,0 6-3,-1 4-2,-1 2-1,-2 0-2,0 1-1,0-1-5,3-4-7,1-4-9,2-4-9,1-3-5,0-3-3,0-4-4,0-2-4,0-4-6,-2-5-13,0-5-10,-1-4-12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0"/>
    </inkml:context>
    <inkml:brush xml:id="br0">
      <inkml:brushProperty name="width" value="0.04433" units="cm"/>
      <inkml:brushProperty name="height" value="0.04433" units="cm"/>
      <inkml:brushProperty name="color" value="#6ADCAB"/>
    </inkml:brush>
  </inkml:definitions>
  <inkml:trace contextRef="#ctx0" brushRef="#br0">88697 54530 496,'7'-15'31,"1"-1"-1,0 1-2,0-1-2,-1 0-2,-1 1-3,0-1-2,-2 0-2,-1 1-2,0 1-1,-1 1 0,-2 1-1,-2 1 1,-6 2 1,-4 2 1,-5 3 3,-3 1 0,1 3-1,-1 4 0,1 2 0,0 3-1,0 4-1,2 2-1,1 3-1,1 1-1,-1 1-3,0-1-1,1 1-2,0-1-1,4-1-2,3-1-2,3-1 0,2-1-6,3 0-6,4-2-7,2-1-7,2-2-1,2-4 3,0-4 5,1-4 4,3-4-1,2-2-4,3-3-4,3-3-5,0-2 1,-1 0 3,-3 1 4,-1-1 5,-2 2 11,-3 5 20,-1 3 20,-2 4 19,-1 3 4,2 4-13,0 2-13,1 3-13,1 1-9,0 0-4,-1-2-4,1-1-4,0 0-12,2-2-21,0-1-20,1 0-20,-1-3-4,-3-2 11,-2-4 12,-4-2 12,0-2 7,0 0 1,1 1 3,2-1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4"/>
    </inkml:context>
    <inkml:brush xml:id="br0">
      <inkml:brushProperty name="width" value="0.02991" units="cm"/>
      <inkml:brushProperty name="height" value="0.02991" units="cm"/>
    </inkml:brush>
  </inkml:definitions>
  <inkml:trace contextRef="#ctx0" brushRef="#br0">102200 39700 735,'1'14'80,"2"-1"-15,2-2-16,2-2-14,0-2-14,-1 1-9,0 0-10,-2 0-9,1-1-8,0-1-3,1-1-5,2 0-3,0-2-5,-1 0-5,1-2-5,0 0-5,-1-1 1,0 2 7,-2 0 7,0 2 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1"/>
    </inkml:context>
    <inkml:brush xml:id="br0">
      <inkml:brushProperty name="width" value="0.03788" units="cm"/>
      <inkml:brushProperty name="height" value="0.03788" units="cm"/>
      <inkml:brushProperty name="color" value="#6ADCAB"/>
    </inkml:brush>
  </inkml:definitions>
  <inkml:trace contextRef="#ctx0" brushRef="#br0">90705 52586 580,'-13'-8'13,"6"0"11,6 1 11,6-1 10,4 0 3,3 2-6,4 1-5,2 1-6,2 0-3,2 0-1,3 0-1,1 0-1,1 1-4,-1 2-8,-1 2-8,-1 2-9,-2 1-3,-3 2 0,-3 0 0,-3 1 0,-2 1-5,-2 2-9,-2 0-10,-3 1-10,-1 1-6,-4-1-3,-2 1-4,-3 0-3,-2-2 4,0-1 9,0-2 9,0-2 11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1"/>
    </inkml:context>
    <inkml:brush xml:id="br0">
      <inkml:brushProperty name="width" value="0.04656" units="cm"/>
      <inkml:brushProperty name="height" value="0.04656" units="cm"/>
      <inkml:brushProperty name="color" value="#6ADCAB"/>
    </inkml:brush>
  </inkml:definitions>
  <inkml:trace contextRef="#ctx0" brushRef="#br0">90286 53300 472,'-9'7'1,"0"-2"1,-1-3 1,-1 0 2,-1-1 4,2 1 6,1 3 7,1 2 7,1 1 2,2 0 0,2 0-1,2 0-2,1 0 1,0 3 3,0 2 1,0 2 2,0 2-1,0 5-3,0 3-3,0 4-3,-1 6-5,-2 5-3,-2 6-3,-2 6-5,0 3-2,1 1-3,0 1-1,2 1-3,-1 0-4,0-2-7,-1-2-7,-1-3-7,-1 0-8,0-2-9,0-1-8,0 0-9,2-6 0,1-10 7,2-9 7,2-10 7,0-5 5,0 1 1,-2 1 2,0 2 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1"/>
    </inkml:context>
    <inkml:brush xml:id="br0">
      <inkml:brushProperty name="width" value="0.03644" units="cm"/>
      <inkml:brushProperty name="height" value="0.03644" units="cm"/>
      <inkml:brushProperty name="color" value="#6ADCAB"/>
    </inkml:brush>
  </inkml:definitions>
  <inkml:trace contextRef="#ctx0" brushRef="#br0">90300 54131 603,'11'-8'53,"5"2"4,7 1 4,5 1 5,4 0-5,1 2-15,1 0-14,0 2-15,1 0-14,-1 0-13,-1 0-13,-1 0-13,-4 0-6,-4 0 3,-5 0 4,-4 0 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3"/>
    </inkml:context>
    <inkml:brush xml:id="br0">
      <inkml:brushProperty name="width" value="0.0477" units="cm"/>
      <inkml:brushProperty name="height" value="0.0477" units="cm"/>
      <inkml:brushProperty name="color" value="#6ADCAB"/>
    </inkml:brush>
  </inkml:definitions>
  <inkml:trace contextRef="#ctx0" brushRef="#br0">91924 53677 461,'-9'-6'75,"0"2"-10,-1 4-13,-1 3-10,-1 2-9,0 3-3,0 3-5,1 4-4,-2 1-3,0 4 0,-1 4-1,-1 2-1,-1 1-1,1 0-1,-1 0-1,0 1-2,0 1 0,-1 5-1,-1 2-1,-1 6 0,1-1 0,3-4-1,2-4-1,4-4 1,4-3-6,6-3-6,6-3-9,6-3-7,4-4-4,1-6-2,3-6-1,1-6-1,1-4 0,-1-4 3,-1-2 3,-1-3 1,-2-1 3,-5 1 1,-3 1 2,-4 1 1,-3 1 3,-2 1 3,-2 0 3,-2 2 3,-3 0 2,-2 1 4,-3-1 2,-3 0 3,-3 2 0,-1 3-2,-3 2-3,-1 4-2,-2 1-3,-1 2-5,-1 0-6,-1 2-4,2 0-2,3 1 2,4 2 0,5 0 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3"/>
    </inkml:context>
    <inkml:brush xml:id="br0">
      <inkml:brushProperty name="width" value="0.03944" units="cm"/>
      <inkml:brushProperty name="height" value="0.03944" units="cm"/>
      <inkml:brushProperty name="color" value="#6ADCAB"/>
    </inkml:brush>
  </inkml:definitions>
  <inkml:trace contextRef="#ctx0" brushRef="#br0">93050 52527 557,'2'-15'11,"6"3"20,4 1 22,5 3 20,4 0 4,5 2-15,3 1-15,5 1-13,1 0-11,0 2-7,0 0-5,0 2-6,-1 0-9,-5 2-11,-4 0-9,-3 2-11,-4 0-11,-3 1-11,-3 1-10,-2 2-12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4"/>
    </inkml:context>
    <inkml:brush xml:id="br0">
      <inkml:brushProperty name="width" value="0.03717" units="cm"/>
      <inkml:brushProperty name="height" value="0.03717" units="cm"/>
      <inkml:brushProperty name="color" value="#6ADCAB"/>
    </inkml:brush>
  </inkml:definitions>
  <inkml:trace contextRef="#ctx0" brushRef="#br0">94150 54146 591,'34'-8'136,"4"2"-30,6 1-31,4 1-30,1 0-19,-2 0-11,-3 0-9,-4 1-11,-3-1-10,-5 2-11,-6 0-12,-3 2-11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4"/>
    </inkml:context>
    <inkml:brush xml:id="br0">
      <inkml:brushProperty name="width" value="0.03952" units="cm"/>
      <inkml:brushProperty name="height" value="0.03952" units="cm"/>
      <inkml:brushProperty name="color" value="#6ADCAB"/>
    </inkml:brush>
  </inkml:definitions>
  <inkml:trace contextRef="#ctx0" brushRef="#br0">94859 53641 556,'-15'-4'51,"4"8"8,3 8 8,3 7 9,1 7-5,2 5-16,0 4-18,2 6-16,-1 3-15,-4 4-10,-2 2-12,-3 3-11,-1 0-11,0-4-8,2-5-8,1-2-10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5"/>
    </inkml:context>
    <inkml:brush xml:id="br0">
      <inkml:brushProperty name="width" value="0.04503" units="cm"/>
      <inkml:brushProperty name="height" value="0.04503" units="cm"/>
      <inkml:brushProperty name="color" value="#6ADCAB"/>
    </inkml:brush>
  </inkml:definitions>
  <inkml:trace contextRef="#ctx0" brushRef="#br0">96745 53100 488,'-29'1'123,"5"4"-28,5 2-27,5 3-27,2 4-15,2 2 0,1 3-2,0 3-1,2 1-2,1 1-3,0-1-3,2 1-3,0-1-3,0 1-3,0-1-2,0 1-4,1-1-1,0 1 0,2-1-2,1 0 0,0 0-2,3-1 0,2-1-2,2 0 0,0-3-1,0 0 0,-2 0 1,0-2-1,-2-1 1,1-1 0,0-1 0,0 0 0,-2-2-1,-4-1 1,-4-1 1,-3 0 0,-4-2 0,0-1 1,-1 0 1,-1-2 0,-4 0-1,-5 0-4,-7 0-5,-5 0-4,-2-1-3,0 0-3,1-2-3,2 0-3,1-3-1,5 0 0,3-3 1,5-2-1,4-1 1,5-2-1,4 0 0,6-1-1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5"/>
    </inkml:context>
    <inkml:brush xml:id="br0">
      <inkml:brushProperty name="width" value="0.03422" units="cm"/>
      <inkml:brushProperty name="height" value="0.03422" units="cm"/>
      <inkml:brushProperty name="color" value="#6ADCAB"/>
    </inkml:brush>
  </inkml:definitions>
  <inkml:trace contextRef="#ctx0" brushRef="#br0">97600 53650 642,'16'0'90,"-1"0"-19,1 0-18,-1 0-18,2 0-12,3 0-3,3 0-5,3 0-5,1 0-1,1 0 1,-1 0 0,1 0 1,-3 0-14,-4 2-30,-3 0-29,-4 1-31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5"/>
    </inkml:context>
    <inkml:brush xml:id="br0">
      <inkml:brushProperty name="width" value="0.04181" units="cm"/>
      <inkml:brushProperty name="height" value="0.04181" units="cm"/>
      <inkml:brushProperty name="color" value="#6ADCAB"/>
    </inkml:brush>
  </inkml:definitions>
  <inkml:trace contextRef="#ctx0" brushRef="#br0">99023 53289 526,'-7'-5'39,"2"6"12,2 6 11,2 6 11,1 4 0,0 3-14,0 3-13,0 3-14,-1 2-11,-2 2-8,-2 2-8,-1 3-9,-4 0-7,-2 2-8,-3 0-6,-3 2-8,0-3-6,1-5-8,2-7-6,3-5-8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4"/>
    </inkml:context>
    <inkml:brush xml:id="br0">
      <inkml:brushProperty name="width" value="0.02911" units="cm"/>
      <inkml:brushProperty name="height" value="0.02911" units="cm"/>
    </inkml:brush>
  </inkml:definitions>
  <inkml:trace contextRef="#ctx0" brushRef="#br0">103600 39750 755,'21'0'21,"-3"2"2,-5 0 3,-3 2 2,-2 0 0,0 0-3,0-1-3,0 2-4,-1-1-3,-1 1-1,-1 1-3,0 2-2,-1 0-4,0 0-8,0 0-7,0-1-8,-2 1-9,-4 0-12,-4 0-14,-4 0-12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6"/>
    </inkml:context>
    <inkml:brush xml:id="br0">
      <inkml:brushProperty name="width" value="0.03278" units="cm"/>
      <inkml:brushProperty name="height" value="0.03278" units="cm"/>
      <inkml:brushProperty name="color" value="#6ADCAB"/>
    </inkml:brush>
  </inkml:definitions>
  <inkml:trace contextRef="#ctx0" brushRef="#br0">99200 54014 671,'29'-8'76,"-3"2"-13,-5 1-14,-3 0-13,-2 2-8,3 1-5,2 0-3,1 2-3,1 0-6,-1 0-6,-1 0-6,-1 0-6,-1-1-11,-3 0-13,-1-2-13,-2 0-14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6"/>
    </inkml:context>
    <inkml:brush xml:id="br0">
      <inkml:brushProperty name="width" value="0.05535" units="cm"/>
      <inkml:brushProperty name="height" value="0.05535" units="cm"/>
      <inkml:brushProperty name="color" value="#6ADCAB"/>
    </inkml:brush>
  </inkml:definitions>
  <inkml:trace contextRef="#ctx0" brushRef="#br0">100037 52647 397,'7'-31'24,"-2"15"19,-3 16 19,0 16 19,-3 8 1,0 2-15,-2 3-16,0 1-16,-2 2-9,-2 1-1,-2 1-3,-1 0-2,-2 3-2,0 2-3,0 4-2,1 3-3,-1 1-4,1 3-3,-1 2-6,0 2-4,1 0-4,3-2-6,1-3-5,2 0-5,1-5-4,0-5-4,0-4-4,0-5-4,0-5-5,-2-5-8,0-5-8,-1-4-7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6"/>
    </inkml:context>
    <inkml:brush xml:id="br0">
      <inkml:brushProperty name="width" value="0.0541" units="cm"/>
      <inkml:brushProperty name="height" value="0.0541" units="cm"/>
      <inkml:brushProperty name="color" value="#6ADCAB"/>
    </inkml:brush>
  </inkml:definitions>
  <inkml:trace contextRef="#ctx0" brushRef="#br0">100150 53894 406,'36'-28'4,"-6"5"7,-5 7 9,-6 5 6,-3 4 4,1 0-2,1 2-3,1 1-1,0 0-1,-3 2-2,-1 0 0,-2 2-1,-3 1-2,-3 3-1,-2 4-1,-4 2-3,-2 4-1,-4 4-1,-2 3-3,-3 5-1,-3 0-1,0-2 0,-1-1 1,-1-2 0,1-3 0,4-1-1,5-3 0,3-1 0,5-3-5,7-4-8,7-4-8,8-4-8,4-5-5,6-6-1,5-5-1,4-7-1,4-3 1,0-3 3,2-1 3,0-2 3,-2-1 2,-6 3 2,-6 2 3,-5 2 2,-6 3 3,-5 5 6,-5 4 5,-5 6 5,-3 2 6,-2 1 6,-2-1 7,-2 0 7,-3 4 8,-2 8 7,-3 8 9,-3 7 8,-2 6-1,0 1-13,0 2-11,1 3-12,0 0-10,2-2-7,2 0-8,2-1-9,2-2-3,0-3-2,2-3-1,0-3-1,5-3-3,8-4-4,7-5-5,9-2-4,3-6 0,1-6 3,-1-6 3,0-5 3,-1-5 3,-3-3 2,-3-3 1,-3-3 3,-3 0 2,-3 2 2,-2 1 2,-4 3 2,-2 1 3,-2 1 1,-3 1 2,0 1 2,-4 3 3,-2 3 1,-4 4 4,-2 5 1,-4 2-1,-3 2-8,-5 2-7,-3 2-7,-6 4-7,-5 6-6,-6 5-7,-6 7-6,1 1-2,10-3 5,8-3 5,9-3 4,4-2 0,1 0-2,-1-2-4,0 0-4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7"/>
    </inkml:context>
    <inkml:brush xml:id="br0">
      <inkml:brushProperty name="width" value="0.04343" units="cm"/>
      <inkml:brushProperty name="height" value="0.04343" units="cm"/>
      <inkml:brushProperty name="color" value="#6ADCAB"/>
    </inkml:brush>
  </inkml:definitions>
  <inkml:trace contextRef="#ctx0" brushRef="#br0">93250 57516 506,'24'-7'153,"1"2"-33,1 2-34,1 2-34,1 1-21,2 0-8,3 0-6,1 0-9,0 1-5,-1 2-3,-3 2-2,-2 2-3,-1 0-6,-1-1-8,-1-1-8,-1 0-7,-2-2-7,-3 0-4,-3-2-4,-2 0-5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7"/>
    </inkml:context>
    <inkml:brush xml:id="br0">
      <inkml:brushProperty name="width" value="0.04461" units="cm"/>
      <inkml:brushProperty name="height" value="0.04461" units="cm"/>
      <inkml:brushProperty name="color" value="#6ADCAB"/>
    </inkml:brush>
  </inkml:definitions>
  <inkml:trace contextRef="#ctx0" brushRef="#br0">94206 56589 493,'-14'-5'77,"4"6"-2,4 6-2,5 6-3,-1 4-7,-1 3-14,-1 3-12,-3 3-14,-1 3-8,-2 6-3,0 4-4,-1 6-3,-1 2-7,1 2-7,-1 0-7,0 2-8,2-3-9,3-3-9,2-4-8,4-3-10,1-7-3,2-6 3,0-7 3,2-6 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8"/>
    </inkml:context>
    <inkml:brush xml:id="br0">
      <inkml:brushProperty name="width" value="0.0414" units="cm"/>
      <inkml:brushProperty name="height" value="0.0414" units="cm"/>
      <inkml:brushProperty name="color" value="#6ADCAB"/>
    </inkml:brush>
  </inkml:definitions>
  <inkml:trace contextRef="#ctx0" brushRef="#br0">96102 56666 531,'30'-7'68,"-3"2"-8,-3 2-8,-3 2-7,-2 2-7,1 2-1,0 2-4,-1 2-3,-1 1-3,-4 3-6,-5 2-4,-3 1-6,-3 2-4,-2 2-2,-2 0-3,-2 1-2,-4 2-1,-7 5 0,-7 3 1,-7 4 0,-6 1-2,-3 0-6,-4-1-5,-4-1-5,-1-3-3,2-3 2,2-5 1,2-3 2,2-4 4,3-1 9,4-3 7,2-1 8,3-1 4,3-2 0,3-1 1,3 0 1,4-2-2,8-1-2,7 0-2,6-1-3,8-1-2,7 0-3,8 0-2,9 0-2,3-1-1,2-1-2,0 0 0,2-1-1,-2-1-1,0 2 1,-4 0 0,0 2 1,-4 0-7,-4 0-12,-4 0-12,-3 0-13,-4-1-7,-3-2 1,-3-2-1,-2-2 1,-3 0 2,-1 1 8,-1 0 6,0 2 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8"/>
    </inkml:context>
    <inkml:brush xml:id="br0">
      <inkml:brushProperty name="width" value="0.0524" units="cm"/>
      <inkml:brushProperty name="height" value="0.0524" units="cm"/>
      <inkml:brushProperty name="color" value="#6ADCAB"/>
    </inkml:brush>
  </inkml:definitions>
  <inkml:trace contextRef="#ctx0" brushRef="#br0">98381 56825 419,'6'-9'2,"-1"0"4,-2-1 3,-2-1 4,0 1 10,2 4 16,2 4 18,2 4 16,0 4 1,-1 4-12,-1 3-13,0 5-13,-2 3-8,0 3-3,-2 3-2,0 3-3,-3 2-3,0 2-5,-3 2-3,-2 2-6,-1 0-4,-1-2-6,-2-2-7,1-1-6,-2-4-7,2-3-7,1-5-8,1-3-7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8"/>
    </inkml:context>
    <inkml:brush xml:id="br0">
      <inkml:brushProperty name="width" value="0.0339" units="cm"/>
      <inkml:brushProperty name="height" value="0.0339" units="cm"/>
      <inkml:brushProperty name="color" value="#6ADCAB"/>
    </inkml:brush>
  </inkml:definitions>
  <inkml:trace contextRef="#ctx0" brushRef="#br0">98500 57309 649,'37'-29'78,"-6"7"-14,-4 6-12,-5 5-14,-2 4-8,-1 0-4,1 2-4,-1 1-4,0 0-5,-1 2-5,-1 0-6,0 2-6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9"/>
    </inkml:context>
    <inkml:brush xml:id="br0">
      <inkml:brushProperty name="width" value="0.05549" units="cm"/>
      <inkml:brushProperty name="height" value="0.05549" units="cm"/>
      <inkml:brushProperty name="color" value="#6ADCAB"/>
    </inkml:brush>
  </inkml:definitions>
  <inkml:trace contextRef="#ctx0" brushRef="#br0">99100 56466 396,'-7'-12'51,"2"8"11,2 8 11,2 8 12,0 7-2,0 9-14,-2 7-16,0 8-15,-2 6-10,-2 4-7,-1 3-7,-3 5-7,-1 3-2,-2 1-1,0 3 1,-1 1 0,-1 0-10,-1-3-20,-1-3-22,-1-3-21,1-4-5,3-6 10,3-6 10,3-6 10,2-5 4,2-3-4,2-5-2,2-3-2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9"/>
    </inkml:context>
    <inkml:brush xml:id="br0">
      <inkml:brushProperty name="width" value="0.04268" units="cm"/>
      <inkml:brushProperty name="height" value="0.04268" units="cm"/>
      <inkml:brushProperty name="color" value="#6ADCAB"/>
    </inkml:brush>
  </inkml:definitions>
  <inkml:trace contextRef="#ctx0" brushRef="#br0">100150 56514 515,'30'-6'152,"-2"1"-33,-1 3-35,-3 1-34,0 1-20,1 2-8,1 0-6,1 1-7,0 0-7,-2-1-4,0 0-7,0-2-4,-3 1-7,-2 0-7,-1 2-8,-2 0-6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5"/>
    </inkml:context>
    <inkml:brush xml:id="br0">
      <inkml:brushProperty name="width" value="0.03025" units="cm"/>
      <inkml:brushProperty name="height" value="0.03025" units="cm"/>
    </inkml:brush>
  </inkml:definitions>
  <inkml:trace contextRef="#ctx0" brushRef="#br0">97450 39400 727,'15'7'90,"-1"-1"-19,-1 0-21,0-2-21,-2 1-12,1 0-6,0 1-6,0 1-6,-1 1-5,-1-2-3,-1-1-4,0 0-3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19"/>
    </inkml:context>
    <inkml:brush xml:id="br0">
      <inkml:brushProperty name="width" value="0.04549" units="cm"/>
      <inkml:brushProperty name="height" value="0.04549" units="cm"/>
      <inkml:brushProperty name="color" value="#6ADCAB"/>
    </inkml:brush>
  </inkml:definitions>
  <inkml:trace contextRef="#ctx0" brushRef="#br0">100674 55898 483,'-21'-17'49,"5"11"12,5 12 12,5 11 12,2 9-3,2 5-16,0 5-18,2 4-16,-1 5-16,0 2-11,-2 3-14,0 4-12,-2-3-9,0-5-7,-1-6-7,-1-5-6,-1-6-5,0-3-4,1-5-3,-1-3-4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4:53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6152 16293 636,'-16'0'-2,"-1"0"-2,-1 0-4,-1 0-2,1 0 0,3 0 5,2 0 3,4 0 5,3-1 9,2 0 17,4-2 17,3 0 15,1 0 2,1 0-14,1 2-13,2 0-13,2 1-8,5 0 0,5 0-1,5 0-1,2 0-1,-1 0-5,-1 0-2,-1 0-3,-1 0-4,1-2 0,-1 0-2,1-1-2,-1-2 0,2 0-1,1-2-1,1 0 0,-1 0 0,-3-1 1,-3 0-1,-3 0 2,-2 2-1,-1 1 1,-1 2 1,0 2-1,-2 1-2,-1 0-5,0 0-7,-2 0-5,-1 1-1,-2 2 4,-3 2 2,0 1 4,-4 2-2,-2 2-7,-4 0-8,-2 1-8,-1 0 1,1-3 7,0-1 8,2-2 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4:54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6894 16950 641,'-15'0'3,"4"2"10,3 0 10,3 2 11,1 0 2,2 2-3,0 0-6,2 1-3,-1 2-4,0 2-1,-2 2-1,0 1-1,-1 2-2,0-1-2,0 1 0,0 0-3,0 0-1,1 3 0,-1 1-1,0 3-1,0 0-2,2-1-3,0-1-2,2-1-3,0-1-6,0 1-5,0-1-7,0 1-7,0-1-2,0-3 2,0-1 2,0-2 2,0-2-1,0 1-2,0 0-2,0 0-2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4:55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7387 17475 664,'0'-22'9,"0"3"1,0 3 1,0 3-1,0 1-1,0 2-5,0 1-4,0 1-5,-1 1 0,-4 2 2,-2 2 4,-3 2 3,-1 2 1,0 2 0,2 2 0,1 2-1,0 0 0,2 1 0,1 0 0,0 0 0,0 2 0,-3 5 4,-4 5 1,-2 5 3,0 1 1,1-3-2,2-3-1,3-3-1,1-3-1,2-1-2,2-2-1,2-2-2,1-1-1,0-1 2,0 1 0,0 0 0,1-2-1,4-2-7,2-4-5,3-2-6,3-4-2,0-4-1,1-3 1,1-5 0,0-1 0,-1 1 0,-1 1 2,0 1 0,-2 0 0,1 2 2,0 1 0,-1 1 1,-1 1 1,-2 1 3,-4 0 3,-2 2 3,-2 2 10,0 6 18,0 5 18,0 4 18,0 2 3,0-1-13,0-1-13,0 0-13,0 0-9,0 1-2,0 3-4,0 2-3,0 0-2,2-1-5,0-1-2,2-1-4,0-1-7,1 0-11,2-2-11,0-1-12,0 0-6,-2 0 0,-3 0-2,0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4:57"/>
    </inkml:context>
    <inkml:brush xml:id="br0">
      <inkml:brushProperty name="width" value="0.03446" units="cm"/>
      <inkml:brushProperty name="height" value="0.03446" units="cm"/>
      <inkml:brushProperty name="color" value="#F2395B"/>
    </inkml:brush>
  </inkml:definitions>
  <inkml:trace contextRef="#ctx0" brushRef="#br0">8200 16548 638,'7'-28'-13,"-1"7"2,0 7 1,-1 7 1,-2 2 3,-1 0 2,0-2 4,-2 0 3,1 0 6,0 0 10,2 2 8,0 1 10,2 1 2,2 6-6,2 2-7,2 5-6,-1 1-5,-1 0-3,-2-2-5,-2-1-3,-2 1-2,-1 2-1,0 2 0,-1 1-1,-1 1-2,0 0-2,0-2-3,0-1-2,-2-1-2,0-1 1,-3 0-1,-2-2 0,-1 0 2,0 0 0,1 0 3,-1 0 1,2-2 4,6-3 6,4-2 8,6-4 6,1-2 0,1-1-7,0-3-6,0-2-7,-1-1-4,1-2-4,0 0-2,0-1-2,-1-1-2,1-1 1,0-1 1,0-1 0,-1-1 1,1 1 0,0-1 1,0 1 0,-2 0 2,1 2 2,-2 3 1,0 1 3,-3 1 3,-1 0 2,-2 1 3,-2-1 4,-1 3 6,0 4 13,0 6 10,0 4 12,0 4 1,-2 3-10,0 4-10,-1 2-10,-1 1-6,2-1-3,0-1-3,2-1-2,0 0-2,0 0-1,0-1-2,0 1-1,1-1-3,1-1-5,3-1-3,2 0-4,1-3-2,2-3 1,0-2 1,2-4 2,0-2 1,1-4 0,1-2 1,1-3 0,0-4 1,-1-2 0,0-3 1,-2-3-1,-1-2 1,-1-1 2,0-1 1,-2 0 2,0-2 2,-2 1 1,-1-1 3,0 1 3,-2-1 1,-1 1 1,0 0 2,-1-1 1,-3 2 1,0 3-2,-3 3-1,-2 3 0,-1 2-2,-2 1-1,0 1 0,-1 0-1,-1 3-2,0 3-2,0 2-2,1 4-3,-1 2-3,0 2-5,0 2-4,1 2-4,-1 3-6,0 5-4,0 5-7,1 5-4,1 0-1,2-3 7,4-4 5,2-5 6,2-2 4,-2 0 2,0-2 1,-1 0 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4:58"/>
    </inkml:context>
    <inkml:brush xml:id="br0">
      <inkml:brushProperty name="width" value="0.03337" units="cm"/>
      <inkml:brushProperty name="height" value="0.03337" units="cm"/>
      <inkml:brushProperty name="color" value="#F2395B"/>
    </inkml:brush>
  </inkml:definitions>
  <inkml:trace contextRef="#ctx0" brushRef="#br0">9958 16800 659,'6'8'-13,"-1"2"16,-2 0 17,-2 1 17,0 1 6,2 1-6,2 2-6,2 0-5,0 1-4,-1 1-3,-1 1-4,0 1-2,-2 0-2,0-3-1,-2-1-1,0-2-2,-1-2 0,2-1-1,0-1-1,2 0 0,-1-1 0,2 0 0,-2-1 0,1 1 2,0 0-3,0 2-2,0 0-4,0 1-4,-1 1-2,-2 2-2,-2 0-2,-2 1-3,-3 0 0,-2-1 0,-3-1 2,-3 0-1,-1-2 1,1 1-2,1 0-2,0 0-2,0 0-2,-3 1-5,-3 1-5,-3 1-4,0-1-1,3-4 2,3-5 3,3-2 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4:58"/>
    </inkml:context>
    <inkml:brush xml:id="br0">
      <inkml:brushProperty name="width" value="0.02908" units="cm"/>
      <inkml:brushProperty name="height" value="0.02908" units="cm"/>
      <inkml:brushProperty name="color" value="#F2395B"/>
    </inkml:brush>
  </inkml:definitions>
  <inkml:trace contextRef="#ctx0" brushRef="#br0">10550 16946 756,'9'-8'27,"1"2"2,3 1 2,2 1 1,1 0 0,1 0-4,1 0-4,1 1-3,0-1-6,1 2-10,-1 0-11,1 2-9,-2 0-12,-3 2-13,-3 0-14,-2 2-12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0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6391 20073 700,'0'-29'2,"0"7"3,0 5 3,0 7 3,0 7 6,0 11 9,0 11 7,0 11 9,-2 6 1,-2 3-8,-4 1-8,-2 2-7,-2 1-5,-1 2-6,-1 0-3,-1 2-6,0-2-2,2-2-4,2-4-2,3-2-3,1-4-1,2-5-1,2-5-2,2-5 0,2-7-6,4-10-12,2-10-11,3-10-11,1-3-1,0 1 9,-2 3 10,0 1 10,-2 2 7,-1-1 4,-1 0 5,0 1 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0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6800 20059 687,'1'-13'7,"2"6"13,2 6 15,2 6 13,1 5 2,-1 4-8,1 3-10,0 5-8,-1 1-7,-1 1-5,0-1-5,-1 1-4,-2-2-2,1 0 1,0-1 2,0 0 1,0-3-1,0-1-5,0-3-4,0-1-5,0-3-1,2-2 2,0-4 2,1-2 1,1-5 1,0-2 0,0-5 0,0-4 1,0-3 0,3-5 1,2-3 0,2-4 1,1-3 0,1-1-1,1-1-1,1 0-1,0-2 0,-3 1 0,-1 0 1,-2 0 1,-2 1-1,-1 5 0,0 3-1,-2 5 0,-3 5-4,-4 7-7,-6 6-7,-4 8-6,-2 4-5,1 3 1,0 3-1,2 3-1,0 0 2,0-2 6,1-4 6,-1-3 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2"/>
    </inkml:context>
    <inkml:brush xml:id="br0">
      <inkml:brushProperty name="width" value="0.03058" units="cm"/>
      <inkml:brushProperty name="height" value="0.03058" units="cm"/>
      <inkml:brushProperty name="color" value="#F2395B"/>
    </inkml:brush>
  </inkml:definitions>
  <inkml:trace contextRef="#ctx0" brushRef="#br0">7913 19724 719,'-7'-11'34,"2"10"0,2 10 1,2 10 0,1 5-3,0 2-6,0 3-8,0 1-6,0 2-5,0 1-2,0 0-2,0 2-2,-1 0 0,0-2 0,-2 0 0,0-1 1,0-2-1,0-3-1,2-3-1,0-3-2,2-8-4,0-13-6,2-12-5,0-13-7,2-4 0,2 4 4,1 3 5,3 4 5,1 3 3,0 1 2,-1 1 2,1 1 2,0 1 2,0 4 4,-1 2 4,1 4 3,-2 2 3,-2 2 1,-4 2 2,-2 2 0,-2 2 0,0 1-1,0 3-3,0 2-1,-1 0-2,-1-1-2,0-1-1,-1 0-2,-2-2 0,-2 1-1,-2 0 0,-1 0-1,-2-1-1,0 1-2,0 0-3,1-1-4,-2 1-2,0 0-3,-1 0-2,-1-1-4,0 0-8,2-2-13,3-2-12,1-2-13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7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43018 38374 567,'-2'-11'75,"-4"10"-8,-4 10-9,-4 10-8,-2 6-9,-3 4-6,-2 4-7,-1 5-8,-3 2-4,-3 3-2,-3 4-3,-2 3-2,-2-1-3,3-1-3,2-2-5,2-2-3,2-3 0,3-2 0,3-3 3,3-3 0,2-4-6,2-2-17,3-3-16,1-3-16,3-6-8,4-8 3,4-10 1,4-8 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5"/>
    </inkml:context>
    <inkml:brush xml:id="br0">
      <inkml:brushProperty name="width" value="0.03193" units="cm"/>
      <inkml:brushProperty name="height" value="0.03193" units="cm"/>
    </inkml:brush>
  </inkml:definitions>
  <inkml:trace contextRef="#ctx0" brushRef="#br0">92250 39327 688,'8'-6'7,"0"2"13,-1 4 13,1 3 12,0 1 4,0 1-8,0 1-7,-1 2-8,1-1-7,0-1-3,0 0-5,0-1-4,0-2-4,1 1-2,1 0-4,2 0-1,-1 1-9,-1 0-12,-1 1-12,0 2-14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2"/>
    </inkml:context>
    <inkml:brush xml:id="br0">
      <inkml:brushProperty name="width" value="0.02958" units="cm"/>
      <inkml:brushProperty name="height" value="0.02958" units="cm"/>
      <inkml:brushProperty name="color" value="#F2395B"/>
    </inkml:brush>
  </inkml:definitions>
  <inkml:trace contextRef="#ctx0" brushRef="#br0">8550 20866 743,'14'-1'-4,"-1"-1"12,-2 0 13,-2-1 13,-1-1 5,1 2-6,2 0-5,0 2-4,-1 2-6,-1 6-5,-2 4-7,-2 5-5,-3 2-4,-4 1-1,-4-1 0,-4 1-2,-2-1 0,1-1-1,-1-1-2,1-1-1,-1-1 0,2-3 4,1-1 4,1-2 2,2-2 5,4-2 5,4-3 6,4 0 5,1-3 0,1 0-5,0-2-6,0 0-6,1-2-6,1 0-4,3-1-5,2-2-4,0 1-5,1-1-1,-1 0-4,1 0-2,-2 1 1,-1 1 3,-2 0 3,-2 2 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3"/>
    </inkml:context>
    <inkml:brush xml:id="br0">
      <inkml:brushProperty name="width" value="0.03228" units="cm"/>
      <inkml:brushProperty name="height" value="0.03228" units="cm"/>
      <inkml:brushProperty name="color" value="#F2395B"/>
    </inkml:brush>
  </inkml:definitions>
  <inkml:trace contextRef="#ctx0" brushRef="#br0">9591 19644 681,'-15'1'49,"4"2"-8,3 2-10,3 2-8,0 1-6,0 3-1,-2 2-2,0 1-2,0 3 0,0 2-2,2 1 0,1 3 0,-1 0-1,0 1 1,-2-1 1,0 1 0,0-1-1,1 1-3,0-1-2,2 1-3,0-2-1,2 0 0,0-1-1,2 0 0,0-3 0,0-1 1,0-3 1,0-1 1,2-3-3,6-2-3,4-4-5,5-2-5,2-5-1,-1-2 0,-1-5 1,0-4 0,-2-1 0,-1 1-1,-1 1-1,-1 1 0,0-3-1,0-4 1,-1-5-1,1-4 0,0-3 1,0 3 2,-1 1 2,1 3 3,-2 1 1,-2-1 2,-4 1 2,-2-1 1,-2 1 2,0-1 2,0 1 1,0-1 3,-2 2 0,0 1 2,-3 3 1,-2 1 1,-1 3 0,-2 2-1,0 4 0,-1 3-2,-1 1 0,0 2-3,1 0-1,-1 2-2,-1 1-4,0 2-3,-1 2-5,-1 2-4,0 2-2,1 5-1,1 4-1,0 3 0,2 1-3,3-3-3,1-3-3,2-2-4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3"/>
    </inkml:context>
    <inkml:brush xml:id="br0">
      <inkml:brushProperty name="width" value="0.03425" units="cm"/>
      <inkml:brushProperty name="height" value="0.03425" units="cm"/>
      <inkml:brushProperty name="color" value="#F2395B"/>
    </inkml:brush>
  </inkml:definitions>
  <inkml:trace contextRef="#ctx0" brushRef="#br0">10239 20700 642,'-14'15'42,"5"-1"-3,3-1-4,4 0-3,2-2-3,0-1-3,0-1-3,0 0-3,0-1-2,2 3-2,0 2-2,2 2-2,-1 0-2,2-1-1,-2-1-1,1-1-1,1 0-2,0 0 0,1-1-1,2 1-1,0 0-3,-1 0-2,1-1-3,0 1-4,-1-1-2,-1-1-3,0 0-1,-1-2-3,-3 0 1,-3 0 3,-2 0 2,-3-1 3,-3 1 0,0 0-1,-1 0-2,-1 0-2,-2 0-2,0 1-1,-1 1-3,-1 2-2,-1-2-3,-2-1-4,0-2-4,0-2-4,-1-2 1,2 0 7,3-2 7,1 0 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4"/>
    </inkml:context>
    <inkml:brush xml:id="br0">
      <inkml:brushProperty name="width" value="0.02991" units="cm"/>
      <inkml:brushProperty name="height" value="0.02991" units="cm"/>
      <inkml:brushProperty name="color" value="#F2395B"/>
    </inkml:brush>
  </inkml:definitions>
  <inkml:trace contextRef="#ctx0" brushRef="#br0">10700 20762 735,'22'-14'11,"-3"2"7,-3 4 6,-3 3 6,0 1 3,3 0-1,4 0-1,2 1 0,1-1-5,1 2-8,-1 0-8,1 2-9,-2 0-7,-2 0-3,-1 0-5,-2 0-4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5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6793 23724 614,'-9'-16'0,"-2"-2"0,-2 0 0,-1 0 0,-1 1 5,1 6 10,1 6 12,0 6 9,2 4 2,-1 2-10,0 2-9,1 2-8,-2 1-5,0 1 0,-1 1 1,-1 1 1,0 1-1,2 0-1,3-1 0,1 1-2,1-1 0,2 1 1,1 0 0,1-1 1,1 0 1,3-1-1,4 0-1,2-2 1,3-1-3,2-2-5,2-3-5,1-1-5,2-1-2,1 0 1,1 0 0,2 0 2,-3 0 1,-1 2 1,-4 0 2,-3 2 1,-2 0 2,0 3 2,-2 2 0,0 1 3,-3 4 0,-4 4 0,-4 3 1,-4 4 0,-2 2-1,-2-1 0,0-2 0,-1 1 0,0-4-1,-1-4 2,0-3 0,1-4 1,0-3 1,4-1-1,3-1 0,3 0-1,2-4 0,4-2-2,2-6-2,4-2-1,2-5 0,5-4-1,4-3 0,3-5-1,3-1 0,-1-1-3,0 1-1,1-1-3,-1 2-1,-1 1 1,-2 3 1,1 1 1,-3 3 2,-1 1 3,-3 2 4,-1 2 4,-1 2 1,0 2 2,-1 3 0,1 1 1,-1 1 1,-1 2 4,0 0 2,-2 2 2,-1 0 2,0 3-1,-2 2-1,0 2-1,-2 0 1,1 1 1,0 0 2,0 0 2,-1-1 1,0 1-2,-2 0-1,0 0-1,-1-1-7,2 1-16,0 0-15,2 0-15,-1-3-11,0-5-7,-2-4-8,0-6-7,-3-1 2,0-1 14,-3 0 12,-2 0 13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5"/>
    </inkml:context>
    <inkml:brush xml:id="br0">
      <inkml:brushProperty name="width" value="0.03108" units="cm"/>
      <inkml:brushProperty name="height" value="0.03108" units="cm"/>
      <inkml:brushProperty name="color" value="#F2395B"/>
    </inkml:brush>
  </inkml:definitions>
  <inkml:trace contextRef="#ctx0" brushRef="#br0">7800 23983 707,'8'-6'115,"-1"4"-29,1 4-29,0 4-29,0 3-21,-1 3-14,1 3-14,0 3-13,-1 0-4,-1-1 6,0-3 6,-2-1 6,0-2-1,0-1-8,0-1-9,0 0-8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5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8562 23925 594,'-15'0'4,"3"2"9,1 0 8,3 2 10,1 1 2,2 2-1,2 1-1,2 3-2,1 2-3,0 1-2,0 3-2,0 2-4,0 1-1,0 1-2,0 1-1,0 1-1,0 0-1,0 1 1,0-1 1,0 1 0,1-2-4,4-3-12,2-3-10,3-3-11,2-5-6,0-6 1,-1-8 1,1-6 0,-1-5 0,1-1-1,0-3 1,-1-1-1,-1-3 1,-2-1 4,-4-2 2,-2-2 4,-2-2 2,0 1 0,0 0 1,0-1 1,-2 2 2,0 3 7,-3 4 5,-2 2 7,-1 3 3,1 4 1,-1 4 2,0 5 2,0 1-2,1 2-4,-1 0-6,0 2-6,0 1-4,1 4-7,-1 2-6,0 3-5,1 1-3,0 0 2,2-2 1,1 0 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6"/>
    </inkml:context>
    <inkml:brush xml:id="br0">
      <inkml:brushProperty name="width" value="0.03192" units="cm"/>
      <inkml:brushProperty name="height" value="0.03192" units="cm"/>
      <inkml:brushProperty name="color" value="#F2395B"/>
    </inkml:brush>
  </inkml:definitions>
  <inkml:trace contextRef="#ctx0" brushRef="#br0">9050 24650 689,'28'0'14,"-5"2"-1,-7 0 0,-5 2 0,-3 1 1,0 3 0,0 4 2,-1 2 1,0 2-1,-2 1-2,-2 1-2,-2 1-3,-1 1 0,0-1 1,0 1 1,0-1 1,-2 1-2,-2-1-5,-3 1-5,-3 0-5,-2-2-1,2 0 3,1 0 4,0-2 3,3-2 1,1-1 0,2-2 0,2-2 0,2-2 0,2-1 1,2 0 1,1-2 1,4-1 1,4-2 0,3-2 0,5-2 1,1-1-2,-1 0-3,-1 0-4,-1 1-2,-2-1-3,-1 0-3,-2 0-3,-3 0-3,0 2-8,0 4-11,-1 4-11,1 4-12,-2 1-2,-2-1 6,-4-1 7,-2 0 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07"/>
    </inkml:context>
    <inkml:brush xml:id="br0">
      <inkml:brushProperty name="width" value="0.04356" units="cm"/>
      <inkml:brushProperty name="height" value="0.04356" units="cm"/>
      <inkml:brushProperty name="color" value="#F2395B"/>
    </inkml:brush>
  </inkml:definitions>
  <inkml:trace contextRef="#ctx0" brushRef="#br0">6292 28166 505,'0'-16'1,"2"-1"4,0-2 3,2 1 3,-1-3 4,-1 0 4,0-1 4,-2 0 4,-1-1 1,-2 4-3,-2 3-3,-1 3-2,-3 2-3,0 2-2,-1 3 0,-1 1-3,-2 1 0,0 2 0,-1 0 0,-1 2-1,-1 0-1,0 2-1,1 0-1,-1 2-2,0 1-2,1 3-1,-1 4-2,0 2-3,1 3 0,-1 1 0,0 3 1,1 1-1,0 2 0,2 1 0,2 1-2,3 1-1,0 0 0,0 1-1,0-1-2,0 1 0,1-1 0,1 0 0,0 1 1,2-1 0,0 0 0,2-1 0,0-1 1,2-1 1,1-1 0,2-1 0,2-1 0,2-1 1,2-1-1,3-1 0,3-1-1,4-1-1,1-2-1,2-4-2,3-5 0,2-2-1,1-6 0,2-4 0,2-6 0,3-3 0,0-5 1,0-2 1,1-1 2,-1-2 1,-1-2 2,-2 1 2,-1-1 2,-3 1 2,-2 1 0,-5 3 0,-3 3 0,-4 3-1,-4 2 0,-3 2-1,-2 3 0,-4 1 0,-3 2 1,-6 2 3,-4 2 2,-5 2 3,-3 2 3,1 2 3,-1 2 3,1 2 4,-1 2 1,0 1 0,1 3 0,-1 2-1,1 1-1,1 1-4,1 1-3,1 1-4,1 0-4,4-1-3,3 0-5,3-2-3,4-4-5,7-5-3,7-6-3,8-5-5,2-6-1,-1 0-1,-1-3 0,-1-1-1,-1-3 0,1 0 0,0-1 1,-1-1 0,0 0 2,-1 3 4,0 1 3,-2 2 4,-3 6 12,-5 7 21,-4 7 20,-6 9 21,0 3 3,2-1-15,4-1-15,2 0-14,4-4-14,6-3-13,4-4-11,5-4-13,1-4-3,-2-4 2,-1-4 4,-2-3 4,-1-4 2,1-2-1,1-1-1,1-3 0,-1 0 1,-1 1 4,-3 1 4,-1 1 2,-2 1 7,-2 3 6,-3 1 7,-1 3 6,-3 1 11,-4 4 12,-4 2 12,-4 4 12,-1 3-1,0 4-12,2 4-14,1 3-12,0 3-9,0 2-3,0 0-2,0 1-3,1 0-2,0-1-1,2-1-1,0-1 0,2 0-2,0 0-1,2-1-1,0 1-2,1 0-1,2-1 0,0 1 0,2 0 0,0-2-1,1-3-3,1-3 0,2-2-3,0-3-1,1-1-1,1 0-1,2-1 0,0-4-2,1-2 0,1-5 1,1-4-2,1-3 2,-1-1 0,1-3 2,-1-1 0,0-2 3,-2-1 1,-3-1 2,-1-1 3,-3 0 1,-2-1 1,-4 1 1,-2 0 1,-4 0 1,0 3-1,-3 1-1,-2 3-1,-2 1 3,-2 2 5,-2 3 7,-1 1 5,-2 3 2,-2 4-3,0 4-4,-1 4-4,-3 6-3,-5 6-5,-4 7-4,-6 7-5,1 1-4,7-6-5,7-3-3,7-6-5,3-2-7,1 1-8,-1 1-10,0 2-9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2"/>
    </inkml:context>
    <inkml:brush xml:id="br0">
      <inkml:brushProperty name="width" value="0.03282" units="cm"/>
      <inkml:brushProperty name="height" value="0.03282" units="cm"/>
      <inkml:brushProperty name="color" value="#F2395B"/>
    </inkml:brush>
  </inkml:definitions>
  <inkml:trace contextRef="#ctx0" brushRef="#br0">22822 1183 670,'-8'-15'0,"0"1"0,0 1 0,0 1 0,1 0 3,1 2 5,0 1 6,2 1 6,-1 0 5,-2 2 5,-2 0 6,-1 2 4,-2 1-1,0 2-8,0 2-9,1 2-7,-2 2-7,-2 4-5,-1 2-3,-3 3-5,0 3-3,-1 1 0,1 3 0,-1 1-2,1 1 1,1-1 0,1-1 1,1-1 0,1-1 2,1-1 0,1 0 1,0-2 2,3 0 1,3-1 0,2 1 1,4-1 0,4 0 1,6-4-1,5-3 0,7-2 0,1-3 0,-1-1 1,-3 0 2,-1-2 0,-3 0 1,-1 0 0,-2 0 1,-2 0-1,-3 1 0,-1 2-1,-2 2 0,-2 2-1,-1 2 0,-2 3 0,0 4 0,-1 2 0,-3 2-2,-2 1-1,-3 1-2,-3 1-2,-2 0-1,2 1 0,1-1 0,1 1-1,0-2 1,0-1 1,1-3 1,-1-1 2,1-3 0,2-1 0,2-2 1,3-2-1,3-4 2,7-6 1,8-6 2,6-6 2,2-2 0,-1-1 0,-3 0-2,-1 1 0,-1-1-1,1 0 1,1 1 0,1-1 0,0 2 1,-1 2 0,-1 4 2,0 3 1,-3 2 0,-1 0 1,-3 2 0,-1 0 2,-1 1-1,0 0 1,0 0-1,0 0 1,-1 1-1,1 0 1,0 2-1,0 0 1,-1 2 0,-1 2-1,0 1-1,-2 3 0,-1 1-1,0 0-1,-2-1-3,0 1 0,-1 0-8,0 2-11,0 0-11,0 1-12,0-3-7,2-6-4,0-8-5,2-6-5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8"/>
    </inkml:context>
    <inkml:brush xml:id="br0">
      <inkml:brushProperty name="width" value="0.03267" units="cm"/>
      <inkml:brushProperty name="height" value="0.03267" units="cm"/>
    </inkml:brush>
  </inkml:definitions>
  <inkml:trace contextRef="#ctx0" brushRef="#br0">91640 43944 673,'-8'-8'0,"2"2"0,0 1 0,2 0 0,1 3 8,2 4 16,2 4 17,2 4 16,1 1 2,2 1-14,0 0-12,2 0-13,-1-1-8,1-3-1,0-1-2,0-2-2,0-1-7,0 0-11,-1 0-13,1 0-12,0-1-6,2-2 0,0-2-1,1-2 1,0-1 0,-2 0 3,-2 0 2,-2 0 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2"/>
    </inkml:context>
    <inkml:brush xml:id="br0">
      <inkml:brushProperty name="width" value="0.02853" units="cm"/>
      <inkml:brushProperty name="height" value="0.02853" units="cm"/>
      <inkml:brushProperty name="color" value="#F2395B"/>
    </inkml:brush>
  </inkml:definitions>
  <inkml:trace contextRef="#ctx0" brushRef="#br0">23750 2100 771,'8'8'113,"0"0"-37,-1-1-38,1 1-36,0 0-24,0 0-9,0 0-8,-1-1-9,0 0-1,0 0 3,-2-2 5,0 0 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3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24612 1728 647,'-13'2'70,"3"4"-10,4 4-8,4 3-10,2 3-8,-2 2-6,0 0-7,-2 1-6,0 1-5,1 1-2,-1 1-2,0 1-3,0 0-2,2 2 1,0 1-2,2 1 1,0-1-2,0-3 1,0-3 0,0-3-1,0-2 0,2-1-2,0-1 0,2 0-3,2-5-1,5-6-3,5-8-3,5-6-2,2-6-2,-3-3 1,-1-5-1,-2-3 1,-2-2 1,-1 0 3,-1 0 3,-1-1 3,-2 1 1,-2 2-1,-4 0 0,-2 1-1,-2 1 0,0 1-1,0 1 0,0 2-1,-2 1-1,-2 6-2,-4 5-2,-2 5-1,-2 2 0,-1 2 0,-1 0 2,-1 2 1,-1 2 0,0 6-4,1 4-3,-1 5-2,1 1-1,3-3 3,1-3 2,2-2 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3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25250 2266 612,'29'-1'14,"-3"-1"-4,-5 0-2,-3-1-3,-1-1 4,1 2 10,3 0 11,1 2 9,0 0 3,-1 0-4,-2 0-5,-3 0-4,-1 1-6,-2 4-5,-3 2-7,-1 3-5,-2 3-6,-4 2-4,-3 1-4,-2 3-4,-3 0-2,-2 1 1,-1 0-1,-3-1 0,-3 2-2,-3 3-3,-5 3-4,-3 3-3,-1-1 1,3-6 5,3-3 6,3-6 5,1-3 5,2-1 3,1 0 4,1-2 3,2-1 5,6-2 4,4-3 4,6 0 4,3-3 3,3-1 0,4 0 1,2-1 1,1-1-2,1 0-3,-1 0-4,1 0-3,-1 0-4,1 0-5,0 0-4,-1 1-6,1-1-6,-1 2-9,1 0-8,0 2-8,-1 0-8,1 0-5,-1 0-5,1 0-5,-2-1 1,-3 0 9,-3-2 9,-2 0 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3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26750 2265 660,'17'0'89,"1"0"-19,3 0-21,1 0-20,2 0-11,-1 0-3,0 0-3,1 0-2,0-1-1,1 0 1,0-2 1,2 0 2,0 0-8,-3 1-18,-2 0-17,-1 2-17,-3 0-7,-3 0 3,-3 0 3,-2 0 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4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27480 1224 599,'-13'-11'11,"3"10"20,5 10 22,3 10 21,2 4 2,0 2-17,0 1-15,0 1-18,0 2-11,0 3-6,0 2-7,0 4-6,0 2-6,0 2-5,0 2-6,0 2-6,0 2-4,0 4-5,0 2-6,0 3-4,0-3 2,0-12 8,0-10 7,0-11 9,0-6 2,0-1-3,0-1-4,0 0-4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5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29094 945 699,'-1'-13'8,"-2"4"13,-2 6 14,-1 5 15,-3 3 1,-2 5-10,-2 4-11,-1 3-11,-3 4-6,-2 3-3,-1 3-1,-2 3-2,-1 0-3,4-3-2,3-3-1,3-3-4,0-2 0,-1 1 1,-3-1 0,-2 1 1,1-2 0,3-3 1,3-3 0,3-2 2,2-2-2,2-1-4,2 1-5,2 0-3,3-1-1,6-2 2,4-3 1,5 0 3,3-2 1,1 0 1,1 0 1,1 0 2,2-1 0,1-1 2,2 0 2,3-1 1,-2-1 0,-3 2-2,-5 0-3,-3 2-1,-2-1-3,3 0 0,2-2 0,1 0-2,-1 0-2,-3 0-8,-4 2-5,-4 0-7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5"/>
    </inkml:context>
    <inkml:brush xml:id="br0">
      <inkml:brushProperty name="width" value="0.03314" units="cm"/>
      <inkml:brushProperty name="height" value="0.03314" units="cm"/>
      <inkml:brushProperty name="color" value="#F2395B"/>
    </inkml:brush>
  </inkml:definitions>
  <inkml:trace contextRef="#ctx0" brushRef="#br0">29777 1241 663,'-15'-4'15,"3"8"13,1 8 13,3 7 12,1 5 3,2-1-8,2 1-10,2-1-9,1 1-9,-2 3-11,0 1-12,-1 2-9,-1 2-9,2 1-6,0 0-4,2 2-6,0-2-3,0-6 0,0-3-1,0-6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5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30961 1127 642,'-8'-6'6,"2"2"12,1 4 12,0 3 12,1 2 4,1 3-4,-2 3-3,2 4-3,-1 1-6,2 3-5,0 1-5,2 3-7,0 0-5,0 1-5,0-1-7,0 1-4,-1-1-2,0-2 1,-2 0 3,0 0 2,-1-2-5,0 1-13,0-1-12,1 1-13,-1-2-5,0-3 3,0-3 2,0-2 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5"/>
    </inkml:context>
    <inkml:brush xml:id="br0">
      <inkml:brushProperty name="width" value="0.02729" units="cm"/>
      <inkml:brushProperty name="height" value="0.02729" units="cm"/>
      <inkml:brushProperty name="color" value="#F2395B"/>
    </inkml:brush>
  </inkml:definitions>
  <inkml:trace contextRef="#ctx0" brushRef="#br0">30900 1861 806,'8'-15'11,"0"4"1,-1 3 1,1 3 2,0 1 0,2 2 1,0 0 2,1 2 0,1-1 1,0 0-2,0-2-2,-1 0-1,1 0-5,0 0-8,-1 2-7,1 0-8,0 1-6,0-2-5,-1 0-6,1-1-4,-1-1-2,-2 0 0,-2 0 0,-2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5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31746 890 615,'-8'-5'9,"2"7"18,1 8 18,1 6 18,1 4 3,0 3-12,2 1-12,0 3-12,1 0-9,0 1-5,0-1-7,0 0-7,0 1-5,-2 1-7,0 0-7,-1 2-6,-1-1-7,2-1-6,0-3-5,2-1-7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8"/>
    </inkml:context>
    <inkml:brush xml:id="br0">
      <inkml:brushProperty name="width" value="0.03239" units="cm"/>
      <inkml:brushProperty name="height" value="0.03239" units="cm"/>
    </inkml:brush>
  </inkml:definitions>
  <inkml:trace contextRef="#ctx0" brushRef="#br0">96583 43977 679,'-6'-6'9,"4"2"19,4 4 19,4 2 19,2 3 0,-1 2-15,1 2-17,0 2-16,0 0-16,0 1-20,0 0-17,-1-1-18,1 0-9,0-2 4,0-2 3,0-2 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6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32550 127 736,'9'-21'48,"1"4"-2,3 3-2,2 4-3,1 4-5,1 1-11,1 2-8,1 2-11,1 1-7,-1 2-8,1 0-6,-1 2-8,-1 0-3,-3 3-1,-2 2 0,-4 2-1,-2 1 1,-2 1 1,-3 1 1,0 1 2,-3-1 0,0-3-2,-2-3-1,0-2-1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6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32560 800 542,'-28'1'8,"7"2"15,7 2 17,7 2 15,4 2 4,1 5-7,0 4-8,2 3-7,0 4-6,0 3-4,0 3-4,0 3-3,0 2-4,0 2-5,0 2-3,0 2-5,0 4-2,0 4-2,0 5 1,0 6-2,0 3-4,0 7-8,0 3-8,0 6-7,0 2-5,0-2 2,0 0 0,0-1 2,0-1-1,0 1 1,0-1-1,0 0 0,0-7 1,0-17 6,0-14 3,0-17 5,-1-7 0,0-1-4,-2 1-3,0 0-4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6"/>
    </inkml:context>
    <inkml:brush xml:id="br0">
      <inkml:brushProperty name="width" value="0.03385" units="cm"/>
      <inkml:brushProperty name="height" value="0.03385" units="cm"/>
      <inkml:brushProperty name="color" value="#F2395B"/>
    </inkml:brush>
  </inkml:definitions>
  <inkml:trace contextRef="#ctx0" brushRef="#br0">32650 1839 649,'0'-15'37,"0"2"-1,0 3-1,0 1 0,1 1-1,4 0-1,2 1-1,3-1 0,3 0-4,2 0-6,1 0-6,3 1-7,3-1-7,5 0-8,5 0-7,5 0-8,-1 2-3,-4 1-1,-5 2 0,-5 2 0,-3 0-5,-3 0-10,-1-2-9,-2 0-10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7"/>
    </inkml:context>
    <inkml:brush xml:id="br0">
      <inkml:brushProperty name="width" value="0.03377" units="cm"/>
      <inkml:brushProperty name="height" value="0.03377" units="cm"/>
      <inkml:brushProperty name="color" value="#F2395B"/>
    </inkml:brush>
  </inkml:definitions>
  <inkml:trace contextRef="#ctx0" brushRef="#br0">34450 1946 651,'11'-8'115,"5"0"-26,7 1-25,5-1-25,2 2-18,-3 1-7,-4 2-7,-1 2-9,-2 1-6,1 0-7,0 0-6,3 0-7,-2 1-3,-2 2 2,-1 2 1,-2 1 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7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34300 2650 691,'18'0'104,"3"0"-23,4 0-22,5 0-23,1 0-16,0 0-11,1 0-12,-1 0-10,1 0-4,1 0 2,0 0 3,2 0 2,-2 0-4,-6 0-9,-3 0-10,-6 0-9,-4 0-4,-1 0 1,-2 0 3,-2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8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37001 1097 577,'-15'-14'0,"1"2"1,1 4-1,0 3 1,2 1 3,-1 2 7,0 0 8,0 2 7,0 1 2,-3 4-4,-2 2-3,-1 3-4,-2 3-2,1 2-4,-1 1-3,1 3-2,0 0-3,2-1-1,2-1-1,3 0-3,1-2 0,2-1-1,2-1 0,3-1-1,1 0 0,6 0-1,2-1-1,5 1 0,2-1 0,0-2 2,-1-2 0,1-2 1,0-1 0,0 1 2,-1 2-1,1 0 2,-1 1-1,-2 2 1,-3 0-1,-1 1-1,-2 2 1,-2 2 0,-2 1 0,-2 3 1,-2 1-1,-3 1-1,-4 1 0,-2 1-1,-1-1 1,-1-1 0,0-3 0,1-1 1,-1-2 2,2 0 1,1-2 3,1-1 1,3-3 2,6-4-1,6-6 0,6-4 0,5-5-2,5-3-4,5-5-4,5-4-3,1 0-3,-3 3 1,-3 3-1,-3 3 1,-2 1 0,1 0 2,-1 1 1,1-1 2,-1 1 1,-3 2 4,-1 2 1,-2 3 3,-2 1 8,-1 3 16,-1 4 14,0 2 16,-2 3 0,-1 2-15,0 2-13,-2 1-15,0 2-9,0 0-6,0-1-6,0 1-5,0-1-10,0-1-15,0-1-15,0 0-14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8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37900 1950 696,'22'7'125,"-1"-1"-34,-3 0-32,-1-2-33,-1 0-24,-1 0-13,1 0-14,0 0-15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8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38850 350 700,'16'0'7,"-1"0"15,1 0 17,0 0 15,-1 0 3,3 0-11,0 0-11,1 0-12,0 0-10,-1 2-9,-1 0-10,-1 2-8,-1 0-9,-3 1-10,-1 1-7,-2 2-10,-2-1-2,-2 3 4,-3 0 3,0 1 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8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38642 1050 532,'-9'7'0,"0"-2"0,-1-3-1,-1 0 0,1-1 10,2 1 18,4 3 20,2 2 18,2 2 4,0 4-13,0 2-12,0 3-13,0 4-7,-2 5-3,0 5-2,-1 4-2,-1 6-4,0 6-3,0 6-4,0 6-3,0 6-2,0 9 1,0 7 0,1 8 2,-1 1-8,2-6-15,0-6-13,2-5-16,0-6-4,0-2 4,0-3 5,0-2 4,0-5 3,0-7-1,0-5 1,0-5 0,-1-8 1,0-6 6,-2-7 3,0-6 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8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38600 2226 738,'16'-15'47,"-1"2"-7,1 3-6,0 1-5,0 2-5,1 1 0,1 0-1,1 2-2,1 1-6,1 0-11,1 2-11,1 0-11,0 1-9,-1-2-3,-1 0-3,-1-2-4,-2 0-3,-3 1 0,-3-1-1,-2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8"/>
    </inkml:context>
    <inkml:brush xml:id="br0">
      <inkml:brushProperty name="width" value="0.03336" units="cm"/>
      <inkml:brushProperty name="height" value="0.03336" units="cm"/>
    </inkml:brush>
  </inkml:definitions>
  <inkml:trace contextRef="#ctx0" brushRef="#br0">97900 43877 659,'14'0'5,"-3"-2"11,-2 0 9,-4-1 11,-1 0 4,0 3-4,0 4-4,0 2-3,0 2-3,2 2-1,0 0 0,1 2-2,1-1-6,2 1-11,0 0-12,2 0-12,-2-2-13,1 1-16,-2-2-15,0 0-17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9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39581 2050 635,'-9'16'128,"0"-1"-32,-1 1-33,-1-1-34,-2 2-16,0 1-3,-1 3-2,-1 2-1,0-2-2,1-1-2,1-5-1,1-1-2,0-2 0,0 3 0,0 2 0,1 1 0,1 0-2,4-2-6,4-4-5,4-3-6,4-2-1,6-2 2,4-3 4,5 0 2,2-2 1,-2 0 0,0 0 0,0 0 0,-2 0 0,1 0 1,-1 0 1,1 0 1,-2 0-3,0 0-7,0 0-7,-2 0-6,-2-1-4,-1 0 0,-2-2 0,-2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9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40026 2400 634,'-21'2'84,"5"6"-9,5 4-10,4 5-10,3 6-11,1 7-15,-1 6-15,0 8-15,0 3-13,0 1-10,0 2-9,0 0-11,0-4-7,1-8-2,-1-10-4,0-7-2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29"/>
    </inkml:context>
    <inkml:brush xml:id="br0">
      <inkml:brushProperty name="width" value="0.03132" units="cm"/>
      <inkml:brushProperty name="height" value="0.03132" units="cm"/>
      <inkml:brushProperty name="color" value="#F2395B"/>
    </inkml:brush>
  </inkml:definitions>
  <inkml:trace contextRef="#ctx0" brushRef="#br0">40600 2365 702,'44'-1'127,"-4"0"-35,-6-2-35,-4 0-36,-3 0-21,-1 1-12,-1 0-10,-1 2-11,0 0-5,1 2 1,1 0 0,1 1 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0"/>
    </inkml:context>
    <inkml:brush xml:id="br0">
      <inkml:brushProperty name="width" value="0.03373" units="cm"/>
      <inkml:brushProperty name="height" value="0.03373" units="cm"/>
      <inkml:brushProperty name="color" value="#F2395B"/>
    </inkml:brush>
  </inkml:definitions>
  <inkml:trace contextRef="#ctx0" brushRef="#br0">41029 1516 652,'0'-12'10,"0"8"22,0 8 21,0 8 22,0 5-1,0 3-19,0 3-21,0 3-20,-1 3-13,0 6-9,-2 5-6,0 4-8,-2 6-8,0 6-7,-1 5-7,-1 7-9,0-4 0,1-13 4,0-12 5,2-13 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0"/>
    </inkml:context>
    <inkml:brush xml:id="br0">
      <inkml:brushProperty name="width" value="0.03436" units="cm"/>
      <inkml:brushProperty name="height" value="0.03436" units="cm"/>
      <inkml:brushProperty name="color" value="#F2395B"/>
    </inkml:brush>
  </inkml:definitions>
  <inkml:trace contextRef="#ctx0" brushRef="#br0">42497 1550 640,'15'0'105,"-1"2"-22,-1 0-23,0 2-23,-1 0-13,1 3-6,1 2-4,2 2-5,-2 0-4,-3-1-2,-3 0-1,-2-2-3,-4 1-3,-1 1-5,-2 3-4,-1 2-5,-4 2-2,-4 1-2,-4 3-1,-3 1-2,-4 0 0,1-1 1,-2-3 0,-1-1 2,-1-1 1,1-1 2,0 1 3,-1 0 1,2-2 4,3-1 6,3-3 4,3-1 6,4-1 6,6-2 7,6-1 9,6 0 7,4-2-1,5 0-9,3-2-10,5 0-10,1-2-7,1 0-5,-1-2-6,0 0-5,0-2-2,1 0 1,-1-1 2,1-2 1,-3 1-2,-4-1-3,-3 0-5,-4 0-4,-3 0 0,-1 1 5,-1-1 3,0 0 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0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43979 1516 570,'0'-12'39,"0"8"12,0 8 12,0 8 14,0 4-4,0 3-16,0 1-18,0 3-17,0 0-13,0 2-10,0 1-10,0 1-8,-2 0-7,0 1-1,-3-1-2,-2 1-3,0-2-2,1 0-3,1-1-3,0-1-4,1-3 0,1-3 3,-1-4 1,0-4 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0"/>
    </inkml:context>
    <inkml:brush xml:id="br0">
      <inkml:brushProperty name="width" value="0.02665" units="cm"/>
      <inkml:brushProperty name="height" value="0.02665" units="cm"/>
      <inkml:brushProperty name="color" value="#F2395B"/>
    </inkml:brush>
  </inkml:definitions>
  <inkml:trace contextRef="#ctx0" brushRef="#br0">44050 2057 825,'28'-29'-7,"-5"7"11,-7 6 10,-5 5 10,-3 4 4,0 2-2,0 3-1,-1 1-2,1 0-3,2 0-8,0-2-7,1 0-6,0 0-7,0 0-8,-2 2-6,-1 0-8,1 1-3,0-2 0,1 0 2,1-2 0,0 0 1,-2 1 3,-2-1 2,-2 0 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1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44807 965 520,'-1'-16'3,"0"2"4,-2 1 5,0 1 6,-1 5 10,0 10 18,0 10 18,0 9 17,0 6-1,1 1-19,-1 1-19,0 1-18,0 2-14,0 4-7,0 4-5,0 4-8,0 3-4,1 4-5,-1 2-3,0 3-3,-1 4-2,0 2 1,-1 3 0,-1 3 1,0-2 1,2-5-1,2-7 0,2-4-1,1-7-1,0-5-1,0-4-2,0-5-1,0-4 0,-2-5 5,0-3 4,-2-4 5,0-3 2,1-1 1,-1-1 0,0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1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45150 2350 573,'14'-28'4,"-1"5"6,-2 6 7,-2 7 7,-1 2 4,0 0 3,-1 0 2,1 1 3,0 1 1,0 4 3,0 4 0,0 4 2,-2 4-5,-1 5-12,-2 5-13,-2 5-11,-1 2-7,0 1-2,0-1-3,0 0-2,0 0-1,-2-3-1,0-2-1,-2-1-1,2-4-3,4-5-7,4-4-6,4-6-7,4-6-1,3-8 3,5-7 3,3-8 3,3-5 4,-1-1 2,0-1 4,1 0 2,-2 1 4,-3 5 4,-3 5 4,-3 5 3,-3 4 1,-2 1 0,-4 2-2,-3 2-2,-1 4 17,0 4 33,0 6 34,0 4 34,-1 4 2,0 3-28,-2 3-28,0 3-27,-1 2-18,0 1-6,0 1-5,0 1-7,1-1-4,2-1-2,2-3-2,1-1-2,3-3 0,2-1 1,2-3 2,1-1 0,2-3 0,2-2-4,0-4-2,1-2-4,1-5-1,1-6 2,1-6 2,1-5 0,0-5 4,-1-1 3,-1-3 4,-1-1 3,-2 0 5,-3 2 4,-2 1 6,-4 3 4,-2 1 3,-2 1 0,-3 1 1,0 1-1,-4 1 4,0 3 5,-3 1 5,-2 3 7,-1 0-1,-2 2-5,0 1-6,-1 1-5,-3 1-7,-2 2-7,-3 2-8,-3 2-8,-3 2-2,-4 4 2,-5 2 1,-3 3 1,1 1 3,7 0 1,7-2 3,7-1 1,3 1-11,1 0-23,-1 1-23,0 2-25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6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20482 30094 615,'-1'-15'64,"-1"2"-12,0 3-10,-1 1-13,-2 1-6,0 0-3,-1 0-3,-2 1-3,-1 0-4,-3 2-4,-4 2-6,-1 2-5,-3 2-2,2 4-1,1 2 1,1 3-1,1 3 1,1 2 3,1 1 2,0 3 2,2 0 1,1-1 2,0-1-1,2 0 1,1-2 1,1 1-2,0-1 0,2 1 0,0 0-1,2-1 0,0 1 0,2 0 0,1-1-1,2-1-1,2-1-1,2 0 0,1-3-1,1-1 1,1-2 1,2-2 0,0-2 0,1-1 0,1 0-1,2-1-1,-2-1 0,-1 0 1,-3 0 1,-1 0 0,-1 1 0,0 1-1,0 3-3,0 2-1,-3 2-2,-2 2 1,-6 2 1,-2 1-1,-4 2 1,0 1 1,-1 2 1,-1 0 1,-1-1 0,0 1 1,0-2 0,1-1 2,-1-1-1,0-3 1,0-1 0,1-2 1,1-4 0,6-4 1,4-6 1,6-4 1,2-3-1,1 1-2,2-1-3,0 0-2,1 0-2,1 1-1,1-1-1,2 0-1,-1 1 1,1 3 2,0 1 2,-1 2 2,0 0 1,-1 0 2,0-1 2,-2-1 1,0 0 0,1 2 1,2 2-1,0 2 0,0 1 1,-1 0 1,-1 0 1,0 0 1,-2 1 2,-1 2 3,-1 2 4,0 2 2,-2 1 2,-1 1-1,0 1-1,-2 2 0,0-1-1,0 1-1,0 0-2,0 0 0,-1-1-4,0 1-7,-2 0-8,0 0-7,-1-4-12,0-5-14,0-6-17,0-5-15,-2-4-3,0 2 11,-3 1 9,-2 0 10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09"/>
    </inkml:context>
    <inkml:brush xml:id="br0">
      <inkml:brushProperty name="width" value="0.03993" units="cm"/>
      <inkml:brushProperty name="height" value="0.03993" units="cm"/>
    </inkml:brush>
  </inkml:definitions>
  <inkml:trace contextRef="#ctx0" brushRef="#br0">102583 44131 550,'-6'-14'40,"4"5"4,4 3 7,4 4 4,2 3-1,-1 2-9,1 2-10,0 2-9,0 1-6,0 1-3,0 1-3,-1 2-3,2-2-2,0 1 0,1-2 1,2 0-1,-1-2-11,-1 1-23,-1 0-25,0 0-23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6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21350 30100 674,'0'15'80,"2"-1"-12,0-1-12,2-1-11,0-1-12,1-1-9,2-1-10,0 0-8,1-1-11,1-1-10,2 1-9,0 0-10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7"/>
    </inkml:context>
    <inkml:brush xml:id="br0">
      <inkml:brushProperty name="width" value="0.03332" units="cm"/>
      <inkml:brushProperty name="height" value="0.03332" units="cm"/>
      <inkml:brushProperty name="color" value="#F2395B"/>
    </inkml:brush>
  </inkml:definitions>
  <inkml:trace contextRef="#ctx0" brushRef="#br0">22100 29565 660,'37'-6'130,"-4"1"-33,-4 2-33,-3 2-32,-3 1-21,-1 0-6,-1 0-6,-1 0-6,-2 0-8,-1 2-6,-3 0-7,-1 2-7,-3 0-4,-2 1-2,-4 1 0,-2 2-1,-3 0 2,0-1 2,-2 1 4,0 0 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7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22293 29850 539,'-28'7'0,"7"-1"1,7 0 1,7-2 2,3 2 10,1 2 17,-2 3 19,2 4 18,-1 2 3,2 5-13,0 3-13,2 5-13,0 3-10,2 4-4,0 4-6,2 4-5,-1 3-3,2 2 2,-2 2 0,1 2 1,1 2-5,0 5-9,1 3-10,2 5-9,-1 2-5,1 1 1,0 1 2,0 1 1,-1-4-3,1-7-4,0-9-7,0-7-4,-1-7-1,1-7 4,0-7 4,0-7 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7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22250 31168 650,'2'-29'62,"4"5"-6,4 5-6,3 5-5,4 2-7,1 1-5,3-1-7,1 1-6,3-1-6,1 0-8,3 0-9,1 1-6,1 0-8,-2 2-7,0 2-7,-1 3-7,-3 0 0,-5 2 3,-5 0 4,-4 2 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8"/>
    </inkml:context>
    <inkml:brush xml:id="br0">
      <inkml:brushProperty name="width" value="0.03724" units="cm"/>
      <inkml:brushProperty name="height" value="0.03724" units="cm"/>
      <inkml:brushProperty name="color" value="#F2395B"/>
    </inkml:brush>
  </inkml:definitions>
  <inkml:trace contextRef="#ctx0" brushRef="#br0">23439 30850 590,'-1'16'104,"-2"1"-23,-2 1-24,-2 1-22,-1 1-13,1 1-4,-1 1-4,0 2-3,-1-2-1,0-2-1,-1-1-1,-1-2 0,0-2-1,2-1 1,2-1-2,3 0 0,2-3-1,5 1-4,6-2-4,4 0-3,4-3-3,1-3-2,3-2-2,1-4-2,1-1-2,-1 1-1,-1-1-3,-1 0-2,-1 0-1,-3 0-1,-1 0-2,-2 0-1,-2 1-1,1 0-2,0 2-2,0 0-1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5:38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23896 31046 506,'-8'-8'3,"1"2"7,-1 1 5,0 0 7,2 4 10,1 6 15,2 6 14,2 6 15,1 4 0,0 6-16,0 5-16,0 5-16,1 4-13,2 4-11,2 4-9,1 3-12,1 3-6,0-2-1,-2-1-3,-1 0-1,0-4-8,0-5-15,0-4-14,0-5-15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6:16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95109 48659 499,'-8'-8'0,"0"2"0,0 1 1,0 0-1,2 1 6,2 1 11,4-1 11,3 0 10,1 0 1,1 0-8,1 0-9,2 0-8,1 1-1,1 0 4,3 2 4,2 1 6,0-2-1,-1 0-4,-1-3-5,0-2-5,-2 0-4,1 2-1,0 2-1,0 3-1,-1-1-2,1-1 1,0 0-1,0-1 1,-1-1-1,1 2-2,0 0 0,0 2-3,-1 0 1,1 0 1,0 0 0,0 0 1,-1 0 1,1 2-1,0 0 0,0 2 0,0-1 0,1-1 0,1 0-1,2-1 1,-1-1 0,1 0-1,0 0-1,-1 0 0,1 0 0,0 0 1,-1 0-1,1 0 0,-1 0 1,-1 0 0,-1 0-1,0 0 1,-2 0 0,1 1-1,0 2 1,0 0 0,0 2-1,-1 0 1,1 1-1,0 2 1,0-1 0,1-1 1,1-1 0,2 0 2,-1-2-1,1-1 0,0 0-1,-1-1 0,1-2 0,0-1-1,-1 0-2,1-1 0,0-1 0,-1 0-2,1 0 0,0 0-1,-1 1 1,-1 0 1,-1 2 2,0 1 1,-2 0 2,1 0 4,0 0 2,0 0 4,0 0 1,1 1 0,1 2 0,1 0 0,1 0-2,0 0-3,-1-2-4,1 0-3,0-1-2,1 0-2,2 0-1,0 0-2,0 0-2,1 0 1,-1 0-1,1 0-1,-1-1 1,-1 0-1,-1-2 0,-1 0 1,0 0 0,0 0 2,-1 2 0,1 1 2,0-1 2,1-1 2,2 0 2,0-1 2,-1-1 2,1 2 0,-2 0 1,-1 2 1,0 0 0,0 0 2,-1 0 0,1 0 2,-1 0-1,-1 0-1,-1 0 0,0 0-2,-2 1-2,-1 2-2,-1 2-2,0 2-4,-4 1-16,-2 1-30,-6 1-30,-2 1-29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6:18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7412 53150 508,'-46'0'-2,"3"0"-3,4 0-4,2 0-4,4 0 4,5 0 9,5 0 10,5 0 10,5 1 7,4 2 5,6 2 6,5 2 4,3 1 0,3 1-8,3 1-5,4 2-8,1 0-3,3 1-3,2 1-3,1 2-2,2-1-1,-1-1 0,1-1-1,-1-1 0,2 0 0,1 0-1,2-1 0,3 1 0,0-1-1,1-2-2,-1-3-1,0-1-2,2-2-1,1-4-1,2-2-1,2-3-1,2-3-1,2-2 0,3-2-2,1-1 0,1-2 0,0 2 1,0 1 1,0 1 0,-1 1 1,0 0 0,-2 2 0,0 1-1,-2 1 1,0 2 1,-1 2 1,-1 2 1,-1 1 1,0-2-1,0 0 1,0-2 1,0 0 0,-1 1 0,-2-1 0,0 0 0,-1 0 2,-1 2 1,-1 0 1,-1 2 2,-1 0 0,2 0 0,1 0-1,1 0 0,-1 0-1,0 0 1,-1 0 1,-1 0 0,-1 0 0,1 0-1,-1 0 1,0 0-1,0 0 0,-1 0 0,-1 0-1,-1 0 1,-1 0-1,1 0-1,-1 0-2,1 0-2,-3 0-1,-1 0-2,-4 0-3,-3 0-3,-2 0-3,-1 0-7,-1 0-5,0 0-5,-1 0-6,1 2-2,1 0-4,2 2-4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6:19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12069 57050 461,'-9'19'87,"0"7"-19,-2 7-21,0 6-19,-1 6-12,-3 4-3,-2 4-2,-1 4-2,-3 1-3,0-1-2,-1-1-3,0 0-2,-2-1-2,3-1 2,0 1 0,1 0 0,1-3 1,4-6-2,3-6-1,3-6-2,4-12-5,8-17-12,6-18-11,7-17-11,4-10-3,1-2 6,1-2 4,1-2 7,0 0 4,-1 0 5,-1 2 4,-1 0 5,-1 3 3,-2 4 2,-3 3 2,-1 5 2,-2 3 3,-3 3 3,-1 3 4,-2 3 4,0 4 9,0 3 14,1 4 13,2 4 15,0 3 1,0 4-12,-1 2-11,1 3-12,0 4-8,0 2-2,0 3-4,-1 3-2,1 3-2,-2 2 0,-1 4 1,0 3 1,-1 1-2,0 1-1,0-1-3,0 0-2,-1 1-2,1 0-4,0 2-2,0 1-2,-1-2-3,0-2-1,-1-3-1,-2-3-1,0-4-1,0-3-2,0-5-1,0-3-2,-3-5-2,-6-6-3,-5-6-3,-7-6-4,-4-5 1,-1-5 5,-2-5 4,-2-5 4,-1-1 5,5 1 4,2 3 3,3 1 4,3 3 2,2 3-2,4 3 0,3 3 0,5 2 5,8 2 12,8 2 13,7 3 12,5 0 1,-1 2-11,1 0-12,-1 2-10,-1-1-6,-1 0-3,-2-2-2,-2 0-1,-2-2-5,3 0-4,0-1-5,1-1-4,-1-1-4,-1 0-2,-2 0-1,-2 0-1,-2-1-1,1-3 1,0-4 0,0-1 1,-1-5 1,1-2 4,0-2 2,0-4 3,-1-2 3,1-1 3,0-1 4,0 0 2,-2-1 2,-1 3 1,-2 2 1,-2 2 0,-1 1 3,0 3 5,-1 1 5,2 3 5,-2 2 3,1 2 0,0 4 1,0 3 1,-1 5 6,0 8 15,-2 7 14,0 9 15,-1 6 0,0 3-14,0 4-14,0 4-14,-1 3-9,0 1-2,-2 0-4,0 2-4,0-1 0,0-2-1,2-2 0,0-2 0,1-1-1,0 1-4,0-1-3,0 0-2,1-1-3,2-2 0,2-1-1,2-3-1,0-2 0,-1-5 0,0-3 0,-2-4 0,1-4-3,2-1-3,2-2-4,2-2-4,0-4-3,1-4 0,0-5-2,0-6-1,0-3-3,1-5-3,1-3-5,2-5-3,-1-2-1,1-4 1,0-3 0,-1-2 2,0-1 3,-3 3 4,-1 4 5,-2 2 3,-2 5 5,0 5 2,-2 7 4,0 5 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6:20"/>
    </inkml:context>
    <inkml:brush xml:id="br0">
      <inkml:brushProperty name="width" value="0.04375" units="cm"/>
      <inkml:brushProperty name="height" value="0.04375" units="cm"/>
      <inkml:brushProperty name="color" value="#F2395B"/>
    </inkml:brush>
  </inkml:definitions>
  <inkml:trace contextRef="#ctx0" brushRef="#br0">14866 56725 502,'0'-28'2,"0"5"5,0 7 3,0 5 5,1 3 4,1 2 5,3 1 5,2 0 4,1 1 0,2 1-3,0-1-4,1 0-4,2 0-2,0 2-1,1 0-1,1 2-1,1 0-1,0 2-5,-1 0-3,1 2-3,-1 0-1,-1 0 2,-1-1 2,0 1 2,-2 1-9,-1 2-20,-1 2-19,0 2-21,-4 0-5,-2-1 8,-6 0 8,-2-2 8,-4 0 7,-2 0 5,-2-1 6,-1 1 5,-2-1 4,1 0 1,-1-2 1,0 0 2,1-1 3,1 0 5,1-1 7,0 1 5,2 1 4,1 0 3,0 1 3,2 2 4,0 0 1,1 0 3,-1-1 2,0 1 2,0 0 1,2 2-1,1 0 0,0 1-2,1 3-1,1 6-4,-1 3-3,0 7-4,0 2-1,2 2 0,0 2-1,2 2 1,0 4-2,2 4-3,0 6-2,2 4-2,0 5-3,2 3-1,0 5-2,1 3-1,1 4-1,2 3-2,0 3 0,1 2-1,1-1-8,0-9-14,0-8-14,-1-7-14,1-5-6,0-2 1,0-2 2,-1-2 1,0-5 5,0-6 8,-2-7 8,0-7 8,-2-4 4,-1-3 2,-1-1 1,0-2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1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90702 43533 999,'-14'-6'-46,"4"4"16,4 4 18,5 4 17,1 3 7,0 1-1,0 3-2,0 2-2,-1 1 0,-1 1 0,0 1 0,-1 1 0,-1 2 0,0 1-4,0 3-2,0 1-2,0 1-3,0 1-3,0-1-1,1 1-3,-1-2-2,0-1-2,0-3-1,0-1-3,1-3-1,2-1 1,2-2 0,2-3 0,1-1 1,0-2 4,0-2 4,0-2 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6:20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14850 58888 640,'2'-15'50,"4"2"-1,4 3-3,3 1-2,4 2-3,1 1-6,3 0-7,2 2-5,-1 0-5,0 0-5,-1 0-4,0 0-5,-2 0-5,1-1-4,-1-2-4,1 0-4,1-1-3,3 1-1,3-1 0,3 0-1,-2 1-3,-4 1-5,-5 0-6,-4 2-5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6:21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16770 58000 498,'-14'1'86,"2"2"-19,4 2-18,3 2-19,1 2-9,0 3 0,0 3 0,0 3 0,0 3 0,-2 1-2,0 3-2,-1 1 0,-1 2-3,0-1 0,1 0-1,-1 1-2,0 0-1,2 1-1,1 0-1,0 2-2,2 1-2,0-1 0,2 0 0,1 0-2,0-1 0,0-3 1,0-3 0,0-3 1,1-3-3,3-3-8,4-2-6,2-4-7,2-4-3,1-6 3,1-6 2,2-6 2,-1-4 1,-1-1-1,-1-3 0,-1-1-2,-1 0 2,-1 1 2,0 2 2,-2 3 2,-1 0 3,-2 2 4,-3 1 3,0 1 3,-3 1 3,0 0 1,-2 2 2,0 1 1,-3 1 1,-4 2 0,-3 2-2,-5 2 0,-2 3-6,1 4-10,-1 4-11,1 4-11,0 2-5,1 3-3,1 1-3,1 3-1,2-2 0,2-3 2,4-5 2,3-3 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6:23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16950 55681 583,'1'-13'54,"2"3"-8,2 4-7,2 4-7,1 2-5,1 2-4,1 0-3,2 2-4,-1 0-1,-1 2 0,-1 0-1,0 1 1,-3 2-4,-1 3-5,-2 4-6,-2 2-6,-2 0-1,-2-1 2,-2-2 1,-1-3 3,-2-1-2,0 0-5,0-2-5,0-1-6,1 0-1,-1 0 3,0 0 4,0 0 3,2-1 4,4-1 7,4-1 5,4 0 6,2-1 2,2 0-3,0 0-2,1 0-2,1 0-2,0 1 0,-1 2 1,1 0-1,-1 0 2,-1 0 0,0-2 2,-2 0 0,-1-1 1,0 1 0,-2 2 0,0 0 0,-3 2-1,-3 1 0,-2 3 0,-3 2 0,-2 0-1,0-1-1,0-1-1,0 0-2,0-2-3,-1-1-2,-2-1-4,0 0-2,0-2-8,1 1-11,1 0-11,0 0-10,3-2-7,1-4-3,2-4-2,2-4-3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6:23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18000 56282 580,'15'0'109,"-1"0"-24,-1 0-23,-1 0-23,0 0-14,1 0-2,1 0-4,2 0-3,-1-1-3,1 0-2,-1-1-1,1-1-2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22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27261 19680 585,'-13'0'57,"8"0"1,7 0 2,6 0 1,4 0-5,3 0-11,2 0-11,1 0-12,1 0-8,-3 0-7,-1 0-7,-2 0-5,-1-1-5,1 0-1,1-2-2,2 0-1,0 0-3,3 1-4,1 0-3,3 2-4,-1-1-2,-1 0-2,-3-2-2,-1 0-1,-3 0-2,-1 1-1,-2 0-2,-2 2-1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22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27747 20039 567,'-7'-5'64,"2"6"-5,2 6-5,2 6-5,1 3-6,0 1-7,0 1-6,0 1-7,0 1-4,-2 3-5,-1 1-3,0 3-4,-1 1-1,1 3-1,-1 1 1,0 2 1,0 1-9,2-2-14,0 0-15,2-1-14,0-1-9,2-1 0,0-1 1,2-1-1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23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28233 20425 586,'0'-15'1,"1"4"11,2 3 11,0 3 10,1 0 5,-2 0-3,0-2-2,-2 0-2,-1 0-4,-2-1-4,-2 0-5,-1 0-4,-2 1-4,0 0-4,0 2-3,0 1-3,-1 0-3,-1 2 1,-3 0 0,-2 2 0,1 1 1,1 2 1,2 2 0,3 2 1,0 1 1,0 3 0,0 2 1,0 1 1,0 2 0,1-1 0,-1 1 0,0 0 0,1-1-1,2-1 1,2-1-1,2-1 0,1-1-1,-2-1 0,0 0-1,-1-2-2,1-1-3,5-2-7,6-3-7,4 0-6,2-4-4,-1 0 2,-1-3 2,0-2 2,-2-1 2,-1-2 3,-1 0 5,0-1 2,-2-1 3,-1 1 1,0-1 0,-2 0 1,0 1 2,0 1 2,0 1 2,0 0 2,0 4 8,0 3 16,-1 4 14,2 3 16,-1 4 2,1 2-13,1 2-10,2 1-13,1 1-11,1-1-14,3-1-13,2 0-12,0-3-11,-1-1-8,-1-2-7,0-2-8,-2-2-1,-1 0 8,-1-2 7,0 0 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24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28916 18615 634,'-12'0'64,"8"0"-6,8 0-7,8 0-7,4 0-7,3 0-8,1 0-6,3 0-8,-1-1-4,-1 0 0,-3-2-1,-1 0-2,-1 0-4,1 1-8,1 0-10,1 2-9,-1 0-8,-3 2-7,-2 0-8,-4 1-7,-2 2-2,-2 0 4,-3 1 5,0 1 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24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29128 18950 583,'-9'7'-1,"0"-1"-1,-1 0-2,-1-2-1,0 1 7,2 0 16,2 1 16,3 2 17,0 1 4,2 3-8,0 4-8,2 2-7,0 3-6,0 5-2,0 3-3,0 4-3,0 3-2,0 3-2,0 1-3,0 2-1,0 2-4,2 4-2,0 2-4,2 4-2,0 2-5,0 5-6,-1 3-6,1 5-7,1 1-2,0 1-1,1-1 2,2 1-1,0-4-1,1-5-2,1-7-3,2-4-3,-2-7 0,1-5 1,-2-4 1,-1-5 0,0-5 5,-2-5 6,-1-5 7,0-4 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24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29137 20421 720,'-6'-16'23,"6"1"7,4-1 6,6 1 6,2 0 0,3 2-7,1 3-6,3 1-7,1 1-7,1 1-10,1-1-7,1 0-9,1 1-7,-1 0-7,0 2-6,1 1-7,-3 0 0,-3 2 5,-5 0 6,-3 2 4,-3 0 2,0 2-4,-2 0-4,0 2-3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13"/>
    </inkml:context>
    <inkml:brush xml:id="br0">
      <inkml:brushProperty name="width" value="0.02232" units="cm"/>
      <inkml:brushProperty name="height" value="0.02232" units="cm"/>
    </inkml:brush>
  </inkml:definitions>
  <inkml:trace contextRef="#ctx0" brushRef="#br0">91450 43150 985,'14'0'-51,"-1"0"12,-2 0 14,-2 0 12,0 0 9,3 0 3,4 0 2,2 0 4,1 0 1,1 2-1,0 0-2,-1 2-1,2-1 0,1-1-1,3 0-1,1-1 0,2-1-1,1 0 0,1 0-1,1 0 0,1-1-1,2-1 1,3 0 1,1-1-1,1-1 1,-2 2 0,0 0 0,-1 2 0,0 0-1,2 2 0,2 0 0,3 2-2,-2 0 0,-4 2 1,-4 0 1,-3 1 0,-4 1 0,-1-2-1,-3-1-1,-1 0-1,-2-2 0,-1-1 1,-1 0 0,-1-1 0,0-1 2,-2 2-1,-1 0 2,-1 1 0,0 1 1,0 0 1,-1 0-1,1 0 1,1-1 1,0 0-1,1-2 0,1 0 1,2-1-1,1 2 0,3 0 0,2 2-1,1 0 1,4 0-1,3-1 0,3 1 1,3-1-1,2-2 0,4-2 0,3-2 0,1-1 0,2 1 1,0-1 1,2 0 0,-1 0 1,-2 0 1,-2 0 0,-2 0 1,-2 1-1,0 0 0,-1 2-1,-1 0 0,-3 2-1,-2 0 1,-3 2 0,-3 0 1,-3 0 1,1 0-1,-2-2 0,-1 0-1,-1-1 1,-1 0-2,-1 0 0,-1 0-1,0 0 0,3 0 0,1 0-1,3 0 0,0 0 0,-1 0 0,-1 0-1,-1 0 1,-1 0-1,1 2 0,0 0 0,-1 2-1,1-1 1,1-1 0,1 0 0,1-1 0,1-1-1,1 0 1,0 0-1,3 0 0,-1 0-1,2 0 1,1 0 1,1 0-1,0 0 2,0 2-1,0 0 1,1 1-1,-2 1 2,0-2-1,-1 0 0,-1-2 0,0 1 0,1 0 1,1 2-1,0 0 0,1 0 0,-1 0 0,-1-2-2,-1 0 0,-1-1 0,2 0 1,1 0-1,1 0 1,-1-1 0,0 0 1,-1-2-1,-1 0 1,-2 0 0,-1 0 1,-3 2 0,-1 0 1,-3 1 0,-3 0-1,-3 0 0,-3 0 0,-2 2 1,-4 2 4,-3 3 3,-2 4 4,-2 0 0,0-1-3,0 0-3,0-2-3,0 0-1,0 0-1,0-1 0,0 1 0,0 1 0,0 2-1,0 2 0,0 1 0,0 2 0,0 0 1,0-1 0,0 1 1,0 0 0,0 1-1,0 1 1,0 1-1,0 1 0,0 0 2,0-1 0,0 1 1,0-1 0,0-1 0,0-1-1,0-1 0,0 0-1,0 1 0,0 2-1,0 0 1,0 0-2,0 1-2,0-1-2,0 1-2,0-1-3,2 1-6,0 0-6,2-1-6,-1-1-2,-1-2 3,0-4 3,-1-3 2,-3-2 2,0 0 3,-3-2 3,-2 0 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25"/>
    </inkml:context>
    <inkml:brush xml:id="br0">
      <inkml:brushProperty name="width" value="0.04649" units="cm"/>
      <inkml:brushProperty name="height" value="0.04649" units="cm"/>
      <inkml:brushProperty name="color" value="#F2395B"/>
    </inkml:brush>
  </inkml:definitions>
  <inkml:trace contextRef="#ctx0" brushRef="#br0">30142 19890 473,'-9'-7'2,"0"2"7,-1 2 4,-1 2 7,3 0 6,6 0 9,7-2 8,8 0 9,2 0-3,1 2-13,-1 2-13,1 2-13,0 0-9,1 0-4,1-2-4,1 0-3,-1-1-3,-1 0-1,-2 0 0,-3 0-2,-1 1 6,-2 2 11,-2 2 11,-2 2 11,-3 3 7,-3 7 4,-2 5 4,-3 7 3,-2 0-1,2-2-9,1-3-8,0-3-8,0 2-9,-3 5-7,-4 6-7,-2 6-9,-1 4-2,-1 2 2,1 2 2,-1 2 2,2-4 2,5-8 1,3-9 3,4-9 1,2-5-10,0-1-25,0-1-25,0 0-23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28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30800 18228 573,'14'-28'84,"-1"7"-17,-2 7-18,-2 7-16,-1 3-11,1 2-1,2 0-1,0 2-3,0 1-2,-1 2-4,0 2-3,-2 2-4,-1 1-2,-2 1-1,-2 1 0,-2 2-2,-1 0 0,2 1 0,0 1 0,2 1 1,-2 1-1,-3-1-1,-2 1 0,-3 0-2,-3 0-1,0 1-1,-1 1-1,-1 1-3,-1 0 1,0-1-1,0-1 0,1-1 1,-1-2 0,2-1 1,1-2 1,1-2 1,2-3 4,4-4 9,4-4 6,4-4 9,2-2 2,3 2-2,2 1-2,2 0-2,0 1-3,1 1-3,-1-1-4,1 0-3,0 0-2,-1 2 1,1 0 1,0 2 0,1-1-10,3 0-18,3-2-18,3 0-19,-1-1-7,-1-2 6,-4 0 7,-3-1 5,-3-1 6,-1 2 6,-2 1 6,-2 0 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28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32020 18312 538,'-12'0'29,"10"0"13,8 0 14,10 0 14,3-1 2,1 0-14,-1-2-12,1 0-13,0-2-10,0 0-6,2-1-6,1-1-7,0-1-6,-1 2-7,-1 1-8,-1 1-8,-1 0-6,-3 2-6,-1 0-7,-2 2-6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37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67380 18380 579,'-22'-1'5,"3"0"12,3-2 10,3 0 12,6-1 6,10 1 3,10-1 1,9 0 3,5 1-4,1 1-10,-1 0-11,1 2-9,-2 0-10,0 0-10,-1 0-10,-1 0-9,-2 0-7,-1 0-4,-3 0-5,-1 0-3,-4 1-4,-6 2-5,-6 1-5,-6 3-5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37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67827 18070 610,'-14'-12'37,"3"10"10,3 8 10,2 10 10,2 4-1,1 0-16,-1 2-14,0 1-15,0 0-13,0-1-8,0-1-8,1-1-9,-1-1-7,2-1-5,0-1-5,2-1-4,1-3-5,4-6-6,2-6-4,3-6-6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38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68055 18100 579,'7'9'146,"1"1"-35,0 3-35,0 2-37,0 1-19,0-1-6,-1 1-5,1-1-6,0 1-2,0 2 0,0 0-1,-1 1 1,1-1-3,-2-1-1,-1-3-3,0-1-1,-2-1-3,0 0 0,-2-1 0,0 1-1,-3 0-1,-4 1 1,-4 1 0,-4 2-1,-2-2 1,-1-3 0,-1-3 1,-1-2 0,-1-3-3,-1 0-3,-1-2-5,-1 0-5,1-1-3,3 0-1,3 0-3,3 0-3,2-1 3,2 0 4,2-2 5,3 0 4,0-2 4,0 0 0,0-1 1,0-2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38"/>
    </inkml:context>
    <inkml:brush xml:id="br0">
      <inkml:brushProperty name="width" value="0.03236" units="cm"/>
      <inkml:brushProperty name="height" value="0.03236" units="cm"/>
      <inkml:brushProperty name="color" value="#F2395B"/>
    </inkml:brush>
  </inkml:definitions>
  <inkml:trace contextRef="#ctx0" brushRef="#br0">68500 18047 679,'29'-8'34,"-3"2"4,-5 1 2,-3 0 3,-2 1 0,3 1-7,2-1-4,1 0-7,1 0-6,-1 2-9,-1 0-10,-1 2-7,-1 0-6,-3 0-2,-1 0 0,-2 0-3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44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55000 16965 582,'15'0'132,"-1"0"-31,-1 0-33,0 0-31,0-1-18,5 0-3,3-2-3,5 0-4,2 0-1,1 1-2,0 0-1,2 2-2,-1 0-3,-1 0-7,-3 0-6,-1 0-7,-2 0-5,-1 0-5,-1 0-4,-1 0-4,-1 0-2,-3 0 1,-1 0 1,-2 0 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44"/>
    </inkml:context>
    <inkml:brush xml:id="br0">
      <inkml:brushProperty name="width" value="0.03767" units="cm"/>
      <inkml:brushProperty name="height" value="0.03767" units="cm"/>
      <inkml:brushProperty name="color" value="#F2395B"/>
    </inkml:brush>
  </inkml:definitions>
  <inkml:trace contextRef="#ctx0" brushRef="#br0">55777 17333 584,'-14'-6'0,"5"4"19,3 4 19,4 4 19,1 3 4,0 3-10,-2 3-10,0 4-10,-1 1-6,1 0-3,-1 2-2,0 2-2,0 0-3,0 2-5,0 3-4,1 1-5,-1 1-3,2 0-6,0 1-5,2-1-5,0 0-6,0 1-6,0-1-6,0 0-7,0-1-1,2-3 5,0-4 5,2-1 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45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56366 18068 547,'-8'-23'56,"0"4"-13,0 3-13,0 3-13,0 2-8,-1 3-3,-2 1-4,0 2-4,0 2 0,1 2 0,0 2 1,2 2 1,0 2 1,-2 2 1,0 1 1,-1 3 1,-1 2 0,1 1 1,-1 3 1,0 2 1,0 0 1,1-1 0,-1-1 0,0-1 0,2 0 0,3-1 0,2 1 0,4 0 0,1-1-1,0-1-3,0-1-2,0-1-1,2-3-4,4-4-2,4-6-3,3-4-3,3-4-2,1-2 0,2-1-1,0-3-1,-1 0 0,-1-1 1,-3 0 0,-1 1 0,-2-1 2,-1 2 2,0 1 2,-2 1 3,-1 1 3,0 0 4,-2 2 4,0 1 5,-2 2 7,-1 4 9,0 4 11,-2 4 9,1 2 1,0 1-7,2 2-9,0 0-8,2 0-5,0-1-3,1 0-3,2-2-2,0 1-4,1 1-5,2 3-3,0 2-4,0-1-5,1-1-7,0-2-7,0-2-5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1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91140 45131 999,'-5'-7'-3,"8"0"-6,6 2-7,7 1-5,4 0-1,-1 2 8,1 0 7,0 2 7,2 0 4,6 0-1,7 0 0,5 0 0,4 0 0,0 0-1,2 0-2,0 0 0,3 0-1,4 2 1,4 0-1,4 2 0,1 0 1,1 0-2,0-1 1,0 1-1,0 1 0,3 0-1,1 1 1,3 2-1,1-1 0,1-1 1,1 0 1,1-2 0,-1-1 1,-1 0 0,-2-2 0,-3 0 0,-1-1 1,-3 2 0,-1 0-1,-2 2 1,-2 0 0,-1 0-1,0-1 1,-2 1-1,0 0 0,0 0 0,0 0 1,0 0 0,0-1 0,0 0-1,-1-2 1,1 0-1,0-1 0,0 2 0,0 0 0,0 2 1,0-1-1,1 1-1,2 0 0,0 0 0,2-1-1,3 0-2,4-2-2,2 0-2,1-1 0,-1 0-1,-1 0 0,-1 0 1,-2 0-1,-3 0 2,-2 0 1,-4 0 2,-2 0 0,-2 0 1,-2 0 0,-2 0 1,-2 1 1,-2 2 1,-2 2 2,-2 2 2,-2 0-1,-3-1-1,-4-1-1,-1 0-2,-4-1-2,-2 0-2,-1 0-3,-2 0-2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47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57472 17150 612,'-29'17'81,"7"3"-15,5 3-16,7 3-16,2 1-9,0-1-2,0-1-5,0-1-2,1-1-1,-1 2-2,0 1 0,0 1 0,1 0-2,0 1-5,2-1-3,1 1-3,0-2-6,2 0-5,0-1-7,2-1-6,2-2-5,6-5-3,4-3-5,5-4-3,3-5-2,3-2-1,1-6 1,3-2-1,-2-4 3,-4 0 7,-3-1 7,-4-1 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48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58415 17362 492,'-29'0'10,"7"0"9,5 0 9,7 0 10,2 2 2,0 6-5,0 4-5,0 5-4,1 3-5,0-1-3,2 1-4,1 0-4,0-2-3,0 1-2,0-2-3,0-1-3,1-1-4,2-1-6,2-1-5,2 0-5,2-3-2,2-3 2,1-2 2,3-4 3,1-2 1,0-2 1,-1-2 2,1-1 0,1-4 1,0-2 2,1-3 2,1-3 1,0-1 1,-3 1 2,-1 0 1,-2 2 1,-2 1 2,0 1 0,-2 1 2,0 1 1,-2 0 1,-1 0 3,0 0 3,-2 1 1,0-1 4,0 2 5,0 1 4,0 1 4,1 0 0,2 0-9,2 0-6,2 0-8,2 2-4,2 4-2,1 4-2,3 4-3,-1 3 0,-3 2-1,-2 1 1,-4 3-1,-2 2 0,-2 1 0,-2 3 0,-2 1 0,-1 1 1,0-1-1,0-1 2,1 0-1,-2-3 1,0-1 1,-2-3-1,0-1 1,2-4-4,8-6-8,6-6-7,8-6-8,1-2 0,-1 1 4,-3 0 5,-1 2 5,-1 0 3,0 0 2,-1 1 1,1-1 2,-1 0 0,0 0 2,-2 0-1,-1 0 2,0 1 0,-2-1 0,-1 0 0,0 0 0,-2-1 2,-1-2 0,0-1 1,-1-3 2,-1 0 1,0 1 3,0 1 3,0 0 2,0 1 4,0-1 3,0-1 4,0-1 4,0-1 2,0 2 1,0 1 2,0 1 0,0 2 4,0 6 5,0 4 6,0 6 6,0 3-1,0 3-10,0 4-8,0 2-10,0 3-5,0 3-1,0 2-3,0 4-2,0 1-2,0-3-3,0-2-3,0-1-4,0-1-2,0-1-2,0 0-4,0 1-2,0-1-2,0-1-1,0-1-2,0-1-1,0-1-2,0-3-6,0-1-4,0-2-5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48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59881 16194 547,'7'-15'0,"0"2"0,-2 3 0,0 1 0,-1 1 4,0 0 6,-1 0 7,1 1 6,2 0 5,2 2 3,3 2 3,4 2 2,0 2 1,1 4-5,-1 2-2,1 3-4,-1 3-3,-1 2-2,-1 1-3,0 3-2,-2 2-2,-1 3-1,0 3-2,-2 3 0,-1 1-2,-2 0-3,-3 1-4,0-1-2,-4 1-3,-2 1-2,-4 0-2,-2 2-3,-3 1 0,-1 1-1,-3 0 0,-1 2 0,-2-1-3,0-2-6,1-2-6,-1-1-7,1-2-3,1-2-3,1 0-2,1-1-3,1-3 0,2-5 3,3-5 2,1-4 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49"/>
    </inkml:context>
    <inkml:brush xml:id="br0">
      <inkml:brushProperty name="width" value="0.04185" units="cm"/>
      <inkml:brushProperty name="height" value="0.04185" units="cm"/>
      <inkml:brushProperty name="color" value="#F2395B"/>
    </inkml:brush>
  </inkml:definitions>
  <inkml:trace contextRef="#ctx0" brushRef="#br0">60472 17750 525,'7'8'77,"-1"2"-16,-1 0-16,0 1-16,-2 2-10,0 1 0,-2 3-1,0 2-2,-2-1-1,0 1 0,-2-2 0,0-1-1,0-1 0,0-1-2,1-1-1,2 0-2,0-2 1,0 1 0,0 0 0,0 0 1,1 0-2,4 1-5,2 1-6,4 2-5,-1-1-2,1-1 0,-2-1 1,0-1 1,-2 0 2,-1 0 4,-1-1 4,0 1 5,-2 0 2,-2 0 0,-2-1 0,-2 1 0,-2 0-1,0 1-2,-1 2-1,-1 0-2,-2 1-2,-2-1-2,-2 1 0,-1-1-3,-2 1-2,1 2-4,-1 0-4,0 1-4,1 0-4,-1-1-5,1-1-3,-1-1-4,1-1-1,3-2-1,1-3 2,2-1-1,1-2-1,1 0-4,-1-2-4,0 0-4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7:49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60850 18025 584,'2'-16'27,"4"2"12,4 1 11,3 1 11,3 1 1,1 1-10,2 0-9,0 2-10,0 1-9,-1 2-8,-1 3-8,-1 1-8,1 0-7,1-1-8,3 0-7,1-1-7,1-1-10,-3 2-13,-1 0-13,-2 2-12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8:06"/>
    </inkml:context>
    <inkml:brush xml:id="br0">
      <inkml:brushProperty name="width" value="0.03502" units="cm"/>
      <inkml:brushProperty name="height" value="0.03502" units="cm"/>
      <inkml:brushProperty name="color" value="#F2395B"/>
    </inkml:brush>
  </inkml:definitions>
  <inkml:trace contextRef="#ctx0" brushRef="#br0">57400 24055 628,'0'-14'4,"2"2"8,0 4 8,2 3 9,-2 2 3,-4 2-4,-4 2-2,-4 2-2,-2 3-3,-1 4-3,-1 3-1,-1 5-3,-1 2-1,2 1 0,1 1-1,1 1-1,0 1 0,0 2-1,1 3-1,-1 1-2,0 2 0,0 1 0,1 0-1,-1 2-1,1-2 0,2-2-2,2-3 0,3-3-2,0-3 0,2-1 0,0-3 0,2-1-1,1-2-2,4-2-6,2-3-6,3-1-6,3-1-6,2 0-6,1 0-5,3-1-6,1 1-2,1-2 2,1-1 2,1 0 2,-2-2 3,-3 0 5,-5-2 4,-3 0 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8:08"/>
    </inkml:context>
    <inkml:brush xml:id="br0">
      <inkml:brushProperty name="width" value="0.04731" units="cm"/>
      <inkml:brushProperty name="height" value="0.04731" units="cm"/>
      <inkml:brushProperty name="color" value="#F2395B"/>
    </inkml:brush>
  </inkml:definitions>
  <inkml:trace contextRef="#ctx0" brushRef="#br0">57129 24022 465,'13'-24'18,"-6"13"9,-7 14 9,-4 14 8,-5 7 0,-2 1-8,-2 1-7,-1 0-8,-2 2-4,2-1-3,1 1 0,1-1-3,-1 3-1,0 5-1,-1 4-1,-1 6-1,-1 0-2,1-2-2,-1-4-1,0-2-3,1-3 0,-1-3 1,0-4 1,1-1 2,0-5-1,2-1 0,2-4-1,3-3 0,1-5-7,2-6-12,2-8-13,2-6-13,4-6-4,6-3 4,5-5 4,7-3 4,2-2 4,-1 1 2,-1 2 4,-1 0 2,-1 1 4,-1 1 4,-1 1 3,0 1 4,-3 2 3,-1 3 2,-2 3 3,-2 3 3,-2 5 10,-1 10 18,0 8 18,-2 9 17,-1 4 4,0-1-12,-2-1-12,0-1-11,-1 0-8,2-1-3,0 1-2,2-1-4,0 0-3,0-1-1,-1 0-2,2-2-2,-1-2-1,1-1-2,2-2-2,0-2-1,2-3-3,3-2-6,4-4-4,2-2-6,1-5-2,1-4-1,0-5-1,-1-5 0,1-4-1,-1-1-1,1-3 0,0-1 0,-2-2 0,1-2 1,-2-3 2,-1-1 1,-1 1 2,-3 2 2,-1 3 2,-2 3 2,-2 3 2,0 3 3,-2 3 2,0 3 3,-2 5 10,-1 6 18,0 8 18,-2 6 18,0 5 3,0 2-13,0 1-11,0 3-13,0 1-8,-2 3-4,0 1-3,-1 3-4,-1 1-2,0 1-1,0 0 1,0 2-1,0-1-4,0-1-6,0-3-8,0-1-7,0-3-4,0-1-1,0-3-1,1-1-1,-1-5-4,2-6-9,0-8-8,2-6-10,0-5 1,2-1 9,0-3 8,2-2 9,0 0 7,1 1 6,2 1 6,0 1 6,1 1 5,0 2 3,0 3 5,-1 1 4,1 1 2,0 0-2,0 1-1,0-1-1,0 1 0,-1 2 2,1 2 0,0 2 2,0 0-1,0 0-4,0-2-3,0 0-4,0 0-9,1 0-16,1 2-16,2 0-15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8:08"/>
    </inkml:context>
    <inkml:brush xml:id="br0">
      <inkml:brushProperty name="width" value="0.04909" units="cm"/>
      <inkml:brushProperty name="height" value="0.04909" units="cm"/>
      <inkml:brushProperty name="color" value="#F2395B"/>
    </inkml:brush>
  </inkml:definitions>
  <inkml:trace contextRef="#ctx0" brushRef="#br0">59458 23945 448,'7'-21'2,"-2"3"4,-3 5 5,0 3 4,-2 4 9,0 4 10,0 4 12,0 4 12,-1 4 1,0 5-8,-2 5-7,0 5-9,-2 4-7,0 5-3,-1 3-5,-1 4-5,-1 4-2,0 4-1,1 4 0,-1 4 0,0 2-2,0 1-2,1 1-1,-1 1-3,1 0-5,0-3-11,2-1-9,1-2-11,0-2-9,2-3-5,0-1-7,2-2-6,0-5-1,0-7 8,0-9 5,0-7 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8:09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60053 25116 555,'5'-12'10,"-6"8"21,-6 8 21,-6 8 21,-2 4 2,-1 4-15,0 4-16,1 2-15,-1 0-10,1-2-4,-1-1-6,0-3-4,1-1-4,1-3-1,1-1-2,1-2-2,4-3 1,8-1 4,8-2 3,7-2 4,4-2 0,-1-2-2,-1-2-3,0-2-2,-1-1-4,3 0-3,1 0-3,3 0-4,-1 1-3,-3 0-2,-4 2-4,-1 1-2,-3 0-2,1 0 2,0 0 0,0 0 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8:09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60425 25164 545,'-15'-14'17,"2"2"7,3 4 7,1 3 8,1 5 4,2 8 4,1 7 2,1 9 2,-1 3-3,2 1-9,-1-1-10,0 0-9,0 1-8,0-1-6,0 0-7,0 1-5,0-1-9,1 1-10,-1-1-10,0 0-10,0-2-3,2-5 3,0-5 3,2-4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15"/>
    </inkml:context>
    <inkml:brush xml:id="br0">
      <inkml:brushProperty name="width" value="0.02213" units="cm"/>
      <inkml:brushProperty name="height" value="0.02213" units="cm"/>
    </inkml:brush>
  </inkml:definitions>
  <inkml:trace contextRef="#ctx0" brushRef="#br0">91381 37980 994,'0'-15'-4,"0"2"-6,0 3-7,0 1-6,-1 3 2,0 4 10,-2 4 13,0 4 10,0 4 5,0 5-3,2 5-2,0 5-2,1 3-2,0 1-3,0 1-1,0 1-2,0 0-1,-2 2 0,0 1 1,-1 1-1,-1-1 0,2 0-3,0-1-3,2-1-2,0-3-2,0-2-2,0-3-2,0-3-3,0-3-1,2-2-1,0-4-1,2-3-1,0-2 1,1 0 1,1-2 2,2 0 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8:09"/>
    </inkml:context>
    <inkml:brush xml:id="br0">
      <inkml:brushProperty name="width" value="0.03497" units="cm"/>
      <inkml:brushProperty name="height" value="0.03497" units="cm"/>
      <inkml:brushProperty name="color" value="#F2395B"/>
    </inkml:brush>
  </inkml:definitions>
  <inkml:trace contextRef="#ctx0" brushRef="#br0">61266 23512 629,'-7'-8'4,"2"0"10,2 1 10,2-1 9,4 1 6,6 0 2,5 2 3,7 1 2,2 0-4,-1 2-9,-1 0-10,-1 2-10,-1 0-5,-1 2-4,-1 0-2,-1 2-2,-1 0-6,0 1-8,-2 2-8,-1 0-8,-2 1-6,-2 1-5,-4 2-4,-2 0-5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8:09"/>
    </inkml:context>
    <inkml:brush xml:id="br0">
      <inkml:brushProperty name="width" value="0.04804" units="cm"/>
      <inkml:brushProperty name="height" value="0.04804" units="cm"/>
      <inkml:brushProperty name="color" value="#F2395B"/>
    </inkml:brush>
  </inkml:definitions>
  <inkml:trace contextRef="#ctx0" brushRef="#br0">61291 23950 457,'-28'8'31,"7"0"8,7-1 8,6 1 9,5 1 0,0 2-6,2 2-5,1 1-7,-1 4-5,-1 5-3,0 5-4,-1 5-3,-1 3-4,2 2-3,0 2-2,2 3-4,-1 4-3,0 9-5,-2 9-4,0 9-4,-2 5-2,0 1 1,-1 1 2,-1 0 1,0 1-5,2-1-12,2-2-13,2 0-11,1-5-7,0-9 0,0-9 0,0-8 0,0-9 1,2-7 3,0-9 3,2-7 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8:10"/>
    </inkml:context>
    <inkml:brush xml:id="br0">
      <inkml:brushProperty name="width" value="0.04016" units="cm"/>
      <inkml:brushProperty name="height" value="0.04016" units="cm"/>
      <inkml:brushProperty name="color" value="#F2395B"/>
    </inkml:brush>
  </inkml:definitions>
  <inkml:trace contextRef="#ctx0" brushRef="#br0">61416 25156 547,'-7'-9'6,"2"-2"11,2-2 12,2-1 11,3-1 6,6 3 0,4 1 1,5 2 1,3 1-3,1 1-8,1-1-6,1 0-7,1 1-7,1 0-5,1 2-5,0 1-7,1 0-2,-3 2-3,-2 0-1,-1 2-2,-3 1-7,-3 4-11,-3 2-11,-2 3-12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6T17:59:43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87150 19406,'0'-31,"8"23,0 0,70 8,0 0,-62 0,0 0,23 0,0 0,-16 0,1 0,7 0,0 0,1 0,-1 0,0 0,1 0,-9 0,1 0,-1 0,1 0,7-8,0 0,1 1,-1-1,-8 0,1 0,7 0,1 1,-9-1,0 0,1 0,-1 1,1-1,-1 0,-7 8,0 0,-1 0,1 0,0 0,-1 0,1 0,0 0,-8 8,-1 0,1-8,0 0,-8 15,0 1,8-9,0 1,-8 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1"/>
    </inkml:context>
    <inkml:brush xml:id="br0">
      <inkml:brushProperty name="width" value="0.03267" units="cm"/>
      <inkml:brushProperty name="height" value="0.03267" units="cm"/>
    </inkml:brush>
  </inkml:definitions>
  <inkml:trace contextRef="#ctx0" brushRef="#br0">80256 27850 673,'-15'9'90,"4"1"-21,3 3-21,3 2-21,0 1-12,-2 1 0,-2 1-2,-2 1 0,0 1-3,-1 1-2,0 1-2,1 1-2,-2 1-2,-2 1 0,-1 1 0,-3 1-1,0 0 0,1-1-1,1-1 0,1-1 0,1-1-1,1 1 0,1-1 1,0 1 0,2-2-3,3-3-5,1-3-7,2-3-5,3-6-10,4-10-14,4-10-14,4-9-14,0-3 0,-1 5 17,-2 4 16,-2 6 15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2"/>
    </inkml:context>
    <inkml:brush xml:id="br0">
      <inkml:brushProperty name="width" value="0.03847" units="cm"/>
      <inkml:brushProperty name="height" value="0.03847" units="cm"/>
    </inkml:brush>
  </inkml:definitions>
  <inkml:trace contextRef="#ctx0" brushRef="#br0">80800 27911 571,'1'-14'27,"2"5"3,2 3 4,2 4 3,1 3 0,-1 3-7,1 4-5,0 2-5,-1 2-4,-1 2-1,0 0-1,-1 1 0,-1 2-2,1 1 1,1 3-1,2 1 0,0 2-1,0 1-2,0 1-1,-1 1-3,1-1-1,-2-1-1,-1-3-1,0-1-1,-1-2 0,0-1-2,-1-1 0,2-1-2,-1-1 1,1-2 2,2-3 2,0-1 3,1-4 0,2-8 1,0-6 0,1-7 1,1-5-1,0-1-2,-1-3-2,1-1-2,1-2-1,1-1-1,3-1 0,2 0-1,-1-1-1,-1 3-2,-2 1 0,-2 3-2,-2 1-1,1 3-1,0 1-2,0 3 0,-2 0-3,-1 2-1,-2 1-2,-2 1-1,-2 1-5,-2 0-6,-2 2-7,-2 1-6,-2 2-1,0 4 2,-1 4 4,-2 4 4,1 2 3,-1-1 6,0 1 4,0 0 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3"/>
    </inkml:context>
    <inkml:brush xml:id="br0">
      <inkml:brushProperty name="width" value="0.03501" units="cm"/>
      <inkml:brushProperty name="height" value="0.03501" units="cm"/>
    </inkml:brush>
  </inkml:definitions>
  <inkml:trace contextRef="#ctx0" brushRef="#br0">82424 28453 628,'7'-14'-1,"-1"3"-3,0 2-1,-2 4-2,-1 0 1,0-2 5,-2-1 5,0-3 6,-1 0 2,2 0 1,0 2-1,2 1 0,-1 0 0,-1 0 0,0 0-1,-1 1 0,-1-1 1,0 0 0,0 0 0,0 0 0,-2 1 1,0 1-1,-3 0 0,-2 2-1,-1 0-1,-2 2-2,0 0-1,-1 2-2,-1 1-1,1 4-2,-1 2 0,0 3-1,-1 4-1,-1 2 1,-3 3 1,-1 3 0,-1 1 1,1 1-1,0-1 1,3 1-2,-1-2 1,2-2 1,1-1-1,1-2 1,1-2 0,0 1-1,2 0 0,1-1-1,0 0 0,2-3 0,1-1-1,1-2 1,1-2-2,3-2-7,4-2-5,2-2-5,4-3-3,4-2 1,3-4 2,5-2 1,1-2 0,1-3 0,-1-2 1,0-1-1,-1-1 2,-3 2 3,-3 3 2,-2 1 4,-3 3 5,-1 2 10,-1 4 9,0 3 8,-3 2 5,-1 2 0,-2 2 0,-2 1-1,0 3-1,0 0-4,2 1-2,0 2-4,1-1-2,0 1-2,0 0-1,0-1-1,0 2-4,1 0-5,2 1-6,0 1-5,1-1-5,0-3-6,-1-2-6,1-4-5,-1 0-5,0 0-4,-2 1-5,0 2-3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3"/>
    </inkml:context>
    <inkml:brush xml:id="br0">
      <inkml:brushProperty name="width" value="0.03065" units="cm"/>
      <inkml:brushProperty name="height" value="0.03065" units="cm"/>
    </inkml:brush>
  </inkml:definitions>
  <inkml:trace contextRef="#ctx0" brushRef="#br0">83800 28781 717,'1'-14'38,"4"5"-4,2 3-3,3 4-3,3 2-3,2 0-3,1 0-3,3 0-2,1 0-3,1 0 0,1 0-1,1 0-1,1 0-2,-1 0-5,1 0-4,-1 0-5,0 0-6,-1 0-6,-1 0-7,-1 0-7,-1 0-2,-3 0 3,-1 0 3,-2 0 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3"/>
    </inkml:context>
    <inkml:brush xml:id="br0">
      <inkml:brushProperty name="width" value="0.03391" units="cm"/>
      <inkml:brushProperty name="height" value="0.03391" units="cm"/>
    </inkml:brush>
  </inkml:definitions>
  <inkml:trace contextRef="#ctx0" brushRef="#br0">84463 27822 648,'-7'-19'-11,"2"7"20,3 8 18,1 8 21,1 6 5,0 4-6,0 3-6,0 5-7,0 1-5,0 0-5,0 1-5,0-1-4,0 1-4,0 1-6,0 1-5,0 1-4,0 1-8,0 2-12,0 3-12,0 1-11,-1 0-4,0-2 3,-2-1 2,0-3 3,-1-3 4,1-7 5,-1-5 4,0-6 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4"/>
    </inkml:context>
    <inkml:brush xml:id="br0">
      <inkml:brushProperty name="width" value="0.03935" units="cm"/>
      <inkml:brushProperty name="height" value="0.03935" units="cm"/>
    </inkml:brush>
  </inkml:definitions>
  <inkml:trace contextRef="#ctx0" brushRef="#br0">86311 27165 559,'-13'0'8,"8"0"16,7 0 16,6 0 16,5 0 4,3 0-10,3 0-9,3 0-9,1 0-7,-1-2-2,-1 0-2,-1-1-4,0-1-2,1 2-3,1 0-3,1 2-3,0 0-4,-3 0-8,-1 0-7,-2 0-7,-2 0-7,-1 0-6,-1 0-5,-1 0-6,-2 1-3,-2 2-1,-4 2 1,-2 1-1,-3 2 3,0-1 7,-2 1 6,0 0 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16"/>
    </inkml:context>
    <inkml:brush xml:id="br0">
      <inkml:brushProperty name="width" value="0.02344" units="cm"/>
      <inkml:brushProperty name="height" value="0.02344" units="cm"/>
    </inkml:brush>
  </inkml:definitions>
  <inkml:trace contextRef="#ctx0" brushRef="#br0">92300 37931 938,'9'-13'-2,"1"3"-4,3 4-3,2 4-4,1 2 0,1 2 3,1 0 4,2 2 4,1 0 2,2 0 0,4-1 1,3 1-1,2 0 1,1 0-1,1 0-1,1 0 1,1 0-1,2 0 0,2 0 1,3 0 0,-1-1-1,2-1 0,-1 0-1,0-1-1,1-1-1,2 0 0,2 0 0,2 0 0,3 0 0,4 0 2,3 0 3,5 0 1,2-2 1,1 0 0,1-3 0,2-2 0,-2 0-1,-1 2 0,-3 2 0,-1 2 0,-2 1-1,-1 0 1,0 0-1,-2 0 1,-1 1 0,0 0-1,-2 2 1,0 0-1,-3 1 1,-1 0-1,-2 0 0,-2 0 0,-3 0-1,-3 2 0,-5 0 0,-4 1 0,-3 0 0,-1 0 0,-3-2 0,-1 0 0,-1-2 1,1-1 0,1 0 0,1-1 0,1-1-1,2 1 1,3 2-1,1 0 0,2 1 0,3-2-1,1 0-1,2-2-1,0 0 0,-2 0 1,-2 0-1,-1 0 1,-3 1 0,0 0 0,-1 2 0,-1 0 1,-1 1 1,1 0-1,-1 0 0,0 0 1,0 0-1,-1 1 1,-1 2-1,-1 0 2,0 0-2,1 0 1,1-2-2,1 0 0,0-2 0,0-1 0,1 0 1,-1-1 0,-1-1 0,-1 0 0,-3 0 0,-1 0 0,-2 0 1,-1 0 0,-1 0 1,-1 0 0,-1 0 1,-3 0-1,-1 0 0,-2 0 0,-3 0-1,-1 1 0,-2 2 0,-2 0-1,0 1 0,0 0 0,1 0-2,2 0 0,-1-1 0,1 0 0,0-2 1,0 0 0,-1 0 3,-2 2 6,-3 2 4,0 2 6,-3 0 2,-1 1-2,0 0-1,-1 0-1,-1 0-2,0 0-2,0-1-1,0 1-3,1 0 0,0 2-3,2 0-1,0 1-1,1 1-1,0 0-2,0-1 0,0 1 0,0 1-1,-2 2 0,0 1 0,-2 3 0,1 0 0,1 1 1,0-1 1,2 1 0,-2 0 0,0-1 0,-3 1 0,-2 0 0,0 0-1,2 1-1,2 0-1,2 3-2,1-1-1,0-2-1,0 0-1,0 0-1,1-2-1,0 1-3,2-1-1,0 1-2,1-1-3,0-3-3,0-1-2,0-2-4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4"/>
    </inkml:context>
    <inkml:brush xml:id="br0">
      <inkml:brushProperty name="width" value="0.04095" units="cm"/>
      <inkml:brushProperty name="height" value="0.04095" units="cm"/>
    </inkml:brush>
  </inkml:definitions>
  <inkml:trace contextRef="#ctx0" brushRef="#br0">86710 27550 537,'-14'2'31,"5"6"7,3 4 8,4 5 8,2 3 0,0 1-8,0 1-8,0 1-8,0 1-6,0-1-3,0 1-5,0-1-3,-1 1-2,0 1 0,-2 1 0,0 1-1,-1 0-2,1 0-7,-1 1-8,0-1-5,0 0-9,0-1-7,0-1-8,0-1-7,0-1-6,1 1 0,-1-1-2,0 1-2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5"/>
    </inkml:context>
    <inkml:brush xml:id="br0">
      <inkml:brushProperty name="width" value="0.041" units="cm"/>
      <inkml:brushProperty name="height" value="0.041" units="cm"/>
    </inkml:brush>
  </inkml:definitions>
  <inkml:trace contextRef="#ctx0" brushRef="#br0">87461 28222 536,'7'-15'0,"0"2"4,-2 3 6,0 1 4,-2 1 2,1-2-2,0 0-3,0-1-3,-1 0-1,0 0-2,-2 2 0,0 1-2,-3 0 1,-2 0 1,-3 0 3,-3 1 1,-2 0 1,2 2 0,1 2-1,1 2 1,-2 1-1,0 2 0,-3 0 1,-1 2-1,-2 1 1,2 3-2,1 3 1,1 4-2,0 1 0,-2 1-1,0 1 0,-1 1 0,0 1 0,1-1 0,1 1 0,1-1 1,0 1 1,2-1-1,1 1-1,1-1 1,0 0-1,2-3-1,1-1-1,0-2-1,4-3-4,6-5-7,6-3-8,5-4-7,4-3-4,1-1 3,1-3 2,1-2 1,0-1 2,-1-1 1,-1-1 1,-1-1 2,-1-1 1,-3 2 3,-1 1 2,-2 1 4,-3 3 11,-1 6 22,-2 6 21,-2 6 21,-2 2 3,0 1-15,-2 0-14,0 0-16,-1-1-11,2 1-8,0 0-6,2 0-8,0-1-8,3 1-7,2 0-9,2-1-7,0 0-10,1-2-9,0-2-12,0-2-10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5"/>
    </inkml:context>
    <inkml:brush xml:id="br0">
      <inkml:brushProperty name="width" value="0.03337" units="cm"/>
      <inkml:brushProperty name="height" value="0.03337" units="cm"/>
    </inkml:brush>
  </inkml:definitions>
  <inkml:trace contextRef="#ctx0" brushRef="#br0">88800 28500 659,'29'0'45,"-5"2"-1,-5 0-3,-5 2-3,-2 0-3,-1 1-6,1 2-5,0 0-6,-1 1-4,-3 0 0,-1 0-1,-2-1-1,-2 2-3,-2 2-4,-2 1-6,-2 3-5,-2 0-3,-2-1 1,-1-1-1,-3 0-1,-2-2 1,0-1 2,-1-1 1,-1 0 2,0-2 1,3-1 0,1-1 1,2 0 1,5-2 2,6-2 4,7-2 5,8-2 4,2-2-1,1 0-5,-1-1-6,1-1-6,-1 0-6,1 2-7,-1 2-8,1 2-7,-1 0-4,1 0-2,0-2-2,-1 0-1,0-1 0,-1-2 4,-1 0 2,0-1 4,-3-1 4,-3 2 7,-3 1 5,-2 0 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6"/>
    </inkml:context>
    <inkml:brush xml:id="br0">
      <inkml:brushProperty name="width" value="0.04067" units="cm"/>
      <inkml:brushProperty name="height" value="0.04067" units="cm"/>
    </inkml:brush>
  </inkml:definitions>
  <inkml:trace contextRef="#ctx0" brushRef="#br0">90388 26996 540,'-9'-13'75,"0"6"-11,-1 6-13,-1 6-12,-1 4-9,2 3-3,1 4-5,1 2-4,0 2-3,0 3 0,0 1-1,0 3 0,0-1-1,1 0-1,-1-1-2,0-1-2,0 0 0,0 1-2,0 1 0,1 1-1,0-1-2,2-3 0,2-3-2,2-3 0,1-2-3,2-1 0,0-1-2,2 0-1,1-3-1,1-1 0,3-2 0,2-2 0,1-1-1,1 0-2,2-1-3,0 1-3,1-1-2,3-4 0,2-2-1,1-3 0,1-4 0,-1-2 0,-1-3 2,-1-3 2,0-3 0,-1-3 3,1-3 1,-1-3 2,0-2 1,-1-4 1,0-3 2,-2-2 0,-2-1 2,-3 2-1,-3 1 2,-2 4 0,-3 0 0,-2 3 0,-2 2 0,-2 1 0,-2 4 1,0 4 5,-1 3 5,-2 4 4,0 3 0,-1 3-3,-2 1-4,0 2-3,-1 2-5,-3 2-7,-2 2-7,-1 2-7,-1 3-5,1 6-4,0 4-4,2 5-4,2 1 1,1-1 7,2-3 5,2-1 5,2-3 5,1-3 3,0-3 2,2-2 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6"/>
    </inkml:context>
    <inkml:brush xml:id="br0">
      <inkml:brushProperty name="width" value="0.0387" units="cm"/>
      <inkml:brushProperty name="height" value="0.0387" units="cm"/>
    </inkml:brush>
  </inkml:definitions>
  <inkml:trace contextRef="#ctx0" brushRef="#br0">91435 28250 568,'-1'29'121,"0"-3"-28,-2-5-29,0-3-28,0-2-16,0-1-2,2 1-4,0-1-1,1 1-3,0 2 1,0 0-1,0 1 0,1 0-2,0-1-5,2-1-2,0-1-5,1-1-2,2-2 0,0-3 1,2-1 0,0-2 0,1 0 2,1-2 0,2 0 0,-1-1 0,-1 1 0,-1 2-3,0 0 0,-4 1 0,-2 0 3,-6 0 2,-2-1 3,-5 2 0,-2 2 0,-3 2 0,-3 1-1,-3 2-2,-1 2-3,-3 0-3,-1 1-2,-1 0-6,1 1-8,1-1-9,1 1-7,2-1-3,1-3 2,3-1 1,1-2 3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7"/>
    </inkml:context>
    <inkml:brush xml:id="br0">
      <inkml:brushProperty name="width" value="0.03137" units="cm"/>
      <inkml:brushProperty name="height" value="0.03137" units="cm"/>
    </inkml:brush>
  </inkml:definitions>
  <inkml:trace contextRef="#ctx0" brushRef="#br0">92000 28496 701,'2'-14'35,"6"3"7,4 3 7,5 3 7,2 1-5,1 2-14,-1 0-15,1 2-16,-1 0-8,1 0-6,0 0-4,-1 0-4,0 0-1,-3 0 4,-1 0 3,-2 0 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8"/>
    </inkml:context>
    <inkml:brush xml:id="br0">
      <inkml:brushProperty name="width" value="0.03584" units="cm"/>
      <inkml:brushProperty name="height" value="0.03584" units="cm"/>
    </inkml:brush>
  </inkml:definitions>
  <inkml:trace contextRef="#ctx0" brushRef="#br0">93505 28531 613,'-13'0'6,"6"0"12,6 0 13,6 0 11,5-1 4,4 0-7,3-2-6,5 0-7,1-1-3,1 0-3,-1 0-2,1 1-3,0-1-1,3 2-1,1 0-2,2 2 0,3 0-2,1 0-3,2 0-2,2 0-3,1 0-1,-1 0-2,-2 0-1,0 0-2,-1 0 0,1 2 1,-1 0 0,0 2 2,0-1-4,-1-1-5,-1 0-6,-1-2-5,-2 0-4,-2 0-1,-1 0-1,-3 0-1,-1 0-1,-3 0 1,-1 0-1,-2 0 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8"/>
    </inkml:context>
    <inkml:brush xml:id="br0">
      <inkml:brushProperty name="width" value="0.0356" units="cm"/>
      <inkml:brushProperty name="height" value="0.0356" units="cm"/>
    </inkml:brush>
  </inkml:definitions>
  <inkml:trace contextRef="#ctx0" brushRef="#br0">96524 27150 617,'-11'0'73,"10"2"-9,10 0-10,10 2-9,3-1-7,0-1-7,-1-1-7,0 0-7,1-1-4,6 0-3,6 0-2,7 0-3,0-1-4,-4 0-7,-4-1-7,-3-1-6,-5-1-2,-2 2 4,-2 0 2,-4 2 3,-3 0-4,-1 0-13,-2 0-11,-2 0-13,-3 1-2,-3 2 6,-2 1 8,-4 3 6,-1 0 6,-2-1 6,0-1 5,-1 0 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8"/>
    </inkml:context>
    <inkml:brush xml:id="br0">
      <inkml:brushProperty name="width" value="0.03914" units="cm"/>
      <inkml:brushProperty name="height" value="0.03914" units="cm"/>
    </inkml:brush>
  </inkml:definitions>
  <inkml:trace contextRef="#ctx0" brushRef="#br0">97194 27500 562,'-15'0'5,"4"2"10,3 0 11,3 2 9,1 1 5,2 1-5,0 3-3,2 2-4,0 2-2,0 1-2,0 3-1,0 2-3,0 1 0,0 3-2,0 1-2,0 3 0,-1 1-2,0 0-2,-2 2-1,0 1-2,-1-1-3,0-3-1,0-4-4,0-1-1,0-1-4,1 3-3,-1 2-3,0 5-4,0-2-4,2-2-5,0-3-5,2-3-5,0-2-1,0-1 0,0-1 0,0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19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97925 28265 536,'6'-16'11,"-1"2"11,-2 1 9,-2 1 10,-1 0 3,0 0-7,0 1-5,0-1-6,-1 1-4,-2 2-3,-2 2-4,-1 3-2,-3 0-3,0 0-2,-1 0-1,-1 0-1,-1 1-3,0 2-1,0 2-2,1 2-2,-2 2-1,0 4 3,-1 2 1,-1 3 1,-1 2 1,1 1-1,-1 1-1,0 1-1,1 0 0,-1-1 0,0 0 0,1-2-1,0-1 1,4-1-2,3-1 1,3-1-1,2-1-2,3 0-3,4-2-3,2 0-3,3-3-1,4-1-2,2-2-1,3-2-1,2-2-1,-1-4-2,1-2-1,-1-3-3,1-3 1,1 0 1,1-1 1,2-1 1,-2 0 3,-2 1 2,-1 1 3,-2 0 3,-3 2 4,-3 1 5,-3 0 5,-2 2 6,-3 3 10,0 4 17,-2 6 15,0 4 17,-1 3 0,0 1-12,0 1-15,0 2-13,0-1-9,2-1-3,0-1-4,2-1-4,0 0-4,1 0-2,2-1-3,0 1-2,1-1-5,0 0-5,0-2-5,-1-1-6,1 0-5,0 0-5,0 0-4,0 0-5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8"/>
    </inkml:context>
    <inkml:brush xml:id="br0">
      <inkml:brushProperty name="width" value="0.04029" units="cm"/>
      <inkml:brushProperty name="height" value="0.04029" units="cm"/>
      <inkml:brushProperty name="color" value="#00BFF3"/>
    </inkml:brush>
  </inkml:definitions>
  <inkml:trace contextRef="#ctx0" brushRef="#br0">42420 38545 545,'-7'-9'0,"-1"-3"0,0-4 0,0-1 0,3 3 10,6 12 18,6 12 19,6 11 19,4 8 3,3 3-11,3 2-13,3 4-11,2 2-8,2 2-2,3 3-3,1 1-3,3 1-10,2 1-17,4 2-17,3 0-18,-2-2-10,-4-6-1,-6-6-2,-3-5-1,-6-5 2,-2-2 7,-3-1 6,-2-2 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16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92022 39997 999,'-19'-8'0,"7"0"-2,8 0-2,8 1 0,5 0-1,2 2 2,1 2 2,3 2 2,2 1 0,1 0 0,3 0 0,1 0-1,2 1 0,1 2-1,1 2 1,1 2-1,2-1 1,3-1 1,3-2 0,3-2 2,1 0-1,2 0-1,1 2-1,0 0-1,2 1 0,0 0-1,2 0 1,1 0-1,0-1 1,2 2 1,0-2 0,2 1 1,-1 1-1,-1 0 1,0 1-1,-1 2 1,-1-1-1,2-1 0,0 0-1,2-2 1,0 0-1,1 0-1,2 0 0,0 0-1,0-1-1,0-1 1,-2 0-1,0-1 0,-1-1 1,0 0 0,0 0 0,0 0 1,-1 1 0,2 1 0,-2 3 0,2 2 0,-2 0 0,1 0 0,0-2 2,0 0 0,0-1 1,-2 0 0,0-1-1,-2 1 1,1 0 0,0 0 0,2 0-1,0 0 0,3-1-1,2 0 1,3-2-1,4 0-1,0-1 1,1 0-1,0 0 1,0 0 0,0 0 0,1 2-1,1 0 0,1 2 0,-1 0 0,-2 1 0,-4 2 0,-3 0 1,-2 1-1,0 0-1,-2 0 0,0-1 0,-2 1-1,0 0 1,-2 0 0,0 0 0,-5-1 0,-6-1-3,-7-1-3,-7 0-2,-4-1-1,-1 0-2,-1 0-1,0 0-2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22"/>
    </inkml:context>
    <inkml:brush xml:id="br0">
      <inkml:brushProperty name="width" value="0.02983" units="cm"/>
      <inkml:brushProperty name="height" value="0.02983" units="cm"/>
    </inkml:brush>
  </inkml:definitions>
  <inkml:trace contextRef="#ctx0" brushRef="#br0">99500 28265 737,'16'-7'70,"1"3"-14,1 1-15,1 2-15,1 1-8,-1 0-2,1 0-3,-1 0-1,2 0-4,-1 0-6,2 0-4,1 0-6,0 0-3,-1 0-2,-1 0-1,-1 0-3,-1 0-1,-1 0-3,0 0-1,-2 0-2,-2 0-1,-1 0 0,-2 0-1,-2 0-1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23"/>
    </inkml:context>
    <inkml:brush xml:id="br0">
      <inkml:brushProperty name="width" value="0.02975" units="cm"/>
      <inkml:brushProperty name="height" value="0.02975" units="cm"/>
    </inkml:brush>
  </inkml:definitions>
  <inkml:trace contextRef="#ctx0" brushRef="#br0">100200 27461 739,'0'-13'7,"0"8"14,0 7 15,0 6 14,0 5 1,0 5-11,0 4-11,0 3-12,0 3-9,2 1-6,0 0-9,1 2-6,0 0-5,0-1-6,-2-2-3,0 1-5,-1-3-1,0 0 1,0-1 1,0-1 0,0-3 2,0-3 0,0-4 1,0-4 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24"/>
    </inkml:context>
    <inkml:brush xml:id="br0">
      <inkml:brushProperty name="width" value="0.03236" units="cm"/>
      <inkml:brushProperty name="height" value="0.03236" units="cm"/>
    </inkml:brush>
  </inkml:definitions>
  <inkml:trace contextRef="#ctx0" brushRef="#br0">101605 27331 679,'-13'-7'18,"6"2"9,6 2 10,6 2 8,4 1 1,1-2-8,3 0-8,2-1-9,2-1-5,3 2-3,3 0-2,3 2-3,0 0-2,-1 0-3,-3 0-2,-1 0-1,-1 0-4,-1 0-3,1 0-4,-1 0-3,0 0-3,-1 0-2,0 0-2,-2 0-2,-3 1-5,-5 2-11,-4 2-11,-6 1-9,-2 2 1,-2-2 13,0-1 13,-1 0 13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24"/>
    </inkml:context>
    <inkml:brush xml:id="br0">
      <inkml:brushProperty name="width" value="0.03018" units="cm"/>
      <inkml:brushProperty name="height" value="0.03018" units="cm"/>
    </inkml:brush>
  </inkml:definitions>
  <inkml:trace contextRef="#ctx0" brushRef="#br0">101596 27447 729,'-8'-7'-23,"2"0"26,1 2 26,0 1 25,0 3 7,-2 7-13,-1 7-12,-3 8-13,-1 2-7,1 2-5,-1 1-3,0 1-4,0 0-4,1-1-2,-1-1-3,1-1-3,-1-1-2,0-2-3,0 0-3,1 0-1,0-3-4,2 1-2,2-2-4,3-1-3,1-3-3,3-5-2,4-4-4,2-6-2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25"/>
    </inkml:context>
    <inkml:brush xml:id="br0">
      <inkml:brushProperty name="width" value="0.03268" units="cm"/>
      <inkml:brushProperty name="height" value="0.03268" units="cm"/>
    </inkml:brush>
  </inkml:definitions>
  <inkml:trace contextRef="#ctx0" brushRef="#br0">102000 27303 673,'0'-22'-2,"2"3"-2,0 3-3,2 3-3,0 3 7,2 2 16,0 4 17,1 2 16,1 4 4,-2 2-8,-1 4-9,0 2-7,-1 2-6,0 3-2,-1 2-1,1 1-2,0 2-2,0 1-4,0 1-3,0 1-4,0 0-1,0-1 1,0-1 1,0-1 1,-1-1-2,-1-1-2,0-1-2,-1 0-3,-1-2-2,0-1 1,0-1-1,0-1 1,1-2 0,3-2 3,4-4 2,2-2 3,2-4 1,0-2 0,-1-4 0,1-2 0,-1-1 0,-3 1 0,-1 0 0,-2 2 0,1-2-1,4-3-1,3-5 0,5-3-2,0-2 0,-2 4-1,-4 3 1,-3 3-1,0 0 0,3-5-2,4-3-1,2-5-1,0 0 0,-1 1-1,-2 3 1,-2 1 0,-2 3 1,-1 1 0,-1 2 1,0 3 0,-1 1 1,-1 0 0,1 2 0,0 1-1,-1 0 0,-1 0-1,0 0 0,-2 1-1,-1 0-9,-4 2-16,-2 2-17,-3 2-16,-2 1-2,0 2 15,0 0 15,0 2 14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27"/>
    </inkml:context>
    <inkml:brush xml:id="br0">
      <inkml:brushProperty name="width" value="0.0345" units="cm"/>
      <inkml:brushProperty name="height" value="0.0345" units="cm"/>
    </inkml:brush>
  </inkml:definitions>
  <inkml:trace contextRef="#ctx0" brushRef="#br0">103428 28087 637,'7'-7'-44,"-1"1"13,-1 0 13,0 2 13,-1 0 8,0 0 1,0 0 1,0 0 2,-1 0 0,1-2 0,0 0-1,0-1 1,0-1-1,0 0-1,0 0 1,0 1-1,-1-2 0,0 0-1,-2-1 1,0-1-1,-2 0 0,0 2 1,-2 2 0,0 2 0,-3 1 2,-2 1 3,-3-1 2,-3 0 2,-2 0 1,2 2-2,1 0-1,1 2-2,0 1-1,-2 2 0,0 2 0,-1 2-1,0 1 1,1 1-1,1 1 1,1 2-1,0 0 0,0 1-1,0 1 0,1 1-1,-1 1-1,2-1-1,1 1 0,1 0 0,0-1-2,0-1 0,0-1-1,0-1-1,2-1-2,2-1-2,4 0-4,3-2-1,1-1-3,1-2 1,1-2-1,2-2 0,1-1 0,1 0-1,3 0 0,2 0-1,1-1 0,-1-2-2,1-2 0,-1-2-1,1-2 0,0-1 1,-1-3 0,1-2 1,0 0 1,-1 1 0,1 1 1,0 1 1,-2 1 2,-3 0 1,-3 2 2,-2 1 3,-4 1 9,-1 4 18,-2 3 17,-1 2 18,-2 3 3,0 2-9,0 1-10,0 3-9,1 0-7,0-1-5,1 0-3,2-2-4,0 1-2,0 2 1,0 1 0,0 3 0,0 1-1,2-1-3,1 1-2,0-1-3,1 0-8,2-2-10,0-3-12,1-1-12,1-2-5,0 0 1,0-2 0,0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29"/>
    </inkml:context>
    <inkml:brush xml:id="br0">
      <inkml:brushProperty name="width" value="0.03464" units="cm"/>
      <inkml:brushProperty name="height" value="0.03464" units="cm"/>
    </inkml:brush>
  </inkml:definitions>
  <inkml:trace contextRef="#ctx0" brushRef="#br0">104557 28081 635,'8'-14'-12,"1"4"10,2 4 9,0 5 10,1 1 4,-1 0-3,1 0-3,0 0-2,-1 0-2,-1 1-2,0 2-1,-2 0-2,-2 3-1,-2 2-2,-4 3-1,-2 3-2,-4 1 0,-2 0 0,-3-2 1,-3-1 0,-2-1 1,0 0 0,1-2 0,-1-1 0,1 0 1,3 0 1,1 0 0,2 0 1,5-2-2,8-3-4,8-2-4,7-4-5,4-1-1,-1-2 1,-1 0 3,0-1 0,-1-1 1,1-2-3,1 0-2,1-1-3,-1 0 0,-3 0 2,-3 2 1,-3 1 1,-1 0 1,0 0 0,-1 0-1,1 0 0,0 0 0,0-1 0,-1-2 0,1 0 0,0-1 1,0-1-1,-1-1 0,1-1 0,-1 0 2,-2 2 2,-2 2 2,-2 3 3,-2 0 1,2 2-2,-2 0-1,1 2-1,0 0 2,0 0 7,0 0 7,0 0 6,-1 0 8,-2 1 8,-2-1 8,-2 0 10,-1 2-1,0 6-9,0 4-9,0 5-8,0 2-6,-2-1-2,0 0-2,-1-2-1,-1 0-3,0 1 0,0 2-1,1 0-1,-1 0 0,2-1 0,0-1-1,2 0 1,1-2-2,0 1-1,2 0-2,0 0-3,2-2 0,4-1-2,2-2-1,4-2-1,0-2-2,1 0-1,0-2-3,0 0-1,0-1-1,1 0-1,1 0 1,2 0-1,0-1 0,1 0 2,1-2 1,1 0 2,0-2-1,-1 0 1,-1-1 0,0-2-1,-1 0 1,1-1 1,1-2 0,1 0 2,0-1-1,-1-1 2,-1-1 1,0-1 1,-3-1 1,-3 2 0,-3 1 1,-2 1 0,-2 0 1,0 0 0,-1 0 0,1 1 0,-1-1 0,-4 2 2,-2 1-1,-3 1 2,-3 0-1,0 2-2,-2 1-1,0 0-2,-2 1-1,-3 0-3,-3 0-2,-3 1-3,-2 0 0,1 3 0,-1 4 1,1 2 0,-1 2-2,-1 2-6,-1 0-6,-1 1-6,1 1-3,3 0 0,3 0 0,3-1 0,2 0 4,2-2 5,3-2 7,1-2 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54"/>
    </inkml:context>
    <inkml:brush xml:id="br0">
      <inkml:brushProperty name="width" value="0.04325" units="cm"/>
      <inkml:brushProperty name="height" value="0.04325" units="cm"/>
      <inkml:brushProperty name="color" value="#00BFF3"/>
    </inkml:brush>
  </inkml:definitions>
  <inkml:trace contextRef="#ctx0" brushRef="#br0">84970 8157 508,'-1'-17'12,"0"14"24,-2 14 23,0 13 24,-2 8 3,0 1-16,-1 1-18,-1 0-17,-1 1-11,0-2-7,1 0-5,-1-1-7,1-2-4,0-1-4,2-3-2,1-1-3,0-4-8,0-2-12,0-3-14,0-2-12,2-6-6,2-8 0,4-8-1,2-8 1,1-2 6,-1 3 10,0 3 10,-2 3 11,0 0 8,0 0 2,0-2 2,0 0 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54"/>
    </inkml:context>
    <inkml:brush xml:id="br0">
      <inkml:brushProperty name="width" value="0.04858" units="cm"/>
      <inkml:brushProperty name="height" value="0.04858" units="cm"/>
      <inkml:brushProperty name="color" value="#00BFF3"/>
    </inkml:brush>
  </inkml:definitions>
  <inkml:trace contextRef="#ctx0" brushRef="#br0">85350 7983 452,'0'-21'-2,"2"5"5,0 4 4,2 6 4,-1 1 2,-1 0 0,0-1 0,-1-1 1,0-1 0,1 0 1,3 0 1,2 0 2,1 1 2,0 1 6,0 0 5,0 2 6,-1 2 1,1 6-1,0 4-1,0 5-1,-1 3-4,-1 2-4,0 0-6,-2 1-4,1 2-4,0 2-1,1 4-2,2 3-1,-1 0-3,-1-3-1,0-3-3,-2-3-3,1-3-2,0-1-2,1-3-2,2-1-2,0-2-1,1-2-1,2-2 0,0-2-2,0-3 2,-1-3 2,-1-2 2,0-3 2,-1-5 2,1-6 1,2-5 0,0-6 2,1-5-1,1-3-1,1-3-1,2-2-1,-1-1-1,-1 0-1,-1 2 0,-1 0 0,-1 3-3,-2 6-1,-2 4-4,-2 5-2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55"/>
    </inkml:context>
    <inkml:brush xml:id="br0">
      <inkml:brushProperty name="width" value="0.04851" units="cm"/>
      <inkml:brushProperty name="height" value="0.04851" units="cm"/>
      <inkml:brushProperty name="color" value="#00BFF3"/>
    </inkml:brush>
  </inkml:definitions>
  <inkml:trace contextRef="#ctx0" brushRef="#br0">86925 8284 453,'15'-1'12,"-3"0"5,-1-2 6,-2 0 4,-2-1 1,0-2-4,-2 0-5,0-1-4,-2-2-3,1 0 0,0-1-2,0-1-1,-1-2-2,0 0-1,-2-1-2,0-1-1,-3 1-1,-4 3 2,-4 2 1,-3 4 2,-2 3 0,2 4 2,3 4 0,1 4 1,0 2 1,0 3 1,-1 1 1,-1 3 1,-1 1 0,0 3 0,0 1 0,1 3 0,0-1-2,0-2-2,2-1-3,1-3-2,1-1-2,2-3 0,2-1-2,2-2 0,3-3-4,4-1-6,4-2-6,3-2-6,4-5-4,1-6-4,3-7-3,2-7-4,-1-3 2,-2 1 3,-1 1 5,-2 1 4,-3 2 4,-1 1 3,-2 2 3,-2 3 3,-2 2 11,-1 6 19,0 4 18,-2 6 18,0 3 5,0 1-9,0 3-10,0 2-10,0 0-6,0-1-3,-1-1-4,2-1-4,-1 1-2,3 2-1,2 1-2,2 3 0,0-1-4,1-1-5,0-3-6,0-1-5,0-2-6,1-1-7,1 0-5,2-2-7,-1 0-2,-1 0 2,-1 0 3,-1-1 1,-1 1-3,-2 0-12,-2 0-10,-2 0-12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34"/>
    </inkml:context>
    <inkml:brush xml:id="br0">
      <inkml:brushProperty name="width" value="0.03098" units="cm"/>
      <inkml:brushProperty name="height" value="0.03098" units="cm"/>
    </inkml:brush>
  </inkml:definitions>
  <inkml:trace contextRef="#ctx0" brushRef="#br0">80639 57438 710,'-5'-8'6,"6"0"13,6 0 13,6 0 13,4 0 2,5-1-9,3-2-8,5 0-9,0 0-6,0 1-2,-1 0-3,-1 2-3,1-1-2,3-2-4,2-1-1,4-3-4,-1 2 0,-5 3 2,-5 4 3,-5 4 1,-4 2-2,-1 0-8,-2 0-6,-2 0-8,-3 0-5,1 2-5,-2 0-5,0 2-5,-3-2 0,-3-2 0,-2-4 3,-4-2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55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85265 10389 569,'-8'-5'51,"0"6"3,0 6 1,1 6 4,-2 3-5,0 3-10,-1 1-10,-1 3-11,-2 0-7,0 2-1,-1 1-4,-1 1-1,1 0-5,1 1-7,2-1-5,3 0-7,0-1-6,2-3-6,1-3-5,0-3-7,3-5-7,4-8-6,4-8-8,4-8-8,1-3 5,-1 1 13,-1 1 14,0 0 14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56"/>
    </inkml:context>
    <inkml:brush xml:id="br0">
      <inkml:brushProperty name="width" value="0.0447" units="cm"/>
      <inkml:brushProperty name="height" value="0.0447" units="cm"/>
      <inkml:brushProperty name="color" value="#00BFF3"/>
    </inkml:brush>
  </inkml:definitions>
  <inkml:trace contextRef="#ctx0" brushRef="#br0">85600 10206 492,'8'-22'-1,"0"5"0,-1 3 0,1 4-2,0 3 4,0 2 7,0 3 7,0 1 7,-1 1 4,1 0 2,0 0 1,0 0 2,-1 1-1,-1 1 0,0 3-3,-2 2-1,0 2-1,0 2 0,0 1 1,0 3-1,0 1-1,0 1-4,-1 1-4,2 2-4,-2 0-3,1 0 0,0 2-1,0 2-2,0-2 1,0-2 0,0-1 0,0-2 1,1-3-2,1-3-6,3-3-4,2-2-6,1-5-1,1-6 3,2-6 1,0-6 3,0-5 0,1-5-2,0-4-3,-1-6-2,1-1-1,0 2 1,-1 2 1,1 2 0,-1 1 1,-1 3-2,-1 1 0,0 3-2,-3 2 0,-1 3 0,-2 3-2,-2 3 1,-2 3-9,-2 6-13,-2 4-15,-2 6-14,-1 2-1,0 0 14,0-1 14,0 1 13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56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87033 10525 553,'15'-8'-8,"-2"0"7,-3 1 5,-1-1 6,-2 0 4,0 0 3,-2 0 3,0 1 4,-2-1-1,-1 0-2,0 0-2,-2 0-4,-1 1-1,-2 1 0,-2 0-1,-1 2-1,-2 0-1,0 2-1,0 0-2,1 2-1,-2 1 0,0 2 2,-1 2 2,-1 2 1,-2 2 2,0 3-1,-1 3 0,-1 3 0,0 3-1,1 1 0,1 3-1,0 1-1,2 0-1,1-1-1,0-3-1,2-1-1,2-3-1,2-1-1,4-2-2,3-3-2,2-3-7,3-4-13,3-6-12,4-4-14,0-4-3,1-2 3,-1-1 5,1-3 5,0 0 4,-1 1 5,1 1 5,-1 1 6,0 1 6,-2 2 7,-3 2 8,-1 2 7,-2 3 11,0 2 13,-2 4 14,0 2 13,-2 2 1,1 2-13,0 0-12,0 1-14,-1 1-8,0 2-5,-2 0-4,0 1-4,-1 1-8,2-1-9,0 1-9,2-1-8,-1 0-8,0-1-6,-2 0-4,0-2-5,-1-3-2,0-6 4,0-6 3,0-6 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0:57"/>
    </inkml:context>
    <inkml:brush xml:id="br0">
      <inkml:brushProperty name="width" value="0.04577" units="cm"/>
      <inkml:brushProperty name="height" value="0.04577" units="cm"/>
      <inkml:brushProperty name="color" value="#00BFF3"/>
    </inkml:brush>
  </inkml:definitions>
  <inkml:trace contextRef="#ctx0" brushRef="#br0">88000 10654 480,'8'-7'1,"0"-1"0,-1 0 2,1 0 0,0 1 3,0 0 4,0 2 4,0 1 3,-1 2 3,1 4 5,0 3 3,0 5 4,-2 4-2,-1 1-5,-2 5-6,-2 2-7,-1 2-3,-2 1-3,0 0-1,-1 2-3,-1-1-2,0-3-2,0-3-2,0-3-2,0-2-2,0-2 0,0-3-1,0-1-1,3-4-4,4-8-6,5-6-7,6-7-7,2-5-1,3-3 1,2-3 3,1-3 3,1 0 2,-1 1 5,-1 3 3,-1 2 4,-1 2 4,-3 2 1,-1 5 3,-2 1 3,-3 3 2,-1 1 5,-2 0 3,-2 2 3,-3 1 8,-2 2 8,-4 3 10,-2 1 9,-1 2 3,0 3 0,2 4-1,1 2-2,0 2-3,2 0-5,0-1-6,2 1-4,-1 0-5,0 1-3,-2 1-2,0 2-4,0 0-1,0 1-1,1 1 0,2 1 0,0 1-1,0 1-1,0 1-1,0 1-1,0-1-2,2-1-2,1-3-2,0-1-3,3-3-2,4-2-3,3-4-4,5-3-3,1-4-1,1-8 2,-1-6 1,1-7 1,0-4-1,-1-3-5,1-1-6,-1-2-4,-1-1-1,-3 1 4,-2 1 4,-4 2 4,-2 0 5,-2 3 6,-3 1 4,0 3 5,-4 2 3,-2 2-1,-4 4-1,-2 3 0,-3 2-2,-1 0-3,-3 2-3,-1 1-3,-3 2-7,0 5-9,-1 6-9,0 4-9,-2 5-4,-1 3 5,-1 4 4,-1 5 3,2-1 4,5-6 4,5-4 5,5-4 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00"/>
    </inkml:context>
    <inkml:brush xml:id="br0">
      <inkml:brushProperty name="width" value="0.043" units="cm"/>
      <inkml:brushProperty name="height" value="0.043" units="cm"/>
      <inkml:brushProperty name="color" value="#00BFF3"/>
    </inkml:brush>
  </inkml:definitions>
  <inkml:trace contextRef="#ctx0" brushRef="#br0">90450 10020 511,'21'-14'64,"-3"5"-11,-4 3-12,-4 4-12,-1 1-4,5 0 4,4-2 3,3 0 4,2-1-1,-1 0-3,-1 0-4,-1 1-3,0-1-4,-1 0-5,1 0-4,-1 0-4,0 0-6,-1 1-4,0-1-6,-2 0-6,-1 0-5,1 0-5,0 0-4,-1 0-6,-2 2-8,-6 2-11,-6 4-12,-6 2-11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00"/>
    </inkml:context>
    <inkml:brush xml:id="br0">
      <inkml:brushProperty name="width" value="0.04859" units="cm"/>
      <inkml:brushProperty name="height" value="0.04859" units="cm"/>
      <inkml:brushProperty name="color" value="#00BFF3"/>
    </inkml:brush>
  </inkml:definitions>
  <inkml:trace contextRef="#ctx0" brushRef="#br0">90996 9202 452,'-14'-22'-3,"3"3"7,3 3 8,3 3 7,1 1 4,2 2 0,0 1 1,2 0 0,1 6 6,2 8 11,2 9 10,1 10 12,1 3 0,-1 2-12,0 1-12,-2 1-11,-1 1-8,0 4-4,-2 3-4,0 3-4,-1 1-9,0 2-11,0 0-13,0 2-10,0 1-10,0 3-4,0 4-6,0 2-6,0-5 0,0-10 3,0-13 3,0-11 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00"/>
    </inkml:context>
    <inkml:brush xml:id="br0">
      <inkml:brushProperty name="width" value="0.04174" units="cm"/>
      <inkml:brushProperty name="height" value="0.04174" units="cm"/>
      <inkml:brushProperty name="color" value="#00BFF3"/>
    </inkml:brush>
  </inkml:definitions>
  <inkml:trace contextRef="#ctx0" brushRef="#br0">93359 9253 527,'-14'-18'78,"4"14"-1,5 12-1,3 13-2,1 7-9,-1 1-15,0 1-17,-1 0-17,-2 2-12,0 1-12,-1 1-10,-1 0-11,-1 0-7,0-2-4,0-1-4,1-3-4,0-3 1,2-3 2,2-5 4,2-3 4,1-5 2,0-6 3,0-6 1,0-6 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00"/>
    </inkml:context>
    <inkml:brush xml:id="br0">
      <inkml:brushProperty name="width" value="0.03606" units="cm"/>
      <inkml:brushProperty name="height" value="0.03606" units="cm"/>
      <inkml:brushProperty name="color" value="#00BFF3"/>
    </inkml:brush>
  </inkml:definitions>
  <inkml:trace contextRef="#ctx0" brushRef="#br0">93350 9930 610,'15'-29'1,"-1"5"3,-1 5 2,0 5 4,-2 3 3,1 0 7,0 2 6,0 1 7,-1 1 3,1 0 1,0 2 2,0 1 1,-1 0-2,1 0-8,0 0-6,0 0-7,-1 1-6,1 2-6,0 2-7,0 2-6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01"/>
    </inkml:context>
    <inkml:brush xml:id="br0">
      <inkml:brushProperty name="width" value="0.05399" units="cm"/>
      <inkml:brushProperty name="height" value="0.05399" units="cm"/>
      <inkml:brushProperty name="color" value="#00BFF3"/>
    </inkml:brush>
  </inkml:definitions>
  <inkml:trace contextRef="#ctx0" brushRef="#br0">94124 8730 407,'0'-15'2,"0"2"2,0 3 4,0 1 4,0 3 7,0 4 14,0 4 14,0 4 13,-1 3 4,0 1-8,-2 3-8,0 2-8,0 1-5,0 3-4,2 1-4,0 3-4,1 1-4,-2 1-2,0 1-2,-1 1-4,-2 0-1,2 2-4,-1 1-2,0 1-3,-1 0-3,0 0-7,-1 1-4,-2-1-7,1 0-3,1 0-2,0 1-2,2-1-2,0-2-2,0-3-1,0-5-2,0-3 0,3-8-4,6-11-9,6-10-7,6-11-9,2-6 3,1-1 12,-1 0 14,1-2 12,-1 2 9,-1 5 4,-1 5 5,-1 5 4,-2 3 6,-2 2 6,-4 2 8,-3 3 6,-1 2 8,-2 6 8,0 4 9,-2 5 7,0 3 0,-2-1-12,0 1-11,-2 0-10,1-1-7,0-1-2,2-1-2,1-1-1,2-2-8,5-4-14,5-4-14,6-4-13,2-4-4,1-2 6,1-3 5,1-3 6,0-2 1,1-1-1,-1-2-4,1 1-1,-2-1 1,-1 2 6,-3 3 7,-1 1 6,-3 2 7,-1 2 7,-2 3 7,-2 1 9,-2 3 9,-2 4 12,-3 3 12,0 5 13,-2 3-1,0 0-12,0 1-11,0 1-14,0 1-6,0-1-4,0 1-3,0 0-3,0 0-2,0 1-1,0 1-2,0 1-1,1 0-3,1-1-3,3-1-4,2-1-4,4-2-5,5-4-7,7-5-6,6-2-8,0-6-1,-4-4 4,-3-6 3,-5-3 5,-2-5 3,0 0 2,-2-1 3,-1 0 2,-2-1 2,-2 2 3,-4 3 2,-2 1 2,-4 2 1,-2-1 0,-4 1 0,-2-1 0,-3 2-2,-3 2-1,-3 4-2,-3 3-2,-4 3-4,-5 4-7,-5 3-6,-4 5-6,0 1-5,7 0-3,7-2-2,7 0-3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07"/>
    </inkml:context>
    <inkml:brush xml:id="br0">
      <inkml:brushProperty name="width" value="0.04721" units="cm"/>
      <inkml:brushProperty name="height" value="0.04721" units="cm"/>
      <inkml:brushProperty name="color" value="#00BFF3"/>
    </inkml:brush>
  </inkml:definitions>
  <inkml:trace contextRef="#ctx0" brushRef="#br0">79668 35434 465,'-8'-13'7,"2"6"11,0 6 12,2 6 12,-1 5 3,0 6-6,-1 4-7,-1 5-7,-3 3-4,0 2-2,-3 3-2,-1 1-2,-3 2-3,0 0-1,-1 2-2,-1 1-1,0-2-2,1-2-1,0-3 0,2-3-1,1-2-2,-1 1-5,0-1-4,1 0-5,4-5-9,8-10-13,9-12-15,10-10-13,2-8-3,1-3 10,-2-5 9,-1-3 10,-1-2 8,-3-1 6,-1 1 6,-2 0 7,-1 0 3,0 3 3,0 2 1,0 1 3,-1 3 2,1 1 6,0 3 4,0 1 5,-1 3 4,-1 2 2,0 4 3,-2 3 3,1 2 3,2 2 3,2 2 4,2 2 4,-1 2-2,-1 3-5,-2 4-6,-2 2-6,-1 3-4,0 3-1,0 3-1,0 3-2,-1 2-1,2 1-2,-2 0-1,1 2-2,0-1-1,-2-1-1,0-3-1,-2-1-1,1-3-1,0-1 2,2-3-1,0-1 2,2-3-3,2-2-4,1-4-4,3-3-4,1-3-2,0-6 2,0-4 1,-1-5 1,2-5 1,2-3 0,1-5 0,3-3 1,1-4-1,3-3 0,2-2 0,1-4 0,0-2-1,-1 0-1,-2-1 0,-3-2 0,-2 2 0,-3 4 0,-2 4 0,-4 4 1,-4 7-8,-4 10-16,-6 12-16,-4 11-17,-2 5-1,1 1 11,0 1 13,2 1 12,1 0 4,0-2-5,2-3-5,1-1-4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35"/>
    </inkml:context>
    <inkml:brush xml:id="br0">
      <inkml:brushProperty name="width" value="0.03248" units="cm"/>
      <inkml:brushProperty name="height" value="0.03248" units="cm"/>
    </inkml:brush>
  </inkml:definitions>
  <inkml:trace contextRef="#ctx0" brushRef="#br0">80933 56697 677,'-8'-8'0,"0"2"0,0 1 1,1 0 0,-1 1 1,0 1 3,0-1 4,0 0 1,0 0 4,1 2 0,-1 0 2,0 2 2,0 1-1,0 4 0,0 2-2,1 3-1,-4 5-1,-2 4 2,-5 4 2,-3 7 0,-2 2-1,1 2-4,1 2-4,1 2-4,0 0-2,2-3-3,1-4-1,1-1-3,2-5-1,2-3-3,4-5-3,3-3-3,3-4-4,6-3-4,4-2-5,5-4-4,3-2-1,0-4 5,-1-2 4,1-3 4,-1 0 6,-3 2 8,-1 4 7,-2 2 7,-2 3 4,0 2 0,-2 2-1,0 2 0,-2 2 1,-1 3 3,0 4 2,-2 2 3,0 2 2,-2 1 1,0 1 1,-1 1 1,-1 0-1,0 1-5,0-1-4,0 1-4,0-2-4,0-1 1,0-3-2,0-1 0,2-5-7,2-6-17,4-8-14,2-6-16,3-7-5,3-7 9,4-7 6,2-7 8,1-2 4,-1 4 1,-1 2 3,0 3 0,-3 3 6,-1 5 8,-3 3 7,0 5 8,-3 2 7,-1 2 6,-1 2 5,0 3 6,-1 1 2,0 3-3,0 4-3,0 2-3,-1 3-1,-1 2-2,0 2-1,-1 1-1,-3 3-1,-1 1-1,-2 3 0,-1 2-1,-2-1-3,0-2-8,0-1-7,1-2-7,-1-3-6,0-3-5,0-3-4,0-2-5,2-4-1,4-4 2,4-4 3,4-4 2,2-2 2,2 1 3,0-1 2,1 0 2,1 1 3,0 3 3,-1 1 2,1 2 3,-1 2 2,0 2-1,-2 2 1,0 2 1,-4 2 0,-3 4 2,-4 2 0,-3 3 2,-5 3 0,-4 3 0,-4 3-1,-3 3-1,-3 1-1,-1-3-1,-1-1-1,-1-3-2,-1-1 0,1-3 0,0-1-1,-1-2 1,1-2-1,-1-1 2,1 0 0,0-2 1,0-1 2,2-2 2,3-3 2,2 0 3,1-3 1,4-1 2,3 0 2,3-1 1,2-2 3,2 0 3,2-1 2,2-2 3,3 1 1,6-1-2,4 0-2,5 0-1,4 1-2,5 0-2,3 2-3,5 1-3,2 0-1,2 2 0,2 0 0,3 2 0,1 0-5,2 0-9,2 0-9,2 0-10,0-2-8,2-2-5,-2-4-7,1-2-5,-4-1 0,-10 3 6,-8 1 7,-8 2 7,-7 0 4,-1 0 1,-2-1 3,-2-2 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07"/>
    </inkml:context>
    <inkml:brush xml:id="br0">
      <inkml:brushProperty name="width" value="0.04537" units="cm"/>
      <inkml:brushProperty name="height" value="0.04537" units="cm"/>
      <inkml:brushProperty name="color" value="#00BFF3"/>
    </inkml:brush>
  </inkml:definitions>
  <inkml:trace contextRef="#ctx0" brushRef="#br0">81497 36387 484,'14'-7'33,"-1"1"-1,-2 0-1,-2 2 0,-2-1-4,-1 0-3,0-1-5,-2-2-4,0-1-2,0-1-3,0-3-1,0-1-2,-1-1-2,-2 2-1,-2 3-2,-2 1-2,-2 1 0,0 0-2,-1 0 1,-1 1-1,-2 0 0,0 2 3,-2 2 0,0 2 2,0 2 2,-1 4 3,0 2 1,1 3 3,-2 4 2,0 4 0,-1 3 1,-1 4 0,-2 2 0,0-1-1,-1-1 0,-1-1-2,1-1-1,3-1-2,3-2-2,3 1-2,1-3-1,2-1-2,1-3-1,0-1-1,3-2-3,4-2-4,4-3-4,4-1-3,3-3-5,3-6-2,3-4-4,3-5-3,2-4-1,-1-1 3,1-3 2,-1-1 3,0-1 1,-1 3-1,-1 1 1,-1 3 0,-1 1 4,-3 2 8,-1 3 8,-2 1 9,-3 3 12,-1 4 14,-2 4 15,-2 4 15,-1 2 1,0 2-14,-1 0-13,2 1-13,-1 1-9,1 0-5,1-1-4,2 1-6,0 0-2,2-1-3,0 1-1,1 0-3,1-1-5,0-1-9,-1-1-9,1 0-8,0-3-7,1-1-4,1-2-3,2-2-4,-2-1 1,-1 0 4,-2 0 4,-2 0 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08"/>
    </inkml:context>
    <inkml:brush xml:id="br0">
      <inkml:brushProperty name="width" value="0.0348" units="cm"/>
      <inkml:brushProperty name="height" value="0.0348" units="cm"/>
      <inkml:brushProperty name="color" value="#00BFF3"/>
    </inkml:brush>
  </inkml:definitions>
  <inkml:trace contextRef="#ctx0" brushRef="#br0">83081 36043 632,'-14'-2'3,"5"0"7,3-3 6,4-2 7,3 0 5,2-1 6,2 0 5,2 0 5,2 1-1,5 1-7,4 1-8,3 0-7,3 1-6,3 0-2,1 0-5,2 1-2,0-1-6,-1 2-5,-3 0-6,-1 2-7,-3 0-4,-2 0-4,-1 0-4,-2 0-3,-3 1-2,-3 2 1,-3 2 0,-2 1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08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83710 35198 483,'-14'-7'7,"2"1"15,4 0 16,3 2 14,2 4 6,0 10-2,2 8-4,1 9-3,0 4-5,0 2-9,0 1-9,0 1-8,0 1-5,0 2 1,0 2-1,0 2 0,-2 2-7,0 0-10,-3 1-12,-2 2-12,0-4-9,2-6-4,3-7-5,1-7-6,0-5-3,0-3-1,-2-3-2,0-2-2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2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85579 34951 596,'-9'-1'10,"12"0"23,13-2 20,14 0 22,6-1 2,2 0-17,2 0-16,2 1-17,0-2-12,0 0-7,-1-1-7,-1-1-6,-4-1-6,-2 2-3,-5 1-4,-3 0-2,-2 1-5,1 1-8,1-1-6,1 0-7,-3 1-1,-4 2 5,-4 2 7,-6 2 6,-5 1 2,-4 2 1,-6 0-1,-4 1 1,-2 0 3,1-1 5,0 0 5,2-2 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3"/>
    </inkml:context>
    <inkml:brush xml:id="br0">
      <inkml:brushProperty name="width" value="0.03808" units="cm"/>
      <inkml:brushProperty name="height" value="0.03808" units="cm"/>
      <inkml:brushProperty name="color" value="#00BFF3"/>
    </inkml:brush>
  </inkml:definitions>
  <inkml:trace contextRef="#ctx0" brushRef="#br0">86962 35100 577,'-14'10'34,"5"3"10,3 5 11,4 4 10,2 2 0,0 2-12,0 3-11,0 1-11,-1 2-10,0 0-10,-2 2-9,0 1-10,-1-1-6,0-2-1,0-1-1,1-3-2,-1-2-3,2-3-7,0-3-4,2-3-6,0-3-3,0-1 1,0-2 0,0-2 0,1-4 2,4-2 3,2-6 4,3-2 3,1-3 4,-3 0 5,-1 0 6,-2 1 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3"/>
    </inkml:context>
    <inkml:brush xml:id="br0">
      <inkml:brushProperty name="width" value="0.03856" units="cm"/>
      <inkml:brushProperty name="height" value="0.03856" units="cm"/>
      <inkml:brushProperty name="color" value="#00BFF3"/>
    </inkml:brush>
  </inkml:definitions>
  <inkml:trace contextRef="#ctx0" brushRef="#br0">87350 36175 570,'8'-21'-43,"0"5"22,-1 4 22,1 6 23,-1 4 15,-1 4 9,0 4 8,-2 4 7,0 2 0,0 3-12,0 2-10,0 1-10,-1 3-9,-2 1-3,-2 3-4,-2 1-4,-1 0-4,0-1-5,0-3-4,0-1-5,1-2-2,0-1 2,2-1 2,1-1 1,1-3-11,1-6-27,3-6-25,2-6-26,0-3-2,-2-2 22,-3 0 20,0-1 21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3"/>
    </inkml:context>
    <inkml:brush xml:id="br0">
      <inkml:brushProperty name="width" value="0.03466" units="cm"/>
      <inkml:brushProperty name="height" value="0.03466" units="cm"/>
      <inkml:brushProperty name="color" value="#00BFF3"/>
    </inkml:brush>
  </inkml:definitions>
  <inkml:trace contextRef="#ctx0" brushRef="#br0">88200 34961 634,'2'-13'104,"4"8"-23,3 7-21,5 6-21,1 3-14,-3 1-3,-1 0-4,-2 0-4,-1 0-11,1 3-22,2 1-19,0 3-21,0-1-6,-3-3 7,-1-3 8,-2-2 7,-1-3 6,0 1 4,0 0 4,0 0 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4"/>
    </inkml:context>
    <inkml:brush xml:id="br0">
      <inkml:brushProperty name="width" value="0.04527" units="cm"/>
      <inkml:brushProperty name="height" value="0.04527" units="cm"/>
      <inkml:brushProperty name="color" value="#00BFF3"/>
    </inkml:brush>
  </inkml:definitions>
  <inkml:trace contextRef="#ctx0" brushRef="#br0">88900 35069 485,'-7'-8'27,"2"0"-1,2 1-1,2-1 1,1 0-2,0 0-1,0 0-2,0 0-1,-1 1-1,-2 1-1,-2 0-1,-1 2-1,-3 2-1,-2 6-1,-2 4-1,-1 5-1,-2 5-1,1 4 0,-1 3-3,0 4 0,1 3-1,-1 1 0,0 0 0,1 2 0,0-1 0,4-2 0,3-1 0,3-3 0,1-2-1,2-3-2,0-3-1,2-3-3,3-3-4,7-2-8,8-4-8,6-3-8,2-3-3,0-4 2,-1-4 1,-1-3 2,0-5 1,-1-2 1,1-3 2,-1-3 1,0-3 2,-1-4-1,-1-5 2,-1-3 0,-1-3 1,-1-4 3,-1-2 2,-1-4 3,-2 2 1,-2 6 0,-4 6 1,-3 6-1,-1 4 4,0 5 7,0 3 7,0 5 7,-1 5 12,-1 8 17,0 8 17,-1 7 17,-2 7 0,-1 5-16,0 5-16,-1 5-17,-1 3-10,0 2-5,0 2-6,0 2-4,1-1-7,0-2-4,2-4-7,0-2-5,1-4-7,0-2-8,0-3-9,0-3-8,1-3-7,0-3-3,2-3-4,0-2-4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4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90778 35866 546,'-15'-12'45,"1"8"6,1 8 5,0 8 6,3 4-4,3 1-11,2 1-11,4 1-12,1 0-6,0 1-3,0-1-2,0 1-2,0-1-3,2-1-2,0-1-3,2-1-3,1-1 0,3-1-1,3 0-1,4-2 0,0-1-5,1-1-10,0 0-11,-1-2-10,1-1-3,1-2 3,1-3 4,1 0 3,0-4 0,-1 0-3,-1-3-4,0-2-2,-3 0 0,-3 0 4,-3 2 5,-2 1 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4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90999 35943 526,'-8'-22'-2,"0"6"8,0 5 7,0 5 8,1 2 8,-1 0 9,0 0 9,0 0 9,1 3-1,0 6-7,2 6-9,1 6-8,-1 4-6,-2 4-4,-2 5-3,-2 3-4,0 2-4,-1 0-6,0 0-4,0 1-4,0 0-8,-1 4-8,-1 2-8,-1 4-9,0-2-4,4-8 2,3-6 1,3-7 1,1-4-2,0-3-4,0-1-5,0-2-4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36"/>
    </inkml:context>
    <inkml:brush xml:id="br0">
      <inkml:brushProperty name="width" value="0.03197" units="cm"/>
      <inkml:brushProperty name="height" value="0.03197" units="cm"/>
    </inkml:brush>
  </inkml:definitions>
  <inkml:trace contextRef="#ctx0" brushRef="#br0">82848 56516 688,'-13'-7'49,"6"2"-8,6 2-9,6 2-9,4 2-6,2 2-2,1 2-2,3 2-3,1 1-4,0 3-3,-1 2-3,1 2-5,-2 0-3,-1 1-5,-2 0-4,-2-1-5,-3 2-2,-2 3 1,-4 3 1,-2 3 0,-4 2 0,-2 1-3,-3 1-1,-3 1-1,-3-1 0,-2-3 4,-1-4 5,-3-1 3,-1-5 4,-1-1 2,-1-4 3,-1-3 2,0 0 2,1 0 1,1 1 0,1 2 0,1-1 5,1-1 6,1-1 7,1 0 7,3-1 6,5-1 3,4 1 5,6 0 4,6-2 1,8-2-1,7-4-2,9-2-2,4-4-5,2-2-7,3-3-10,1-3-7,1-3-8,0 0-4,0-1-5,1-1-5,-4 1-1,-4 3 0,-5 3 2,-5 2 2,-6 5-6,-8 6-13,-8 6-11,-8 6-13,-6 2-2,-2-1 9,-3-1 9,-3 0 9,-1-3 7,-1-3 5,1-2 4,-1-4 5,1-3 3,1-3 1,1-5 1,1-4 1,1-1 3,3 3 4,1 1 5,2 2 4,2 2 5,3 0 3,1 2 5,2 1 3,1 2 4,2 6 3,0 4 4,2 5 2,0 4-2,0 1-6,0 3-8,0 1-6,-1 2-6,0 1-5,-2 1-3,0 1-5,0-1-1,0-3 1,2-3 1,0-3 0,3-4-9,2-6-23,4-6-22,2-6-22,1-3-4,-1-2 12,0 0 13,-2-1 14,-1-1 8,0 0 7,-2 0 6,0 1 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5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92193 36019 578,'-8'-7'4,"2"1"11,1 1 10,1 1 9,1 0 4,3 0-4,4 0-3,2 0-4,4 1-2,4 0-2,3 2-2,5 1-1,3-1-2,3-1-1,3 0 0,2-1 0,4 0-2,3 2-3,2 2-2,4 2-2,1 1-3,2 1-1,0 2-3,2 0-1,-1 0-3,-1-1-6,0-1-5,-2 0-5,0-2-3,-2 1 3,0 0 0,-1 0 1,-2-1-2,0 0-5,-2-2-7,0 0-5,-2-2-2,-4 0 3,-2-2 3,-3 0 3,-4 0 1,-5 0 1,-5 2 1,-4 0 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5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95750 35100 503,'22'14'115,"-1"-1"-24,-3-2-24,-1-2-23,-1-1-14,-1 1-4,1 2-5,0 0-5,1 1-1,3 1-1,3 1 1,3 2-1,-1-1-1,-1 1-4,-4-1-4,-3 1-3,-2 0-4,-1-1-1,-1 1-2,0 0-2,-2-1 0,-1-1 1,-1-1 2,0-1 0,-3 0 2,-3 0-1,-2-1 1,-4 1 0,-2 0 0,-5 1-1,-4 2-2,-3 0-1,-4 0-2,-2 1-3,-1 0-4,-2-1-3,-2 1-3,-1 0-2,-1-1 0,-1 1-3,2-2-2,4-1-4,3-2-5,5-2-4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5"/>
    </inkml:context>
    <inkml:brush xml:id="br0">
      <inkml:brushProperty name="width" value="0.03696" units="cm"/>
      <inkml:brushProperty name="height" value="0.03696" units="cm"/>
      <inkml:brushProperty name="color" value="#00BFF3"/>
    </inkml:brush>
  </inkml:definitions>
  <inkml:trace contextRef="#ctx0" brushRef="#br0">97589 34915 595,'-5'-6'37,"6"1"8,6 2 9,6 2 8,3 1-2,3 0-11,1 0-12,3 0-11,0 0-9,2 0-5,1 0-7,1 0-5,-1 0-4,-1 0-6,-3 0-4,-1 0-5,-4 1-9,-5 4-15,-5 2-14,-4 3-14,-4 1-1,0-3 15,-2-1 14,0-2 14,-2-2 9,0 0 2,-1-2 3,-2 0 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6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97887 35300 553,'-7'8'39,"2"0"-2,2-1-4,2 1-4,0 2-1,0 4 2,-2 3 1,0 5 1,-1 2 0,0 1-3,0 1-2,1 1-2,-2 1-3,0 2-4,-2 2-5,0 3-3,-1-1-4,1 0-2,-1-1-2,0-1-3,0-3-5,2-4-7,1-3-7,1-4-8,1-4-11,3-3-14,4-3-15,2-2-15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6"/>
    </inkml:context>
    <inkml:brush xml:id="br0">
      <inkml:brushProperty name="width" value="0.04035" units="cm"/>
      <inkml:brushProperty name="height" value="0.04035" units="cm"/>
      <inkml:brushProperty name="color" value="#00BFF3"/>
    </inkml:brush>
  </inkml:definitions>
  <inkml:trace contextRef="#ctx0" brushRef="#br0">98583 36261 545,'6'-13'67,"-1"8"-5,-2 7-7,-2 6-5,-2 5-5,0 3-3,-2 3-3,0 3-2,0 2-8,0-1-9,2 0-12,1 1-9,-1-2-8,-1-2-6,0-1-5,-1-2-5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6"/>
    </inkml:context>
    <inkml:brush xml:id="br0">
      <inkml:brushProperty name="width" value="0.02827" units="cm"/>
      <inkml:brushProperty name="height" value="0.02827" units="cm"/>
      <inkml:brushProperty name="color" value="#00BFF3"/>
    </inkml:brush>
  </inkml:definitions>
  <inkml:trace contextRef="#ctx0" brushRef="#br0">99200 34539 778,'8'-5'8,"1"6"17,2 6 18,0 6 16,0 4-5,-1 3-25,0 3-25,-2 3-27,-1-1-12,-1-2 3,0-3 1,-2-2 2,1-4 0,0-3-4,1-3-3,2-2-4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6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99950 35762 634,'10'-8'91,"3"2"-18,5 1-20,4 1-19,2-1-10,2 0-2,3-1-2,1-2-1,2 2-4,0 1-5,2 2-6,1 2-4,-1 1-6,-2 0-8,-2 0-5,-1 0-8,-4 0-2,-1 2-1,-4 0 0,-3 2 0,-3-1-2,-1-1-3,-2 0-2,-2-2-4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7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100724 34947 584,'-15'-7'5,"4"0"8,3 2 10,3 1 9,0 3 4,0 7 1,-1 7-1,-1 8 0,-1 3-1,2 2-3,1 3-4,1 1-3,0 3-3,0 2-4,0 4-4,0 3-4,0 1-3,0 2-3,0 0-2,1 2-2,-1-3-9,2-4-19,0-6-17,2-4-18,1-5-6,2-5 4,2-5 5,1-4 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7"/>
    </inkml:context>
    <inkml:brush xml:id="br0">
      <inkml:brushProperty name="width" value="0.0481" units="cm"/>
      <inkml:brushProperty name="height" value="0.0481" units="cm"/>
      <inkml:brushProperty name="color" value="#00BFF3"/>
    </inkml:brush>
  </inkml:definitions>
  <inkml:trace contextRef="#ctx0" brushRef="#br0">102763 34965 457,'-28'16'96,"5"1"-20,7 1-20,5 2-21,2 0-10,-1 2-4,-3 3-2,-2 1-4,0 3-1,-1 1-1,0 2-1,1 2-1,-1 1-4,1-1-4,-1-2-5,0 0-5,1-2-3,1-3-1,1-3-2,1-3 0,4-8-9,10-10-13,8-13-15,9-12-15,4-7-1,1-4 11,-1-4 10,1-4 11,-1-2 8,-1 2 6,-2 0 6,1 1 5,-2 4 5,-1 4 1,-1 5 3,-1 5 1,-1 4 5,-3 3 7,-1 2 6,-2 4 6,-2 4 11,0 6 15,-2 6 14,0 6 14,-2 4 1,-1 3-17,0 3-14,-2 3-16,0 1-10,0 1-1,0-1-4,0 1-2,1-3-3,0-2-1,2-3-3,0-2-2,2-4-4,2-3-3,1-3-3,3-2-5,2-5-2,0-5 2,1-4-1,1-5 2,2-5-1,1-3 1,3-5-1,1-3 0,1-3-1,-1 0-1,-1-2-1,-1-1-1,-2 2-1,-3 2 0,-2 3 1,-4 3 0,-2 3-3,-2 3-6,-3 3-4,0 3-6,-4 3-6,0 6-6,-3 4-7,-2 6-6,0 2 3,0 0 9,2-1 11,1 1 10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28"/>
    </inkml:context>
    <inkml:brush xml:id="br0">
      <inkml:brushProperty name="width" value="0.04459" units="cm"/>
      <inkml:brushProperty name="height" value="0.04459" units="cm"/>
      <inkml:brushProperty name="color" value="#00BFF3"/>
    </inkml:brush>
  </inkml:definitions>
  <inkml:trace contextRef="#ctx0" brushRef="#br0">104360 35598 493,'8'-9'1,"-1"-2"3,1-2 3,0-1 2,-1-1 1,0 1-3,-2 0-1,0 2-2,-2 0-1,-1 1 1,0-1 1,-2 0 1,-1 0 2,-2 1 3,-2-1 2,-1 0 3,-2 1 1,0 3-1,0 1 0,0 2-1,1 2 1,-1 0-1,0 1 2,0 2 0,-1 1-1,-2 2-1,-1 2-3,-3 2-1,-1 2-1,-1 3 0,-1 3 0,-1 4 0,-1 1-1,1 2 1,-1 3 0,0 1-1,2 1 0,1-3-2,2-1-2,3-3-1,2-1-3,4-3-5,4-1-5,4-2-4,4-4-4,6-5-4,4-4-4,5-5-3,2-5-3,1-2 2,-1-3 2,1-3 0,-1-1 3,-1 1 4,-1 1 3,-1 1 5,-2 1 3,-3 4 6,-3 3 5,-2 2 5,-3 4 6,-1 2 5,0 4 6,-2 2 5,-1 2 2,-2 2 0,-2 0-1,-2 1-1,0 1-3,0 0-3,2-1-3,0 1-4,2 0-6,2 0-9,2-1-9,2 1-8,3-2-7,4-2-7,3-4-6,5-2-6,1-5-3,2-4 1,1-5 2,1-5 0,0-3 5,-1 1 5,-1-1 7,-1 0 6,-1 0 5,-1-1 2,-1-1 3,-1-1 1,-2 1 3,-4 3 2,-5 3 2,-3 3 2,-4 2 10,-4 0 17,-4 2 18,-3 1 17,-4 2 6,0 6-9,-1 4-8,-1 6-8,-1 2-6,2 3-5,1 1-5,1 3-6,0 1-3,0-1-2,1 1-3,-1-1-2,1 1-1,2 1-3,2 1-2,3 2-1,0-2-2,2 0 1,0-1 1,2 0 0,2-3-8,6-1-20,4-3-19,5-1-18,2-4-6,1-6 11,0-6 9,-1-6 10,1-3 6,1-2 5,1 0 4,1-1 5,2-2 2,1-3 1,3-3 1,1-3 1,0-2 3,-2-1 2,-1 0 3,-3-2 3,-1 0 2,-3-1 2,-1 1 2,-2 0 2,-3 1 0,-3 5 0,-3 3 0,-2 5 0,-3 2 1,-1 1 5,0 0 3,-1 2 4,-1 1 4,0 1 4,0 0 3,0 2 5,0 4-1,0 8-2,0 8-3,0 7-2,-1 7-5,-1 5-3,0 5-4,-1 4-4,-1 5-9,2 4-10,0 4-11,2 4-12,-1 0-6,0-1-2,-2-2 0,0-2-2,0-2 0,0-3 0,2-1 1,0-1 1,1-5 1,-2-6 2,0-6 0,-1-5 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36"/>
    </inkml:context>
    <inkml:brush xml:id="br0">
      <inkml:brushProperty name="width" value="0.03462" units="cm"/>
      <inkml:brushProperty name="height" value="0.03462" units="cm"/>
    </inkml:brush>
  </inkml:definitions>
  <inkml:trace contextRef="#ctx0" brushRef="#br0">83400 57614 635,'7'-14'0,"-2"1"0,-3 2 0,0 2 0,-2 2 0,1 1 0,2 0 0,0 2 0,1-2 1,0-4 1,0-4 1,0-3 2,0 4 8,0 14 14,-1 14 15,1 13 14,0 8 2,0 1-11,0 0-10,0 2-12,-1 0-7,0 2-4,-2 1-4,0 1-4,-1 3-6,0 7-6,0 7-7,0 8-7,-1 5-3,0 8 3,-2 7 3,0 7 2,-1-4-4,2-10-10,0-13-11,2-11-9,0-11-3,2-12 6,0-10 5,2-10 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2:40"/>
    </inkml:context>
    <inkml:brush xml:id="br0">
      <inkml:brushProperty name="width" value="0.04869" units="cm"/>
      <inkml:brushProperty name="height" value="0.04869" units="cm"/>
      <inkml:brushProperty name="color" value="#FED406"/>
    </inkml:brush>
  </inkml:definitions>
  <inkml:trace contextRef="#ctx0" brushRef="#br0">9359 48573 451,'-63'-69'32,"14"18"-7,15 20-7,15 17-5,6 9-2,-3-2 4,-3-1 4,-3-3 4,-2 0 3,1 2 2,-1 2 1,1 3 1,-2 0-2,-1 2-5,-3 0-7,-1 2-5,-2 0-5,-1 2-1,-1 0-1,0 2-2,-1 0-1,-1 1 1,1 2 0,0 0 0,-1 1 0,1 2 1,0 0 1,0 1 0,-1 2 0,1 0-1,0 1 1,0 1-1,-1 1 0,-1-1-1,-1 1 0,0 0 0,-1 0-1,0 3-1,-1 2 0,1 1-1,0 2 0,2-1 0,0 1 1,1-1 1,2 0 0,0-1 0,1-1-1,1-1 1,2-1-1,1-1 1,3-1 0,1 0 1,2-2 0,1 1 1,1 0 0,1-1 1,1 1 1,1 0-2,1-1 1,1 1-1,0-1 0,2-1-1,1-1 1,1 0-1,1-1 1,0 1 0,2 1 0,1 1 0,1 1-1,2 0 1,2-1-2,2 1 0,1 0 0,0 1 0,0 1 0,0 2 0,1 0 1,2 1-1,2 1 1,2 1 0,1-1-1,1-1-1,2-3-1,0-1-2,1-2 0,1-1 1,1-1 0,2 0 1,-1-1 0,1 3 0,0 2 1,-1 1 0,0 1-1,0-3 1,-2-1 0,-1-2-1,0-1 1,2 0 0,0-1 0,1 1 1,1-1-1,-1-1 1,1 0 0,0-2 0,-1-1-1,1 0 1,0-2 0,-1 0-1,1-1 1,0 1-1,-1 2 1,1 0 0,0 1-1,1 0 1,2 0-1,0-1 1,-1 1-1,1 0 1,-2 0-1,-1 0 0,0 0 0,1-1 0,2 1 0,0 0 1,0 0-1,-1 0 2,-1 0-1,-1-1 1,0 1 1,1 0-1,2 0 0,0 0 0,1-2 0,1-1 0,1-2-1,1-2 0,0 0-1,1 0 1,-1 2-1,1 0-1,-1 0 1,-1 0 0,-1-2 0,-1 0 0,0-1 0,1 2 0,1 0-1,1 2 1,1-1-1,-1-1 1,1 0 1,-1-1 0,1-1 0,1 0 0,1 0 0,1 0-1,1 0 1,-1 0 0,0 0 1,1 0 1,0 0 0,1 0 0,0 0-1,2 0 1,1 0-1,-1 0 0,1 0-1,-1 0 0,1 0 0,0 0-1,2 0 0,1 0 0,0 0 0,1 0 0,-1 0 1,0 0 0,0-1-1,1-1 1,-1 0 0,0-1 1,1-2-1,1 0 0,0-1 0,2-2 0,0 0 0,-2-1-1,0-2 1,-1 0 0,-2 0-1,0 1 1,-1 0-1,-1 2 1,-1 0-1,1 0 0,-1 1 1,0-1-1,1-1 1,-1 0-1,1-1 1,-1-1 0,0-2 0,1 0-1,-1-1 1,0-1-1,0-1 0,-1-2 0,-1 0 1,-1-1-1,-1 0 0,1-1 0,-1 0 0,0 1 0,0-2-1,-3-1 0,-1-3 0,-3-1 0,-2-1-1,-2 1 1,-4 1 0,-3 1 1,-1 1-1,-2 1 1,-1 1 0,0 1 0,-2 0 0,-1-1 0,0-1 0,-1-1 0,-2 0 0,-1 1 0,0 1 0,-1 1 0,-2 0 0,0-1 0,-1-1 0,-2-1 0,0 0 0,-2 1 0,0 1 0,-1 1 0,-1-1 1,-2 0-1,0-1 1,-1 0 0,0-2 0,-1 1 0,0-1-1,1 1 1,-1-1-1,0 1 0,1-1 1,-1 1-1,0 0-1,-2 1 1,0 1 0,-1 1-1,0-1 0,-1 0 0,0-1 1,1 0-1,-1-1 0,-1 2 0,-1 3 0,-1 1 1,-1 2-1,-1 1 1,-1 1 1,-1 0-1,-1 2 1,1-1 0,0 0 0,-1 0 0,0 1 0,-1 1-1,-1 0-1,0 2-1,-2 0 0,-1 1 1,-1-1-1,0 0 2,-2 0-1,-1 2 0,-1 1-1,0 0 1,-1 1-1,1 1 1,2-1-1,0 0 1,0 0 0,-1 2 0,-1 0 0,0 2-1,-2 0 1,-1 0-1,0 0 0,-2 0 0,0 0 0,0 2 0,0 0 1,0 2 0,-1 0 0,0 2-1,-2 0 0,0 1 0,-1 1-1,2-2 1,0-1 0,2 0 1,0 0-1,1 1 1,1 3 0,2 2 1,-1 1-1,-2 0 1,-3-1-1,0 1 1,-2 0-1,1 0-1,2-1 0,0 1-1,1 1-1,0 3 0,0 3 1,0 4-1,0 1-1,2 4-2,0 3-4,1 3-2,2 2-2,0 2-2,1 2 0,2 3-1,1-1-1,3-1 0,3 0 1,3-1 1,3 0-5,3 4-7,3 3-8,3 2-7,2-3-3,2-8 5,2-9 3,2-9 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3:10"/>
    </inkml:context>
    <inkml:brush xml:id="br0">
      <inkml:brushProperty name="width" value="0.03316" units="cm"/>
      <inkml:brushProperty name="height" value="0.03316" units="cm"/>
      <inkml:brushProperty name="color" value="#F2395B"/>
    </inkml:brush>
  </inkml:definitions>
  <inkml:trace contextRef="#ctx0" brushRef="#br0">87300 51329 663,'-26'-14'18,"10"5"13,12 3 14,11 4 14,6 2 0,3 0-13,3 0-13,3 0-14,0 0-8,-1 0-2,-3 0-4,-1 0-3,0 0-3,1 2-3,3 0-2,1 2-3,0-1-2,-1-1-3,-3 0-2,-1-2-4,-1 0-1,-1 0-2,1 0-1,0 0-1,-2 0-3,-1-2-3,-2 0-4,-2-1-3,-2-1 0,-1 0 5,-1 0 4,0 0 4,-1 0 5,0 1 4,0-1 5,0 0 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3:10"/>
    </inkml:context>
    <inkml:brush xml:id="br0">
      <inkml:brushProperty name="width" value="0.03016" units="cm"/>
      <inkml:brushProperty name="height" value="0.03016" units="cm"/>
      <inkml:brushProperty name="color" value="#F2395B"/>
    </inkml:brush>
  </inkml:definitions>
  <inkml:trace contextRef="#ctx0" brushRef="#br0">87959 50637 729,'-15'-6'24,"4"6"6,3 4 7,3 6 7,1 3-1,0 5-11,0 3-9,0 5-11,0 2-4,-2 0-2,0 2 0,-1 1-1,0 1-5,0 1-13,2 0-10,1 2-12,0-2-6,2-2-1,0-3 1,2-3-1,0-4 2,0-3 4,0-4 4,0-4 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3:17"/>
    </inkml:context>
    <inkml:brush xml:id="br0">
      <inkml:brushProperty name="width" value="0.02705" units="cm"/>
      <inkml:brushProperty name="height" value="0.02705" units="cm"/>
      <inkml:brushProperty name="color" value="#F2395B"/>
    </inkml:brush>
  </inkml:definitions>
  <inkml:trace contextRef="#ctx0" brushRef="#br0">88733 50250 813,'-35'36'41,"9"-6"-8,9-5-7,9-6-8,5-4-5,0 1-1,2 0-1,0-1-1,2 0-3,0-1 0,2 0-3,0-2-1,1 0-1,2 0-3,0-1-1,1 1-2,1-1 0,0-1 0,0 0 1,0-2 1,0 0-1,-1 2 2,1 0-1,0 1 1,-1 1 1,-2 0-1,-3-1 1,0 1 1,-2-1-1,0 0 1,0-2-1,0-1 0,-2 0 0,0 0 1,-3 0-1,-2 0 0,-2 0 0,-2-1-3,-1 1-1,-3 0-3,-1 0 0,1 0-2,-1 0-1,1-1-1,-2 1-3,-2-2-7,-1-1-6,-3 0-7,2-2-1,5-2 1,5-2 3,5-2 2,2-2 4,0 0 6,0-1 5,0-2 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3:17"/>
    </inkml:context>
    <inkml:brush xml:id="br0">
      <inkml:brushProperty name="width" value="0.02486" units="cm"/>
      <inkml:brushProperty name="height" value="0.02486" units="cm"/>
      <inkml:brushProperty name="color" value="#F2395B"/>
    </inkml:brush>
  </inkml:definitions>
  <inkml:trace contextRef="#ctx0" brushRef="#br0">89200 50496 885,'23'-8'14,"1"2"2,-1 1 3,1 1 2,-1 0-2,1 0-5,-1 0-5,1 1-7,-2-1-4,-2 2-7,-1 0-5,-2 2-7,-3 0-2,-1 2-2,-2 0-1,-2 2-1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26"/>
    </inkml:context>
    <inkml:brush xml:id="br0">
      <inkml:brushProperty name="width" value="0.04299" units="cm"/>
      <inkml:brushProperty name="height" value="0.04299" units="cm"/>
      <inkml:brushProperty name="color" value="#6ADCAB"/>
    </inkml:brush>
  </inkml:definitions>
  <inkml:trace contextRef="#ctx0" brushRef="#br0">11450 10536 511,'2'-21'11,"4"5"20,4 4 22,3 6 21,3 3 3,0 0-15,-1 2-15,1 0-14,2 0-8,7-2-4,5-2-2,7-1-3,2-3-5,0 0-4,0-1-5,0-1-6,-1 0-4,-1 2-1,-3 2-2,-2 3-2,-3 0 0,-3 0-1,-5 0 0,-3 0 1,-4 3-7,-4 6-12,-5 6-13,-2 5-12,-5 3-3,-2-3 6,-4-1 7,-2-2 5,-1-2 7,1-1 5,0-1 5,2 0 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26"/>
    </inkml:context>
    <inkml:brush xml:id="br0">
      <inkml:brushProperty name="width" value="0.04457" units="cm"/>
      <inkml:brushProperty name="height" value="0.04457" units="cm"/>
      <inkml:brushProperty name="color" value="#6ADCAB"/>
    </inkml:brush>
  </inkml:definitions>
  <inkml:trace contextRef="#ctx0" brushRef="#br0">12209 11000 493,'-21'2'14,"5"4"15,5 4 13,4 3 13,4 4 5,0 1-5,2 3-7,1 2-5,0 1-5,0 4-4,0 3-5,0 3-5,-1 3-5,-1 2-7,0 4-8,-1 2-5,-2 2-8,0 2-5,-1 0-5,-1 2-6,0 0-7,2 3-8,2 2-9,2 2-9,1-6-2,2-10 2,0-13 3,2-11 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28"/>
    </inkml:context>
    <inkml:brush xml:id="br0">
      <inkml:brushProperty name="width" value="0.04479" units="cm"/>
      <inkml:brushProperty name="height" value="0.04479" units="cm"/>
      <inkml:brushProperty name="color" value="#6ADCAB"/>
    </inkml:brush>
  </inkml:definitions>
  <inkml:trace contextRef="#ctx0" brushRef="#br0">13100 11696 491,'0'-15'28,"0"2"1,0 3 1,0 1 0,0 1-2,0-2-2,0 0-4,0-1-3,0-1-3,0 1-2,0-1-2,0 0-3,0 0-1,0 1-1,0-1-2,0 0-1,-1 1-2,-4 1-3,-2 0-5,-3 2-3,-1 2-1,0 2 2,2 4 2,1 2 2,-1 4 2,-2 4 1,-2 4 1,-1 3 3,-2 4 1,2 1 1,1 2 1,1 3 2,1 0 1,0 1 1,2-1 0,1 0 1,0-1 0,0-1-1,0-3-1,1-1-2,0-3 0,2-1-2,2-3-2,2-1-2,2-3-2,4-2-3,2-4-2,3-2-4,3-4-2,2-4-1,1-4-2,3-4-2,0-2-2,1-3-4,0-1-3,-1-3-4,0 0-1,-1 0 3,-1-1 1,0 1 1,-3 1 4,-3 3 4,-3 3 4,-2 3 4,-3 2 6,2 2 9,-2 2 8,1 2 9,0 3 11,-2 4 11,0 4 13,-2 4 11,1 2 0,2 1-12,2 1-12,2 2-13,1 0-9,1 1-4,2 1-5,0 1-4,1-1-9,1-1-11,1-3-13,2-1-13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28"/>
    </inkml:context>
    <inkml:brush xml:id="br0">
      <inkml:brushProperty name="width" value="0.04949" units="cm"/>
      <inkml:brushProperty name="height" value="0.04949" units="cm"/>
      <inkml:brushProperty name="color" value="#6ADCAB"/>
    </inkml:brush>
  </inkml:definitions>
  <inkml:trace contextRef="#ctx0" brushRef="#br0">14650 9931 444,'1'-13'7,"4"3"16,2 4 13,3 4 16,4 2 3,2 0-7,3 0-8,3 0-7,1 0-7,-1 0-6,-2 0-6,1 0-6,-2 0-4,1 0-1,-1 0-1,1 0-1,-2 0-5,-1 0-8,-2 0-8,-2 0-8,-3 1-7,-1 4-2,-2 2-5,-2 3-2,-3 3-1,-4 0 5,-4 1 4,-4 1 4,-3 0 5,-1-1 5,-3 0 6,-1-2 4,-2-1 4,1-1 1,-1 0 3,0-2 1,2-1 1,1-2 2,2-2 1,3-2 1,0-1 2,0 0 4,1 0 4,-1 0 4,1 0 7,0 0 10,2 0 10,1 0 9,0 1 3,2 2-6,1 2-5,0 1-6,1 4-4,1 4-2,-1 3-1,0 5-2,0 3-2,2 5-3,0 3-2,2 4-3,0 5-2,0 4-3,0 6-2,0 4-2,0 4-3,0 3-5,0 3-5,0 3-5,1 0-6,2-1-9,2-3-9,2-1-9,0 0-4,-1 3 0,-1 3 2,0 3 0,-2-5 3,0-11 7,-2-12 6,0-11 5,-1-9 1,2-2-7,0-3-5,2-2-5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29"/>
    </inkml:context>
    <inkml:brush xml:id="br0">
      <inkml:brushProperty name="width" value="0.03648" units="cm"/>
      <inkml:brushProperty name="height" value="0.03648" units="cm"/>
      <inkml:brushProperty name="color" value="#6ADCAB"/>
    </inkml:brush>
  </inkml:definitions>
  <inkml:trace contextRef="#ctx0" brushRef="#br0">14500 11772 603,'21'-35'46,"-3"9"-6,-4 9-5,-4 9-6,-1 3 0,5-2 2,4-2 2,3-1 4,3-2-2,1 2-6,1 1-4,1 1-7,0 1-8,1 2-14,-1 2-13,0 2-13,-1 1-13,-5 0-11,-3 0-12,-4 0-12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7:37"/>
    </inkml:context>
    <inkml:brush xml:id="br0">
      <inkml:brushProperty name="width" value="0.03721" units="cm"/>
      <inkml:brushProperty name="height" value="0.03721" units="cm"/>
    </inkml:brush>
  </inkml:definitions>
  <inkml:trace contextRef="#ctx0" brushRef="#br0">84216 57209 591,'15'-37'0,"-1"6"0,-1 4 0,0 5 0,-3 4 3,-1 2 6,-2 4 6,-2 3 6,-1 3 3,0 6-1,0 4 0,0 6-1,-2 5-1,-1 7-3,-2 7-2,-1 7-3,-4 3-1,-2 2-2,-3 0 0,-4 2-2,1-3-1,1-4-2,2-5-1,2-5-2,5-6-5,6-8-7,8-9-8,6-6-7,3-5-3,-1 0 2,-1 0 2,-1 0 2,-1 1 2,-2 2 2,-3 2 2,0 3 2,-4 1 3,-1 3 3,-2 4 1,-2 2 4,-3 3 2,-4 3 2,-4 3 3,-3 4 3,-4 0 3,-2 1 2,-1-1 4,-3 1 2,1-3 1,3-1-1,3-4-1,3-3-1,5-3-1,8-4-2,8-4-1,8-4-1,5-3-3,5-2-4,3-2-5,4-2-3,1 0-3,-3 3 1,-3 1 0,-3 2 1,-3 2 2,-3 0 4,-3 1 3,-2 2 3,-4 1 2,-1 2 3,-2 2 0,-2 2 2,-2 2 1,-2 1-1,-2 3 1,-2 2-1,-4 1 1,-4-1 1,-5 1 0,-5 0 1,-3 0 0,1 3-5,-1 1-3,1 3-5,0-1-1,1-1-2,1-3-1,1-1 0,1-5-15,4-6-28,3-8-26,3-6-27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2"/>
    </inkml:context>
    <inkml:brush xml:id="br0">
      <inkml:brushProperty name="width" value="0.05151" units="cm"/>
      <inkml:brushProperty name="height" value="0.05151" units="cm"/>
      <inkml:brushProperty name="color" value="#6ADCAB"/>
    </inkml:brush>
  </inkml:definitions>
  <inkml:trace contextRef="#ctx0" brushRef="#br0">16200 12131 427,'16'0'154,"1"-2"-36,1 0-35,2-2-36,-1 0-20,1 1-4,-1-1-3,1 0-3,-1 0-7,-1 2-8,-1 0-8,-1 2-9,-1 0-6,0 2-4,-2 0-5,-1 2-5,-3 1 7,-4 1 18,-6 3 19,-4 2 17,-3 1 8,0 1-3,1 2-3,-1 0-4,0 1-3,2-1-3,1 1-3,0-1-4,1 1-2,0 2-1,0 0-3,1 1-3,-1 1-2,2 3-6,0 1-5,2 3-5,-1 1-9,0 2-13,-2 3-12,0 1-13,-1-1-6,2-6 1,0-3 1,2-6 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3"/>
    </inkml:context>
    <inkml:brush xml:id="br0">
      <inkml:brushProperty name="width" value="0.03713" units="cm"/>
      <inkml:brushProperty name="height" value="0.03713" units="cm"/>
      <inkml:brushProperty name="color" value="#6ADCAB"/>
    </inkml:brush>
  </inkml:definitions>
  <inkml:trace contextRef="#ctx0" brushRef="#br0">16571 9366 592,'14'-7'93,"-1"2"-18,-2 2-19,-2 2-18,-1 1-11,1 0-3,1 0-2,2 0-3,0 2-2,1 6-4,1 4-2,1 5-3,-2 2-4,-4-3-4,-6-1-3,-4-2-5,-4-1-2,0 1-2,-2 1-2,0 1-1,-2 1-2,-3 1 0,-4 2-2,-1 0-1,-2-1 1,1-3 2,0-3 4,2-3 2,2-1 2,1 0 4,2 0 2,3 0 2,3-2 8,7-3 10,8-2 11,6-3 11,3-2-1,1 2-13,-1 0-12,1 2-12,-1 0-9,-1 0-5,-1 0-4,-1 0-4,0 0-6,-1 0-7,1 0-7,0 0-7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3"/>
    </inkml:context>
    <inkml:brush xml:id="br0">
      <inkml:brushProperty name="width" value="0.04162" units="cm"/>
      <inkml:brushProperty name="height" value="0.04162" units="cm"/>
      <inkml:brushProperty name="color" value="#6ADCAB"/>
    </inkml:brush>
  </inkml:definitions>
  <inkml:trace contextRef="#ctx0" brushRef="#br0">17300 9680 528,'8'-7'105,"1"2"-21,2 3-22,0 1-21,2 0-12,1 0-1,3-2-1,2 0-2,0 0-3,1 1-6,-1 0-6,1 2-6,-2 0-2,0 0 1,0 0 3,-2 0 2,-2 1-17,-1 2-32,-2 1-32,-2 3-34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4"/>
    </inkml:context>
    <inkml:brush xml:id="br0">
      <inkml:brushProperty name="width" value="0.04227" units="cm"/>
      <inkml:brushProperty name="height" value="0.04227" units="cm"/>
      <inkml:brushProperty name="color" value="#6ADCAB"/>
    </inkml:brush>
  </inkml:definitions>
  <inkml:trace contextRef="#ctx0" brushRef="#br0">19605 11152 520,'-13'0'-7,"6"0"27,6 0 28,6 0 27,4-1 7,3 0-14,4-2-13,2 0-14,3-2-9,3 0-7,2-1-7,5-1-5,0-1-6,0 0-4,0 0-6,1 0-3,-2 1-8,-4 1-8,-2 0-10,-2 2-9,-4 1-8,-1 2-7,-3 2-6,-1 2-7,-3 1 3,-4 0 13,-4 0 12,-4 0 13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5"/>
    </inkml:context>
    <inkml:brush xml:id="br0">
      <inkml:brushProperty name="width" value="0.04423" units="cm"/>
      <inkml:brushProperty name="height" value="0.04423" units="cm"/>
      <inkml:brushProperty name="color" value="#6ADCAB"/>
    </inkml:brush>
  </inkml:definitions>
  <inkml:trace contextRef="#ctx0" brushRef="#br0">20228 10400 497,'-8'-9'4,"0"0"7,0-1 8,1-1 7,-1 4 10,2 11 12,1 12 12,0 10 12,2 7-3,0 4-16,2 4-17,1 4-15,-1 3-9,-1 4 0,0 2-1,-1 4 1,-1 0-12,2-1-22,0-1-24,2 0-23,0-7-9,0-10 3,0-12 4,0-9 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5"/>
    </inkml:context>
    <inkml:brush xml:id="br0">
      <inkml:brushProperty name="width" value="0.04538" units="cm"/>
      <inkml:brushProperty name="height" value="0.04538" units="cm"/>
      <inkml:brushProperty name="color" value="#6ADCAB"/>
    </inkml:brush>
  </inkml:definitions>
  <inkml:trace contextRef="#ctx0" brushRef="#br0">22079 10500 484,'-14'10'122,"3"3"-25,3 5-26,2 4-26,3 1-14,0 2-5,2 1-3,1 1-4,0 1-3,0 3-1,0 1-2,0 2-2,0 0-1,1-3-3,2-3-1,0-3-3,2-2-2,0-1-4,1-2-4,2 1-2,0-2-4,-1-1 0,1-1-2,0-1-2,-3 0 0,-4 0-2,-6-1 1,-4 1-2,-4-2 2,-3-1 4,-3-2 3,-3-2 3,-2-1 0,-1-1-4,-1 1-4,0 0-5,-1-1-5,3-2-6,1-3-7,3 0-6,2-4-1,5 0 6,3-3 5,4-2 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5"/>
    </inkml:context>
    <inkml:brush xml:id="br0">
      <inkml:brushProperty name="width" value="0.03324" units="cm"/>
      <inkml:brushProperty name="height" value="0.03324" units="cm"/>
      <inkml:brushProperty name="color" value="#6ADCAB"/>
    </inkml:brush>
  </inkml:definitions>
  <inkml:trace contextRef="#ctx0" brushRef="#br0">22400 11047 661,'30'-8'34,"-3"0"5,-3 0 6,-3 1 5,-1 0-2,1 2-7,1 2-8,1 2-8,1 1-8,-1 0-10,1 0-10,-1 0-9,1 0-10,-1 2-10,1 0-9,-1 2-9,-2 0-5,-3 0 4,-4-1 1,-4 1 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6"/>
    </inkml:context>
    <inkml:brush xml:id="br0">
      <inkml:brushProperty name="width" value="0.04713" units="cm"/>
      <inkml:brushProperty name="height" value="0.04713" units="cm"/>
      <inkml:brushProperty name="color" value="#6ADCAB"/>
    </inkml:brush>
  </inkml:definitions>
  <inkml:trace contextRef="#ctx0" brushRef="#br0">24019 10750 466,'-15'30'112,"2"-3"-26,2-4-25,3-1-24,-1-2-15,-2 2-2,-2 3-5,-1 1-2,-3 2-3,0 1-4,-1 0-3,-1 2-3,0-1-3,1-3-6,1-3-4,1-3-4,1-3-4,2-3-3,3-3-2,1-2-3,3-8-4,6-10-8,4-11-7,6-11-8,2-4 3,3 3 11,2 3 13,1 4 11,0 2 8,-2 2 3,-4 5 2,-3 1 3,-1 4 5,0 3 8,0 2 7,-1 4 8,1 1 5,0 2 3,0 0 3,0 2 4,-1 1 0,-1 5-2,0 4-2,-2 4-2,0 1-4,0 1-4,0-1-4,0 1-5,0-2-3,0-1-1,-1-3-2,2-1 0,0-2-6,3-2-8,3-3-8,4-1-8,0-4-5,1-7 1,0-8-1,-1-6 0,1-5 0,0-2-2,-1-4-1,1-3-1,-1 0 1,-1 2 4,-1 1 3,0 3 5,-3 2 3,-1 3 5,-2 3 4,-2 3 5,-1 5 12,2 7 19,0 6 21,1 8 19,1 4 3,-2 3-15,-1 3-16,0 3-14,-2 3-11,0 2-6,-2 4-6,0 3-7,-3-1-4,0-2-7,-3-3-5,-2-3-6,0-3-5,0-3-4,2-3-6,1-3-5,0-3-3,0-6-2,0-4-3,0-6-1,0-4 2,2-3 9,0-5 8,2-3 8,2-2 7,4 1 6,4 1 5,3 1 6,3 1 4,0 3 2,-1 1 3,1 2 2,-1 2 5,-1 1 3,-1 1 6,0 0 4,-2 2 0,1 1-4,0 0-5,0 2-4,-1 1-7,1 0-7,0 1-8,0 2-8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6"/>
    </inkml:context>
    <inkml:brush xml:id="br0">
      <inkml:brushProperty name="width" value="0.05366" units="cm"/>
      <inkml:brushProperty name="height" value="0.05366" units="cm"/>
      <inkml:brushProperty name="color" value="#6ADCAB"/>
    </inkml:brush>
  </inkml:definitions>
  <inkml:trace contextRef="#ctx0" brushRef="#br0">26026 10127 409,'-7'-10'38,"2"10"16,2 12 17,2 10 16,1 6 0,0 2-17,0 3-16,0 1-16,0 3-12,-2 4-5,0 4-5,-2 4-6,0 4-4,1 4-1,-1 3-1,0 5-1,0 1-6,0-3-13,0-1-12,0-2-11,0-1-9,1 3-4,-1 1-3,0 3-4,0-4 3,0-9 10,0-8 10,0-9 10,0-7 2,1-3-2,-1-5-5,0-3-4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7"/>
    </inkml:context>
    <inkml:brush xml:id="br0">
      <inkml:brushProperty name="width" value="0.03647" units="cm"/>
      <inkml:brushProperty name="height" value="0.03647" units="cm"/>
      <inkml:brushProperty name="color" value="#6ADCAB"/>
    </inkml:brush>
  </inkml:definitions>
  <inkml:trace contextRef="#ctx0" brushRef="#br0">26398 11408 603,'16'-35'68,"-2"9"-9,-1 9-10,-1 9-9,-1 6-10,-2 5-6,-2 6-8,-2 4-8,-3 4-7,-3 3-6,-2 3-7,-3 3-6,-3 0-3,0-1 2,-1-3 0,-1-1 2,-1-3 0,2-3 1,1-3 0,0-2 1,5-3 1,6-1 3,8-1 2,6 0 2,2-2 5,-1 0 5,-2-2 7,-2 0 7,-3 0 4,-1 4 4,-2 2 4,-2 3 4,-2 3 1,-2 0-2,-2 1-3,-2 1-2,-2 0-4,0-1-6,-1-1-5,-2 0-5,-1-1-7,-3 1-4,-4 1-6,-1 2-5,-2-2-4,2-3-6,3-3-4,1-2-6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06"/>
    </inkml:context>
    <inkml:brush xml:id="br0">
      <inkml:brushProperty name="width" value="0.02201" units="cm"/>
      <inkml:brushProperty name="height" value="0.02201" units="cm"/>
      <inkml:brushProperty name="color" value="#F2395B"/>
    </inkml:brush>
  </inkml:definitions>
  <inkml:trace contextRef="#ctx0" brushRef="#br0">64535 13036 999,'-40'-101'1,"15"32"-4,15 32-1,15 33-4,5 15-4,-1-3-10,-2-1-7,-2-2-9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7"/>
    </inkml:context>
    <inkml:brush xml:id="br0">
      <inkml:brushProperty name="width" value="0.03856" units="cm"/>
      <inkml:brushProperty name="height" value="0.03856" units="cm"/>
      <inkml:brushProperty name="color" value="#6ADCAB"/>
    </inkml:brush>
  </inkml:definitions>
  <inkml:trace contextRef="#ctx0" brushRef="#br0">27650 11150 570,'8'8'125,"-1"1"-26,1 2-25,0 0-25,-1 1-17,-1 1-8,0 1-7,-2 1-8,0 1-10,0 1-14,0 1-13,0 1-14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7"/>
    </inkml:context>
    <inkml:brush xml:id="br0">
      <inkml:brushProperty name="width" value="0.04884" units="cm"/>
      <inkml:brushProperty name="height" value="0.04884" units="cm"/>
      <inkml:brushProperty name="color" value="#6ADCAB"/>
    </inkml:brush>
  </inkml:definitions>
  <inkml:trace contextRef="#ctx0" brushRef="#br0">28578 10700 450,'-8'7'7,"0"-2"16,0-3 15,1 0 14,0 0 9,2 3 0,2 5 0,2 4 0,1 3-5,2 3-10,0 3-11,2 3-10,-1 2-10,-2 3-7,-2 1-7,-2 2-8,-1 0-7,0-1-7,0-3-7,0-2-6,0 0-8,-2 1-8,0 1-7,-1 1-8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7"/>
    </inkml:context>
    <inkml:brush xml:id="br0">
      <inkml:brushProperty name="width" value="0.03823" units="cm"/>
      <inkml:brushProperty name="height" value="0.03823" units="cm"/>
      <inkml:brushProperty name="color" value="#6ADCAB"/>
    </inkml:brush>
  </inkml:definitions>
  <inkml:trace contextRef="#ctx0" brushRef="#br0">28550 11474 575,'14'-21'8,"-3"5"15,-3 5 16,-2 5 15,-1 1 5,3 0-5,4-1-5,2-2-6,2 1-7,-1 1-8,1 1-9,0 0-9,0 1-7,3-2-7,1 0-7,3-1-6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8"/>
    </inkml:context>
    <inkml:brush xml:id="br0">
      <inkml:brushProperty name="width" value="0.05473" units="cm"/>
      <inkml:brushProperty name="height" value="0.05473" units="cm"/>
      <inkml:brushProperty name="color" value="#6ADCAB"/>
    </inkml:brush>
  </inkml:definitions>
  <inkml:trace contextRef="#ctx0" brushRef="#br0">29347 10245 401,'-8'-7'9,"2"0"17,1 2 17,0 1 18,2 2 6,0 5-3,2 6-3,1 4-3,0 4-7,0 1-9,0 3-9,0 1-10,0 3-6,0 1-2,0 2-4,0 3-2,0 3-3,0 6-3,0 6-4,0 6-3,0 2-4,0-3-6,0-1-6,0-2-5,-1-3-8,-1-3-6,0-6-7,-1-2-7,-1-4-1,2-3 4,0-4 6,2-1 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38"/>
    </inkml:context>
    <inkml:brush xml:id="br0">
      <inkml:brushProperty name="width" value="0.05279" units="cm"/>
      <inkml:brushProperty name="height" value="0.05279" units="cm"/>
      <inkml:brushProperty name="color" value="#6ADCAB"/>
    </inkml:brush>
  </inkml:definitions>
  <inkml:trace contextRef="#ctx0" brushRef="#br0">29600 11052 416,'29'-48'74,"-5"12"-12,-5 13-10,-5 13-13,-3 8-6,-1 6-5,0 4-3,-2 5-4,-1 4-4,-4 1-3,-3 3-4,-2 1-3,-2 0-3,0-3-1,0-3-1,0-2-1,3-6-6,6-7-8,6-6-8,6-7-9,2-5-3,1-1 2,-1-3 1,1-1 2,1-3 2,3-1 2,3-3 2,3-1 2,-2 2 3,-5 5 4,-7 7 4,-5 5 3,-6 6 13,-4 6 22,-6 6 20,-4 6 22,-1 3 4,2-1-13,4 1-11,3-1-13,0 1-9,0 0-4,-2-1-5,0 1-4,0 0-4,0 1 0,1 1-2,2 1-1,1 1-5,2 1-6,2 1-9,2 1-7,1-2-4,1-5 0,2-5-1,0-4-1,1-4 1,1-2 2,1-2 2,2-2 1,0-4 2,3-4 0,2-5 1,1-5 0,0-2 1,-1-1 0,-3 1 1,-1-1-1,-2 0 2,0-2 2,-2-3 3,-1-1 1,-2 0 4,-2 1 4,-4 3 3,-2 2 5,-4 1 1,-2 4 3,-4 3 0,-2 3 2,-2 2 0,1 3 2,-1 1-1,0 2 2,-1 2-4,-3 2-8,-3 2-7,-3 2-9,-2 4-8,-1 5-9,-1 7-11,-1 6-9,1-1-4,5-4-1,3-4 0,5-6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0"/>
    </inkml:context>
    <inkml:brush xml:id="br0">
      <inkml:brushProperty name="width" value="0.0383" units="cm"/>
      <inkml:brushProperty name="height" value="0.0383" units="cm"/>
      <inkml:brushProperty name="color" value="#6ADCAB"/>
    </inkml:brush>
  </inkml:definitions>
  <inkml:trace contextRef="#ctx0" brushRef="#br0">32741 10912 574,'-4'-8'13,"8"0"19,8 1 19,7-1 18,6 0 3,1 2-13,3 1-12,1 1-13,1 0-10,2 2-8,1 0-8,1 2-8,-1 0-6,-2 0-8,-1 0-7,-3 0-7,-2 0-6,-1 0-4,-3 0-4,-1 0-5,-3 0-2,-3 2 0,-3 0 1,-2 2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0"/>
    </inkml:context>
    <inkml:brush xml:id="br0">
      <inkml:brushProperty name="width" value="0.03922" units="cm"/>
      <inkml:brushProperty name="height" value="0.03922" units="cm"/>
      <inkml:brushProperty name="color" value="#6ADCAB"/>
    </inkml:brush>
  </inkml:definitions>
  <inkml:trace contextRef="#ctx0" brushRef="#br0">32834 11681 560,'-15'0'3,"2"0"5,3 0 5,1 0 6,3-1 9,6 0 14,4-2 13,6 0 14,4-1 0,5 0-15,5 0-15,5 1-13,3-1-14,0 2-9,2 0-12,1 2-10,0 0-9,1 0-8,-1 0-8,0 0-8,-2 0-1,-5 0 6,-5 0 8,-5 0 6,-3 0 4,-1 0-1,-1 0-1,0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1"/>
    </inkml:context>
    <inkml:brush xml:id="br0">
      <inkml:brushProperty name="width" value="0.04061" units="cm"/>
      <inkml:brushProperty name="height" value="0.04061" units="cm"/>
      <inkml:brushProperty name="color" value="#6ADCAB"/>
    </inkml:brush>
  </inkml:definitions>
  <inkml:trace contextRef="#ctx0" brushRef="#br0">35550 9978 541,'9'-8'120,"1"0"-22,3 0-24,2 1-21,2-1-17,3 2-7,3 1-8,3 0-7,2 1-7,1 1-2,1-2-3,1 2-4,-1-1-4,-2 2-8,-2 0-6,-1 2-8,-3 1-6,-3 2-6,-3 2-6,-2 2-6,-4 0-2,-1 1 4,-2 0 3,-2 0 4,-2-1 4,-2 1 8,-2 0 6,-2 0 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1"/>
    </inkml:context>
    <inkml:brush xml:id="br0">
      <inkml:brushProperty name="width" value="0.04474" units="cm"/>
      <inkml:brushProperty name="height" value="0.04474" units="cm"/>
      <inkml:brushProperty name="color" value="#6ADCAB"/>
    </inkml:brush>
  </inkml:definitions>
  <inkml:trace contextRef="#ctx0" brushRef="#br0">36159 10350 491,'-21'1'35,"5"4"13,5 2 13,4 3 14,3 5-1,1 4-10,-1 4-13,0 6-11,0 4-11,0 3-9,0 2-10,0 4-9,0 2-5,1 4-4,-2 2-2,2 3-2,-1 1-7,2-2-9,0-2-9,2-2-8,0-5-2,0-8 6,0-8 6,0-7 7,0-6-1,0-1-7,0-2-6,0-2-7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2"/>
    </inkml:context>
    <inkml:brush xml:id="br0">
      <inkml:brushProperty name="width" value="0.05069" units="cm"/>
      <inkml:brushProperty name="height" value="0.05069" units="cm"/>
      <inkml:brushProperty name="color" value="#6ADCAB"/>
    </inkml:brush>
  </inkml:definitions>
  <inkml:trace contextRef="#ctx0" brushRef="#br0">36816 10987 434,'0'-22'52,"0"3"-10,0 3-10,0 3-9,0 1-6,0-2-2,0 0-1,0-1-1,-1 1-2,0 1 0,-2 2-2,0 3-1,-3 1-1,-6 2 0,-4 2-1,-5 2 0,-1 3-1,1 4-1,3 3-1,1 5-1,2 3 1,1 3 0,1 3 1,0 3 1,2 1 1,-1 1-1,0-1-1,0 0 0,2-1 0,3-3 0,2-3-1,4-3 0,2-2-4,4-3-5,2-1-6,3-2-6,4-4-2,2-6 2,3-6 2,3-6 1,1-3 0,1-1-5,-1-1-5,1-1-3,-3 0-1,-3 1 3,-5 1 3,-3 1 4,-2 1 8,-2 2 13,-1 3 14,0 1 13,-2 3 12,0 6 7,-2 5 9,0 4 8,-1 3-2,2 1-12,0 1-11,2 2-13,0-1-6,1 3-2,2 0-3,0 1-2,2 0-2,1 1-5,3-1-3,2 1-3,0-1-9,-1-1-10,-1-1-11,0-1-11,-2-1-11,1-1-14,0-1-13,0 0-13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14"/>
    </inkml:context>
    <inkml:brush xml:id="br0">
      <inkml:brushProperty name="width" value="0.02969" units="cm"/>
      <inkml:brushProperty name="height" value="0.02969" units="cm"/>
      <inkml:brushProperty name="color" value="#F2395B"/>
    </inkml:brush>
  </inkml:definitions>
  <inkml:trace contextRef="#ctx0" brushRef="#br0">15112 12293 740,'-14'-8'-15,"3"2"9,3 1 11,2 1 9,3 1 6,0 3 2,2 4 2,1 2 1,-1 3-1,-1 4-4,0 2-5,-1 3-4,-1 3-1,2 3 0,0 3 2,2 3 0,0 1 1,2 1-3,0-1-2,2 0-1,-1 2-3,2 1-1,-2 2-3,1 2-1,0 3-1,0 4 0,0 4 1,0 4-1,0 1 2,0-2 0,-1-2 1,1-2 1,-1-1 1,0 0-1,-1 0-1,-2 0 0,0 0 0,0 0 0,0 0 0,0 0 1,0 0 0,0 2-1,0 0-1,0 1 0,0 0 0,0-4 0,0-2 0,0-3 1,0-4-1,-2-2 0,-1-3 0,0-3-1,0-2 0,0 1 1,2-1 0,1 0 1,0 0-1,0-3 0,0-1 0,0-3-1,0 0-1,1 1 1,2 1 1,0 1-1,0 0 1,0-3-1,-1-1 0,-2-2 0,0-3 0,0-1 0,0-2 1,0-2-1,0 1 1,2 5-2,1 5 0,0 5-2,0 2 1,0 1 0,-2-1 0,0 1 1,-1-2 0,0-1 0,0-3 0,0-1 0,0-3-1,0-1-1,0-2-2,0-2 0,0-3-2,0 1 1,0-2-1,0 0 0,-1-2 0,0 1-1,-2 0 1,0 0-1,-1-3-5,0-6-9,0-6-10,0-6-10,1-2-2,0 1 7,2 1 7,1 1 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4"/>
    </inkml:context>
    <inkml:brush xml:id="br0">
      <inkml:brushProperty name="width" value="0.04567" units="cm"/>
      <inkml:brushProperty name="height" value="0.04567" units="cm"/>
      <inkml:brushProperty name="color" value="#6ADCAB"/>
    </inkml:brush>
  </inkml:definitions>
  <inkml:trace contextRef="#ctx0" brushRef="#br0">38513 9876 481,'-1'-14'2,"0"3"5,-2 3 5,0 2 3,-2 2 8,0 0 8,-1 0 8,-1 1 10,-1 1 0,0 5-7,0 6-7,0 4-7,0 5-4,-1 3-1,-2 5-2,1 3-1,-3 4-2,0 4-1,-1 4-1,-1 4-1,0 4-2,1 2-4,1 3-2,1 4-4,1-2-3,2-3-6,2-4-5,3-4-5,2-5-5,5-6-1,6-5-3,4-7-3,5-6-4,5-8-7,4-8-6,6-8-7,-1-4-2,-4 0 2,-5 1 3,-5-1 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5"/>
    </inkml:context>
    <inkml:brush xml:id="br0">
      <inkml:brushProperty name="width" value="0.05451" units="cm"/>
      <inkml:brushProperty name="height" value="0.05451" units="cm"/>
      <inkml:brushProperty name="color" value="#6ADCAB"/>
    </inkml:brush>
  </inkml:definitions>
  <inkml:trace contextRef="#ctx0" brushRef="#br0">39741 10267 403,'-29'15'4,"7"-3"8,5-1 8,7-2 8,2 1 6,2 4 2,1 3 4,0 5 2,1 2 0,0 2-6,0 3-6,0 1-4,0 0-5,1-3-2,-1-4-3,0-1-3,0-4-2,2-1-1,0-3-3,2-1-1,4-6-5,10-10-9,7-10-8,10-9-8,3-6-7,-3-3-5,-3-1-4,-3-2-5,-4 0 2,-3 1 7,-5 3 6,-3 2 8,-3 2 6,-2 5 4,-2 3 6,-2 5 4,-2 2 3,-2 2-2,-2 2-1,-2 2-1,0 2 7,-1 0 13,0 2 14,0 1 15,3 0 0,6 0-13,6 0-13,6 0-13,2 0-7,-1 0 1,-1 0-2,0 0 1,-2 0 1,1 3 1,0 2 1,-1 2 2,0 2 2,-2 3 1,-2 4 2,-2 2 2,-2 3 0,-2 3-2,-2 3 0,-2 3-1,-2 1-1,0 2 1,-1 1-1,-2 0 1,1-1-2,1-7-7,0-5-5,2-7-5,1-6-7,2-6-7,2-7-6,2-8-8,2-4 0,5-5 5,4-3 4,4-4 5,1-1 4,-1 5 6,-1 3 3,-1 5 6,0 2 3,1 2 4,2 3 4,0 1 3,-1 1 1,-1 2-4,-3 1-2,-1 0-4,-2 2-3,0 1-1,-2 0-2,-1 2-2,0-3-4,-2-2-8,-1-5-8,0-4-8,-2-1 0,0-1 8,-2 0 6,0 1 7,-1 0 5,0 0 3,0 2 1,0 1 3,0 1 3,0 1 5,0 0 4,0 2 5,-1 3 15,0 6 25,-2 6 26,0 6 26,-1 6 2,2 9-20,0 7-20,2 8-20,0 5-14,0 3-10,0 4-9,0 2-9,0 0-7,0-1-2,0-2-4,0-2-2,0-5-8,0-6-10,0-8-10,0-6-11,0-5-9,2-3-9,0-3-9,2-2-9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5"/>
    </inkml:context>
    <inkml:brush xml:id="br0">
      <inkml:brushProperty name="width" value="0.05144" units="cm"/>
      <inkml:brushProperty name="height" value="0.05144" units="cm"/>
      <inkml:brushProperty name="color" value="#6ADCAB"/>
    </inkml:brush>
  </inkml:definitions>
  <inkml:trace contextRef="#ctx0" brushRef="#br0">42016 8971 427,'8'-21'4,"1"5"8,2 4 8,0 6 8,1 3 6,1 2 6,1 2 5,2 2 6,0 3 0,3 6-5,1 4-5,3 5-5,-1 3-5,-1 1-4,-3 1-5,-1 1-4,-2 1-3,0 4-1,-2 3-1,-1 3-1,-3 1-3,-4 2-6,-6 0-4,-4 2-6,-5 2-7,-6 6-7,-4 4-7,-4 5-8,-6 4-7,-3 1-4,-4 3-6,-4 1-5,1-5-2,7-14 4,7-14 2,7-13 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7"/>
    </inkml:context>
    <inkml:brush xml:id="br0">
      <inkml:brushProperty name="width" value="0.0521" units="cm"/>
      <inkml:brushProperty name="height" value="0.0521" units="cm"/>
      <inkml:brushProperty name="color" value="#6ADCAB"/>
    </inkml:brush>
  </inkml:definitions>
  <inkml:trace contextRef="#ctx0" brushRef="#br0">43879 10070 422,'0'-11'62,"0"8"5,0 9 4,0 10 4,0 3-4,-2 1-13,0-1-13,-1 1-13,-1-1-9,2 1-2,0-1-3,2 1-3,0-1-4,0 1-4,0-1-6,0 1-4,1-1-4,1-3-4,3-1-4,2-2-3,1-1-3,-2 3-3,-1 1-1,0 3-3,-4 0 2,-6-3 3,-6-1 5,-5-2 4,-4-2 2,1 1-1,-1 0 0,1 0 1,-2-1-1,0-1 1,-1-1 0,0 0 0,-1-3-3,1-3-6,1-2-7,1-3-7,2-4-2,5 0 0,3-3 1,4-2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7"/>
    </inkml:context>
    <inkml:brush xml:id="br0">
      <inkml:brushProperty name="width" value="0.03858" units="cm"/>
      <inkml:brushProperty name="height" value="0.03858" units="cm"/>
      <inkml:brushProperty name="color" value="#6ADCAB"/>
    </inkml:brush>
  </inkml:definitions>
  <inkml:trace contextRef="#ctx0" brushRef="#br0">44550 10096 570,'14'-1'58,"-1"0"-8,-2-2-9,-2 0-10,0-1-2,1 0 3,3 1 4,2-1 2,0 0 0,1 0-8,-1 0-7,1 1-7,-1-1-8,-1 2-10,-1 0-8,0 2-9,-2 1-15,-1 2-17,-1 2-20,0 1-17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8"/>
    </inkml:context>
    <inkml:brush xml:id="br0">
      <inkml:brushProperty name="width" value="0.05001" units="cm"/>
      <inkml:brushProperty name="height" value="0.05001" units="cm"/>
      <inkml:brushProperty name="color" value="#6ADCAB"/>
    </inkml:brush>
  </inkml:definitions>
  <inkml:trace contextRef="#ctx0" brushRef="#br0">46226 7900 439,'-1'45'125,"0"-4"-25,-2-4-25,0-3-24,-1-2-16,0 2-4,0 2-4,0 2-5,0 3-3,1 2 0,-1 4-2,0 2-1,-1 3-3,0 2-5,-1 2-6,-1 2-4,-1 1-5,2 1-6,1 1-5,0 1-5,2 0-6,1-1-8,0-1-8,2 0-7,0-4-5,0-7-1,0-4-1,0-7 0,0-6 4,0-4 11,0-5 10,0-4 12,-1-5 6,0-3 4,-2-3 3,0-2 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8"/>
    </inkml:context>
    <inkml:brush xml:id="br0">
      <inkml:brushProperty name="width" value="0.0426" units="cm"/>
      <inkml:brushProperty name="height" value="0.0426" units="cm"/>
      <inkml:brushProperty name="color" value="#6ADCAB"/>
    </inkml:brush>
  </inkml:definitions>
  <inkml:trace contextRef="#ctx0" brushRef="#br0">45583 11324 516,'-6'-21'-24,"4"8"28,4 7 28,4 6 27,2 7 9,-1 6-11,1 5-10,0 7-11,-1 2-7,0 1-3,-2-1-4,0 0-3,-2 2-4,1 1-2,0 2-4,0 2-3,0-1-2,0-7 0,0-5-1,0-7-1,0-4 1,3-2 0,2-4 2,2-2 1,2-5 1,1-6 0,3-6 1,2-5 0,1-6-3,2-5-7,3-5-7,1-4-7,1-3-9,-3 0-11,-1 0-11,-3 0-10,-2 3-3,-5 7 5,-3 7 5,-4 8 6,-2 2 4,0 2 4,0 1 5,0 1 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9"/>
    </inkml:context>
    <inkml:brush xml:id="br0">
      <inkml:brushProperty name="width" value="0.04638" units="cm"/>
      <inkml:brushProperty name="height" value="0.04638" units="cm"/>
      <inkml:brushProperty name="color" value="#6ADCAB"/>
    </inkml:brush>
  </inkml:definitions>
  <inkml:trace contextRef="#ctx0" brushRef="#br0">47911 10380 474,'-13'0'62,"8"0"-5,7 0-5,6 0-5,6-1-3,5-2-1,5-2-3,5-1-1,3-1-3,0 3-5,2 1-5,1 2-4,-2 1-6,-2 0-7,-3 0-8,-3 0-6,-2 0-6,-1 2-5,-1 0-3,-1 1-4,-1 1-6,-3 0-10,-1-1-10,-2 1-8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49"/>
    </inkml:context>
    <inkml:brush xml:id="br0">
      <inkml:brushProperty name="width" value="0.04795" units="cm"/>
      <inkml:brushProperty name="height" value="0.04795" units="cm"/>
      <inkml:brushProperty name="color" value="#6ADCAB"/>
    </inkml:brush>
  </inkml:definitions>
  <inkml:trace contextRef="#ctx0" brushRef="#br0">48573 9514 458,'-8'-8'2,"0"0"2,0 1 3,1-1 3,-1 2 10,2 4 18,1 4 19,0 4 17,1 4 4,1 7-13,-2 6-11,2 5-12,-1 4-9,0 0-8,0 2-7,0 1-7,0 2-8,-2 6-7,0 4-8,-1 6-9,-1 2-7,2 3-11,1 2-8,1 1-10,0-4-4,0-12-2,0-12 0,0-11-1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0"/>
    </inkml:context>
    <inkml:brush xml:id="br0">
      <inkml:brushProperty name="width" value="0.05335" units="cm"/>
      <inkml:brushProperty name="height" value="0.05335" units="cm"/>
      <inkml:brushProperty name="color" value="#6ADCAB"/>
    </inkml:brush>
  </inkml:definitions>
  <inkml:trace contextRef="#ctx0" brushRef="#br0">50106 9590 412,'-8'-5'77,"2"8"-2,1 6-2,0 7-2,1 4-8,1 3-11,-1 1-11,0 3-12,0 0-7,0-1-2,0-1-3,0-1-2,1-1-3,2 3-3,2-1-2,2 2-3,1 0-4,2-3-3,0-1-4,2-3-5,-1 0-3,1-1-1,0 1-2,0-1-2,-1 1 0,-1 0-2,0-1 0,-2 1 0,-2-2 2,-6-1 7,-4-3 6,-5-1 6,-3-1 3,-2 0 0,0-1 1,-1 1-1,-1-2 0,-3-2-2,-1-4-1,-3-2-1,0-3-1,0-1 1,-1 0 0,1-1 1,0-3-6,3-4-13,1-4-13,3-3-14,2-2-3,4 3 5,4 1 5,5 2 6,1 2 2,0 1 2,0 0 2,0 2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14"/>
    </inkml:context>
    <inkml:brush xml:id="br0">
      <inkml:brushProperty name="width" value="0.02888" units="cm"/>
      <inkml:brushProperty name="height" value="0.02888" units="cm"/>
      <inkml:brushProperty name="color" value="#F2395B"/>
    </inkml:brush>
  </inkml:definitions>
  <inkml:trace contextRef="#ctx0" brushRef="#br0">15016 12755 761,'0'-13'3,"0"6"3,0 6 6,0 6 3,-1 5 3,-1 4-2,0 3-1,-1 5-1,-1 3 0,2 5-1,0 3-1,2 4 0,0 3-1,0 4-1,0 3-1,0 2 0,0 3-2,0 0 1,0 1 0,0 2 0,0 0-1,2-1-1,0 1-3,2 0-1,-1 0-2,-1 2 1,0 0-2,-1 1 1,-1 1-1,1 2 0,2 0-1,0 1 1,2-1-1,0-4-1,1-5 0,2-3-1,-1-3 0,-1-4 1,0-2 0,-2-3 1,-1-2 1,0 0 1,-2 0 0,0 1 1,-1-2 0,2 0 0,0-1 0,2-1 0,-1 0-1,0 2 1,-2 3 0,0 1 0,-1 1 0,0 0 0,0 1 0,0-1 0,0-2 1,0-2-1,0-3 0,0-3-1,0-4-1,0-3-4,0-5-4,0-3-4,0-5-6,0-4-10,0-6-10,0-4-8,0-4-1,0-2 10,0-2 10,0-1 10,0-2 5,0 1-2,0-1-1,0 0-1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0"/>
    </inkml:context>
    <inkml:brush xml:id="br0">
      <inkml:brushProperty name="width" value="0.04224" units="cm"/>
      <inkml:brushProperty name="height" value="0.04224" units="cm"/>
      <inkml:brushProperty name="color" value="#6ADCAB"/>
    </inkml:brush>
  </inkml:definitions>
  <inkml:trace contextRef="#ctx0" brushRef="#br0">50900 9858 520,'16'-8'47,"1"2"-3,1 1-2,1 1-1,2 0-1,1 2 2,3 0 2,1 2 1,2-1-2,3 0-7,1-1-8,2-2-7,1 2-15,-1 2-22,-1 4-24,-2 2-23,-2 2-11,-7-1 2,-5 1 2,-6 0 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1"/>
    </inkml:context>
    <inkml:brush xml:id="br0">
      <inkml:brushProperty name="width" value="0.05272" units="cm"/>
      <inkml:brushProperty name="height" value="0.05272" units="cm"/>
      <inkml:brushProperty name="color" value="#6ADCAB"/>
    </inkml:brush>
  </inkml:definitions>
  <inkml:trace contextRef="#ctx0" brushRef="#br0">52565 9900 417,'-15'1'9,"2"2"20,2 2 19,3 2 18,-2 1 5,0 3-10,-3 2-11,-1 2-11,-3 1-6,0 5-4,-1 2-2,-1 3-4,-2 1-4,-1 0-4,-3 1-4,-1-1-4,0 0-2,3-1 1,3-1 0,3-1 1,6-6-15,8-9-30,9-10-30,10-9-29,4-8-7,3-4 17,1-3 17,3-4 17,-1-1 13,0 5 9,-1 3 10,0 5 8,-3 2 10,-2 2 7,-1 3 10,-2 1 8,-3 2 8,-1 2 6,-2 2 7,-2 2 7,-2 4 4,-1 6 4,0 5 3,-2 7 3,0 3-4,-2-1-11,0 1-12,-2-1-12,0-1-7,0-1-4,0-3-4,0-1-4,3-6-10,6-8-15,6-10-15,5-8-15,3-6-4,-1-5 7,-1-3 6,-1-4 7,-1-1 6,-2 3 6,-3 3 5,-1 4 6,-1 1 3,0 4 1,-1 3 2,1 3 1,-1 3 10,-1 4 20,0 4 20,-2 4 20,-1 5 1,-2 4-14,-2 5-16,-2 5-15,-2 4-10,-2 3-4,-2 3-4,-2 3-3,-2 1-5,-1 0-6,-3 0-6,-2 0-6,1-2-5,1-5-2,2-5-4,2-5-3,3-6 0,2-6 2,4-8 4,2-6 2,5-6 3,4-3 5,5-5 3,5-3 4,3-1 4,-1 5 3,1 3 3,-1 4 4,0 4 2,-3 1 0,-1 2-1,-2 2 0,-3 1-2,-1 0-1,-2 0-3,-2 1-3,-3-2-7,-3 0-12,-2-2-14,-4 0-12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1"/>
    </inkml:context>
    <inkml:brush xml:id="br0">
      <inkml:brushProperty name="width" value="0.06543" units="cm"/>
      <inkml:brushProperty name="height" value="0.06543" units="cm"/>
      <inkml:brushProperty name="color" value="#6ADCAB"/>
    </inkml:brush>
  </inkml:definitions>
  <inkml:trace contextRef="#ctx0" brushRef="#br0">54469 9290 336,'0'-15'8,"0"3"15,0 1 17,0 2 16,-1 6 7,0 10 2,-2 9-1,0 11 2,-2 5-5,0 2-9,-1 3-10,-2 1-8,1 4-7,-1 6-5,0 6-4,0 5-6,0 7-4,-2 7-5,0 7-6,-1 7-3,-1-1-7,1-6-7,-1-7-8,0-7-6,1-2-9,1 5-8,0 3-9,2 5-9,1-5 0,0-9 9,2-12 9,1-10 9,0-10 6,2-6 3,0-7 4,2-6 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1"/>
    </inkml:context>
    <inkml:brush xml:id="br0">
      <inkml:brushProperty name="width" value="0.05041" units="cm"/>
      <inkml:brushProperty name="height" value="0.05041" units="cm"/>
      <inkml:brushProperty name="color" value="#6ADCAB"/>
    </inkml:brush>
  </inkml:definitions>
  <inkml:trace contextRef="#ctx0" brushRef="#br0">55224 10500 436,'-30'30'229,"3"-4"-61,4-2-61,2-3-61,2-2-35,3-1-9,1-1-8,3 0-10,5-3-6,11-1-2,12-3-3,10-1-1,5-2 0,0-2 4,0-2 6,0-2 3,-1-1 3,-3 0 2,-4 0 1,-1 0 1,-4 0-3,0 2-6,-1 0-7,0 2-7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2"/>
    </inkml:context>
    <inkml:brush xml:id="br0">
      <inkml:brushProperty name="width" value="0.05628" units="cm"/>
      <inkml:brushProperty name="height" value="0.05628" units="cm"/>
      <inkml:brushProperty name="color" value="#6ADCAB"/>
    </inkml:brush>
  </inkml:definitions>
  <inkml:trace contextRef="#ctx0" brushRef="#br0">55742 10313 390,'-15'-21'75,"2"8"-2,3 7-1,1 7-1,2 6-6,0 7-10,2 7-8,1 7-10,0 5-7,0 4-3,0 4-5,0 4-3,0 3-6,0 2-9,0 2-10,1 1-7,-1 0-12,0-2-11,0-4-13,0-2-12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2"/>
    </inkml:context>
    <inkml:brush xml:id="br0">
      <inkml:brushProperty name="width" value="0.03725" units="cm"/>
      <inkml:brushProperty name="height" value="0.03725" units="cm"/>
      <inkml:brushProperty name="color" value="#6ADCAB"/>
    </inkml:brush>
  </inkml:definitions>
  <inkml:trace contextRef="#ctx0" brushRef="#br0">56127 9609 590,'-6'-16'1,"2"3"1,4-1 1,2 2 2,5 1 8,4 3 15,5 1 16,5 2 16,3 1 2,-1 1-8,0-2-10,1 2-9,-1-1-9,1 2-7,-1 0-8,0 2-9,-1 0-7,-3 2-10,-3 0-10,-2 2-9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2"/>
    </inkml:context>
    <inkml:brush xml:id="br0">
      <inkml:brushProperty name="width" value="0.05298" units="cm"/>
      <inkml:brushProperty name="height" value="0.05298" units="cm"/>
      <inkml:brushProperty name="color" value="#6ADCAB"/>
    </inkml:brush>
  </inkml:definitions>
  <inkml:trace contextRef="#ctx0" brushRef="#br0">56642 8622 415,'-21'-19'76,"5"7"0,4 8 0,6 8 1,3 7-6,0 7-12,2 7-11,0 7-12,1 4-9,-2 2-7,0 2-8,-1 2-5,-2 1-12,0 2-12,-1 0-13,-2 2-13,1-5-13,1-9-11,0-8-14,2-8-11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3"/>
    </inkml:context>
    <inkml:brush xml:id="br0">
      <inkml:brushProperty name="width" value="0.04393" units="cm"/>
      <inkml:brushProperty name="height" value="0.04393" units="cm"/>
      <inkml:brushProperty name="color" value="#6ADCAB"/>
    </inkml:brush>
  </inkml:definitions>
  <inkml:trace contextRef="#ctx0" brushRef="#br0">56950 10580 500,'25'-7'133,"5"1"-28,3 1-27,4 1-28,2 0-15,-2 2-4,0 0-4,-1 2-4,-2 0-8,-2 2-13,-1 0-11,-3 2-13,-3-1-11,-3 1-7,-5 0-8,-3 0-7,-4 0-4,-2 1 0,-4 1 0,-2 2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3"/>
    </inkml:context>
    <inkml:brush xml:id="br0">
      <inkml:brushProperty name="width" value="0.0446" units="cm"/>
      <inkml:brushProperty name="height" value="0.0446" units="cm"/>
      <inkml:brushProperty name="color" value="#6ADCAB"/>
    </inkml:brush>
  </inkml:definitions>
  <inkml:trace contextRef="#ctx0" brushRef="#br0">57541 9966 493,'-15'-7'3,"2"2"9,3 2 6,1 2 8,2 3 9,2 6 11,2 4 10,2 5 10,1 4 1,-2 3-12,-1 3-10,0 3-11,-1 3-10,-2 6-10,0 5-9,-1 4-8,-1 3-13,0 0-12,0 0-15,1 0-12,0-6-9,2-8-2,2-11-2,2-9-2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3"/>
    </inkml:context>
    <inkml:brush xml:id="br0">
      <inkml:brushProperty name="width" value="0.05956" units="cm"/>
      <inkml:brushProperty name="height" value="0.05956" units="cm"/>
      <inkml:brushProperty name="color" value="#6ADCAB"/>
    </inkml:brush>
  </inkml:definitions>
  <inkml:trace contextRef="#ctx0" brushRef="#br0">59750 9647 369,'9'-14'84,"1"2"-17,3 4-18,2 3-17,1 1-10,1 2 0,1 0-3,1 2 0,1 0-3,3 2-3,1 0-4,3 2-4,-1 0-2,-1 2-2,-3 0-2,-1 1-1,-4 2-1,-5 4 1,-5 2 1,-4 3 2,-5 1 4,-2 1 8,-4-1 9,-2 1 8,-2 0 4,-1 3-4,-1 1-2,-1 3-2,-1 2-4,0 2-1,1 4-4,-1 3-2,0 2-4,1 2-8,-1 2-6,1 2-6,-1-1-8,2-2-9,1-4-7,1-2-9,2-5-1,2-6 5,4-5 6,2-6 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16"/>
    </inkml:context>
    <inkml:brush xml:id="br0">
      <inkml:brushProperty name="width" value="0.02595" units="cm"/>
      <inkml:brushProperty name="height" value="0.02595" units="cm"/>
      <inkml:brushProperty name="color" value="#F2395B"/>
    </inkml:brush>
  </inkml:definitions>
  <inkml:trace contextRef="#ctx0" brushRef="#br0">15047 12544 847,'-14'-1'-61,"2"0"18,4-2 18,3 0 17,1-2 10,2 0 3,0-1 2,2-1 2,1-1 2,2 0 0,2 0-1,2 0 1,1 1-2,-1 2 0,1 3-2,0 1-1,0 0-3,0-1-4,0 0-3,-1-1-5,1-1-1,0 2 0,0 0 1,0 2-1,0 0 1,-1 0-1,1 0 0,0 0-1,-1 1 3,-2 2 5,-3 2 5,0 2 5,-2 0 3,0 1 0,0 0 1,0 0-1,0 0 0,0 0-3,0-1-3,0 1-1,0 0-2,0 2 0,0 0 0,0 1 1,0 2-1,2 2 1,0 1-1,2 3 0,-1 1 1,-1-1-1,0 1 0,-2-1 0,0 2 0,0 1 0,0 3 0,0 1 0,0 2 0,0-1 0,0 1 0,0-1-1,1 0 1,0 1-1,2-1 0,0 1 0,0-2 0,0 0-1,-2-1 1,0 0 1,-1-3-2,0 0 1,0-1-2,0 0-1,0-2 1,0-1 0,0-1 1,0-1 2,0 0 0,0 1 0,0 2 2,0 0 0,0 0 0,0 1 1,0-1-1,0 1-1,0-1 1,0 1-1,0 0 0,0-1 0,0 0-1,0-1 1,0 0 0,0-2-1,0 0 1,2 1 1,0 1-1,2 1 1,-1 1 0,-1 0 0,0-1 0,-1 1 0,-1-1 0,0 1 0,0-1 0,0 1 0,0 0 0,0 1 1,0 1 0,0 1 0,0 1 1,0-1 1,0 1-1,0-1 2,0 0-1,0-1-1,0-1 0,0-1 0,0 0 0,0-1-1,0 1 0,0 0-1,0-1 1,0 1-1,0-1-1,0 1 1,0 0-1,0 1 1,0 1 0,0 1 1,-1 0-1,-1-1 1,0-1-1,-1-1 1,-1 0-1,2 1 0,0 1 0,2 1 0,0 1-1,0 1 0,0 1 0,0 1 0,0 1-1,0 1 0,0 1 0,0 1 0,0-2 0,0-2-2,0-3 0,0-2 0,0-4-1,0 1 0,0-2 1,0-1-1,0-1 0,0-1-1,0-1 0,0 0-1,0-2 0,0-1-2,0 0 0,0-2-2,0 0-1,0 0-3,0 0-3,0-1-3,0 1-1,0 0 1,0 0 1,0 0 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4"/>
    </inkml:context>
    <inkml:brush xml:id="br0">
      <inkml:brushProperty name="width" value="0.05867" units="cm"/>
      <inkml:brushProperty name="height" value="0.05867" units="cm"/>
      <inkml:brushProperty name="color" value="#6ADCAB"/>
    </inkml:brush>
  </inkml:definitions>
  <inkml:trace contextRef="#ctx0" brushRef="#br0">61268 9063 374,'10'-22'112,"3"6"-24,5 5-23,4 5-23,1 2-14,2 2-5,2 0-4,-1 2-4,2 0-5,-1 2-5,1 0-4,-1 2-5,-1 0-6,-3 2-7,-3 0-8,-3 1-7,-3 1-4,-4 2-1,-5 0 1,-2 1-1,-5 1 2,-2 0 1,-4 0 2,-2-1 2,-4 1 3,-5 0 3,-5 0 4,-5-1 3,-1 0 4,1 0 5,3-2 5,1 0 4,2-2 4,1 1 1,1 0 1,1 0 2,1-1 5,1-1 9,1 0 9,1-2 9,1 2 8,2 2 7,2 3 7,3 4 6,0 1-2,2 3-10,0 1-11,2 3-10,0 2-8,0 5-3,0 3-4,0 4-5,0 4-4,1 6-4,-2 4-5,2 6-4,-3 6-2,-2 11 0,-3 9 0,-3 10 0,-2 4-6,0-2-14,1-2-13,-1-2-14,1-5-6,4-6 0,3-7 0,3-7 1,1-9 0,0-10 2,0-11 1,0-11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4"/>
    </inkml:context>
    <inkml:brush xml:id="br0">
      <inkml:brushProperty name="width" value="0.04073" units="cm"/>
      <inkml:brushProperty name="height" value="0.04073" units="cm"/>
      <inkml:brushProperty name="color" value="#6ADCAB"/>
    </inkml:brush>
  </inkml:definitions>
  <inkml:trace contextRef="#ctx0" brushRef="#br0">61200 10924 540,'1'-15'7,"2"2"17,2 3 14,2 1 16,3 2 8,7-1-1,5 0-2,7 0 0,3 1-9,4 1-18,3 1-19,2 0-17,1 1-12,-2 0-7,-1 0-7,-3 1-6,-4-1-9,-6 2-10,-5 0-10,-6 2-10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4"/>
    </inkml:context>
    <inkml:brush xml:id="br0">
      <inkml:brushProperty name="width" value="0.04947" units="cm"/>
      <inkml:brushProperty name="height" value="0.04947" units="cm"/>
      <inkml:brushProperty name="color" value="#6ADCAB"/>
    </inkml:brush>
  </inkml:definitions>
  <inkml:trace contextRef="#ctx0" brushRef="#br0">64087 9697 444,'-6'-8'62,"6"2"1,4 1 3,6 0 1,3 1-4,5 1-9,3-1-9,5 0-10,2 0-6,1 2-4,0 0-4,2 2-3,0 1-11,-1 2-13,-1 2-16,-1 2-15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8"/>
    </inkml:context>
    <inkml:brush xml:id="br0">
      <inkml:brushProperty name="width" value="0.05069" units="cm"/>
      <inkml:brushProperty name="height" value="0.05069" units="cm"/>
      <inkml:brushProperty name="color" value="#6ADCAB"/>
    </inkml:brush>
  </inkml:definitions>
  <inkml:trace contextRef="#ctx0" brushRef="#br0">17568 21884 434,'-8'-8'3,"1"2"7,-1 0 6,0 2 7,2-1 6,6-2 5,4-2 4,6-1 4,3-3 0,5-2-7,3-1-6,5-3-6,2 0-6,1 3-5,0 1-4,2 3-4,1 0-4,-1 2-2,0 1-2,1 1-2,-3 0-4,-2 2-4,-3 0-6,-3 2-4,-3 0-7,-3 0-6,-2 0-6,-4 0-7,-4 1 0,-6 0 7,-6 2 8,-6 1 7,-3-2 6,-1-2 5,-1-4 4,-1-2 6,-1-1 3,1 1 0,-1 0 2,1 2 0,0 0 1,0 0 1,2 1-1,1-1 1,2 0 2,1 0 5,2 0 4,2 0 6,2 5 10,2 8 19,3 9 18,1 10 19,1 6 1,0 8-14,0 6-14,0 8-15,-1 3-10,0 3-3,-2 2-3,0 1-5,-1-3-4,2-8-2,0-10-5,2-8-2,0-5-3,0-1-1,0-1 0,0-1 0,3-8-9,8-16-14,6-16-16,7-15-14,2-7-4,0 1 7,-1 3 8,0 2 6,-3 2 1,0 1-6,-1 3-6,0 1-6,-4 4 1,-3 3 7,-4 5 7,-4 3 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9"/>
    </inkml:context>
    <inkml:brush xml:id="br0">
      <inkml:brushProperty name="width" value="0.03613" units="cm"/>
      <inkml:brushProperty name="height" value="0.03613" units="cm"/>
      <inkml:brushProperty name="color" value="#6ADCAB"/>
    </inkml:brush>
  </inkml:definitions>
  <inkml:trace contextRef="#ctx0" brushRef="#br0">19072 21737 608,'-19'-2'88,"7"0"-16,8-3-15,8-2-15,6-2-10,5-3-5,5-4-5,5-1-4,4-2-5,1 3-3,2 1-3,2 2-4,1 3-2,-1 1-5,-2 2-4,0 2-3,-2 1-6,-3 1-7,-3-1-7,-3 0-8,-3 0-4,-3 2-2,-3 0-2,-2 2-3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9"/>
    </inkml:context>
    <inkml:brush xml:id="br0">
      <inkml:brushProperty name="width" value="0.04067" units="cm"/>
      <inkml:brushProperty name="height" value="0.04067" units="cm"/>
      <inkml:brushProperty name="color" value="#6ADCAB"/>
    </inkml:brush>
  </inkml:definitions>
  <inkml:trace contextRef="#ctx0" brushRef="#br0">19528 21189 541,'-21'-5'32,"5"6"12,5 6 13,4 6 11,4 5 0,0 7-12,2 5-11,1 6-13,0 5-9,0 2-6,0 4-6,0 2-6,-1 0-7,-1-4-12,0-4-9,-1-4-11,-1-3-6,2-3-2,0-3-1,2-3-1,1-4-2,2-5-2,2-5-1,2-4-2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0:59"/>
    </inkml:context>
    <inkml:brush xml:id="br0">
      <inkml:brushProperty name="width" value="0.04471" units="cm"/>
      <inkml:brushProperty name="height" value="0.04471" units="cm"/>
      <inkml:brushProperty name="color" value="#6ADCAB"/>
    </inkml:brush>
  </inkml:definitions>
  <inkml:trace contextRef="#ctx0" brushRef="#br0">19686 20590 492,'-6'-5'46,"1"8"5,2 6 6,2 7 6,1 6-3,0 5-8,0 5-9,0 4-10,0 4-6,0 2-5,0 2-5,0 2-4,0 2-4,0 2-2,0 2-2,0 2-3,0-1-3,0-1-5,0-2-4,0-2-6,0-4-4,0-6-4,0-6-3,0-5-3,-1-6-7,-2-1-8,-2-4-9,-2-3-8,-2-4 0,-1-6 9,-3-6 10,-2-6 9,0-3 8,-1 1 5,0-1 4,1 0 6,-2-1 3,0-1 4,-1-3 2,-1-1 4,1-1 4,3 4 4,3 3 5,3 3 4,2 0 8,4 0 9,2-1 9,4-1 9,2-1 2,3 2-6,4 1-7,2 1-6,2 0-7,-1 0-5,1 0-7,-1 0-7,1 1-4,0 2-5,-1 3-3,1 1-5,-2 2-4,-3 3-7,-3 4-6,-2 2-6,-4 3-4,-2 1-2,-3 3-1,-4 2-2,-2 1 1,-3 1 6,-4 1 5,-1 1 5,-3-1 4,0-1 5,1-3 4,-1-1 5,1-2 2,-1-1-2,1-1-1,-1 0-2,2-3 7,3-1 12,3-2 14,2-2 13,7-2 5,8-1-5,9 0-4,10-1-4,3-3-9,2-2-11,1-4-12,1-2-13,0-2-9,2-1-8,1-1-7,1-1-8,-3 0 1,-6 2 7,-5 2 9,-6 3 8,-4 0 4,-1 2 0,-1 1 1,0 0 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0"/>
    </inkml:context>
    <inkml:brush xml:id="br0">
      <inkml:brushProperty name="width" value="0.05143" units="cm"/>
      <inkml:brushProperty name="height" value="0.05143" units="cm"/>
      <inkml:brushProperty name="color" value="#6ADCAB"/>
    </inkml:brush>
  </inkml:definitions>
  <inkml:trace contextRef="#ctx0" brushRef="#br0">21148 21567 427,'-17'-1'36,"11"-2"3,12-2 4,11-1 2,8-2-2,1 0-9,3 0-8,1 0-9,0 1-7,0 1-3,-1 0-5,-1 2-3,-3 0-7,-3 0-8,-5 0-7,-3 0-8,-4 0-6,-2-2-5,-4 0-3,-2-1-4,-4-2 3,-4-2 10,-4-2 11,-4-1 9,-1-1 7,1 1 2,1 0 2,1 2 2,0 1 6,2 3 12,1 1 11,1 2 11,0 6 9,2 10 10,1 9 8,0 11 8,1 6-1,0 8-14,0 4-14,1 7-12,-1 3-8,0 0-2,0-1 0,0 1-2,1-3-2,0-5-2,1-4-3,2-6-2,0-4-3,0-5-4,0-6-2,0-3-5,3-14-9,8-21-19,6-19-18,7-21-18,1-9-3,-3 6 11,-5 5 11,-3 4 12,-3 5 4,-1 4-5,0 4-2,-2 4-4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0"/>
    </inkml:context>
    <inkml:brush xml:id="br0">
      <inkml:brushProperty name="width" value="0.04034" units="cm"/>
      <inkml:brushProperty name="height" value="0.04034" units="cm"/>
      <inkml:brushProperty name="color" value="#6ADCAB"/>
    </inkml:brush>
  </inkml:definitions>
  <inkml:trace contextRef="#ctx0" brushRef="#br0">23400 20366 545,'6'-12'47,"-1"8"12,-2 8 12,-2 8 11,-1 4-4,0 4-21,0 3-22,0 3-20,-1 1-12,0-1 0,-2-1 0,0-1-2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1"/>
    </inkml:context>
    <inkml:brush xml:id="br0">
      <inkml:brushProperty name="width" value="0.0457" units="cm"/>
      <inkml:brushProperty name="height" value="0.0457" units="cm"/>
      <inkml:brushProperty name="color" value="#6ADCAB"/>
    </inkml:brush>
  </inkml:definitions>
  <inkml:trace contextRef="#ctx0" brushRef="#br0">22872 20174 481,'21'-21'-9,"-5"5"9,-4 5 9,-6 5 11,-3 3 7,0 3 8,-2 4 7,0 2 8,-2 4-2,0 6-8,-2 4-11,0 5-8,-3 2-8,-2 0-6,-3 1-4,-3-1-6,-2 0-2,1-3 1,-1-2 3,0-1 1,2-3-3,1-3-6,2-2-8,3-4-8,2-3-1,7-2 2,6-4 4,6-2 2,3-2 5,1 0 5,1 0 5,2 0 6,-2 0 1,-1 0-2,-3 0-3,-1 0-2,-4 3-6,-6 4-7,-6 5-9,-6 6-8,-4 2-1,-3 1 6,-3 1 4,-3 1 6,-2 1 3,-1-1 1,-1 1 1,-1 0 0,0-2 4,-1 0 3,1 0 5,0-2 5,0 0 6,3-1 5,1 1 8,3 0 6,2-1 6,2-1 4,4-1 5,3-1 4,1 0 2,2 0-3,1-1-2,0 1-3,1 2-3,1 4-3,-1 3-5,0 4-3,0 2-6,2-1-6,0-1-6,2-1-7,0-2-8,0-3-7,0-3-7,0-2-9,1-3-12,2-1-17,2-1-19,2 0-17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9"/>
    </inkml:context>
    <inkml:brush xml:id="br0">
      <inkml:brushProperty name="width" value="0.03758" units="cm"/>
      <inkml:brushProperty name="height" value="0.03758" units="cm"/>
      <inkml:brushProperty name="color" value="#00BFF3"/>
    </inkml:brush>
  </inkml:definitions>
  <inkml:trace contextRef="#ctx0" brushRef="#br0">66031 38650 585,'15'1'110,"-1"4"-30,-1 2-31,0 3-30,-2 2-17,-1 0-3,-1 0-4,0-1-2,-2 2-7,-1 2-7,-1 1-8,0 3-9,-2 1-3,-2 1 2,-2 1 1,-2 1 1,-2 0 4,-2-1 6,-2-1 6,-1-1 6,-1-2 4,0-3 3,2-2 2,1-4 2,-1-1 3,0 0 2,-1 0 2,-1-1 2,0 1 3,2-2 5,2-1 3,3 0 4,0-1 2,2 2 3,0 0 1,2 1 2,0 1 0,0 2 0,0 0-1,0 1 0,0 2 0,0 2-2,0 1-1,0 3-1,0 1-2,2 3-2,0 1-3,2 3-1,-1 2-2,-1 5 1,0 3 0,-1 4 1,-2 1-1,-1-2-2,0-2-3,-1-2-1,-1-3-4,2-5-3,0-5-6,2-5-3,1-7-11,4-8-18,2-10-16,3-8-18,1-5-4,0-1 10,-2-1 10,-1-1 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17"/>
    </inkml:context>
    <inkml:brush xml:id="br0">
      <inkml:brushProperty name="width" value="0.02408" units="cm"/>
      <inkml:brushProperty name="height" value="0.02408" units="cm"/>
      <inkml:brushProperty name="color" value="#F2395B"/>
    </inkml:brush>
  </inkml:definitions>
  <inkml:trace contextRef="#ctx0" brushRef="#br0">15563 18424 913,'-15'14'-30,"2"-4"12,2-5 11,3-2 12,1-6 5,2-2 2,2-5 0,2-4 2,1-3-1,0-1-1,0-3-1,0-1-2,0-2-1,2-1-1,0-1-1,2-1-2,0 1-1,0 0-2,-1 1-1,2 1-1,-1-1-1,1-1 0,1-3 1,2-1 0,-1 1 1,-1 3-1,0 5 2,-1 3-1,-1 3 1,1-1 0,1 0 1,2 1-1,0-1 1,0 2-1,0 1 1,-1 1 1,1 1-1,-2 0 0,-1 2 0,0 1 1,-2 2-9,-1 4-17,0 4-15,-1 4-16,-2 1-2,-1-1 12,0 0 13,-1-2 12,-1 0 8,0 0 2,0 0 3,0 0 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1"/>
    </inkml:context>
    <inkml:brush xml:id="br0">
      <inkml:brushProperty name="width" value="0.0575" units="cm"/>
      <inkml:brushProperty name="height" value="0.0575" units="cm"/>
      <inkml:brushProperty name="color" value="#6ADCAB"/>
    </inkml:brush>
  </inkml:definitions>
  <inkml:trace contextRef="#ctx0" brushRef="#br0">22750 21729 382,'23'-23'3,"1"3"5,-1 1 5,1 3 5,0 0 3,3 2 2,1 1 0,3 1 1,1 1 0,2 0-4,2 2-3,3 1-3,-1 0-2,0 2-2,-2 1 0,0 0-2,-2 2 0,-3 0-1,-3 2 1,-3 1 0,-3 1 1,-3 3 0,-3 4 1,-3 2 2,-3 3 0,-2 1 2,-4 3 2,-2 2 2,-4 1 1,0 2 2,-3 3 1,-2 1 1,0 2-1,0-1-2,2 0-3,1 1-2,-1-2-2,0 0-1,-2-1-1,0 0-1,-2-2-1,-2 0-1,-2 1 0,-1-1-1,-2-1-5,-1-5-10,-2-3-8,1-4-9,-2-5-5,2-2 1,1-6-1,1-2 1,1-6-2,3-8-2,1-6-3,2-6-3,2-8-2,2-6-1,2-7-2,2-8 0,2-1 2,0 1 4,2 3 7,0 1 4,1 4 5,0 6 4,0 6 3,0 6 3,-1 5 5,0 5 5,-2 5 6,0 5 4,-2 5 12,0 6 18,-2 6 18,0 6 18,-2 5 3,-2 5-12,-2 5-11,-1 5-12,-3 3-10,-2 2-5,-1 2-7,-3 3-7,-1 0-6,-1 2-7,-1 0-8,-1 2-6,0-2-6,3-4-4,1-4-5,3-3-5,1-5-3,2-4-4,2-3-4,3-4-4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1"/>
    </inkml:context>
    <inkml:brush xml:id="br0">
      <inkml:brushProperty name="width" value="0.04199" units="cm"/>
      <inkml:brushProperty name="height" value="0.04199" units="cm"/>
      <inkml:brushProperty name="color" value="#6ADCAB"/>
    </inkml:brush>
  </inkml:definitions>
  <inkml:trace contextRef="#ctx0" brushRef="#br0">23700 22650 523,'29'1'142,"-3"4"-29,-5 2-28,-3 3-28,-3 2-20,1 0-11,0-1-12,-1 1-12,1 0-9,1 1-8,2 1-8,0 2-9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3"/>
    </inkml:context>
    <inkml:brush xml:id="br0">
      <inkml:brushProperty name="width" value="0.04882" units="cm"/>
      <inkml:brushProperty name="height" value="0.04882" units="cm"/>
      <inkml:brushProperty name="color" value="#6ADCAB"/>
    </inkml:brush>
  </inkml:definitions>
  <inkml:trace contextRef="#ctx0" brushRef="#br0">29490 21672 450,'-5'-16'33,"8"2"-1,6 1-2,7 1-1,6 0-2,5 1-1,5-1-1,4 0-2,4 0-2,-1 1-6,0-1-6,0 0-4,-2 1-3,-6 2 1,-4 3 1,-5 1 2,-6 2-11,-8 2-23,-8 2-21,-8 2-22,-6-1-3,-3-2 17,-5-4 16,-3-2 16,-1-3 11,3-2 6,3-2 5,3-1 4,2-1 6,2 1 2,2 0 4,3 2 2,0 1 4,2 1 1,1 0 4,0 2 1,2 5 6,0 10 7,2 9 7,0 11 8,2 7 1,0 4-8,2 6-7,0 4-7,-1 3-6,-2 0-3,-3 0-3,-4 0-5,0-2-1,1-2-1,0-4-1,2-2 0,0-5-1,2-4-3,0-5-2,2-5-3,4-9-10,8-12-22,7-14-20,9-11-22,1-9-6,-2-1 7,-3-2 7,-3-2 6,-3 2 8,-2 7 6,-4 7 7,-3 7 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3"/>
    </inkml:context>
    <inkml:brush xml:id="br0">
      <inkml:brushProperty name="width" value="0.03818" units="cm"/>
      <inkml:brushProperty name="height" value="0.03818" units="cm"/>
      <inkml:brushProperty name="color" value="#6ADCAB"/>
    </inkml:brush>
  </inkml:definitions>
  <inkml:trace contextRef="#ctx0" brushRef="#br0">31103 21623 576,'-18'12'57,"14"-8"-1,12-8-2,13-8-1,8-3-5,1-1-11,2 0-10,3 1-9,0-1-6,2 2-1,1 1 1,0 1-2,-1 1 0,-3 3-2,-5 1-2,-3 2-2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3"/>
    </inkml:context>
    <inkml:brush xml:id="br0">
      <inkml:brushProperty name="width" value="0.04446" units="cm"/>
      <inkml:brushProperty name="height" value="0.04446" units="cm"/>
      <inkml:brushProperty name="color" value="#6ADCAB"/>
    </inkml:brush>
  </inkml:definitions>
  <inkml:trace contextRef="#ctx0" brushRef="#br0">31509 21094 494,'-34'-18'23,"9"10"17,11 11 15,9 12 16,5 6 2,0 5-12,0 3-12,0 4-12,0 4-9,0 4-4,0 4-5,0 4-5,-1 2-6,-2 2-4,-2 0-7,-1 1-5,-1-3-2,2-6 2,2-8 3,2-6 3,2-6-14,4-7-29,2-5-29,3-6-29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4"/>
    </inkml:context>
    <inkml:brush xml:id="br0">
      <inkml:brushProperty name="width" value="0.04707" units="cm"/>
      <inkml:brushProperty name="height" value="0.04707" units="cm"/>
      <inkml:brushProperty name="color" value="#6ADCAB"/>
    </inkml:brush>
  </inkml:definitions>
  <inkml:trace contextRef="#ctx0" brushRef="#br0">31852 20553 467,'7'-18'11,"-2"14"23,-3 12 21,0 13 23,-2 8 4,0 1-15,0 2-15,0 3-14,-1 1-11,-1 2-5,0 2-6,-1 2-4,-1 3-4,0 4 0,0 4 1,0 4 0,0-1-4,-2-3-9,0-4-9,-1-4-8,-1-5-5,2-7-3,1-7-3,0-7-2,0-6-4,-2-5-2,-1-5-4,-3-4-2,-1-5 1,0-6 8,1-4 8,-1-5 8,2-3 6,2-1 4,4-1 5,2 0 4,2-1 5,0 3 2,0 1 3,0 3 4,2 1 0,2 0 0,4 2 0,2 1-2,2 1 2,1 3 1,1 1 3,2 2 3,-1 2 0,-1 0-1,-1 2-1,0 1-1,-4 5-4,-5 11-8,-4 11-9,-6 11-8,-3 5-3,-1-2 1,-3 0 1,-2-1 2,0-3 2,-1-2 3,0-3 1,1-3 3,-1-3 4,0-3 6,1-3 6,-1-2 6,2-3 3,2-1 0,4-1-2,3 0 1,6-6-9,11-10-15,12-10-16,9-9-15,3-3-4,-9 7 7,-7 5 7,-9 7 7,-2 1 0,0 0-8,1-2-7,2 1-7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4"/>
    </inkml:context>
    <inkml:brush xml:id="br0">
      <inkml:brushProperty name="width" value="0.03712" units="cm"/>
      <inkml:brushProperty name="height" value="0.03712" units="cm"/>
      <inkml:brushProperty name="color" value="#6ADCAB"/>
    </inkml:brush>
  </inkml:definitions>
  <inkml:trace contextRef="#ctx0" brushRef="#br0">33305 21223 592,'-13'-1'8,"6"0"16,6-2 16,6 0 17,6-2 3,5 0-6,7-1-7,5-1-8,3-1-7,-2 0-8,0 0-9,-1 1-8,-2-1-8,-3 2-10,-3 1-8,-3 0-10,-3 1-6,-1 0-1,-2 0-4,-2 1-1,-3-2-2,-3 0-2,-2-2-2,-3 0-1,-3 0 4,2 1 9,-1 0 10,0 2 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4"/>
    </inkml:context>
    <inkml:brush xml:id="br0">
      <inkml:brushProperty name="width" value="0.04929" units="cm"/>
      <inkml:brushProperty name="height" value="0.04929" units="cm"/>
      <inkml:brushProperty name="color" value="#6ADCAB"/>
    </inkml:brush>
  </inkml:definitions>
  <inkml:trace contextRef="#ctx0" brushRef="#br0">33684 20744 446,'-29'-29'-20,"5"7"5,5 5 3,5 7 5,3 3 6,1 2 13,0 2 10,2 2 12,1 4 8,1 6 5,0 5 6,2 7 6,0 4-1,0 2-7,0 4-7,0 3-8,0 4-4,-2 4-5,0 6-3,-1 4-4,-1 4-4,0 1-3,0 3-4,1 2-3,0-4-3,2-7-3,2-8-1,2-7-3,5-13-9,9-13-13,9-16-15,9-14-14,4-13-6,-2-12 2,0-12 3,-1-11 2,-3 0 3,-6 13 4,-4 12 4,-4 13 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4"/>
    </inkml:context>
    <inkml:brush xml:id="br0">
      <inkml:brushProperty name="width" value="0.04296" units="cm"/>
      <inkml:brushProperty name="height" value="0.04296" units="cm"/>
      <inkml:brushProperty name="color" value="#6ADCAB"/>
    </inkml:brush>
  </inkml:definitions>
  <inkml:trace contextRef="#ctx0" brushRef="#br0">35250 19917 512,'6'-9'2,"-1"-2"4,-2-2 4,-2-1 5,0 3 10,0 8 17,2 9 18,0 10 17,0 5 1,0 2-15,-2 4-14,0 3-14,-3 1-15,0-1-14,-3-2-15,-2 0-14,1-2-13,1-5-15,2-3-14,2-4-14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5"/>
    </inkml:context>
    <inkml:brush xml:id="br0">
      <inkml:brushProperty name="width" value="0.05051" units="cm"/>
      <inkml:brushProperty name="height" value="0.05051" units="cm"/>
      <inkml:brushProperty name="color" value="#6ADCAB"/>
    </inkml:brush>
  </inkml:definitions>
  <inkml:trace contextRef="#ctx0" brushRef="#br0">34854 19542 435,'8'-8'1,"0"-2"2,-1 0 3,1-1 2,-1 3 5,0 6 11,-2 7 9,0 8 10,-4 5 1,-6 7-8,-6 5-9,-6 6-8,-2 2-7,1-1-5,1-3-4,1-2-6,1-3-2,1-3-1,0-5-1,2-3 0,4-4-4,8-4-5,8-5-7,8-3-5,3-2-1,-1-2 6,-1 0 5,-1-1 6,-5 3 0,-8 7-7,-9 9-6,-10 7-6,-3 4 1,-1-3 5,1-1 7,-1-3 7,0 0 4,-1-1 2,-1 1 4,-1 0 2,0-2 3,1-1 2,1-3 4,1-1 2,2-2 4,3-2 3,2-3 4,4-1 4,1 0 4,1 0 6,-1 1 5,0 2 5,0 1 0,2 1-3,1 3-3,0 2-5,1 2-2,-2 5-2,0 3-1,-1 5-1,-1 1-3,2 0-6,1 1-3,0-1-6,1-1-4,1-2-6,-1-1-6,0-3-5,0-1-14,2-3-23,0-1-23,2-2-23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18"/>
    </inkml:context>
    <inkml:brush xml:id="br0">
      <inkml:brushProperty name="width" value="0.02675" units="cm"/>
      <inkml:brushProperty name="height" value="0.02675" units="cm"/>
      <inkml:brushProperty name="color" value="#F2395B"/>
    </inkml:brush>
  </inkml:definitions>
  <inkml:trace contextRef="#ctx0" brushRef="#br0">15231 14244 822,'-7'-8'-37,"0"2"15,2 1 15,1 0 14,0 3 7,2 4-2,0 4-1,2 4-1,0 3-1,0 3 0,0 3 0,0 3 0,0 3-1,0 3 1,0 3-1,0 3-1,0 2 0,0 0 0,0 2-2,0 1-1,0 2 0,0 6 1,0 4-1,0 5 0,0 5 0,0 2 0,0 3 0,0 3-1,0-1 0,2-5-1,0-5-1,2-4-1,-1-5 1,-1-1 0,0-2 0,-2-1 1,1-3 0,0-2-1,2-2 1,0-2-1,0 0 1,0 1 0,-2 0 2,0 2 0,-1 0 0,0 0 0,0 1-2,0-1-1,0-2 0,0-2 0,0-3 0,0-3-1,0-2 1,0-1 0,0-1 0,0-1-1,-1-2 1,0-1 1,-2-3-1,0-1 1,0-1 1,0-1-1,2 1 0,0 0 1,1-2-1,0-1-1,0-2 0,0-2 0,0-2-3,0 1-2,0 0-2,0 0-3,1-3-6,0-6-11,2-6-11,0-6-10,1-2-3,0 1 8,0 1 7,0 1 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5"/>
    </inkml:context>
    <inkml:brush xml:id="br0">
      <inkml:brushProperty name="width" value="0.05622" units="cm"/>
      <inkml:brushProperty name="height" value="0.05622" units="cm"/>
      <inkml:brushProperty name="color" value="#6ADCAB"/>
    </inkml:brush>
  </inkml:definitions>
  <inkml:trace contextRef="#ctx0" brushRef="#br0">34800 21878 391,'9'-11'2,"3"-4"5,4-5 4,2-5 5,2-1 3,3 3 0,1 3 2,3 3 1,1 2-1,4 1-3,3 1-1,3 0-4,0 2 0,0 1-1,-2 0-1,0 2 1,-1 2-2,-3 2-2,-2 4-1,-1 3-2,-5 1 0,-4 1 1,-4 1 2,-6 2 1,-3 2 4,-2 5 5,-3 5 5,0 5 6,-4 2 1,0-1-3,-3-1-3,-2-1-2,-1 0-3,-2 1-2,0 1-2,-1 1-2,-1 0-2,0 0-1,1 1 0,-1-1-3,0-1 1,0-1-2,1-3 1,-1-1-1,-1-2-4,-2-1-10,-1-1-7,-3-1-10,-1-3-7,-1-6-8,-1-6-8,-1-6-8,2-7-2,5-7 1,5-9 2,5-7 1,2-1 5,2 7 10,0 8 9,2 5 8,0 4 5,0-3 1,0-2-1,0-1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5"/>
    </inkml:context>
    <inkml:brush xml:id="br0">
      <inkml:brushProperty name="width" value="0.04648" units="cm"/>
      <inkml:brushProperty name="height" value="0.04648" units="cm"/>
      <inkml:brushProperty name="color" value="#6ADCAB"/>
    </inkml:brush>
  </inkml:definitions>
  <inkml:trace contextRef="#ctx0" brushRef="#br0">35366 20887 473,'-1'-32'45,"0"15"11,-2 14 8,0 16 10,-3 8 0,-4 6-13,-4 5-12,-3 5-11,-2 2-10,1 0-8,1 0-7,1 0-9,-1 0-4,0 2-2,-1 1-3,-1 0-3,0-1-6,1-2-11,1-3-11,1-3-11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5"/>
    </inkml:context>
    <inkml:brush xml:id="br0">
      <inkml:brushProperty name="width" value="0.04559" units="cm"/>
      <inkml:brushProperty name="height" value="0.04559" units="cm"/>
      <inkml:brushProperty name="color" value="#6ADCAB"/>
    </inkml:brush>
  </inkml:definitions>
  <inkml:trace contextRef="#ctx0" brushRef="#br0">35650 21750 482,'2'16'53,"4"1"8,3 1 6,5 1 7,2 0-3,1 1-15,1-1-15,1 1-14,-1 0-8,0 1-1,0 1-2,-2 1-1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8"/>
    </inkml:context>
    <inkml:brush xml:id="br0">
      <inkml:brushProperty name="width" value="0.05227" units="cm"/>
      <inkml:brushProperty name="height" value="0.05227" units="cm"/>
      <inkml:brushProperty name="color" value="#6ADCAB"/>
    </inkml:brush>
  </inkml:definitions>
  <inkml:trace contextRef="#ctx0" brushRef="#br0">37802 19150 420,'-8'10'67,"2"3"-10,1 5-9,0 4-10,1 1-7,0-2-3,0 0-3,1 0-3,-1-2-4,2-1-3,0-1-3,2-1-4,2-2-2,5-2 0,6-4-1,4-3-1,3-1-2,1-2-4,1 0-3,1-2-4,-1 1-3,-1 0-2,-3 2-3,-1 0-3,-4 3-1,-6 6 0,-6 4-1,-6 5 1,-5 3 1,-4 1 3,-3 1 4,-5 1 3,-1-1 4,-1-2 3,1-1 3,-1-2 4,2-4 2,1-1 2,3-4 2,1-3 2,6-2 3,10-4 3,10-3 5,10-2 4,4-2-2,1-2-7,-1 0-7,1-1-6,-2 0-7,-3 2-7,-3 2-6,-3 2-6,-6 3-3,-8 6 3,-10 4 4,-7 5 2,-7 4 2,-1 1 0,-3 3 2,-1 1 0,0 1 2,1-1 0,3-1 1,1-1 1,2-1 2,-1 1 3,1-1 3,-1 1 4,2-2 1,3-3 0,3-3-1,3-3 0,7-4 4,12-8 12,11-6 11,13-7 11,5-5 0,0-2-9,0-2-10,1-1-9,-3 0-10,-3 3-9,-5 3-10,-3 3-10,-7 2-8,-9 4-6,-9 3-8,-8 2-6,-4 2 2,-1-2 11,0 0 10,1-2 11,-1 0 7,2-2 3,1 0 2,1-1 2,1-1 5,0 2 6,2 1 5,1 0 6,1 3 8,2 2 10,2 4 11,2 2 10,0 4 1,0 6-8,-2 4-7,0 5-9,-1 5-5,0 4-4,0 6-3,1 5-3,-2 1-3,0-1-2,-2 0-2,0-1-1,0-3-1,2-4-2,2-4 0,2-3-2,3-5-4,2-3-5,4-5-6,2-3-6,3-6-4,5-8-5,4-8-4,3-8-3,3-7-5,1-7-4,1-6-3,1-8-5,-2-1-1,-6 6 3,-4 4 2,-4 5 3,-4 4 2,1 1 4,0 3 5,0 1 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8"/>
    </inkml:context>
    <inkml:brush xml:id="br0">
      <inkml:brushProperty name="width" value="0.05029" units="cm"/>
      <inkml:brushProperty name="height" value="0.05029" units="cm"/>
      <inkml:brushProperty name="color" value="#6ADCAB"/>
    </inkml:brush>
  </inkml:definitions>
  <inkml:trace contextRef="#ctx0" brushRef="#br0">39254 20518 437,'-15'0'0,"4"2"0,3 0 0,3 1 0,0 1 2,0-2 5,-2 0 5,0-2 5,3 0 7,8 0 9,8 0 10,7 0 10,6 0-1,3 0-9,3 0-11,3 0-10,2-1-7,0-2-1,2-2-3,1-1-2,-2-2-3,-2 2-4,-3 1-3,-3 0-4,-4 1-8,-3 0-9,-5 0-9,-3 1-11,-5-2-6,-4 0-4,-6-2-2,-4 0-4,-4-1 5,-4 0 12,-2 1 11,-3-1 12,-2-1 8,-1 0 1,-1-1 4,-1-1 1,0-1 2,1 0 0,1 0 1,1 1 0,2-1 3,2 2 4,4 1 4,3 0 5,2 2 5,0 1 5,2 0 5,1 2 5,0 5 8,2 10 12,0 9 9,2 11 12,-2 5-2,0 2-14,-3 2-13,-2 2-14,0 2-10,0 2-6,2 2-6,1 2-6,-1 0-2,2 0 1,-1-2 0,0 0 1,0-5-7,2-6-15,0-7-16,2-7-15,2-7-12,4-7-9,4-6-9,3-8-9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09"/>
    </inkml:context>
    <inkml:brush xml:id="br0">
      <inkml:brushProperty name="width" value="0.05213" units="cm"/>
      <inkml:brushProperty name="height" value="0.05213" units="cm"/>
      <inkml:brushProperty name="color" value="#6ADCAB"/>
    </inkml:brush>
  </inkml:definitions>
  <inkml:trace contextRef="#ctx0" brushRef="#br0">39832 19911 421,'0'-13'13,"0"8"24,0 7 25,0 6 24,0 6 5,0 5-17,0 5-15,0 5-17,0 4-10,0 2-6,0 4-6,0 3-5,-2 0-4,0-1-4,-3 0-4,-2-1-3,0 2-2,0 6-2,2 5-3,1 7-1,0-1-4,0-8-5,0-8-5,0-8-6,0-6-2,0-5 2,0-5 2,0-5 2,-2-3-6,-3-3-11,-5-1-10,-4-2-13,-1-4 1,-1-6 8,1-5 11,-1-7 9,1-3 9,1 1 5,1-1 7,1 1 5,2 0 6,2 2 2,4 3 3,3 1 4,2 1 6,0-1 13,2-2 11,0 0 11,3 0 5,4-1-4,4 1-5,3-1-3,3 1-4,2 0-4,0 2-4,1 1-5,0 1-3,-1 2-2,-1 3-3,-1 1-1,-2 3-5,-1 6-6,-2 4-7,-2 5-6,-3 4-3,-2 1-1,-4 3-1,-2 2-1,-3-1 0,-2 0 2,-2-1-1,-2 0 2,-1-3 1,-1 0 2,-1 0 2,-1-2 2,-2 0 4,-2 1 5,-1 1 4,-2 1 6,-1 0 3,1-1 2,1-1 2,1 0 1,2-3 1,2-1 1,4-2 0,3-2-1,5-3 0,8-3-2,8-2-2,7-4-3,7-2-7,5-5-13,4-4-13,6-3-13,-1-2-14,-6 4-15,-5 3-17,-7 3-15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14"/>
    </inkml:context>
    <inkml:brush xml:id="br0">
      <inkml:brushProperty name="width" value="0.04781" units="cm"/>
      <inkml:brushProperty name="height" value="0.04781" units="cm"/>
      <inkml:brushProperty name="color" value="#6ADCAB"/>
    </inkml:brush>
  </inkml:definitions>
  <inkml:trace contextRef="#ctx0" brushRef="#br0">47050 26963 460,'9'-10'3,"3"-6"7,4-4 7,2-5 7,0 0 2,-1 3-5,-2 5-3,-3 3-3,1 2-3,2-2-1,1 0 1,3-1-2,-1 1 0,-1 3-2,-2 3-2,-2 2-1,-2 4-2,-1 4-4,-1 4-4,0 4-3,-4 2 0,-2 3 2,-6 2 2,-2 1 3,-3 2 1,0 0 2,0-1 1,0 1 2,1-2 0,1-1 1,0-2-1,2-3 1,1 1 0,4 2 0,2 1 0,4 3 0,1-1-2,1-3-3,2-3-3,0-2-3,0-3-1,-1-1 2,0 0 1,-2-2 0,-1 1 3,-1 2 0,0 2 1,-2 2 1,-1 1 2,-4 3 1,-2 1 1,-3 3 2,-3 1 0,-2-1 0,-2 1-1,-1-1 0,-3 0 0,0-1-2,-1 0-2,-1-2 0,1-2-2,1-3-1,2-3 0,3-2-2,-1-3 0,0 0-1,-1-2-1,-1 0 0,1-5-2,2-6-3,4-7-4,3-7-2,2-6-2,2-5-3,2-4 0,2-6-2,1 0 0,1 4 2,2 4 3,0 4 1,0 4 5,0 5 4,-2 5 6,0 5 6,-2 7 12,-1 12 19,0 10 20,-1 11 19,-1 6 3,0 2-14,0 3-16,0 1-14,0 5-10,0 8-5,0 7-5,0 9-6,-2 5-6,-1 5-9,-2 3-7,-1 4-8,-1 3-5,2 4-2,2 3-2,2 2-2,1-4-2,0-12-1,0-12-3,0-11-1,1-11-2,0-10-3,2-9-2,0-10-3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14"/>
    </inkml:context>
    <inkml:brush xml:id="br0">
      <inkml:brushProperty name="width" value="0.04458" units="cm"/>
      <inkml:brushProperty name="height" value="0.04458" units="cm"/>
      <inkml:brushProperty name="color" value="#6ADCAB"/>
    </inkml:brush>
  </inkml:definitions>
  <inkml:trace contextRef="#ctx0" brushRef="#br0">48324 26025 493,'8'-21'32,"0"5"2,-1 4 3,1 6 1,0 4-1,0 4-4,0 4-5,-1 4-5,0 3-7,-2 5-9,-2 3-10,-2 5-9,-2 2-4,-2 3 5,-2 1 4,-2 2 3,-2 0-3,-1-1-12,-3-3-11,-1-2-13,-3-1-2,0-3 5,-1-1 5,-1-3 5,0-1 5,1-3 4,1-1 5,1-2 4,2-3 8,2-1 9,4-2 11,3-2 9,4-4 7,8-4 3,6-5 2,7-5 4,4-3-2,1 0-6,1 1-6,0-1-5,0 1-7,-3 3-7,-3 1-6,-3 2-7,-4 4-2,-6 4 2,-6 6 4,-6 4 2,-4 4 4,-2 5 4,-1 4 4,-3 3 4,-1 3 2,-1 3-2,-1 1-2,-1 2-1,0 0-2,1-1-2,1-3-1,1-1-3,-1-1-2,0 2-4,-1 2-2,-1 3-4,1-3-4,3-6-3,3-5-4,3-6-4,4-9-6,7-9-6,8-10-8,6-9-6,4-5-1,1 0 6,1-1 6,1 1 5,-1 1 7,-3 5 8,-3 3 7,-3 5 8,-2 2 5,0 2 1,-2 2 3,-1 2 1,-1 2 6,0 2 8,-2 2 9,0 2 10,-2 3 4,2 2 0,-2 3 2,1 3 0,-1 2-3,0 0-8,-1-1-6,-2 1-8,0 0-5,0 1-3,0 1-2,0 1-3,-1 1-1,-2-1 0,-2 1 1,-1 0 0,-3-3-14,0-3-26,-2-4-27,0-5-27,1-2-4,3-4 18,2-2 18,4-3 19,1-2 7,0 0-1,0 0-2,0 0-2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15"/>
    </inkml:context>
    <inkml:brush xml:id="br0">
      <inkml:brushProperty name="width" value="0.04374" units="cm"/>
      <inkml:brushProperty name="height" value="0.04374" units="cm"/>
      <inkml:brushProperty name="color" value="#6ADCAB"/>
    </inkml:brush>
  </inkml:definitions>
  <inkml:trace contextRef="#ctx0" brushRef="#br0">49436 27102 502,'14'-14'0,"-3"3"0,-3 3 0,-2 2 0,-2 3 5,2 0 9,0 2 10,2 1 9,-1 0 6,-1 3 0,-1 2 2,0 2 0,-2 3 0,0 6-3,-2 4-3,0 5-2,-1 3-4,0 2-4,0 2-3,0 3-5,-1-1-5,0 0-5,-2-1-4,0-1-7,-1-3-6,0-4-12,0-3-10,0-4-10,1-8-8,2-9-7,2-10-6,2-9-6,3-10 3,2-7 11,3-8 13,3-7 10,1-3 10,0 4 4,-2 4 5,-1 4 6,0 4 5,0 5 6,-1 5 6,1 5 6,-1 5 5,-2 3 2,-3 4 3,-1 5 2,-1 2 6,0 3 8,0 4 7,0 2 8,-1 5 0,0 6-8,-2 5-8,0 7-9,-2 3-6,0 4-6,-2 3-5,0 2-5,-2 0-7,0-2-6,-1-3-8,-1-3-6,3-11-13,8-17-16,7-18-17,9-17-18,2-7 1,-1 4 17,-3 3 16,-1 5 17,-2 3 12,-1 5 11,-1 3 9,0 4 9,-2 4 8,-1 2 8,-1 4 5,0 3 8,-2 2 2,-2 3-2,-3 3-2,0 4-2,-2 1-3,0 3-4,0 1-3,0 3-4,-2 0-7,0 1-7,-3-1-8,-2 1-9,-2-1-6,-2 1-5,-2-1-5,-1 1-5,-3-2-2,-3 0 0,-3-1 0,-3 0 1,-3-3 0,-1 1 3,-2-2 3,-2-1 2,-1-2 5,3-1 4,2-2 5,2-2 5,2-2 5,3-2 6,3-3 7,3 0 5,4-2 9,6 2 11,6 0 11,6 2 11,6-2 0,5-3-10,7-2-11,5-3-10,5-2-7,5 0-6,3 0-6,4 0-5,2 1-4,1-1-3,2 0-2,0 0-3,1 1-7,0 2-12,0 2-11,0 2-11,-6 2-9,-8 0-3,-11 2-4,-9 0-4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17"/>
    </inkml:context>
    <inkml:brush xml:id="br0">
      <inkml:brushProperty name="width" value="0.04266" units="cm"/>
      <inkml:brushProperty name="height" value="0.04266" units="cm"/>
      <inkml:brushProperty name="color" value="#6ADCAB"/>
    </inkml:brush>
  </inkml:definitions>
  <inkml:trace contextRef="#ctx0" brushRef="#br0">51552 26166 515,'8'-7'31,"2"2"-2,0 2-3,1 2-2,0 2-2,0 2-2,-2 2-3,0 2-3,-2 2-2,1 3-1,0 3-4,0 3-1,-1 1-1,-2-1-1,-3 0 1,0-2 0,-2-1 0,0-1 0,0-1 0,0 0 1,-1-1 1,-1 1 1,0 1 1,-1 1 1,-1 2 2,0 1 0,0 3 2,0 2 1,1 0 1,0 2 1,2 1-1,0 1 1,1 2-2,0 1-1,0 2-4,0 3-1,0-1-2,0 0-1,0-1-1,0-1-2,0-1 0,-2 0-3,0 0-1,-2 1-2,0-2-1,1 0 0,-1-1 0,0-1-1,0-1 0,2-1 0,0-1 0,2-1 1,-1-2-1,0-3-2,-2-3-1,0-3-1,-3-4-4,-4-4-7,-3-6-6,-5-4-6,-3-6-2,-1-7 2,-2-7 1,-3-7 3,0-4 1,1-1 1,1 0 1,1-2 2,3 1 2,3 0 4,4 1 4,5 2 4,2 0 4,2 1 4,2 1 3,2 2 3,2 1 3,2 3 3,2 3 1,2 3 3,2 2 2,1 3 3,3 1 4,2 2 4,-1 2-1,-1 3-3,-2 1-3,-2 2-3,-1 2-4,-1 2-1,1 2-3,0 2-2,-1 3-1,-2 4-3,-3 3 0,0 5-2,-4 3-2,0 3 0,-3 3-2,-2 3 0,-2 1-2,-2 0 0,-2 1 0,-1-1-2,-2-1 1,1-3 0,-1-4 2,0-1-1,1-4 3,1-1 0,1-3 2,1-1 2,6-7-3,14-10-7,12-11-8,12-11-7,9-7-4,0-4 2,4-5 0,1-2 2,1-2 2,2 3 4,0 4 4,1 2 3,-3 5 5,-7 5 3,-9 7 5,-8 5 3,-6 6 5,-6 7 3,-6 4 5,-6 7 4,-5 4 2,-4 2 1,-4 1 1,-3 3 2,-2 0-2,0-1-3,2-1-4,1-1-3,2-1-4,1 0-2,2-2-3,2-1-4,4 1-1,4 1-2,6 3-1,4 2-2,5-1-2,3-1-2,5-2-4,3-3-2,3-1-2,1-2-5,1-2-2,1-2-4,-1-2-3,-2-1 0,-1 0-2,-3-2-1,-1 0-1,-3 0 0,-1 0 0,-2 0 0,-3 0 0,-1 0 1,-2 0 0,-2 0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15874 19243 999,'-7'6'-69,"4"-3"24,3-2 25,2-3 25,1-3 13,-2 0 2,-2-2 3,-2 0 1,0 1-8,2 2-19,2 4-19,2 2-18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18"/>
    </inkml:context>
    <inkml:brush xml:id="br0">
      <inkml:brushProperty name="width" value="0.04391" units="cm"/>
      <inkml:brushProperty name="height" value="0.04391" units="cm"/>
      <inkml:brushProperty name="color" value="#6ADCAB"/>
    </inkml:brush>
  </inkml:definitions>
  <inkml:trace contextRef="#ctx0" brushRef="#br0">53786 26587 501,'-6'-8'5,"2"2"11,4 1 10,3 0 11,2 2 4,3 0-4,3 2-3,4 0-3,0 3-4,-1 2-6,-1 3-4,0 4-6,-3 2-9,-1 5-11,-2 3-12,-2 5-11,-4 3-6,-6 2 0,-6 4 2,-5 3 1,-4 0 1,2-2 2,1-2 3,1-1 2,1-5 3,1-4 5,1-5 3,0-4 5,2-5 4,3-1 4,1-2 3,2-2 3,2-1 7,2 0 10,2 0 10,2 0 10,1 0 3,2 3-6,0 2-6,2 2-5,-1 2-5,-1 3-3,-1 3-3,0 3-3,-2 1-2,-2-1-1,-2-1-2,-2-1-2,-2 0 2,0-1 1,-1 1 3,-1-1 2,1-4 0,4-8-4,4-10-2,4-8-3,3-9-6,3-9-9,3-8-9,3-10-10,2-6-3,-1-5 0,1-5 0,0-5 1,-2-1 1,1 5 2,-2 3 2,-1 5 2,-2 5 5,-1 10 8,-2 8 7,-2 9 8,-2 8 14,-2 7 20,-3 6 20,0 8 20,-2 4 3,0 5-13,0 4-13,0 3-14,0 1-10,1-1-6,2-2-7,0-3-7,2-1-3,0-2 0,1-3-2,2-1 0,1-1-4,1-2-4,3-1-6,2 0-5,1-2-5,3-2-4,2-2-5,1-2-5,0-1-1,-3 0 3,-3 0 2,-2 0 2,-6 2 1,-5 4-1,-6 4-2,-5 4 0,-6 3 2,-2 5 5,-3 3 7,-3 5 5,-1 1 4,-1 1 4,1-1 3,-1 0 4,0 1 1,-1-1 2,-1 0 1,-1 1 1,1-2 3,1-1 2,3-3 4,2-1 4,2-3 2,4-3 1,4-3 2,5-3 1,5-2-1,9-4-2,9-2-2,9-4-4,6-4-3,3-5-5,2-7-5,4-5-5,1-3-4,0 1-1,0 1-2,0 1-3,-3 2-3,-6 3-6,-5 3-5,-7 3-6,-5 1-8,-6 0-9,-6 0-11,-6 1-9,-4 0 1,0 0 14,-2 2 12,0 1 13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18"/>
    </inkml:context>
    <inkml:brush xml:id="br0">
      <inkml:brushProperty name="width" value="0.04277" units="cm"/>
      <inkml:brushProperty name="height" value="0.04277" units="cm"/>
      <inkml:brushProperty name="color" value="#6ADCAB"/>
    </inkml:brush>
  </inkml:definitions>
  <inkml:trace contextRef="#ctx0" brushRef="#br0">54769 26405 514,'0'-13'42,"0"6"3,0 6 4,0 6 3,-2 6-1,0 5-4,-3 7-5,-2 5-4,-1 4-5,0 1-6,1 1-5,-1 0-6,-2 8-4,-6 14-5,-4 13-4,-4 15-5,-1-2-4,5-14-3,4-15-4,6-14-4,3-9-7,0-3-12,2-3-10,1-3-12,0-3-5,2-3 3,0-3 2,2-2 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19"/>
    </inkml:context>
    <inkml:brush xml:id="br0">
      <inkml:brushProperty name="width" value="0.06204" units="cm"/>
      <inkml:brushProperty name="height" value="0.06204" units="cm"/>
      <inkml:brushProperty name="color" value="#6ADCAB"/>
    </inkml:brush>
  </inkml:definitions>
  <inkml:trace contextRef="#ctx0" brushRef="#br0">55316 27355 354,'0'30'106,"0"-4"-25,0-2-25,0-3-26,-1-1-14,-1 1-4,0 1-4,-1 1-4,-1-1-3,2-3 0,0-3 0,2-2-1,1-3-2,2 1-2,2 0-3,2 0-2,2-2-2,3-1 1,3-2 1,3-2 1,2-2 0,1-1 3,1 0 2,1-1 2,1-3 2,-1 0 0,1-3 3,-1-2 0,0-1 2,-1 0 3,-1 1 3,-1-1 3,0 0 1,0 0 4,-1 0 2,1 1 2,-2-2 2,-1 0 3,-3-2 2,-1 0 2,-3-1 0,-2-3-2,-4-2-4,-2-1-2,-2-4-6,0-3-6,0-4-8,0-4-6,0-7-10,0-6-12,0-9-13,0-8-11,0 2-2,0 9 8,0 10 8,0 10 9,0 5-4,0 3-16,0 1-17,0 3-16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21"/>
    </inkml:context>
    <inkml:brush xml:id="br0">
      <inkml:brushProperty name="width" value="0.04642" units="cm"/>
      <inkml:brushProperty name="height" value="0.04642" units="cm"/>
      <inkml:brushProperty name="color" value="#6ADCAB"/>
    </inkml:brush>
  </inkml:definitions>
  <inkml:trace contextRef="#ctx0" brushRef="#br0">56929 26616 473,'-15'0'4,"2"2"7,3 0 7,1 1 8,3 1 3,4-2 0,4 0 0,4-2 0,5 0-2,7-2-1,7 0-2,7-2-1,4 0-4,0-2-3,2 0-4,1-1-3,-1-1-4,-2-2-4,-2 0-4,-1-1-5,-4 0-2,-3 0-3,-5 2-3,-3 1-2,-7-1-5,-6 0-7,-10-1-7,-6-1-7,-5-2 0,-2 0 11,0-1 9,-1-1 10,0-1 6,1-2 3,1 0 4,1-1 2,1 1 5,2 1 3,3 2 4,1 3 3,3 2 8,6 6 12,4 4 12,6 6 12,1 4 1,-1 3-10,-1 5-10,0 4-9,-2 2-8,-1 4-2,0 3-3,-2 3-3,0 4-2,-2 6-4,0 6-1,-2 6-4,-1 1-2,-2-1-2,-2-2-4,-1-2-2,-3-4-2,0-6-2,-2-6-2,0-6-2,0-5-2,1-5-4,0-5-4,2-4-4,-1-5-1,-1-1 0,-3-2 0,-2-2 0,0-3 1,1-3 4,1-5 2,0-4 2,2-3 3,1-3 3,0-3 3,2-3 3,2-1 3,2 1 4,4 1 4,2 1 3,4 2 3,2 1 4,3 3 3,4 1 2,1 3 2,3 2-3,1 4-2,3 3-2,0 2-1,-1 0-2,-1 1-1,-1 2-2,-1 0-3,-3 0-6,-1 0-6,-2 0-5,-4 2-10,-5 6-14,-4 4-14,-5 5-13,-5 2-1,-2-3 12,-3-1 12,-3-2 11,-3-2 8,0-3 5,-1-1 5,0-2 4,-3-1 3,-3 0 2,-3 0 0,-3 0 2,-1 0 2,0 0 3,-1-1 4,1 1 4,0 1 1,0 2 2,-1 2 1,1 2 0,2-1 4,5-1 3,5-2 5,5-2 4,5-1 3,3 2 0,4 0 1,4 2 0,3 0 0,2 3-2,2 2-2,2 2-1,3 0-4,7 3-4,5 0-4,7 1-4,3-1-4,2-1-4,3-2-3,1-2-5,3-3-3,4-1-4,4-2-4,4-2-4,1-2-4,-2-1-6,-3 0-4,0-1-6,-3-3-3,-1-2 1,0-4-2,-1-2 0,-4-1 2,-6 1 2,-6 0 4,-5 2 2,-4 0 2,-3-2 1,-1 0 1,-2-1 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22"/>
    </inkml:context>
    <inkml:brush xml:id="br0">
      <inkml:brushProperty name="width" value="0.04793" units="cm"/>
      <inkml:brushProperty name="height" value="0.04793" units="cm"/>
      <inkml:brushProperty name="color" value="#6ADCAB"/>
    </inkml:brush>
  </inkml:definitions>
  <inkml:trace contextRef="#ctx0" brushRef="#br0">59622 25375 458,'1'-28'0,"0"7"0,2 7 0,0 7 0,3 2 6,2-2 9,3-2 11,3-2 10,2 1 3,0 3-3,-1 2-4,1 4-3,0 3-4,1 4-4,1 4-5,1 3-4,-1 4-3,-3 3-3,-3 3-2,-2 3-4,-5 3-7,-2 1-9,-6 2-12,-2 3-10,-5 0-5,-6 0 2,-4 0 1,-4 1 1,-5-3 3,1-2 5,-2-3 5,-1-3 5,-1-2 4,0-1 4,-2-1 3,-1-1 4,1-1 4,2-1 3,2-1 3,1 0 4,4-3 3,5-3 7,5-3 5,5-2 6,6-3 5,8-3 4,8 0 4,7-3 4,7-3-2,3-2-9,4-3-8,4-3-9,1-2-8,-2 0-7,-1 1-6,-3-1-7,-2 1-3,-3 2-1,-4 3 0,-1 1 0,-6 1-5,-5 0-11,-6 0-11,-6 1-10,-5-2 0,-2 0 11,-3-2 10,-3 1 12,-1-2 7,0 0 6,2 0 5,1 1 6,1 0 1,2 2-1,3 2-1,1 2-2,0 3 10,0 2 22,-1 3 21,-2 4 21,2 4 6,1 7-13,2 7-11,2 7-13,0 7-8,-2 8-6,-2 8-5,-2 8-5,0 5-6,0 5-5,2 3-7,1 4-5,0 3-7,0 0-10,0 2-9,0 1-8,1 0-8,0 2-4,2 0-5,0 2-4,1-10 2,0-19 10,0-20 10,0-19 9,1-11 3,0-1-3,2-1-4,0 0-3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23"/>
    </inkml:context>
    <inkml:brush xml:id="br0">
      <inkml:brushProperty name="width" value="0.04753" units="cm"/>
      <inkml:brushProperty name="height" value="0.04753" units="cm"/>
      <inkml:brushProperty name="color" value="#6ADCAB"/>
    </inkml:brush>
  </inkml:definitions>
  <inkml:trace contextRef="#ctx0" brushRef="#br0">59757 26629 462,'-9'-13'5,"-3"3"8,-4 4 9,-2 4 9,-2 5 2,-1 6-5,-1 5-4,-1 7-5,-1 4-3,-1 5 0,-1 3 0,-1 4 0,1 1 0,1-3-2,3-4 0,1-2 0,3-3-1,1-3-1,2-3-1,3-3-1,4-4-3,8-4-5,8-6-4,8-4-6,6-8-7,6-8-9,6-9-10,7-8-9,3-8-4,2-5 3,2-4 4,2-5 3,-1 0 4,-4 4 5,-4 6 6,-4 4 5,-5 5 3,-5 4 2,-7 4 1,-5 3 2,-5 5 3,-2 3 3,-4 4 3,-2 5 3,-3 3 13,-1 6 23,0 4 21,-1 5 24,0 4 0,2 2-18,2 1-21,2 3-18,0 1-14,-2 3-7,-2 1-7,-2 3-7,-1-2-7,0-3-4,0-5-4,0-3-5,3-8-5,6-14-4,6-12-4,5-13-5,4-6 1,1 0 7,1 0 6,2 0 6,-2 2 7,0 3 5,-1 5 5,0 4 6,-3 3 3,-1 5 3,-2 3 1,-3 4 2,-3 6 9,-8 8 17,-6 8 16,-7 7 16,-5 5 1,0 1-14,-1 1-15,-1 1-15,0 0-8,3-1-5,1-1-3,2-1-3,2-2-6,1-3-6,0-3-7,2-3-7,3-4-5,4-4-4,6-6-5,4-4-4,4-3 0,1-2 8,3 0 7,2-1 6,-1 1 7,-1 2 6,-2 4 5,-3 3 7,-1 1 3,-2 3 2,-2 2 4,-2 2 1,-4 3 2,-4 6 0,-6 4 0,-4 5 0,-4 3 1,-3 2 0,-3 2 1,-3 3 1,-1-2-1,-1-2-1,1-3-1,-1-3-2,2-3-1,3-1-2,3-2-3,3-3-1,5-3-4,6-8-9,8-7-7,6-6-7,7-5-5,4-5 0,4-4-1,7-3-1,0-1 3,-2 5 6,-1 3 6,-3 5 7,-2 3 3,-3 4 2,-3 4 1,-2 4 2,-4 3 4,-3 4 6,-2 2 4,-4 3 7,-3 3 2,-4 3 0,-4 3 0,-3 3 0,-3 2-3,-2-1-4,0 0-4,-1 1-5,0-2-3,-1-1 1,1-3-1,-1-1 1,1-3-5,1-1-9,1-2-8,1-3-8,2-3-8,6-8-4,5-6-6,4-7-5,5-5 2,4 0 7,3-1 7,5-1 8,2 0 6,1 1 5,1 1 6,1 1 4,0 1 7,-1 2 8,-1 3 6,-1 1 8,-2 2 3,-2 2-1,-4 2 0,-3 2-1,-2 2-1,0 4-5,-2 2-2,0 4-4,-3 2-3,-2 3-2,-4 3-1,-2 3-3,-3 1-2,-4-1-3,-2-1-3,-3-1-2,-2-1-3,1-1-3,-1-1-4,1 0-3,-3-2-1,-3-1 1,-5-1 3,-3-1 1,-2-1 2,1 0 3,2-2 3,0-1 2,2 0 4,5-2 4,4-1 5,3 0 3,6-2 6,8-2 7,8-2 6,8-2 7,7-1-1,7 0-8,7 0-7,6 0-9,5 0-4,2-2-1,2 0-1,2-1-1,2-1-2,2 2-2,2 1-5,2 0-2,-1 2-6,-3 0-10,-2 2-10,-4 0-10,-2 1-4,-4 0 0,-2 0 1,-3 0 0,-5 0-3,-6-2-6,-5 0-5,-6-1-7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23"/>
    </inkml:context>
    <inkml:brush xml:id="br0">
      <inkml:brushProperty name="width" value="0.04628" units="cm"/>
      <inkml:brushProperty name="height" value="0.04628" units="cm"/>
      <inkml:brushProperty name="color" value="#6ADCAB"/>
    </inkml:brush>
  </inkml:definitions>
  <inkml:trace contextRef="#ctx0" brushRef="#br0">63196 27261 475,'-7'-15'2,"1"4"5,0 3 4,2 3 5,2 3 12,4 5 21,4 6 21,4 4 21,-1 5 0,-1 7-21,-4 5-21,-2 6-22,-3 3-15,0-2-11,-2 0-10,0-1-10,-2-2-11,0-2-11,-1-2-11,-1-1-11,-1-4-4,0-4 3,1-3 2,-1-4 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24"/>
    </inkml:context>
    <inkml:brush xml:id="br0">
      <inkml:brushProperty name="width" value="0.05682" units="cm"/>
      <inkml:brushProperty name="height" value="0.05682" units="cm"/>
      <inkml:brushProperty name="color" value="#6ADCAB"/>
    </inkml:brush>
  </inkml:definitions>
  <inkml:trace contextRef="#ctx0" brushRef="#br0">63232 26675 387,'51'-43'9,"-6"8"7,-8 7 6,-6 9 7,-2 3 3,1 2 1,2 1 1,3 1 2,-1 1-1,-2 2-3,-2 2-1,-1 2-3,-4 2-4,-3 2-5,-5 2-4,-3 2-5,-3 3-4,-3 2-3,-1 3-2,-2 4-3,-4 1-1,-8 5-2,-6 2-1,-7 3-2,-4 2 0,-1 0-1,-1 2-1,0 1-2,-4 0 1,-1-1 0,-4-2 1,-3 1 1,0-3 1,0 0 3,1-1 3,2-1 3,1-2 1,3-3 3,3-3 2,3-2 2,10-5 1,17-7 2,16-4 1,16-7 2,9-4-1,1 0-3,-2-1-2,2-1-3,-3 0-2,-2 2 0,-4 3-1,-2 1-1,-3 1-3,-3 2-7,-3 1-5,-3 1-7,-6-1-9,-9 2-9,-8-1-11,-9 0-11,-5-4 0,1-6 9,-1-7 10,0-7 8,1-5 8,1-4 3,1-4 5,1-4 4,1-2 4,2 0 3,2 0 4,2 0 2,2 2 2,0 4 2,2 4 0,0 3 2,1 5 4,-2 4 7,0 3 7,-1 4 7,-1 4 7,0 1 4,0 2 5,0 2 5,0 6 4,2 8 2,0 9 2,2 10 2,0 6-5,0 8-12,0 6-12,0 8-12,0 7-10,0 11-5,0 9-5,0 10-7,-1 8-5,-2 4-3,-2 5-4,-2 5-4,0 1-5,1-4-6,0-5-7,2-3-6,1-11-6,0-17-9,1-19-6,2-16-8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26"/>
    </inkml:context>
    <inkml:brush xml:id="br0">
      <inkml:brushProperty name="width" value="0.04455" units="cm"/>
      <inkml:brushProperty name="height" value="0.04455" units="cm"/>
      <inkml:brushProperty name="color" value="#6ADCAB"/>
    </inkml:brush>
  </inkml:definitions>
  <inkml:trace contextRef="#ctx0" brushRef="#br0">65559 26457 493,'8'-5'103,"-2"6"-23,-1 6-23,0 6-23,-2 6-12,-1 7-4,0 6-3,-1 8-3,-3 4-2,-2 0 0,-4 2 0,-2 0 0,-1-1-5,2-6-8,3-4-8,1-5-9,1-9-9,0-11-10,0-12-11,0-11-10,2-8 3,4-2 13,4-1 15,4-2 14,2-1 10,1 3 5,1 1 6,2 3 6,0 1 4,1 2 4,1 3 4,1 1 4,1 2 1,3 1-1,1 0-2,3 2-2,0 0-3,-1 0-2,-1 1-3,-1-1-2,-1 0-3,-2 2-2,0 1-1,0 0-2,-3 2-3,-1 0-7,-2 2-5,-3 0-5,-2 0-3,-4-2 1,-4-2 2,-4-1 0,-3-3 2,0-2 2,-1-2 2,-1-1 1,-2-2 2,0-2 0,-2 0-1,0-1 1,0 0-1,1-1 2,0 1 0,2-1 0,1 1 2,1 3 2,0 1 3,2 3 1,-1 4 8,0 10 13,-1 8 12,-2 9 12,1 6 2,1 3-9,0 3-9,2 2-10,0 4-6,2 2-4,0 4-3,2 3-3,-1 1-4,0 0-4,-2 0-4,0 0-3,-1-2-3,0-3-4,0-2-4,1-3-4,-2-4 0,0-4 1,-2-3 1,0-5 3,-1-3-2,-2-4-4,0-5-3,-1-3-4,-2-3 1,0 0 2,-1-1 5,-1-2 3,0-2 2,1-4 4,1-4 2,0-3 2,3-3 4,3-2 5,2 0 4,4-1 6,2 0 2,4-1 3,2 1 0,3-1 2,4 1 2,4 3 0,3 1 3,5 3 0,1 0 0,0 2-4,1 1-2,-1 0-4,0 3-2,-3 2 2,-2 4-1,-1 3 2,-5 3-5,-7 7-6,-6 5-8,-7 7-7,-6 2-3,-4-3 1,-4-2 3,-3-1 1,-3-2 1,-1-1 3,-1-1 1,-1 0 2,0-2 1,-1-1 3,1-1 2,0-1 1,0-1 3,3 0 3,1-2 3,3-1 2,6 0 4,12-2 5,12-1 5,11 0 6,9-2-3,5-2-9,4-2-10,6-2-10,1-2-5,-2-2 0,-2-2 0,-2-1-1,-1-2-7,-2 0-13,0 0-14,-1 1-13,-3 0-4,-6 2 7,-3 2 7,-6 2 6,-4 1 4,-1-2 0,-2 0 1,-2-1 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27"/>
    </inkml:context>
    <inkml:brush xml:id="br0">
      <inkml:brushProperty name="width" value="0.05054" units="cm"/>
      <inkml:brushProperty name="height" value="0.05054" units="cm"/>
      <inkml:brushProperty name="color" value="#6ADCAB"/>
    </inkml:brush>
  </inkml:definitions>
  <inkml:trace contextRef="#ctx0" brushRef="#br0">67456 26286 435,'16'-22'41,"1"3"-2,2 3-5,0 3-3,2 1-3,2 0-3,4 1-4,3-1-2,1 2-3,-1 2-2,-1 4-2,-1 3-2,-3 1-3,-3 0-2,-5 0-2,-3 0-3,-7 2-3,-10 5-3,-10 5-3,-9 6-4,-6 1 0,-1 1 3,-1-1 2,-1 1 2,0 1 4,-2 5 6,-1 3 6,-1 4 7,0 2 2,0 1 1,-1-1 0,1 0 0,2-1-1,4-3-2,3-3-2,5-3-2,3-4-4,4-1-3,4-4-5,5-3-5,6-4-6,9-5-7,11-4-10,9-5-7,5-5-2,-1-2 4,-1-3 4,-1-3 5,-4 0 3,-4 3 2,-5 2 2,-4 4 2,-6 4 6,-3 6 9,-4 6 10,-4 6 10,-4 3 6,-6 3 4,-3 2 2,-6 1 4,-3 2-1,2-1-6,1 1-6,1-1-6,0-1-4,-1-1-1,-1-3-3,-1-1-1,1-2-3,3-3-6,3-1-4,3-2-5,3-5-7,6-8-7,4-8-9,6-7-8,4-9-2,3-9 3,5-8 3,4-9 3,1-8 2,1-4 2,-1-4 1,1-6 2,-2 0 3,0 7 2,-1 5 3,0 7 2,-3 5 6,-1 6 5,-2 6 8,-3 6 6,-1 4 3,0 5 2,-2 3 1,0 5 1,-1 4 7,3 8 13,2 7 14,1 6 12,2 6 2,2 5-10,0 5-10,1 5-10,0 5-5,1 4-3,0 6-2,-1 4-1,0 7-4,-1 8-5,-1 7-4,0 8-5,-2 2-5,1-3-2,0-5-4,-1-3-4,1-6 0,0-5 0,-1-6 1,1-6 0,-2-5-4,-1-4-11,-2-4-12,-2-4-10,-2-3-9,-2-5-6,-3-3-8,0-4-6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24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14863 12977 628,'-15'0'-36,"4"-2"16,3 0 18,3-1 16,0 0 12,2 3 5,-1 4 7,0 2 6,0 3-2,2 2-8,0 2-10,2 1-8,0 1-6,0-2-1,0-3-2,0-1-1,0-1-2,0 0 2,0 0-1,0 0 0,0 0 0,0 1-1,0 1 0,0 2-1,0 0-1,0 3 1,0 2 0,0 1 0,0 2-1,0 0 1,0-1-1,0 1-1,0-1 0,2 1 1,0-1-2,2 1 1,-1-1-1,-1 1 1,0 0-1,-1-1 1,-1 0-1,0-1 1,0 0-1,0-2 1,0-1-1,0 1 0,0 0 0,0-1-1,0 1 0,2 0-1,0-1 1,2 1 0,-1 0 0,-1-1 0,0 1 1,-2 0-1,0-1 1,0 1 0,0 0-1,0-1 1,0 0 0,0-1 1,0 0-1,0-2 1,0 1 0,0 1 0,0 3 1,0 2 0,0-1 0,0-1 1,0-2-1,0-3 1,0 1 0,0 0-2,0 1 0,0 1 0,0 0-1,0-1 0,0 0 2,0-2 0,1 0 0,0 0 1,2-1 0,0 1 0,0 0 0,0 0 0,-2-1-1,0 1 0,-1 0-1,0 1 0,0 2 0,0 0 0,0 0 0,2-1-1,0-1 0,2 0 0,-1-1-1,-1 1-1,0 1 0,-1 1-1,-1 1 0,2 2 3,0 0 1,2 1 1,-1 0 1,-1-1 0,0-1-2,-2-1 0,1-1-1,0 0 0,2-2 0,0-1 0,0 0 1,0 0 0,-2-1-1,0 1 1,-1 0 0,0 2 1,0 0-1,0 1 1,0 1-1,0-1 1,0 1-1,0 0 1,0-1-1,0-1 0,0-1 0,0-1 0,0 0-1,0 0 1,0 0-1,0-1 1,0 1-1,0 0 0,0 0 0,0-1 0,0 2 0,0 2 0,0 1-1,0 3 1,0 0-1,2-3 1,0-1-1,2-2 1,-1-2 0,-1 1-1,0 0 1,-1 0-2,-1-1 1,0 1 0,0 0 1,0 0-1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27"/>
    </inkml:context>
    <inkml:brush xml:id="br0">
      <inkml:brushProperty name="width" value="0.04443" units="cm"/>
      <inkml:brushProperty name="height" value="0.04443" units="cm"/>
      <inkml:brushProperty name="color" value="#6ADCAB"/>
    </inkml:brush>
  </inkml:definitions>
  <inkml:trace contextRef="#ctx0" brushRef="#br0">68901 27630 495,'-3'-9'12,"-6"14"25,-6 13 24,-5 15 25,-4 6 3,-1 2-18,-1 1-20,-1 0-18,-1 0-12,-3-2-3,-1-2-5,-2-2-4,-1-2-6,1-1-8,1-3-9,2-2-8,1-3-11,5-5-11,4-5-12,3-4-12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27"/>
    </inkml:context>
    <inkml:brush xml:id="br0">
      <inkml:brushProperty name="width" value="0.04176" units="cm"/>
      <inkml:brushProperty name="height" value="0.04176" units="cm"/>
      <inkml:brushProperty name="color" value="#6ADCAB"/>
    </inkml:brush>
  </inkml:definitions>
  <inkml:trace contextRef="#ctx0" brushRef="#br0">68950 25553 526,'9'-18'3,"1"-3"4,3-5 4,2-3 6,0 0 5,1 5 6,0 5 6,-1 5 6,1 4 5,0 3 3,-1 2 3,1 4 3,0 4-5,-1 7-14,1 8-14,-1 6-12,0 4-15,-2 2-13,-3 2-14,-1 2-13,-2-2-10,0-6-7,-2-5-6,0-6-6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0"/>
    </inkml:context>
    <inkml:brush xml:id="br0">
      <inkml:brushProperty name="width" value="0.04284" units="cm"/>
      <inkml:brushProperty name="height" value="0.04284" units="cm"/>
      <inkml:brushProperty name="color" value="#6ADCAB"/>
    </inkml:brush>
  </inkml:definitions>
  <inkml:trace contextRef="#ctx0" brushRef="#br0">70263 26061 513,'15'1'12,"-1"4"10,-1 2 8,0 4 9,-2 0 1,-1 1-5,0 0-6,-2 0-6,-1 1-3,-2 3-2,-2 3-2,-2 3-2,-2 4-2,-2 5-2,-2 4-3,-2 6-2,-3 2-4,-3 0-5,-5 0-5,-4 0-6,-1-3-1,1-6-1,1-5 1,1-7 0,0-4 0,-1-3-3,-1-2-2,-1-4-1,1-3-1,1-2 1,3-4 2,1-2 1,1-5 2,1-6 3,-1-5 4,0-7 2,3-2 4,3 1 2,4 1 3,4 2 3,3 0 2,4 2 1,2 3 1,3 1 1,3 3 2,0 3 3,1 3 3,1 2 3,2 4 1,1 2 1,3 3 1,2 4-1,-1 2 1,-1 1 0,-3 3 0,-1 2 0,-2 1-2,-1-1-4,-1 1-3,0 0-3,-3-1-4,-1-1-4,-2-1-3,-2-1-4,0-1-6,2-2-8,1-2-7,3-2-8,2-7-4,2-8-3,1-11-2,3-9-2,1-9 1,1-6 3,1-7 4,1-8 3,0-2 5,-1 1 7,-1 1 5,-1 1 7,0 3 4,-1 4 3,1 6 2,0 4 3,-2 6 5,-1 6 6,-3 5 7,-1 7 6,-3 5 7,-4 8 9,-4 7 8,-4 6 7,-4 5 1,-2 5-10,-3 4-10,-3 3-9,-2 2-8,0-1-3,1-1-5,-1-1-5,2-2-3,2-1-4,4-3-2,3-1-5,4-3-10,8-4-20,6-5-20,7-3-18,1-3-4,-5-2 15,-5-2 14,-4-1 14,-3-1 19,0 4 22,-1 3 23,1 2 22,-1 5 8,-4 5-7,-2 7-8,-3 6-8,-2 5-3,0 6-1,0 6 1,0 6-2,0 5-2,-2 4-6,0 3-5,-1 5-7,0 2-5,1 1-5,0 0-6,2 3-5,0-2-4,0-2-2,1-1-3,-1-2-2,1-5-4,2-5-5,2-6-6,2-6-5,1-6-4,0-8-2,0-6-1,0-6-2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1"/>
    </inkml:context>
    <inkml:brush xml:id="br0">
      <inkml:brushProperty name="width" value="0.04211" units="cm"/>
      <inkml:brushProperty name="height" value="0.04211" units="cm"/>
      <inkml:brushProperty name="color" value="#6ADCAB"/>
    </inkml:brush>
  </inkml:definitions>
  <inkml:trace contextRef="#ctx0" brushRef="#br0">71948 25506 522,'1'-16'1,"4"-1"2,2-1 1,3-1 3,3 0 4,0 3 6,1 1 6,1 2 7,1 3 2,0 3 0,-1 2-1,1 4 0,-2 2-3,-1 4-6,-2 2-5,-2 3-5,-3 4-7,-1 4-6,-2 3-8,-2 5-7,-3 2-1,-3 0 4,-5 2 4,-4 1 4,-3-1-3,-1-3-11,-3-3-11,-1-3-10,-1-3-4,1-1 8,1-2 5,1-3 7,2-2 6,2-2 6,4-4 5,3-2 7,5-3 5,8-2 2,8-2 4,7-2 2,4 0 1,-3 0-1,-1 2-1,-2 1-2,-5 2-3,-5 6-3,-6 4-4,-6 5-4,-5 4 1,-5 1 1,-5 3 4,-5 1 2,-2 1 3,1-1 0,1-1 3,1 0 0,2-4 2,5-1 2,3-4 1,4-3 1,5-2 0,6 0-1,6-2-3,6 0-1,3-3-3,-1-2-5,1-4-3,0-2-4,0-3-4,3 0-3,1-1-3,3-1-4,-2 0 0,-3 2 1,-4 2 0,-4 3 1,-4-1 2,-1 0 2,-2-2 3,-2 0 3,-2-1 3,-4 0 2,-2 1 4,-3-1 2,-1 0 6,0 0 7,2 0 8,1 0 7,1 3 4,2 3 0,2 4-2,2 3 0,1 5-3,2 4-5,0 3-5,2 5-4,-1 2-3,-1 3-2,0 1-1,-1 3-1,-3 1-3,0 4-1,-3 3-2,-2 2-3,-1 1-3,-2-2-5,0-2-4,-1-1-5,0-5-3,0-4-2,2-5-3,1-5-1,-1-4 0,0-4 2,-1-4 2,-1-4 1,-1-3 1,0 0-1,0-2-1,1 0-1,0-4 1,2-4 6,2-5 5,2-5 5,4-3 3,4-1 3,5-1 3,6-1 2,3 0 3,5 0 2,3-1 2,5 1 3,-1 1 1,-2 5 0,-3 3 0,-3 5 0,-2 2-1,-2 4-2,-3 2-3,-1 4-3,-4 5-3,-4 8-5,-6 7-6,-4 9-5,-4 2-5,-4 0-2,-2-1-4,-3-1-4,-2-2-1,-1-3 0,-1-3-1,-1-3 0,-2-1 2,-1 0 5,-2-1 3,-3 1 5,0-1 4,0-1 3,0-1 5,-1 0 4,2-3 5,1-1 8,3-2 7,2-2 7,7-2 7,14-1 4,14 0 5,13-1 4,10-2-1,7-1-11,5 0-8,6-1-10,2-1-7,1 0-5,0 0-4,0 0-5,-1 1-5,-1 0-6,-1 2-6,0 0-7,-3 1-9,-2 0-11,-4 0-11,-2 0-12,-5 1-1,-8 0 7,-6 2 9,-6 0 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2"/>
    </inkml:context>
    <inkml:brush xml:id="br0">
      <inkml:brushProperty name="width" value="0.04131" units="cm"/>
      <inkml:brushProperty name="height" value="0.04131" units="cm"/>
      <inkml:brushProperty name="color" value="#6ADCAB"/>
    </inkml:brush>
  </inkml:definitions>
  <inkml:trace contextRef="#ctx0" brushRef="#br0">74544 25924 532,'28'-21'46,"-4"5"-6,-5 5-4,-4 5-6,-5 3-3,-1 3-5,-2 4-3,-2 2-3,-3 4-4,-2 6-6,-4 4-4,-2 5-4,-4 3-6,-5 2-6,-6 3-6,-3 1-6,-4 0-1,1-2 4,-1-1 3,1-3 4,1-2-1,5-5-4,3-3-6,5-4-5,3-4 6,6-3 18,4-3 18,6-2 17,3-1 8,3 2-2,4 2-1,2 2-3,0 2-1,-3 3-3,-3 3-2,-2 4-2,-4 2-1,-3 6 0,-2 5-1,-4 5 0,-2 1-1,-1 0 0,-3-1-1,-2-1 0,-1-3-1,1-4 0,-1-3 0,0-5-1,3-6-2,6-10-5,6-10-4,6-10-6,5-10-7,3-10-9,5-12-10,3-10-11,3-8-5,1-3-3,1-5-3,1-3-2,-2 3 3,-3 13 7,-5 11 8,-3 12 8,-3 8 3,-1 5 1,-1 5 0,0 5-1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2"/>
    </inkml:context>
    <inkml:brush xml:id="br0">
      <inkml:brushProperty name="width" value="0.03409" units="cm"/>
      <inkml:brushProperty name="height" value="0.03409" units="cm"/>
      <inkml:brushProperty name="color" value="#6ADCAB"/>
    </inkml:brush>
  </inkml:definitions>
  <inkml:trace contextRef="#ctx0" brushRef="#br0">76050 25312 645,'0'-21'4,"2"5"9,0 5 9,2 5 8,0 2 4,3 2 0,2 0 0,2 2-1,1 0-1,1 0-3,1 0-3,1 0-2,0 1-5,-1 4-6,-1 2-6,0 3-6,-3 3-4,-1 0-1,-2 1-1,-2 1-2,-2 1-4,0 1-7,-2 1-7,0 1-7,-3 0-5,0-3 0,-3-1 0,-2-2-1,-1-2 1,1-1-1,-1-1 1,0 0 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3"/>
    </inkml:context>
    <inkml:brush xml:id="br0">
      <inkml:brushProperty name="width" value="0.04131" units="cm"/>
      <inkml:brushProperty name="height" value="0.04131" units="cm"/>
      <inkml:brushProperty name="color" value="#6ADCAB"/>
    </inkml:brush>
  </inkml:definitions>
  <inkml:trace contextRef="#ctx0" brushRef="#br0">75451 26300 532,'-14'1'65,"3"2"-7,3 2-7,2 2-7,2 1-6,1 3-4,-2 2-4,2 2-5,-2 1-2,0 3-3,-2 1-1,0 3-2,0-1-3,-1-1-2,0-3-2,0-1-3,2-4-7,6-3-15,4-4-15,6-4-13,3-5-7,5-6 2,3-5 0,5-7 2,0-1 4,-1 3 4,-3 3 7,-1 3 4,-3 2 6,-1 0 4,-3 2 6,-1 1 4,-6 3 8,-8 6 10,-9 6 11,-9 6 9,-4 2 4,1 1-2,1-1-4,1 1-2,1-1-2,1-1-2,0-1-2,3 0-1,2-3-7,6-1-10,6-2-9,6-2-11,5-2-5,3-2 1,5-2 0,3-2 2,2-1 0,-1 0 3,-1 0 1,-1 0 2,-2 1 2,-3 1 2,-2 0 1,-4 2 3,-3 2 3,-2 3 3,-4 5 4,-2 4 4,-5 2 1,-4 1 0,-5 1-1,-5 1-1,-2 1 0,-1 1 3,1 1 1,-1 1 1,1 0 3,1-3 2,2-1 1,0-2 3,1-3 0,2-3-4,3-3-2,1-2-4,5-3-7,6 2-12,7-2-12,8 1-12,3-1-2,1-2 5,1-2 5,1-2 6,0-1 4,-1 1 2,-1-2 2,-1 2 1,-1-1 2,-1 2 2,0 0 1,-2 2 3,-1-1 0,-1 0 1,0-2-1,-2 0 0,0 1 3,0 2 6,0 3 4,-1 4 7,1 2 1,-2 1-2,-1 3-3,0 2-2,-2 0-1,0 1-3,-2 0 0,0-1-3,-1 1 0,0 0 1,0-1 0,0 1 1,-1-1-1,0-1-1,-2-1-1,0 0-1,-2-2-1,0-1 1,-1-1 0,-2 0 1,-1-2 0,-1-1-1,-3 0 0,-1-2-1,-2 0 1,2 0 0,1 0 0,1 0 0,-1-1 1,0-2 2,-1-2 1,-1-2 1,1-3 0,1-2-1,2-3-2,2-3-2,2-2-5,2-2-7,3 0-8,1-1-7,3-1-8,5-3-7,6-1-7,4-2-7,1 1-4,-3 5 0,-3 4 2,-3 6-1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6"/>
    </inkml:context>
    <inkml:brush xml:id="br0">
      <inkml:brushProperty name="width" value="0.04889" units="cm"/>
      <inkml:brushProperty name="height" value="0.04889" units="cm"/>
      <inkml:brushProperty name="color" value="#6ADCAB"/>
    </inkml:brush>
  </inkml:definitions>
  <inkml:trace contextRef="#ctx0" brushRef="#br0">77343 25505 450,'0'-22'0,"0"5"0,0 3 0,0 4 0,-1 7 6,-2 8 12,-2 9 14,-2 10 11,0 2 4,0 0-8,2-1-7,1-1-8,0-2-4,2-1-4,0-2-2,2-3-4,1-1-2,4-4-3,2-3-1,3-2-3,3-3 0,0-1 0,1 0 0,1-2 0,0 0-3,-1-2-7,-1 0-8,0-1-6,-4 0-4,-6 3 0,-6 4 2,-6 2 0,-5 3 3,-1 2 5,-5 2 6,-2 1 5,-1 2 4,0 0 3,-1-1 4,1 1 2,0-2 3,2-1 1,3-2 1,1-2 2,6-2-1,10-1 2,10 0-1,10-2 0,5-1-2,1-4-6,1-2-6,1-3-6,-2-1-3,-3 2 0,-5 2 1,-3 2 0,-5 3 0,-5 4-2,-4 3-2,-5 5-1,-5 2-1,-4 1 3,-4 2 2,-3 0 1,-3 0 3,-1 1 1,-1-1 2,-1 1 1,1 0 2,0 1 1,1 1 2,1 1 1,0-1 2,1-3 3,-1-3 3,1-3 2,1-2 1,7 0-1,3-2-1,6-1-1,6-1-2,10-2 0,8-2-3,9-2 0,4-3-4,2-4-5,1-4-5,1-3-5,-1-3-2,-2 2 0,-1 1-1,-3 1 0,-3 1 0,-3 0-3,-4 2-2,-5 1-3,-3 0 0,-2 0 3,-4 0 1,-2 1 2,-4-2 2,-2 0 2,-4-2 3,-2 0 3,-2-1 2,-1-1 1,-1-1 1,-1-1 1,-1 0 0,2 4 1,1 3 0,1 3 0,0 1 4,2 0 10,1 0 9,1 0 10,1 1 3,2 4-1,2 2-2,2 4-2,0 3-2,0 5-3,-2 5-4,0 5-4,-1 4 1,0 5 1,0 3 3,0 4 3,-1 1-1,-1-2-1,-3-2-3,-2-2-1,0-1-3,1-1-3,0-1-2,2-2-2,1-1-3,2-5-1,2-3-1,2-5-1,3-4-5,4-6-8,4-6-6,4-6-8,4-8-7,5-11-9,5-11-9,4-10-9,3-7-1,-3-2 6,-2-2 5,-1-1 6,-3 1 4,-2 6 5,-1 6 5,-2 6 3,-4 5 6,-1 7 5,-4 5 6,-3 7 6,-1 6 14,-2 6 25,-1 7 24,0 8 25,-2 3 2,-1 3-17,0 1-18,-1 3-18,-2 2-11,-1 3-6,0 3-6,-1 2-6,-2 2-3,0-1-2,-1-2-1,-2 0-3,0-2-4,-1-3-9,-2-3-8,0-3-8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6"/>
    </inkml:context>
    <inkml:brush xml:id="br0">
      <inkml:brushProperty name="width" value="0.05583" units="cm"/>
      <inkml:brushProperty name="height" value="0.05583" units="cm"/>
      <inkml:brushProperty name="color" value="#6ADCAB"/>
    </inkml:brush>
  </inkml:definitions>
  <inkml:trace contextRef="#ctx0" brushRef="#br0">79100 26728 394,'8'-8'1,"2"1"2,0-1 3,1 0 3,2 0 2,1 2 3,3 1 4,2 0 4,2 1 0,3 1-1,3-1-1,3 0-2,1 0-2,0 2-3,1 0-3,-1 2-3,-1 0-2,-3 2-2,-3 0-1,-3 2-1,-3 0-2,-1 0-1,-2-1-1,-2 1-1,-3 1 1,-1 2 5,-2 2 4,-2 2 3,-2 1 5,-1 1 3,0 1 3,-1 2 3,-3 0 2,0 3-1,-3 1-1,-2 3 0,-1 1-2,0 1-1,1 1-1,-1 1 0,0 1-3,0 2 0,0 3-2,0 1-1,1 0-2,-1 0 0,0-1-2,0-1-1,0-2-1,0-1 0,1-3 0,-1-1-1,-1-3-1,0-1-4,-2-3-3,1-1-3,-3-3-3,0-3-2,-1-2-1,-1-4-2,-2-1-2,0 0-3,-1 0-5,-1 0-2,-1-2-3,1-4 0,-1-4-1,1-4-1,1-6-1,2-7-3,4-8-4,3-8-2,2-2 2,2 5 6,2 5 7,2 5 8,1 3 0,0 1-5,0 1-5,0 1-5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6"/>
    </inkml:context>
    <inkml:brush xml:id="br0">
      <inkml:brushProperty name="width" value="0.04681" units="cm"/>
      <inkml:brushProperty name="height" value="0.04681" units="cm"/>
      <inkml:brushProperty name="color" value="#6ADCAB"/>
    </inkml:brush>
  </inkml:definitions>
  <inkml:trace contextRef="#ctx0" brushRef="#br0">79044 25848 470,'8'-7'1,"-1"1"3,1 0 3,0 2 2,-1 4 10,-1 8 16,0 7 17,-2 9 17,-2 4 3,-6 1-11,-4 0-10,-5 2-11,-4 2-9,-3 2-6,-3 4-8,-3 3-8,-1 1-3,-1 0 1,1 0 0,0 0-1,0-1-4,1-2-13,1-2-11,1-2-13,2-3-8,1-3-8,3-5-6,1-3-8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15996 17933 999,'-29'-1'-5,"8"0"-11,7-2-11,7 0-12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6"/>
    </inkml:context>
    <inkml:brush xml:id="br0">
      <inkml:brushProperty name="width" value="0.03738" units="cm"/>
      <inkml:brushProperty name="height" value="0.03738" units="cm"/>
      <inkml:brushProperty name="color" value="#6ADCAB"/>
    </inkml:brush>
  </inkml:definitions>
  <inkml:trace contextRef="#ctx0" brushRef="#br0">79250 27250 588,'29'8'88,"-3"1"-13,-5 2-15,-3 0-14,-2 2-10,3 3-3,1 3-4,3 3-5,0 3-7,-1 2-13,-1 4-14,-1 3-11,-3-3-9,-3-6-4,-4-7-2,-4-6-5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7"/>
    </inkml:context>
    <inkml:brush xml:id="br0">
      <inkml:brushProperty name="width" value="0.03326" units="cm"/>
      <inkml:brushProperty name="height" value="0.03326" units="cm"/>
      <inkml:brushProperty name="color" value="#6ADCAB"/>
    </inkml:brush>
  </inkml:definitions>
  <inkml:trace contextRef="#ctx0" brushRef="#br0">81400 26259 661,'7'-15'0,"-1"4"0,0 3 0,-2 3 0,5 0 8,8-2 15,9-2 17,9-1 15,1 0 3,-4 2-10,-5 4-9,-5 3-10,-1 0-8,3-1-8,2 0-8,4-1-8,0-1-6,-5 2-4,-3 0-4,-5 2-4,-4 0-8,-6 2-11,-6 0-12,-6 2-11,-3-1 0,0 2 11,1-2 12,-1 1 11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7"/>
    </inkml:context>
    <inkml:brush xml:id="br0">
      <inkml:brushProperty name="width" value="0.05211" units="cm"/>
      <inkml:brushProperty name="height" value="0.05211" units="cm"/>
      <inkml:brushProperty name="color" value="#6ADCAB"/>
    </inkml:brush>
  </inkml:definitions>
  <inkml:trace contextRef="#ctx0" brushRef="#br0">81859 25623 422,'-7'-14'0,"1"3"0,0 3 0,2 2 0,1 6 12,2 8 27,2 8 24,2 7 26,1 5 4,0 1-17,-1 1-17,2 1-17,-3 1-12,-3 2-5,-2 2-6,-3 2-5,-2 0-4,2-1-5,1-3-4,0-2-3,3-6-11,4-11-20,4-10-19,4-12-18,2-7-4,3-5 13,2-5 12,1-5 13,0 0 7,-4 5 3,-5 5 3,-3 5 4,1-2 0,6-9-1,5-9-2,7-8-2,1-3 3,-1 6 5,-3 4 5,-1 5 6,-3 4 3,-3 3 2,-3 3 3,-2 3 1,-3 4 10,-1 4 18,0 6 17,-2 5 17,0 4 5,0 5-11,0 5-10,0 5-10,-1 3-8,0 1-4,-2 1-5,0 1-5,-3 1-5,0 1-6,-3 1-5,-2 0-5,-1 0-6,-2-3-4,0-3-6,-1-3-4,0-2-7,0-3-7,2-1-7,1-2-7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7"/>
    </inkml:context>
    <inkml:brush xml:id="br0">
      <inkml:brushProperty name="width" value="0.0313" units="cm"/>
      <inkml:brushProperty name="height" value="0.0313" units="cm"/>
      <inkml:brushProperty name="color" value="#6ADCAB"/>
    </inkml:brush>
  </inkml:definitions>
  <inkml:trace contextRef="#ctx0" brushRef="#br0">83138 26011 702,'28'-14'6,"-5"3"11,-7 3 12,-5 2 11,-4 5 4,0 6-2,-2 6-5,0 6-2,-4 3-8,-6 2-11,-6 3-12,-6 1-10,-4 2-12,-3-1-8,-3 0-9,-2 1-9,-1-3-3,3-1 3,3-4 4,3-3 3,3-3 4,2-1 4,4-2 3,3-2 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8"/>
    </inkml:context>
    <inkml:brush xml:id="br0">
      <inkml:brushProperty name="width" value="0.05463" units="cm"/>
      <inkml:brushProperty name="height" value="0.05463" units="cm"/>
      <inkml:brushProperty name="color" value="#6ADCAB"/>
    </inkml:brush>
  </inkml:definitions>
  <inkml:trace contextRef="#ctx0" brushRef="#br0">80591 27442 402,'-14'2'49,"6"4"12,4 4 14,6 3 12,1 4-1,0 3-18,-2 3-17,0 3-17,-2 2-10,0-1-3,-2 0-3,0 1-3,-1-2-6,0-3-10,0-3-8,0-3-9,2-6-14,4-9-18,4-8-19,4-9-18,4-7-2,5-7 15,5-5 16,5-6 14,3-1 13,1 4 7,1 3 8,0 5 8,1 3 6,-3 5 6,-2 3 4,-1 5 6,-4 2 4,-3 2 0,-5 2 2,-3 3 1,-3 2 3,-2 5 5,-3 6 5,-1 4 4,-2 3 0,-4 1-8,-2 1-7,-3 1-7,-3 1-4,-2 0-3,-2-1-2,-1 1-2,-3-2-4,-2-1-5,-1-3-6,-3-1-4,1-2-4,3 0 1,3-2-1,3-1 0,1-1-2,0-2-4,0-2-5,1-2-4,1-3 0,4-2 5,4-3 6,4-3 4,4-3 4,6-2 3,4-2 1,5-1 3,2-1 1,-1 3-1,-1 1-2,-1 2 0,-1 2 4,-3 3 10,-1 1 8,-2 2 9,-4 4 6,-7 4 2,-4 5 2,-7 6 2,-4 2-1,-2 3-6,-1 1-6,-3 3-6,-1-1-3,1-1-3,-1-3-1,1-1-3,0-3-4,0-1-5,2-2-6,1-2-5,4-2-6,9-2-6,6-3-6,9 0-6,3-2 2,-2 0 8,-3 0 8,-1 0 10,-3 1 6,-4 1 7,-4 3 5,-4 2 7,-3 1 0,-3 0-5,-4 0-4,-2 0-6,-2-1-2,-3 1-2,-1 0 0,-3 0-3,-2 0 2,-2 1 2,-4 2 3,-3 0 3,-1 1 2,0-1 2,0 1 2,0 0 1,0-1 2,1-3-2,1-1 1,2-2-1,2-1 1,7 0 5,5 0 3,7 0 4,8-1 4,14-1 3,12 0 3,12-1 4,9-2-2,1-1-5,2 0-5,2-1-5,2-1-3,2 0-2,2 0-1,2 0-1,1 1-3,1 0-3,1 2-5,2 0-3,-2 2-3,-3 0-1,-2 2-3,-4 0-1,-2 0 0,-4 0 0,-2-2 2,-3 0 0,-5-1-6,-4 0-13,-4 0-13,-6 0-12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9"/>
    </inkml:context>
    <inkml:brush xml:id="br0">
      <inkml:brushProperty name="width" value="0.03993" units="cm"/>
      <inkml:brushProperty name="height" value="0.03993" units="cm"/>
      <inkml:brushProperty name="color" value="#6ADCAB"/>
    </inkml:brush>
  </inkml:definitions>
  <inkml:trace contextRef="#ctx0" brushRef="#br0">85750 28350 550,'8'8'178,"-1"1"-45,1 1-47,0 1-46,0 0-28,-1-1-12,1-1-11,0 0-12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39"/>
    </inkml:context>
    <inkml:brush xml:id="br0">
      <inkml:brushProperty name="width" value="0.03409" units="cm"/>
      <inkml:brushProperty name="height" value="0.03409" units="cm"/>
      <inkml:brushProperty name="color" value="#6ADCAB"/>
    </inkml:brush>
  </inkml:definitions>
  <inkml:trace contextRef="#ctx0" brushRef="#br0">88700 24400 645,'31'0'88,"-2"2"-15,0 0-16,-1 2-16,0 0-11,1 1-5,0 2-5,2 0-7,-1 1-5,-3 0-9,-3-1-7,-3 1-7,-3-1-5,-1-1 1,-3 0-1,-1-2 1,-3 1-4,-2 0-4,-4 1-6,-2 2-4,-4-1-4,0 1 0,-3 0 0,-2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0"/>
    </inkml:context>
    <inkml:brush xml:id="br0">
      <inkml:brushProperty name="width" value="0.03341" units="cm"/>
      <inkml:brushProperty name="height" value="0.03341" units="cm"/>
      <inkml:brushProperty name="color" value="#6ADCAB"/>
    </inkml:brush>
  </inkml:definitions>
  <inkml:trace contextRef="#ctx0" brushRef="#br0">87953 25300 658,'-35'2'58,"9"6"-2,9 4-1,9 5-2,4 3-5,0 1-13,0 1-11,0 1-12,0 0-11,-2 0-12,0 1-10,-1-1-12,-1 0-5,-2-1-2,0-1 0,-1-1-2,0-3 1,0-3 0,2-4 1,1-4 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0"/>
    </inkml:context>
    <inkml:brush xml:id="br0">
      <inkml:brushProperty name="width" value="0.03639" units="cm"/>
      <inkml:brushProperty name="height" value="0.03639" units="cm"/>
      <inkml:brushProperty name="color" value="#6ADCAB"/>
    </inkml:brush>
  </inkml:definitions>
  <inkml:trace contextRef="#ctx0" brushRef="#br0">88050 25557 604,'11'-16'14,"7"2"3,7 1 3,7 1 2,7 0 3,6 0 5,8 0 3,6 1 3,3 0 1,-1 0-6,-1 2-5,0 1-5,-3 1-4,-2 2-4,-4 2-5,-2 2-3,-5 1-3,-4 0 0,-6 0-1,-4 0 0,-4 0-3,-4 2-5,-5 0-6,-3 2-4,-6 1-3,-8 5 2,-8 4 2,-8 4 1,-6 1 4,-5 1 3,-5-1 4,-4 1 5,-5-1 0,-3-1 0,-2-1-1,-4 0-1,0-2-1,2 1 0,2-1 1,2 1-1,3-2 2,4-2 2,3-4 2,5-3 2,4-1 1,3 0 1,4 0-1,5 0 1,5-1 3,10-2 7,8-2 7,9-2 7,6-2-3,1 0-15,3-1-15,1-2-14,0 1-10,-3-1-6,-3 0-7,-3 0-5,-3 1-3,-1 0 1,-2 2 1,-2 1 2,-3-1 2,-3-2 4,-2-2 4,-4-2 5,-1 0 4,-2 1 5,0 0 5,-2 2 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0"/>
    </inkml:context>
    <inkml:brush xml:id="br0">
      <inkml:brushProperty name="width" value="0.03933" units="cm"/>
      <inkml:brushProperty name="height" value="0.03933" units="cm"/>
      <inkml:brushProperty name="color" value="#6ADCAB"/>
    </inkml:brush>
  </inkml:definitions>
  <inkml:trace contextRef="#ctx0" brushRef="#br0">88892 25045 559,'-15'-8'2,"2"2"4,3 1 3,1 1 4,2 2 8,2 5 12,2 6 11,2 4 11,1 4 2,-2 5-11,0 3-10,-1 5-9,-2 1-7,0 0 0,-2 0-2,0 0-2,0-1-4,1-1-7,0-3-7,2-1-7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29"/>
    </inkml:context>
    <inkml:brush xml:id="br0">
      <inkml:brushProperty name="width" value="0.02797" units="cm"/>
      <inkml:brushProperty name="height" value="0.02797" units="cm"/>
      <inkml:brushProperty name="color" value="#F2395B"/>
    </inkml:brush>
  </inkml:definitions>
  <inkml:trace contextRef="#ctx0" brushRef="#br0">15559 17662 786,'-8'-8'-1,"2"1"-1,1-1-1,0 0-3,1 1 4,0 0 6,0 2 6,1 1 6,0 0 5,3 2 2,4 0 3,2 2 1,3 0-1,2 2-6,2 0-7,1 2-5,2-1-4,0 2 0,0-2-1,-1 1-1,1 1 0,1 0 0,2 1 0,0 2-1,-1-1 0,-1-1 1,-2-1-1,-2 0 1,-2-2-1,1 0 0,0-2-1,0 0-1,-1-1 1,1 0 0,0 0 0,0 0 1,-1 0 0,1 0 0,0 0-1,0 0 1,-1 0 0,-1 0 0,0 0-1,-2 0 0,-3-1-7,-4 0-18,-6-2-15,-4 0-17,-2-1-4,2 0 10,3 0 8,1 0 10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1"/>
    </inkml:context>
    <inkml:brush xml:id="br0">
      <inkml:brushProperty name="width" value="0.046" units="cm"/>
      <inkml:brushProperty name="height" value="0.046" units="cm"/>
      <inkml:brushProperty name="color" value="#6ADCAB"/>
    </inkml:brush>
  </inkml:definitions>
  <inkml:trace contextRef="#ctx0" brushRef="#br0">88137 25150 478,'12'4'51,"-8"8"-4,-8 7-4,-8 9-5,-5 3-7,-1 0-10,-3 1-11,-1-1-11,-3 1-5,-1 0-2,-3 2-2,-1 1-1,-1-1-5,2 0-9,0-1-10,1-1-8,2-4-2,5-7 7,3-7 7,5-6 6,3-6 6,6-1 4,4-2 5,6-1 3,2-3 5,-1 2 5,1-1 3,0 0 5,-2 2 7,-4 4 13,-4 4 12,-4 4 12,-3 2 1,-3 1-10,-4 1-10,-2 1-10,-1 1-7,1 0-4,1-1-4,1 1-5,1-2-2,2-1-1,3-2-2,1-2-1,3-2-9,4-1-18,4 0-17,4-2-17,1 1-1,-1 0 15,0 1 16,-2 2 15,-2 1 12,-4 1 5,-4 3 6,-3 2 5,-3 0 3,0-1-2,0-1-1,1 0-1,2-4 0,8-5 0,6-4 2,8-5 0,1-2 6,-1 2 10,-2 2 9,-2 2 10,-3 3 1,-1 4-6,-2 3-7,-2 5-7,-1 3-3,0 3-4,0 3-2,0 3-3,0 3-2,-2 5-4,0 3-1,-2 4-4,-1 4-4,-3 2-8,-4 3-7,-2 4-7,-1 3-2,-1 5 1,0 5 2,1 5 3,-1-1-5,2-7-11,1-6-11,1-8-10,1-8-3,2-8 6,2-9 4,3-9 6,0-5 4,0-2 5,0-2 4,0-2 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3"/>
    </inkml:context>
    <inkml:brush xml:id="br0">
      <inkml:brushProperty name="width" value="0.03916" units="cm"/>
      <inkml:brushProperty name="height" value="0.03916" units="cm"/>
      <inkml:brushProperty name="color" value="#6ADCAB"/>
    </inkml:brush>
  </inkml:definitions>
  <inkml:trace contextRef="#ctx0" brushRef="#br0">89019 26524 561,'-1'16'136,"-2"-1"-34,-2 1-33,-1-1-34,-3 1-20,0 0-6,-2-1-6,0 1-5,5-4-9,12-8-11,12-8-11,11-8-11,7-4-2,3 1 7,1-1 5,2 0 7,-1 2 6,-4 1 5,-4 2 5,-3 3 5,-5 0 6,-3 2 5,-5 0 7,-3 2 5,-5 1 3,-4 2 1,-6 2 0,-4 2 1,-5 2-1,-4 4-5,-3 2-4,-5 3-4,-1 1-3,-1-1-2,1-1-3,-1 0-2,1-2 0,-1 1 0,1 0 1,-1 0 1,2-1 0,1-1 2,3 0 1,1-2 0,2-1 1,3-1 2,1 0 0,2-2 2,2 3 1,2 6 6,2 5 3,3 7 5,-1 2-1,-1 1-4,0-1-6,-1 0-4,-1 0-4,0-3-2,0-1-2,0-3-2,3-5-9,6-8-16,5-10-16,7-8-16,5-8-3,5-7 12,5-7 9,5-6 12,1-2 6,0 4 4,-1 3 3,-1 5 3,-3 4 4,-4 5 6,-4 5 5,-3 5 6,-4 2 6,-3 2 5,-3 1 6,-2 0 5,-5 5 3,-6 6 0,-6 7 0,-6 7 1,-5 4-5,-3 1-9,-5 1-8,-3 1-9,-2 0-6,0-1 0,-1-1-3,1-1 0,2-2-1,3-3 0,5-3 1,3-3 1,3-2 1,3-3 0,1-1 1,2-2 0,6-2-2,8-2-7,9-2-7,9-2-7,5-2-2,1-2 2,1-1 2,1-3 1,-2 1 2,-3 2 2,-5 4 1,-3 3 2,-5 2 2,-3 1 1,-4 3 3,-4 2 1,-5 2 3,-8 2 5,-6 1 5,-7 3 4,-3 1 2,1-1-1,1 1-3,1 0 0,2-2 1,1-3 5,3-3 6,1-2 5,7-4 1,12-2-4,12-4-4,11-2-4,7-2-5,-1 0-2,0 1-4,1-1-3,-2 1-1,-2 2 1,-1 2 1,-3 2 2,-3 2 2,-5 2 3,-5 2 3,-4 2 4,-5 1 2,-2 1 3,-4 2 4,-2 0 1,-4 1 2,-5 3-1,-5 2-2,-5 1 0,-3 1-4,-1-1-6,-1 0-5,-1-2-6,-1-1-2,0 1-1,-2 0 1,-1-1 0,1-1-6,0-2-10,1-4-11,1-3-12,2-2-3,3-2 1,3-2 1,3-2 2,3-2 2,3-5 2,3-4 1,3-3 2,2-4 4,2-2 6,2-1 6,2-2 7,1 0 4,0 5 1,0 3 3,0 4 3,2 5 12,4 5 27,4 4 25,3 6 26,6 3 5,5 5-18,7 4-16,5 3-18,3 3-13,2-1-11,1 1-9,0-1-11,2 0-9,2-1-11,2-1-10,2-1-10,-3-2-7,-8-5 0,-7-3-2,-9-4-1,-4-2 1,-3 0 3,-1 0 2,-2 0 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3"/>
    </inkml:context>
    <inkml:brush xml:id="br0">
      <inkml:brushProperty name="width" value="0.03533" units="cm"/>
      <inkml:brushProperty name="height" value="0.03533" units="cm"/>
      <inkml:brushProperty name="color" value="#6ADCAB"/>
    </inkml:brush>
  </inkml:definitions>
  <inkml:trace contextRef="#ctx0" brushRef="#br0">92350 24797 622,'0'-15'0,"2"4"0,0 3 0,2 3 0,0 1 7,1 2 11,2 0 14,0 2 12,1 1 7,2 4 0,0 2 0,1 3 0,0 3-9,-1 1-18,-1 3-18,0 2-18,-1-1-7,1-2 2,2-1 3,0-2 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4"/>
    </inkml:context>
    <inkml:brush xml:id="br0">
      <inkml:brushProperty name="width" value="0.03768" units="cm"/>
      <inkml:brushProperty name="height" value="0.03768" units="cm"/>
      <inkml:brushProperty name="color" value="#6ADCAB"/>
    </inkml:brush>
  </inkml:definitions>
  <inkml:trace contextRef="#ctx0" brushRef="#br0">92153 24350 583,'-39'38'144,"3"-4"-37,2-2-37,2-3-37,1-3-19,3 0-1,2-1-1,1 0-2,3-3-4,1-2-8,2-1-8,3-2-8,6-3-7,12-3-4,12-3-5,11-2-5,6-3 1,-1-1 7,-2 0 6,1-1 6,-4-1 5,-3 0 3,-5 0 2,-3 0 3,-6 1 3,-8 5 4,-8 4 4,-8 4 3,-4 1 3,-3-1-2,-1-1-1,-3 0 0,0-1 0,-1 1 1,1 1 0,0 1 1,0 0 2,1-2 1,1-3 3,1-1 1,2-2 2,5 0 3,3-2 1,4 0 3,6-2-4,8-1-6,8 0-8,8-1-7,4-1-5,2 0-2,3 0-2,1 0-2,3-1-2,2-1-1,4 0-2,3-1-2,-4 0-1,-8 2-1,-9 2-2,-8 2-2,-10 1 2,-10 3 5,-10 2 4,-9 2 5,-7 1 2,-1 1-1,-2 1 1,-2 2-2,-2-1 1,-1 1 0,0 0 0,-2-1 0,0 0 3,-2-1 4,0-1 4,-2 0 5,3-2 4,4-1 4,5 0 4,6-2 5,9-1 3,18-2 3,16-3 4,17 0 3,10-3-5,6 0-10,4-2-12,6 0-11,1-2-9,-1-2-3,-1-2-6,0-1-4,-4-1-5,-5 2-5,-4 2-6,-5 2-6,-6 1-1,-7 1 2,-7-2 2,-7 2 3,-5-1 2,-2 0 1,-4 0 2,-2 0 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4"/>
    </inkml:context>
    <inkml:brush xml:id="br0">
      <inkml:brushProperty name="width" value="0.0378" units="cm"/>
      <inkml:brushProperty name="height" value="0.0378" units="cm"/>
      <inkml:brushProperty name="color" value="#6ADCAB"/>
    </inkml:brush>
  </inkml:definitions>
  <inkml:trace contextRef="#ctx0" brushRef="#br0">92774 25833 582,'-8'-6'33,"2"4"10,1 4 9,1 4 9,0 3-1,2 3-9,0 3-10,2 4-10,-1 2-8,0 4-8,-2 4-8,0 5-7,-3 1-9,-2 2-11,-3 1-10,-3 0-10,0-2-9,1-5-7,3-7-7,1-5-8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4"/>
    </inkml:context>
    <inkml:brush xml:id="br0">
      <inkml:brushProperty name="width" value="0.04015" units="cm"/>
      <inkml:brushProperty name="height" value="0.04015" units="cm"/>
      <inkml:brushProperty name="color" value="#6ADCAB"/>
    </inkml:brush>
  </inkml:definitions>
  <inkml:trace contextRef="#ctx0" brushRef="#br0">91798 27750 547,'-7'10'173,"4"3"-44,3 5-43,2 3-43,1 3-27,0 1-10,-2 1-12,0 1-9,-2-1-10,0-3-7,-2-3-8,0-3-7,-1-3-1,1-1 6,-1-2 6,0-2 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5"/>
    </inkml:context>
    <inkml:brush xml:id="br0">
      <inkml:brushProperty name="width" value="0.04208" units="cm"/>
      <inkml:brushProperty name="height" value="0.04208" units="cm"/>
      <inkml:brushProperty name="color" value="#6ADCAB"/>
    </inkml:brush>
  </inkml:definitions>
  <inkml:trace contextRef="#ctx0" brushRef="#br0">92200 27325 522,'15'-8'1,"-1"0"2,-1 1 1,0-1 2,1-1 5,5 0 5,5-1 6,5-1 7,3-1 1,3 2-1,1 1-3,2 1-1,1 1-3,1 2-4,-1 2-2,0 2-3,-2 1-3,-6 2-3,-4 0-2,-5 2-3,-4 0-2,-4 2 0,-4 0-1,-5 1 0,-2 2 4,-4 4 7,-2 2 7,-3 3 9,-3 1 1,-2-1-2,-2-1-5,-1-1-2,-3 0-4,0 2-4,-1 0-2,-1 1-3,-1 0-3,-1-1-3,-1-1-1,-1-1-2,0-1-4,1-3-5,1-1-5,1-2-6,1-2-3,0-2-4,2-3-2,1 0-5,1-5-1,3-6-1,1-6-2,2-5-1,2-5 2,2-3 5,2-3 6,2-3 5,1 1 4,0 4 3,0 3 2,0 5 1,1 5 18,0 9 31,2 7 31,0 7 31,0 7 5,-2 4-22,-2 3-21,-2 5-23,-1 0-16,0-2-13,0-1-12,1-3-13,1-3-11,5-6-12,6-6-11,4-6-12,2-4-1,-1-2 8,-1-2 9,0-2 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5"/>
    </inkml:context>
    <inkml:brush xml:id="br0">
      <inkml:brushProperty name="width" value="0.04342" units="cm"/>
      <inkml:brushProperty name="height" value="0.04342" units="cm"/>
      <inkml:brushProperty name="color" value="#6ADCAB"/>
    </inkml:brush>
  </inkml:definitions>
  <inkml:trace contextRef="#ctx0" brushRef="#br0">92012 27346 506,'8'-8'0,"1"2"-2,1 1-1,2 0-1,-3 4 11,-7 6 21,-4 6 23,-7 5 21,-5 5 4,-2 1-16,-3 3-16,-3 1-16,-2 1-10,-3 1-8,-1-1-7,-2 0-6,-2 0-5,-1-1-5,-1-1-3,-1-1-4,0-2-2,0-2 0,0-1 1,0-2 0,-1-3 0,1-1 4,0-3 1,0-1 3,1-1 1,5-2 3,3-1 2,5 0 2,3-2 4,2 0 8,4-2 8,3 0 8,5-1 4,8 0 4,8 0 2,7 0 2,9-2 0,7 0-4,8-3-4,8-2-4,6-1-3,5 0-3,5 1-4,5-1-2,3 1-7,1 2-8,1 2-10,1 2-9,-3 2-10,-7 0-9,-7 2-10,-7 0-10,-8 1-3,-10 0 5,-9 0 3,-10 0 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7"/>
    </inkml:context>
    <inkml:brush xml:id="br0">
      <inkml:brushProperty name="width" value="0.03649" units="cm"/>
      <inkml:brushProperty name="height" value="0.03649" units="cm"/>
      <inkml:brushProperty name="color" value="#6ADCAB"/>
    </inkml:brush>
  </inkml:definitions>
  <inkml:trace contextRef="#ctx0" brushRef="#br0">95250 25897 602,'9'-7'121,"3"2"-28,4 2-28,2 2-27,5 0-15,9-2-4,7-2-3,8-1-4,3-1-4,-2 2-5,-2 2-7,-2 2-4,-3 1-4,-4 0-3,-4 0-1,-3 0-3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7"/>
    </inkml:context>
    <inkml:brush xml:id="br0">
      <inkml:brushProperty name="width" value="0.04354" units="cm"/>
      <inkml:brushProperty name="height" value="0.04354" units="cm"/>
      <inkml:brushProperty name="color" value="#6ADCAB"/>
    </inkml:brush>
  </inkml:definitions>
  <inkml:trace contextRef="#ctx0" brushRef="#br0">95187 24891 505,'-8'-14'2,"2"1"3,1 2 4,0 3 4,0 5 10,-4 11 16,-2 11 17,-3 11 15,-4 6 2,-3 2-14,-5 2-13,-3 3-14,-4 0-8,-2 0-6,-4 0-4,-2 0-5,-3 0-7,-1 0-11,0 0-11,-1 0-9,1-1-8,4 0-5,4-2-3,3 0-6,6-4 0,7-8 1,7-6 3,7-6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2"/>
    </inkml:context>
    <inkml:brush xml:id="br0">
      <inkml:brushProperty name="width" value="0.02814" units="cm"/>
      <inkml:brushProperty name="height" value="0.02814" units="cm"/>
      <inkml:brushProperty name="color" value="#F2395B"/>
    </inkml:brush>
  </inkml:definitions>
  <inkml:trace contextRef="#ctx0" brushRef="#br0">32600 22023 781,'0'-30'27,"0"5"-7,0 3-5,0 5-7,0 0-2,2-2-1,0-1 0,2-2-1,-1-4 0,-1-3 0,0-5-1,-1-3 0,-1-1 0,2 4-1,0 2 1,2 3 0,-1 3-2,1 1-1,0 3-2,0 1-2,0 3-1,0 1 1,0 2 1,0 3 0,0 2 3,2 4 6,0 4 4,1 4 6,1 3 1,2 0-1,0 1-4,2 2-1,-1-2-2,1-1-2,0-2-3,0-2-1,-1-1-1,1 0-1,0 0 0,0 0-1,0 0 0,1 0 0,1 0-1,1 0 1,1 1-1,2 0 0,0 2 1,1 0 0,0 1 0,1 0 0,-1 0 1,1 0 0,0 0 0,-1 0 1,1-1-1,0 1 0,-1 0-1,1-2 1,-1 0 0,1-2-1,-1 0 1,-1 0-1,-1 0 0,-1 0 1,0 1-1,0 0 0,-1 2 0,1 0 0,-2 0 0,-1 0 0,-2-2 0,-2 0-1,-4-2-9,-4-2-21,-6-2-20,-4-2-20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7"/>
    </inkml:context>
    <inkml:brush xml:id="br0">
      <inkml:brushProperty name="width" value="0.0366" units="cm"/>
      <inkml:brushProperty name="height" value="0.0366" units="cm"/>
      <inkml:brushProperty name="color" value="#6ADCAB"/>
    </inkml:brush>
  </inkml:definitions>
  <inkml:trace contextRef="#ctx0" brushRef="#br0">95430 26650 601,'13'8'4,"-3"2"10,-4 0 10,-4 1 9,-3 2 7,0 3 1,-2 3 4,0 4 2,-1 1-2,0 2-8,0 3-7,0 1-8,0 2-8,1 1-11,-2 0-11,2 2-10,-2-1-8,0-2-7,-1-1-5,-2-3-7,1-3 0,1-5 6,0-5 5,2-4 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7"/>
    </inkml:context>
    <inkml:brush xml:id="br0">
      <inkml:brushProperty name="width" value="0.02919" units="cm"/>
      <inkml:brushProperty name="height" value="0.02919" units="cm"/>
      <inkml:brushProperty name="color" value="#6ADCAB"/>
    </inkml:brush>
  </inkml:definitions>
  <inkml:trace contextRef="#ctx0" brushRef="#br0">95450 27240 753,'31'-22'3,"-2"3"4,0 3 4,-1 3 5,0 2 4,1 0 1,1 2 3,1 1 2,-1 1 0,0 0-2,-1 2-1,-1 1-2,-3 0-5,-3 2-7,-5 0-10,-3 2-7,-3 0-6,-1 0-3,0 0-1,-2 0-3,-3 0-6,-4 2-10,-6 0-10,-4 2-9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7"/>
    </inkml:context>
    <inkml:brush xml:id="br0">
      <inkml:brushProperty name="width" value="0.04888" units="cm"/>
      <inkml:brushProperty name="height" value="0.04888" units="cm"/>
      <inkml:brushProperty name="color" value="#6ADCAB"/>
    </inkml:brush>
  </inkml:definitions>
  <inkml:trace contextRef="#ctx0" brushRef="#br0">96265 26645 450,'-8'-13'8,"2"4"16,1 6 17,0 5 15,1 3 5,0 5-8,0 4-9,1 3-7,-2 5-7,-2 3-2,-2 4-4,-2 5-3,-1 2-3,1 0-1,-1 2-3,0 1-1,1-1-1,3 0 0,1-2 0,2 0-1,2-3-1,2-3-7,2-5-4,2-3-5,3-5-6,4-3-7,3-4-6,5-4-7,4-4-3,5-3 0,4-2 0,6-3-1,3-6 1,2-6-1,2-7-1,2-6 1,-3-2 2,-10 7 6,-8 5 7,-8 7 6,-6 1 1,1 0-6,0-1-4,0-1-5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8"/>
    </inkml:context>
    <inkml:brush xml:id="br0">
      <inkml:brushProperty name="width" value="0.04322" units="cm"/>
      <inkml:brushProperty name="height" value="0.04322" units="cm"/>
      <inkml:brushProperty name="color" value="#6ADCAB"/>
    </inkml:brush>
  </inkml:definitions>
  <inkml:trace contextRef="#ctx0" brushRef="#br0">97759 24500 509,'-7'11'153,"-1"5"-35,0 7-36,0 5-34,1 4-21,0-1-7,2 0-7,1 1-6,1-3-3,2-4 1,2-3 0,2-5 2,3-2-5,5-4-11,5-3-9,5-2-11,3-3-3,-1-1 3,1 0 2,-1-2 2,-4 2-1,-10 2-7,-10 4-6,-10 2-6,-7 2 2,-3 1 13,-5 1 11,-3 2 13,-2-1 7,-1 1 7,1 0 4,0-1 5,1 0 3,3 0 0,3-2-1,3-1 1,7-1-4,10-2-4,12-3-5,10-1-5,6-1-3,1-2-1,1 0 0,1-2 0,-2 1-3,-1 0-4,-4 2-3,-3 0-5,-4 2-1,-3 2 0,-4 2 0,-4 1 0,-5 4 3,-8 2 3,-6 3 4,-7 3 4,-4 1 2,-1-1 1,0-1 2,-2-1 0,0 0 2,-1 1 0,1 1 2,0 1 0,0-1 2,1-3 3,1-3 3,1-2 4,3-4 0,5-1 0,5-2-2,5-2 0,5-2-1,8-2 1,6-2 0,7-2 2,5-3-5,5-2-7,3-3-8,5-3-8,0-2-7,0 0-3,-1 1-4,-1-1-5,-2 1-2,-3-1 0,-4 0-1,-1 1-1,-5 0 2,-3 2 4,-4 2 3,-4 3 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8"/>
    </inkml:context>
    <inkml:brush xml:id="br0">
      <inkml:brushProperty name="width" value="0.04548" units="cm"/>
      <inkml:brushProperty name="height" value="0.04548" units="cm"/>
      <inkml:brushProperty name="color" value="#6ADCAB"/>
    </inkml:brush>
  </inkml:definitions>
  <inkml:trace contextRef="#ctx0" brushRef="#br0">98122 26700 483,'-30'0'20,"5"2"-3,4 0-2,3 2-2,3 0 2,3 3 6,1 2 6,2 2 6,2 2 3,0 1 0,2 3 0,1 2 0,0 1-2,2 0-4,0 2-2,2 1-4,0 1-3,0 1-3,0 1-2,0 1-2,0-1-4,0-1-1,0-3-4,0-1-3,0-3-3,0-1-7,0-3-6,0-1-6,3-3-8,6-2-8,5-4-10,7-2-9,2-6 1,1-8 8,-1-8 10,0-7 9,-1-3 2,-3 3-5,-3 4-6,-2 2-5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8"/>
    </inkml:context>
    <inkml:brush xml:id="br0">
      <inkml:brushProperty name="width" value="0.04534" units="cm"/>
      <inkml:brushProperty name="height" value="0.04534" units="cm"/>
      <inkml:brushProperty name="color" value="#6ADCAB"/>
    </inkml:brush>
  </inkml:definitions>
  <inkml:trace contextRef="#ctx0" brushRef="#br0">99578 26109 485,'7'-15'0,"-1"4"0,-1 3 0,0 3 0,-2 2 11,0 3 23,-2 4 23,0 2 23,-1 3 4,0 4-17,0 2-17,0 3-16,-2 2-9,0 1-3,-3 1-3,-2 1-2,-1 0-6,1 1-7,-1-1-9,0 1-7,0-2-2,1-1 1,-1-3 2,0-1 1,0-3-7,1-1-19,-1-2-20,0-2-17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49"/>
    </inkml:context>
    <inkml:brush xml:id="br0">
      <inkml:brushProperty name="width" value="0.04582" units="cm"/>
      <inkml:brushProperty name="height" value="0.04582" units="cm"/>
      <inkml:brushProperty name="color" value="#6ADCAB"/>
    </inkml:brush>
  </inkml:definitions>
  <inkml:trace contextRef="#ctx0" brushRef="#br0">99306 25597 480,'30'-14'1,"-3"2"2,-4 4 2,-1 3 2,-3 1 5,1 2 8,-1 0 8,1 2 8,-2 2 2,-5 4-3,-3 4-5,-4 3-3,-3 3-3,-2 1-4,-2 2-4,-2 0-2,-3 1-4,-4 1-2,-3 1-2,-5 1-3,-3 0-4,-3-1-3,-3-1-4,-3-1-4,-1-2-4,0-1-2,-1-2-3,1-2-2,2-3 0,3-3 0,5-3 1,3-2 1,4-4 1,5-2 1,3-3 2,4-3 0,5-3 2,6 0 4,5-1 4,7-1 4,3 0 1,1 2 1,1 3 0,1 1 0,-2 1 1,-2 2 5,-3 1 2,-2 0 4,-4 3 5,-3 2 4,-3 4 7,-2 2 4,-4 3 1,-2 2-5,-4 1-5,-2 3-5,-4 0-2,-4-1-1,-3-1-1,-5 0-1,-2-1-4,-1 1-7,-1 1-7,0 2-7,-3-1-3,1 1-1,-2 0-1,-1-1 1,0 1 1,2 0 2,0-1 3,1 1 3,2 0 1,3-1 1,3 1-1,3 0 0,2-1 2,0 1 1,2-1 3,1 1 2,2-1 2,2-1 1,4-1 2,3 0 1,1-2 1,0-1-2,0 0 1,0-2-2,-2 0 0,0 0 0,-3 0 0,-2-1 0,-1 1 1,0 0-1,1 0 2,-1 0-1,3-2 7,8-3 9,6-2 12,7-4 9,6-1 2,7 1-9,5-1-9,6 0-8,4 0-5,0 2-4,2 0-2,0 2-3,1 0-1,0 2-2,0 0 1,0 2-1,-1-1-6,0-1-9,-2 0-10,0-1-9,-3-1-7,-2 0-3,-3 0-3,-3 0-2,-5-1-3,-4-1-3,-5 0-2,-4-1-3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52"/>
    </inkml:context>
    <inkml:brush xml:id="br0">
      <inkml:brushProperty name="width" value="0.04759" units="cm"/>
      <inkml:brushProperty name="height" value="0.04759" units="cm"/>
      <inkml:brushProperty name="color" value="#6ADCAB"/>
    </inkml:brush>
  </inkml:definitions>
  <inkml:trace contextRef="#ctx0" brushRef="#br0">57646 30403 462,'-14'-8'6,"2"2"14,4 1 13,3 1 14,4-1 3,6 0-5,5-2-5,7 0-6,5-2-4,5-2-4,5-2-4,5-1-4,2-2-4,2 1-2,0-1-4,2 0-4,-1 1-4,-2 1-6,-2 1-6,-2 1-6,-3 1-6,-5 2-2,-5 2-5,-5 2-3,-7 3-3,-8 2-2,-10 4-2,-8 2-2,-5 0 3,-1-2 9,-1-4 9,-1-2 9,0-4 5,-1-4 3,1-3 2,-1-5 2,2-1 3,3 1 0,3 1 2,3 1 1,2 1 4,2 4 8,2 3 7,3 3 7,0 2 6,2 3 3,0 4 4,2 2 4,0 4-2,2 4-9,0 3-9,2 5-8,-2 3-6,-2 5-2,-4 3-3,-2 4-3,-2 1-3,0-4-3,0-2-3,1-3-3,-1-3-3,2-3 0,0-3 0,2-3-2,4-2-4,8-2-11,8-3-10,7-1-11,4-2-1,-1-4 7,-1-3 7,-1-2 6,-3-1 6,-3 0 2,-5 2 4,-3 0 2,-3 2 3,-4 0 3,-3 2 1,-2 0 3,-5 2 1,-6 4 1,-5 2 2,-6 3 0,-4 1 2,1-1-2,-1-1 1,1 0-1,-1-1 1,1-1 2,0 1 1,-1 0 2,2-1 1,0-1-2,1 0 0,1-2-1,1-1 1,3 0 4,1-2 4,2 0 4,5-3-1,5-3-4,6-2-4,6-3-5,3-2-2,1 2-1,2 1-1,0 0 0,-3 5 2,-6 6 5,-8 7 4,-6 7 5,-4 4 3,1 1 0,-1 1 1,0 1 0,2-1 1,1-1-1,2-3-1,3-1 0,0-1-1,2 1-3,0 1-2,2 1-2,1 0-2,2-1-3,2-1-3,2-1-3,2-2-2,2-3-4,1-2-3,3-4-4,3-2-1,1-2 2,5-3-1,2 0 2,2-5 0,1-4 0,1-6-1,1-3-1,0-6 1,2-2 1,1-2 1,1-4 2,0-3 2,-2-1 3,0-2 4,-1-2 3,-2 1 3,-3 3 2,-3 5 3,-3 4 2,-3 3 2,-2 5-2,-4 3 0,-2 4 0,-6 3-2,-8 0 1,-8 2-1,-7 1-1,-5 0 0,1 4-4,-1 0-1,1 4-3,-1 0-2,1 1 1,0 2-1,-1 0 0,2 0 0,1 0 2,3-2 0,2 0 2,4 0 5,10 3 8,8 3 10,10 4 9,6 0 1,5 1-7,5 0-7,4-1-7,5 1-6,3 2-5,2 0-6,4 1-5,2 0-4,1 1-2,3-1-2,2 1-1,-1-1-6,-2-1-8,-4-1-8,-2-1-9,-4-1-3,-2-2 1,-3-3 1,-3-1 1,-5-2 2,-4-2 2,-5-2 3,-4-2 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54"/>
    </inkml:context>
    <inkml:brush xml:id="br0">
      <inkml:brushProperty name="width" value="0.05697" units="cm"/>
      <inkml:brushProperty name="height" value="0.05697" units="cm"/>
      <inkml:brushProperty name="color" value="#6ADCAB"/>
    </inkml:brush>
  </inkml:definitions>
  <inkml:trace contextRef="#ctx0" brushRef="#br0">60478 30171 386,'9'-21'45,"2"5"-4,1 4-4,3 6-3,1 3-3,-1 2-2,1 2-1,0 2-2,-1 2-3,-1 2-4,-1 1-5,0 3-5,-4 3-4,-3 4-3,-4 3-3,-4 5-4,-5 2-3,-5 0-1,-7 2-1,-5 1-3,-5-1-1,1-1-1,-2-3-2,-1-1-2,0-3 1,1-3 0,1-3 0,2-3 1,1-2 3,2-2 3,4-2 4,3-2 4,3-2 5,1-1 6,2 0 8,2-2 6,3 1 6,2 2 5,4 2 4,3 2 5,0 2 1,1 2-5,0 1-3,0 3-4,-1 2-3,0 1-4,-2 3-2,0 1-3,-1 2-3,0 1-1,0 1-3,0 1-1,-1 0-6,0-3-6,-2-1-7,0-3-8,0-1-12,0-1-15,2-1-17,0 0-17,3-7-1,2-11 14,4-10 13,2-11 13,1-7 7,1-3 1,0-2 1,0-4 0,0 1 3,1 4 4,1 3 5,2 5 3,0 2 4,3 3 7,2 1 4,1 2 6,3 2 6,1-1 5,2 0 5,3 1 5,0 0 3,1 2-2,-1 3-2,0 1 0,1 1-2,-1 2-1,0 1-1,1 0-1,-3 3-2,-4 4 0,-3 4-1,-4 4-2,-4 2 0,-3 1-1,-3 1-1,-2 2 0,-2-1-1,0 1-1,-1 0 0,1-1-1,-1 1 0,-4 0 0,-2-1 0,-3 1 0,-3 0-2,-2-1-1,-2 1-2,-1 0-2,-3-1-3,-2 1-3,-1 0-3,-3-1-4,0 1-1,-1 0 0,1-1 2,-1 1 0,1-1-1,-1-1-3,1-1-3,-1 0-4,2-3-2,1-3-1,2-2 0,3-4-2,0-2 0,2-2 1,1-2 1,1-1 0,1-4 1,2-4 1,2-4 2,3-3 0,0-2 2,2-1 1,0 1 1,2-1 1,0 2 3,0 3 5,0 3 5,0 3 5,0 1 4,2 2 5,0 1 5,2 0 5,0 6 3,3 8 1,2 9 1,2 10 1,-2 2-3,-5 0-10,-4-1-9,-5-1-9,-3-2-5,2-3-1,1-3 0,0-2-1,4-9-6,4-10-9,5-13-10,6-11-9,1-6-3,1 3 7,0 2 7,-1 2 6,1 1 5,2 3 3,0 1 4,1 3 3,0 1 6,-1 2 9,-1 2 10,0 3 8,-2 2 6,-1 2 1,-1 4 2,-1 2 1,-2 5 0,-4 6-1,-4 6-1,-4 5-2,-4 4-3,-4 1-7,-3 1-6,-5 1-5,-2 0-6,-1-1-3,-1-1-5,-1-1-3,0-2-3,3-3-3,1-3-2,2-2-3,2-4-1,1-1-2,1-2 0,1-2-2,3-5 0,6-8-1,6-8-1,6-7 0,4-3 3,3 3 5,3 3 5,3 3 7,0 2 4,-1 4 5,-2 3 4,-2 3 4,-5 3 6,-5 7 6,-6 6 5,-6 6 6,-4 2-3,-2-1-8,-1-1-11,-3-1-9,0-1-6,3 0-2,1-2-3,2-1-2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55"/>
    </inkml:context>
    <inkml:brush xml:id="br0">
      <inkml:brushProperty name="width" value="0.03682" units="cm"/>
      <inkml:brushProperty name="height" value="0.03682" units="cm"/>
      <inkml:brushProperty name="color" value="#6ADCAB"/>
    </inkml:brush>
  </inkml:definitions>
  <inkml:trace contextRef="#ctx0" brushRef="#br0">65445 31950 597,'21'8'109,"-5"0"-23,-4-1-24,-6 1-23,-2 1-13,0 2-2,0 2-3,0 1-2,-1 2-6,-2 1-9,-2 2-10,-2 0-8,-4 3-4,-6 4 2,-5 6 2,-7 5 3,0-1-10,3-8-19,4-6-20,5-6-19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3"/>
    </inkml:context>
    <inkml:brush xml:id="br0">
      <inkml:brushProperty name="width" value="0.02885" units="cm"/>
      <inkml:brushProperty name="height" value="0.02885" units="cm"/>
      <inkml:brushProperty name="color" value="#F2395B"/>
    </inkml:brush>
  </inkml:definitions>
  <inkml:trace contextRef="#ctx0" brushRef="#br0">33142 21866 762,'-23'0'-25,"4"0"10,3 0 10,3 0 9,1 0 5,-2 0-1,0 0-3,-1 0 0,0-1-1,-1-1 0,0 0 0,1-1 1,-1-1 0,2 2 1,1 0 2,1 2 0,0 0 1,0 0-1,0 0-1,1 0 0,0 0-2,0 0 1,2 0-2,1 0 0,0 0 0,0 0-1,0 0 1,0 0 0,1 1 0,1 4 0,0 2-1,2 4-1,0 1 2,2 3 3,0 1 1,2 3 4,0 0 0,0-3-3,0-1-1,0-2-3,0 0 0,2 5 0,0 4 1,2 3 1,-1 1-1,-1-5 0,0-3-3,-1-4 0,-1-1-1,2 3 2,0 3 0,2 3 2,-1 1-1,-1-1-3,0-1-2,-2-1-2,0-1-1,0-1 1,0 0 0,0-2 1,1-1 0,0-1 0,2-1 1,0 0 0,0-2 0,0-1 0,-2 0 0,0-2 0,-2-3-9,0-6-20,-2-6-20,0-6-19,-2-1-2,0 1 14,-1 2 14,-1 2 15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1:58"/>
    </inkml:context>
    <inkml:brush xml:id="br0">
      <inkml:brushProperty name="width" value="0.04227" units="cm"/>
      <inkml:brushProperty name="height" value="0.04227" units="cm"/>
      <inkml:brushProperty name="color" value="#6ADCAB"/>
    </inkml:brush>
  </inkml:definitions>
  <inkml:trace contextRef="#ctx0" brushRef="#br0">68916 29995 520,'63'-13'105,"-13"4"-23,-14 6-24,-13 5-22,-8 2-15,-1 1-5,-1 2-5,0 0-4,-3 1-2,-1 2 1,-2 0 1,-2 1 1,-3 2-3,-2 3-5,-4 3-5,-2 4-6,-4 0-4,-3 2-2,-5 1-2,-3 1-2,-4 0 0,0-1 2,-1-1 2,0-1 2,-1-2 2,1-1 5,1-3 2,1-1 5,2-3 2,2-3 2,5-2 1,1-4 3,6-2-1,6 0 1,8-2-1,6 0 0,5-2-1,3-4-1,3-2-1,3-3-1,1-2-4,-1 0-8,-1 0-6,-1 1-7,-2 0-4,-5 2 0,-3 2 0,-4 2 0,-4 1 2,-4 1 1,-4-2 3,-4 2 3,-3-2 2,-2-2 2,-2-2 4,-1-2 2,-2 0 3,1 1 1,-1 0 1,0 2 2,1 1 3,1 1 3,1 0 4,0 2 3,1 0 5,1 2 5,-1 0 3,0 2 5,0 1 3,1 4 1,-1 2 2,0 4 1,1 2-2,1 5-3,0 3-4,2 5-5,0 0-3,1 0-1,-1-1-3,0-1-3,1-1-1,2-3-1,2-1-3,2-2-1,6-3-4,10-3-6,9-3-6,11-2-6,2-4-2,0-4 0,-3-4 1,-1-4 1,-3-1-1,-2 1-3,-2 0-1,-1 2-3,-3 1-1,-3 2 0,-3 2-1,-2 2-1,-6 2 1,-8 2 2,-8 2 2,-8 2 3,-6 2 1,-5 1 1,-5 3 2,-4 2 1,-4-1 1,1-1 0,0-2-1,0-2 0,0-1 3,0 1 5,-1 2 5,1 0 6,0 1 3,2-1 2,0 1 0,1 0 2,3-1 1,4-1 3,3 0 2,5-2 3,3-1 1,2-2 0,4-3 1,3 0 0,3-2 1,4 0 0,4 0 2,4 0 1,4-1-1,7-1-4,6 0-3,5-1-3,6-2-2,6 0-2,7-1-1,5-2-1,3 0-1,3-1 1,2-2 1,2 0 1,-1 0-4,-3 3-7,-3 1-7,-2 2-7,-5 1-7,-6 0-7,-6 0-9,-6 0-6,-7 1-8,-9 0-4,-8 2-6,-9 1-6,-7 0 5,-4 0 12,-4 0 14,-3 0 13,-3-2 10,1-1 4,-1-2 6,1-1 5,0-1 5,1 2 5,1 2 4,1 2 4,1 1 4,2 0 1,3 0 1,1 0 1,2 1 4,2 4 7,2 2 5,3 4 7,0 1-1,2 1-9,0 1-8,2 1-8,0 3-6,0 4-2,0 3-5,0 4-2,0 3-3,2 1-3,0 1-3,2 0-4,-1 1-3,-3-2-4,0 0-4,-3-1-3,-2-2-4,-2-3-3,-2-3-2,-2-3-3,-1-4 0,1-3 2,-1-4 1,0-4 3,0-3 1,-3-1 3,-2 0 2,-1-1 3,-2-4 1,1-2 3,-1-5 1,0-4 3,2-1 2,1-1 3,2 0 4,3 1 3,2-1 1,4 1-1,4-1-2,4 0-2,5 0 3,5-1 6,7-1 6,6-1 6,4-1-3,6-1-10,5-1-11,5-1-12,2 0-7,1 1-4,2 1-5,0 1-5,-2 1-1,-8 2 3,-6 3 3,-7 1 2,-5 2 2,-3 1 2,-3 0 0,-2 2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0"/>
    </inkml:context>
    <inkml:brush xml:id="br0">
      <inkml:brushProperty name="width" value="0.04742" units="cm"/>
      <inkml:brushProperty name="height" value="0.04742" units="cm"/>
      <inkml:brushProperty name="color" value="#6ADCAB"/>
    </inkml:brush>
  </inkml:definitions>
  <inkml:trace contextRef="#ctx0" brushRef="#br0">71437 30511 463,'15'-15'0,"1"1"0,0 1 0,-1 1 0,3 1 8,4 2 13,3 2 16,4 2 13,0 3 2,-7 4-12,-5 4-12,-6 4-12,-6 4-8,-5 5-5,-4 5-4,-5 5-4,-5 2-3,-3 1 0,-5-1-1,-3 0 1,-4-1-2,1-1-2,-2-3-2,-1-1-2,1-3-1,1-3 3,3-3 2,1-3 2,4-2 3,3 0 3,4-2 4,5-1 4,3-1 1,4-2 2,4-2-1,4-2 2,4-2-1,7 0-3,6-2-1,5 0-2,3-2-2,1-2-1,-1-1-1,0-3-2,-1 0-2,-3 0-3,-3 2-1,-3 1-3,-6 2-3,-8 6-1,-10 4-3,-8 6-2,-6 1 2,-1-1 5,-3-1 5,-1 0 5,-1-1 3,1-1 2,1 1 1,1 0 2,0-1 1,2-1 3,1 0 2,1-2 2,1 0 1,2-2 0,3 0 1,1-2-1,2-1 1,4-2 1,3-2 2,2-1 2,1 1 2,-2 7 3,-2 8 4,-2 6 3,-1 4 0,0 1-3,0 1-3,1 1-3,-1 0-3,2-1 0,0-1-3,2-1 0,0-1-2,0-3-2,0-1-1,0-2-2,-2-4-13,0-5-24,-3-4-25,-2-5-23,-2-3-5,-2 2 17,-2 1 16,-1 0 17,-1 2 10,1 2 3,0 2 4,2 2 5,1 1 2,1 0 2,0 0 3,2 0 1,3-2 12,6-4 21,6-4 23,6-4 21,3-2 3,3 1-15,1-1-15,3 0-15,2-1-13,5-1-11,3-3-11,4-1-10,-1 0-6,-5 4 1,-7 4-1,-5 5 1,-5 1-2,-1 2-1,-2 0-3,-2 2-1,-4 0-3,-4 0-1,-6 0-3,-4 0-1,-3-1 1,-1 0 8,-2-2 5,0 0 7,0-1 4,-1 0 2,0 0 3,1 0 3,-1 0 3,2 1 5,1-1 6,1 0 5,1 1 4,0 2 4,2 2 4,1 2 3,0 1 2,2 1-1,1 2-2,0 0 0,2 2-3,0 4-2,2 2-4,0 3-2,1 2-2,-2 3-3,0 1-2,-1 3-2,-2 1-2,0 1 1,-2 0 0,0 2-1,0-1 1,0-1-2,2-3 0,1-1-1,5-8-5,13-15-7,12-12-8,11-15-9,5-8-3,0-4-2,-1-4-1,-2-4-1,0-2-2,-1 0-3,-2 0-3,0 0-3,-1 0 1,-1 0 4,-2 0 6,0 0 5,-1 0 4,-3 0 4,-2 0 3,-1 0 4,-2 2 1,-1 4 0,-1 4-1,-1 4-1,-2 4 6,-2 5 11,-4 5 12,-3 5 11,-3 8 10,-4 14 7,-4 12 7,-4 12 8,-3 8-3,-3-1-12,-4 0-13,-2 0-11,0-2-8,5-6-3,3-4-4,4-5-3,3-3-3,0-3-6,2-1-4,0-2-5,3-3-3,4-3-2,4-2-3,4-4-2,2-1 0,3 0 0,2 0 1,1 0 1,2 0 1,-1-2 2,1 0 3,-1-1 2,-1-1 3,-3 2 3,-3 0 2,-2 2 2,-4 1 4,-1 2 3,-2 2 3,-2 1 3,-4 4 4,-4 2 2,-5 3 4,-5 3 3,-4 2 1,-2-1 0,-2 1-2,-1-1 0,-2 2-3,-1-1-3,-1 2-4,-1 2-3,-2 0-5,-2 2-7,-4 3-6,-3 1-7,0 0-3,2-1-2,1-3-2,3-1-1,3-4-4,3-3-5,5-5-5,3-3-6,3-4-2,3-4-2,1-4 0,2-4-1,2-5 3,0-7 5,2-7 7,1-7 5,0-3 6,2 0 4,0-1 5,2 1 5,0 2 3,0 4 1,0 3 0,0 5 2,0 3 4,0 2 8,0 4 9,0 3 8,1 2 9,3 2 9,4 2 10,2 2 10,2 2 0,2 2-7,0 2-8,1 2-8,2 3-5,3 5-4,3 5-3,3 5-4,3 6-7,5 5-10,3 6-12,4 6-11,4 3-3,4 0 5,4-1 5,4 1 4,-3-5-12,-10-10-30,-10-9-31,-9-10-30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1"/>
    </inkml:context>
    <inkml:brush xml:id="br0">
      <inkml:brushProperty name="width" value="0.04175" units="cm"/>
      <inkml:brushProperty name="height" value="0.04175" units="cm"/>
      <inkml:brushProperty name="color" value="#6ADCAB"/>
    </inkml:brush>
  </inkml:definitions>
  <inkml:trace contextRef="#ctx0" brushRef="#br0">75069 31179 526,'24'7'123,"2"-2"-27,3-2-26,1-2-26,0-2-16,-1 0-6,-3-2-7,-1 0-5,-3-1-7,0 0-6,-1 0-8,0 1-7,-5 1-2,-3 5 2,-6 6 2,-4 4 3,-6 2 3,-4-1 5,-6-1 4,-3 0 5,-4-2 4,0-1 2,1-1 2,-1 0 2,-1 0 0,-3 3 0,-3 3 0,-2 4-2,-3 1 1,-1 1-2,-1 0 1,0 3-1,-1-1-1,3 2-3,2 1-1,2 1-2,1 0-3,3 1-3,1-1-3,3 1-4,2-2-5,2-2-11,4-1-8,3-3-10,3-3-7,6-6-3,4-6-4,6-6-4,0-4 3,-1-2 9,-2-2 10,-2-2 10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1"/>
    </inkml:context>
    <inkml:brush xml:id="br0">
      <inkml:brushProperty name="width" value="0.03789" units="cm"/>
      <inkml:brushProperty name="height" value="0.03789" units="cm"/>
      <inkml:brushProperty name="color" value="#6ADCAB"/>
    </inkml:brush>
  </inkml:definitions>
  <inkml:trace contextRef="#ctx0" brushRef="#br0">75483 32000 580,'21'0'1,"-3"2"3,-5 0 2,-3 2 3,-2 1 6,0 5 9,-1 4 9,1 4 10,-1 4 3,-2 5-2,-3 4-3,0 6-2,-2 3-4,0 4-6,0 2-6,0 4-7,-2 1-6,-2 1-9,-4 2-6,-2 0-9,-2-3-3,-1-6 0,-1-8 0,-1-6 1,1-6-9,2-5-18,4-5-18,3-4-19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1"/>
    </inkml:context>
    <inkml:brush xml:id="br0">
      <inkml:brushProperty name="width" value="0.03189" units="cm"/>
      <inkml:brushProperty name="height" value="0.03189" units="cm"/>
      <inkml:brushProperty name="color" value="#6ADCAB"/>
    </inkml:brush>
  </inkml:definitions>
  <inkml:trace contextRef="#ctx0" brushRef="#br0">76000 32189 689,'17'-7'5,"1"1"7,3 0 9,1 2 7,2 1 5,-1 2-1,1 2-2,-1 2 0,1 2-1,1 1-3,1 3-1,1 2-3,-1 0-7,0 1-12,-1 0-14,-1-1-12,-2-1-12,-3-2-12,-3-4-12,-2-2-12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2"/>
    </inkml:context>
    <inkml:brush xml:id="br0">
      <inkml:brushProperty name="width" value="0.04052" units="cm"/>
      <inkml:brushProperty name="height" value="0.04052" units="cm"/>
      <inkml:brushProperty name="color" value="#6ADCAB"/>
    </inkml:brush>
  </inkml:definitions>
  <inkml:trace contextRef="#ctx0" brushRef="#br0">78141 30350 542,'-31'45'131,"3"-4"-37,1-4-38,3-3-37,1-5-20,1-2-4,1-3-2,1-3-4,2-3-1,5-3 0,2-2-1,6-4-1,6-2-2,9-2-5,11-3-5,9 0-4,5-4 0,-3 0 3,-2-3 5,-1-2 5,-4-1 1,-3 2 2,-5 1 1,-3 1 1,-4 0 3,-4 3 3,-4 2 4,-4 3 4,-5 0 3,-4 3 2,-5 2 1,-5 2 2,-2 0 0,1 1 2,1 0 1,1 0 1,0-1 0,1-1-3,-1-1-3,0 0-1,2-2-2,3-1 0,3 0-1,3-2 0,3 1 1,4 0 4,4 1 3,4 2 4,0 0 1,-1 1 1,-2 2 0,-2 0-1,-1 1 1,-2-1 0,0 1 1,-1 0 1,-2 0-1,-1 3 2,0 2-1,-1 2 1,-1-1-1,0 0-4,0 0-3,1-2-3,0-1-2,2-1-1,2-1 0,2 0-1,0-2-9,-2-1-15,-2-1-16,-2 0-16,1-4-4,2-2 6,4-6 5,3-2 7,1-3 4,1 0 6,1 0 3,2 1 5,-1-1 3,-1 0-1,0 0 1,-2 0 1,0 1-1,0 0 1,0 2-1,0 1-1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3"/>
    </inkml:context>
    <inkml:brush xml:id="br0">
      <inkml:brushProperty name="width" value="0.04584" units="cm"/>
      <inkml:brushProperty name="height" value="0.04584" units="cm"/>
      <inkml:brushProperty name="color" value="#6ADCAB"/>
    </inkml:brush>
  </inkml:definitions>
  <inkml:trace contextRef="#ctx0" brushRef="#br0">78119 31459 479,'18'-2'51,"5"-4"-9,5-4-8,4-3-8,3-3-6,-1 2-5,-2 1-5,0 1-5,-3 1-3,-3 2-2,-5 2-1,-3 3-2,-7 2-3,-8 5-5,-10 6-5,-8 4-4,-4 3-2,-1-1 3,1 1 2,-1 0 3,-1 1 2,-5 5 2,-3 3 3,-4 4 2,-2 1 3,1-3 5,1-3 4,2-3 5,1-2 2,3-1 1,3-1 0,3-1 1,3-1 2,5-2 0,3-3 2,4-1 1,4-2-2,4-2-2,4-2-5,4-2-3,5-4-3,7-4-3,7-5-4,6-5-4,5-4-1,-1-1 1,0-3-1,0-1 1,-1-1-2,-2 3-5,-2 2-4,-1 1-4,-4 2-2,-4 1-1,-3 1 1,-5 1 1,-3 1-1,-4 0 1,-4 2 1,-4 1 0,-4-1 1,0-1 2,-3-3 3,-2-1 2,-1-2 2,-2 0 3,0 1 3,-1-1 3,-1 2 4,1 1 3,-1 2 4,0 3 4,1 1 5,2 2 4,2 2 6,3 3 4,0 1 6,0 3 5,0 4 6,0 2 5,0 4-1,0 6-9,0 4-9,0 5-8,1 3-7,1 0-3,0 2-3,2 1-3,0 0-2,2-2-2,0 0 0,1-1-1,2-1-2,2-1-4,2-1-2,2-1-4,1-2-3,1-1-4,1-3-2,2-1-5,-2-1-1,-1-1 1,-3 1-1,-1 0 1,-2 0 0,-2 1 1,-2 1 0,-2 1 2,-4 1 0,-6 1 0,-6 1 0,-5 1-1,-6 1-1,-3 1-6,-4 1-4,-4 1-6,0-2-1,4-1 5,3-4 3,5-3 5,3-3 1,3-1 0,3-2 0,3-2 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4"/>
    </inkml:context>
    <inkml:brush xml:id="br0">
      <inkml:brushProperty name="width" value="0.04138" units="cm"/>
      <inkml:brushProperty name="height" value="0.04138" units="cm"/>
      <inkml:brushProperty name="color" value="#6ADCAB"/>
    </inkml:brush>
  </inkml:definitions>
  <inkml:trace contextRef="#ctx0" brushRef="#br0">80663 30213 531,'36'22'126,"-6"-3"-29,-6-3-29,-5-3-28,-5 0-19,-2 2-9,-4 1-8,-3 3-9,-3 1-8,-4 1-6,-4 1-7,-3 1-6,-4-1-2,-2-1 2,-1-3 1,-3-1 3,0-2 0,3-1 2,1 0 0,2-2 0,2-1 3,-1-2 5,0-3 3,0-1 5,2 1 7,3 4 8,2 4 8,4 3 9,1 5 2,0 3-1,0 4-2,0 5-2,0 0 1,0-2 4,0-1 3,0-3 4,0-2 1,0-5-2,0-3-1,0-5-1,2-6 0,6-12 1,4-10 2,5-11 1,5-8-9,5-8-18,5-7-20,5-6-18,0-2-9,-4 5 3,-4 3 3,-3 4 2,-3 1 2,-1 0-2,-1-2 1,-1 0-2,-1 0 2,-1 4 4,-1 2 2,-1 4 3,-1 2 2,-2 3 3,-3 3 1,-1 3 2,-1 3 1,0 1 3,0 2 1,0 3 3,0 1 2,-1 0 5,1 2 5,0 1 4,0 1 5,2 2 6,0 3 6,1 1 5,1 1 3,2 2 1,0 0-1,1 2 1,-1 0 1,-1 2 2,-2 0 3,-2 2 2,-1 0-2,0 2-6,0 0-6,-1 1-6,1 1-6,-2 2-7,-1 0-8,0 1-6,-2 1-2,0 0 1,-2-1 3,0 1 2,-2 1-6,0 0-12,-2 1-13,0 1-13,-3 1-6,-2 1-1,-3 1 0,-3 2 0,-1-3 3,2-1 7,2-4 7,3-3 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6"/>
    </inkml:context>
    <inkml:brush xml:id="br0">
      <inkml:brushProperty name="width" value="0.04146" units="cm"/>
      <inkml:brushProperty name="height" value="0.04146" units="cm"/>
      <inkml:brushProperty name="color" value="#6ADCAB"/>
    </inkml:brush>
  </inkml:definitions>
  <inkml:trace contextRef="#ctx0" brushRef="#br0">81750 30634 530,'-8'16'133,"0"1"-32,0 1-32,0 1-31,0 0-19,1-1-4,-1-1-4,0-1-5,2-1-7,6-2-9,4-3-9,6-1-9,4-4-7,5-6-3,5-6-4,5-5-3,1-4 1,-1 2 7,-3 1 8,-1 1 7,-4 1 5,-3 2 3,-5 2 2,-3 3 4,-4 1 5,-6 6 8,-4 2 7,-5 5 9,-4 2 3,-2 0 0,-2-1 0,-1 1-1,-1-1-1,1 0-3,0-2-3,2-1-2,1 0-3,1 0-2,1 0-2,0 0-2,2 0-2,1-1-1,0 1-1,2 0-2,3 0-2,4 0-5,6-1-4,4 1-5,4 0 0,1-2 3,3-1 2,2 0 3,-1-2 1,-1-1 1,-2 0-1,-2-1 1,-3 0-1,-3 1 1,-3 3-1,-2 2 0,-4 1 2,-4 2 1,-4 0 2,-3 1 2,-4 1 3,0 0 0,-1-1 3,-1 1 1,0-1 1,3 0-1,1-2 0,2-1 0,5 0 0,6-2 0,8-1 0,6 0 1,4-1-1,2 2-1,0 0-1,1 1-2,-1 1 0,-3 0-2,-3 0 0,-2 0-2,-3 1 0,-1 1 2,-1 3 3,0 2 1,-3 0 2,-4 1 3,-4 0 1,-3-1 3,-3 0 1,0-2 1,0-3 0,0-1 1,1-2-1,-1 0-1,0-2-1,0 0-2,1-4-1,1-6-3,0-6-3,2-6-2,3-5-4,6-7-8,6-5-6,6-6-8,5-5-4,5-2-2,5-3-2,5-3-3,4-2 0,4 2-2,4 1-1,4 0 0,1 4 3,-2 4 7,-2 5 8,-2 6 6,-2 3 8,-2 1 5,-1 3 7,-3 1 6,-3 4 5,-1 3 4,-5 4 5,-2 5 5,-3 1 3,-2 2 1,-4 1 1,-3 0 2,-3 4-3,-4 6-8,-4 6-7,-4 6-8,-4 3-7,-4 2-3,-4 3-5,-3 1-4,-4 1-7,0-1-6,-1-1-7,-1-1-7,1-2-4,1-3 2,3-3 1,1-2 1,2-3 4,3-1 4,1-1 6,2 0 4,3 0 15,2 1 23,4 3 24,2 2 22,1 0 7,0 1-10,-2 0-11,0-1-11,-1 1-8,0 2-4,0 0-4,0 1-5,-1 0-3,0 1-3,-2-1-3,0 1-3,-1-1-2,0-3-4,0-1-2,1-2-2,3-7-14,9-10-23,9-12-24,9-9-23,4-7-6,-1 1 15,-1 0 14,-1-1 13,-3 3 12,-3 5 9,-4 5 10,-5 5 9,-2 3 8,-2 2 7,-2 3 8,-2 1 6,-2 4 12,-3 6 12,0 5 13,-3 7 13,-2 3-1,0-1-17,-2 1-15,0-1-17,-1 0-16,1-2-15,-1-3-15,0-1-16,2-5-6,6-6 4,4-8 2,6-6 3,1-3 4,1-1 4,0 0 4,0 1 5,-1-1 3,1 0 0,0 1 0,0-1 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6"/>
    </inkml:context>
    <inkml:brush xml:id="br0">
      <inkml:brushProperty name="width" value="0.04767" units="cm"/>
      <inkml:brushProperty name="height" value="0.04767" units="cm"/>
      <inkml:brushProperty name="color" value="#6ADCAB"/>
    </inkml:brush>
  </inkml:definitions>
  <inkml:trace contextRef="#ctx0" brushRef="#br0">84467 30727 461,'15'-16'0,"-1"2"-1,-1 1 0,-1 1-1,1 1 3,0 0 4,1 2 5,1 1 5,-1 2 4,-4 4 4,-5 4 5,-3 4 4,-4 4-1,-6 5-7,-4 5-5,-5 5-7,-3 2-5,-3 1-3,-1-1-5,-3 1-3,1-3-3,3-3-2,3-5-2,3-3-3,7-4-1,10-2-3,12-4-3,10-2-2,4-4 1,-1-1 5,-3-2 5,-1-1 5,-3-1 4,-3 2 2,-3 2 1,-3 2 3,-5 3 1,-10 6 3,-8 4 2,-9 5 3,-4 3 0,1 0 2,1-1 0,2 1 0,-2-1 1,-1 1-2,-3-1 0,-1 1-1,-1 0-1,0 1 1,-1 1-1,1 1 2,2-2 0,5-3 1,5-4 3,5-4 1,5-3-1,6-1-3,6-1-3,6 0-4,5-3-3,5-2-3,5-3-3,5-4-3,3-1-1,4-2-1,3 0 0,3-1-1,0-1 1,-2 1-1,-2-1 0,-2 0 0,-3 2 1,-3 2-1,-5 4 1,-3 3 0,-4 0-3,-1 0-4,-3-2-7,-1 0-4,-3-2-5,-4 0-2,-4-1-3,-4-2-3,-3-1 2,0-1 6,-1-3 8,-2-2 5,-1-1 6,-1-1 3,-3-1 3,-2-1 3,0 0 2,-1 3 2,0 1 2,1 2 1,-1 2 4,2 1 5,1 0 4,1 2 5,1 3 10,0 4 15,2 6 15,1 4 15,1 5 1,2 3-14,2 5-13,2 3-14,2 4-9,0 5-5,2 3-5,0 4-6,0 7-6,0 10-6,-2 9-9,0 11-6,-1 5-5,0 4-4,0 2-4,0 4-3,-4 4-6,-6 7-7,-7 7-9,-7 7-8,-1-8 0,5-24 4,5-23 6,5-24 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30867 21316 999,'-29'0'-5,"7"0"-12,5 0-11,6 0-11,3 0-1,1 0 9,-1 0 9,0 0 9,0 0 6,0 0 3,0 0 3,1 0 3,-2-1 2,0-1 4,-2 0 2,0-1 4,0-1 1,1 2 0,0 0 0,2 2 1,1 0-3,0 2-2,2 0-4,1 2-2,-1-1-8,-1-1-8,0 0-10,-1-1-9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09"/>
    </inkml:context>
    <inkml:brush xml:id="br0">
      <inkml:brushProperty name="width" value="0.04764" units="cm"/>
      <inkml:brushProperty name="height" value="0.04764" units="cm"/>
      <inkml:brushProperty name="color" value="#6ADCAB"/>
    </inkml:brush>
  </inkml:definitions>
  <inkml:trace contextRef="#ctx0" brushRef="#br0">87400 30635 461,'17'-23'0,"1"3"0,3 1 0,1 2 0,7 0 7,11-5 11,10-3 13,11-4 13,0 1 1,-12 9-10,-12 7-10,-11 8-11,-10 6-6,-3 6-4,-6 4-4,-4 5-4,-6 3-3,-6 1 2,-6 1 0,-5 1 0,-3 0 2,1-1 3,1-1 3,1-1 3,1-2 2,2-4-1,2-5 0,3-3 0,4-2 0,6 0 0,7 0 1,8 0 1,4 0-2,3 0-3,3-1-4,3 1-3,0 1-1,-1 0-2,-3 1 1,-1 2-2,-4 1 1,-3 1 2,-4 3 2,-4 2 1,-4 1 2,-4 1 0,-4 1 0,-4 1 1,-3 0 1,-1-1 3,-3-1 4,-1 0 2,-2-3 2,0-1 0,1-2 0,-1-2 0,1-2-1,1-1-3,1-1-2,1 0-3,1-3-2,2-2-1,3-3-2,1-4-1,1-3-1,2-5 0,1-5 1,0-5-1,2-4-2,0-1-6,2-2-6,1-2-6,0-1-1,0 3 4,0 2 2,0 2 4,0 2 4,0 5 4,0 3 4,0 4 4,0 6 9,1 6 14,2 8 12,0 6 15,0 6 0,0 5-10,-1 5-11,-2 5-10,-1 4-9,-2 4-4,-2 4-4,-1 4-6,-3 4-1,0 5-1,-2 5 1,0 5 1,-1 3-6,-3 1-9,-2 1-9,-1 1-10,0-4-3,4-9 3,4-9 4,5-8 3,1-9-4,0-8-12,0-7-13,0-8-12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0"/>
    </inkml:context>
    <inkml:brush xml:id="br0">
      <inkml:brushProperty name="width" value="0.04064" units="cm"/>
      <inkml:brushProperty name="height" value="0.04064" units="cm"/>
      <inkml:brushProperty name="color" value="#6ADCAB"/>
    </inkml:brush>
  </inkml:definitions>
  <inkml:trace contextRef="#ctx0" brushRef="#br0">89118 30130 541,'0'-15'0,"0"2"0,0 3 0,0 1 0,0 3 10,0 4 21,0 4 21,0 4 20,-2 5 4,0 7-15,-3 7-14,-2 7-14,-3 4-9,-3 2-5,-5 2-5,-3 2-5,-5 1-3,-3 0-3,-4 0-1,-4 0-4,0-2-5,3-6-7,5-4-9,4-5-9,3-4-5,5-5-5,3-3-4,4-4-5,4-5-1,2-2 4,4-6 4,3-2 4,0-3 4,1 0 6,0 0 6,0 1 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1"/>
    </inkml:context>
    <inkml:brush xml:id="br0">
      <inkml:brushProperty name="width" value="0.05029" units="cm"/>
      <inkml:brushProperty name="height" value="0.05029" units="cm"/>
      <inkml:brushProperty name="color" value="#6ADCAB"/>
    </inkml:brush>
  </inkml:definitions>
  <inkml:trace contextRef="#ctx0" brushRef="#br0">89144 30345 437,'23'-13'6,"-3"4"12,-1 6 12,-2 5 11,-1 3 6,3 3-3,2 3-1,1 4-3,1 1-4,-1 3-5,-1 1-6,-1 3-6,-1 0-5,-1-1-5,-1-1-7,0-1-5,-3-1-6,-3-1-10,-3-1-8,-2-1-8,-4 0-5,-4 0-3,-4-1-1,-4 1-3,-3-2 2,-3-3 5,-3-2 6,-3-4 5,-3-2 5,-3 0 4,-3-2 5,-3 0 4,-1-2 3,2-2 2,0-2 2,1-2 1,2 0 4,3 2 4,3 3 6,3 1 4,4 0 6,3 0 7,4-2 8,4 0 7,4-1 1,4 0-5,4 0-5,4 0-6,4 0-4,7-2-4,5 0-5,7-1-5,1-1-2,0 2-1,-1 1-2,-1 0-1,-5 5-3,-9 6-6,-9 7-4,-8 7-6,-10 4-3,-8 1 0,-9 1-2,-8 1 0,-4-1 0,3-1 2,3-3 2,4-1 2,0-3 1,1-1 3,-1-2 2,1-2 2,0-2 4,1 1 3,1 0 6,1 0 4,3-2 4,3-3 2,4-3 3,5-2 3,5-3 2,10-2 1,8-2 1,9-2 1,6-1-2,4-1-4,4-2-5,5 0-5,1-1-3,0 1-3,0-1-3,0 0-2,-4 1-3,-6 3-6,-7 1-6,-7 2-4,-7 1-8,-8 0-11,-8 0-11,-8 0-11,-4-1 2,-1-2 13,-1-1 13,-1-3 13,0 0 10,3 0 6,1 2 4,2 1 6,2 0 5,1 2 6,0 1 7,2 0 4,1 3 4,0 4-1,2 4 1,1 4-1,0 3-1,2 1-2,0 3-2,2 2-1,0 1-2,2 3-4,0 1-2,2 3-4,-1 1 0,2 2 0,-2 2 1,1 3 0,-1 0 0,0 0-2,-1 0-3,-2 1-1,-1-4-3,-2-4-4,-2-5-2,-1-5-4,-5-4-8,-2-4-11,-5-4-11,-3-4-12,-2-5-3,1-6 5,1-6 5,1-5 6,1-5 4,0-3 4,2-3 3,1-3 4,1 1 3,1 2 0,1 3 1,0 3 1,3 7 10,3 13 19,2 10 18,4 13 19,1 6 3,0 1-11,0 1-12,0 1-12,0-2-14,0-3-14,0-5-16,0-3-15,2-3-11,6-3-4,4-1-7,5-2-4,1-3 3,-3-4 10,-2-4 13,-4-3 11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1"/>
    </inkml:context>
    <inkml:brush xml:id="br0">
      <inkml:brushProperty name="width" value="0.03586" units="cm"/>
      <inkml:brushProperty name="height" value="0.03586" units="cm"/>
      <inkml:brushProperty name="color" value="#6ADCAB"/>
    </inkml:brush>
  </inkml:definitions>
  <inkml:trace contextRef="#ctx0" brushRef="#br0">90150 32450 613,'15'21'8,"-1"-3"16,-1-5 17,0-3 15,0-2 5,3 1-7,3 2-7,3 0-6,1-1-11,-1-1-11,-1-2-13,-1-2-13,-1-2-8,1 1-4,-1 0-4,1 0-4,-2 0-8,-3 0-12,-3 0-12,-2 0-13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2"/>
    </inkml:context>
    <inkml:brush xml:id="br0">
      <inkml:brushProperty name="width" value="0.05578" units="cm"/>
      <inkml:brushProperty name="height" value="0.05578" units="cm"/>
      <inkml:brushProperty name="color" value="#6ADCAB"/>
    </inkml:brush>
  </inkml:definitions>
  <inkml:trace contextRef="#ctx0" brushRef="#br0">91617 30141 394,'1'-14'2,"2"2"4,2 4 3,2 3 5,3 0 4,4 0 3,3-1 3,5-2 4,4 2 0,6 1-5,6 2-4,7 2-4,1 0-4,1-2-4,0-2-3,0-2-4,-3 0-4,-7 2-2,-8 2-5,-6 2-2,-8 1-7,-8-2-9,-10 0-9,-8-1-10,-5-3 2,-1-2 9,-1-3 11,-1-3 11,0-3 5,1 0 3,0-1 2,2-1 2,1 0 4,1 3 6,1 1 5,1 2 7,1 3 1,2 1 0,2 2-2,2 2 0,2 3 3,0 4 10,2 4 8,0 4 10,1 3 1,0 3-9,0 3-7,0 3-8,0 2-5,0 1-3,0 1-2,0 1-4,0 1-2,-2 1-3,0 0-2,-1 2-4,-3-1-4,-2-1-6,-3-3-6,-4-1-5,-1-2-4,-1-1-1,-1-1-1,-1-1-2,-2-1 0,-1-1 3,-3-1 2,-1-1 1,-1-1 4,-1-2 3,1-3 2,0-1 5,0-1 2,3 0 5,1 0 3,3 0 3,1-1 4,2-1 3,3-1 4,1 0 2,5-1 3,6 0 3,7 0 3,8 0 2,4-1-2,5-2-5,3-2-6,5-2-6,3-2-3,4-2-1,4-2-1,4-2-1,2-1-1,-2-1-4,-1-1-2,0-1-3,-4 0-2,-5 4 0,-7 3-2,-5 3-1,-5 1 0,-1 2 0,-3 0 0,-1 2 0,-6 1 5,-8 3 8,-10 4 9,-7 2 9,-5 2 3,1 2-4,1 0-4,1 1-3,-2 2-3,-3 1-2,-5 3-1,-3 1-3,-1 2 0,3-1-2,3 1-1,4-1-1,1-1-1,4-3 0,3-3 0,3-2 0,2-3 0,1-1 0,0-1 0,2 0 0,3-3 1,6-3 1,6-2 1,6-3 0,4-3 0,5 0-2,3-2-3,5 0-3,1-1-3,2 0-3,1 1-5,1-1-3,-1 0-5,-2 0-3,-2 0-3,-1 0-4,-3 1-1,-1 1 4,-3 0 2,-1 2 3,-4 0 3,-3 0 3,-4 0 2,-4 0 2,-2 0 3,0 1 2,-1-2 3,1 2 3,0-2 1,-2 0 3,0-2 1,-2 0 3,0-1 2,0 1 4,0-1 4,0 0 3,1 3 14,0 6 21,2 6 23,0 6 23,0 3 2,0 3-18,-2 1-17,0 3-18,0 0-12,2 1-6,2-1-6,2 1-7,0-1-2,-1 1-1,-1-1-1,0 1 0,-1-2-9,0 0-20,0-1-19,0 0-19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5"/>
    </inkml:context>
    <inkml:brush xml:id="br0">
      <inkml:brushProperty name="width" value="0.04333" units="cm"/>
      <inkml:brushProperty name="height" value="0.04333" units="cm"/>
      <inkml:brushProperty name="color" value="#6ADCAB"/>
    </inkml:brush>
  </inkml:definitions>
  <inkml:trace contextRef="#ctx0" brushRef="#br0">32408 37750 507,'23'0'137,"-3"0"-32,-1 0-32,-2 0-31,-2 1-18,1 4-5,0 2-3,-1 3-5,0 2-3,-3 0-1,-1-1-1,-2 1-2,-2 1-1,-2 2 0,-3 1-1,0 3 0,-4 1-1,-4 3-1,-4 1-1,-4 3-2,-2-1 0,-3 0 1,-2-1 1,-1-1 0,-1-1 0,1-1-4,1-1-4,1-1-2,0-1-2,-1-3 2,-1-1 1,-1-2 0,1-2 3,3-1 3,3 0 4,3-2 2,6-1 5,10-1 7,10 0 7,9-1 6,5-3-1,-1-3-9,-1-2-9,-1-3-11,-1-2-3,-1 2-1,-2 1 0,1 0 0,-2 1-6,1-2-14,-1 0-13,1-1-13,-2-1-6,-3 2 4,-3 1 4,-2 0 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6"/>
    </inkml:context>
    <inkml:brush xml:id="br0">
      <inkml:brushProperty name="width" value="0.03927" units="cm"/>
      <inkml:brushProperty name="height" value="0.03927" units="cm"/>
      <inkml:brushProperty name="color" value="#6ADCAB"/>
    </inkml:brush>
  </inkml:definitions>
  <inkml:trace contextRef="#ctx0" brushRef="#br0">33578 37666 560,'9'-7'49,"1"2"-11,3 2-12,2 2-11,1 1-1,1 2 10,1 0 8,1 2 10,0 1 2,-1 1-7,-1 3-7,0 2-6,-4 2-5,-3 1-5,-4 3-5,-4 2-4,-4 3-3,-2 5-1,-4 4-1,-2 6 0,-3 2-3,-3-2-2,-3 0-4,-3-1-2,-1-3-2,-1-2-1,1-3 0,-1-3-1,1-3 2,1-3 2,1-3 4,1-2 3,1-3 3,3-1 2,1-1 2,3 0 3,5-3 3,11-3 7,12-2 6,10-4 6,4-1-1,0 1-11,-1-1-9,-1 0-11,-1 0-7,-1 2-6,-1 0-5,-1 2-7,-2-1-4,0-2-3,-1-2-5,0-2-3,-4 0 1,-1 1 6,-4 0 7,-3 2 6,-1 0 2,0 0-3,0 0-3,0 0-3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6"/>
    </inkml:context>
    <inkml:brush xml:id="br0">
      <inkml:brushProperty name="width" value="0.05013" units="cm"/>
      <inkml:brushProperty name="height" value="0.05013" units="cm"/>
      <inkml:brushProperty name="color" value="#6ADCAB"/>
    </inkml:brush>
  </inkml:definitions>
  <inkml:trace contextRef="#ctx0" brushRef="#br0">35264 37224 438,'7'-14'0,"-1"1"0,-1 2 0,0 2 0,-2 3 11,1 2 22,0 4 22,0 3 22,-1 2 5,0 3-13,-2 3-13,0 4-11,-1 2-10,0 7-6,0 3-5,0 6-6,-1 5-4,0 6-5,-2 6-5,0 6-3,-2 3-8,-2 3-7,-1 2-8,-3 1-9,0-1-7,3-7-7,1-5-8,2-6-6,1-6-4,1-7 3,-1-7 3,0-7 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7"/>
    </inkml:context>
    <inkml:brush xml:id="br0">
      <inkml:brushProperty name="width" value="0.05087" units="cm"/>
      <inkml:brushProperty name="height" value="0.05087" units="cm"/>
      <inkml:brushProperty name="color" value="#6ADCAB"/>
    </inkml:brush>
  </inkml:definitions>
  <inkml:trace contextRef="#ctx0" brushRef="#br0">36386 36724 432,'0'-11'10,"0"10"19,0 10 20,0 10 19,0 5 4,0 4-12,0 3-12,0 3-12,0 3-7,-2 4-5,-1 4-2,0 4-4,-2 4-2,-2 4-5,-1 3-2,-3 5-4,-1-1-3,1-5-3,-1-5-4,0-4-3,1-7-3,1-6 0,0-8-1,2-5-1,2-9-4,4-7-7,4-8-6,4-8-8,4-9-1,5-9 4,5-10 4,5-10 4,2-4 4,-1 2 1,-1 2 3,-1 2 3,0 3 2,-1 4 4,0 4 3,1 3 5,-2 6 4,-3 5 6,-3 6 6,-3 7 7,-2 3 4,-2 4 3,-2 2 4,-2 4 3,-2 2 1,1 5-3,0 4-4,0 3-2,0 4-2,0 1 0,0 2 0,0 3 0,-1-1-2,-1 0-4,0-1-3,-1-1-4,-3-1-4,0-1-3,-3-1-4,-2-1-2,-4-1-3,-5-1-3,-7-1-1,-5-1-4,-6-1-4,-3-1-10,-4-1-9,-4-1-8,1-1-4,4-2 2,6-3 1,4-1 1,3-2 0,3 0-3,1-2-1,3 0-4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7"/>
    </inkml:context>
    <inkml:brush xml:id="br0">
      <inkml:brushProperty name="width" value="0.04918" units="cm"/>
      <inkml:brushProperty name="height" value="0.04918" units="cm"/>
      <inkml:brushProperty name="color" value="#6ADCAB"/>
    </inkml:brush>
  </inkml:definitions>
  <inkml:trace contextRef="#ctx0" brushRef="#br0">30156 40540 447,'-29'7'0,"7"-2"0,5-3 0,6 0 0,5-3 7,2 0 17,4-2 14,3 0 16,2-1 3,5 0-9,4 0-8,4 0-9,4 0-4,6 1-2,6-1 0,7 0-1,4 0-1,4 0-2,4 0-2,4 0-1,2 1-3,3 0-2,2 2-2,1 0-3,4 1-2,4 0 0,3 0-1,4 0 0,4 0-3,2 0-2,4 0-2,3 0-4,1 0-3,0 0-3,0 0-3,0 0-4,0 0-2,0-2-2,0 0-2,0-1-2,-1-2 0,-2 0 2,-2-2 2,-1 0 2,-4-1 1,-2 1-2,-3-1 0,-3 0-2,-5 1 0,-5 0-1,-6 2 0,-6 1-1,-7 0 1,-8 2 3,-8 0 3,-7 2 2,-6 0 1,-3 0-2,-3 0 0,-2 0-2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4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30050 21047 721,'15'-7'11,"-1"2"-2,-1 2-2,0 2-2,-2 1-1,-1-2-1,0 0 0,-2-1-1,0-1-1,2 2-1,0 0 0,1 2-1,1-1 0,0-1-1,-1 0 1,1-1 1,0-1-1,0 2 1,-1 0 0,1 2 0,0 0 1,0 0 0,-1 0 1,1 0 1,-1 0 0,0 0 0,-2 0 0,-1 0 0,0 0 1,0 0-1,0 0 1,0 0 0,0 1 0,1 2 0,2 2 0,0 2-1,1 0 0,-1-1 1,1-1 0,0 0 1,-1-1 0,-1 0 0,0 0-1,-2 0 0,0 0 0,0 2 0,0 0 0,0 1 0,-1 1 0,1-2-1,0-1-1,0 0-1,0-1 0,0 0 0,-1-1 1,1 2 0,0-2 0,2 1 0,0 0 1,1 0-1,0 0 1,0 0 0,-2 0-1,0 0 0,-1 0 0,1 2 0,1 0 1,2 1 0,-1 1 0,-1 0 0,-1 0 1,0 0-1,-1 0 0,0-1-1,-1 1 0,1 0 0,0 0 0,0 0 0,0 0 0,0-1 1,-1 1 0,-1 0 0,-1 0-1,0 0-1,-1 0 1,0-1 0,0 1 1,0 0 0,0 0 0,0 2 1,-1 0-1,2 1-1,-2 0 1,-1-1-1,0 0 0,-2-2 0,1 0 0,0 0 0,2 0 0,0 0 1,0 0-1,0 3 0,-2 2-1,0 2 0,-1-1 0,0-1 0,0-2 0,0-2 0,0-1 0,0-1 0,0 1 0,0 0-1,0 0 0,0 2 1,0 0-1,0 1 0,0 1 1,0 0-1,0-1 0,0 1-1,0 0 1,2 2 0,0 0 0,2 1 0,-1-1 1,-1-1-1,0-2 0,-1-2 0,-1-1 0,0 2 0,0 0 0,0 1 1,0 1-2,0 0 1,0-1-1,0 1-1,0 0 1,0 0-1,0-1 1,0 1 1,0 0-2,0 0-2,0-1-3,0 1-2,-1-1-1,-1-1 0,0 0 0,-1-2 1,-3 0-5,-2-2-9,-3-1-9,-3 0-9,-1-2-1,2-1 6,2 0 6,3-1 6,0-2 3,2-1 0,1 0 1,0-1-1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8"/>
    </inkml:context>
    <inkml:brush xml:id="br0">
      <inkml:brushProperty name="width" value="0.0498" units="cm"/>
      <inkml:brushProperty name="height" value="0.0498" units="cm"/>
      <inkml:brushProperty name="color" value="#6ADCAB"/>
    </inkml:brush>
  </inkml:definitions>
  <inkml:trace contextRef="#ctx0" brushRef="#br0">32053 41400 441,'-22'32'161,"7"0"-35,3 2-37,6 1-35,1 1-21,0 2-6,-1 2-6,-1 2-6,-2 4-4,-2 4-2,-2 5-2,-1 6-1,-1 3-7,1 6-7,1 5-10,0 5-9,3-3-9,3-10-8,2-9-9,4-10-8,1-9-3,2-7 2,0-9 1,2-7 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19"/>
    </inkml:context>
    <inkml:brush xml:id="br0">
      <inkml:brushProperty name="width" value="0.04235" units="cm"/>
      <inkml:brushProperty name="height" value="0.04235" units="cm"/>
      <inkml:brushProperty name="color" value="#6ADCAB"/>
    </inkml:brush>
  </inkml:definitions>
  <inkml:trace contextRef="#ctx0" brushRef="#br0">33005 42055 519,'-1'-30'8,"-4"1"17,-2 3 17,-3 1 16,-3 4 3,0 3-12,-1 5-12,-1 3-11,0 4-8,0 4-3,2 4-3,1 4-3,0 2-3,1 1 0,-1 2-1,0 0-1,1 1 1,1 1 1,0 1 2,2 2 1,1 0 0,0 1 1,2 1-1,1 1-1,1 0 1,3-1-2,4-1 0,2 0 0,3-2-3,4-1-2,2-1-4,3-1-4,1 0 0,-1 0-1,-1-1 0,0 1 0,-3 0 1,-1 0 1,-3-1 1,0 1 1,-4 0 1,-1 2 2,-2 0 0,-2 1 1,-3 2 1,-4 1-1,-4 3 0,-3 1-1,-3 0 0,-2-1-1,0-2 0,-1-3 0,0-1 0,1 0-1,1-2 1,1-1-1,0-2 0,-1-2 1,-2-4 0,1-2 0,-1-5 2,2-4 3,3-6 3,1-3 4,5-5-1,6-2-3,7-1-3,8-2-3,4-1-4,3 1-4,3 1-5,3 1-3,2 0-5,2-1-5,3-1-4,1-1-4,0 1-5,-2 3-3,-1 3-4,-3 3-4,-3 3 0,-5 3 4,-5 2 5,-4 4 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20"/>
    </inkml:context>
    <inkml:brush xml:id="br0">
      <inkml:brushProperty name="width" value="0.0513" units="cm"/>
      <inkml:brushProperty name="height" value="0.0513" units="cm"/>
      <inkml:brushProperty name="color" value="#6ADCAB"/>
    </inkml:brush>
  </inkml:definitions>
  <inkml:trace contextRef="#ctx0" brushRef="#br0">34976 41486 428,'-7'-15'1,"2"2"-1,2 3 2,2 1 0,1 4 13,0 6 26,0 6 25,0 6 26,0 4 3,0 7-17,0 3-19,0 6-17,0 4-13,-2 2-7,0 4-7,-2 2-6,0 3-6,-1 2-3,-2 2-2,0 2-3,-1 0-7,1 1-11,-1 0-10,0 0-10,1-4-9,1-5-6,0-6-6,2-5-7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20"/>
    </inkml:context>
    <inkml:brush xml:id="br0">
      <inkml:brushProperty name="width" value="0.04809" units="cm"/>
      <inkml:brushProperty name="height" value="0.04809" units="cm"/>
      <inkml:brushProperty name="color" value="#6ADCAB"/>
    </inkml:brush>
  </inkml:definitions>
  <inkml:trace contextRef="#ctx0" brushRef="#br0">35859 42090 457,'-7'-7'10,"-1"2"20,0 2 19,0 2 21,1 2 2,0 4-12,2 2-15,1 4-13,0 2-8,0 3-2,0 3-3,0 3-3,-1 2-1,0 1-2,-1 1-1,-1 0-2,0 1 0,2-1-1,2-1 0,2-1-1,2-2-2,2-1-4,2-3-5,2-1-3,2-4-6,3-5-7,3-4-9,3-6-7,2-4-2,1-5 3,1-5 4,1-5 3,0-3 4,-1-1 3,-1-1 2,-1-1 4,-2 0 1,-5 1 1,-3 1-1,-4 2 1,-3 0 1,0 3-1,-2 1 2,0 3 0,-3-1 5,-4 0 9,-4-1 10,-4-1 9,-2 2 3,-1 3-3,-1 4-4,-1 5-2,0 2-6,-1 3-8,0 4-8,1 2-8,0 3-3,3 2 2,1 1 3,3 3 2,0 0-5,2-3-13,1-1-15,1-2-12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21"/>
    </inkml:context>
    <inkml:brush xml:id="br0">
      <inkml:brushProperty name="width" value="0.055" units="cm"/>
      <inkml:brushProperty name="height" value="0.055" units="cm"/>
      <inkml:brushProperty name="color" value="#6ADCAB"/>
    </inkml:brush>
  </inkml:definitions>
  <inkml:trace contextRef="#ctx0" brushRef="#br0">37891 42055 400,'0'-14'6,"1"2"15,2 4 12,0 3 15,2 2 2,0 2-6,1 2-8,2 2-6,-1 2-5,-1 3-3,0 4-2,-2 2-2,-1 3-2,0 3-3,-1 3-3,-2 3-2,-1 1-2,-4 1-1,-2-1 0,-3 0-2,-2 0 0,0-1 0,0-1-1,1-1 0,-1-3-2,0-1-2,0-5-2,1-1-3,1-7-4,4-9-5,4-8-5,4-9-5,4-4-1,2 0 4,3-1 5,3 1 4,3-1 1,3-1 1,3-1-2,3-1 1,0 3 3,-5 5 6,-3 6 8,-4 7 7,-4 5 7,1 6 8,-2 5 6,0 7 7,-3 2 0,-3-1-7,-2-1-8,-4-1-7,-1 0-4,-2 0-4,0-1-2,-1 1-3,1-4-8,6-5-12,4-6-14,6-6-12,3-5-3,3-3 5,3-5 6,3-3 5,1-2 6,-1 1 4,-1 1 4,-1 1 5,-1 2 3,-3 3 4,-1 3 3,-2 3 4,-2 3 11,-1 6 17,-1 4 17,0 5 19,-2 3 1,-2 2-14,-3 0-14,0 1-13,-2 1-9,0 3-3,0 2-2,0 1-3,0 1-2,0-1-2,0-1-1,0-1-2,0-1-8,1 1-16,2-1-17,0 1-16,2-3-12,2-3-7,2-4-9,2-4-7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22"/>
    </inkml:context>
    <inkml:brush xml:id="br0">
      <inkml:brushProperty name="width" value="0.05576" units="cm"/>
      <inkml:brushProperty name="height" value="0.05576" units="cm"/>
      <inkml:brushProperty name="color" value="#6ADCAB"/>
    </inkml:brush>
  </inkml:definitions>
  <inkml:trace contextRef="#ctx0" brushRef="#br0">40187 42203 394,'8'-15'6,"-2"3"13,-1 1 13,0 2 12,-1 1 3,2 1-8,0-1-7,1 0-8,0-1-6,0-2-3,-2-2-3,0-1-3,-2-1-1,-1 1 0,0 1 0,-1 0 0,-3 3 0,-2 3-1,-4 2-2,-2 4-1,-2 3 0,-2 4 0,0 3 1,-1 5 1,0 3 1,-1 1 0,1 3 0,-1 1 1,0 2-1,1-1-1,-1 1-2,0-1 0,2 0-2,1-1 0,2-1-1,3-1-1,1-2 0,2-1 0,2-2 2,2-3 0,3-1-2,4-2-3,3-2-4,5-2-4,2-3-3,1-4-2,1-4-3,2-4-3,-1-3-2,1-1 1,-1-3-1,1-1-1,-2-2 2,-1 1 3,-3-1 2,-1 0 3,-2 2 4,-3 1 6,-1 2 6,-2 3 5,-1 3 10,0 6 17,0 6 16,0 6 16,-1 3 2,0 1-12,-2 1-11,0 2-13,0 0-8,2 1-2,2 1-4,1 1-4,2 0-3,0-1-7,0-1-4,0-1-6,0 0-10,1-1-13,1 1-13,2 0-13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6T17:59:23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11572 28562,'-15'0,"7"0,0 0,-55 0,1 0,54 8,0 0,8-1,0 1,8-8,0 0,7 0,1 0,0 0,-1 0,17 0,-1 0,8-8,0 1,9-1,-1 0,-8 0,0 1,8-1,0 0,-8 0,0 1,1 7,-1 0,-8-8,0 0,9 8,-1 0,8 8,0 0,-8-1,0 1,16 0,0 0,0-1,0 1,0-8,0 0,7 8,1 0,7-8,1 0,-16 0,0 0,7 7,1 1,-8 0,0 0,8-1,-1 1,1-8,0 0,-8 0,-1 0,9-8,0 1,-8 7,0 0,0-8,-1 0,9 8,0 0,-8 0,0 0,-1-8,1 1,0 7,0 0,8 0,-1 0,-7 0,0 0,0 0,0 0,-8 0,0 0,0 0,0 0,24 0,-1 0,-23 0,0 0,8 0,0 0,8 0,-1 0,-7 7,0 1,0 0,0 0,0-1,0 1,7-8,1 0,-8 0,0 0,7 0,1 0,-8 0,0 0,0 0,0 0,7 0,1 0,-8 0,0 0,15 0,1 0,-8 0,-1 0,1 0,0 0,-1-8,1 1,-8 7,0 0,-16 0,0 0,0 0,1 0,-1 0,0 0,0 0,0 0,8 0,0 0,-7 0,-1 0,-8 7,1 1,7 0,0 0,-8-8,1 0,-1 0,0 0,9 0,-1 0,0 0,0 0,8 0,0 0,8 0,0 0,0 0,0 0,-8-8,0 0,0 0,0 1,-8-1,0 0,8 8,0 0,-8-8,1 1,-1 7,0 0,8 0,0 0,-8 0,0 0,1 0,-1 0,0 0,0 0,0 0,1 0,-9 0,0 0,1 0,-1 0,8 0,0 0,1 0,-1 0,-8 0,0 0,9 0,-1 0,0 7,0 1,0-8,1 0,-9 8,0 0,1-8,-1 0,0 0,1 0,-1 0,0 0,1 0,-1 0,1 0,-1 0,0 0,1 0,-9 0,1 0,-1 0,1 0,-9 0,1 0,-8 0,0 0,-24 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59:3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47951 37198 999,'-31'6'-1,"17"-4"-10,16-4-9,18-4-10,4-1-2,-4 1 2,-5 0 3,-4 2 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1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61600 40695 523,'15'0'149,"-1"0"-37,-1 0-36,0 0-37,-1 0-19,1 0-2,1 0-2,2 0-3,0 0-1,3 0-3,1 0-3,3 0-2,0-1-2,-1 0-1,-1-2-3,-1 0-2,0 0-1,-1 0-4,1 2-3,0 0-2,-1 0-3,1-2-1,-1-2-2,1-1-2,-2-2-1,-1 2 0,-2 1 0,-2 0 0,-3 1-2,1 1-3,-2-1-3,0 0-3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2"/>
    </inkml:context>
    <inkml:brush xml:id="br0">
      <inkml:brushProperty name="width" value="0.0402" units="cm"/>
      <inkml:brushProperty name="height" value="0.0402" units="cm"/>
      <inkml:brushProperty name="color" value="#00BFF3"/>
    </inkml:brush>
  </inkml:definitions>
  <inkml:trace contextRef="#ctx0" brushRef="#br0">62430 41100 547,'-7'10'147,"2"3"-34,3 5-37,1 4-35,1 1-19,0 2-5,0 1-2,0 1-5,0 0-3,0 1-3,0-1-3,0 1-4,-1-1-4,0 0-6,-2 1-7,0-1-6,0 1-5,1 1-4,0 0-4,2 2-4,0 0 1,0-1 3,0-1 5,0-1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10"/>
    </inkml:context>
    <inkml:brush xml:id="br0">
      <inkml:brushProperty name="width" value="0.04046" units="cm"/>
      <inkml:brushProperty name="height" value="0.04046" units="cm"/>
      <inkml:brushProperty name="color" value="#00BFF3"/>
    </inkml:brush>
  </inkml:definitions>
  <inkml:trace contextRef="#ctx0" brushRef="#br0">66894 38631 543,'7'-7'3,"-1"1"4,0 0 5,-2 2 5,1 0 3,0 2-1,1 0 1,2 2 0,1 0-1,1 0-1,3 0-1,2 0-1,1 0-2,1 0-3,1 0-2,1 0-2,0 0-3,-1 2-3,-1 0-3,-1 2-2,-2 1-4,-2 1-4,-4 3-6,-2 2-3,-4 2-2,-3 3 2,-2 3 4,-3 4 2,-4 0-2,-4 0-4,-4 1-5,-3-1-5,-2 0 0,1-3 5,1-1 6,1-2 5,0-2 5,1-1 6,-1-1 5,1-1 5,0-1 5,3 0 2,1-2 3,2 0 3,2-2 3,1 1 3,0 0 3,2 0 3,1 0 1,1 1 0,0 2 1,2 0-1,0 1-1,2-1-2,0 1-4,2 0-2,0 1-2,0 3-2,0 3-2,0 3 0,0 2-2,0 1 0,0 1-1,0 1 0,0 0-3,2 1-3,0-1-4,2 1-3,0-3-7,0-2-7,-1-3-6,1-2-9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31525 22175 333,'49'20'167,"16"14"-1,16 15 1,16 15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3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63278 41780 541,'0'-15'1,"0"3"7,0 1 6,0 2 7,0 1 2,2 1-3,0-1-1,2 0-2,-1 0-2,0 0-1,-2 1-3,0-1-1,-1 0-2,0 0 0,0 0-2,0 0 0,-2 1-1,0 1-1,-3 0 0,-2 2-1,-2 1 1,-2 2 0,-1 2 0,-3 2 2,-1 2 0,-1 3 0,-1 4 0,-1 2 0,0 3 0,1 1 0,0 3 0,3 1 0,0 1-1,2-1 1,2-1 0,3-1-1,0-1 1,2-3-1,1-1 1,0-2-1,3-2-3,4-1-6,4-1-6,4 0-6,2-4-3,3-5 0,2-4 1,1-5-1,1-4 0,-1 0-1,-1-1-2,0-1-2,-2 0 1,-1 1 1,-1 1 2,-1 0 2,-1 2 1,-2 1 2,-2 1 3,-2 0 2,-2 4 12,1 5 23,0 4 23,0 5 23,-1 3 5,0 0-13,-2-1-14,0 1-12,0 0-9,2 0-6,2-1-4,2 1-5,1 0-9,1 1-10,2 1-12,0 2-11,0-2-13,1-3-15,0-3-15,0-2-14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4"/>
    </inkml:context>
    <inkml:brush xml:id="br0">
      <inkml:brushProperty name="width" value="0.04612" units="cm"/>
      <inkml:brushProperty name="height" value="0.04612" units="cm"/>
      <inkml:brushProperty name="color" value="#00BFF3"/>
    </inkml:brush>
  </inkml:definitions>
  <inkml:trace contextRef="#ctx0" brushRef="#br0">64800 40960 476,'8'-14'4,"0"4"7,-1 4 8,1 4 6,0 2 3,2 0-2,0 0-2,1 0-3,1 1-3,0 2-4,-1 2-3,1 2-4,-1 1-2,-2 0 0,-2-1-1,-2 1 0,-2 1-1,-1 2 0,0 1 0,-2 3 0,-1 1-2,-3-1-3,-4 1-1,-2 0-3,-3-1 0,0-1 2,-1-1 1,-1-1 2,1-1 1,1-2 0,2-2 0,2-2 1,2-1 1,1 1 2,0 2 1,2 0 3,3 0-2,7-2-4,8-3-5,6 0-4,3-4-4,1-2 0,-1-4-1,1-2-2,-1-2 0,1-1 0,-1-1 0,1-1 0,0-2 0,1-2 0,1-1-1,0-3 1,2-1 1,1-3 0,1-1 0,1-2 2,-2 0 1,-3 1 4,-5 3 3,-3 1 4,-3 3 2,-1 1 5,-1 3 2,-1 1 4,-2 5 9,-4 5 16,-4 6 17,-4 6 15,-2 4 1,0 3-14,0 3-15,0 3-14,0 2-10,-2 1-2,0 1-3,-1 1-3,0 1-2,0-1-1,2 1-2,1-1 0,-1 0-3,2-1-2,-1-1-1,0-1-2,0-1-1,2-1 0,0-1 1,2 0-1,2-3-1,4-3-5,4-3-4,3-2-4,3-5-3,2-2 0,0-5-1,1-4 0,0-3-1,1-2 1,-1-1-1,1-3-1,-1-2 3,1-3 2,0-2 4,-1-4 3,-1-2 3,-3-1 2,-2-1 2,-4 0 2,-2 0 1,-2 1 0,-3 3 2,0 2 0,-2 2 1,0 3 1,0 3 2,0 3 1,-3 3 0,-2 2-1,-5 4-1,-4 3 0,-1 1-2,-1 2-2,0 0-3,1 2-2,-1 2-3,1 6-6,-1 4-3,0 5-6,1 3-3,3 1-2,1 1-3,2 1-2,2-1 1,2-3 2,3-3 3,1-3 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4"/>
    </inkml:context>
    <inkml:brush xml:id="br0">
      <inkml:brushProperty name="width" value="0.04301" units="cm"/>
      <inkml:brushProperty name="height" value="0.04301" units="cm"/>
      <inkml:brushProperty name="color" value="#00BFF3"/>
    </inkml:brush>
  </inkml:definitions>
  <inkml:trace contextRef="#ctx0" brushRef="#br0">67522 41450 511,'0'15'78,"0"-1"-15,0-1-16,0 0-16,0-1-8,0 3 0,0 2-1,0 1-1,0 1-1,2-1 0,0-1-2,2 0-1,-1-1-1,-1 1-2,0 1-1,-1 1-1,-1 0-2,1-1 0,2-1-2,0-1-1,2 0-1,0 0-2,1-1-1,2 1-1,-1-1-1,-1-1-2,0-1-2,-2 0 0,0-2-1,0 1 0,0 0 1,0 0 1,-1 0-2,-2 1-2,-2 1-2,-2 1-3,-3 0 0,-2-2 2,-3-3 1,-3-1 2,-2 0 0,-2 0-5,0 1-3,0 1-4,-2 1-3,0 0-3,1 0-3,-1-1-3,1 0-3,1-2-5,1-2-4,1-2-5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4"/>
    </inkml:context>
    <inkml:brush xml:id="br0">
      <inkml:brushProperty name="width" value="0.03192" units="cm"/>
      <inkml:brushProperty name="height" value="0.03192" units="cm"/>
      <inkml:brushProperty name="color" value="#00BFF3"/>
    </inkml:brush>
  </inkml:definitions>
  <inkml:trace contextRef="#ctx0" brushRef="#br0">67750 41943 689,'29'-35'79,"-5"10"-15,-5 8-14,-5 9-15,-1 4-10,1 2-3,3 0-5,2 2-5,1 0-5,1 0-10,0 0-8,3 0-9,-2 0-7,-2 0-5,-1 0-5,-2 0-6,-3 0-2,-1 2 0,-2 0 2,-2 2-1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5"/>
    </inkml:context>
    <inkml:brush xml:id="br0">
      <inkml:brushProperty name="width" value="0.04673" units="cm"/>
      <inkml:brushProperty name="height" value="0.04673" units="cm"/>
      <inkml:brushProperty name="color" value="#00BFF3"/>
    </inkml:brush>
  </inkml:definitions>
  <inkml:trace contextRef="#ctx0" brushRef="#br0">71266 41412 470,'-7'-9'4,"2"-2"6,2-2 8,2-1 7,2-1 2,2 2-4,2 3-2,2 1-3,1 1-2,3-2 0,2 0 0,2-1 0,1 0-1,1 0-2,1 2 0,1 1-1,1 0-2,1 0 0,1 0-2,1 1-1,1-1 1,1 2 0,1 1 0,1 0 2,0 1-2,-1 0-3,-1 0-2,-1 1-4,-1 0-1,1 3 3,-1 4 2,1 2 3,-1 2 0,1 2 1,-1 0-1,1 1 0,-2 1 0,-1 0 0,-3-1 1,-1 1 0,-1 0 0,1 2-1,2 0 1,0 1-1,0 1 0,1-1 2,-1 1 1,1-1 1,0 0 0,-1 0-1,1-2-1,-1-1-1,1 0-1,1 0 0,1-1-1,2 1 0,-1-1-1,2-1-1,1 0-2,1-2 0,2-1-3,1-1-3,2 0-4,3-2-2,1-1-5,2-4-5,2-2-7,2-3-5,1-2-3,-2 0 1,0 0 0,-1 0 1,0 0 0,2-1 1,2-2 0,2 0 0,-2 0 2,-6 3 4,-5 1 3,-7 2 4,-4 0 1,-3 0-1,-3-1 0,-2-1-1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6"/>
    </inkml:context>
    <inkml:brush xml:id="br0">
      <inkml:brushProperty name="width" value="0.0446" units="cm"/>
      <inkml:brushProperty name="height" value="0.0446" units="cm"/>
      <inkml:brushProperty name="color" value="#00BFF3"/>
    </inkml:brush>
  </inkml:definitions>
  <inkml:trace contextRef="#ctx0" brushRef="#br0">80394 40516 493,'9'-7'55,"2"2"-6,2 2-6,1 2-6,2 1-4,0 0-4,-1 0-2,1 0-4,0 1-3,-1 2-1,1 2-2,-1 2-2,0 1-2,-2 1 0,-3 1-2,-1 2 0,-1-1-1,-2 1-1,-1 0-2,0 0-1,-2 0-1,-2 3-2,-2 1-3,-2 3-1,-2 1-2,-2-1 1,-2 1 1,-1-1 0,-4 1 0,-2 1 0,-3 1-1,-3 1 1,-1 0 0,-1-1 1,1-1 0,-1-1 0,0-1 0,-1-1-3,-1 0-3,0-2-2,0-1-2,3-1 1,3-1 1,3 0 1,1-3 0,2-1 1,1-2 2,1-2 0,3-2 5,6-1 7,6 0 7,6-1 7,4-2 2,3-1-5,3 0-4,3-1-5,1-1-2,-1 2-2,-1 0-1,-1 2-2,1 0-2,1 0 0,3 0-3,1 0-1,1 0-2,-1 0-1,-1 0-2,-1 0-1,-1 0-1,1 0-1,-1 0 1,1 0-1,-2 0-1,-1 0-1,-3 0-2,-1 0-2,-2 0-2,-1 0-3,-1 0-3,0 0-4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7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82855 39965 546,'-13'0'11,"6"-2"19,6 0 21,6-1 21,5-1 3,5 2-15,5 0-14,6 2-14,1 0-9,2 0-4,1 0-4,1 0-4,0 0-4,-2 0-6,0 0-4,-1 0-6,-1 0-4,-3 2-5,-1 0-5,-3 2-4,-1-1-1,-2-1 3,-3 0 3,-1-2 3,-3 1-6,-4 2-14,-4 2-13,-4 2-13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7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83390 40300 545,'-15'2'29,"4"4"12,3 4 13,3 3 13,1 5 0,0 3-13,0 5-12,0 3-12,1 3-8,0 3-4,2 1-4,1 2-4,-1 3-5,-1 4-3,0 4-6,-1 4-3,-1 0-5,0-1-4,0-2-5,0-2-5,0 0-2,-2 2-2,0 2-2,-1 2 0,0-1-3,0-1-1,2-2-1,1-2-3,0-5 0,2-10 4,0-8 2,2-8 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48"/>
    </inkml:context>
    <inkml:brush xml:id="br0">
      <inkml:brushProperty name="width" value="0.04612" units="cm"/>
      <inkml:brushProperty name="height" value="0.04612" units="cm"/>
      <inkml:brushProperty name="color" value="#00BFF3"/>
    </inkml:brush>
  </inkml:definitions>
  <inkml:trace contextRef="#ctx0" brushRef="#br0">84229 41116 477,'13'-29'23,"-3"5"0,-4 5-3,-4 5-1,-2 1-2,0 0-3,0-1-2,0-1-4,-1 0-1,0 1 0,-2 1 0,0 0 0,-2 1 0,0 1-1,-1-1 1,-1 0 0,-2 2 0,0 3 1,-1 2 1,-1 4 1,-2 1 1,0 2 0,-1 0 0,-1 2 1,-2 2 0,0 7 0,-1 6 2,-1 5-1,0 5 1,1 3-1,1 2-1,1 4-1,1 0-2,0-2 0,2-2-2,1-1 0,1-3-1,2-2 0,3-1 2,1-3 1,1-2-2,2-3-4,0-3-3,2-2-4,1-4-3,4-3-3,2-3-2,3-2-2,3-3-3,2-2 0,1-2-3,3-2 0,1-3-3,3-3-1,1-5-3,3-3-2,-1-3 0,-1-1 4,-3-1 3,-1-1 4,-3 1 3,-3 3 3,-3 3 3,-2 3 4,-3 5 11,-1 5 18,-1 6 20,0 6 19,-2 4 4,0 5-13,-2 4-11,0 3-11,0 3-9,2-1-4,2 1-4,2-1-4,1 0-2,1 1 0,2-1-1,0 1 0,0-1-4,1-2-4,0 0-7,0 0-6,-1-1-11,1 1-19,0 1-18,0 1-19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1:53"/>
    </inkml:context>
    <inkml:brush xml:id="br0">
      <inkml:brushProperty name="width" value="0.04251" units="cm"/>
      <inkml:brushProperty name="height" value="0.04251" units="cm"/>
      <inkml:brushProperty name="color" value="#00BFF3"/>
    </inkml:brush>
  </inkml:definitions>
  <inkml:trace contextRef="#ctx0" brushRef="#br0">21938 33262 517,'-8'-8'0,"-2"2"0,0 0 0,-1 2 0,0 2 7,4 2 15,3 3 14,2 4 14,4 2 3,2 3-9,3 4-8,4 2-8,1 1-6,1 1-2,1-1-3,2 1-2,0-1-1,1 1-2,1 0 0,1-1-1,1 0-1,1-3 1,1-1 1,1-2 1,1-2-2,-1-1-2,1 0-5,-1-2-2,1-1-3,1-2 1,1-3 0,1 0-1,0-3 1,1-1 0,-1 0 0,1-1 0,0-2 0,1-2-1,0-2 1,2-1-2,-1-3 0,-1-2 0,-3-2-1,-1-1-1,-1-3 0,-1-1 0,1-3 0,-1-1 1,0-2-1,-1 1 1,-1 0 0,-1-1-1,-1 2 1,-1 1 0,-1 3 1,0 1 0,-3 2 1,-1-1 0,-2 1 1,-2-1 0,-1 0 1,-1 1 0,1-1 0,0 1 0,-1-1 0,-2-1 1,-3-1 0,0-1 1,-2-1 0,0 1 1,0-1-1,0 1 2,-2-1-1,0-1 0,-3-1-2,-2-1 0,-1 0-1,0-1 1,1 1-1,-1 0 0,-1-1 0,0 1 1,-2-1-1,1 1 0,-2 0 1,0 1-1,0 1 1,1 1 0,-1 1 0,0-1-1,0 1 1,1-1-1,-2 2 0,-2 1 0,-2 3-1,-1 1 1,-1 2-1,1 0 0,0 2 1,2 1-1,0 1 1,-1 2-1,-1 3 1,-1 1-1,-2 1 1,-3 2-2,-3 0 0,-3 2-1,-1 0 0,-1 2-1,1 0 1,0 2 0,-1 1 0,1 1 0,0 3 1,-1 2 0,1 2 0,0 3 0,-1 3-1,1 4 0,0 1 0,1 4 0,1 3 1,2 3-1,-1 2 1,1 0 0,-1 2 0,1 1 1,1 0-1,3 0 0,3 0 0,3 0 1,2-1-1,2-3 0,2-4 0,3-2 0,1-1-1,2-1-2,2 0-3,2 1-1,3-1-2,4 1 1,4-1-1,3 1 1,2-4 0,-2-4-1,-3-4 0,-1-6-1,4 1-3,9 5-6,11 7-6,9 5-6,7 4-2,6-1 1,4 0 1,5 1 0,-3-4 4,-10-6 5,-12-5 4,-10-6 6,-6-3-1,-1-1-3,-1 1-4,0 0-5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5"/>
    </inkml:context>
    <inkml:brush xml:id="br0">
      <inkml:brushProperty name="width" value="0.02635" units="cm"/>
      <inkml:brushProperty name="height" value="0.02635" units="cm"/>
      <inkml:brushProperty name="color" value="#F2395B"/>
    </inkml:brush>
  </inkml:definitions>
  <inkml:trace contextRef="#ctx0" brushRef="#br0">30759 21316 834,'-15'-1'-38,"4"-1"4,3 0 6,3-1 6,2-1 10,3 2 17,4 0 17,2 2 16,4 1 4,4 4-8,3 2-8,5 3-8,1 2-6,-1 0-2,-1 0-2,-1-1-2,0 2-2,-1 0-1,1 1 1,0 1-1,-2 1 1,-1 0-1,-3-1 1,-1 1 0,-1-1 0,0-1 0,-1-1 1,1 0-1,0-1 0,2 3 0,0 2 0,1 1-1,-1 2 1,-1 1-1,-2 1-1,-2 1 0,-1 1 0,0 1-2,0 1 1,-1 1-1,1-1 0,-2-5 1,-1-3 0,0-4 1,-1-3-3,2 1-3,0 0-4,1 0-4,1-1-1,-2-1 1,-1-1 2,0 0 0,-2-1 2,-1-1 0,0 1 0,-1 0 1,-3-1-5,0-2-11,-3-3-11,-2 0-12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02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61102 49659 510,'1'-14'5,"2"3"13,2 3 11,2 2 12,0 4 1,0 4-7,-2 4-8,0 4-7,-2 2-6,1 3-1,0 2-2,0 1-1,-1 2-2,0-1-1,-2 1 0,0 0-1,-1-2 0,0 0-2,0 0 0,0-2-1,-1 0 0,0 1-1,-2 1 0,0 1 1,-2 2-1,-2 1-1,-1 2-1,-3 3-1,-2-1 0,0-1 1,-1-3-1,-1-1 1,0-2 0,1 1-1,1-1 0,0 1 0,2-2-1,1-3 0,0-3-1,2-2 0,2-5-2,2-5 0,4-4-1,3-5-2,2-5-1,5-3-1,4-5-3,3-3-1,3-3 0,0 1 2,-1 0 1,1-1 2,-1 2 0,1 1 1,-1 3-1,1 2-1,-1 0 2,1 2 3,-1 1 1,1 1 4,-1 1 1,-3 3 3,-1 1 3,-2 2 1,-2 2 3,1 2 0,0 3 2,0 1 1,-2 3 1,-1 3 0,-2 5-1,-2 4 0,-2 2 0,0 1-1,-2 1-1,0 1 0,-2 1-2,0-1 0,-2 1-1,0-1-1,-2 1-1,0 0-1,-1-1-1,-2 1-2,1-2 1,1 1-1,0-2 1,2-1 1,1-5-4,4-9-9,2-8-8,4-9-8,2-6-3,5-5 1,4-3 2,3-4 1,2-1 1,-3 3 2,-1 3 1,-2 3 1,-2 3 2,-1 1 4,-1 3 2,-1 1 3,-1 3 4,0 3 2,-2 2 4,-1 4 3,1 3 6,0 2 9,1 3 8,2 4 10,-2 2 1,-3 1-5,-3 3-6,-2 2-4,-2 1-5,2-1-2,0 1-2,2-1-2,-1 1-1,-1 0-2,0-1-1,-1 1-1,-1 0-1,0-1-3,0 1-2,0 0-1,0-1-2,0 3 1,0 0 1,0 1 1,0-1-2,0-1-6,0-2-6,0-3-4,0 1-8,0 2-9,0 1-8,0 3-9,-1-1-4,-1-3 2,0-3 1,-1-2 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02"/>
    </inkml:context>
    <inkml:brush xml:id="br0">
      <inkml:brushProperty name="width" value="0.03851" units="cm"/>
      <inkml:brushProperty name="height" value="0.03851" units="cm"/>
      <inkml:brushProperty name="color" value="#00BFF3"/>
    </inkml:brush>
  </inkml:definitions>
  <inkml:trace contextRef="#ctx0" brushRef="#br0">64443 49990 571,'-9'-5'55,"0"8"-5,-1 6-5,-1 7-4,-2 3-5,0-1-5,-1-1-4,-1-1-6,-2 2-3,-2 4-1,-1 3-2,-2 4-2,-2 3-1,-2-1-2,1 0-2,-2 0-2,0 0-1,3-1 1,1-2-1,3 1 0,1-3-3,1 0-6,1-1-6,1-1-7,3-6-13,6-12-19,6-12-20,6-12-19,2-3 0,-1 3 19,0 4 19,-2 5 20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03"/>
    </inkml:context>
    <inkml:brush xml:id="br0">
      <inkml:brushProperty name="width" value="0.04386" units="cm"/>
      <inkml:brushProperty name="height" value="0.04386" units="cm"/>
      <inkml:brushProperty name="color" value="#00BFF3"/>
    </inkml:brush>
  </inkml:definitions>
  <inkml:trace contextRef="#ctx0" brushRef="#br0">64147 50327 501,'-8'-15'0,"2"4"0,1 3 0,0 3 0,1 0 0,1 0 1,-1-2-1,0 0 1,0-1 2,2 0 5,0 1 4,2-1 4,0 2 9,2 4 14,0 4 13,2 4 14,0 3 1,3 3-12,2 3-12,2 4-13,1 1-7,-1 1-4,1 0-3,0 3-5,0 0-3,1 2-4,1 3-5,1 1-4,1 1 0,0-1 2,-1-2 1,1 0 3,-1 0-3,1-1-8,0 0-9,-1 1-8,0-1-7,-1-1-7,-1-1-6,0-1-8,-3-3 0,-1-3 5,-2-5 3,-2-3 6,-1-3 4,0 0 5,0-2 5,0 0 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03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65805 50084 600,'0'-15'5,"0"2"8,0 3 10,0 1 8,0 3 5,0 6-1,0 4-1,0 6-1,0 2-1,0 3-5,0 1-3,0 3-4,-2 2-3,0 1-1,-3 2-1,-2 3-2,-1 0-2,1 1-3,-1-1-3,0 0-4,1 1-2,1-1-3,0 0-4,2 1-3,0-3-6,0-2-9,0-3-10,0-2-9,2-4-5,2-3-2,4-3-2,2-2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04"/>
    </inkml:context>
    <inkml:brush xml:id="br0">
      <inkml:brushProperty name="width" value="0.04415" units="cm"/>
      <inkml:brushProperty name="height" value="0.04415" units="cm"/>
      <inkml:brushProperty name="color" value="#00BFF3"/>
    </inkml:brush>
  </inkml:definitions>
  <inkml:trace contextRef="#ctx0" brushRef="#br0">66628 50086 498,'0'-14'2,"2"1"5,0 2 4,2 3 5,-1 2 6,-1 4 6,0 4 6,-1 4 7,-3 2 1,0 3-5,-3 2-5,-2 1-5,-1 3-3,0 1-2,1 3-2,-1 2-2,0-1-1,2 0-1,1-1-1,0 0-1,1-3-2,1 1 0,-1-2-3,0-1 0,0 0-2,2-1-3,0 1-1,2 0-2,1-1-4,2-1-5,2-1-3,2-1-6,2-1-2,3-2-3,3-3 0,3 0-3,1-4 1,-1-3 1,-1-2 2,-1-3 1,-1-3 2,-2 0 2,-3-1 2,-1-1 2,-1-2 2,2 0 0,0-1 1,1-1 0,0-2 2,-2-1 1,-3-3 3,-1-1 1,-1-1 1,0 1 3,0 1 1,0 1 2,-1 0 0,-2 1 1,-2-1 1,-2 1 0,-1 0 0,0 2 0,0 2 1,0 3 0,-1 1 0,-1 2 0,-3 2 1,-2 3-1,0 0-1,1 0-2,0 0-4,2 0-2,0 1-4,-2 2-5,0 2-4,-1 2-4,-1 2-3,1 2 1,-1 1 1,0 3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06"/>
    </inkml:context>
    <inkml:brush xml:id="br0">
      <inkml:brushProperty name="width" value="0.04272" units="cm"/>
      <inkml:brushProperty name="height" value="0.04272" units="cm"/>
      <inkml:brushProperty name="color" value="#00BFF3"/>
    </inkml:brush>
  </inkml:definitions>
  <inkml:trace contextRef="#ctx0" brushRef="#br0">68187 47977 515,'6'-6'8,"-2"2"19,-4 4 18,-2 2 17,-3 3 3,0 2-13,-1 2-13,-1 2-13,-3 2-6,0 3-3,-3 3-1,-1 3-2,-1 1-2,2 1-1,3-1-2,1 1-1,1-1 0,0 0 0,1 1 1,-1-1 0,0 1 0,2-1-3,1 1-3,0-1-2,2-1-1,0-1-3,2-3-2,1-1-1,1-3-4,5-1-6,4-2-6,4-2-5,1-3-2,-1-4 4,-1-4 4,-1-4 3,0-3 2,0-4 2,-1-2 1,1-3 1,-1 0 1,-3 1 1,-1 2 0,-2 3 1,-1 0 2,0 0 2,0 1 2,0-1 3,-1 1 2,0 0 1,-2 2 3,0 1 2,-4 1-2,-6 4-4,-6 3-4,-5 2-5,-3 4-4,3 4-5,1 3-5,3 5-5,1 0-1,3-1 2,1-2 2,2-3 3,1-1 0,1 0-2,-1-2-1,0-1-2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12"/>
    </inkml:context>
    <inkml:brush xml:id="br0">
      <inkml:brushProperty name="width" value="0.03569" units="cm"/>
      <inkml:brushProperty name="height" value="0.03569" units="cm"/>
      <inkml:brushProperty name="color" value="#00BFF3"/>
    </inkml:brush>
  </inkml:definitions>
  <inkml:trace contextRef="#ctx0" brushRef="#br0">69268 50100 616,'-22'15'100,"5"-1"-22,3-1-23,4 0-23,1-1-13,-3 3 0,-4 1-2,-2 3-2,-2 1-2,-1 1-1,-1 1-3,-1 1-3,-1 1-1,-1-1-2,-1 1-2,0-1-3,-1 0-1,1-1-3,1-1-2,1-1-2,2-1-3,5-3-3,3-1-3,4-2-3,3-2-7,1-1-11,0-1-10,2 0-10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12"/>
    </inkml:context>
    <inkml:brush xml:id="br0">
      <inkml:brushProperty name="width" value="0.04332" units="cm"/>
      <inkml:brushProperty name="height" value="0.04332" units="cm"/>
      <inkml:brushProperty name="color" value="#00BFF3"/>
    </inkml:brush>
  </inkml:definitions>
  <inkml:trace contextRef="#ctx0" brushRef="#br0">68895 50392 507,'-7'-8'2,"0"-2"4,2 0 3,1-1 5,2 3 10,5 6 16,6 7 18,4 8 16,3 3 2,-1 1-15,1 1-14,0 1-14,-1 0-11,1 1-7,-1-1-6,1 1-6,0-1-7,1-1-4,1-1-4,1-1-5,1 0-2,0 0 0,-1-1 0,1 1 0,-2 0-1,-1-1-4,-3 1-2,-1-1-4,-2 1 0,-1 0 2,0-1 1,-2 1 3,-1-2 0,0-1-3,-2-2-3,0-2-2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14"/>
    </inkml:context>
    <inkml:brush xml:id="br0">
      <inkml:brushProperty name="width" value="0.04479" units="cm"/>
      <inkml:brushProperty name="height" value="0.04479" units="cm"/>
      <inkml:brushProperty name="color" value="#00BFF3"/>
    </inkml:brush>
  </inkml:definitions>
  <inkml:trace contextRef="#ctx0" brushRef="#br0">71576 49874 491,'0'-15'47,"2"-1"-11,0 0-9,2 1-11,-1 0-6,-1 2-2,0 2-2,-2 3-3,0-1 0,0-2-1,0-2 1,0-1-1,0-1 1,0 2-2,0 3 1,0 1-1,0 1 0,-2 0 2,0 0 0,-1 1 1,-2-1 2,0 2-1,-2 0 1,0 2 0,-3 1 0,-3 2 2,-5 2-1,-4 2 2,-1 2 0,1 2 0,1 1 0,1 3-1,1 2 1,1 2-1,1 1 0,1 3-1,1 1 0,0 1 0,2 1-1,1 1 0,1 0 0,1-1 0,0-1-1,2-1 1,0 0-2,2 1-1,1 1-1,0 1-2,1-1 0,1-1 0,-1-3 0,0-1 0,0-2 0,2-1 0,0-1-1,2 0 0,1-2-2,2-1-3,2 0-4,2-2-4,1-3-1,3-4 1,2-6 1,2-4 2,1-3 0,1-1-2,1-1-1,1-1-2,0-2 0,-1 0 0,-1-1 0,0-1 0,-2 0 0,-1 1 2,-1 1 1,-1 1 2,-1 0 1,0 2 3,-2 1 0,-1 1 3,0 1 4,-2 0 8,-1 2 7,0 1 7,-2 2 8,0 4 7,-2 4 7,0 4 8,-1 2 0,2 1-10,0 2-10,2 0-8,-1 1-7,1 1-2,0 1-2,0 2-3,0-1-3,0-1-1,0-1-2,0 0-3,0-2 0,0 1 1,0 0-1,0-1 1,0 1-2,1 0-5,2-1-5,0 1-5,0 0-5,0 0-2,-2-1-4,0 1-2,-1-1-3,1 0-2,2-2 0,0-1-2,0 0-1,-2 0 0,-3 0 0,0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18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81121 44063 642,'1'-15'-1,"4"2"-1,2 2 0,3 3-2,3 1 3,0 2 9,1 2 8,1 2 8,0 1 2,-3 0-2,-1 0-4,-2 0-3,0 0-1,2 2-1,1 0 0,3 2 0,-1 0-1,-1 2-1,-2 0-1,-2 1-1,-2 1-3,-1 2-1,0 0-4,-2 1-3,0 2-1,-2 0-2,0 1-2,-2 1-1,0 1 0,0-1 2,0 1 1,0 0 2,-2 0 0,-4 1 1,-4 1-1,-3 1 1,-2 0-1,1-1 1,0-1 1,2-1-1,-1-1 2,-1-1-1,-3 0 2,-1-2 0,-2 0 0,1 0 0,-1-1 0,0 1-1,2-1 0,3-3 2,3-1 1,3-2 0,4-1 2,8 0 1,6 0 2,7 0 2,4-1-1,1-2-2,1-2-2,1-2-2,1 0-1,1 0 0,1 1-1,1 2 1,0 0-1,1 0 1,-1 0-1,0 0 0,1 0-2,-1 2-3,0 1-3,1 0-4,-2 1-5,-1 0-5,-3 0-6,-1 0-5,-2-1-4,1 1 0,-1 0-2,1 0 0,-2 0 0,-1 0 3,-2 0 3,-2 0 1,-2-1 3,-1 0 3,-1-2 2,0 0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6"/>
    </inkml:context>
    <inkml:brush xml:id="br0">
      <inkml:brushProperty name="width" value="0.02366" units="cm"/>
      <inkml:brushProperty name="height" value="0.02366" units="cm"/>
      <inkml:brushProperty name="color" value="#F2395B"/>
    </inkml:brush>
  </inkml:definitions>
  <inkml:trace contextRef="#ctx0" brushRef="#br0">32450 23100 929,'0'14'-32,"0"-1"9,0-2 10,0-2 10,0 1 6,0 3 2,0 5 3,0 4 2,0 0 1,0 0-3,0-1-3,0 0-2,0-2 0,0 1 3,0-1 3,0 1 2,0 0 0,0 1-1,0 1-2,0 1-2,0-1 0,0-1 0,0-3 0,0-1 0,0-4-6,0-6-15,0-6-14,0-6-14,0-3-4,2-2 7,0 0 8,2-1 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36"/>
    </inkml:context>
    <inkml:brush xml:id="br0">
      <inkml:brushProperty name="width" value="0.04536" units="cm"/>
      <inkml:brushProperty name="height" value="0.04536" units="cm"/>
      <inkml:brushProperty name="color" value="#00BFF3"/>
    </inkml:brush>
  </inkml:definitions>
  <inkml:trace contextRef="#ctx0" brushRef="#br0">81916 48703 484,'-7'-9'6,"2"-2"9,2-2 11,2-1 9,1-2 5,2-2-3,0 0-3,2-1-2,0 0-4,2 1-4,0 1-5,1 1-4,1 0-3,2 1 0,0-1-2,1 0 0,2 0-2,3-1-1,3-1-1,4-1-2,0 1-1,-2 3-1,0 2 0,0 4-2,-3 3 2,-1 2 2,-3 4 4,-1 3 4,-2 1 0,-1 1-1,0 1-2,-2 2-1,0 1-1,0 3 1,0 4 0,0 2 0,-1 3-1,1 2-1,0 4-1,0 3-2,0 3-1,1 1 1,2 2-1,0 2 0,0 1-1,-3 0-1,-1 0-2,-2 1-1,0-3-2,0 0 0,1-3 1,2-2-1,-2-3-1,-1-3-3,-2-5-4,-2-3-3,0-6-8,0-6-15,2-8-15,0-6-14,1-3-4,0 0 7,0 2 8,0 1 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02:36"/>
    </inkml:context>
    <inkml:brush xml:id="br0">
      <inkml:brushProperty name="width" value="0.05104" units="cm"/>
      <inkml:brushProperty name="height" value="0.05104" units="cm"/>
      <inkml:brushProperty name="color" value="#00BFF3"/>
    </inkml:brush>
  </inkml:definitions>
  <inkml:trace contextRef="#ctx0" brushRef="#br0">82305 48009 431,'0'-15'3,"2"4"6,0 3 7,2 3 6,-1 2 10,-2 3 12,-2 4 11,-2 2 13,-2 3 0,-2 2-13,-2 2-13,-1 1-13,-3 3-7,-2 1-2,-2 3-3,-1 2-3,-4 3-1,-5 6-1,-5 6-2,-4 6-2,-6 7-1,-5 6-4,-4 7-4,-5 7-4,-4 2-8,0-3-12,-1-3-15,-1-3-12,2-3-5,5-1 4,4-2 4,6-2 3,6-6 1,9-10-1,9-10-1,9-9-1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3:42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29706 18438 539,'-8'-7'0,"0"1"2,1 0 1,-1 2 1,0-1 1,2 0 2,1-1 3,0-2 1,1 1 2,-2 1 0,0 0 0,-1 2 1,-1 0-1,0 0-1,0 0 0,0 0-2,1 1 0,-1 0 1,0 2-1,0 0 0,0 1 0,-2 0 0,0 0 0,-1 0 1,-1 0-3,0 0-5,0 0-5,1 0-4,-2 2-2,-2 2 1,-1 4 1,-3 2 2,0 2 1,1-1 0,1 1 1,1 0 1,-1 0 0,0 3 0,-1 2 1,-1 2 0,0-1-1,1 1 2,1-2-1,1-1 1,0 0 0,2 1 0,1 1 0,1 2 0,-1-2 0,0 0 0,-1 0 0,-1-2 0,-1 0 0,0 1 0,1 1 0,-1 1 0,1 0 0,1-1-1,1 0 1,0-2 0,1 0-1,1 1 1,-1 1-1,0 1 0,0 0 0,1-1 1,-1 0-1,0-2 0,1-1 1,1 1-1,0 0 1,2-1 0,0 1 0,0 2 0,1 0 1,-1 1 0,0 0-1,0 1 1,0-1-2,0 1 1,1 1-1,2 1 1,3 3-1,1 1 1,0 1-1,-1 1 1,0-1-1,-1 1 0,-1 0-1,2 0 2,0 2-1,2 1 0,0-1 0,0-1 1,0-3-1,0-1 1,0-2 0,0-1-1,0-1 1,0-1 0,0-1 0,2-1 1,0-1-1,2-1 0,0 0 1,0 2-1,-1 0 1,2 1-1,-1 0 0,1 1 1,2-1-1,0 1 0,1-1 0,0-1 0,0-1 1,-1 0 0,2-2 0,0 1-1,1 0 1,2-1-1,0 1 0,1 0 0,1-1 0,1 1 0,1 0-1,2-1 1,0 1-1,1 0 1,0-1 0,1 1-1,0-1 1,-1 1-1,1-1 1,0-3-1,-1-1 0,1-2 0,0-1 0,1 2 0,1 0 0,1 1 0,1 1 1,1 0 0,1-1 1,1 1 0,1-1 1,1 0-1,0-2 1,2-1 1,1 0-1,-1-2 0,0-1 0,1 0 1,-1-1-1,0 0-1,1-1 0,-1 2 0,0-2 0,1-1-1,-1 0 1,1-2 0,-1 1 0,0 0 0,1 2-1,-1 0-1,1 1 1,1 0-1,0 0 1,2 0 0,1-1 0,1-1 1,0 0-1,2-1-1,0-2 1,0-1 0,1 0 1,-1-1-1,0-2 0,0 0 1,0-1 0,1-2 0,-1 1 0,0-1 0,0 0-1,0 0 0,0 0-1,-2 0 1,0 1 0,-1-1 0,-1 0 0,1 0 1,-1 0-1,0 0 1,1 1 0,1-1-1,0 0 1,2 0-1,-1 0 0,-2 0 1,-1 1 0,-3-1 1,0 0-1,-1 0 1,0 0-2,1 0 1,-1 1-1,0-1 0,1 0 1,-1 0-1,0 0 1,1 0 0,-1 1 0,0-1 0,1-1 0,-1 0-1,0-1-1,1-1 0,-1-1-1,-2 0 1,0 0 0,-1 1 0,0-1 1,1 0-1,1 0 1,1 1 0,0-1 0,-2 0 0,0 0 0,0 1 1,-2-2 0,0 0 0,1-1 0,-1-1-1,0 0 1,-1 1 0,-1 0-1,-1 2 0,0 0-1,1-2 1,1 0 0,1-1-1,0 0 1,-1 1 0,-1 1-1,-1 1 1,-1-1-1,-1 0 0,-1-1 0,-1-1 0,0-1 0,-1 0 1,1 1 0,-1-1 0,0 0 1,-2 1-1,-3-1 0,-1 0 0,-1 0 0,2-3 1,0-2 1,1-1 1,0-1 0,-1-1-1,-1 1 0,0-1 0,-2 1 0,-1-1-1,0 1 1,-2-1 0,0 0-1,0-1-1,0-1-2,-1 0 0,0-1-1,-2 1 1,-2 1 0,-2 1 0,-1 0 0,2 1 0,0-1-1,2 1 0,-1 0 0,-2 1 0,-2 1 1,-2 1 0,-2-1 1,-2 0-1,-2-1 0,-1 0-1,-3-2 0,0 1 1,-1-1-1,-1 1 1,-1-1 0,0 1 0,1-1 0,-1 1 1,-1-1 0,-1 1-1,-3-1 1,-1 1-1,-2-1 1,3-1-1,-1-1 0,2-1 1,0 0-1,-3 1 1,-1 1-1,-3 1 1,0 1 0,0 1 1,-1 1-1,1 1 0,-2 0 0,1 1 0,-2-1 0,-1 1 1,0 0-1,-1 2 0,1 3 0,0 1 0,-2 1-1,-1 1 0,-2-1-1,-2 0-1,-2 1 1,1 0-1,0 2 0,0 1 0,-1 0 1,-1 0-1,0 0 0,-2 1 1,-1-1 0,0 2-1,-2 1 1,0 0-1,-1 2 1,2 0-2,0 2 0,2 0 0,-1 1-1,-1-2 3,0 0 0,-1-2 3,-1 1-1,0 1 1,-1 0-1,1 2 0,1-1 0,2-1 0,2 0 0,2-1 0,0-1 1,-1 2-1,0 0 0,-2 2 0,1 0 0,0 0 0,1 0 0,2 0 0,0 0-1,0 2 1,-1 0 0,1 2 0,-1 0-1,0 0 0,-2-1 0,0 1-1,-1 1 0,1 2-1,1 2 0,2 2-1,0 1 0,1 1 1,2 1 0,0 2 0,0 0 0,-1 1-3,0 1-1,-2 1-2,0 2-2,0 3 0,0 3-1,-1 3-1,1 2-1,-2 4-1,-1 3-1,0 3-1,0-1-3,5-2-6,4-4-5,4-2-6,4-4-1,5-5 3,4-5 2,6-5 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3:44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18435 18790 599,'-7'-15'-39,"2"3"9,2 1 10,2 2 10,1 2 5,-2 0 3,0 2 2,-2 1 2,0-1 3,-2-2 2,0-2 2,-1-2 3,-1 0 0,0 1 1,0 0-1,1 2 0,-2 1 0,-2 0 1,-2 2-1,-1 1 0,-3 0 0,-2 0-2,-2 0-1,-1 0-1,-1 1-1,-1 0-1,1 2-1,-1 0 0,-2 1-1,-5 0 1,-5 0 1,-4 0 0,-3 0 1,0 0-2,-1 0 0,1 0-1,0 1-1,-2 0 0,0 2 1,-2 0-1,0 1 1,0 0-1,0 0 1,0 0 0,0 0-1,0 1 1,0 2-1,0 0-1,0 2 0,2 3 0,0 4 0,2 2-1,-1 2 1,1 3 0,0 1-1,0 3 1,0 2 0,0 2-1,0 4 1,0 3-1,1 2 0,3 0 1,3 2-1,4 1 1,1-2 0,3 0 0,2-3 0,1-2 0,3-1-1,1-2 1,2 0-1,3-1-1,1-2 1,4-1 0,3-3 0,3-1 1,0 0 0,2 2 1,-1 5 1,0 1 0,0 3 1,2 1 0,0 0-1,2 2 1,0 0-1,2 0 0,0 1 1,2-1-1,0 0-1,2 0-1,0 0-1,1 0-2,2 0 0,0-2 0,1 0 1,2-1 1,0-1 0,1-2-1,1 0 0,1-1 1,1 0-1,2-1 1,0 0 0,1 1 0,1-2 1,1 0 0,1-1 0,1-1 2,2-1-1,1-1 0,3-1 0,1-1 1,1-2-1,1-1 0,-1-3-1,0-1 0,1-2 1,1-1-1,1-1 0,1 0 1,0-2 0,2-1 1,1 0 0,1-2 1,0-1 0,2-2-1,0-3-1,2 0-1,1-2-1,2 0 1,2 0 0,2 0 0,0-1 0,0-1-1,-1 0-1,-2-1-1,1-2 0,2-2 0,2-2 1,2-1 0,1-2 0,0 0-1,0 0 1,-1 1-1,2-2 0,0 0 0,1-1 0,2-1 0,-2-1 1,-1 0 0,-2 1 0,-2-1 1,-1 0-1,0 1 0,0-1 1,0 0-1,-1 0 1,-2-3 0,-2-2 2,-2-1 1,-1-2 0,-2-1-1,0-1-1,-1-1 0,-2-1-1,-2-1 0,-2 0 1,-1-2-1,-3 0 1,-1 1 0,-3 1 0,-1 1 1,-3 0 0,0-2-1,-1-3 0,0-1 0,-2-3-1,-1-2-1,-1-4 0,-1-2-2,-1-2 1,-2 0 0,-3 0 0,-1 0 2,-1 0-1,-2 0 1,-1 0-1,0 0 0,-2 1 0,-2 4 0,-2 2-1,-2 3 0,-3 3 0,-2 0 0,-3 1 1,-3 1-1,-3 1 1,0 0 0,-1-1 0,-1 1 0,-2 0 1,-1-1-1,-3 1 1,-1 0 0,-3 0 0,-3 1 0,-3 1 0,-2 1 0,-3 1 0,-1-1 0,0 1 0,-2 0 0,0 1 1,0 2-1,0 4 0,0 4-1,-2 0 1,-2 0-1,-4 1 0,-2-1 0,-3 1 0,0 0 0,-1 2 0,-1 1 0,-1 1 0,2 2-1,0 2-1,2 3 0,0 0-1,-2 0 0,0 0 1,-1 0 0,-2 1-1,0 2-1,-1 2-1,-1 2-1,0 2-2,0 4-3,2 2-4,1 3-4,1 4-2,0 5-3,2 5-2,1 5-2,1 5-3,4 4-1,2 5-3,4 6-3,4-3 1,9-8 2,8-9 2,7-9 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5:01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65397 21969 631,'-21'-8'12,"7"0"-1,5 1 0,6-1-3,3 0 1,2 0-1,0 0 1,2 0 0,0 0 0,1-1-1,2-2-1,0 0 0,1 0-2,0 1-1,0 0-1,-1 2-2,2 0 0,4-2 2,2 0 2,3-1 2,0 0-1,-1 2 0,-2 3-2,-2 1-1,-3 1-1,1 2-2,-2 0-1,0 2-2,-3 1 0,-1 2 1,-2 2 1,-2 2 1,-1 1 0,0 1-1,0 2-2,0 0 0,0 1 0,0 1 1,0 1 3,0 2 1,0 0 2,-2 1 1,-1 1 0,0 1 1,-1 0 0,1-1-1,-2-1 0,2-1-1,-1-1-1,2-2-1,0-3 0,2-1 0,0-1-1,2 0 0,0 0-1,2 0 1,-1-1-2,2 1 0,-2 0 0,1 0 0,0 0-1,0 1 1,0 2 0,0 0-1,-1 0 1,-2-1-2,-2 0 1,-2-2-2,-2-1-1,-2-2-4,-2-2-2,-1-2-3,-2-2-1,2-2 1,1-2 2,1-2 2,0-1 1,0-2 1,0 0 1,0-1 0,1-2 2,-1-1-1,0-3 0,0-2-1,1 0 2,1 1 3,0 1 3,2 1 3,0 1 2,0 1 2,0 0 0,0 2 2,0 1 1,0 1 2,0 0 0,1 2 1,-1 3 3,2 6 8,0 6 6,2 6 6,0 6 0,0 9-6,0 7-7,0 8-7,0 1-4,0-4-2,0-5-2,0-5-3,0-1-3,2 6-3,0 5-5,2 4-4,-1 5-4,-1 2-4,0 3-4,-2 4-5,0 0-1,0 1 2,0-1 2,0 1 1,0-4-1,0-6-5,0-7-5,0-8-5,1-6 1,0-7 3,2-7 6,0-6 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5:01"/>
    </inkml:context>
    <inkml:brush xml:id="br0">
      <inkml:brushProperty name="width" value="0.03067" units="cm"/>
      <inkml:brushProperty name="height" value="0.03067" units="cm"/>
      <inkml:brushProperty name="color" value="#F2395B"/>
    </inkml:brush>
  </inkml:definitions>
  <inkml:trace contextRef="#ctx0" brushRef="#br0">66408 21206 717,'8'-34'4,"-2"8"8,-1 8 9,0 10 7,-2 6 3,0 4-4,-2 4-4,0 4-3,-3 4-3,-2 7 1,-4 5-1,-2 7 1,-2 2-2,-1 2-4,-1 1-3,-1 0-3,-2 2-3,0 0-2,-1 2-3,-1 1-1,-1-2-2,1-4-2,-1-4-2,1-4-3,1-4-3,5-5-7,3-4-5,4-6-6,3-5-5,2-2-3,2-6-4,2-2-3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5:02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66446 21300 555,'14'0'12,"-1"0"0,-3 0 1,-1 0 0,0 1 1,0 4 1,1 2 1,2 3 0,0 3 1,1 0 1,1 1 2,1 1 1,1 0-1,0-1-4,-1 0-3,1-2-5,-1 0-3,-1 0-3,-1-1-4,0 1-3,-2-1-3,-1-1-1,-1 0-1,0-2-1,-3 0 0,-1 0 0,-2 0 0,-2-1 0,-1 1-3,-2 0-8,0 0-7,-1 0-8,-2-2-1,-2-1 5,-2-2 3,-2-2 5,-2-1 5,-1 0 4,-3 0 4,-1 0 5,-3 0 4,0 0 0,-1 0 3,0 0 0,-2 1 2,-1 0-2,-1 2-1,-1 0-1,0 2 4,3 0 6,1 1 8,3 2 6,2-1 4,3-1 0,2-1-1,4 0 0,5-2 0,6 0 2,8-2 1,6 0 1,3-2-3,1 0-5,-1-2-7,1 0-5,-2 0-4,-1 0-1,-2 2 0,-2 0-1,-3 3-3,-3 4-5,-2 4-7,-4 4-5,-2 2-2,-4 1 3,-2 1 2,-3 1 3,-3 0 2,-2-1 1,-2-1 1,-1-1 1,-2 0 1,1-2 1,-1-1 2,1-1 1,-1 0 1,1 0 1,-1-1 2,1 1 1,0-1 1,2 0-1,3-2 1,1-1-2,5-1 4,6-2 5,7-2 6,8-2 6,4-2 0,3-2-4,3-2-3,3-2-5,1 0-3,1 1-3,-1 0-2,0 2-3,0 0-1,-3 0-1,-1 0 0,-3 0 0,-1 1-2,-3 0-2,-1 2-3,-2 0-2,-4 1-2,-5-2-3,-4 0-1,-5-1-3,-4-2 1,0-2 5,-2-2 5,1-2 3,-2 0 4,0 1 3,0 0 2,1 2 3,0 4 6,2 8 11,2 8 10,2 7 11,2 5 0,0-1-8,2 1-9,1-1-8,0 1-6,1-1-2,2 1-1,0-1-3,1 1-1,0 1-2,0 1-2,0 1-2,-1 0-1,0 1-1,-2-1-2,0 1-1,-1-2-1,0-2-1,0-1-1,0-3-1,-3-3-3,-6-6-4,-6-6-5,-5-6-4,-2-5 0,3-4 4,3-4 3,2-3 4,4-3 3,1 1 5,2-1 4,2 1 4,2-1 1,2 2 0,2 1-1,2 1 0,2 0 1,4-1 2,2-2 3,3 1 2,3-1-1,3 0-5,3 2-3,3 1-6,2 1-2,-1-1-1,0 0-1,1 1-2,0-1-2,0 2-4,2 1-4,1 1-5,0 0-2,-1 0-2,-2 0-2,0 1-2,-1 0 0,-1 0 2,-1 2 2,-1 1 2,-2 0 3,-3 0 4,-3 0 4,-2 0 5,-3 1 2,-1 1 2,-1 0 2,0 2 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5:03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68955 21819 545,'15'-22'1,"-3"3"2,-1 3 2,-2 3 1,-2 4 8,-2 6 13,-3 6 13,0 6 13,-4 4 3,-2 5-10,-4 3-8,-2 5-8,-2 2-7,-1 2-3,-1 3-4,-1 1-3,-2 2-2,-2 0 0,-1 2 2,-3 0 0,-1 1-3,-1-2-4,-1 0-7,0-1-5,0-3-4,3-2-6,3-3-4,3-3-5,6-9-10,10-16-15,10-16-15,10-15-16,2-5 1,-3 7 18,-5 7 16,-3 7 17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5:03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69400 21809 526,'21'-42'1,"-5"10"4,-5 10 2,-4 9 4,-3 7 5,1 2 10,2 4 8,0 2 8,0 4 3,0 4-7,-2 3-5,0 5-6,-2 2-3,2 3-3,-2 1-1,1 3-3,0-1-1,0 0-2,0-1-2,0 0-2,0-3-1,0 0-1,0-1 0,0-1-2,-1-1 0,1-3-1,0-1-2,0-2-1,2-5 0,2-6-1,3-8 0,3-6-1,3-7 1,1-7-1,3-7 1,2-6 0,0-6-1,1-2-2,-1-3-3,1-3-3,-2-1-1,-2 4-1,-1 3-2,-2 2 1,-3 6-5,-1 6-6,-2 7-7,-2 7-5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5:04"/>
    </inkml:context>
    <inkml:brush xml:id="br0">
      <inkml:brushProperty name="width" value="0.05322" units="cm"/>
      <inkml:brushProperty name="height" value="0.05322" units="cm"/>
      <inkml:brushProperty name="color" value="#F2395B"/>
    </inkml:brush>
  </inkml:definitions>
  <inkml:trace contextRef="#ctx0" brushRef="#br0">70929 21200 413,'14'-15'9,"-3"2"2,-3 3 1,-2 1 1,-2 1 1,0 0 0,0 0 0,0 0 0,-1 1 0,-1-1-1,0 0-1,-2 0-1,0 0-1,0 1-1,0-1-1,0 0-1,-3 3-1,-5 6 1,-7 6 0,-6 6 1,-2 3 0,1 3 0,1 1 0,1 3 0,1 1 0,-1 1 0,0 1-1,1 1-1,0-1 0,1-2-1,0-1-1,2-2-1,2-3-1,3-1 0,3-3-1,2-1 0,4-3-2,4-2-3,4-4-3,4-2-2,3-5-3,3-6-2,3-6-1,3-5-2,2-4 0,-1 1 2,1-1 2,-1 1 1,0 1 1,-1 2 1,-1 4 1,0 3 1,-3 2 0,-1 3 2,-3 1 0,-1 2 2,-3 3 3,-2 4 6,-4 4 6,-2 4 7,-2 1 4,0 1 1,0 0 3,0 0 1,0-1-1,0 1-4,0 0-3,0 0-3,1-1-6,2-1-5,2-1-7,1 0-6,3-3-3,2-3 1,2-2 1,2-3-1,1-4-1,3-4-4,1-4-6,3-3-4,0-4-1,-1-2 0,-1-1 3,-1-2 0,-1-1 4,1 1 5,0 1 5,-1 1 5,-1 2 3,-2 2-1,-4 5 1,-3 1-1,-3 5 9,-4 6 18,-4 6 18,-4 6 18,-2 5 3,1 1-12,-1 5-11,0 2-12,0 1-7,0-1-2,0-1-3,1-1-3,-1-1-2,2 1-3,0 0 0,2-1-3,1 1-3,2-1-3,2 1-4,2 0-4,2-3-2,2-3 2,1-4 1,3-4 0,2-4 0,0-1-4,1-2-2,1-1-3,1-5-2,1-4 0,2-5-1,0-5 0,-1-3 0,-1-1 2,-2-1 2,-3-1 1,-1-1 2,-2 1 1,-2 0 1,-2-1 2,-2 2-1,-1 3 1,0 3-1,-1 3-1,-1 2 4,0 1 7,0 1 8,0 0 6,1 2 6,1 3 3,3 1 5,2 2 4,1 2-2,2 2-7,0 2-8,1 2-7,0 2-4,0 2-2,-2 1 0,0 3 0,-1 2-1,-1 2 2,1 1 1,0 3 2,-1 0 0,-1 1-1,0 0 1,-1-1-1,-3 1-1,-1-1-2,-2 1 0,-1 0-2,-3-2-3,2-1-3,-1-3-5,0-1-4,2-5-7,4-6-9,3-7-10,6-8-9,2-3 0,3-1 10,3-1 10,3-1 9,2 0 5,-1 3 3,1 1 1,-1 2 2,0 1 1,-1 1 0,-1-1 0,-1 0 0,-1 0 0,-3-1-3,-1-1-2,-2-1-1,-2-1-2,-1 0 0,0 1 1,-2-1-1,-1 0 1,0-2 2,-2 0 3,0-1 3,-2 0 1,-1-1 1,0 1 2,-2-1 1,0 0 2,0 1 2,0-1 1,0 1 2,0 0 3,0 1 4,0 0 2,0 2 4,0 2 3,0 1 1,0 2 1,0 2 2,0 2 3,0-1 6,0 0 6,0 0 5,1 3 2,0 6 0,2 6 0,0 6 0,0 4-4,0 3-6,-1 3-8,-2 3-6,0 3-5,2 4-2,1 4-4,0 5-1,0 6-5,0 11-6,-2 11-5,0 11-5,-1 5-10,2 0-11,0 1-12,2-1-11,0 0-4,1 0 4,2 0 4,0 0 4,0-8 2,0-17 0,-2-17-1,0-15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6"/>
    </inkml:context>
    <inkml:brush xml:id="br0">
      <inkml:brushProperty name="width" value="0.02834" units="cm"/>
      <inkml:brushProperty name="height" value="0.02834" units="cm"/>
      <inkml:brushProperty name="color" value="#F2395B"/>
    </inkml:brush>
  </inkml:definitions>
  <inkml:trace contextRef="#ctx0" brushRef="#br0">32900 22327 776,'0'-10'19,"0"10"4,0 12 4,0 10 4,0 4-1,2 0-6,0-1-7,2 0-5,0-2-4,0 2-1,-1 1 0,1 1 0,0 0-1,0-1-2,0-1-3,0-1-1,-1 0-1,0 1 0,-2 1-1,0 1 0,-1-2-1,0-1-2,0-4-4,0-3-1,0-3-3,0-1-2,0-2-2,0-2-2,0-4-5,0-2-9,0-6-9,0-2-9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48"/>
    </inkml:context>
    <inkml:brush xml:id="br0">
      <inkml:brushProperty name="width" value="0.03412" units="cm"/>
      <inkml:brushProperty name="height" value="0.03412" units="cm"/>
      <inkml:brushProperty name="color" value="#6ADCAB"/>
    </inkml:brush>
  </inkml:definitions>
  <inkml:trace contextRef="#ctx0" brushRef="#br0">17794 17428 644,'7'-8'-13,"-2"1"24,-2-1 23,-2 0 23,-2 0 6,-2 2-14,-2 1-12,-2 0-14,-1 1-8,1 1-4,-1-1-2,0 0-4,-1 0-1,0 2-1,-1 0 0,-1 2 0,0 0 0,0 2 0,2 0 0,1 2-1,0 0 1,0 0 0,0-1 0,0 1-1,1 0 1,-1 0-1,0 0 1,0 0 0,0 0 0,0 0 0,1 0-2,-1 0 0,-1 0-1,0 3 0,-1 2 0,-1 2 0,0 0-1,2-1 0,2 0-1,2-2-1,1 0 1,1 0-1,-1-1 2,0 1-1,-1 0 1,0 2 0,-2 0 0,0 1 0,0 0 0,1 0 0,0-2 1,2-1 0,0 1 1,2 0 1,0 1 1,2 1 1,0 0 1,2 0-2,0-2-1,2 0-2,0-2 0,2-1 0,0-1-1,1 0 0,1-1 0,0 0 0,0 0-1,0 0 1,-1-1 0,1 1 1,0 0-1,0 0 1,0 0-1,0 0 1,-1 0 0,1 0-1,1-1 1,3 0-2,4-2 1,2 0-2,1-1 1,-1 0 0,-1 0 0,-1 0 1,0-1-2,0 0-2,-1-2-2,1 0-3,0-1-4,-1 0-5,1 0-4,0 0-4,-1 0-5,3 0-5,0 0-3,1 1-4,-1-1 0,-3 0 5,-3 0 5,-2 0 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49"/>
    </inkml:context>
    <inkml:brush xml:id="br0">
      <inkml:brushProperty name="width" value="0.03766" units="cm"/>
      <inkml:brushProperty name="height" value="0.03766" units="cm"/>
      <inkml:brushProperty name="color" value="#6ADCAB"/>
    </inkml:brush>
  </inkml:definitions>
  <inkml:trace contextRef="#ctx0" brushRef="#br0">19550 17950 584,'16'0'148,"1"0"-37,1 0-37,1 0-38,1 0-20,-1 2-4,1 0-4,-1 1-4,0 0-2,-1 0 0,0-2-1,-2 0 0,0-1 0,1 0-2,1 0-1,1 0 0,0 0-2,-1 0 0,-1 0-2,-1 0 0,-1 0 0,0 0 0,-2 0 1,-1 0-1,0 0 2,0 0 0,-1 0 1,1 0 0,0 0 1,1 0 0,1 0-1,2 0 1,-2-1 0,-1 0 1,-2-2-1,-2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0"/>
    </inkml:context>
    <inkml:brush xml:id="br0">
      <inkml:brushProperty name="width" value="0.04949" units="cm"/>
      <inkml:brushProperty name="height" value="0.04949" units="cm"/>
      <inkml:brushProperty name="color" value="#6ADCAB"/>
    </inkml:brush>
  </inkml:definitions>
  <inkml:trace contextRef="#ctx0" brushRef="#br0">27355 13695 444,'-13'-14'15,"6"6"11,6 5 12,6 5 12,3 2 0,2 1-7,0 1-8,1 2-9,1 0-5,2-1-4,0 1-2,1 0-4,1-1-2,-1-1 0,1 0 0,0-2 0,1-1-1,3 0-3,3-2-1,3 0-4,0 0-1,-1 2-2,-3 2-1,-1 2-2,-2 0-2,1-1 0,0-1 0,-1 0-1,1-1 0,0 1 0,-1 2 0,1 0 1,0 0 0,1-2 0,1-3-1,1 0 1,0-3-1,1-1-1,-1 0-1,1-1-1,-2-2 2,-1 0 1,-3-1 3,-1-1 2,-1 0 3,0 2 2,-1 2 3,1 2 2,0 2 4,1 2 4,1 2 6,1 2 4,0 0 2,-2 1-3,-3 0-4,-1 0-1,0-1-4,1-1-3,3-1-2,2 0-3,1-2-3,1-2 0,1-2-1,1-2 0,1-2-3,1-2-2,1-2-4,1-1-1,-1-1-3,-1 2-1,-3 2-2,-1 3-1,-2 0 0,-1 0 3,-1 0 1,0 0 2,-2 1 4,-1 0 5,-1 2 5,-1 1 6,1 0 2,0 0 0,1 0 1,1 0-1,0 0 1,-1 1-1,0 2 0,-2 0 0,1 0-3,3-2-3,3-2-4,4-2-3,-1-1-3,0 1-1,-1-2 0,0 2-1,-1-1-1,1 0 0,1 0 1,1 0 0,0 1 2,-1 0 3,-1 2 3,-1 0 4,0 3 2,1 2 0,1 4 2,1 2 0,1 0 2,1-1 1,1-2 2,1-2 1,0-1-1,-1 0-4,-1-1-4,-1 1-4,0-1-6,-1 0-5,1-1-7,-1-2-6,-1 0-2,-3-2 2,-3-1 3,-2 0 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1"/>
    </inkml:context>
    <inkml:brush xml:id="br0">
      <inkml:brushProperty name="width" value="0.0339" units="cm"/>
      <inkml:brushProperty name="height" value="0.0339" units="cm"/>
      <inkml:brushProperty name="color" value="#6ADCAB"/>
    </inkml:brush>
  </inkml:definitions>
  <inkml:trace contextRef="#ctx0" brushRef="#br0">23057 16981 648,'-8'-7'68,"0"0"-16,0 2-18,1 1-16,-2 0-9,0 2 0,-2 0 0,0 2-1,-1 1 0,-1 2-1,-1 2-1,-1 2 0,-1 0-2,2 1 1,1 0-1,1 0 0,-1 0-1,0 1 1,-1 2 0,-1 0 1,0 0-1,3 1 1,1 0 0,2 0 1,1 0-1,-2 1 1,0 1-1,-1 1 0,0 1 0,0 0-1,2-1 0,1 1 0,0-1 0,2 1-1,1 0 1,0-1 0,1 0 0,1-3-1,-1-1-1,0-2-2,0-1 1,2 2-1,0 0 1,2 1-1,1 1 0,4 0-2,2-1-2,3 1-1,3-1-2,2-3 2,1-1 0,3-2 1,1-1 0,1 0-1,1 0-1,1 0-1,1-1 1,-1 0-1,1-2 2,-1 0 0,1-1-1,-1 0-2,0 0-3,1 0-2,-1-1-1,-1 0 2,-1-2 1,-1 0 1,0-2-2,1 0-6,1-1-6,1-2-5,-2 1-5,-3 1-1,-4 0-2,-4 2-1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2"/>
    </inkml:context>
    <inkml:brush xml:id="br0">
      <inkml:brushProperty name="width" value="0.03819" units="cm"/>
      <inkml:brushProperty name="height" value="0.03819" units="cm"/>
      <inkml:brushProperty name="color" value="#6ADCAB"/>
    </inkml:brush>
  </inkml:definitions>
  <inkml:trace contextRef="#ctx0" brushRef="#br0">23400 15050 576,'7'9'108,"-1"3"-22,-1 4-22,-1 2-23,-1 1-12,0 1-4,-2-1-3,0 1-3,-1-1-4,0 1-5,0-1-6,0 1-4,0-1-6,0 1-9,0-1-9,0 1-7,0 0-9,0 1-6,0 1-6,0 1-8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3"/>
    </inkml:context>
    <inkml:brush xml:id="br0">
      <inkml:brushProperty name="width" value="0.04576" units="cm"/>
      <inkml:brushProperty name="height" value="0.04576" units="cm"/>
      <inkml:brushProperty name="color" value="#6ADCAB"/>
    </inkml:brush>
  </inkml:definitions>
  <inkml:trace contextRef="#ctx0" brushRef="#br0">22942 13175 480,'-8'-15'0,"2"2"-2,1 3-1,0 1-2,0 1 2,0 0 5,-1 0 5,-1 0 3,-1 1 4,0 1 0,0 0 2,0 2 0,0 1 0,-2 0-1,0 1-1,-1 2-2,-2 1 0,-1 4-3,-3 2-3,-1 4-1,-2 2-2,2 3 0,1 3 0,1 3 0,0 2-1,1-1 1,-1 0 0,0 1-1,2-1 0,1 1-1,2-1-1,2 1-1,2-1-2,1-1 1,0-2-2,2 1 0,0-3-1,2-1-1,0-2 0,2-3-1,2-1-1,4-2 0,4-2 1,3-2-1,6-3 0,5-4 0,7-4-1,5-4-1,3-5 1,2-5 0,1-7 0,1-5 0,-2-3-1,-2 2-1,-4 0-2,-2 1-2,-4 3 2,-3 5 4,-5 5 4,-3 5 3,-5 6 9,-6 8 13,-6 8 13,-6 8 13,-3 3 3,0-1-8,1-1-5,-1-1-8,0 0-5,0 1-5,0 2-4,0 0-4,1 0-4,1 1-1,0-1-3,2 1-1,0-1-2,2-1 1,0-1 1,2-1 0,1-1-2,4-3-5,2-1-4,4-2-5,1-2-2,1 0 0,1-2 0,1 0 1,1-4 0,2-2 1,0-5 1,1-4 2,0-3 0,1-3 1,-1-4 1,1-1 2,-1-3 0,-3 1 1,-1-1 1,-2 1 1,-3 0 1,-3 1 4,-2 1 3,-4 1 3,-2 1 2,-4 0 0,-2 2 0,-3 1 0,-3 2 1,0 3-1,-1 2 0,-1 4 0,-1 2 0,-2 2 1,0 2-1,0 2 1,-2 2 0,2 0-2,1 1-2,1 2-2,4-1-5,8-1-9,8-1-10,8 0-10,4-2-2,1-2 5,1-2 5,2-2 4,0-2 5,2 0 4,3-1 2,2-1 5,-2 0 2,-2 2 1,-3 2 3,-2 2 1,-4 2 5,-3 4 9,-3 2 8,-2 3 9,-3 3 3,-1 0-4,0 1-3,-1 1-2,-2 1-4,-1 1-4,0 2-3,-1 0-4,-1 1-2,0 1-1,0 0-1,0 3 0,1-2-3,0 0-5,2-1-4,0 0-5,2-3-5,2-1-5,2-3-5,2-1-5,2-3-1,1-4 5,3-4 3,2-4 4,1-4 3,-1-2 1,1-3 1,0-3 2,-2-3 1,-1-3 2,-2-4 3,-2-1 2,-3-4 0,-1-1 0,-2-2-1,-2-2-2,-1 0 2,-2 5 4,0 3 3,-1 5 4,-2 3 2,-1 3 1,0 2 1,-1 4 0,-1 2 1,0 1-2,1 0-1,-1 2-1,2 0-6,6 0-11,4 0-10,6 0-11,3 0-3,5 0 4,3 0 5,5 1 4,-1-1 6,-3 2 5,-5 0 6,-3 2 6,-3 1 4,-1 2 1,0 2 3,-2 1 2,-1 3 2,-2 0 0,-2 1 0,-2 2 2,-1 0-2,0 3-3,0 1-2,0 3-4,0 0-1,0 1-2,0 0 0,0-1-1,-1 1-1,0-1-5,-2 1-2,0 0-4,0-2-3,0-1-6,2-3-4,0-1-5,4-5 0,4-8 3,5-8 5,6-8 4,0-2 3,-1 1 3,-3 2 4,-1 3 2,-2 0 2,-1 0 0,0 1 2,-2-1-1,0 1 0,0 0-2,0 2-3,0 1-3,-1 0-1,-1 0-1,-1 0-2,0 1-1,-2-2-1,0 0-1,-2-2 0,0 0-1,-1-1 0,2-1 2,0-1 2,2-1 2,0-1 1,0 0 2,-1 1 2,2-1 2,-2 0 1,1 1 3,0-1 3,0 1 1,-1-1 4,0 2 4,-2 1 3,0 1 3,-1 2 11,0 6 18,0 4 17,0 6 17,0 5 2,0 5-15,0 7-15,0 5-13,0 5-12,2 5-8,0 3-6,2 4-8,0 4-7,0 5-9,-1 5-7,2 5-8,-1 2-8,1-1-10,2-1-8,0 0-9,0-7-4,-2-9 1,-3-10 2,0-9 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4"/>
    </inkml:context>
    <inkml:brush xml:id="br0">
      <inkml:brushProperty name="width" value="0.03898" units="cm"/>
      <inkml:brushProperty name="height" value="0.03898" units="cm"/>
      <inkml:brushProperty name="color" value="#6ADCAB"/>
    </inkml:brush>
  </inkml:definitions>
  <inkml:trace contextRef="#ctx0" brushRef="#br0">24750 17496 564,'8'-8'155,"2"2"-37,0 1-38,1 1-39,3 0-21,3 0-6,5 0-7,3 1-6,3-1-5,-1 2-4,0 0-2,1 2-4,-1 0-2,1 0 0,-1 0-2,0 0 0,1 0-2,-1 0-3,0 0-2,1 0-3,-2 0-2,-1 0-2,-3 0-1,-1 0-1,-3 0-1,-1 2 1,-2 0 1,-3 2 0,-1 0 4,-2 1 5,-2 1 6,-2 1 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5"/>
    </inkml:context>
    <inkml:brush xml:id="br0">
      <inkml:brushProperty name="width" value="0.03841" units="cm"/>
      <inkml:brushProperty name="height" value="0.03841" units="cm"/>
      <inkml:brushProperty name="color" value="#6ADCAB"/>
    </inkml:brush>
  </inkml:definitions>
  <inkml:trace contextRef="#ctx0" brushRef="#br0">27198 16450 572,'0'31'152,"0"0"-36,0 1-34,0-1-36,-1 0-24,0 2-12,-2 1-14,0 1-13,0-1-9,0 0-5,2-2-4,1 0-5,-1-2-3,-1-3-1,0-4-1,-1-1-2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5"/>
    </inkml:context>
    <inkml:brush xml:id="br0">
      <inkml:brushProperty name="width" value="0.03359" units="cm"/>
      <inkml:brushProperty name="height" value="0.03359" units="cm"/>
      <inkml:brushProperty name="color" value="#6ADCAB"/>
    </inkml:brush>
  </inkml:definitions>
  <inkml:trace contextRef="#ctx0" brushRef="#br0">27400 17059 654,'14'-22'4,"-1"5"6,-2 3 7,-2 5 8,0 1 4,1 0 6,3 0 4,2 1 4,0 0-1,-1 2-8,-1 2-7,-1 2-9,1 1-5,3 0-6,3 0-5,3 0-4,0 0-8,-3 2-12,-3 0-10,-2 2-11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5"/>
    </inkml:context>
    <inkml:brush xml:id="br0">
      <inkml:brushProperty name="width" value="0.04246" units="cm"/>
      <inkml:brushProperty name="height" value="0.04246" units="cm"/>
      <inkml:brushProperty name="color" value="#6ADCAB"/>
    </inkml:brush>
  </inkml:definitions>
  <inkml:trace contextRef="#ctx0" brushRef="#br0">28515 15900 518,'-7'46'173,"3"0"-44,1-2-43,2 0-44,1 1-23,0 6-4,0 4-4,0 5-5,0 2-9,2 1-16,0 0-15,1-1-17,0-5-2,0-10 10,-2-12 10,0-10 10,-1-6 0,0-1-11,0-1-12,0 0-11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7"/>
    </inkml:context>
    <inkml:brush xml:id="br0">
      <inkml:brushProperty name="width" value="0.03202" units="cm"/>
      <inkml:brushProperty name="height" value="0.03202" units="cm"/>
      <inkml:brushProperty name="color" value="#F2395B"/>
    </inkml:brush>
  </inkml:definitions>
  <inkml:trace contextRef="#ctx0" brushRef="#br0">32859 21883 687,'-7'-6'-12,"2"4"11,2 4 10,2 4 12,1 3-1,2 1-13,0 3-14,2 2-12,-1-1-8,0-1 1,-2-2 0,0-2-1,-3-2 3,0-1 6,-3 0 5,-2-2 5,0 0 5,0 0 5,2 0 5,1 0 6,1 0 8,3 2 13,4 0 13,2 1 14,3 0 0,2-2-12,2-2-13,1-2-11,2-1-8,2 2-4,0 0-2,1 2-4,2-1-2,3-2 0,3-2-2,3-2 1,2-1-1,1 0 1,0 0-1,2 0 2,0 0-1,-1 0 0,-1 0 0,-1 1 1,-2-1-2,0 0 1,-1 0-1,-1 0-1,-1 0-1,-1 0-1,-1 0-2,-1 0-1,0 1-2,-1 0 2,1 2 1,-1 0 0,-1 1 1,-3 0 0,-3 0-1,-2 0 0,-3 0 0,1 0-2,0 0-1,0 0-2,-1 0-2,-1 0-7,0 0-4,-2 0-7,-3 1-5,-6 2-4,-6 2-5,-6 2-4,-1 1 0,1 0 6,2 0 7,2-1 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7"/>
    </inkml:context>
    <inkml:brush xml:id="br0">
      <inkml:brushProperty name="width" value="0.03581" units="cm"/>
      <inkml:brushProperty name="height" value="0.03581" units="cm"/>
      <inkml:brushProperty name="color" value="#6ADCAB"/>
    </inkml:brush>
  </inkml:definitions>
  <inkml:trace contextRef="#ctx0" brushRef="#br0">15211 17965 614,'-13'0'40,"8"0"3,7 0 4,6 0 3,5 0-3,3 0-9,3 0-9,3 0-8,4 0-6,5 0-1,5 0 0,4 0-2,1-1-2,-3 0-5,-5-2-5,-4 0-3,-1 0-12,1 1-17,1 0-19,0 2-17,-1 0-2,-7 0 11,-5 0 12,-6 0 12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8"/>
    </inkml:context>
    <inkml:brush xml:id="br0">
      <inkml:brushProperty name="width" value="0.03235" units="cm"/>
      <inkml:brushProperty name="height" value="0.03235" units="cm"/>
      <inkml:brushProperty name="color" value="#6ADCAB"/>
    </inkml:brush>
  </inkml:definitions>
  <inkml:trace contextRef="#ctx0" brushRef="#br0">13394 17430 679,'7'-36'-15,"-1"7"11,0 8 12,-2 6 13,-1 3 8,0 2 5,-1 1 6,-2 1 5,-2 0-2,-4 2-8,-4 0-8,-3 2-9,-3 1-6,1 2-1,-1 2-3,0 2-3,1 2-2,-1 4-3,0 2-2,1 3-2,-1 3-3,1 1-1,-1 3-1,0 1-2,1 2 1,-1 1 1,0 1 3,1 1 2,0-1 1,2-2 1,3-1 0,1-2 2,1-3 0,0 0-1,0 0 1,1-2 0,0-1 0,2-1 1,2-1 1,2 0 1,2-3 1,4-1-2,2-2-1,3-2 0,5-2-2,5 0-2,7-2-2,5 0-3,4-4-1,0-4-3,2-6-2,1-3-1,0-4-4,0 1-3,0-1-4,0 0-5,-3 2-1,-8 3 1,-6 3 0,-6 3 0,-5 1 3,-1 2 4,-1 1 4,0 0 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8"/>
    </inkml:context>
    <inkml:brush xml:id="br0">
      <inkml:brushProperty name="width" value="0.03166" units="cm"/>
      <inkml:brushProperty name="height" value="0.03166" units="cm"/>
      <inkml:brushProperty name="color" value="#6ADCAB"/>
    </inkml:brush>
  </inkml:definitions>
  <inkml:trace contextRef="#ctx0" brushRef="#br0">11215 17327 694,'0'-33'39,"0"15"-3,0 13 0,0 14-2,0 9-2,0 3-4,0 4-4,0 5-4,0 0-2,0 0-4,0-1-2,0-1-3,0 1-6,0 2-8,0 4-10,0 3-9,-1-1-6,0-4-2,-2-4-2,0-3-2,0-4-2,1-2 0,0-1-1,2-2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8"/>
    </inkml:context>
    <inkml:brush xml:id="br0">
      <inkml:brushProperty name="width" value="0.0274" units="cm"/>
      <inkml:brushProperty name="height" value="0.0274" units="cm"/>
      <inkml:brushProperty name="color" value="#6ADCAB"/>
    </inkml:brush>
  </inkml:definitions>
  <inkml:trace contextRef="#ctx0" brushRef="#br0">11100 18153 803,'16'-29'-9,"-1"5"10,1 5 8,-1 5 8,2 1 6,1 0 0,3-1 1,2-1 1,0 1-2,2 1-2,1 2-4,1 3-2,-1 1-8,-3 2-8,-3 2-10,-3 2-9,-2 1-4,-1 0 3,-1 0 4,0 0 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8"/>
    </inkml:context>
    <inkml:brush xml:id="br0">
      <inkml:brushProperty name="width" value="0.04088" units="cm"/>
      <inkml:brushProperty name="height" value="0.04088" units="cm"/>
      <inkml:brushProperty name="color" value="#6ADCAB"/>
    </inkml:brush>
  </inkml:definitions>
  <inkml:trace contextRef="#ctx0" brushRef="#br0">12124 16455 538,'-7'-13'29,"2"6"7,2 6 8,2 6 7,1 7 0,0 7-5,0 9-5,0 7-6,0 6-5,-2 4-5,0 4-6,-1 4-5,-2 2-3,0 1-1,-2 2-1,0 0-1,0 3-5,-1 5-11,0 5-9,0 5-10,1 5-7,-1 8-4,0 6-6,0 8-3,2-6-1,1-17 4,2-15 5,2-18 4,1-11 3,0-6 1,0-5 0,0-6 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2:59"/>
    </inkml:context>
    <inkml:brush xml:id="br0">
      <inkml:brushProperty name="width" value="0.03357" units="cm"/>
      <inkml:brushProperty name="height" value="0.03357" units="cm"/>
      <inkml:brushProperty name="color" value="#6ADCAB"/>
    </inkml:brush>
  </inkml:definitions>
  <inkml:trace contextRef="#ctx0" brushRef="#br0">12250 18847 655,'9'-8'38,"1"0"-1,3 0 0,2 1-1,0 0-3,-1 2-5,-1 2-6,-1 2-6,-1 2-4,-2 4-4,-3 2-5,-1 3-3,-1 4-4,0 2-4,0 3-3,0 3-4,-2 2-2,-4 1 0,-4 1 0,-4 1-1,-2-1 2,-1-2 2,-1-1 2,-1-3 2,0-2 3,2-2 3,3-4 3,1-3 4,2-1 2,0 0 3,2 0 2,1-1 2,1 0 2,4-2 1,2-2 0,4-2 1,2-2 0,3 0-2,3-2-2,3 0-1,1 0-2,-1 0 1,-1 2 0,-1 0 0,-1 2-1,-1 0-1,-1 2-1,0 0-1,-3 2-1,-1 2-1,-2 2 0,-2 1-1,-2 4 0,-2 2-1,-2 3 0,-2 3 0,-3 2-2,-4 1-2,-3 1-2,-5 1-3,-1-1-5,-1 0-6,1-1-7,-1-1-6,2-2-1,3-3 3,3-3 5,3-2 5,1-3-3,0-1-9,0-1-9,1 0-8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1"/>
    </inkml:context>
    <inkml:brush xml:id="br0">
      <inkml:brushProperty name="width" value="0.04052" units="cm"/>
      <inkml:brushProperty name="height" value="0.04052" units="cm"/>
      <inkml:brushProperty name="color" value="#6ADCAB"/>
    </inkml:brush>
  </inkml:definitions>
  <inkml:trace contextRef="#ctx0" brushRef="#br0">24031 19291 542,'-8'-4'45,"2"8"11,1 8 13,1 7 11,0 5-2,2 1-20,0 1-17,2 1-20,0 1-12,0 1-8,0 0-9,0 2-7,0 1-4,0-1 0,0 0 1,0 1 1,0-4-4,0-4-9,0-5-10,0-4-8,0-4-5,0-1 1,0-1 2,0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2"/>
    </inkml:context>
    <inkml:brush xml:id="br0">
      <inkml:brushProperty name="width" value="0.0417" units="cm"/>
      <inkml:brushProperty name="height" value="0.0417" units="cm"/>
      <inkml:brushProperty name="color" value="#6ADCAB"/>
    </inkml:brush>
  </inkml:definitions>
  <inkml:trace contextRef="#ctx0" brushRef="#br0">23357 21262 527,'-8'-15'93,"1"1"-19,-1 0-20,0 2-18,0 1-11,0 1-4,0 0-2,1 2-4,-2 1-2,0 0-2,-2 2-2,0 1-2,-1 0-2,-1 2-2,-1 0-2,-1 2-2,-1 1-1,0 2 0,1 2 0,-1 2 1,1 1 0,0 1 0,2 1 0,1 2 0,-1 1 2,-1 5 2,-3 3 1,-2 5 3,1 1 1,3 0-1,3 1-2,3-1 0,2 0 0,2-1-1,2-1-1,2-1 1,1-2-2,2-1-1,0-3-1,2-1-2,1-3-1,3-3-3,4-3-2,2-2-3,3-3-1,3 0-3,3-2-1,3 0-1,2-4-1,1-6 1,1-6 0,1-5 2,0-5-1,0-1-1,1-3 0,-1-1-1,-1 0 0,-3 2 3,-4 1 3,-1 3 1,-3-1 2,1-1 1,-1-2 0,1-2 1,-3 1 1,-5 5 3,-4 5 2,-6 5 2,-2 4 12,2 6 20,0 4 21,2 6 19,-1 4 2,0 5-20,-2 5-19,0 5-18,-1 3-13,0 1-8,0 1-6,0 0-6,-1 2-5,-2-1 0,-2 0 0,-2 0-1,0-2-2,0-5-4,2-5-3,1-5-3,0-5-4,0-8-5,0-6-4,0-7-5,1-6 2,2-4 9,2-3 9,2-4 8,2-1 8,2 5 6,1 4 5,3 3 6,1 3 7,0 1 8,-1 1 8,1 0 7,0 2 4,0 1-3,-1 0-3,1 2-2,0 1-2,0 1-3,-1 0-3,1 2-3,1 0-8,1 2-15,3 0-13,2 2-15,-1-1-6,-3-2 0,-3-2 0,-2-2-1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2"/>
    </inkml:context>
    <inkml:brush xml:id="br0">
      <inkml:brushProperty name="width" value="0.04815" units="cm"/>
      <inkml:brushProperty name="height" value="0.04815" units="cm"/>
      <inkml:brushProperty name="color" value="#6ADCAB"/>
    </inkml:brush>
  </inkml:definitions>
  <inkml:trace contextRef="#ctx0" brushRef="#br0">25576 20498 456,'-8'-17'32,"0"11"19,0 12 18,1 11 19,-1 8 0,2 3-19,1 3-17,0 3-19,1 3-11,1 6-5,-1 4-5,0 6-4,0 3-5,0 3-6,0 3-5,0 4-5,1 1-2,1 1 0,0 0 0,2 3 0,0-2-5,0 0-14,0-1-12,0 0-13,0-7-2,0-9 8,0-10 9,0-10 9,-1-6 4,0-5 0,-2-3 0,0-4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3"/>
    </inkml:context>
    <inkml:brush xml:id="br0">
      <inkml:brushProperty name="width" value="0.04012" units="cm"/>
      <inkml:brushProperty name="height" value="0.04012" units="cm"/>
      <inkml:brushProperty name="color" value="#6ADCAB"/>
    </inkml:brush>
  </inkml:definitions>
  <inkml:trace contextRef="#ctx0" brushRef="#br0">26030 21633 548,'14'-6'102,"-3"4"-23,-3 4-25,-2 4-22,-2 3-17,0 3-8,-1 3-9,1 4-8,-1 1-6,-2 2 0,-2 3-1,-2 1-2,-1 0 1,-2-5-1,0-3 0,-1-4 1,1-4 3,4-1 8,4-2 7,4-2 8,2-2 4,1-2 1,2-2 1,0-2 2,1-1-1,1 2-1,1 0 0,2 2-2,-2 1 1,-3 2 2,-3 2 1,-2 2 1,-2 1 1,0 1-2,-1 2-1,2 0-1,-3 2-1,-3 3-1,-2 3-1,-3 3 0,-3 2 0,-2 1-1,-2 1 1,-1 1 0,-3-1-5,-2 0-7,-1-1-8,-2-1-9,-2-1-9,-1-3-13,-1-1-12,-1-2-12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7"/>
    </inkml:context>
    <inkml:brush xml:id="br0">
      <inkml:brushProperty name="width" value="0.03038" units="cm"/>
      <inkml:brushProperty name="height" value="0.03038" units="cm"/>
      <inkml:brushProperty name="color" value="#F2395B"/>
    </inkml:brush>
  </inkml:definitions>
  <inkml:trace contextRef="#ctx0" brushRef="#br0">32572 21831 724,'-24'-14'20,"13"5"8,14 3 9,14 4 8,7 2-1,2 2-8,3 0-11,1 2-8,2-1-7,-1-1-3,0 0-2,1-1-4,0-1-1,2 1-3,2 2-2,3 0-2,0 1-1,0 0-2,0 0-1,0 0-2,1-1-1,-1 0-1,0-2-2,0 0 0,-1-2-5,-4 0-4,-2-2-7,-3 0-4,-4-1-2,-5 2 4,-5 0 3,-4 2 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3"/>
    </inkml:context>
    <inkml:brush xml:id="br0">
      <inkml:brushProperty name="width" value="0.03739" units="cm"/>
      <inkml:brushProperty name="height" value="0.03739" units="cm"/>
      <inkml:brushProperty name="color" value="#6ADCAB"/>
    </inkml:brush>
  </inkml:definitions>
  <inkml:trace contextRef="#ctx0" brushRef="#br0">29950 17296 588,'44'-8'146,"-4"2"-37,-5 1-35,-5 1-37,-3 0-20,0 0-3,1 0-5,-1 1-4,0-1-5,-1 2-7,-1 0-8,-1 2-6,-2 0-7,-1 2-4,-3 0-5,-1 2-3,-2-1-3,-3 1-1,-1 0 1,-2 0 0,-2-1 3,0-2 4,-2-2 5,0-2 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3"/>
    </inkml:context>
    <inkml:brush xml:id="br0">
      <inkml:brushProperty name="width" value="0.0404" units="cm"/>
      <inkml:brushProperty name="height" value="0.0404" units="cm"/>
      <inkml:brushProperty name="color" value="#6ADCAB"/>
    </inkml:brush>
  </inkml:definitions>
  <inkml:trace contextRef="#ctx0" brushRef="#br0">30744 16428 544,'-22'-1'1,"7"0"1,3-2 3,6 0 1,2 1 13,0 4 23,0 4 25,0 4 23,1 5 1,0 7-25,2 7-23,1 7-24,-1 4-15,-1 3-5,0 4-6,-1 2-5,-1 1-9,2-2-9,0-2-9,2-2-11,0-5 1,0-7 7,0-9 9,0-7 8,0-5 1,2 1-6,0 0-8,2 0-6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4"/>
    </inkml:context>
    <inkml:brush xml:id="br0">
      <inkml:brushProperty name="width" value="0.04641" units="cm"/>
      <inkml:brushProperty name="height" value="0.04641" units="cm"/>
      <inkml:brushProperty name="color" value="#6ADCAB"/>
    </inkml:brush>
  </inkml:definitions>
  <inkml:trace contextRef="#ctx0" brushRef="#br0">32403 16120 474,'-21'0'28,"3"-2"1,4 0 1,5-1-1,1-1-1,0 2-3,0 0-2,0 2-3,-1 2-1,-1 6 0,-3 4 1,-2 5 0,1 3-1,3 1-4,3 1-3,2 1-4,2 0-2,1 1 0,-1-1-1,0 1-1,0-2-1,2-1-3,0-3-1,2-1-4,1-3-1,2-1-4,2-2-1,2-2-4,2-3-1,3-1-1,3-2-1,3-2-1,2-2-1,1-2 0,1-2-1,1-1 0,1-4 0,1-6 1,1-4 1,1-5 0,-1-4 2,0-2 3,-1-4 3,-1-2 1,-2-3 3,-3 1 1,-3 0 0,-2 0 1,-4 1 1,-1 2 1,-2 2 2,-2 1 0,-2 4 4,0 4 6,-2 3 6,0 5 5,-2 4 12,0 6 15,-2 6 17,0 6 16,-1 5 1,0 5-18,0 5-15,0 5-17,1 5-12,0 5-10,2 4-9,0 6-8,1 1-8,0 0-5,0-2-6,0 0-6,0-2-4,0 0-6,0-2-5,0 0-4,0-4 0,0-8 5,0-6 6,0-6 5,1-5 5,0-1 2,2-1 2,0 0 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4"/>
    </inkml:context>
    <inkml:brush xml:id="br0">
      <inkml:brushProperty name="width" value="0.04048" units="cm"/>
      <inkml:brushProperty name="height" value="0.04048" units="cm"/>
      <inkml:brushProperty name="color" value="#6ADCAB"/>
    </inkml:brush>
  </inkml:definitions>
  <inkml:trace contextRef="#ctx0" brushRef="#br0">34083 16874 543,'15'-14'32,"-1"3"0,-1 2-2,-1 4-2,1 1 0,0 0-1,1 0-1,1 1 0,0 0-3,-1 3-3,-1 4-4,0 2-3,-3 3-3,-1 2-3,-2 2-4,-2 1-2,-2 3-2,-1 3 0,0 3-1,-1 3 0,-3 0-2,-1-1-2,-2-3-1,-1-1-3,-4-1-2,-3 1-1,-5 1-2,-3 1 0,-2-2 0,3-3 4,1-5 3,3-3 3,1-2 3,2-2 1,3-1 1,1 0 1,3-2 7,4 0 10,4-2 11,4 0 12,3-2 1,5 0-5,4-2-7,3 0-6,3-1-7,-1 0-5,0 0-7,1 0-5,-2 0-6,-3 0-4,-3 0-3,-3 1-5,-2-1-2,1 2 0,0 0-1,0 2-1,-1 0-8,-1 2-15,-1 0-15,0 2-15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6"/>
    </inkml:context>
    <inkml:brush xml:id="br0">
      <inkml:brushProperty name="width" value="0.03452" units="cm"/>
      <inkml:brushProperty name="height" value="0.03452" units="cm"/>
      <inkml:brushProperty name="color" value="#6ADCAB"/>
    </inkml:brush>
  </inkml:definitions>
  <inkml:trace contextRef="#ctx0" brushRef="#br0">36590 16459 637,'-19'0'7,"10"0"16,10 0 14,10 0 15,6 0 3,5 0-9,3 0-8,5 0-9,3-1-6,4 0-5,4-2-4,5 0-5,0-2-3,-1 0-2,0-1-2,-1-1-3,4-2-1,11 0 0,11-1 0,11-1 0,4 0-1,-3 2-3,-4 2-2,-2 3-2,-2 0-2,-3 2-1,-1 0 0,-3 2-1,0 1-2,0 2-3,-1 2-4,1 2-3,-2 0-1,-3-1-1,-3-1 0,-2 0 0,-6-2 0,-6-1 1,-8 0 1,-6-1 0,-6-2 2,-5-1 2,-5 0 3,-4-1 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6"/>
    </inkml:context>
    <inkml:brush xml:id="br0">
      <inkml:brushProperty name="width" value="0.0311" units="cm"/>
      <inkml:brushProperty name="height" value="0.0311" units="cm"/>
      <inkml:brushProperty name="color" value="#6ADCAB"/>
    </inkml:brush>
  </inkml:definitions>
  <inkml:trace contextRef="#ctx0" brushRef="#br0">38675 13750 707,'-58'52'86,"8"-5"-20,10-4-22,8-5-21,6-4-13,3-2-6,3-1-5,3-3-5,3-3-5,3-3-4,2-4-4,4-5-5,3-3-3,4-4-6,4-4-4,4-4-5,2-3 1,1-2 9,1-2 7,1-1 9,0-1 9,-2 2 10,-3 2 11,-1 2 10,-2 4 8,0 6 6,-2 6 7,0 6 6,-2 4 0,-3 2-8,0 4-8,-3 3-8,-2 3-8,0 5-8,-2 3-9,0 4-7,-1 3-10,1 3-7,-1 4-8,0 2-8,1-1-3,2-7 2,2-5 2,2-5 2,1-8 2,0-6 2,0-7 1,0-6 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7"/>
    </inkml:context>
    <inkml:brush xml:id="br0">
      <inkml:brushProperty name="width" value="0.02907" units="cm"/>
      <inkml:brushProperty name="height" value="0.02907" units="cm"/>
      <inkml:brushProperty name="color" value="#6ADCAB"/>
    </inkml:brush>
  </inkml:definitions>
  <inkml:trace contextRef="#ctx0" brushRef="#br0">39578 13960 756,'-7'8'32,"2"1"-6,3 1-5,1 2-5,1 0-5,0 1-2,0 1-2,0 2-3,1-1-3,3-1-4,4-1-5,2-1-4,2-2-2,1-4 2,2-4 2,0-4 2,1-5-2,-1-4-7,1-5-5,-1-5-6,1-2-2,-2-1 3,-1 1 2,-1-1 3,-1 2 3,-2 3 5,-2 3 4,-2 3 3,-2 2 7,1 2 6,0 2 8,0 2 7,-1 3 9,0 4 8,-2 4 8,0 4 10,-1 2-1,0 0-11,0-1-11,0 1-9,1 0-8,2 0-3,2-1-2,2 1-3,1-2-9,-1-4-12,1-4-13,0-4-13,-1-3-3,-2-2 6,-3-2 6,0-2 6,-3-1 3,-1-1 3,0-1 2,-1-1 1,-2 0 4,0 2 6,-1 2 6,-2 3 4,1 1 5,-1 2 3,0 2 3,0 2 2,0 2 1,-2 2 1,0 2 0,-1 2-1,-2 3 1,-2 7 0,-1 5 0,-3 7 1,0 2-3,1-2-4,1 0-5,1-1-4,1-2-5,4-5-6,3-3-4,3-4-6,1-3-4,2-1 0,0-1-1,2 0 0,1-2-2,2-1-2,2 0 0,2-2-2,0 0 1,-1 0 2,-1 0 3,0 0 3,-2 1 3,0 3 4,-2 4 4,0 2 4,-3 2 3,-2 1 0,-4 1 1,-2 1 1,-2 0 1,-1-1 1,-1 0 0,-1-2 2,0-2 0,2-1 3,2-2 1,3-2 2,1-3 2,2-4 0,2-4 3,2-4 1,2-3-2,4 0-3,2-1-5,3-1-4,1 0-1,0 2 1,-2 2 1,0 2 2,-2 4 3,-1 4 5,-1 5 5,0 6 5,-2 2 1,0 1-5,-2 1-4,0 1-4,-2 0-3,0-3-2,-2-1 0,0-2-3,0-1-4,0-1-9,2 1-9,0 0-9,2-4-7,2-6-6,2-8-5,2-6-5,0-3 1,-1 3 9,0 1 9,-2 2 9,1 1 5,0 1 4,1-1 2,2 0 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7"/>
    </inkml:context>
    <inkml:brush xml:id="br0">
      <inkml:brushProperty name="width" value="0.02948" units="cm"/>
      <inkml:brushProperty name="height" value="0.02948" units="cm"/>
      <inkml:brushProperty name="color" value="#6ADCAB"/>
    </inkml:brush>
  </inkml:definitions>
  <inkml:trace contextRef="#ctx0" brushRef="#br0">40427 15004 746,'14'-12'17,"-4"5"7,-5 6 6,-3 6 7,-3 4-1,-2 1-5,-2 3-6,-1 2-7,-2-1-4,2 0-3,1-1-4,0 0-4,3-3-6,2-1-10,4-2-11,2-2-10,2-2-2,2 0 5,0-2 5,1 0 7,1-1 0,-1 0-2,1 0-2,0 0-3,-1 0-1,-1 0 2,-1 0 2,0 0 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08"/>
    </inkml:context>
    <inkml:brush xml:id="br0">
      <inkml:brushProperty name="width" value="0.04041" units="cm"/>
      <inkml:brushProperty name="height" value="0.04041" units="cm"/>
      <inkml:brushProperty name="color" value="#6ADCAB"/>
    </inkml:brush>
  </inkml:definitions>
  <inkml:trace contextRef="#ctx0" brushRef="#br0">38992 17144 544,'-16'2'61,"-1"4"-11,-1 3-11,-1 5-13,-1 2-5,-1 1-1,-1 1-1,-1 1-1,0 0 0,1-1-2,1-1 0,1 0 0,1-2-3,1-1-1,1-1-1,1-1-3,1-1 0,2 0-1,3-2 1,1-1-1,3 0-3,4 0-10,4 0-9,4 0-9,5-2-3,7-3 2,7-2 1,7-3 2,2-3 1,-2-1 3,-2 0 1,-1-1 3,-2-1 2,0 0 4,1 1 4,-1-1 3,-1 1 3,-3 2 5,-3 2 3,-3 2 4,-3 1 2,-1 0 0,-2 0 2,-2 0-1,-3-3 5,-4-6 8,-4-5 6,-4-7 8,-2-4-5,0-3-18,0-2-18,1-4-17,0 1-12,2 5-5,2 5-4,2 6-6,0 1-6,0 0-7,-2 1-6,0-1-7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0"/>
    </inkml:context>
    <inkml:brush xml:id="br0">
      <inkml:brushProperty name="width" value="0.03421" units="cm"/>
      <inkml:brushProperty name="height" value="0.03421" units="cm"/>
      <inkml:brushProperty name="color" value="#6ADCAB"/>
    </inkml:brush>
  </inkml:definitions>
  <inkml:trace contextRef="#ctx0" brushRef="#br0">42478 15700 643,'30'14'86,"-3"-3"-18,-3-3-16,-3-2-18,-1-2-10,1 2-4,1 0-3,1 2-3,0-1-3,1-1-1,-1-1-2,1 0-1,-2-1-3,-1 2-2,-3 0-5,-1 1-2,-3 2-3,-3 0-2,-3 1 0,-2 2-2,-3 0 1,-2 1 3,-2 1 3,-2 1 2,-4 1 2,-4 0 2,-5-1 1,-5 1 2,-3 0-1,-1 1-2,-1 1-2,0 1-3,-3 1-3,-1 1-4,-2 1-5,-3 1-4,1 1-2,2-1-3,2 1-2,1-1-2,4-2-2,5-3-5,5-4-3,5-4-5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8"/>
    </inkml:context>
    <inkml:brush xml:id="br0">
      <inkml:brushProperty name="width" value="0.02845" units="cm"/>
      <inkml:brushProperty name="height" value="0.02845" units="cm"/>
      <inkml:brushProperty name="color" value="#F2395B"/>
    </inkml:brush>
  </inkml:definitions>
  <inkml:trace contextRef="#ctx0" brushRef="#br0">35150 22100 773,'0'28'99,"0"-5"-28,0-7-29,0-5-27,1-2-18,2 4-5,2 2-6,1 3-4,1 0-6,-2-1-4,-2-2-4,-2-2-4,-1-2-2,2-1 1,0-1 0,2 0 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1"/>
    </inkml:context>
    <inkml:brush xml:id="br0">
      <inkml:brushProperty name="width" value="0.03828" units="cm"/>
      <inkml:brushProperty name="height" value="0.03828" units="cm"/>
      <inkml:brushProperty name="color" value="#6ADCAB"/>
    </inkml:brush>
  </inkml:definitions>
  <inkml:trace contextRef="#ctx0" brushRef="#br0">47281 15497 574,'-2'-15'-3,"0"4"15,-3 3 13,-2 3 14,-1 1 4,0 2-7,1 0-7,-1 2-7,-2 0-5,-4 0-3,-3 0-2,-5 0-2,-1 0-1,1 2-1,1 0 0,1 2 0,0 0 0,-3 3 0,-1 2 0,-3 2 0,1 1 1,1 1-1,3 1 1,2 2 0,2-1-1,2 1 1,4-1-1,3 1 1,1 0-1,2-1-1,1 1-1,1-1 0,1 1-1,3 0-2,4-1-3,2 1 0,3-1-3,4-1-1,2-1-2,3-1-2,3-2-1,3-2-1,3-4-2,3-2-1,1-4-5,0 0-9,0-3-9,1-2-8,-2-1-4,-2-2 1,-2 0 1,-1-1 2,-4 0 2,-5 1 7,-5 0 6,-4 2 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1"/>
    </inkml:context>
    <inkml:brush xml:id="br0">
      <inkml:brushProperty name="width" value="0.03515" units="cm"/>
      <inkml:brushProperty name="height" value="0.03515" units="cm"/>
      <inkml:brushProperty name="color" value="#6ADCAB"/>
    </inkml:brush>
  </inkml:definitions>
  <inkml:trace contextRef="#ctx0" brushRef="#br0">45273 15359 625,'-8'-15'3,"2"4"5,1 3 4,0 2 6,1 4 7,1 2 8,-1 4 9,0 2 8,-1 5 0,-2 5-9,-2 7-10,-1 5-9,-1 4-6,0 1-5,2 0-3,1 2-3,0-1-9,2 0-9,1-1-12,1-1-10,0-4-8,2-4-5,0-5-5,2-5-4,-1-3 1,0-2 8,-2-2 10,0-2 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1"/>
    </inkml:context>
    <inkml:brush xml:id="br0">
      <inkml:brushProperty name="width" value="0.02948" units="cm"/>
      <inkml:brushProperty name="height" value="0.02948" units="cm"/>
      <inkml:brushProperty name="color" value="#6ADCAB"/>
    </inkml:brush>
  </inkml:definitions>
  <inkml:trace contextRef="#ctx0" brushRef="#br0">45300 15857 746,'7'-15'-19,"-1"4"10,0 3 10,-2 3 9,3 0 11,4-2 12,5-1 12,5-3 12,3 0-2,-1 2-18,0 3-17,1 1-17,-2 1-11,-1 0-3,-3 0-3,-1 0-4,-2 0-5,-1 1-7,-1-1-7,0 0-7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2"/>
    </inkml:context>
    <inkml:brush xml:id="br0">
      <inkml:brushProperty name="width" value="0.04103" units="cm"/>
      <inkml:brushProperty name="height" value="0.04103" units="cm"/>
      <inkml:brushProperty name="color" value="#6ADCAB"/>
    </inkml:brush>
  </inkml:definitions>
  <inkml:trace contextRef="#ctx0" brushRef="#br0">45820 15100 536,'-7'-22'1,"2"4"3,2 5 3,2 3 2,0 4 7,0 6 12,-2 4 13,0 6 11,-1 4 2,-2 7-8,0 5-7,-1 7-8,-1 3-6,0 4-4,1 2-4,-1 4-5,-1 4-1,0 5 1,-1 7 0,-1 6 0,0 2-2,0 0-7,2 1-6,1-1-7,0-4-6,2-7-6,1-8-6,1-8-5,0-7-5,0-5-1,0-7-4,0-5-1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2"/>
    </inkml:context>
    <inkml:brush xml:id="br0">
      <inkml:brushProperty name="width" value="0.03025" units="cm"/>
      <inkml:brushProperty name="height" value="0.03025" units="cm"/>
      <inkml:brushProperty name="color" value="#6ADCAB"/>
    </inkml:brush>
  </inkml:definitions>
  <inkml:trace contextRef="#ctx0" brushRef="#br0">46050 16975 727,'22'-36'1,"-1"5"1,-3 7 3,-1 6 2,-4 6 5,-3 8 11,-4 8 9,-4 8 11,-4 5 0,-4 7-9,-4 3-8,-3 6-10,-2 0-6,2-5-3,3-5-4,1-5-4,2-4-3,2-1-3,2-2-2,3-2-3,1-3-1,3-1 1,4-2 1,2-2 1,2 0 1,3 0 0,1 2 1,3 0 1,-1 2 1,-1 0 4,-2 1 3,-3 2 3,-2 0 3,-2 1 1,-4 2 3,-2 0 2,-4 1 0,-2 3 1,-4 2-1,-2 1 0,-2 2-2,-1-1-2,-1 1-2,-1 0-4,-1-3-2,1-1-2,-1-4-4,1-3-2,0-2-6,2 0-5,3-2-8,1 0-5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2"/>
    </inkml:context>
    <inkml:brush xml:id="br0">
      <inkml:brushProperty name="width" value="0.0409" units="cm"/>
      <inkml:brushProperty name="height" value="0.0409" units="cm"/>
      <inkml:brushProperty name="color" value="#6ADCAB"/>
    </inkml:brush>
  </inkml:definitions>
  <inkml:trace contextRef="#ctx0" brushRef="#br0">48750 15681 537,'24'-1'117,"-1"0"-22,0-2-24,1 0-21,0-1-16,-1 0-4,1 0-7,-1 1-6,1-1-5,3 2-3,1 0-5,3 2-3,-1 0-7,-2 0-8,-1 0-7,-3 0-9,-1 0-5,-3 2-3,-1 0-2,-2 2-3,-3 0-3,-1 1-3,-2 1-2,-2 2-3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2"/>
    </inkml:context>
    <inkml:brush xml:id="br0">
      <inkml:brushProperty name="width" value="0.04281" units="cm"/>
      <inkml:brushProperty name="height" value="0.04281" units="cm"/>
      <inkml:brushProperty name="color" value="#6ADCAB"/>
    </inkml:brush>
  </inkml:definitions>
  <inkml:trace contextRef="#ctx0" brushRef="#br0">50771 15216 513,'-15'-7'92,"1"2"-19,1 2-20,1 2-19,-1 2-11,-2 4-2,-2 2-2,-1 3-2,-2 3 0,1 0-1,-1 1 0,1 1 0,0 1-1,1-1-1,0 1-2,2 0-2,1-1-1,1 1-2,1 0-1,1-1-2,1 1-1,2 1 0,2 1 0,3 1-1,1 0 0,3-3-4,4-1-3,2-2-2,3-2-4,4-1-5,2 0-3,3-2-6,2-1-1,3-2-3,1-3 0,3 0-1,1-3-2,2 0-1,3-2 0,1 0-2,-1-3 0,-2-2 2,-3-3 1,-3-3 1,-4-1 2,-3 2 4,-4 3 2,-4 1 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3"/>
    </inkml:context>
    <inkml:brush xml:id="br0">
      <inkml:brushProperty name="width" value="0.03877" units="cm"/>
      <inkml:brushProperty name="height" value="0.03877" units="cm"/>
      <inkml:brushProperty name="color" value="#6ADCAB"/>
    </inkml:brush>
  </inkml:definitions>
  <inkml:trace contextRef="#ctx0" brushRef="#br0">51550 15865 567,'44'-1'140,"-6"0"-35,-6-2-32,-5 0-35,-4 0-18,1 1-2,-1 0-1,0 2-3,1 0-7,1 0-11,1 0-12,1 0-11,-1 0-9,-1 0-4,-3 0-5,-1 0-4,-3 0 2,-3 0 9,-3 0 9,-3 0 9,-1 0 2,0 0-6,0 0-6,0 0-4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3"/>
    </inkml:context>
    <inkml:brush xml:id="br0">
      <inkml:brushProperty name="width" value="0.0402" units="cm"/>
      <inkml:brushProperty name="height" value="0.0402" units="cm"/>
      <inkml:brushProperty name="color" value="#6ADCAB"/>
    </inkml:brush>
  </inkml:definitions>
  <inkml:trace contextRef="#ctx0" brushRef="#br0">53459 15150 547,'-16'1'70,"1"2"-13,-1 2-15,0 2-13,1 1-8,-1 1-3,1 1-1,-1 2-3,-1 0 0,-3 3 3,-3 1 2,-3 3 3,0 1-1,3-1-2,3 1-3,3-1-3,3 0-2,1-1-3,2-1-1,3 0-2,1-2-2,2-1 0,2-1 0,2-1 0,1 0-3,2 0-3,0-1-5,2 1-4,2-1-4,5-1-3,5 0-3,5-2-3,4-1-2,1-2 0,2-3 0,3 0-1,-1-4 2,0 0 2,-1-3 4,-1-2 2,-3-1-3,-4 0-8,-3 1-9,-4-1-7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4"/>
    </inkml:context>
    <inkml:brush xml:id="br0">
      <inkml:brushProperty name="width" value="0.03313" units="cm"/>
      <inkml:brushProperty name="height" value="0.03313" units="cm"/>
      <inkml:brushProperty name="color" value="#6ADCAB"/>
    </inkml:brush>
  </inkml:definitions>
  <inkml:trace contextRef="#ctx0" brushRef="#br0">53781 13550 664,'-7'59'133,"2"-5"-34,2-6-34,2-6-35,1-4-22,0-1-11,0-3-13,0-2-12,0-4-8,-2-5-4,0-7-4,-1-5-4,-1-3 0,2 0 3,0 0 3,2 0 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9"/>
    </inkml:context>
    <inkml:brush xml:id="br0">
      <inkml:brushProperty name="width" value="0.03129" units="cm"/>
      <inkml:brushProperty name="height" value="0.03129" units="cm"/>
      <inkml:brushProperty name="color" value="#F2395B"/>
    </inkml:brush>
  </inkml:definitions>
  <inkml:trace contextRef="#ctx0" brushRef="#br0">33095 18077 703,'-23'-6'-29,"2"2"20,3 4 19,1 3 20,2 2 8,-1 5-4,0 4-4,1 3-3,-3 4-3,-2 1-2,-3 3-4,-3 1-3,-1 3-2,1 3-2,1 3-2,1 3-2,1 2 0,1 2 2,1 2 1,1 2 1,1-1-3,1 0-7,1-3-7,1-2-7,1-3-6,4-4-6,3-3-5,3-5-5,2-5-5,3-7-3,4-6-4,2-8-4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5"/>
    </inkml:context>
    <inkml:brush xml:id="br0">
      <inkml:brushProperty name="width" value="0.04116" units="cm"/>
      <inkml:brushProperty name="height" value="0.04116" units="cm"/>
      <inkml:brushProperty name="color" value="#6ADCAB"/>
    </inkml:brush>
  </inkml:definitions>
  <inkml:trace contextRef="#ctx0" brushRef="#br0">52977 12413 534,'-14'-22'3,"3"6"7,3 5 7,2 5 6,1 2 5,-3 2 3,-4 0 2,-2 2 4,-2 2-3,-1 6-4,-2 4-6,1 5-6,-3 3-4,0 1-1,-1 1-2,-1 1-2,1 0-1,1-1-2,3-1 0,1-1-2,3-2-1,2-1-3,4-2-3,3-2-2,5-3-5,10 1-6,8-2-7,9 0-6,5-4-4,2-5-1,3-4-1,1-5-2,-1-3 3,-2 0 4,-3 0 5,-3 1 5,-4 0 4,-3 0 4,-4 2 4,-5 1 3,-4 2 10,-4 4 20,-6 4 17,-4 4 19,-3 2 4,-2 1-10,0 2-12,-1 0-9,1 1-10,2 3-8,4 2-8,2 1-7,4 0-7,4-4-4,4-5-6,4-3-3,2-3-4,1-2 0,1-2-1,1-2 0,0-1 0,-1-2 0,-1 0 0,0-1 1,-2-2 1,1 0 3,0-1 4,-1-1 4,-1 0 2,-4 0 5,-4 2 3,-4 1 4,-2-1 2,0 0 1,0-1 1,0-1 0,-1 0 2,-2 2 1,-2 2 3,-2 2 1,-1 1 1,-2 1 3,0-1 1,-1 0 1,-2 0 2,0 2-2,-1 0 0,-1 2 0,0 0-5,3 2-5,1 0-7,2 2-7,3 0-4,4 0-2,4-1-1,4 1-3,4 0-1,4 0 0,3 0-1,5 0-1,0-1 1,-1 0 2,-3-2 3,-1 0 2,-2-1 3,-3 2 3,-1 0 2,-2 2 4,-2 0 3,0 1 3,-2 2 5,0 0 2,-2 1 4,-1 2 3,0 0 1,-2 1 3,0 1 0,0 0-3,0-1-2,0 1-4,0 0 0,-2 1-1,0 1 0,-1 2-1,1-2-7,7-1-16,6-2-15,6-2-17,2-5-4,-1-5 5,-1-5 5,-1-7 6,-1-3 4,-4 1 3,-3-1 5,-2 1 2,-3-1 4,-1 0 2,0 1 1,-2-1 3,-1 1 1,-2 2 0,-2 3 1,-1 1 1,-2 2 2,0 2 4,0 2 5,0 2 4,2 0 0,5-3-3,2-4-4,5-2-3,4-1-3,2 2-2,3 2-2,3 3-2,1 0 0,-3 2 2,-1 0 3,-2 2 1,-2 0 3,-1 2 3,0 0 2,-2 2 3,-1 0 2,0 3-1,-2 2-1,0 2 0,-2 1-1,-1 1-1,0 1 0,-2 2-2,0-1-1,0-1-3,0-1-2,0-1-3,1 0-5,0 0-7,2-1-8,0 1-6,3-2-4,2-4 0,3-4 0,3-4 1,3-4 0,1-2 1,3-3 1,2-3 1,0-3 2,-1-1 5,-1-3 4,-1-1 3,-2 0 4,-1 2 0,-2 5 1,-2 1 1,-3 3 3,-1-1 4,-2 0 6,-2 0 5,-2 1 8,0 1 13,-2 1 12,0 0 13,-1 4 3,0 4-5,0 6-6,0 4-6,-1 4-5,0 3-8,-2 3-6,0 4-7,-1 1-8,0 2-9,0 3-8,0 1-9,0 3-6,0 6-4,0 5-4,1 4-3,-1-2 1,2-8 5,0-9 7,2-9 4,-1-5-3,0-1-15,-2-1-13,0 0-14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6"/>
    </inkml:context>
    <inkml:brush xml:id="br0">
      <inkml:brushProperty name="width" value="0.04332" units="cm"/>
      <inkml:brushProperty name="height" value="0.04332" units="cm"/>
      <inkml:brushProperty name="color" value="#6ADCAB"/>
    </inkml:brush>
  </inkml:definitions>
  <inkml:trace contextRef="#ctx0" brushRef="#br0">53665 16800 507,'-1'31'182,"0"1"-44,-2-1-45,0 0-44,0 0-28,1-2-11,0 0-12,2-1-10,1-2-10,2-1-12,1-3-9,3-1-12,-1-3-5,-1-3-2,-2-3-1,-2-2-2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8"/>
    </inkml:context>
    <inkml:brush xml:id="br0">
      <inkml:brushProperty name="width" value="0.03372" units="cm"/>
      <inkml:brushProperty name="height" value="0.03372" units="cm"/>
      <inkml:brushProperty name="color" value="#6ADCAB"/>
    </inkml:brush>
  </inkml:definitions>
  <inkml:trace contextRef="#ctx0" brushRef="#br0">54477 15850 652,'-10'0'19,"10"0"18,12 0 17,10 0 18,4 0-2,0 0-19,-1 0-20,-1 0-19,1 0-11,1 0 0,3 0-3,1 0 0,0 0-7,-2 0-11,-1 0-11,-3 0-12,-1 0-6,-3 0 0,-1 0-1,-2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19"/>
    </inkml:context>
    <inkml:brush xml:id="br0">
      <inkml:brushProperty name="width" value="0.0479" units="cm"/>
      <inkml:brushProperty name="height" value="0.0479" units="cm"/>
      <inkml:brushProperty name="color" value="#6ADCAB"/>
    </inkml:brush>
  </inkml:definitions>
  <inkml:trace contextRef="#ctx0" brushRef="#br0">56138 15198 459,'-8'-7'94,"-2"4"-23,0 2-22,-1 4-22,-2 2-12,0 3-1,-1 3 0,-1 4-2,0 0 0,1-1-2,0-1 0,2 0-1,1-1-2,2 1-1,3 1-2,1 1-2,1 0-2,2 0-2,0-2-1,2-1-3,2-1-1,4-1-4,4 0-3,3-2-2,4-1-3,3-4 0,4-3-1,2-2-1,1-3 0,2-2-1,1-2 1,1-1-1,-1-3 1,-3-2 4,-3-1 2,-3-3 3,-1-1 3,1-1 0,1-1 2,1-1 0,-1 0 2,-3-1-1,-3 1 0,-2-1-1,-4 2 3,-1 1 4,-2 3 4,-2 1 4,-2 2 4,-1 2 4,0 3 2,-1 1 5,-3 5 8,0 8 14,-3 8 15,-2 7 14,0 5-1,0 1-15,2 1-15,1 1-16,0 1-10,2 1-5,0 0-4,2 2-5,0 3-2,0 3-1,0 4 0,0 4 0,0-1-8,0-4-16,0-5-15,0-5-15,0-5-11,0-2-4,0-3-4,0-2-5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20"/>
    </inkml:context>
    <inkml:brush xml:id="br0">
      <inkml:brushProperty name="width" value="0.0373" units="cm"/>
      <inkml:brushProperty name="height" value="0.0373" units="cm"/>
      <inkml:brushProperty name="color" value="#6ADCAB"/>
    </inkml:brush>
  </inkml:definitions>
  <inkml:trace contextRef="#ctx0" brushRef="#br0">52921 18759 589,'-1'-21'18,"-2"3"0,-2 5 1,-1 3 2,-3 2-1,0 2-3,-1 1-2,-1 0-2,-2 2-1,0 0 0,-1 2 0,-1 1 1,-1 1 0,0 1 1,1 3 1,-1 2 1,1 1 1,1 0 0,1 0 1,0-1 0,1 1 0,1 0-2,-1 0-2,0 0-2,2 0-1,3 1-3,2 1-2,4 2-1,0 0-3,0 1-1,-2 1-3,0 1-2,0 0-2,2-1-1,2 0-2,2-2-2,2 0 0,2-1 1,1 1 0,3 0 1,2-2 0,2-3-2,1-2-1,3-4-1,1-2 0,1-2 0,1-2 1,1-1 1,2-5 0,3-6-2,3-5 0,3-6-2,0-3 0,-2 1 0,-2 1 0,-1 2 0,-4 1 0,-3 2 2,-5 4 1,-3 4 2,-4 5 12,-4 10 22,-4 9 24,-4 11 22,-3 7 2,-2 3-19,-2 4-20,-2 4-19,0 0-13,3-4-5,1-4-7,2-3-6,1-5-5,0-3-4,0-4-6,0-4-4,2-7-4,2-9-2,4-8-2,2-8-3,2-6 4,2 1 7,0-1 8,1 1 8,1 1 5,0 3 1,-1 3 1,1 3 1,0 3 7,0 1 13,-1 2 13,1 2 12,0 2 5,0 1-5,-1 0-3,1 2-5,1 1-2,0 0 0,1 2-1,1 0-1,0 1-4,-3 0-10,-1 0-8,-2 0-10,-1 0-6,0-2-3,0 0-3,-1-2-2,1 0-4,0-2-1,0 0-3,0-1-1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20"/>
    </inkml:context>
    <inkml:brush xml:id="br0">
      <inkml:brushProperty name="width" value="0.04092" units="cm"/>
      <inkml:brushProperty name="height" value="0.04092" units="cm"/>
      <inkml:brushProperty name="color" value="#6ADCAB"/>
    </inkml:brush>
  </inkml:definitions>
  <inkml:trace contextRef="#ctx0" brushRef="#br0">54870 18120 537,'-2'-11'11,"0"8"20,-3 9 22,-2 10 21,-1 5 3,-2 6-14,0 5-14,-1 5-15,0 3-9,1 4-6,0 2-4,2 4-6,0 0-7,-2 1-5,0 0-7,-1 0-7,0-2-5,1-2-5,0-4-4,2-2-5,1-5-4,1-8-3,0-6-3,2-6-3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21"/>
    </inkml:context>
    <inkml:brush xml:id="br0">
      <inkml:brushProperty name="width" value="0.03661" units="cm"/>
      <inkml:brushProperty name="height" value="0.03661" units="cm"/>
      <inkml:brushProperty name="color" value="#6ADCAB"/>
    </inkml:brush>
  </inkml:definitions>
  <inkml:trace contextRef="#ctx0" brushRef="#br0">55025 19055 600,'20'-13'14,"-7"6"4,-6 6 2,-8 6 4,-4 5-1,-3 5-4,-4 5-4,-2 5-3,0 1-4,3-3-1,2-3-2,4-3-1,2-2-2,0-2-3,2-3-2,0-1-2,3-1-2,4-2-1,4-1-2,4 0-1,1-1 1,1 0 1,-1 0 4,1 0 1,0-1 2,-1 1-1,1 0 0,0 0 0,-2 2 4,-3 4 9,-3 3 9,-2 5 8,-3 0 3,0-3-4,-2-2-4,0-4-3,-3 2-1,-4 5 1,-4 7 3,-4 5 2,-1 2-2,-1-1-2,0-3-5,1-1-2,-2-2-7,-3 1-11,-4-1-9,-1 1-10,0-3-2,5-3 4,4-5 6,6-3 4,2-3-6,1 0-19,-1-2-17,0 0-19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21"/>
    </inkml:context>
    <inkml:brush xml:id="br0">
      <inkml:brushProperty name="width" value="0.03748" units="cm"/>
      <inkml:brushProperty name="height" value="0.03748" units="cm"/>
      <inkml:brushProperty name="color" value="#6ADCAB"/>
    </inkml:brush>
  </inkml:definitions>
  <inkml:trace contextRef="#ctx0" brushRef="#br0">58295 15646 587,'-21'0'0,"3"0"2,5 0 1,3 0 2,4 0 5,4 0 11,4 0 10,4 0 9,5-1 5,7 0-1,7-2-3,7 0-1,4-1-4,4 0-6,2 1-8,4-1-5,-1 0-6,-2 0-3,-4 0-3,-2 1-3,-3-1-8,-3 2-9,-4 0-11,-2 2-10,-3 0-7,-3 0-4,-3 0-4,-2 0-5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21"/>
    </inkml:context>
    <inkml:brush xml:id="br0">
      <inkml:brushProperty name="width" value="0.04257" units="cm"/>
      <inkml:brushProperty name="height" value="0.04257" units="cm"/>
      <inkml:brushProperty name="color" value="#6ADCAB"/>
    </inkml:brush>
  </inkml:definitions>
  <inkml:trace contextRef="#ctx0" brushRef="#br0">59391 14743 516,'-22'-3'25,"5"10"19,3 9 18,4 11 19,2 7-1,-2 4-19,0 6-19,-1 4-20,0 5-10,2 2-1,3 3-1,1 3-1,1-2-1,2-6-2,0-8 0,2-6-2,0-6-15,0-6-33,0-3-32,0-6-31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22"/>
    </inkml:context>
    <inkml:brush xml:id="br0">
      <inkml:brushProperty name="width" value="0.04117" units="cm"/>
      <inkml:brushProperty name="height" value="0.04117" units="cm"/>
      <inkml:brushProperty name="color" value="#6ADCAB"/>
    </inkml:brush>
  </inkml:definitions>
  <inkml:trace contextRef="#ctx0" brushRef="#br0">64043 14699 534,'-15'-15'4,"4"1"8,3 1 8,3 1 9,2 2 6,0 6 8,2 4 6,0 6 7,1 4-1,0 5-11,0 5-10,0 5-10,0 4-6,0 3-3,0 2-2,0 4-3,-1 1-5,-2 0-10,-2 0-8,-1 1-9,-2-3-7,2-2-4,1-4-5,1-1-6,0-5-1,2-4-2,0-3 0,2-4-1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39"/>
    </inkml:context>
    <inkml:brush xml:id="br0">
      <inkml:brushProperty name="width" value="0.03295" units="cm"/>
      <inkml:brushProperty name="height" value="0.03295" units="cm"/>
      <inkml:brushProperty name="color" value="#F2395B"/>
    </inkml:brush>
  </inkml:definitions>
  <inkml:trace contextRef="#ctx0" brushRef="#br0">32456 18125 667,'-35'-21'-28,"9"5"19,9 4 19,9 6 19,5 4 10,3 4 0,4 4 0,2 4 0,4 3-2,4 5-7,3 3-6,5 5-5,2 3-5,1 5 0,1 3 0,1 4-1,2 6-4,5 8-8,3 7-8,4 9-8,-1-3-3,-7-13 3,-7-13 1,-7-12 2,-4-7-7,-1-3-18,-1-1-16,0-2-17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22"/>
    </inkml:context>
    <inkml:brush xml:id="br0">
      <inkml:brushProperty name="width" value="0.03178" units="cm"/>
      <inkml:brushProperty name="height" value="0.03178" units="cm"/>
      <inkml:brushProperty name="color" value="#6ADCAB"/>
    </inkml:brush>
  </inkml:definitions>
  <inkml:trace contextRef="#ctx0" brushRef="#br0">64200 15359 692,'23'-22'11,"-1"5"4,-1 3 3,-1 5 3,0 1 6,1 2 6,1 1 7,1 0 6,0 2-3,-2 0-12,0 2-13,0 1-14,-3 0-9,-1 0-8,-3 0-8,-1 0-9,-2 0-3,-1 0-2,0 0 0,-2 0-2,-1-2 0,-2-1-1,-3-1 0,0-3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22"/>
    </inkml:context>
    <inkml:brush xml:id="br0">
      <inkml:brushProperty name="width" value="0.04462" units="cm"/>
      <inkml:brushProperty name="height" value="0.04462" units="cm"/>
      <inkml:brushProperty name="color" value="#6ADCAB"/>
    </inkml:brush>
  </inkml:definitions>
  <inkml:trace contextRef="#ctx0" brushRef="#br0">65201 14726 493,'-7'-24'18,"1"15"22,0 14 21,2 16 21,-1 7 2,0 4-14,-1 3-17,-1 3-14,-1 1-13,2 0-7,1 0-8,1 0-8,0 0-7,0 0-7,0 0-8,0 0-6,1-2-5,2-3-1,2-5-2,2-4-1,3-5-3,4-7-9,3-6-6,5-8-8,0-4 2,-2-2 10,-1-1 9,-2-3 11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23"/>
    </inkml:context>
    <inkml:brush xml:id="br0">
      <inkml:brushProperty name="width" value="0.05276" units="cm"/>
      <inkml:brushProperty name="height" value="0.05276" units="cm"/>
      <inkml:brushProperty name="color" value="#6ADCAB"/>
    </inkml:brush>
  </inkml:definitions>
  <inkml:trace contextRef="#ctx0" brushRef="#br0">66456 14603 417,'20'-29'23,"-8"7"12,-9 5 9,-6 7 10,-6 3 2,0 2-8,-2 2-8,0 2-8,-1 3-5,-1 4-1,-1 4-1,-1 3-1,-1 4-3,2 3-4,1 3-3,1 3-3,1 1-3,2-1-1,2-1 0,3-1 0,0-1-3,2-1-2,0-1-3,2-1-3,2-1-6,6-3-9,4-1-9,5-2-9,2-3-2,1-5 6,0-3 4,-1-4 7,3-5 2,5-7 2,5-7 2,4-7 1,3-4-3,-2-3-6,0-1-8,-1-2-6,-3-1-1,-2 0 5,-3 0 5,-3 0 5,-4 1 6,-5 5 6,-5 4 8,-4 4 5,-4 3 6,-1 4 3,0 5 4,-1 3 3,-2 4 12,-1 6 22,0 4 22,-1 6 21,-1 5 1,0 7-18,0 6-19,0 8-19,1 6-14,0 4-9,2 6-9,0 4-8,2 5-12,0 7-15,2 5-14,0 7-15,1-4-9,0-14-5,0-11-4,0-13-6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6T18:03:32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44007 51456,'-157'-156,"180"156,1 0,7 16,1-1,30-7,1 0,-24-8,0 0,8 0,0 0,8 0,0 0,-8 0,-1 0,-6 0,-1 0,-16 0,1 0,-24-8,0 0,-8 0,0 1,0 7,0 0,1-8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6T18:03:33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46200 51597,'16'-16,"7"16,1 0,15-8,0 1,16 7,0 0,15 7,1 1,-1 0,1 0,15-8,0 0,1 0,-1 0,-8-16,1 1,-1 7,0 0,-7 8,-1 0,-7 23,0 1,7-9,1 1,-8 0,-1-1,9-15,-1 0,9-8,-1 1,8-9,1 0,-9 1,0-1,-15 8,0 1,-1-1,1 0,-8 8,0 0,-8 8,0 0,-8-8,0 0,-7 0,-1 0,-23 0,0 0,-8 7,0 1,-24 16,1-1,-1 8,1 0,-1 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6T18:03:37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24500 51450,'31'31,"32"-31,0 0,-16 0,0 0,8 0,0 0,7 0,1 0,0 0,-1 0,1 0,0 0,-1 0,1 0,-16 16,0-1,0 17,0-1,0-8,0 1,0-9,0 1,8-8,0-1,0 1,0 0,7 0,1 0,-8-1,0 1,7-8,1 0,0-8,0 1,-1 7,1 0,0 0,-1 0,-7 0,0 0,16-8,-1 0,-7 0,0 0,7 1,1-1,-1 0,1 0,7 8,0 0,-7 0,-1 0,1 8,0 0,-1 0,1-1,-9 1,1 0,8 0,-1 0,1-8,-1 0,1 0,-1 0,-15 0,0 0,0 7,0 1,-8 0,0 0,8-8,-1 0,-7 0,0 0,8-8,0 0,-8 8,0 0,0-8,0 1,-8 7,1 0,-1 0,0 0,0 0,0 0,-15 0,-1 0,1 0,-1 0,-7 0,0 0,-1 7,1 1,-8-8,0 0,0 0,-1 0,9 8,0 0,-8-8,-1 0,9 0,0 0,-8 0,0 0,-1 0,1 0,0 0,0 0,0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6T18:03:44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54792 27031,'-16'0,"-30"-15,-1-1,15 16,1 0,-8 0,0 0,-1 16,1-1,-8 9,0-1,8 0,0 1,15 7,1 0,-1-7,1-1,7-15,1 0,7-8,0 0,47 0,0 0,8-16,0 0,8 9,0-1,0 0,0 0,7 8,1 0,0 0,-1 0,-7 24,0-1,0-7,-1-1,-14-7,-1 0,8-8,0 0,-32 0,1 0,0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4:08"/>
    </inkml:context>
    <inkml:brush xml:id="br0">
      <inkml:brushProperty name="width" value="0.03037" units="cm"/>
      <inkml:brushProperty name="height" value="0.03037" units="cm"/>
      <inkml:brushProperty name="color" value="#00BFF3"/>
    </inkml:brush>
  </inkml:definitions>
  <inkml:trace contextRef="#ctx0" brushRef="#br0">43152 51383 724,'-33'0'3,"11"0"4,12 0 6,12 0 5,6 1 2,-2 2-3,-1 2-3,0 2-3,-1 1-1,2-1-2,0 1-2,1 0-2,1-1-1,0 0-1,0-2 0,0 0-2,0-2-1,-1 1 0,1 0 1,0 0-1,0 0 1,0 0-1,0 0 0,0 0 1,0 0-1,1 0 1,1-1-1,2 2 1,-1-2-1,-1 1 1,-1 0 0,0 0-1,-1-1 1,0 0-1,-1-2 0,1 0-1,0-1 0,0 2 0,0 0 0,0 2 0,-1-1 0,1 0 1,0-2 0,0 0 0,0-2 1,0 0-1,-1-2 1,1 0 1,0-1 0,0 0 2,0 0 1,0 0 1,-1 0 2,1 0-2,0 0 0,0 1 0,0-1-1,0 2 0,-1 0 0,1 2 0,0-1-1,0 0 1,0-2 0,0 0-1,0-1 0,1 0 0,1 0-1,2 0-1,0-1 0,1-2-2,1-1 0,2-3-1,-2 0 0,-1 2 0,-2 2 1,-2 3 0,-1-1 0,3-2 0,2-2 0,2-2 1,0-1 0,1 1-1,0-1 0,-1 0-1,1 0 1,0 1-1,-1-1 0,1 0 0,0 1 0,-1-1 1,1 0-1,0 0 1,-1 1 0,-1-1-1,-1 0 0,-1 0 0,0 1 0,0-1 0,0 0 0,0 1 0,-2-1 1,1 2 0,-2 1 0,0 0 2,-2 2 0,-1-1-1,-1 0 1,0 0-1,-2 0 1,0-2-1,-2 0 0,0-1 0,-1-1 1,2 0-1,0 1 0,2-1 1,-1-1-1,-1-2 0,0-1 0,-1-3 1,-1 0-1,0 1 0,0 1 0,0 1 0,0 0 0,0-2 1,0 0-1,0-1 1,-1 0-1,-1 1 1,0 1-1,-1 1 1,-1 0-1,0 1 0,0-1 0,0 0 1,-1 0-1,0-1 0,-1-1 1,-1-1-1,-1 0 0,0 3 1,0 1-1,0 2 1,-1 1-1,-1-1 1,-3-1-1,-2-1 1,-1-1-1,-1 2 1,-1 1 0,-1 1 0,-2 1 1,-1 2 0,-3 2 1,-1 2 0,-3 1 1,-1 1-1,-2-1 1,-3 0-1,-1 0 1,-2 2-1,-2 0-1,-2 2 1,-3 1-1,-2 2-1,-4 2 0,-2 2 0,-2 1 0,0 1 0,0 2 0,0 0 1,2 0 0,1 1 0,2 0 0,2 0 1,2-1 0,3 1 1,4 0 0,2 0 1,3-1 1,1 1 0,3 0 0,2 0 0,1 1 0,1 3-1,1 3-2,1 3-1,1 3 0,3 1-1,1 2 0,3 3 0,1 2-1,2 4-1,2 4-2,3 4-1,1 3-1,2 0-2,2 2-1,2 0 0,4-1-3,6-2-1,5-4-2,7-2-2,6-4-1,6-4 1,8-4 1,7-3 1,6-5-3,7-3-5,7-4-5,7-4-6,0-4-2,-9-1 4,-7-2 4,-8-2 2,-7-1 4,-6-2 4,-5 0 4,-7-1 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4:1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50150 51143 999,'30'1'-73,"-1"2"21,-3 2 21,-1 2 21,-1 1 12,2 1 0,3 1 1,1 2 1,2-1 0,1-1-1,1-1-1,1 0-1,0-1-1,2-1-1,1 1-2,0 0-1,3-1-1,1-2 0,2-3 0,2 0-1,1-4 0,0-2-1,0-4 1,0-2-1,-1-4 0,0-3 0,-2-5 1,0-3 0,-2-3 1,-2-1 2,-2-1 0,-1 0 2,-4-1 0,-4 1 1,-3 1 1,-5 1 0,-3 1 0,-4 1 1,-4 1-1,-5 2 1,-2 0 0,-4 2 0,-2 3-1,-3 1 1,-4 1-1,-4-3 0,-4-2 0,-3-1-1,-4-2 1,-1-1-1,-3-1 0,-1 0 0,-3-2 1,-2 1 1,-4-1 2,-3 1 1,-1 0 1,0 3-1,0 1 1,0 3-1,-1 2 1,0 5 2,-2 3 2,0 4 1,0 2 1,2 0-1,2 0-1,1 1-2,3 1 0,0 5 0,1 6 1,2 4 0,0 5-3,1 5-5,1 5-4,1 5-6,1 3-3,0 4-1,-1 2-2,1 4-2,3-3-1,7-8 2,7-8 1,7-7 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4:11"/>
    </inkml:context>
    <inkml:brush xml:id="br0">
      <inkml:brushProperty name="width" value="0.0328" units="cm"/>
      <inkml:brushProperty name="height" value="0.0328" units="cm"/>
      <inkml:brushProperty name="color" value="#00BFF3"/>
    </inkml:brush>
  </inkml:definitions>
  <inkml:trace contextRef="#ctx0" brushRef="#br0">55869 42984 670,'-28'-49'10,"5"12"-1,6 11-1,7 13 0,-1 5 0,-6 0 1,-5 0 1,-7 0 1,-4 2 0,-4 2 1,-5 4-1,-2 3 1,-5 2-1,-2 5 0,-4 4-1,-2 3-1,-2 4 0,-2 3 0,0 3-1,-1 3 1,0 4 0,1 4 1,1 6 1,1 5 0,5-1 0,9-3-1,11-4-1,10-3-1,5-2-1,1 4 0,0 2-1,2 4 0,3 2-1,3 4 0,4 2-2,4 3 0,4-1 0,4-6-1,4-6 2,3-6-1,7-3-1,7-2-7,8 0-4,9-1-6,4-3-2,3-5-2,4-5 0,2-5-1,1-4 0,-1-2 1,0-4 1,-2-2 0,0-5 3,2-4 2,0-6 2,2-3 2,-2-7 2,1-4 1,-2-4 1,0-6 1,-2-3 1,-1 0 2,-1-2 2,0 0 2,-3-1 0,-4 0 0,-4 0 0,-3 0-1,-6-1-1,-4-2 0,-5-2-1,-5-2 0,-4-1-1,-4 2 1,-5 1 0,-2 0 1,-6 2 0,-4 0 0,-6 2 0,-3 0 0,-6 4 0,-2 6 0,-3 5 0,-2 7 0,-5 4-1,-5 5 1,-5 3 0,-4 4-1,-2 3 1,0 2-1,2 2 0,0 2 1,5 1-2,8 2 0,7 0-1,9 2-2,0 1 1,-5 5-2,-7 4 1,-5 3-1,1 1-2,8-3-4,7-3-2,8-2-4,4-3-1,-2-1 1,0-1 1,-1 0 2,0-1-1,1 1-1,0 2-2,2 0-2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46"/>
    </inkml:context>
    <inkml:brush xml:id="br0">
      <inkml:brushProperty name="width" value="0.03295" units="cm"/>
      <inkml:brushProperty name="height" value="0.03295" units="cm"/>
      <inkml:brushProperty name="color" value="#F2395B"/>
    </inkml:brush>
  </inkml:definitions>
  <inkml:trace contextRef="#ctx0" brushRef="#br0">53902 16172 667,'-15'0'-2,"1"2"-5,1 0-4,0 2-4,2-1 3,3-2 12,1-2 11,2-2 13,2-2 2,2 0-4,2-1-5,2-2-5,2-1-3,2-3-3,1-4-1,3-1-2,1-4-1,0 0-1,0-1 0,-1-1 0,2-1 0,0-1-2,1-1-1,1 0 0,1-2-1,0 1 1,-1-1 1,1 1 1,0 0 0,-1 1 1,1 1-1,0 1 0,-1 2 0,-1 1 0,-1 2 0,-1 3 0,1 0 1,0-2 0,1 0 0,1-1 1,0 0 0,-1-1 0,0 0 0,-2 1 0,0-1-1,1 1 0,2-1 1,0 1-1,0-1 1,-1 1-1,-1-1 0,0 0 0,-1 1 0,1-1 0,1 0-1,2 1 0,-1-1 0,1 1 1,0-1-1,-1 1 0,0-1 0,-1 1 0,0-1 0,-2 0 0,0 0 0,0-1 0,-1-1-1,1-1 0,0 0 0,2-1 0,0 1 0,1-1 1,0 2-1,-1 1 1,-1 3 0,0 1-1,-2 1 1,1 1-1,0-1 1,0 0 0,-1 2 0,-1 1 0,0 2 0,-2 2 1,0 1 0,0-1 0,-1-2 0,1 0 1,0 0-1,0 1 2,0 0 0,0 2 0,-1 0 0,1-2-1,0 0 0,0-1 0,0-1-2,0 0 1,0 0-1,-1 1 0,1 0 1,-2 0-1,-1 2-1,0 1 1,-1-1 0,2 0 0,0-1 0,1-1 0,1-1 0,-2 2 0,-1 1-1,0 0 1,-1 1 0,0-1-1,-1-2 1,2 0 0,-2 0 0,1 1 0,0 0 1,0 2-1,0 0 1,0-2 1,0 0 1,0-1 0,-1 0 0,-1 0 1,0 2 0,-1 1 0,-1 0 0,2 0 1,0 0 0,2 0 0,-1 1-1,1-1 1,0 0-2,0 0 1,0 0-2,0 0-1,0 1 0,0-1-2,-1 2 2,-1 4 4,0 4 3,-1 4 4,-3 3 1,0 1-2,-3 3-3,-2 2-1,-1 0-3,0 1 0,1 0-1,-1-1-1,-1 1 0,0 0 1,-2-1 1,1 1 1,-2-1 1,2-1-1,0-1 0,2 0-1,0-1 1,-2 1-1,0 1 1,-1 2-1,0-1 0,2-1-1,3-1 0,1 0-1,0-2-1,0 1 0,-1 0-2,-2 0 0,0 0 0,1 1-1,-1 1 1,0 1 0,0 1 1,0 0 0,0-1-1,1 1 2,-1 0-1,0 1 0,0 1 0,0 2 0,0-2 0,1 0 0,-1 0 0,0-2 0,0 0 0,0-1 0,0 1 0,1 0 0,-1-1 0,0 1 0,0 0 0,0-1 0,0 1 0,1 0-1,-1-1 1,0 1 0,0 0 0,-2 1 0,0 1-1,-1 1 1,0 0-1,0-1 1,2 0-1,1-2 0,-1 0 1,0 1-1,-2 1 0,0 1 1,0 0 0,1-3-1,0-1 1,2-2 0,0-1 0,1 1 0,-1 2 0,0 0-1,-1 0 1,0-1 1,-1-1-1,-1 0 0,0-2 1,0 1 0,2 0 0,1 0 0,0-1 0,2 1 0,1 0-1,0 0 1,0-1-1,0 1 0,-1 0 1,-1 0-1,-2 0 0,0 3 0,-2 2 0,0 1 0,0 2 0,-1-1-1,0 1 1,0 0 0,1-1 0,1 1 0,0-1 0,2 1 0,0 0 0,1 3 0,-1 1 0,0 3 0,0-1-1,0-1 1,0-3 0,1-1 0,-1-2 0,0-1-1,0-1 1,0-1 0,0 0 0,1 0-1,-1-1-1,0 1 0,0-1 0,2-1 0,1-1 1,0 0-1,1-2 1,-2-1 0,0 0 0,-1-2 1,-1 0 0,2 0 0,1-1 0,0 1 1,1 0-1,-2-2 1,0-1-1,-1 0 0,-1-1 1,2 2-1,1 0 0,0 1 0,2-2 0,2-8 0,2-6 0,2-7-1,3-7-1,4-5-3,4-6-3,3-6-3,4-7-1,1-5 1,3-5 0,1-7 1,3-2 0,1 3-1,2 1-1,3 3-1,-1 1 0,0 2 2,-1 2 2,-1 2 1,-1 1 2,-2-2 0,0 0 1,-1-1 1,0 0 1,-1 2-1,1 2 1,-1 2 0,0 2 1,-1 2 2,-1 2 0,-1 2 1,-1 2 1,-1 3 0,-1 4 0,-1 2 0,-1 2 0,-1 1 1,-1 1 1,0 1 0,-2 1 0,1 1 0,0 1 1,-1 1-1,0 1 0,-1 1 1,0 0-2,-2 2 1,-1 1 0,-1 1-1,0 1 1,-2 1 0,0 0 1,-2 2-1,-1 1 1,0 0 0,-3 4-3,-4 3-6,-4 4-6,-4 3-7,-1 4-3,1 0-3,0 1-2,2 2-2,0-1-3,0-1-1,1-1-3,-1 0-3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4:11"/>
    </inkml:context>
    <inkml:brush xml:id="br0">
      <inkml:brushProperty name="width" value="0.02572" units="cm"/>
      <inkml:brushProperty name="height" value="0.02572" units="cm"/>
      <inkml:brushProperty name="color" value="#00BFF3"/>
    </inkml:brush>
  </inkml:definitions>
  <inkml:trace contextRef="#ctx0" brushRef="#br0">60750 43528 855,'8'-9'-3,"0"-1"-6,-1-3-5,1-2-7,0 2 6,0 3 16,0 4 17,0 4 16,-1 3 5,-1 4-6,-1 2-6,0 3-6,0 3-5,2 0-5,1 1-6,3 1-3,-1 1-7,-2 1-7,-4 2-7,-2 0-7,-2 0-4,0 1-2,0-1-1,0 1-1,-1-2 2,-1-1 3,0-2 5,-1-3 3,-1-1 4,0-2 4,0-2 4,0-2 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4:14"/>
    </inkml:context>
    <inkml:brush xml:id="br0">
      <inkml:brushProperty name="width" value="0.04339" units="cm"/>
      <inkml:brushProperty name="height" value="0.04339" units="cm"/>
      <inkml:brushProperty name="color" value="#00BFF3"/>
    </inkml:brush>
  </inkml:definitions>
  <inkml:trace contextRef="#ctx0" brushRef="#br0">60693 43316 506,'-7'16'-4,"2"2"1,2 0 2,2 1 2,2 1 0,0 3 0,2 1 0,0 3-1,0 1 0,0 1 0,-2 0 1,0 2 0,-2-2 1,0-3-1,-2-5 0,0-3 0,0-3 1,0-2-1,2-3 1,0-1 0,1 1 0,-2 4 0,0 3 0,-1 5 0,0-5 3,3-13 5,4-12 5,2-13 5,4-8 1,4-5-6,3-3-5,5-4-6,2-4-4,-1-4-3,1-4-3,-1-3-4,1-4-2,1-2-2,1-2-2,1-1-2,-1 2 0,-1 8 1,-3 9 0,-1 6 2,-3 7 0,-3 6 1,-3 3 2,-2 7 2,-2 3 1,0 4 2,-1 4 3,1 4 1,0 2 2,0-2 1,0 0 1,0-2 1,-1 1 2,1 0 1,0 2 3,0 1 1,0 1 2,0 3 1,-1 4 0,1 2 1,-1 2 0,-2 1-3,-2 2-2,-2 0-3,-2 1-1,0 3-2,-2 2-1,0 1-2,-2 1 0,0-1-2,-1-1 0,-1-1-1,-1 0-1,0-1-1,0 1 0,0 0-1,0-3 1,-2-1 0,0-4 1,-1-3 1,0-1 1,0 0 1,2 0 1,1 0 1,1 0 2,2-1 3,2 1 1,2 0 3,1 0 0,0 0-2,0 0-2,0-1-2,0 2-1,0 0 0,0 1 0,0 2 0,0-1 0,-2-1-1,-1-1 1,0 0 0,-1-1-1,1 1 1,-2 2 1,2 0-1,0-1 0,3-1 0,4-2-2,3-2 0,1-2 0,1 0 0,1-2 0,2 0 0,-1-1 0,-1 2 2,-1 0 0,0 2 1,-2 1 1,-1 1 0,0 3 0,-2 2 0,0 1 0,-2 0 1,0-1 0,-2 1 1,0 0 1,-2 2 0,0 0 1,-2 1 1,0-1 0,1-1-1,-2-2-2,2-2 0,-2-2-2,-2-1 0,-2 0-1,-2-2 0,0-3-2,1-8-1,0-6-2,2-7-2,2-5-2,4-3-1,4-3-1,4-2-1,4-3-2,4-1-2,3 0-1,5-2-3,1 0-1,1 0 0,-1 0 1,1-1 0,-1 2 1,1 0 3,-1 1 2,1 2 3,0 1 1,1 3 0,1 3 2,1 3 0,0 2 1,1 1 2,-1 1 3,1 1 1,-2 2 3,-2 3 4,-1 2 4,-2 4 3,-4 2 2,-1 2 2,-4 3 1,-3 1 2,-2 2-1,-2 1-4,-2 3-3,-2 2-3,-2 2-4,-2 2-2,-2 2-3,-2 1-2,-1 2-3,-1 1-1,-2 2-1,0 0-2,-1 1-1,-1 1 1,-2 1 1,0 1 1,1-1-2,1-1-2,2-3-3,2-1-3,4-4 0,4-5 0,6-4 2,4-5 1,3-3 2,2 0 2,0 0 3,1 0 3,0 0 3,-1 0 2,-1 0 2,0 0 4,-3 2 1,-3 4 2,-2 4 1,-4 4 2,-3 3-1,-3 3-1,-5 3-2,-4 3-2,-3 2-1,-1-1-1,-3 1 0,-1-1 0,-1 1-2,1-1-2,1 1-2,1-1-2,-1 0-2,0-1 0,-1-1-2,-1 0 0,1-3-1,1-1 0,3-3-1,1-1 0,2-3 0,2-2-2,3-4-1,1-2-1,2-4-1,2 0-1,2-3 0,2-2 0,3-2 0,4-4 0,4-2 1,4-3 0,2-2 1,3-1 3,1-1 1,3-1 3,0 1 1,1 3 3,-1 3 1,1 3 3,0 2 1,1 2-1,1 2 0,1 2-2,0 2 4,1 0 5,-1 2 6,1 0 6,-2 2 1,0 0-2,-1 2-2,-1 0-3,-1 2-2,-3 2-1,-1 2-4,-2 2-1,-3 0-2,-1-1-3,-2-1-2,-2 0-2,-3-1-2,-1-1-2,-2 1-2,-1 0-2,-4 0-2,-1 2 0,-2 0-2,-1 1 0,-4 1-1,-2 0 0,-3-1 0,-3 1 1,-2-1 0,-1-1 1,-1 0 1,-1-2 1,0 0 1,3-2-1,1-1 1,2 0 1,2-2 0,1-1 3,1 0 3,1-1 3,2-2 3,6-1 4,4 0 5,6-1 4,2-2 0,-1 0-6,1-1-6,0-2-6,1 0-3,2 1 0,1-1-1,3 0 1,0 0-2,-3 0 1,-1 1 0,-2-1-1,-2 2 4,0 6 7,-2 4 7,0 6 7,-3 1 2,-1 1-4,-2 0-2,-1-1-4,-2 1-4,4 0-4,0 0-4,4-1-5,0-1-2,3-4 0,2-4 0,2-4 1,2-4-1,1-4-3,3-3-1,2-5-2,0-1-2,1 3-1,-1 1-2,1 3-1,-2 1 2,-3 2 8,-3 2 6,-2 2 7,-4 3 8,-1 4 8,-2 4 9,-1 4 7,-2 1 0,1 1-12,2 0-10,0 0-11,2-3-8,2-7-7,2-4-6,2-7-7,1-7-3,1-5 0,1-8-1,2-7 1,-1-5 1,1-2 3,0-4 1,-1-2 3,0-1 3,-1 4 4,0 2 2,-2 4 5,-1 2 2,-2 1 5,-3 3 3,-1 2 3,-1 2 3,0 5 2,0 3 1,0 5 1,-1 2 3,0 2 5,-2 3 3,0 1 5,-1 3 3,2 6 0,0 4 1,2 6 0,-1 5-1,-1 7-5,0 7-5,-1 7-4,-1 7-2,0 11-1,0 10 1,0 9 0,0 10-1,0 7-3,0 7-1,0 9-3,-2 12-4,0 17-8,-3 16-6,-2 17-7,-1 7-10,2 0-13,1-1-12,0-1-13,1-18-5,1-32 4,-1-34 3,0-33 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9:36"/>
    </inkml:context>
    <inkml:brush xml:id="br0">
      <inkml:brushProperty name="width" value="0.05679" units="cm"/>
      <inkml:brushProperty name="height" value="0.05679" units="cm"/>
      <inkml:brushProperty name="color" value="#F2395B"/>
    </inkml:brush>
  </inkml:definitions>
  <inkml:trace contextRef="#ctx0" brushRef="#br0">47183 48388 387,'-9'-7'146,"-2"2"-33,-2 2-33,-1 2-34,-3 1-18,-2 2-3,-1 0-3,-3 2-3,0 0-4,1 2 0,1 0-3,1 1-1,0 1-2,1 2 0,-1 0-1,1 1-1,0 0 1,1 0-1,0-2 2,2 0-1,0-1 0,-1 3-3,-1 2-3,-1 1-2,1 2-1,2 0-1,4-1-2,3 1 0,1 1-1,0 1 2,1 3 0,-1 1 1,1 2 1,2-1 1,2 1-1,2-1 2,2 0-1,2-1-1,2-1-1,2-1 0,1-1-1,1-3 1,2-1 0,0-2 0,1-1 1,1 1-2,1 1 0,2 1 0,-1 0-1,1-2 1,0-3 0,-1-1 2,1-2 0,0-2 0,-1-2 2,1-2 0,0-1 0,1 2 0,1 0 0,2 2-1,-2-1 0,0-1 1,0 0 0,-2-1 0,0-1 0,-1 0 0,1 0 0,0 0-1,0 0 1,1 0-2,1 0 0,1 0-1,0 0-1,-1 0-1,-1 0 0,0 0-2,-2-2 0,1 0 1,0-3 1,-1-2 1,1-1-1,0 0-1,-1 1-1,1-1-1,0 0-1,-1 0-1,1 0 1,0 0-2,-1 1 2,1 1 0,0 0 1,-1 2 1,0 0 1,-1 0 0,0 0 0,-2 0 0,1 0 2,1-2-1,3 0 2,2-1 1,-1 0 0,-1 2 0,-2 2-1,-2 2 1,-1 1 0,1 0 0,1 0 0,1 0 0,0 0 0,-1 0 1,0 0 0,-2 0 0,0 0 0,2-2-1,0 0 0,1-2-1,1 0-1,-1 1 0,1-1 0,0 0 0,-1 0 0,1 0 0,0 0 0,-1 0 0,0-1 0,-2 0 1,-3-1 0,-1-1 0,0-2 0,2 0 1,2-1 0,1-1 0,1-1 0,-1 0-1,0 0 1,-2 1 0,-1-1 0,-1 2 0,0 1-1,-2 1 1,0 0-1,0 0 0,0 0 0,0 0 1,0 0 0,-1 1 1,1-1 2,0 0 1,-1-1 0,-2-2 0,-3-2 0,0-1-1,-3-1 0,-1 1-1,0 1 1,-1 0 0,-2 1 0,-2 1-1,-2-1 1,-1 0-1,-2 0 0,0 1-1,0-1 0,1 0-1,-1 0 0,0-1-1,0-1-1,1-1 0,-2 0 0,-2 2 0,-2 3 0,-1 1 1,-1 0 0,1 0 1,0-1-1,2-1 1,0-1 0,-1 2 0,-1 1-1,-1 1 1,0 0 0,1 2 1,0 0 1,2 2 1,1 0 1,-1 0 0,0 0-1,1 0 1,-1 0 0,0 1 0,1-1 0,-1 0 0,1 0 0,1 2 0,0 0-1,2 2 0,0 0-1,1 0 1,-1 0-1,0 0-1,0 0 1,1 0-1,-1 0 0,0 0 0,0 0 1,1 0-1,-1 0 0,0 0 0,0 0 0,1 2 1,-1 0-1,0 2 0,0 0 0,-2 0 1,0-1-1,-1 1 0,0 0 1,-1 0-1,0 0 0,1 0-1,-1 0 1,0 2 0,1 0 0,-1 2 0,0-1-1,1-1 1,-1-1 0,0 0 0,1-1 0,-1 2-1,0 0 0,1 1-1,-1 1 0,2 0-3,1 0-1,1 0-3,0 0-1,0-1-4,0 1-3,1 0-2,0 0-2,0 2-1,2 0 0,1 1-1,0 1 0,2 2-1,1 0-1,0 1-1,1-1-1,0-1 0,0-2-1,1-2-1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9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51882 49613 999,'-1'-14'-84,"0"3"20,-1 3 22,-1 3 21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9:38"/>
    </inkml:context>
    <inkml:brush xml:id="br0">
      <inkml:brushProperty name="width" value="0.03319" units="cm"/>
      <inkml:brushProperty name="height" value="0.03319" units="cm"/>
      <inkml:brushProperty name="color" value="#F2395B"/>
    </inkml:brush>
  </inkml:definitions>
  <inkml:trace contextRef="#ctx0" brushRef="#br0">51827 47506 662,'-6'-6'-37,"2"2"27,4 4 26,3 3 27,1 0 9,3 1-5,2 0-7,2 0-7,0 0-4,-1 0-5,-1 0-4,0 0-4,0-1-3,3-2-2,4-2 0,2-2-2,0-4-1,1-6-3,-2-5-1,-1-7-2,2-6-1,3-6-1,5-8 0,3-6-1,4-5-1,2-4-2,4-2 0,3-3-2,1-3-7,2-3-16,0-3-15,2-2-14,-5 5-5,-6 14 6,-9 16 7,-7 14 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16"/>
    </inkml:context>
    <inkml:brush xml:id="br0">
      <inkml:brushProperty name="width" value="0.02657" units="cm"/>
      <inkml:brushProperty name="height" value="0.02657" units="cm"/>
      <inkml:brushProperty name="color" value="#FED406"/>
    </inkml:brush>
  </inkml:definitions>
  <inkml:trace contextRef="#ctx0" brushRef="#br0">33213 29250 827,'-21'1'-1,"8"4"-4,7 2-3,7 3-3,3 1 1,1-1 8,2 0 6,0-2 8,1 0 3,2 0 0,0-1 0,1 1 1,1-1-1,2-2-1,0-3-1,1 0 0,2-3-3,1 0-1,3-2-2,1 0-2,1-2-2,-1-2-2,-1-2-2,-1-1-2,1-1-2,-1 0 1,2 2-1,2 1 1,-1 1-1,1 0 2,-1 2 1,1 1 0,-1 0 2,1 2 1,-1 0 0,1 2 2,-2 0 0,-2 0 1,-1 0 0,-2 0 1,-2 0 0,-1 2 0,-1 0 1,0 2 0,-2-1 1,1 2-1,0-2 2,0 1-1,-1-1-2,1 0-5,0-2-5,0 0-6,-1-1-2,-1 2 1,-1 0 1,0 2 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18"/>
    </inkml:context>
    <inkml:brush xml:id="br0">
      <inkml:brushProperty name="width" value="0.03463" units="cm"/>
      <inkml:brushProperty name="height" value="0.03463" units="cm"/>
      <inkml:brushProperty name="color" value="#FED406"/>
    </inkml:brush>
  </inkml:definitions>
  <inkml:trace contextRef="#ctx0" brushRef="#br0">46200 24831 635,'-14'-28'-1,"3"5"-1,2 7-2,4 5-1,0 4 1,0 0 2,-1 2 4,-1 1 3,-3 0 1,-2 0 2,-3 0 1,-3 0 1,-3 1 0,0 0-1,-1 2 0,-1 0 0,-1 3-2,-3 4-1,-1 4-1,-2 4-2,-2 2 0,1 1-2,0 1 1,-1 1-2,1 1 1,0 1 0,-1 1 0,1 1 0,0 1-1,1-1 0,1 0-1,1 1-1,1-1 0,0-1 1,-1-1 1,1-1 0,0-1 1,1-1 1,1-1-1,1-1 1,1-1 1,2 0-1,3-2 1,1-1-1,3 1 1,1 1 0,2 3 1,2 2 0,2 1 1,1 3-1,0 1 1,2 3-1,0 1 0,2 4 0,0 3 0,2 3-1,0 0 0,2-2 0,0-2 0,2-2-1,1-1 0,1-1 0,3-1-1,2-1 0,1-2-1,2 0 1,0-1-1,1 0 1,1-3-1,1 0 0,1-1 1,2 0-1,0-4 1,1-1 0,1-4 0,1-3 0,0-1 0,1-2 0,-1-1 0,1 0 0,0-2 1,3-1-1,1 0 2,3-1 0,1-1 1,2 0-1,2 0 0,3 0 0,-1-1 0,0-1 1,-1 0 0,-1-1 1,-1-1 1,2 2-1,1 0-1,0 2 0,2 0 0,-1 0-1,0 0-2,0 0 0,0 0 0,-2 0 1,0 0 0,-1 0 0,-1-1 1,-2-2 0,0-2-1,-1-2 0,1 0 1,1 1 0,2 0 1,2 2 0,0 0 1,-1 0 0,-3 0-1,-1 0 0,-2 0 0,0 0-1,1 0-1,-1 1 1,0-1-1,1 2 0,-1 0 1,0 2-1,1 0 1,-1 0 0,0 0 0,1 0-1,-1 0 0,0 0-1,1 0 0,-1 0-1,0-1 0,1 0 0,-1-2 0,1 0 1,-1-1 0,2 0 0,1 0 0,1 0 0,-1 0 0,0-2 0,-1 0 0,-1-1 0,-1-1 0,-2 0-1,0 0 1,0 1-1,-2-1 1,2 0-1,1 0 1,1 0-1,0 0 1,-1-2-1,-2 0 1,1-1-1,-3-1 0,-2-2 0,-1 0 0,-2-1 1,-2-1-1,1-1 1,-1-1 1,1-1 0,-1 0 0,-3 3 0,-1 1 0,-2 2-1,-2 1 1,1 1-1,0-1-1,0 0 1,-1 0-1,-1-1 0,0-1 1,-2-1 0,-1-2 0,-2 0 0,-3-1 0,0-1 0,-4-1-1,-2-3 0,-4-1 0,-2-3 0,-4 0-1,-3 0 1,-5-1 0,-3 1 0,-3-1-1,1 1-2,-1 0-2,1-1-2,-1 1-1,-3 0 1,-1-1 0,-2 1 1,-2 0 0,1 1 2,0 1 1,0 1 2,-1 1 0,-1 1 0,-1 1 2,0 1-1,-3 0 1,-1 1 0,-2-1 0,-2 1 0,-1 0-1,-2 0 0,-1 2 0,0 1 0,-1 2-1,-2 3 0,0 3-1,-1 2 0,-3 4-1,-2 4-2,-3 4 0,-3 4-1,-3 3 0,0 5 0,-1 3 1,-1 5 1,1 1 0,1 1 1,3-1-1,1 1 0,2-1 0,0 2-1,2 1-1,1 1-1,-1-1-1,0-1-1,-1-3-1,-1-1-1,2-1-2,4 2-2,6 3-1,4 1-2,4 2-2,0 1 0,1 0-3,2 2 0,4-3 0,9-5 3,9-7 2,9-5 3,3-3 0,0-1 0,-2 1-2,0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34224 28800 999,'-22'0'-86,"5"0"22,3 0 22,5 0 21,1 0 13,0 0 2,1 0 3,-1 0 3,0 0 1,0 2-1,1 0-2,-1 1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0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32705 29197 553,'-14'-1'4,"3"-1"7,2 0 7,4-1 9,2-2 3,2 0 0,2-1 0,2-1 0,3 0-1,4 4-1,3 2-2,5 4-1,2 0-3,-1 2-4,1-2-5,-1 1-3,0 0-4,-1 0-1,0 0-1,-2 0-1,1-1 0,1-1-1,3 0 0,1-1 1,2-1 0,-1 1-1,1 2 1,-1 0-1,1 1 0,-1 0 1,1 0-1,-1 0 0,-1 0 0,-3 0 0,-3-1 1,-2 1-1,-1 0 1,3 0-2,3 0-2,3 0 0,1-1-1,-1 0 1,-1-2 0,0 0 0,-3-2 0,1 0 1,-2-2-1,-1 0 1,0-1 0,0 0 1,-1 0-1,1 0 0,-1 1 1,-1 1 2,-1 0 1,0 2 1,-1-1 1,1-1 0,1 0-2,2-1 0,-1-1-1,1 2-1,0 0 0,-1 2-1,1 0-1,1 0 1,2 0 0,0 0-1,0 0 0,-1 0 0,-1 0-1,-1 0-1,0 0 0,2 0 1,0 0-1,1 0 2,0-1-1,-1 0 1,-1-2-1,-1 0 1,0 0 0,0 0 0,-1 2 0,1 1 0,-1 0 0,-1 0-1,-1 0 0,0 0 1,-1-1-2,1-1 1,1 0-1,2-1-1,-1-1 1,1 2 0,0 0 1,-1 2 0,1-1 0,0 0 0,-1-2-1,1 0 0,0 0 0,1 0 0,2 2 0,0 1 0,-1 0 1,1 0 0,-2 0 0,-1 0 0,0 0 1,0 0 0,-1 0 0,1 0-1,0 0 1,1 0 1,1 0-1,1 0 1,0 0-1,-1 0 1,0 0 0,-2 0-1,0 0 0,1 0 0,1 0 0,1 0-1,1 0-1,0 0 1,-1 0 0,1 0-1,-1 0 1,-1 0 0,-1 0 0,-1 0 0,0-1 0,0-1 2,-1 0-1,1-1 2,0-1-1,-1 2-1,1 0-2,0 2-2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1"/>
    </inkml:context>
    <inkml:brush xml:id="br0">
      <inkml:brushProperty name="width" value="0.02366" units="cm"/>
      <inkml:brushProperty name="height" value="0.02366" units="cm"/>
      <inkml:brushProperty name="color" value="#F2395B"/>
    </inkml:brush>
  </inkml:definitions>
  <inkml:trace contextRef="#ctx0" brushRef="#br0">32603 25850 929,'-29'8'-25,"5"0"9,5-1 10,5 1 10,2 1 5,1 4 1,-1 2 2,0 3 2,1 2-1,1 3-1,0 1-3,2 3-2,1 2-1,1 5-1,0 3 0,2 4-1,0 4 0,2 4-2,0 3-1,2 5-1,0 0-2,2-4-3,0-4-3,2-4-4,1-4-1,3-2 1,4-3 0,2-4 1,4-2-1,5-5-1,5-3-1,4-5-2,7-3-1,6-4-3,7-5-3,8-2-2,-3-4 1,-9-1 5,-10 0 6,-9-1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10"/>
    </inkml:context>
    <inkml:brush xml:id="br0">
      <inkml:brushProperty name="width" value="0.04129" units="cm"/>
      <inkml:brushProperty name="height" value="0.04129" units="cm"/>
      <inkml:brushProperty name="color" value="#00BFF3"/>
    </inkml:brush>
  </inkml:definitions>
  <inkml:trace contextRef="#ctx0" brushRef="#br0">67192 39672 532,'8'-7'3,"-2"1"5,-1 0 6,0 2 5,0 0 2,1 0-2,3 0-1,2 0-1,3 0-3,5 0-3,5 0-2,5 1-2,2-1-3,1 0-1,-1 0-1,0 0-1,-1 1-1,-1 0 1,-3 2-1,-1 0 1,-4 2 0,-3 4 3,-5 2 2,-3 4 3,-2 1 1,-2 3 2,-1 1 0,0 3 1,-3 2 0,-4 1 1,-4 2 0,-4 3 1,-2 1 1,-1 2 2,-2 3 3,0 1 3,0 0-1,-1 0-2,1-1-5,-1-1-2,1-3-4,0-3-4,2-5-2,1-3-5,0-4-1,1-3-1,-1-3-2,0-2 0,0-6-7,-1-8-14,-2-8-14,0-7-13,1-12-5,3-12 3,3-15 5,2-13 4,2-3 5,1 9 7,-2 9 6,2 9 6,-1 6 3,2 4 2,0 4 1,2 4 0,-1 4 6,0 5 11,-2 5 9,0 5 10,0 5 9,0 6 8,2 6 7,0 6 8,1 5-1,-2 5-7,0 5-9,-2 5-8,-1 2-5,-1 2-4,-3 1-4,-2 1-4,0-2-3,2-2-3,3-3-3,1-3-4,4-8-6,6-11-11,5-12-9,7-11-11,3-8-5,-1-1 2,1-2 0,-1-3 1,-1 3 4,-4 7 6,-5 7 7,-3 7 6,-2 3 11,0 0 13,0 0 15,0 1 14,0 0 5,0 6-4,0 2-3,0 5-4,-2 3-2,-1 3 1,-2 3-1,-1 3 1,-4 3-2,-2 3-2,-3 3-2,-4 3-4,0 0-4,-1-2-9,1-2-7,-1-1-8,0-3-3,1 0 0,-1-1 0,0-1 0,2-2 2,1-3 1,2-3 1,2-2 3,6-6-1,8-5-2,9-6-2,10-5-2,5-8-4,4-6-7,4-6-7,4-8-6,-1-1-1,-6 6 6,-5 4 5,-7 5 6,-3 3 4,-3 3 3,-1 1 3,-2 2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47"/>
    </inkml:context>
    <inkml:brush xml:id="br0">
      <inkml:brushProperty name="width" value="0.03436" units="cm"/>
      <inkml:brushProperty name="height" value="0.03436" units="cm"/>
      <inkml:brushProperty name="color" value="#F2395B"/>
    </inkml:brush>
  </inkml:definitions>
  <inkml:trace contextRef="#ctx0" brushRef="#br0">53097 23700 640,'-24'17'92,"1"1"-20,-1 3-20,1 1-19,-2 4-12,-1 5-1,-3 5-3,-1 4-1,-1 2-3,-1-1-3,1-3-2,0-2-3,-2 2-5,-1 6-5,-2 6-5,-2 6-7,2-2-2,7-10 2,7-10 2,7-9 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1"/>
    </inkml:context>
    <inkml:brush xml:id="br0">
      <inkml:brushProperty name="width" value="0.02782" units="cm"/>
      <inkml:brushProperty name="height" value="0.02782" units="cm"/>
      <inkml:brushProperty name="color" value="#F2395B"/>
    </inkml:brush>
  </inkml:definitions>
  <inkml:trace contextRef="#ctx0" brushRef="#br0">41700 25227 790,'36'-6'0,"-8"2"-2,-6 4 0,-6 3-2,-5 1 3,1 1 6,0 1 5,0 2 6,0 1 3,1 3 1,1 4 0,1 2 1,1 1-1,2 1-3,0-1-3,1 1-3,-1 0-1,-1 3-1,-2 1 0,-2 3 0,-3 0-2,-1-1-6,-2-1-4,-2-1-5,-3 1-5,-4 6-3,-4 5-3,-4 5-4,-2 1-1,-2-2 2,0-2 1,-1-2 2,-1-2-2,-1-3-5,-1-3-5,-1-3-6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3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32350 30818 610,'9'-16'72,"3"-2"-19,4 0-20,2-1-18,2 0-13,1 1-3,1 1-4,1 1-4,-1 2-1,-1 2 1,-3 4 1,-1 3 1,-3 1 0,-1 0 0,-2 0-1,-2 0-1,-3 3 2,-1 6 1,-2 6 2,-2 6 1,-1 1 3,-2 0 4,0 0 2,-1-2 4,-1 0 0,2-1 0,0 1-2,2 0-1,0-1 0,0-1 0,0-1 0,0-1 0,1 0-2,3 0-2,4-1-3,2 1-3,1 0-1,0 0-1,-2-1 1,-1 1 0,0-1 0,-2-1 2,-1 0 2,0-2 2,-2 0 0,0 0 0,-2 0 1,0 0 0,-3-1 0,0-1-1,-3-1 1,-2 0-1,-1-2 0,-2 0-1,0-2 0,-1 0-1,-2-3-1,-2-2-2,-1-4-2,-3-2-2,1-3-2,1-5-2,2-4-1,3-3-3,1-2 1,2 1 0,2 1 0,3 1 2,0 2 1,2 1 2,0 3 3,2 1 2,0 3 3,2 1 4,0 2 3,2 2 5,-1 4 8,1 4 13,0 6 13,0 4 13,-1 6 1,0 7-12,-2 7-12,0 7-12,-1 3-8,0 0-4,0 0-5,0 0-5,0 2-2,0 2-3,0 4-3,0 2-2,1 5-4,2 7-7,2 7-7,2 7-7,-1-5 0,-1-17 7,-2-16 6,-2-17 6,0-7 1,0 3-3,2 3-5,0 4-3,2-1-4,0 0-1,1-1-3,2 0-2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3"/>
    </inkml:context>
    <inkml:brush xml:id="br0">
      <inkml:brushProperty name="width" value="0.02944" units="cm"/>
      <inkml:brushProperty name="height" value="0.02944" units="cm"/>
      <inkml:brushProperty name="color" value="#F2395B"/>
    </inkml:brush>
  </inkml:definitions>
  <inkml:trace contextRef="#ctx0" brushRef="#br0">33699 30216 747,'-1'-12'14,"-1"8"10,0 8 9,-1 8 9,-3 6 1,-2 8-8,-3 7-9,-3 7-8,-2 3-7,-2 0-5,0 0-5,-1 0-6,-1-2-6,-1-2-4,-1-3-7,-1-3-4,1-4-5,3-3-2,3-5-3,3-3-2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3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34050 30266 676,'8'-7'-1,"0"2"-1,-1 2-2,1 2-2,0 1 4,0 0 8,0 0 10,0 0 9,0 1 4,1 2-1,1 2 0,2 2 0,-1 1-1,1 1 1,0 2 0,0 0 0,-1 1-3,1 3-5,0 2-7,0 1-5,-1 2-6,1-1-7,0 1-5,0 0-6,-2-1-6,-1 1-3,-2-1-4,-2 1-3,-2-1-1,-2-1 3,-2-1 4,-2-1 4,-2-1-1,0-3-4,-1-1-3,-2-2-4,1-2 2,-1 0 5,0-2 7,0 0 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4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33640 31516 594,'-16'0'0,"2"0"0,1 0 0,1 0 0,4-1 6,8-1 13,8 0 12,8-1 13,3-1 0,1 2-9,-1 0-10,1 2-10,-2 0-7,-1 0-3,-2 0-4,-3 0-4,-1 2-6,-2 4-9,-2 4-9,-2 3-9,-4 2-2,-5-1 6,-4-1 7,-5 0 5,-4-1 3,-1-1 3,-3 1 0,-1 0 2,-3 0 3,-3 1 4,-3 1 4,-2 2 4,-1-1 3,5-1 3,4-1 3,3-1 3,4-2 3,3-2 3,3-4 2,3-2 4,4-2 1,8 2-1,6 0-2,7 2-1,4-1-3,-1-1-3,1 0-5,-1-2-3,3 0-3,3-2-2,4 0 0,5-1-1,-1-1-3,-4 0-3,-3 0-3,-5 0-3,-2 0-3,-1 0-3,-1 0-4,-1 0-2,-2 0-6,-4-2-7,-4 0-7,-4-1-9,-4-2 2,-4 0 8,-4-1 8,-4-1 9,-1 0 6,-1 0 6,1 2 4,-1 1 5,2 0 4,2 2 3,4 1 4,3 0 2,1 1 3,0 0 1,0 0 1,0 1 2,1 0 5,0 6 9,2 2 9,0 5 8,2 3 1,0 3-8,2 3-8,0 4-8,1 0-6,0 2-2,0 1-3,0 1-2,-1 1-3,-1 1 0,0 1-1,-1 0-1,-1 0-2,0-1-2,0-3-2,0-1-4,0-3-2,0-3-5,0-3-3,0-3-5,-4-4-4,-8-4-6,-8-6-6,-7-4-5,-3-5-2,1-6 5,3-4 3,2-4 4,1-3 2,3 3 1,1 1-1,3 3 0,1 2 5,4 5 10,3 3 10,3 4 10,1 4 9,2 6 12,0 4 10,2 5 11,0 3-1,2 2-12,0 0-12,2 1-12,0-1-7,1-1-1,1-2-2,2-3-1,0-1-1,0 0-1,-1-2-2,1-1-1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4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35050 32350 712,'14'7'4,"-3"-1"10,-3 0 8,-2-2 10,-1 2 4,1 2 1,3 3 2,2 3 1,1 1-6,-1-1-13,1-1-13,0 0-12,-1-2-13,1 1-11,0 0-12,0 0-11,-2-1-3,-1-1 3,-2-1 4,-2 0 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5"/>
    </inkml:context>
    <inkml:brush xml:id="br0">
      <inkml:brushProperty name="width" value="0.03229" units="cm"/>
      <inkml:brushProperty name="height" value="0.03229" units="cm"/>
      <inkml:brushProperty name="color" value="#F2395B"/>
    </inkml:brush>
  </inkml:definitions>
  <inkml:trace contextRef="#ctx0" brushRef="#br0">35718 30611 681,'2'-13'54,"4"3"-8,4 4-8,4 4-8,2 1-6,3 0-4,1-2-5,3 0-4,1-1-2,1 0 1,0 0 2,2 1 2,0-2-4,-3 0-6,-1-2-6,-3 0-8,-2 0-6,-3 0-9,-2 2-8,-4 1-8,-4-2-4,-6-4-2,-6-4 0,-6-3-2,-1-2 5,1 0 9,2 2 11,2 1 9,0 1 8,-1-1 6,-3 0 6,-1 1 5,-1 0 6,4 2 4,3 3 5,2 1 5,3 3 4,2 4 7,2 4 5,2 4 7,1 3-3,-2 3-8,0 3-10,-2 4-8,0 1-8,0 2-5,0 3-5,0 1-5,-1 2-3,-2 1-4,-2 1-2,-1 1-3,-3-2-1,0-2 4,-2-3 2,0-3 3,-2-1-1,-3 1-7,-3 1-6,-3 1-5,0 0-2,1-3 5,2-1 4,3-2 4,1-3 2,2-3 1,3-3-1,1-2 1,3-3 4,6-1 8,4 0 7,6-1 7,3-1 2,3 0-6,3 0-4,3 0-5,2-2-2,1-2-2,1-4-1,1-2 0,-1-1-1,0 1 0,-1 0 0,0 2 0,-4 1 0,-3 2-1,-5 2-1,-3 2-1,-5 4 2,-4 4 4,-6 5 4,-4 5 6,-4 3-1,-3 1-1,-3 1-4,-3 1-2,-2 1-2,-1-1-3,-1 1-2,-1-1-3,1 1 0,3-1 0,3 1 1,3-1 0,2-1 1,3-3 1,1-3 1,2-2 0,4-4 1,4-1 3,6-2 3,4-2 3,3-2-1,1 0-4,1-2-3,2 0-4,-1-2-2,1 0-1,0-2 0,-1 0-1,2-2-3,1-2-9,3-2-7,2-1-8,0-3-3,1-2 1,-1-2 2,0-1 1,-1-1 3,-4 3 8,-5 1 6,-3 2 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5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37200 32300 567,'0'22'131,"2"-1"-31,0-3-31,2-1-31,0 0-15,3 1-3,2 3-1,2 1-2,0 2-5,-1-1-8,0 1-10,-2-1-8,0 1-8,0-1-7,-1 1-8,1-1-7,-1-1-6,0-3-5,-2-3-3,0-2-4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6"/>
    </inkml:context>
    <inkml:brush xml:id="br0">
      <inkml:brushProperty name="width" value="0.03142" units="cm"/>
      <inkml:brushProperty name="height" value="0.03142" units="cm"/>
      <inkml:brushProperty name="color" value="#F2395B"/>
    </inkml:brush>
  </inkml:definitions>
  <inkml:trace contextRef="#ctx0" brushRef="#br0">38239 30341 700,'5'-4'6,"-4"8"15,-6 8 12,-4 7 15,-3 5 0,1-1-12,-1 1-12,0-1-12,0 2-9,-1 3-6,-1 3-6,-1 3-7,0-2-4,2-4-2,3-5-3,1-5-1,3-4-4,4-4-4,4-5-5,4-2-4,2-6 3,1-4 9,2-6 8,0-3 10,0-3 5,-1 4 2,-1 3 1,0 3 2,-2 4 12,-1 6 19,0 6 20,-2 5 21,0 5 3,-2 3-13,0 4-13,-2 1-13,0 4-10,0 1-3,0 2-6,0 3-4,0 4-2,0 8 0,0 8 0,0 7 0,0 6-7,-2 3-12,0 3-13,-2 3-13,0-5-7,1-9 0,-1-12-1,0-10 1,0-10 2,2-6 4,0-7 5,2-6 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7"/>
    </inkml:context>
    <inkml:brush xml:id="br0">
      <inkml:brushProperty name="width" value="0.03026" units="cm"/>
      <inkml:brushProperty name="height" value="0.03026" units="cm"/>
      <inkml:brushProperty name="color" value="#F2395B"/>
    </inkml:brush>
  </inkml:definitions>
  <inkml:trace contextRef="#ctx0" brushRef="#br0">39000 30578 726,'0'-11'14,"0"10"10,0 10 11,0 9 9,0 5 1,0-1-11,0-1-10,0-1-10,0-2-9,0-3-7,0-2-7,0-4-6,1-2-4,4-2-1,2-3 0,3 0 0,3-5-2,2-4-3,1-6-1,3-3-4,1-6 1,1-1 0,1-4 0,1-3 2,-1 0 3,-1 1 4,-2 3 5,-3 1 5,-1 4 5,-4 3 5,-3 5 7,-2 3 5,-3 4 7,1 6 10,0 4 10,0 6 9,0 2 2,0 3-6,0 2-6,0 1-7,0 1-4,0-1-3,0-1-4,0 0-2,0-2-5,1-1-5,2-1-5,0-1-4,0-1-7,0 0-5,-2-2-5,0 0-5,-1-5-8,1-7-9,2-6-8,0-7-10,0-3 2,-2 3 11,-3 1 11,0 2 11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8:47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52666 23922 614,'-12'-19'23,"8"7"13,8 8 14,8 8 13,5 7 1,3 5-14,3 7-12,3 5-14,2 5-8,2 5-5,3 3-4,1 4-3,2 3-9,0 3-10,2 4-12,1 2-10,-3-4-10,-8-10-7,-6-12-8,-6-9-7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7"/>
    </inkml:context>
    <inkml:brush xml:id="br0">
      <inkml:brushProperty name="width" value="0.03093" units="cm"/>
      <inkml:brushProperty name="height" value="0.03093" units="cm"/>
      <inkml:brushProperty name="color" value="#F2395B"/>
    </inkml:brush>
  </inkml:definitions>
  <inkml:trace contextRef="#ctx0" brushRef="#br0">39325 29881 711,'-29'-13'2,"7"3"6,5 4 4,7 4 5,1 3 4,0 4 5,-1 2 4,-1 3 4,0 4-1,2 2-8,2 3-7,2 3-7,0 2-4,-1 1 1,-3 1-1,-2 1 1,0 0-4,1 0-10,0 1-9,2-1-8,1-1-5,0-1 1,2-3 1,1-1 0,0-2 2,2-1 1,0-1 3,2 0 2,0-3 1,2-3-1,0-3 0,2-2-1,-1-1 2,-1 3 5,0 3 3,-1 4 6,-3 0 1,-2 1 0,-4 0 0,-2-1-1,-2 1 3,-2 2 4,0 0 5,-1 1 5,0-1 1,1-1 1,1-2-1,1-3 0,4-3-4,8-4-6,8-5-8,7-6-6,4-1-3,-1 2 1,-1 3 2,0 1 0,-3 2 5,-3 1 9,-3 3 8,-2 2 8,-3 2 5,2 4 0,-2 2-1,1 3 0,-1 2 1,-2 1-1,-2 1-1,-2 1 1,-1-1-3,1-1-3,-2-3-4,2-1-4,-1-2-3,2-2-2,0-3-2,2-1-2,0-4-10,2-8-20,0-6-18,2-7-20,0-5-4,1 1 12,2-2 12,0-1 13,1 1 7,0 2 5,0 4 4,-1 3 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8"/>
    </inkml:context>
    <inkml:brush xml:id="br0">
      <inkml:brushProperty name="width" value="0.03021" units="cm"/>
      <inkml:brushProperty name="height" value="0.03021" units="cm"/>
      <inkml:brushProperty name="color" value="#F2395B"/>
    </inkml:brush>
  </inkml:definitions>
  <inkml:trace contextRef="#ctx0" brushRef="#br0">39900 31719 728,'15'-28'1,"-1"5"2,-1 7 2,0 5 3,-3 7 7,-5 8 14,-3 8 13,-4 7 13,-3 4-2,-1-1-16,-3-1-17,-2-1-16,0-1-13,2-3-8,3-1-6,1-2-8,2-3-6,4-3-3,2-2-3,4-4-4,1-3 4,1-4 7,2-4 9,0-3 9,0-2 7,1 2 7,0 3 7,0 1 7,-2 3 6,-1 4 5,-2 4 6,-2 4 6,-2 2 1,-2 2-2,-2 0-1,-2 1-3,-2 2-3,-2 3-4,-2 3-3,-1 3-3,-1 0-3,2-3-1,2-3-1,2-2-1,1-3-2,1-1-3,-1-1-3,0 0-3,2-4-9,4-2-14,3-6-14,5-2-14,1-3-3,-2 0 12,-2 0 10,-2 1 10,-1 0 13,0 4 13,-1 2 13,1 4 14,0 1 4,-2 1-6,0 2-6,-2 0-5,3-1-6,6-2-7,6-4-6,5-2-7,4-4-3,-1-2 1,1-3 2,-1-3 0,1-2 1,-1 1 1,1-1 1,-1 0 0,-1 2 1,-3 1 0,-3 2 0,-2 3-1,-3 0-1,-1 2-3,-1 1-1,0 0-3,-4 1-2,-2 0 0,-6 0-1,-2 1-1,-3-2 2,2 2 4,1-1 3,0 0 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41030 31550 999,'-7'7'-3,"1"-1"2,1-1 2,0 0 2,2-1-4,1 1-9,0 1-10,2 2-8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8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40950 31478 636,'0'-10'39,"0"12"1,0 12 0,0 11 1,0 6-3,0-2-6,0 0-6,0-1-6,0 0-4,0 1-2,0 0-2,0 2-2,0-1-2,0-1 0,0-3 0,0-2-1,1-1-2,2-3-6,2-1-3,2-3-6,2-2-4,3-4-4,3-4-6,3-4-4,2-4-3,1 0-3,1-3-1,1-2-3,0-2-1,-1-2 3,-1-1 1,-1-3 1,-2 1 3,-3 3 5,-3 3 5,-2 2 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29"/>
    </inkml:context>
    <inkml:brush xml:id="br0">
      <inkml:brushProperty name="width" value="0.03486" units="cm"/>
      <inkml:brushProperty name="height" value="0.03486" units="cm"/>
      <inkml:brushProperty name="color" value="#F2395B"/>
    </inkml:brush>
  </inkml:definitions>
  <inkml:trace contextRef="#ctx0" brushRef="#br0">41712 30594 631,'0'-16'0,"2"1"0,0-1 0,1 0 0,2 3 3,0 3 8,1 4 6,2 4 7,0 2 2,0 0-6,-1 0-5,1 0-4,-1 2-4,0 6 0,-2 4 1,0 5-1,-2 3-4,-1 3-8,0 1-6,-2 3-9,-2 0-4,-3 1-1,-5-1-2,-4 1-1,-1-3 0,-1-2 1,0-3 2,1-2 1,-1-4 4,0-3 4,1-3 4,-1-2 5,4-4 4,6-4 2,8-4 2,6-4 3,5-2 2,3-2 3,3 0 2,4-1 2,-1 1 2,0 3-1,-1 2-1,0 4-1,-4 2 0,-1 0 0,-4 2 0,-3 0 0,-1 3 0,-2 2 1,-1 3 1,0 4 1,-2 0 1,-2 1 0,-2 0 0,-2 0-1,-2 0-1,-2 3-2,-2 2-2,-1 1-2,-4 2-1,-2 1-1,-3 1 0,-3 1-1,-3 0-4,-1-1-6,-2-1-7,-2-1-7,0-2-3,3-2 0,3-4-1,3-3 0,5-4 0,7-6 0,6-6-1,8-5 0,6-5 3,7 0 8,7-1 6,7-1 9,2 0 4,0 3 4,-1 1 3,-1 3 3,-3 1 2,-2 2 3,-3 2 1,-3 2 1,-2 2 1,-3 0-2,-1 2-2,-2 0-2,-3 2-1,-1 2-2,-2 2-1,-2 2-1,-2 2-2,-2 1-3,-2 3-2,-2 2-4,-3 1 0,-2-1-2,-3 1 0,-3 0-1,-3 0-1,-1 1-3,-3 1-4,-1 1-2,-1-1-3,3-1 1,1-2-2,3-2 0,3-5-4,8-7-3,6-6-6,8-7-5,3-4 2,1 2 8,1 1 7,1 1 7,0 1 7,0 2 4,-2 2 5,-1 3 5,-1 2 6,-1 4 5,0 3 6,-2 5 7,-2 1-1,-2 0-4,-4-2-6,-2-1-5,-1 0-6,0 0-8,2 0-7,0 0-7,3-3-10,4-5-9,4-4-10,3-5-9,3-2-1,-2 0 7,-1 2 9,-1 1 7,-1 0 8,-1 2 9,0 1 8,-2 0 8,-1 3 12,-2 2 12,-2 4 14,-2 2 14,-1 2 2,0 2-7,0 0-8,0 1-8,0 1-8,0 0-9,0-1-10,0 1-9,1-2-12,4-2-14,2-4-14,3-2-13,2-6-6,0-6 5,-1-7 4,1-7 4,0-5 3,0-3 4,-1-3 3,1-2 4,-1 0 4,-1 4 5,0 3 6,-2 5 5,-1 3 3,0 2 1,-2 5 1,0 1 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1:30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43850 30542 551,'13'-84'-42,"-3"21"24,-4 20 24,-4 21 23,-2 11 16,0 1 6,0 0 8,0 2 6,0 4-2,0 8-12,0 8-11,0 7-13,0 8-7,2 7-5,1 7-4,0 6-4,1 6-2,2 6 0,0 4-1,1 5 1,0 8-6,-2 12-12,-2 12-13,-2 12-12,-1-2-7,0-13-1,0-14-1,0-13-1,0-12 0,2-7 0,0-8 3,2-7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8:12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45993 30428 581,'-8'-8'2,"2"-2"6,1 0 5,1-1 4,1 0 5,3 2 4,4 3 5,2 1 3,2 1-2,2 2-6,0 0-6,1 2-8,1 0-3,0 0-2,-1 0-2,1 0-2,0 0 0,0 2 0,-1 0 0,1 2 0,-1 0 0,-1 0 0,0-1 1,-2 1 0,0 1 0,2 2-1,0 2-1,1 2-1,0 1 0,-1 3 0,0 2 0,-2 1 1,-1 1-1,-2-1 1,-3 0 1,0-2-1,-2 0 0,0 3 0,0 1 0,0 3-1,-2 0 0,-2 1 0,-4-1-1,-2 1 1,-2-1-2,1-1-2,-1-1 0,0-1-2,1-2-1,1-1-2,1-2 0,0-2-1,2-3-1,-1-1-2,0-2-1,0-2-1,0-2-1,1-1-2,-1 0-1,0-1-2,0-3-1,0-2-1,1-4-2,-1-2-1,0-3 0,0-3 2,0-3 2,1-3 3,0-2 2,2 1 2,2-1 2,2 1 2,1 0 3,0 1 1,0 1 3,0 1 2,0 2 2,0 2 2,0 4 2,0 3 3,0 5 10,2 8 18,0 8 19,2 7 17,-1 5 3,-1-1-13,0 1-15,-1-1-13,-1 1-10,1-1-3,2 1-5,0-1-3,0 2-5,0 3-4,-1 3-4,-2 2-3,0 4-5,2 3-5,1 2-5,0 4-5,0 1-4,0 2-1,-2 0-3,0 1-1,-1-4-1,2-10 1,0-9 1,2-10 1,-1-6 0,1-1-3,0-1-2,0 0-2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8:13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47575 30891 588,'-8'-7'-25,"0"2"20,1 2 19,-1 2 21,0 1 9,0 0 3,0 0 2,0 0 3,1 1-4,1 2-8,0 2-8,2 2-8,0 1-6,0 1-4,0 1-4,0 2-4,0 0-2,1 3-2,-1 1-1,0 3-2,0 0 0,2-3 0,0-1 0,2-2 0,0-2 0,2 1 2,0 0 0,2-1 2,0 1-1,1 0-1,2-1-2,0 1-1,1-2-1,2-2-4,0-4-2,1-2-3,2-4-2,3 0-1,3-3-2,4-2-1,-2-1 0,-3-2 3,-5 0 2,-3-1 3,-2-1 1,1 1 2,2-1 2,0 0 0,0-1 1,-3-1 0,-1-3-1,-2-1 0,-1-1 1,0 1 2,0 0 2,0 2 2,-1 1 1,0-1 0,-2 1 0,0-1 0,-2 1 0,0 1-1,-2 0 0,0 2-1,-2 1 1,0 1 1,-1 0 1,-2 2 2,1 1 0,-1 0-2,0 2 0,0 1-1,0 0-1,-2 2 1,0 0-1,-1 2 0,-1 0 0,1 2 0,-1 0 0,0 2-1,0 0 0,1 1-3,-1 2-2,1 0-3,-1 1 0,2 2 1,1 0 2,0 1 1,3 0-4,1 0-9,2-2-8,2-1-8,1 0-5,0 0 0,0 0 1,0 0 0,0-1 2,2-1 5,0-1 4,2 0 5,-1-1 4,1 0 4,0 0 2,0 0 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8:14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49038 29731 486,'-8'-7'-3,"2"0"5,0 2 6,2 1 6,-1 0 6,0 2 4,-1 0 5,-1 2 6,-2 2-1,-2 6-4,-2 4-4,-1 5-5,-1 3-3,2 1-3,3 1-2,1 1-1,1 0-3,2-1 0,1-1-1,0-1 0,1 0-1,1-1 0,-1 1-1,0-1 0,0 0 0,2-1-2,0 0-2,2-2 0,0-1-1,0 1 0,0 0-1,0-1 0,1 0-2,4-2-3,2-3-4,3-1-4,2-2 0,0-2 2,-1-2 1,1-2 2,1-3 0,2-4-1,1-4-1,3-3-2,0-4 0,1-2-1,-1-1 0,1-3-2,-1-1 0,1-3 2,-1-1 0,1-2 1,-1-3 1,-3-1 1,-1-2 1,-2-2 0,-2-1 2,1 0-1,0 0 1,0 0 0,-2 0 2,-1 3 1,-2 2 2,-2 2 2,-2 2 2,-1 5 4,0 3 3,-1 5 4,-1 2 1,0 2-2,0 3-1,0 1-2,-1 3 5,-1 6 11,0 4 11,-1 6 11,-1 3 1,0 3-9,0 3-10,0 3-9,1 2-6,0 1-1,2 1-2,0 1-1,1 2 0,0 5-1,0 2 1,0 6-1,0 0-1,0-2-3,0-2-3,0-2-4,0-1-1,0-2-2,0 0 0,0-1-2,1-2-1,0-1 2,2-3-1,0-1 2,2-3-6,0-3-9,1-3-11,2-3-10,0-3-9,1-2-8,1-4-8,2-2-8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18:15"/>
    </inkml:context>
    <inkml:brush xml:id="br0">
      <inkml:brushProperty name="width" value="0.04339" units="cm"/>
      <inkml:brushProperty name="height" value="0.04339" units="cm"/>
      <inkml:brushProperty name="color" value="#00BFF3"/>
    </inkml:brush>
  </inkml:definitions>
  <inkml:trace contextRef="#ctx0" brushRef="#br0">50212 30500 507,'21'0'81,"-3"2"-18,-5 0-20,-3 2-18,-2 1-11,-2 1-1,-1 3-2,0 2-2,-2 1-2,0 0-2,-2-1-3,0 1-3,-2 1-1,0 3-3,-2 3-1,0 3-2,-2 2 0,0-1 2,-1 1 0,-2-1 1,1-1 0,-1-3-1,0-3-2,0-2-1,1-3 0,0-1 0,2-1 1,1 0 1,2-2 2,5-2 3,6-3 3,4 0 2,3-2 2,-1 0 1,1 0 0,0 0 0,0 0 2,1 0 2,1 0 2,1 0 2,1 0 2,-1 1 1,1 2 1,0 0 2,-2 2 1,-1 2-2,-3 2 0,-1 2-1,-2 1-1,-2 3-2,-3 2-2,-1 1-1,-2 3-2,-4 3-1,-2 3-2,-3 3-1,-4 4-1,-4 4 1,-4 6 0,-3 4 1,-4 5-5,-3 2-10,-3 3-10,-2 3-10,-4 1-5,-3-3 0,-2-1 1,-4-2 1,-1-3-2,2-4-7,1-4-5,0-4-7,5-5 3,9-8 8,9-6 8,9-6 10,4-5 4,-2-1 2,0-1 0,-1 0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2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64400 43124 672,'15'7'83,"1"-2"-19,0-2-21,-1-2-19,0-1-12,0 0-2,-2 0-3,-1 0-3,1-1-2,2 0-2,1-2-2,3 0-1,0-2 0,-3 0-1,-1-1-1,-2-1 1,-2-1 0,1 2 0,0 1 0,0 0 1,-1 1 0,-1 0-1,0 0-1,-2 1-1,-1 0 3,-2 3 3,-3 4 5,0 2 4,-4 3 2,-2 2-2,-4 2 0,-2 1-1,-3 3-2,-1 3 1,-3 3-1,-2 3 0,0 1-1,1-1-1,1-1 0,1-1-2,-2 2-2,-3 3 0,-5 4-1,-3 4-2,-1 0 0,3-5 1,3-5-1,3-5 0,3-4 0,2-3 0,4-3 0,3-2 0,3-6-6,6-5-8,4-5-8,6-7-10,1-1 0,-1 2 9,0 4 10,-2 3 9,0 1 6,0 2 3,0 0 3,-1 2 2,1 1 5,-2 4 3,-1 2 6,0 4 3,-2 1 2,0 3-3,-2 1-4,0 3-2,-3 1-2,0-1-2,-3 1-1,-2-1-2,0 0-1,2-2-3,2-3-2,2-1-2,2-4-5,2-6-9,2-6-10,2-6-8,1-3-3,0 1 3,0-1 2,-1 0 3,2 0 3,0 1 3,1-1 4,2 0 2,-2 3 9,-1 4 12,-2 6 13,-2 4 13,-2 1-7,-2-4-26,-2-4-28,-2-4-26,-1-1-8,0 1 11,0 0 11,0 2 12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37"/>
    </inkml:context>
    <inkml:brush xml:id="br0">
      <inkml:brushProperty name="width" value="0.02479" units="cm"/>
      <inkml:brushProperty name="height" value="0.02479" units="cm"/>
      <inkml:brushProperty name="color" value="#6ADCAB"/>
    </inkml:brush>
  </inkml:definitions>
  <inkml:trace contextRef="#ctx0" brushRef="#br0">65774 12998 887,'-49'-8'80,"13"2"-47,10 1-47,13 1-47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38"/>
    </inkml:context>
    <inkml:brush xml:id="br0">
      <inkml:brushProperty name="width" value="0.03565" units="cm"/>
      <inkml:brushProperty name="height" value="0.03565" units="cm"/>
      <inkml:brushProperty name="color" value="#6ADCAB"/>
    </inkml:brush>
  </inkml:definitions>
  <inkml:trace contextRef="#ctx0" brushRef="#br0">31933 4566 617,'-6'-7'82,"4"2"-16,4 2-16,4 2-17,3 1-7,1 2 1,3 0 0,2 2 2,0 0-6,3 3-8,0 2-11,1 2-8,-1 0-5,1-1-1,-2 0 1,-1-2-1,-2 0-4,-3 2-8,-3 0-8,-2 1-9,-3 1-5,0 1-3,-2 1-2,0 2-2,-3-2 3,0-1 8,-3-3 9,-2-1 9,-1-1 6,1 0 4,-1 0 3,0 0 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39"/>
    </inkml:context>
    <inkml:brush xml:id="br0">
      <inkml:brushProperty name="width" value="0.04504" units="cm"/>
      <inkml:brushProperty name="height" value="0.04504" units="cm"/>
      <inkml:brushProperty name="color" value="#6ADCAB"/>
    </inkml:brush>
  </inkml:definitions>
  <inkml:trace contextRef="#ctx0" brushRef="#br0">31344 5505 488,'-85'56'4,"17"-9"2,19-11 1,17-11 3,9-8 2,2-3 2,3-4 3,1-4 3,9-4 4,14-4 5,15-4 6,15-4 6,5-3-3,-2-3-10,-3-3-12,-4-3-11,-1-2-7,-1 3-2,-2 0-3,1 1-3,-4 1-3,-2 4-6,-3 3-6,-3 3-4,-3 1-3,-4 0-1,-4 0 1,-4 1 0,-4-1 2,-2 2 4,-4 1 5,-2 0 5,-2 0 3,-1 0 5,-1-1 2,-1-1 5,-1-1 3,0 2 3,1 1 3,-1 0 2,1 1 5,3 0 4,1 0 4,2 1 5,2 1 3,2 5 5,3 6 3,1 4 3,1 4 0,0 3-4,0 3-5,0 3-5,0 3-2,0 2-3,0 4-3,0 3-1,-1 1-3,-1 0-3,0 0-2,-1 0-3,-1-1-1,2-3-1,0-4 1,2-2-1,-1-3-2,0-3-5,-2-3-4,0-3-5,1-4-4,2-6-5,4-6-4,2-6-4,2-5-4,2-3-2,0-5-1,1-4-2,2-3-2,1-2 0,3-4-1,2-3-1,-1 0 1,0 2 3,0 1 3,-2 3 2,-2 3 4,-3 5 5,-3 5 5,-2 5 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39"/>
    </inkml:context>
    <inkml:brush xml:id="br0">
      <inkml:brushProperty name="width" value="0.04863" units="cm"/>
      <inkml:brushProperty name="height" value="0.04863" units="cm"/>
      <inkml:brushProperty name="color" value="#6ADCAB"/>
    </inkml:brush>
  </inkml:definitions>
  <inkml:trace contextRef="#ctx0" brushRef="#br0">32650 4984 452,'31'-24'99,"1"2"-23,-1 2-22,0-1-23,0 2-14,-1 1-4,-2 1-5,1 1-4,-3 1-5,-2 1-5,-1 1-6,-2 0-5,-4 2-3,-1 3 2,-4 1 0,-3 2 0,-4 0 0,-6-2-2,-6-2-2,-5-1-2,-4-2 3,0 0 6,1 0 8,-1 1 7,1 0 4,1 0 1,0 2 2,2 1 2,1 0 2,1 0 3,0 0 3,2 0 3,1 5 7,2 8 10,2 9 10,2 10 11,1 2-1,0-2-12,0-1-11,0-3-12,0 2-6,0 3-3,0 4-2,0 5-3,0 2-1,0 2-2,0 2-1,0 2-1,0 3-2,0 2-2,0 3-2,0 4-4,0-1-1,0-3-1,0-2-2,0-4-1,0-4-1,0-5-1,0-7 0,0-5 0,-2-7-2,-6-3-4,-4-6-2,-5-4-4,-2-7-1,1-6 3,1-7 2,1-7 3,1-5 1,0-1 3,2-2 1,1-2 2,1-2 1,2 1 2,3 0 0,1 0 2,2 0 2,2 1 3,2 2 4,2 0 3,2 2 2,3 3 1,4 3-1,2 3 1,0 4-1,-1 3 0,-2 4-1,-2 4 0,-2 4-1,-1 4-2,0 4-1,-2 4-2,-1 4 0,-2 5-1,-2 5 1,-2 5 0,-1 2 1,-2-2 0,0 0 0,-1-1 1,-2-1 0,0-1-1,-1-1 0,-1-1-1,0-3 2,0-3 2,2-4 3,1-4 2,3-6-2,6-5-9,5-5-7,7-7-9,5-5-3,5-5 1,5-5 1,5-5 1,2-1 2,0 0 5,1 1 3,-1 1 4,-2 3 4,-2 6 2,-3 3 4,-3 6 2,-3 4 2,-3 5 2,-3 3 1,-2 4 2,-4 3 2,-1 3 2,-2 3 1,-2 4 3,-1 1-1,0 3 0,0 2-2,0 1 0,0 1-3,1 1-3,2-1-3,0 1-4,2-2-3,2-3-4,1-3-4,3-3-5,1-2-4,-1-2-6,1-2-6,0-2-5,-1-3-2,-1-3 0,-1-2 1,0-3 0,-3-5 0,-1-4-1,-2-5-2,-2-5-1,-2-1 2,-1 1 4,0 3 4,-1 1 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0"/>
    </inkml:context>
    <inkml:brush xml:id="br0">
      <inkml:brushProperty name="width" value="0.03251" units="cm"/>
      <inkml:brushProperty name="height" value="0.03251" units="cm"/>
      <inkml:brushProperty name="color" value="#6ADCAB"/>
    </inkml:brush>
  </inkml:definitions>
  <inkml:trace contextRef="#ctx0" brushRef="#br0">34266 3806 676,'-7'-9'3,"2"0"7,2-1 5,2-1 7,2 0 5,2 2 3,2 2 4,2 3 4,1 0-1,3 0-5,2 0-5,2 0-6,0 2-6,1 4-6,-1 4-5,1 4-7,0 3-10,-1 3-15,1 3-15,0 3-15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0"/>
    </inkml:context>
    <inkml:brush xml:id="br0">
      <inkml:brushProperty name="width" value="0.04153" units="cm"/>
      <inkml:brushProperty name="height" value="0.04153" units="cm"/>
      <inkml:brushProperty name="color" value="#6ADCAB"/>
    </inkml:brush>
  </inkml:definitions>
  <inkml:trace contextRef="#ctx0" brushRef="#br0">34944 4077 529,'21'-6'35,"-3"2"-2,-4 4-1,-4 3 0,-2 1-3,-1 1-2,1 1-2,0 2-2,-1 1-3,0 1-4,-2 3-4,0 2-3,-2 2-5,-1 1-6,0 3-6,-2 1-6,-1 2-4,-2 1-3,-2 1-1,-1 1-3,-4 1 0,-4 1 1,-4 0-1,-3 2 2,-3 1 0,-1 1 2,-1 1 0,-1 0 2,-1 0 4,-1-3 4,0-3 5,-2-3 6,2-3 5,3-3 5,5-3 6,3-3 5,8-4 10,12-6 14,12-6 14,11-6 14,7-4 0,1-3-15,1-3-15,0-3-15,1-1-10,-3 3-7,-2 1-6,-1 3-5,-3 1-4,0 2 0,-1 2 0,-1 3 0,-5 0-12,-10 0-26,-10 0-25,-10 0-26,-5 0-1,-1 1 20,-2-1 21,1 0 22,-3 0 11,0 0 5,-1 0 4,0 1 3,0 0 2,4 2 0,5 2-1,3 2-1,2 2 12,2 2 24,1 2 24,0 2 24,1 2 5,1 3-14,-1 3-13,0 3-14,0 4-9,2 3-5,0 5-5,2 3-5,-1 1-2,0 0-1,-2-1 1,0-1-1,0-2-6,0-3-16,2-3-15,0-3-15,3-5-11,4-7-8,4-6-8,4-8-7,0-3 2,-3-2 14,-3 0 14,-2-1 13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0"/>
    </inkml:context>
    <inkml:brush xml:id="br0">
      <inkml:brushProperty name="width" value="0.04443" units="cm"/>
      <inkml:brushProperty name="height" value="0.04443" units="cm"/>
      <inkml:brushProperty name="color" value="#6ADCAB"/>
    </inkml:brush>
  </inkml:definitions>
  <inkml:trace contextRef="#ctx0" brushRef="#br0">35500 5254 495,'0'-42'18,"0"10"12,0 9 12,0 11 11,1 9 5,2 11-4,2 11-3,2 11-4,0 9-5,-1 6-8,-1 8-7,0 6-8,-2 7-6,-1 5-3,0 6-5,-1 7-3,-1 7-8,1 11-8,2 11-10,0 11-9,1 0-2,0-9 5,0-11 6,0-8 4,-1-15-5,0-16-16,-2-16-16,0-17-16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1"/>
    </inkml:context>
    <inkml:brush xml:id="br0">
      <inkml:brushProperty name="width" value="0.04121" units="cm"/>
      <inkml:brushProperty name="height" value="0.04121" units="cm"/>
      <inkml:brushProperty name="color" value="#6ADCAB"/>
    </inkml:brush>
  </inkml:definitions>
  <inkml:trace contextRef="#ctx0" brushRef="#br0">36592 4547 533,'-7'-8'4,"2"0"8,3 0 7,1 1 7,2 0 5,5 2 1,4 2 1,4 2 1,0 3-6,-3 4-16,-3 4-13,-2 3-16,-4 3-6,-4 1 3,-4 2 1,-4 0 2,-2 1 2,-1 3 2,-1 1 3,-1 3 1,-1-1 4,2-2 1,1-1 4,1-3 2,2-2 1,2-2 1,4-4 1,2-3 0,5-2 0,4-2 0,5-3 0,6 0 0,0-3 0,0 0-2,0-2-1,-2 0-1,-2-1-1,-1 2-1,-2 0 0,-2 2-2,-3 1 1,-1 2 1,-2 2 1,-2 2 1,-2 1 2,-4 3 3,-2 2 2,-3 2 2,-3 1 2,0 1 1,-1 1 3,-1 1 1,0 0 1,1-1 0,1-1-1,1-1-1,2-2-3,6-2-7,4-4-6,6-2-6,3-4-4,3-1 1,3-2 1,3-1 0,1-3 0,-3 2 3,-1-1 0,-2 0 3,-2 2 5,-1 6 10,0 4 10,-2 5 11,-3 3 2,-6 1-5,-6 2-4,-6 0-5,-3 0-5,-1 1-4,-1-1-4,-1 1-4,0-1-5,1 1-3,1-1-5,1 1-4,1-2-4,2-3-5,3-3-5,1-2-4,3-5-8,4-2-14,4-6-12,4-2-12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1"/>
    </inkml:context>
    <inkml:brush xml:id="br0">
      <inkml:brushProperty name="width" value="0.03126" units="cm"/>
      <inkml:brushProperty name="height" value="0.03126" units="cm"/>
      <inkml:brushProperty name="color" value="#6ADCAB"/>
    </inkml:brush>
  </inkml:definitions>
  <inkml:trace contextRef="#ctx0" brushRef="#br0">37900 4600 703,'22'22'128,"-3"-3"-36,-4-3-36,-1-3-35,-4-1-25,1 2-12,-2 0-11,-1 1-12,-1 2-6,-2 3 3,-3 3 2,0 3 1,-3-1 2,0-4 3,-2-3 2,0-4 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2"/>
    </inkml:context>
    <inkml:brush xml:id="br0">
      <inkml:brushProperty name="width" value="0.0421" units="cm"/>
      <inkml:brushProperty name="height" value="0.0421" units="cm"/>
      <inkml:brushProperty name="color" value="#6ADCAB"/>
    </inkml:brush>
  </inkml:definitions>
  <inkml:trace contextRef="#ctx0" brushRef="#br0">37570 5151 522,'-8'8'0,"1"0"0,-1-1 0,0 1 0,3-3 10,6-8 18,6-6 19,6-7 19,3-5 1,1-1-15,1-3-16,1-1-16,2-6-13,5-9-9,3-8-8,4-9-10,1-2-6,-3 5-5,-3 4-4,-3 6-5,-3 3 0,0 3 3,-1 4 4,0 2 4,-3 3 4,-1 3 5,-3 3 4,-1 3 4,-3 6 18,-4 7 30,-4 8 31,-4 8 31,-3 5 4,-2 3-21,-2 3-21,-1 3-21,-4 4-17,-4 5-13,-3 5-13,-5 4-13,0 2-9,3-2-7,3-2-6,3-1-5,3-4-3,1-4 0,2-3 2,3-5-1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2"/>
    </inkml:context>
    <inkml:brush xml:id="br0">
      <inkml:brushProperty name="width" value="0.03395" units="cm"/>
      <inkml:brushProperty name="height" value="0.03395" units="cm"/>
      <inkml:brushProperty name="color" value="#F2395B"/>
    </inkml:brush>
  </inkml:definitions>
  <inkml:trace contextRef="#ctx0" brushRef="#br0">64957 44577 648,'22'0'84,"-3"0"-18,-3 0-21,-3 0-20,-2 0-10,0-2-1,-2 0-2,-1-1-1,0 0-3,0 3-5,0 4-4,0 2-4,-3 4-1,-2 4 2,-6 3 3,-2 5 3,-4 1 1,-2-1 2,-2-2 0,-1 1 2,-2-3 0,2-1 1,1-3-1,1-1 0,0-1 0,0 0 1,1-1-1,-1 1 1,3-2-4,6-4-7,6-4-7,6-4-7,3-4-8,3-4-5,2-4-7,2-3-6,-1-4-3,-1-1-1,-3-3 0,-1-1 0,-2 1 4,-2 5 9,-2 5 9,-2 5 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2"/>
    </inkml:context>
    <inkml:brush xml:id="br0">
      <inkml:brushProperty name="width" value="0.04388" units="cm"/>
      <inkml:brushProperty name="height" value="0.04388" units="cm"/>
      <inkml:brushProperty name="color" value="#6ADCAB"/>
    </inkml:brush>
  </inkml:definitions>
  <inkml:trace contextRef="#ctx0" brushRef="#br0">38900 4450 501,'16'1'107,"1"4"-20,1 2-20,1 3-21,2 3-10,3 0-3,3 1-2,3 1-2,2 1-4,1-1-7,0 1-5,2 0-7,0 0-6,-2 3-9,0 1-9,-1 3-8,-3 1-9,-5 1-10,-5 0-9,-5 2-11,-3-2-1,-2-5 5,-2-5 7,-2-4 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2"/>
    </inkml:context>
    <inkml:brush xml:id="br0">
      <inkml:brushProperty name="width" value="0.03433" units="cm"/>
      <inkml:brushProperty name="height" value="0.03433" units="cm"/>
      <inkml:brushProperty name="color" value="#6ADCAB"/>
    </inkml:brush>
  </inkml:definitions>
  <inkml:trace contextRef="#ctx0" brushRef="#br0">38811 5578 640,'-13'-8'35,"8"-2"-12,7 0-11,6-1-10,4 0 3,3 2 20,2 3 19,1 1 20,1 1 0,-1 2-17,-1 0-19,-1 2-18,-2 3-11,-4 6-5,-5 5-5,-2 7-4,-5 3-3,0 3 0,-3 1 0,-2 2 1,-2 2 2,-2-1 3,-1 0 4,-3 1 2,1-3 5,1-2 5,2-3 4,3-3 6,0-2 2,2-3 1,1-1 0,0-2 2,4-2-2,6-1-5,5 0-4,7-2-6,3-3-6,1-6-8,1-6-8,1-6-8,-1-4-5,-1-1-3,-3-3-4,-1-1-2,-3 0-2,-1 1 2,-2 2 0,-2 3 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3"/>
    </inkml:context>
    <inkml:brush xml:id="br0">
      <inkml:brushProperty name="width" value="0.04425" units="cm"/>
      <inkml:brushProperty name="height" value="0.04425" units="cm"/>
      <inkml:brushProperty name="color" value="#6ADCAB"/>
    </inkml:brush>
  </inkml:definitions>
  <inkml:trace contextRef="#ctx0" brushRef="#br0">40407 3760 497,'1'-14'7,"2"5"16,2 3 16,2 4 15,0 4-2,-1 4-19,-1 3-18,0 5-20,-3 3-10,-2 3-3,-3 3-1,-4 3-4,-2 1 0,-1 1-2,-3-1 0,-2 0 0,-1 1-1,-1 3 2,-1 1 2,-1 2 1,0-2 2,3-7 6,1-7 3,3-7 6,4-6 7,10-6 14,8-6 11,9-6 13,4-3 3,-1-1-7,-1-1-7,-1-1-7,-1-1-8,1-1-10,-1-1-9,1-1-10,-1-2-4,-3-3-1,-1-2 0,-2-4-1,-2-1 1,1 2 2,0 0 2,0 1 3,-2 3 3,-3 6 3,-3 4 5,-2 4 3,-3 8 11,0 9 18,-2 8 18,0 9 16,0 4 5,0 1-11,2-1-11,0 1-10,1-2-7,0 0-3,0-1-2,0-1-4,0-1-4,0-3-4,0-1-5,0-2-5,2-2-7,2-1-7,4 0-7,2-2-8,2-2-5,1-2-4,1-4-4,2-2-3,0-4-3,1-4-2,1-4-2,1-3-2,-1-2 1,-3 3 7,-3 1 6,-2 2 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3"/>
    </inkml:context>
    <inkml:brush xml:id="br0">
      <inkml:brushProperty name="width" value="0.03641" units="cm"/>
      <inkml:brushProperty name="height" value="0.03641" units="cm"/>
      <inkml:brushProperty name="color" value="#6ADCAB"/>
    </inkml:brush>
  </inkml:definitions>
  <inkml:trace contextRef="#ctx0" brushRef="#br0">41836 3366 604,'-8'-7'1,"0"2"3,0 2 4,0 2 2,1 1 6,-1 2 12,0 0 10,0 2 10,0 1 4,-2 3-7,0 3-4,-1 4-7,0 0-6,1 1-6,0 0-8,2-1-7,0 1-9,1-1-10,-1 1-9,0 0-11,1-1-6,0-1-4,2-1-3,1-1-4,0-1 2,2-1 7,0 0 7,2-2 7,-1-1 3,0 0 1,-2-2-1,0 0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4"/>
    </inkml:context>
    <inkml:brush xml:id="br0">
      <inkml:brushProperty name="width" value="0.03188" units="cm"/>
      <inkml:brushProperty name="height" value="0.03188" units="cm"/>
      <inkml:brushProperty name="color" value="#6ADCAB"/>
    </inkml:brush>
  </inkml:definitions>
  <inkml:trace contextRef="#ctx0" brushRef="#br0">40968 3750 690,'0'16'57,"0"-1"-10,0 1-10,0 0-12,0-1-7,0 1-5,0 0-5,0-1-4,0 1-4,0-1 0,0 1-1,0 0-1,1-1 0,0 1 0,2 0 2,0-1 0,2 0-1,2-2-1,2-3-2,2-1-2,1-2-2,3-2-5,1-2-4,3-2-5,0-4-3,1-4-3,-1-5-3,1-5-4,-2-4 2,-1-1 2,-2-3 5,-3-1 2,-2-1 6,-2 3 7,-4 1 7,-2 3 6,-3 1 5,0 3 4,-2 1 4,0 2 3,-2 3 5,0 3 5,-1 2 6,-1 4 5,-2 2 2,0 2-3,-1 2-2,-1 2-2,-1 2-3,0 3-5,0 3-5,1 3-5,0 2-3,0 0-5,2-1-3,1 1-5,-1-1-3,0 1-6,-1-1-4,-1 1-5,0-1-4,0 1-1,2-1-3,1 1-1,0-1-3,0-3-4,0-1-4,0-2-4,1-2 1,1-1 6,0-1 6,2 0 5,2-4 5,2-2 5,3-6 3,4-2 5,2-3 2,1 0 1,3 0 1,2 0 1,-1 1 1,-3 1 4,-3 0 2,-2 2 3,-3 2 5,-1 4 5,0 4 6,-1 4 5,-3 1 2,-2 1-2,-4 0-3,-2 0-1,-2-1-4,1 1-4,-1 0-3,0 0-5,-1 0-1,-1 3-3,-3 1 0,-1 3-2,-1 0 0,3-3 1,1-1 3,2-2 1,2-2-1,3-1-4,1-1-3,2 0-4,4-3-2,4-1 1,5-2 1,6-2 0,2-3 0,4-3-2,4-5-1,1-4-2,2-1-2,-3-1-5,-1 0-4,-3 1-3,-1 0-2,-3 2 0,-1 2 2,-2 3 0,-5 2 9,-5 4 17,-6 4 17,-5 4 16,-6 3 6,-2 3-8,-3 3-7,-3 3-8,-1 3-5,-1 1-6,1 3-4,0 1-5,0 0-3,1-3-2,1-3-2,1-3-2,5-6-8,12-8-13,10-9-13,12-9-13,3-3-1,0 4 13,-1 4 12,-1 5 13,-1 2 8,-1 3 5,-1 4 3,0 2 3,-2 3 7,-1 4 9,-1 2 9,-1 3 8,0 1 4,0-3-2,-1-1-2,1-2-1,0-2-5,1-1-7,2-1-7,0 0-8,0-4-8,-1-2-7,-1-6-7,-1-2-8,-1-4-5,-2 0-2,-2-1-2,-2-1-3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4"/>
    </inkml:context>
    <inkml:brush xml:id="br0">
      <inkml:brushProperty name="width" value="0.02796" units="cm"/>
      <inkml:brushProperty name="height" value="0.02796" units="cm"/>
      <inkml:brushProperty name="color" value="#6ADCAB"/>
    </inkml:brush>
  </inkml:definitions>
  <inkml:trace contextRef="#ctx0" brushRef="#br0">42400 2840 786,'21'-28'-6,"-5"7"12,-5 7 14,-4 7 12,-4 4 5,1 3-4,0 4-4,0 2-3,0 4-6,0 6-8,0 4-7,0 5-9,-2 3-3,-4 2-2,-4 2-1,-4 3-2,-1-2-1,1-4-5,0-3-2,2-5-4,1-3-4,2-3-3,3-3-5,1-2-3,2-5 1,1-2 7,3-6 7,2-2 6,0-3 6,0 0 2,-2 0 2,0 1 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5"/>
    </inkml:context>
    <inkml:brush xml:id="br0">
      <inkml:brushProperty name="width" value="0.03569" units="cm"/>
      <inkml:brushProperty name="height" value="0.03569" units="cm"/>
      <inkml:brushProperty name="color" value="#6ADCAB"/>
    </inkml:brush>
  </inkml:definitions>
  <inkml:trace contextRef="#ctx0" brushRef="#br0">42147 3589 616,'14'-5'-4,"-2"6"7,-4 6 6,-3 6 8,-2 4 4,-2 3 4,-2 3 4,-2 3 3,-1 0 1,1 0-2,-1-1-1,0-1-1,0 0-4,0-1-4,0 1-3,0-1-5,1-1-1,0-3 0,2-3 1,0-2 1,3-6-14,2-5-28,3-6-28,4-5-28,0-5-5,1-2 18,0-1 19,0-3 18,-2 0 15,-3 3 13,-2 1 12,-4 2 12,-3 3 9,-4 5 5,-4 3 5,-3 4 5,-4 3-2,-1 3-8,-3 4-7,-1 2-8,-3 2-5,-1 1-4,-3 1-4,-1 1-3,0 0-2,3-3-2,3-1-1,3-2-1,3-2 0,3-3 2,3-1 2,3-2 2,2 0-1,2 0-3,2 1-2,2 2-3,2 0 0,2 3 0,2 2 2,2 2 1,3 0 3,7 1 6,5 0 5,7-1 6,3 0 2,2-1-3,3-1-3,1 0-2,1-2-5,0-1-4,0 0-5,0-2-4,0-1-6,-2-2-6,0-3-5,-1 0-5,-2-5-4,-2-4 1,-1-6-1,-3-3 1,-3-3 1,-7 4 4,-5 3 4,-6 3 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5"/>
    </inkml:context>
    <inkml:brush xml:id="br0">
      <inkml:brushProperty name="width" value="0.02608" units="cm"/>
      <inkml:brushProperty name="height" value="0.02608" units="cm"/>
      <inkml:brushProperty name="color" value="#6ADCAB"/>
    </inkml:brush>
  </inkml:definitions>
  <inkml:trace contextRef="#ctx0" brushRef="#br0">43850 2400 843,'3'26'88,"5"-10"-36,7-9-35,6-10-37,0-5-20,-4 1-3,-3-1-4,-4 0-5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6"/>
    </inkml:context>
    <inkml:brush xml:id="br0">
      <inkml:brushProperty name="width" value="0.03358" units="cm"/>
      <inkml:brushProperty name="height" value="0.03358" units="cm"/>
      <inkml:brushProperty name="color" value="#6ADCAB"/>
    </inkml:brush>
  </inkml:definitions>
  <inkml:trace contextRef="#ctx0" brushRef="#br0">43830 2077 655,'12'-6'35,"-6"2"-6,-8 4-4,-6 3-6,-5 1 0,-2 3 5,-1 2 7,-3 2 4,0 0 1,3 1-4,1 0-4,3 0-5,6-2-14,14-3-26,12-2-26,12-4-24,5-2-9,-5-2 12,-5-2 10,-5-1 10,-3-2 9,1 0 8,-1 0 8,1 0 7,-2 1 7,-3 1 6,-3 0 7,-2 2 6,-4 1 8,-3 4 9,-2 2 8,-4 4 9,-1 1-4,-2 1-17,0 1-17,-1 2-17,-1 0-10,-2 1-2,0 1-2,-1 2-2,-3 1-3,-6 5 0,-3 3-2,-6 4-1,-4 2 3,-3-1 5,-2-1 6,-4-1 6,1-2 4,4-1 0,4-3 2,4-1 2,2-3-1,3-3 2,1-3-1,3-2 1,3-4 7,8-3 14,7-2 15,6-4 15,6-2 4,6-3-6,4-4-7,5-2-6,2-1-6,0-1-7,1 0-6,-1 1-7,-1 0-5,-1 2-4,-3 2-4,-1 3-5,-3 1-4,-1 2-7,-2 2-6,-2 2-5,-3 2-3,-3 2 5,-3 2 3,-2 2 3,-5 2 4,-6 5 4,-6 4 3,-5 3 4,-3 2 1,1-1 1,1-1-1,1-1 0,-2 1 0,-7 1 3,-5 3 1,-6 1 3,0 0 2,7-5 1,7-3 4,8-5 1,5-2 2,6-2-1,6-2 0,6-2-1,5-3 0,5-4 0,5-4 1,5-4-1,3-3 0,-1-1-3,0-3-3,1-1-3,-2-1 0,-1 4 1,-3 3 0,-1 3 1,-3 1-1,-3 2-1,-3 1-2,-3 0-3,-4 4-1,-8 4-3,-6 5-2,-7 6-2,-3 1 1,1 1 1,1 0 3,1-1 1,0 0 3,2-2-1,1-3 2,1-1 0,1-1 3,2-2 3,2-1 4,3 0 3,0-1 3,2 1 1,0 2 0,2 0 1,0 1 1,0 2-1,0 0-1,0 1 1,0 1-1,0 0 1,0-1-1,0 1 1,0 1-2,0 0-2,0 1-4,0 1-3,0 0-4,0-1-6,0-1-7,0 0-6,0-2-4,0-1-3,0 0-2,0-2-2,-1-1-1,0-1 1,-2 0 0,0-2 2,-1-2 2,2-6 6,0-4 6,2-5 5,1-3 4,2 1 1,2-1 1,2 0 1,2 1 1,1-1 1,3 0-1,2 1 1,0 0 3,1 2 4,0 3 4,-1 1 6,0 1 2,-1 2 4,-1 1 2,0 0 2,-2 2 4,-1 0 2,0 2 3,-2 1 2,-1 1-3,-2 5-11,-3 4-10,0 4-12,-4 2-6,0-1-4,-3 1-4,-2-1-4,-2 1-1,-2 2 0,-1 0 1,-3 1 0,0-1 2,1-3 5,1-3 4,0-2 4,4-4 1,7-3-5,4-2-5,7-4-3,2-1-3,-2 1 3,-2-1 1,-2 0 1,-2 0 0,2 0-3,-2 0-4,1 0-3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8"/>
    </inkml:context>
    <inkml:brush xml:id="br0">
      <inkml:brushProperty name="width" value="0.04138" units="cm"/>
      <inkml:brushProperty name="height" value="0.04138" units="cm"/>
      <inkml:brushProperty name="color" value="#6ADCAB"/>
    </inkml:brush>
  </inkml:definitions>
  <inkml:trace contextRef="#ctx0" brushRef="#br0">60425 5250 531,'-8'-22'5,"2"5"8,1 3 10,0 4 9,2 8 7,1 10 3,0 11 4,2 11 5,-1 6-4,-1 0-12,0 2-11,-1 1-11,-1-3-7,0-4-3,0-5-4,0-5-3,2-6-9,4-7-15,4-6-15,4-8-14,3-7-4,3-11 10,3-9 8,3-10 9,2-5 7,-1 0 5,1 0 4,-1 0 5,-1 3 2,-3 8 1,-3 6-1,-2 7 0,-4 8 12,-3 9 20,-2 8 22,-4 9 21,-2 7 6,-2 3-11,-2 5-10,-2 3-11,0 1-7,-1-3-6,0-3-5,0-3-4,1-3-7,0-1-5,2-2-7,1-3-7,3-5-9,7-12-12,7-10-12,8-11-13,1-6-1,-3-2 8,-3-3 8,-3 0 10,0-4 4,3-1 3,3-2 2,4-2 3,-1 3 2,-2 6 5,-1 7 3,-2 7 5,-2 6 7,-1 3 10,-1 4 11,0 5 10,-2 2 6,1 3 2,0 4 2,0 2 1,-1 4 0,-1 4-4,-1 3-2,0 5-4,-1 2-3,-1 3-5,1 1-3,0 2-4,-1 2-4,-1 1-2,0 1-2,-1 0-3,-3 2-2,-3 1-3,-2 0-3,-3 2-2,-4-1-3,-2-2-3,-3-2-3,-3-1-3,-2-4-1,1-3 1,-1-5 0,1-3 2,-2-4-3,-2-3-7,-1-3-6,-2-2-6,-1-5-3,3-6 1,1-6 1,3-5 1,2-8 2,5-5 1,3-8 1,4-6 1,4-4 4,4 2 3,4 0 3,4 2 5,2 3 4,1 7 6,1 7 5,1 7 5,0 5 6,-1 3 9,0 2 9,-2 4 8,-2 3 3,-2 4-1,-4 4-2,-2 4-1,-4 4-2,-2 7-4,-4 5-3,-2 7-2,-4 3-5,-5 2-3,-5 2-5,-5 2-4,-2 0-3,1 0-5,2-1-3,0-2-5,1-2-6,3-5-8,1-5-9,3-5-9,2-5-6,2-5-4,4-5-3,3-4-4,1-3 2,2 2 7,1 0 9,0 2 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3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65465 43211 544,'8'-8'5,"2"0"10,0 0 9,1 1 11,2-1 2,2 0-7,1 0-6,3 0-7,1 0-4,-1 1-2,1-1-3,-1 0-2,0 0-3,-1 0 0,0 0-2,-2 1-1,-1-1-3,-1 0-3,-1 0-4,0 0-3,-5 4-5,-8 6-7,-8 8-6,-8 6-8,-4 4 4,-1 3 11,-1 1 12,-1 3 12,-2 3 8,-3 4 3,-3 6 4,-3 5 3,2-3 0,7-10-2,7-10-4,7-9-3,3-5-2,1 2 2,-1 0 0,0 1 1,-1 2 0,0 0 0,-1 1 0,-1 1 0,1-2-1,6-5-1,4-4 0,6-5-2,4-6-2,3-4-7,5-5-4,4-5-7,0-2-3,0 3-1,-1 1-2,0 3-1,-3 1 0,-1 2 3,-2 2 1,-3 3 3,-2 3 2,-6 5 2,-4 7 2,-6 6 3,-3 3 2,-1 1 6,-3 2 3,-2 0 5,0-1 3,-1 1 0,0-2 2,1-1 0,-1-1 1,2-3-1,1-1 0,1-2-1,1-1-3,4 0-4,3 0-6,2-1-4,3 1-3,2 0-5,2 0-2,2 0-4,1 0 1,0-1 4,-1 1 4,1 0 5,0-1 4,0-2 6,0-2 5,0-2 5,0-5 2,3-6-3,2-7-4,2-7-2,0-5-6,1-5-11,0-3-8,-1-4-11,-1-3-4,-2-2 1,-4-2 0,-3-2 2,-1 0-1,0 0 0,0 2 0,0 0 0,-1 3 4,-2 4 8,-2 4 9,-2 4 8,-1 4 5,0 5-2,0 5 1,0 5-2,2 6 11,2 10 18,4 8 21,2 9 18,3 7 4,2 5-15,2 4-13,1 6-13,2 5-9,1 6-3,2 6-2,0 5-4,1 5-3,1 1-2,1 3-3,1 1-4,0 0-5,-1-3-10,-1-3-10,-1-3-9,-1-3-7,1-4-4,0-4-5,-1-4-3,-1-6 2,-2-6 7,-4-7 8,-3-7 9,-2-5 0,0-3-3,-2-3-5,0-2-4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9"/>
    </inkml:context>
    <inkml:brush xml:id="br0">
      <inkml:brushProperty name="width" value="0.0374" units="cm"/>
      <inkml:brushProperty name="height" value="0.0374" units="cm"/>
      <inkml:brushProperty name="color" value="#6ADCAB"/>
    </inkml:brush>
  </inkml:definitions>
  <inkml:trace contextRef="#ctx0" brushRef="#br0">61350 6583 588,'38'-6'29,"-4"4"4,-2 4 5,-3 4 4,0 3 0,3 3-2,2 3-3,4 3-2,3 2-3,4 1-4,4 1-4,4 1-3,-2-2-11,-6-3-16,-7-5-18,-7-3-17,-6-3-11,-2 0-8,-3-2-6,-2 0-8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49"/>
    </inkml:context>
    <inkml:brush xml:id="br0">
      <inkml:brushProperty name="width" value="0.04351" units="cm"/>
      <inkml:brushProperty name="height" value="0.04351" units="cm"/>
      <inkml:brushProperty name="color" value="#6ADCAB"/>
    </inkml:brush>
  </inkml:definitions>
  <inkml:trace contextRef="#ctx0" brushRef="#br0">63381 4690 505,'7'-6'14,"0"6"7,-2 4 7,0 6 7,-2 1 2,-1 1-5,0 0-5,-2 0-4,0 2-2,-2 5-2,0 5-1,-1 5-1,-2 3-2,-2 2-3,-2 3-5,-2 1-2,1-1-2,3-4-1,2-4 1,4-3 0,3-6-4,4-7-10,3-7-10,5-6-9,2-9-4,1-9 2,1-11 2,1-9 1,0-5 1,-1 0 4,-1 0 1,0 0 2,-3 1 4,-1 4 2,-3 2 3,-1 3 3,-1 4 5,-2 3 9,-1 5 7,0 3 8,-2 8 12,-1 10 15,0 12 15,-1 10 16,-1 12-1,0 16-17,0 14-16,0 15-18,0 6-10,2-2-6,0-2-6,1-1-5,1 2-7,-2 11-10,0 10-9,-2 10-8,0 0-8,0-7-5,0-8-4,0-8-5,1-13 1,0-19 8,2-19 9,0-17 7,1-11 5,0-1 3,0-1 1,0 0 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0"/>
    </inkml:context>
    <inkml:brush xml:id="br0">
      <inkml:brushProperty name="width" value="0.04253" units="cm"/>
      <inkml:brushProperty name="height" value="0.04253" units="cm"/>
      <inkml:brushProperty name="color" value="#6ADCAB"/>
    </inkml:brush>
  </inkml:definitions>
  <inkml:trace contextRef="#ctx0" brushRef="#br0">64369 4490 517,'8'-45'1,"0"6"1,-1 4 3,1 5 2,-1 8 6,0 9 12,-2 10 12,0 10 12,-2 6 1,-1 3-10,0 3-8,-1 3-9,-1 2-9,0 1-5,0 1-7,0 1-7,1-2-3,5-5-1,4-5-1,4-5-1,2-3-3,1-2-3,1-2-3,1-2-4,0-1 0,-3 0 4,-1 0 2,-2 0 5,-3 1 3,-1 2 5,-2 2 5,-2 2 4,-3 2 2,-2 3-1,-3 3-2,-4 4-2,-2 2 3,-3 2 9,-4 4 8,-1 3 8,-4 2 2,-2-1-6,-1 0-6,-2 1-6,-2-3-4,1-2-7,-1-3-4,1-3-5,0-3-5,1-3-3,1-2-3,1-4-5,2-4-1,1-4-3,3-6-1,1-4-1,4-5-1,3-5 3,4-5 3,4-5 1,4-1 5,4 1 7,4 3 7,3 2 6,3 1 5,1 4 2,2 3 3,0 3 1,1 3 6,3 2 9,1 4 8,3 3 10,0 3 1,2 3-2,1 5-3,1 4-4,0 2-4,-2 1-6,0 1-6,-1 1-7,-1 1-2,1 0-2,-1-1 0,1 1-2,-3-3 0,-2-3-1,-3-4-1,-2-4 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0"/>
    </inkml:context>
    <inkml:brush xml:id="br0">
      <inkml:brushProperty name="width" value="0.04848" units="cm"/>
      <inkml:brushProperty name="height" value="0.04848" units="cm"/>
      <inkml:brushProperty name="color" value="#6ADCAB"/>
    </inkml:brush>
  </inkml:definitions>
  <inkml:trace contextRef="#ctx0" brushRef="#br0">66111 2645 453,'16'-21'5,"5"3"9,2 5 9,3 3 9,0 4 2,-1 4-3,-3 4-4,-1 4-4,-3 4-4,-3 5-3,-3 5-3,-2 5-4,-4 4-4,-3 3-7,-2 3-6,-4 2-6,-2 3-5,-5-1-3,-4 0-2,-4 0-3,-2-2-1,-3-3-1,-1-5 1,-3-4-1,0-3 1,1-4 5,1-5 3,2-3 4,0-3 3,4-1 6,3 0 4,3-2 4,6-3 9,12-6 10,10-5 11,11-7 11,6-3 2,-1 1-10,0-1-7,1 1-10,-3 0-6,-4 2-8,-3 3-5,-4 1-7,-4 2-2,-3 1 0,-3 0 0,-2 2 1,-5 1-2,-4 0-5,-6 2-6,-4 1-4,-4-1-1,-1 0 5,-3-2 4,-1 0 5,-2-1 6,-1 0 5,-1 1 5,-1-1 7,1 0 4,3 2 3,3 1 4,3 0 3,2 2 2,2 0 0,3 2 0,1 0-1,1 4 3,2 6 4,1 6 5,0 5 4,2 6 1,0 3-4,2 4-5,0 5-3,1 1-3,0 2-2,0 1-3,0 0-1,0 5-1,-2 6-3,0 7-1,-1 7-1,-3 5-5,-4 3-4,-4 3-7,-3 3-5,-3-4-8,2-8-10,1-9-10,1-8-10,1-9-5,1-8-2,0-7-2,2-9-1,1-5 1,1-4 3,0-5 5,2-2 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1"/>
    </inkml:context>
    <inkml:brush xml:id="br0">
      <inkml:brushProperty name="width" value="0.04535" units="cm"/>
      <inkml:brushProperty name="height" value="0.04535" units="cm"/>
      <inkml:brushProperty name="color" value="#6ADCAB"/>
    </inkml:brush>
  </inkml:definitions>
  <inkml:trace contextRef="#ctx0" brushRef="#br0">66359 4618 485,'15'-8'0,"1"0"0,0 1 0,-1-1 0,3-2 2,3-2 4,5-3 4,3-3 5,2 0 6,-2 3 9,0 2 9,-1 4 9,-2 3 0,-3 2-8,-3 4-7,-3 3-9,-3 2-5,-6 5-3,-5 4-3,-4 3-3,-6 4-7,-4 1-12,-5 3-10,-5 1-11,-3 1-6,-1-1-3,-1-1-1,-1-1-2,2-3 3,1-3 7,4-5 7,3-3 7,3-3 5,1-2 3,2-2 3,2-2 2,4-2 2,6 0-1,6-2 0,6 0-1,5-2 4,3-4 9,5-2 9,3-3 8,1 0 3,-1 2-4,-3 4-3,-1 3-3,-4 2-3,-3 0-3,-5 1-3,-3 2-3,-4 2-3,-4 4-3,-4 4-5,-4 3-4,-5 4-1,-5 3 1,-7 3 1,-5 3 1,-3 2 2,-1-1 1,1 0 3,0 1 2,0-2 2,1-2 0,1-1 0,1-2 1,2-4 2,3-1 0,3-4 3,3-3 0,7-2 2,10-4 0,12-3 2,10-2 0,6-4-2,2-6-3,3-4-4,1-5-3,1-2-5,0 0-5,0-1-4,1 1-6,-3 0-2,-4 1-3,-3 1-1,-5 1-1,-3 1-1,-4 2 1,-5 3 1,-3 1 1,-4 1 2,-4-1 2,-4-2 3,-3 0 2,-4 0 3,-2 1 2,-2 1 3,-1 1 3,-1 1 4,1 2 5,1 2 5,1 2 5,1 2 2,2 1-2,2 0-1,3 2-2,0 1 6,0 3 11,0 4 11,0 2 12,1 4 3,2 3-5,3 5-4,1 3-4,1 3-5,2 3-3,0 1-4,2 2-4,0 1-4,3-2-3,2 0-3,2-1-4,2-3-5,3-3-5,3-5-6,3-3-6,2-5-8,-1-5-12,1-4-11,-1-6-12,2-5-6,1-9 1,2-7 0,3-9 0,-3-1 4,-4 4 9,-5 3 7,-4 5 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2"/>
    </inkml:context>
    <inkml:brush xml:id="br0">
      <inkml:brushProperty name="width" value="0.04767" units="cm"/>
      <inkml:brushProperty name="height" value="0.04767" units="cm"/>
      <inkml:brushProperty name="color" value="#6ADCAB"/>
    </inkml:brush>
  </inkml:definitions>
  <inkml:trace contextRef="#ctx0" brushRef="#br0">68469 2972 461,'8'-37'6,"-1"6"12,1 4 13,0 5 11,0 4 4,0 4-7,0 4-6,-1 5-7,2 1-2,0 2 2,1 0 1,2 2 1,-1 2-3,-1 4-7,-1 4-7,0 3-8,-2 4-4,-1 3-1,-1 3-2,0 3-2,-2 1-3,0-3-8,-2-1-7,0-3-8,-2-1-3,0-1 0,-2-1 0,0 0 1,-2-2 0,-2 1 3,-2 0 3,-1-1 3,-3 1 3,-2 1 1,-1 2 4,-3 0 1,-1-1 5,-3 1 4,-1-2 4,-3-1 4,2-2 5,3-3 2,5-2 2,3-4 3,6-2 3,8-2 5,8-2 3,8-2 5,5-2 0,3 0-5,2-1-4,4-1-5,0-1-5,-5 2-4,-3 1-5,-5 0-4,-3 3-3,-2 4-1,-4 4-1,-2 4-1,-5 2 0,-5 3 2,-4 2 1,-5 1 1,-4 2 2,-1 0 2,-3-1 2,-1 1 2,-2-1 2,1 1 3,-1-1 2,1 1 2,0-1 1,1-1-1,1-1 0,1-1-1,5-4-4,12-8-4,11-8-6,10-8-5,6-3-2,2 1 0,3 1 1,1 1 0,0 1 2,-3 2 2,-3 2 3,-3 2 3,-3 2 3,-3 2 6,-3 2 5,-2 2 5,-4 2 4,-1 2 1,-2 2 4,-2 2 1,-2 2 1,-2 5 0,-2 3 0,-1 5-1,-2 0-1,2-2-5,1-1-4,0-2-4,3-3-6,2-1-8,3-3-9,4-1-9,2-4-5,3-4-5,4-6-3,2-4-4,2-5-2,3-3-1,1-5-1,3-4 0,-2 0 0,-1 3 2,-4 3 2,-3 3 3,-3 1-1,-1 1-1,-2-1-1,-2 0-3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4"/>
    </inkml:context>
    <inkml:brush xml:id="br0">
      <inkml:brushProperty name="width" value="0.03697" units="cm"/>
      <inkml:brushProperty name="height" value="0.03697" units="cm"/>
      <inkml:brushProperty name="color" value="#6ADCAB"/>
    </inkml:brush>
  </inkml:definitions>
  <inkml:trace contextRef="#ctx0" brushRef="#br0">69933 4027 595,'-6'-6'10,"4"2"23,4 4 20,4 2 23,1 5 0,1 4-19,0 5-19,-1 5-19,0 4-10,-2 5 1,-3 3 1,0 4 0,-2 1-9,0-2-20,0-2-19,0-1-20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4"/>
    </inkml:context>
    <inkml:brush xml:id="br0">
      <inkml:brushProperty name="width" value="0.05039" units="cm"/>
      <inkml:brushProperty name="height" value="0.05039" units="cm"/>
      <inkml:brushProperty name="color" value="#6ADCAB"/>
    </inkml:brush>
  </inkml:definitions>
  <inkml:trace contextRef="#ctx0" brushRef="#br0">69935 3518 436,'8'-22'4,"-2"5"-1,-1 3-1,0 4 1,1 1-1,5-1-1,5-3 0,6-2 0,2 0 3,4-1 8,3 0 7,3 1 9,1-1 2,1 2-2,-1 1-1,0 1-2,-1 2-2,-4 2-4,-2 4-3,-3 2-4,-3 4-3,-4 2-3,-5 4-4,-3 2-3,-3 2-2,-2 3-1,-3 2-1,0 2-1,-5 1 0,-4 1-2,-6 0-2,-3 3-2,-6-1 0,-2 1 2,-2-1 1,-4 1 2,-2-1 1,1 2 2,0 1 2,0 1 1,-2 1 1,-1-1 4,-2 0 2,-2 1 3,0-2 1,3-1 2,3-3 2,4-1 1,9-7 1,16-9 0,17-10 1,17-9-1,8-6-3,0-1-6,0-1-8,1-1-6,-3 0-5,-2 3-4,-3 1-2,-3 3-5,-3 1 0,-2 2 0,-1 2 0,-2 3 1,-5 0-2,-5 0-4,-6 0-4,-6 0-5,-5-1 2,-2-1 6,-3-3 7,-3-2 7,-2-2 4,0-3 2,1-3 2,-1-3 3,1-2 1,-1-3 1,0-1 2,1-2 0,0-1 5,2 1 5,2 1 7,3 2 6,1 1 3,2 5 1,2 3 1,2 5 0,1 4 4,0 8 4,0 7 6,0 6 4,0 8 0,2 9-4,0 9-4,2 8-5,-1 7-3,-1 2-2,0 4-3,-1 2-1,-1 5-4,1 7-1,2 7-3,0 7-2,1 5-6,0 5-8,0 6-9,0 4-9,0 1-9,2-2-8,0-4-8,2-3-9,-1-7-4,1-11-1,0-13 1,0-11 0,-1-10 3,-1-10 7,0-8 7,-2-8 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5"/>
    </inkml:context>
    <inkml:brush xml:id="br0">
      <inkml:brushProperty name="width" value="0.03522" units="cm"/>
      <inkml:brushProperty name="height" value="0.03522" units="cm"/>
      <inkml:brushProperty name="color" value="#6ADCAB"/>
    </inkml:brush>
  </inkml:definitions>
  <inkml:trace contextRef="#ctx0" brushRef="#br0">72750 3345 624,'9'-21'9,"1"3"19,3 4 17,2 5 19,2 3 4,1 4-11,3 4-11,1 4-11,0 3-14,-4 5-19,-5 4-17,-3 3-18,-5 3-11,-4 1-6,-6 1-3,-4 1-6,-3-2 3,1-1 7,-1-4 9,0-3 8,1-3 7,1-1 5,0-2 4,2-2 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5"/>
    </inkml:context>
    <inkml:brush xml:id="br0">
      <inkml:brushProperty name="width" value="0.03568" units="cm"/>
      <inkml:brushProperty name="height" value="0.03568" units="cm"/>
      <inkml:brushProperty name="color" value="#6ADCAB"/>
    </inkml:brush>
  </inkml:definitions>
  <inkml:trace contextRef="#ctx0" brushRef="#br0">72088 4498 616,'-58'21'12,"12"-5"3,10-5 2,11-5 4,10-2 6,7 0 6,8 0 9,8 0 7,6-2-1,7-4-8,5-4-10,7-4-9,2-1-6,0 1-6,0 1-5,1 1-4,-1 0-7,0 2-7,0 1-9,0 0-8,-1 1-2,-3 1 3,-3-1 2,-3 0 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3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66562 44140 623,'-15'-5'30,"2"8"7,2 6 9,3 7 8,0 5 1,0 5-10,0 3-7,0 5-10,-1 1-6,-1 2-8,-3 1-7,-2 1-7,0-2-5,-1-2-6,0-4-5,1-1-5,-1-6-3,0-4-3,1-4-3,-1-6-1,1-3-4,1-2-1,1-3-3,0 0-2,2-4 1,3 0 5,1-3 3,2-2 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5"/>
    </inkml:context>
    <inkml:brush xml:id="br0">
      <inkml:brushProperty name="width" value="0.0526" units="cm"/>
      <inkml:brushProperty name="height" value="0.0526" units="cm"/>
      <inkml:brushProperty name="color" value="#6ADCAB"/>
    </inkml:brush>
  </inkml:definitions>
  <inkml:trace contextRef="#ctx0" brushRef="#br0">74347 2768 418,'-2'-29'3,"-4"3"6,-4 5 7,-3 3 7,-3 4 3,0 5 2,1 3 1,-1 4 2,1 5-1,-1 7-2,0 8-3,1 6-3,-2 4-2,0 0 0,-1 2-2,-1 1-1,1 1-1,3 0-1,3 2-3,3 1-1,2-2-1,2-3-3,2-5-3,2-3-2,2-4-2,2-1-5,2-3-3,2-1-3,2-3-5,5-2-2,4-4-4,3-2-3,3-5-1,1-2 0,1-5 3,1-4 0,0-4 0,0-7-3,1-5-3,-1-6-1,0-6-1,1-4 4,-1-6 3,1-4 2,-3-2 4,-4 3 3,-3 1 4,-4 2 2,-4 5 3,-1 6 2,-2 7 4,-2 8 2,-2 7 15,-2 10 28,-2 10 27,-2 10 28,-1 8 3,2 9-19,0 7-19,2 8-19,0 4-13,0 0-6,0 0-6,0 0-6,0-1-7,-2-1-9,-1 0-7,0-1-8,-1-2-9,0-2-10,0-2-10,1-2-9,-1-3-1,0-3 10,0-5 8,0-3 10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5"/>
    </inkml:context>
    <inkml:brush xml:id="br0">
      <inkml:brushProperty name="width" value="0.03986" units="cm"/>
      <inkml:brushProperty name="height" value="0.03986" units="cm"/>
      <inkml:brushProperty name="color" value="#6ADCAB"/>
    </inkml:brush>
  </inkml:definitions>
  <inkml:trace contextRef="#ctx0" brushRef="#br0">76000 3780 551,'8'-15'8,"2"2"14,0 3 16,1 1 14,1 3 6,0 4-4,-1 4-5,1 4-4,-1 3-6,-3 3-8,-1 3-7,-2 4-8,-3 1-6,-2 1-8,-3 0-5,-4 3-7,-1-2-2,-1 0 0,-2-1 0,0 0 2,4-5-8,8-3-13,10-6-13,8-4-15,3-4-1,-1-1 12,-3 0 10,-1-1 10,-2-2 6,-1 0-3,-1-1-3,0-2-1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6"/>
    </inkml:context>
    <inkml:brush xml:id="br0">
      <inkml:brushProperty name="width" value="0.03868" units="cm"/>
      <inkml:brushProperty name="height" value="0.03868" units="cm"/>
      <inkml:brushProperty name="color" value="#6ADCAB"/>
    </inkml:brush>
  </inkml:definitions>
  <inkml:trace contextRef="#ctx0" brushRef="#br0">77940 3737 568,'-5'-6'14,"8"6"25,6 4 28,7 6 25,2 2 1,-1 1-25,-2 1-27,-3 1-25,-1 0-14,-2-1-4,-2-1-3,-2 0-2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6"/>
    </inkml:context>
    <inkml:brush xml:id="br0">
      <inkml:brushProperty name="width" value="0.04342" units="cm"/>
      <inkml:brushProperty name="height" value="0.04342" units="cm"/>
      <inkml:brushProperty name="color" value="#6ADCAB"/>
    </inkml:brush>
  </inkml:definitions>
  <inkml:trace contextRef="#ctx0" brushRef="#br0">79079 2400 506,'0'16'84,"2"-1"-7,0 1-6,2 0-7,-1 1-8,1 5-10,0 3-10,0 4-10,-1 4-9,0 1-5,-2 2-7,0 2-7,-3 0-2,-2 0 3,-4-1 0,-1-1 3,-2-3-8,0-4-19,2-4-18,1-3-17,1-4-10,1-3 1,0-3 1,2-2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6"/>
    </inkml:context>
    <inkml:brush xml:id="br0">
      <inkml:brushProperty name="width" value="0.03618" units="cm"/>
      <inkml:brushProperty name="height" value="0.03618" units="cm"/>
      <inkml:brushProperty name="color" value="#6ADCAB"/>
    </inkml:brush>
  </inkml:definitions>
  <inkml:trace contextRef="#ctx0" brushRef="#br0">79300 3173 608,'15'-22'52,"-1"5"-4,-1 3-4,0 5-5,-1 1-5,1 0-2,1 0-4,1 0-4,2 1-2,1 1-1,3 0-2,2 2-1,-1 0-8,-2 0-11,-1 0-14,-2 1-12,-3-1-13,-1 0-13,-2 0-13,-2 0-13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6"/>
    </inkml:context>
    <inkml:brush xml:id="br0">
      <inkml:brushProperty name="width" value="0.04788" units="cm"/>
      <inkml:brushProperty name="height" value="0.04788" units="cm"/>
      <inkml:brushProperty name="color" value="#6ADCAB"/>
    </inkml:brush>
  </inkml:definitions>
  <inkml:trace contextRef="#ctx0" brushRef="#br0">80039 2305 459,'-7'-13'81,"2"6"-9,2 6-8,2 6-8,1 6-8,-2 5-4,0 7-6,-1 5-5,-1 5-5,0 5-4,0 3-5,0 4-4,0 2-5,1-1-4,-1 1-3,0 0-5,0-2-8,0-4-11,0-4-10,0-3-12,2-6-10,2-4-11,4-5-10,2-4-11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7"/>
    </inkml:context>
    <inkml:brush xml:id="br0">
      <inkml:brushProperty name="width" value="0.05241" units="cm"/>
      <inkml:brushProperty name="height" value="0.05241" units="cm"/>
      <inkml:brushProperty name="color" value="#6ADCAB"/>
    </inkml:brush>
  </inkml:definitions>
  <inkml:trace contextRef="#ctx0" brushRef="#br0">81004 2237 419,'-23'-27'66,"4"7"-6,3 9-7,3 7-6,1 5-4,-2 3-5,0 4-3,-1 2-3,1 3-5,1 2-3,2 1-4,2 3-4,2 1-3,1 3-2,0 1-2,2 3-2,0 0-2,2 1-4,0-1-2,2 1-3,0-3-4,2-2-4,0-3-4,2-2-4,1-4-1,1-3 1,3-3 1,2-2 2,2-4-2,3-2-5,3-4-5,4-2-4,1-5-3,2-6-1,3-5-1,1-6-1,0-5 2,-3-3 2,-3-3 3,-3-2 3,-3-2 4,-1 2 6,-2 0 5,-2 1 6,-3 3 4,-3 2 3,-3 3 3,-2 3 3,-2 4 6,0 5 8,0 5 9,0 5 7,-1 4 12,0 6 11,-2 4 13,0 6 12,0 5 0,0 7-15,2 7-15,0 7-13,1 5-11,0 4-9,0 4-7,0 3-7,1 3-11,0 0-10,2 0-12,0 0-11,1-5-5,0-6 2,0-9 1,0-8 1,-1-5-3,-1-3-8,0-3-9,-1-2-9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9"/>
    </inkml:context>
    <inkml:brush xml:id="br0">
      <inkml:brushProperty name="width" value="0.02915" units="cm"/>
      <inkml:brushProperty name="height" value="0.02915" units="cm"/>
      <inkml:brushProperty name="color" value="#6ADCAB"/>
    </inkml:brush>
  </inkml:definitions>
  <inkml:trace contextRef="#ctx0" brushRef="#br0">84250 3461 754,'8'-13'0,"-1"8"-1,1 7 0,0 6-1,-1 4 5,-1-1 11,-1 1 11,0 0 11,-2 1 4,0 3-2,-2 3-2,0 3-2,-1 0-12,0-1-20,0-3-23,0-1-21,-1-3-10,0-1 0,-2-2-1,0-2 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3:59"/>
    </inkml:context>
    <inkml:brush xml:id="br0">
      <inkml:brushProperty name="width" value="0.04604" units="cm"/>
      <inkml:brushProperty name="height" value="0.04604" units="cm"/>
      <inkml:brushProperty name="color" value="#6ADCAB"/>
    </inkml:brush>
  </inkml:definitions>
  <inkml:trace contextRef="#ctx0" brushRef="#br0">86581 2066 477,'-7'-8'5,"2"0"8,3 0 9,1 1 9,2-1 2,1 0-4,3 0-6,2 0-4,3-1-3,4-1-1,3-3 0,5-2 0,1 0-2,-2 1-4,0 1-2,0 0-3,-3 3-3,-1 1-2,-3 2-2,-1 2-2,-3 3-2,-4 4 1,-4 4-1,-4 4-1,-3 2 3,0 1 4,-1 1 4,-2 2 5,1-1 1,1 1 0,0 0-1,2-1-1,1 1 0,0 1-2,1 2-2,2 0-1,1 0-2,2 1-4,2-1-2,2 1-3,1-1-3,-1-1 1,1-1-1,0-1 0,-1-1 0,-2-1 2,-3 0 1,0-2 1,-4-1 1,-4-1 1,-4 0 2,-4-2 1,-1-1 1,-1-2 0,1-2 0,-1-2 0,0-2 0,1-2-2,-1-2 0,0-2-1,1-3 0,1-3-1,1-5-1,1-3 0,1-3 1,2 1 1,2-1 1,2 1 2,2 0 3,1 3 3,0 1 4,2 2 4,0 3 4,0 1 6,0 2 5,0 3 6,0 3 2,2 7 2,0 8 0,1 6 1,1 6-3,0 5-5,0 4-6,0 6-6,-1 5-4,0 6-1,-2 6-3,0 6-1,-1 4-7,0 5-12,0 3-10,0 5-12,-1 3-7,-2 4-3,-2 4-3,-2 4-3,0-2-1,1-8 2,0-8 2,2-7 1,0-11 5,2-13 7,0-12 8,2-12 7,0-8 4,0-1-1,0-1-1,0 0-1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0"/>
    </inkml:context>
    <inkml:brush xml:id="br0">
      <inkml:brushProperty name="width" value="0.04276" units="cm"/>
      <inkml:brushProperty name="height" value="0.04276" units="cm"/>
      <inkml:brushProperty name="color" value="#6ADCAB"/>
    </inkml:brush>
  </inkml:definitions>
  <inkml:trace contextRef="#ctx0" brushRef="#br0">87967 1225 514,'9'-16'0,"2"-1"0,2-1 0,1-1 1,1 1 3,-2 4 9,-3 4 8,-1 5 8,-1 1 4,0 2-2,0 0-1,0 2-2,-2 3-3,-1 6-9,-2 5-6,-2 7-8,-3 3-7,-6 3-8,-4 1-6,-5 3-7,-3-1-3,-1 0 0,-1-1 0,-1-1 1,1-3 1,3-3 4,3-5 2,2-3 4,7-5 4,7-4 8,7-6 7,9-4 7,3-3 4,-3 2-2,-1 1 0,-2 1-2,-3 1 0,-3 3-1,-2 4 0,-4 2-1,-3 4 1,-6 4 2,-4 3 0,-5 5 2,-4 2 2,-3 3 0,-3 1 0,-3 2 2,-1 1-1,2-3 1,0-2-1,1-1 0,2-3-2,3-1-3,3-3-2,3-1-3,6-4-7,8-4-9,9-6-10,10-4-9,5-5-3,2-4 4,4-4 5,3-3 4,0-1 5,-1 5 5,-3 3 4,-1 4 6,-3 3 3,-3 4 6,-3 2 4,-3 4 4,-2 2 4,-4 3 2,-3 3 2,-2 3 3,-2 1 1,0-1 0,0 0 0,0-2 1,-1 0-2,-2-1-4,-2 1-4,-2 0-3,-1-2-5,1-1-7,-1-3-7,0-1-6,1-3-8,4-6-11,3-4-11,2-5-9,4-8-5,4-10 3,3-9 4,5-10 2,2-4 4,1 2 5,1 2 4,1 3 4,1 2 6,1 7 8,1 6 9,1 5 6,-1 5 3,-3 3-3,-3 3-4,-3 3-4,-2 2 9,-3 4 19,-1 2 22,-2 4 19,-2 2 7,-2 1-6,-2 3-7,-2 2-6,-1 2-8,0 3-6,0 3-7,0 4-8,-1 0-5,0 0-3,-2 1-5,0-1-4,0-1-4,0-3-7,1-3-5,2-2-6,2-9-11,4-12-17,4-13-16,3-13-17,3-5-2,0 2 13,-1 1 14,1 3 13,-1 3 10,-1 5 9,-1 5 8,0 5 8,-2 3 9,-1 2 7,0 3 9,-2 1 8,-1 3 9,0 4 8,-2 3 8,0 6 9,-3 1-3,-3 3-12,-2 1-14,-3 3-12,-2 1-10,0 1-6,0 1-5,0 1-6,1-1-4,1-3-2,0-3-2,2-2-2,4-7-9,8-7-13,7-7-13,9-9-14,3-4-1,1 1 11,-1-1 10,1 1 11,-2 0 9,-2 2 10,-1 3 8,-3 1 8,-2 3 12,-2 4 15,-4 4 15,-3 4 14,-3 4 4,-4 2-10,-4 3-9,-4 4-9,-2 1-7,-2 1-4,0 1-6,-1 1-4,-2 2-5,-3 3-4,-3 3-4,-3 3-4,-3 1-6,-1 0-5,-3 1-7,-1-1-5,-3-1-3,-1-2-1,-2-1 1,-2-2-1,-1-2 1,0 0 3,0 1 3,0-1 3,1-1 3,5-4 7,4-5 5,3-3 6,5-3 9,3-2 9,4-3 11,5 0 9,3-2 6,4 0-2,4 0-2,4 0 0,5-2-4,7 0-4,7-3-5,7-2-4,5-1-6,4 0-4,4 1-4,4-1-6,3 0-5,2 0-5,1 0-7,3 0-6,0 1-7,-2 1-9,-3 0-9,-1 2-9,-6 0 1,-10 0 9,-9 0 11,-10 0 9,-6 1 3,1 0-3,0 2-5,0 0-3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3"/>
    </inkml:context>
    <inkml:brush xml:id="br0">
      <inkml:brushProperty name="width" value="0.02861" units="cm"/>
      <inkml:brushProperty name="height" value="0.02861" units="cm"/>
      <inkml:brushProperty name="color" value="#F2395B"/>
    </inkml:brush>
  </inkml:definitions>
  <inkml:trace contextRef="#ctx0" brushRef="#br0">66450 42750 768,'22'0'6,"-3"0"9,-3 0 9,-3 0 10,1 2 3,2 4-3,3 4-3,3 3-2,1 3-11,-1 0-14,-1-1-17,-1 1-15,-2-2-12,-3-1-5,-3-2-7,-2-2-5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1"/>
    </inkml:context>
    <inkml:brush xml:id="br0">
      <inkml:brushProperty name="width" value="0.03595" units="cm"/>
      <inkml:brushProperty name="height" value="0.03595" units="cm"/>
      <inkml:brushProperty name="color" value="#6ADCAB"/>
    </inkml:brush>
  </inkml:definitions>
  <inkml:trace contextRef="#ctx0" brushRef="#br0">92300 833 611,'9'-29'5,"1"5"7,3 5 9,2 5 8,0 3 6,-1 3 5,-1 1 4,-1 2 4,0 2-1,0 2-9,-1 2-7,1 2-8,-1 3-9,-1 4-13,0 3-10,-2 5-13,-3 2-10,-4 3-10,-6 1-10,-4 2-10,-2-1 0,3-5 12,1-5 12,2-4 10,0-4 7,0 1 0,-1 0 1,-1 0 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2"/>
    </inkml:context>
    <inkml:brush xml:id="br0">
      <inkml:brushProperty name="width" value="0.04935" units="cm"/>
      <inkml:brushProperty name="height" value="0.04935" units="cm"/>
      <inkml:brushProperty name="color" value="#6ADCAB"/>
    </inkml:brush>
  </inkml:definitions>
  <inkml:trace contextRef="#ctx0" brushRef="#br0">91477 1350 445,'-21'1'0,"5"0"-2,4 2 0,6 0-2,3 1 6,0 2 11,2 0 12,0 2 12,1 0 4,-2 1-4,0 1-5,-1 2-3,-2 0-3,-1 3-3,0 2-2,-1 1-3,0 1-5,4-3-10,3-1-10,2-2-10,5-5-6,6-6-3,5-8-2,7-6-2,3-5-1,2-1 2,3-3 2,1-1 2,0 0 4,-1 2 5,-3 5 6,-1 1 4,-5 3 4,-4 3-2,-4 1-1,-6 2 0,-6 4 8,-8 6 17,-8 5 15,-7 7 17,-7 4 3,-3 3-11,-5 3-12,-3 3-11,-1 1-8,0-1-3,1-2-3,2 1-3,1-4-4,5-2-1,3-3-2,5-2-2,3-4-2,2-1-5,4-2-3,3-2-3,4-4-3,6-3-1,6-4-1,6-3-1,5-5 0,7-2 0,5-3 0,6-3 0,4-2 2,-1 1 2,0-1 2,0 1 2,-2 1 3,-6 4 6,-4 4 5,-4 5 5,-7 2 7,-5 6 11,-6 2 10,-6 5 11,-5 3 1,-4 1-7,-4 3-8,-3 2-6,-4 2-7,-1 3-5,-3 3-5,-1 3-4,-3 1-5,-1 0-4,-2 1-4,-2-1-4,0-1-1,5-3 3,3-4 2,5-1 3,3-5 1,5-1-1,2-4 1,6-3 0,3-2 0,4-2 1,3-2 1,6-2 2,3-3-1,7-4-1,5-4 0,7-3-2,1-2 1,-2 2 2,-2 3 3,-1 1 2,-4 1 2,-3 2 1,-5 1 2,-3 0 1,-3 4 2,-2 4 4,-3 5 4,0 6 3,-4 1 2,-3 1 1,-2 0 0,-3-1 1,-2 0-1,0-2-1,0-3-2,0-1-1,3-3-5,4-4-5,6-4-7,4-4-6,5-5-3,4-7 0,3-7-1,5-7 1,1-6-7,2-6-10,1-6-10,1-6-11,-1-2-3,-3-1 7,-3 0 6,-3 1 6,-3 1 5,-1 4 6,-2 4 6,-2 4 5,-3 5 4,-1 6 4,-2 5 3,-2 7 3,-1 4 7,0 5 9,-1 2 8,2 6 9,0 1 9,3 0 8,3 0 8,4 0 8,0 2-3,-1 4-15,-1 4-15,0 4-16,-2 2-8,1 1-1,0 1-2,0 2-2,-2-1-6,-1-1-11,-2-1-11,-2-1-11,-1 0-11,0 0-10,-1 0-10,2-1-11,-4 1 3,-2 0 14,-5-1 14,-4 1 14,-3 1 11,0 0 8,-1 1 7,-1 1 8,-1 0 4,-2-1 3,0-1 1,0 0 3,-1-1 0,2-1 0,2 1-1,3 0-1,4-1-1,8-3-2,8-1-3,8-2-2,2-3-2,0-2-5,0-3-4,-2-4-4,-2 0-2,-1 1-3,-2 0-1,-2 2-2,-4 2 0,-6 6 1,-6 4 3,-6 5 2,-4 4 1,-1 1 3,-3 3 3,-1 2 2,-2 0 3,-1-2 1,-1 0 2,-1 0 2,-1-1 1,-1 1 2,-1 1 1,0 1 2,1-1 1,5-3 0,5-3 1,5-3 0,6-3-2,10-4-6,8-4-7,9-4-5,7-5-4,7-4-3,5-5-2,6-5-3,1-1 0,-4 1 3,-4 3 3,-3 1 1,-5 3 4,-2 2 1,-3 4 4,-2 3 1,-7 4 7,-5 7 12,-8 8 12,-6 6 11,-4 4 3,-2 1-6,0 1-5,-1 1-6,0-1-4,0-2-4,2-1-4,1-2-3,1-3-3,2 1-2,2-2-3,2-1-2,3-2-5,4-1-6,4-2-9,3-2-6,4-2-6,1-2-5,3-3-5,2 0-4,1-3-3,2-1 0,3 0 1,1-1-1,-1-2 1,-7 0-1,-5-1 0,-6-2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4"/>
    </inkml:context>
    <inkml:brush xml:id="br0">
      <inkml:brushProperty name="width" value="0.03836" units="cm"/>
      <inkml:brushProperty name="height" value="0.03836" units="cm"/>
      <inkml:brushProperty name="color" value="#6ADCAB"/>
    </inkml:brush>
  </inkml:definitions>
  <inkml:trace contextRef="#ctx0" brushRef="#br0">95050 2555 573,'0'-13'70,"0"6"-11,0 6-10,0 6-10,0 5-6,0 3-2,0 5-2,0 3-1,0 3-2,0-1-5,0 1-3,0-1-4,0 0-6,0-1-7,0-2-7,0 1-7,0-2-9,0 1-9,0-1-10,0 1-9,0-3-3,0-1 3,0-4 4,0-3 2,0-2 4,2 0 4,0-2 5,1 0 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4"/>
    </inkml:context>
    <inkml:brush xml:id="br0">
      <inkml:brushProperty name="width" value="0.04358" units="cm"/>
      <inkml:brushProperty name="height" value="0.04358" units="cm"/>
      <inkml:brushProperty name="color" value="#6ADCAB"/>
    </inkml:brush>
  </inkml:definitions>
  <inkml:trace contextRef="#ctx0" brushRef="#br0">95177 2067 504,'7'-8'0,"-1"2"0,-1 1 0,0 0 0,0 1 0,2-2 1,1 0 0,3-1 0,3-2 5,6-2 6,3-2 7,6-1 7,3-1 4,1 1-1,1 0 0,1 2 0,-1 1-2,0 2-4,-1 3-3,-1 1-4,-3 1-3,-2 2 1,-3 0-1,-3 2 0,-3 2-5,-4 4-8,-5 4-9,-3 3-8,-5 4-3,-8 3 2,-6 3 4,-7 3 3,-5 2 3,-3 1 1,-3 1 3,-2 1 2,-4 0 3,-1 1 2,-2-1 4,-2 0 2,0-1 2,2-3 1,2-3 0,2-3 2,3-3 0,5-3 0,5-3-2,5-2 0,5-4-1,8-1 0,7-2 0,6-2 0,8-3-4,7-3-9,8-5-9,9-4-9,3-3-5,2-1-1,0-3-1,2-1 0,-3-1-1,-4 3 2,-6 1 1,-4 3 1,-5 0 1,-5 2 0,-4 1 0,-6 1 0,-4-1 1,0-2 1,-4-1 0,0-3 2,-5-1 1,-4-1 1,-6-1 3,-4-1 1,-2-1 2,1-1 3,1-1 2,1-1 2,0 0 3,1 1 1,-1 1 3,0 1 2,2 2 0,1 1-1,2 3 0,2 1-1,2 2 5,-1 2 11,0 3 13,0 1 11,1 5 9,0 8 6,2 8 6,1 7 6,-1 8-3,2 5-13,-1 6-12,0 6-13,0 8-9,0 8-5,0 9-5,0 9-6,0 5-5,0 2-6,0 2-6,1 2-5,-1 1-7,2 0-6,0 0-7,2 1-7,0-5 0,0-6 5,0-7 4,0-7 5,0-10-1,0-12-3,0-13-4,0-13-5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5"/>
    </inkml:context>
    <inkml:brush xml:id="br0">
      <inkml:brushProperty name="width" value="0.02937" units="cm"/>
      <inkml:brushProperty name="height" value="0.02937" units="cm"/>
      <inkml:brushProperty name="color" value="#6ADCAB"/>
    </inkml:brush>
  </inkml:definitions>
  <inkml:trace contextRef="#ctx0" brushRef="#br0">98600 1781 749,'8'-13'2,"0"3"6,-1 4 5,1 4 6,1 2 5,2 0 7,1 0 6,3 0 7,0 1-5,-3 4-15,-1 2-15,-2 3-14,-2 3-13,-2 2-9,-3 1-10,0 3-10,-5 0-2,-2 1 5,-5-1 6,-4 1 4,-1-1 5,1-3 5,1-1 3,1-2 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5"/>
    </inkml:context>
    <inkml:brush xml:id="br0">
      <inkml:brushProperty name="width" value="0.03128" units="cm"/>
      <inkml:brushProperty name="height" value="0.03128" units="cm"/>
      <inkml:brushProperty name="color" value="#6ADCAB"/>
    </inkml:brush>
  </inkml:definitions>
  <inkml:trace contextRef="#ctx0" brushRef="#br0">97429 2941 703,'-15'7'0,"1"0"0,1-2 0,1-1 0,-1 0 1,0-2 1,-1 0 3,-1-2 1,4 1 7,8 0 14,9 2 13,10 0 13,6 0 1,4 0-13,6-2-12,5 0-13,4-3-8,4-2-7,4-4-5,4-2-6,2-2-7,-1-1-6,1-1-8,0-1-6,-4 1-2,-8 1 5,-8 2 3,-8 3 5,-4-1 1,-3 0-3,-1-1-2,-2-1-2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6"/>
    </inkml:context>
    <inkml:brush xml:id="br0">
      <inkml:brushProperty name="width" value="0.04332" units="cm"/>
      <inkml:brushProperty name="height" value="0.04332" units="cm"/>
      <inkml:brushProperty name="color" value="#6ADCAB"/>
    </inkml:brush>
  </inkml:definitions>
  <inkml:trace contextRef="#ctx0" brushRef="#br0">99270 1364 507,'-7'-8'5,"1"0"11,0 1 9,2-1 11,1 2 4,4 4 1,2 4 0,4 4 0,1 3-2,-1 3-6,1 3-5,0 4-5,0 2-3,0 2-4,-1 4-2,1 3-4,-1 2-1,-2 1 0,-2 1-1,-2 0 0,-1 4-1,0 4 0,0 6-1,0 4 0,-1 2-2,0-1-3,-2 0-3,0-2-3,-1-2-1,0-6 0,0-4 0,0-5 1,0-6-2,-2-6-3,0-5-5,-1-6-3,-1-6 0,-2-2 2,0-6 3,-1-2 3,-3-5 0,-2-6-3,-3-4-2,-3-5-2,-2-3-1,-1-2 0,-1-3 0,0-1 1,0-3 1,3-2 5,2-4 3,5-2 5,2-1 2,4 2 2,4 2 2,4 2 2,4 3 1,6 5 0,4 6 1,5 4-1,3 3 1,1 2-1,1 3 0,1 1-1,0 3 1,-3 2 0,-1 4 0,-2 3 1,-3 1-1,-1 3 0,-2 2-1,-2 2-1,-4 2 0,-2 3 0,-6 4 0,-2 2-1,-6 3 1,-4 3 0,-5 3 0,-5 3 0,-3 1 0,-3 2 0,-1 1 0,-2 1 0,0-2 1,1-2-1,3-3 1,2-3 0,2-4-1,5-3 1,3-4 0,5-4-1,5-5-4,10-5-12,8-4-10,9-5-10,8-6-5,6-6 1,8-5 2,7-6 2,2-4 1,1-1 3,0 0 3,0-2 2,-2 1 4,-2 4 5,-3 2 5,-4 3 3,-3 4 7,-3 3 6,-5 4 8,-3 5 5,-5 2 3,-3 2-3,-5 2-2,-3 3-4,-3 2 7,-2 6 13,-2 4 15,-2 5 15,-1 4-2,2 3-19,0 3-17,2 3-18,1 1-13,3-3-5,3-2-7,4-1-6,2-2-5,5-3-2,3-1-3,5-2-2,2-3 0,2-3 3,2-2 3,3-4 3,-4-1 4,-8-2 4,-7-1 4,-8 0 4,-4-1-2,1-2-6,1 0-8,2-1-7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6"/>
    </inkml:context>
    <inkml:brush xml:id="br0">
      <inkml:brushProperty name="width" value="0.03646" units="cm"/>
      <inkml:brushProperty name="height" value="0.03646" units="cm"/>
      <inkml:brushProperty name="color" value="#6ADCAB"/>
    </inkml:brush>
  </inkml:definitions>
  <inkml:trace contextRef="#ctx0" brushRef="#br0">102189 1450 603,'-24'24'115,"-2"1"-24,0 1-23,0 1-23,-2 2-15,-1 4-7,-1 4-8,-1 5-7,0 1-6,0 2-7,-1 0-6,1 2-7,2-3-5,7-5-6,5-4-5,7-5-6,3-5-1,2-5 3,2-5 3,2-4 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6"/>
    </inkml:context>
    <inkml:brush xml:id="br0">
      <inkml:brushProperty name="width" value="0.03677" units="cm"/>
      <inkml:brushProperty name="height" value="0.03677" units="cm"/>
      <inkml:brushProperty name="color" value="#6ADCAB"/>
    </inkml:brush>
  </inkml:definitions>
  <inkml:trace contextRef="#ctx0" brushRef="#br0">102426 2550 598,'7'9'7,"-2"1"16,-3 3 14,0 2 15,-2 1 5,0 1-7,0 1-7,0 1-5,-1 2-7,0 5-7,-2 3-5,0 5-6,-2-1-7,-2-2-4,-2-3-7,-1-3-5,-2-1-7,0 1-9,1 0-9,-1 2-8,1-2-7,3-5-3,1-5-5,2-4-3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6"/>
    </inkml:context>
    <inkml:brush xml:id="br0">
      <inkml:brushProperty name="width" value="0.03647" units="cm"/>
      <inkml:brushProperty name="height" value="0.03647" units="cm"/>
      <inkml:brushProperty name="color" value="#6ADCAB"/>
    </inkml:brush>
  </inkml:definitions>
  <inkml:trace contextRef="#ctx0" brushRef="#br0">103155 2050 603,'7'8'55,"-2"1"-5,-3 2-6,0 0-5,-4 1-5,0 1-2,-3 1-4,-2 2-2,-2 1-4,-1 3-1,-3 3-2,-1 3-2,-2 1-7,1 2-16,-1 1-13,1 1-15,0-3-8,2-6-3,3-5-3,1-6-2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4"/>
    </inkml:context>
    <inkml:brush xml:id="br0">
      <inkml:brushProperty name="width" value="0.03882" units="cm"/>
      <inkml:brushProperty name="height" value="0.03882" units="cm"/>
      <inkml:brushProperty name="color" value="#F2395B"/>
    </inkml:brush>
  </inkml:definitions>
  <inkml:trace contextRef="#ctx0" brushRef="#br0">67783 42291 566,'17'-8'43,"1"1"-1,3-1-2,1 0 0,3-1-5,1 0-5,3-1-6,1-1-6,1 0-5,1 2-4,-1 2-5,0 2-4,-2 1-4,-5 1-6,-5-2-4,-5 2-4,-5-2-9,-4 0-8,-5-2-11,-6 0-10,-3-1 0,-3-2 10,-4 0 11,-2-1 9,-1-1 7,-1-2 5,1 0 3,-1-1 5,1 0 4,3 1 2,1 1 3,2 1 4,2 1 4,3 2 4,1 2 7,2 2 5,2 3 8,2 4 13,2 4 11,2 4 13,1 3-1,0 3-14,0 3-13,0 3-15,-1 3-8,-1 1-5,0 3-3,-1 1-5,-2 1-6,-1-2-6,0 0-7,-1-1-8,-2-1-5,0-1-5,-2-1-3,0-1-5,-2-2-2,-1-1-1,-3-3 0,-2-1 0,-2-2 2,-1-2 3,-3-3 4,-1-1 4,-1-1 3,1-2 4,1-1 3,1 0 4,2-2 4,2-1 5,4 0 7,3-1 4,4-3 15,6 0 20,6-3 21,6-2 21,4-1 2,5 0-18,3 1-16,5-1-19,2 0-9,2 0-5,2 0-4,3 0-4,0 1-7,0 1-7,0 0-9,0 2-9,-1-1-7,-2 0-5,-1-1-7,-3-2-5,-3 1-2,-5 1 2,-5 0 1,-5 2 2,-3 0 2,-2 0 5,-2 0 4,-2 0 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6"/>
    </inkml:context>
    <inkml:brush xml:id="br0">
      <inkml:brushProperty name="width" value="0.03733" units="cm"/>
      <inkml:brushProperty name="height" value="0.03733" units="cm"/>
      <inkml:brushProperty name="color" value="#6ADCAB"/>
    </inkml:brush>
  </inkml:definitions>
  <inkml:trace contextRef="#ctx0" brushRef="#br0">103900 1100 589,'36'1'46,"-8"2"-5,-6 2-6,-6 2-6,-3 1-2,3 3 1,3 2 1,3 1 0,3 3 0,1 1-3,2 3-3,3 2-2,0 0-4,0 2-5,1 1-6,-1 1-6,-1-1-1,-4-3 3,-2-3 2,-2-3 4,-3 0-11,1 1-21,-1 3-22,1 1-22,-3-1-8,-3-3 8,-4-4 6,-4-4 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7"/>
    </inkml:context>
    <inkml:brush xml:id="br0">
      <inkml:brushProperty name="width" value="0.03879" units="cm"/>
      <inkml:brushProperty name="height" value="0.03879" units="cm"/>
      <inkml:brushProperty name="color" value="#6ADCAB"/>
    </inkml:brush>
  </inkml:definitions>
  <inkml:trace contextRef="#ctx0" brushRef="#br0">103450 2750 567,'23'0'136,"1"0"-31,-1 0-31,1 0-32,-1 0-20,1 0-9,-1 0-8,0 0-9,0 0-6,-3 2-1,-1 0-3,-2 2-1,-2 0-1,-1 0 4,-1-1 2,-1 1 2,-2 3 5,-2 6 6,-4 5 5,-2 7 7,-4 2 2,-4-2-1,-4 0 0,-4 0-1,-2-2-2,-1 0-2,-1 1-3,-1-1-2,-1 0-2,1-3-1,-1-1-1,1-3-1,0-1 0,1 0-2,1-2 1,1-1-1,0-2-14,2-4-28,1-4-28,1-4-28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7"/>
    </inkml:context>
    <inkml:brush xml:id="br0">
      <inkml:brushProperty name="width" value="0.04359" units="cm"/>
      <inkml:brushProperty name="height" value="0.04359" units="cm"/>
      <inkml:brushProperty name="color" value="#6ADCAB"/>
    </inkml:brush>
  </inkml:definitions>
  <inkml:trace contextRef="#ctx0" brushRef="#br0">102984 3109 504,'6'-8'12,"-4"0"24,-4 0 23,-4 0 24,-4 2 4,-2 2-15,-3 4-14,-3 3-16,-3 3-13,-3 7-14,-3 5-13,-3 7-12,-4 6-5,-6 9 4,-6 6 5,-6 9 5,3-2-3,10-10-13,11-11-12,11-11-11,5-6-11,0-1-8,1-1-7,-1 0-8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9"/>
    </inkml:context>
    <inkml:brush xml:id="br0">
      <inkml:brushProperty name="width" value="0.03292" units="cm"/>
      <inkml:brushProperty name="height" value="0.03292" units="cm"/>
      <inkml:brushProperty name="color" value="#6ADCAB"/>
    </inkml:brush>
  </inkml:definitions>
  <inkml:trace contextRef="#ctx0" brushRef="#br0">99200 7265 668,'37'-7'70,"-4"3"-14,-4 1-14,-3 2-14,-1 1-7,2 0 3,4 0 3,3 0 1,1 0-4,-2 0-13,0 0-10,-1 0-13,-3 0-9,-3 0-7,-5 0-6,-3 0-6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9"/>
    </inkml:context>
    <inkml:brush xml:id="br0">
      <inkml:brushProperty name="width" value="0.03595" units="cm"/>
      <inkml:brushProperty name="height" value="0.03595" units="cm"/>
      <inkml:brushProperty name="color" value="#6ADCAB"/>
    </inkml:brush>
  </inkml:definitions>
  <inkml:trace contextRef="#ctx0" brushRef="#br0">98475 7792 611,'-29'7'1,"7"0"1,5-2 1,7 0 1,8-3 8,13-3 15,13-2 14,13-3 15,8-2 1,2 0-10,3 0-11,4 0-10,0 1-7,-1 1-2,0 0-1,-2 2-2,-2 0-5,-4 0-8,-4 0-8,-3 0-8,-5 1-5,-4 1-2,-3 0-3,-5 2-2,-4-2-6,-6 0-12,-6-3-11,-6-2-11,-4 0 1,0 0 15,-2 2 15,0 1 14,-1 0 9,1 0 3,-1 0 2,0 0 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09"/>
    </inkml:context>
    <inkml:brush xml:id="br0">
      <inkml:brushProperty name="width" value="0.03947" units="cm"/>
      <inkml:brushProperty name="height" value="0.03947" units="cm"/>
      <inkml:brushProperty name="color" value="#6ADCAB"/>
    </inkml:brush>
  </inkml:definitions>
  <inkml:trace contextRef="#ctx0" brushRef="#br0">99513 6650 557,'1'25'34,"0"3"10,2 2 10,0 4 9,0 1 1,0-2-10,-2 0-11,0-1-9,-3 0-9,-2 2-8,-3 3-8,-3 1-7,-1-1-11,2-4-10,3-4-11,1-3-11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0"/>
    </inkml:context>
    <inkml:brush xml:id="br0">
      <inkml:brushProperty name="width" value="0.03819" units="cm"/>
      <inkml:brushProperty name="height" value="0.03819" units="cm"/>
      <inkml:brushProperty name="color" value="#6ADCAB"/>
    </inkml:brush>
  </inkml:definitions>
  <inkml:trace contextRef="#ctx0" brushRef="#br0">100303 6200 576,'-8'46'132,"0"-2"-30,0-2-29,1-2-29,-1-1-19,0 2-4,0 1-6,0 0-6,0 1-6,-1 0-10,-2 0-9,0 0-9,-1 0-8,-1 0-7,-1 0-7,-1 0-8,0-4-2,2-10 4,3-8 3,1-8 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0"/>
    </inkml:context>
    <inkml:brush xml:id="br0">
      <inkml:brushProperty name="width" value="0.03991" units="cm"/>
      <inkml:brushProperty name="height" value="0.03991" units="cm"/>
      <inkml:brushProperty name="color" value="#6ADCAB"/>
    </inkml:brush>
  </inkml:definitions>
  <inkml:trace contextRef="#ctx0" brushRef="#br0">98039 7789 551,'-5'-5'71,"6"6"-8,6 6-8,6 6-7,4 4-5,5 5-5,3 3-4,5 5-5,3 2-4,4 2-5,4 2-6,4 2-6,3 0-10,2-1-16,2-3-15,2-2-17,-3-4-5,-8-5 7,-8-7 5,-8-5 6,-4-3 1,-3 0-2,-1 0-3,-2 0-3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0"/>
    </inkml:context>
    <inkml:brush xml:id="br0">
      <inkml:brushProperty name="width" value="0.04008" units="cm"/>
      <inkml:brushProperty name="height" value="0.04008" units="cm"/>
      <inkml:brushProperty name="color" value="#6ADCAB"/>
    </inkml:brush>
  </inkml:definitions>
  <inkml:trace contextRef="#ctx0" brushRef="#br0">101294 7650 548,'-17'24'157,"-3"1"-37,-4 1-37,-1 0-36,-3 2-23,1-1-9,0 0-9,-1 1-10,2-2-7,1 0-8,3-1-8,2-1-8,2-3-9,2-5-11,4-5-10,3-4-12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0"/>
    </inkml:context>
    <inkml:brush xml:id="br0">
      <inkml:brushProperty name="width" value="0.03885" units="cm"/>
      <inkml:brushProperty name="height" value="0.03885" units="cm"/>
      <inkml:brushProperty name="color" value="#6ADCAB"/>
    </inkml:brush>
  </inkml:definitions>
  <inkml:trace contextRef="#ctx0" brushRef="#br0">101500 6427 566,'15'-6'70,"-1"2"-9,-1 4-9,0 3-9,-1 3-6,3 7-3,2 5-3,1 7-3,3 5-4,1 5-4,3 4-4,1 6-3,2 5-9,1 5-9,1 7-10,1 6-10,-1 1-5,-2 0 1,-2-1-1,-1-1 1,-4-7-5,-3-12-10,-4-14-11,-4-11-10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4"/>
    </inkml:context>
    <inkml:brush xml:id="br0">
      <inkml:brushProperty name="width" value="0.03749" units="cm"/>
      <inkml:brushProperty name="height" value="0.03749" units="cm"/>
      <inkml:brushProperty name="color" value="#F2395B"/>
    </inkml:brush>
  </inkml:definitions>
  <inkml:trace contextRef="#ctx0" brushRef="#br0">68538 42781 586,'-22'-7'5,"4"1"8,5 0 10,3 2 9,2 0 4,0 2 2,0 0 1,1 2 1,-2 0-2,0 2-6,-2 0-5,0 2-6,-1 2-5,-3 5-6,-2 5-6,-1 6-6,-3 3-3,-2 4-2,-1 5-2,-2 3-2,-1 2-4,1 0-3,0 0-6,3 1-4,1-4-4,4-2-3,5-5-3,3-3-2,4-7-1,4-7 2,4-8 2,4-8 3,2-5 4,1-3 6,2-4 7,0-2 7,1-1 5,0 1 1,-1 1 3,1 1 3,-1 1 3,-1 2 8,0 3 6,-2 1 6,0 2 3,0 2-1,0 2-1,0 2-2,-1 2 2,-1 2 3,0 2 4,-2 2 4,0 2 2,0 3-3,0 4-2,0 2-1,-1 4-4,0 5-4,-2 4-6,0 6-4,-3 0-5,0-3-3,-3-5-3,-2-4-4,0-3-4,0-3-7,2-3-7,1-2-7,0-6-8,2-8-10,0-8-11,2-8-11,0-3 0,0 3 9,0 1 10,0 3 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2"/>
    </inkml:context>
    <inkml:brush xml:id="br0">
      <inkml:brushProperty name="width" value="0.03706" units="cm"/>
      <inkml:brushProperty name="height" value="0.03706" units="cm"/>
      <inkml:brushProperty name="color" value="#6ADCAB"/>
    </inkml:brush>
  </inkml:definitions>
  <inkml:trace contextRef="#ctx0" brushRef="#br0">98639 10596 593,'-5'-7'9,"6"3"18,6 1 17,6 2 18,4 1 4,5 0-11,3 0-11,5 0-10,1-1-10,2 0-7,1-2-7,0 0-7,0-1-3,-3 0 2,-3 0 2,-3 1 1,-3-1-5,-3 2-9,-3 0-12,-3 2-11,-3 1-8,-2 4-6,-4 2-7,-2 3-7,-5 2 1,-4-1 8,-6 1 7,-3-1 7,-3 0 8,4-2 6,3-3 7,3-1 6,0-1 4,0 0 1,-1 0 2,-1 0 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2"/>
    </inkml:context>
    <inkml:brush xml:id="br0">
      <inkml:brushProperty name="width" value="0.03901" units="cm"/>
      <inkml:brushProperty name="height" value="0.03901" units="cm"/>
      <inkml:brushProperty name="color" value="#6ADCAB"/>
    </inkml:brush>
  </inkml:definitions>
  <inkml:trace contextRef="#ctx0" brushRef="#br0">98716 11000 563,'-29'0'0,"5"0"0,5 0 0,5 0 0,2 0 0,2 0 0,1 0 0,1 0 0,-1 0 3,-2 2 7,-2 0 5,-1 2 6,0 0 6,4 2 4,4 0 6,5 1 5,1 3 1,1 6-3,2 4-3,0 5-2,0 4-5,0 4-6,-1 4-5,-2 4-6,0 3-6,-2 0-5,-1 2-5,0 0-5,-2 0-6,-2-2-5,-1-2-7,-3-2-5,0-3-6,2-4-2,2-3-4,3-5-3,0-4 0,2-3 6,0-4 4,2-4 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3"/>
    </inkml:context>
    <inkml:brush xml:id="br0">
      <inkml:brushProperty name="width" value="0.03492" units="cm"/>
      <inkml:brushProperty name="height" value="0.03492" units="cm"/>
      <inkml:brushProperty name="color" value="#6ADCAB"/>
    </inkml:brush>
  </inkml:definitions>
  <inkml:trace contextRef="#ctx0" brushRef="#br0">98708 11717 629,'11'-15'3,"5"-1"7,7 1 5,5-1 6,4 2 4,-1 2 0,0 4 1,1 3 0,-3 2 1,-4 2 1,-3 2-1,-5 2 1,-2 2-3,0 3-4,-2 4-5,-1 2-4,-3 3-4,-4 1-2,-6 3-4,-4 1-3,-5 2-3,-6 1-4,-4 1-3,-4 0-4,-5 1 0,1-3 1,-2-2 2,-1-1 3,-1-3-4,-1-3-5,0-3-7,-2-2-7,2-4-2,4-1 0,3-2 0,5-2 0,2-3 2,4-4 5,3-4 4,3-3 5,3-3 3,4-1 2,4-2 4,4 1 2,3 0 4,1 2 7,3 4 5,2 3 6,1 3 7,3 2 8,2 4 8,1 2 7,2 3 3,-1 2-4,0 2-2,1 2-4,-1 1-4,1 1-3,-1 1-5,1 1-3,-2 0-7,-1-1-5,-3-1-7,-1 0-7,-1-2-3,-1-1 3,1-1 3,0 0 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3"/>
    </inkml:context>
    <inkml:brush xml:id="br0">
      <inkml:brushProperty name="width" value="0.03643" units="cm"/>
      <inkml:brushProperty name="height" value="0.03643" units="cm"/>
      <inkml:brushProperty name="color" value="#6ADCAB"/>
    </inkml:brush>
  </inkml:definitions>
  <inkml:trace contextRef="#ctx0" brushRef="#br0">99953 10050 603,'20'1'34,"-5"2"-9,-6 2-8,-6 2-9,-5 2-5,-2 3-5,-3 3-3,-3 3-3,-4 2-4,-2 0-2,-3-1-4,-3 1-2,-1-2-1,-1 1 3,1-2 1,-1-1 3,3-1 2,3-3 2,4-1 2,5-2 3,4-2 6,7-2 10,8-3 11,6 0 11,6-4 0,7-2-8,5-4-8,6-2-9,3-2-3,-2 1 2,0-1 2,-1 0 2,-4 1-3,-4 1-7,-5 0-8,-5 2-7,-4 1-1,-3 2 9,-3 2 8,-2 3 8,-5 0 5,-2 3 2,-6 2 4,-2 2 2,-5 1 2,-2 2 0,-3 0 1,-3 1 0,-4 4 0,-5 7-1,-5 7-2,-4 7-1,-5 4-2,-1 4-4,-2 3-4,-2 2-4,-2 3-5,-2 2-6,-2 1-6,-1 3-5,-2 1-4,2 0 0,1-1-1,1 1 0,2-1-4,5 1-6,6 0-6,4 0-5,6-7-2,7-10 4,7-13 4,7-11 5,3-7 1,0-1 2,0-1 1,0 0 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4"/>
    </inkml:context>
    <inkml:brush xml:id="br0">
      <inkml:brushProperty name="width" value="0.03739" units="cm"/>
      <inkml:brushProperty name="height" value="0.03739" units="cm"/>
      <inkml:brushProperty name="color" value="#6ADCAB"/>
    </inkml:brush>
  </inkml:definitions>
  <inkml:trace contextRef="#ctx0" brushRef="#br0">100500 11597 588,'15'-21'4,"-1"7"6,-1 5 8,0 6 7,-2 5 6,-1 4 2,0 4 4,-2 3 3,0 4-2,0 1-5,-1 3-7,1 1-6,0 1-7,0-1-6,0-1-7,0-1-7,0-2-7,3-4-9,2-5-10,2-3-8,1-4-4,3-4 0,1-4 0,3-3 0,0-5 4,1-2 6,-1-3 7,1-3 7,-3 0 4,-3 3 5,-4 3 3,-4 3 3,-3 2 7,-1 2 8,-1 2 9,0 3 9,-2 2 10,0 6 13,-2 4 12,0 5 13,1 2-9,6-3-31,4-1-31,5-2-30,4-4-16,3-4 0,3-6 0,3-4 0,0-3 3,-2-1 7,-1-1 6,-2-1 6,-4 0 9,-3 2 9,-5 2 9,-3 3 10,-4 1 7,-2 4 9,-4 2 8,-2 4 8,-4 2 2,-4 5-2,-3 4-4,-5 4-3,-3 2-6,-3 1-9,-3 1-8,-3 1-10,-3-1-4,-2 0 0,-4-1 0,-3 0 0,-2-1-2,-2 1-2,-2 0-3,-2 3-2,2-3-1,6-3 3,6-5 1,6-3 2,9-3 1,14-2 2,14-3 1,14 0 1,10-3-1,6 0-4,8-2-2,6 0-4,4-1-5,2 2-7,0 0-6,1 2-6,-1 0-6,-4 0-4,-4 0-4,-4 0-4,-6 0-2,-7 0 3,-9 0 2,-7 0 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5"/>
    </inkml:context>
    <inkml:brush xml:id="br0">
      <inkml:brushProperty name="width" value="0.03374" units="cm"/>
      <inkml:brushProperty name="height" value="0.03374" units="cm"/>
      <inkml:brushProperty name="color" value="#6ADCAB"/>
    </inkml:brush>
  </inkml:definitions>
  <inkml:trace contextRef="#ctx0" brushRef="#br0">103700 9755 652,'1'-13'12,"2"6"6,2 6 5,1 6 5,2 4 5,0 1 4,0 3 5,-1 2 3,0 0-2,-2 1-11,-3-1-11,0 1-10,-2 0-8,0 1-5,0 1-4,0 1-4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6"/>
    </inkml:context>
    <inkml:brush xml:id="br0">
      <inkml:brushProperty name="width" value="0.03395" units="cm"/>
      <inkml:brushProperty name="height" value="0.03395" units="cm"/>
      <inkml:brushProperty name="color" value="#6ADCAB"/>
    </inkml:brush>
  </inkml:definitions>
  <inkml:trace contextRef="#ctx0" brushRef="#br0">103524 9574 648,'12'-11'59,"-6"10"-3,-8 10-6,-6 10-4,-6 4-6,-3 2-6,-5 1-7,-3 1-7,-4 1-6,-3 1-8,-3 1-8,-2 1-7,-1-1-4,3-2-1,3-2-1,4-1-1,3-4 1,5-3 1,4-4 3,6-4 1,7-5 1,10-5 0,10-4-1,9-5 0,7-4 3,2-2 8,4-1 6,3-3 8,-1 1 3,-2 1-1,-3 2 0,-4 3 0,-3 1-2,-5 4 1,-5 3 0,-5 2-1,-6 5-7,-10 6-13,-8 6-13,-9 5-14,-7 4-6,-5 1 4,-5 1 3,-4 1 4,-3 1 2,0 2 1,0 3 1,0 1 3,1 0 1,2-2 2,1-1 2,4-3 3,2-2 4,5-3 5,5-3 6,5-3 4,5-3 7,8-2 8,7-4 7,6-3 7,8-3 1,7-6-6,8-4-5,9-5-5,2-3-5,2 1-2,-2-1-3,2 0-4,-3 1-3,-4-1-6,-4 0-6,-4 1-5,-4 0-4,-5 4-2,-5 3-3,-4 3-1,-8 0-6,-8-2-6,-9-2-7,-9-2-7,-2 1 2,5 3 8,4 2 11,6 4 9,2 0 6,1-2 3,-1-2 3,0-2 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6"/>
    </inkml:context>
    <inkml:brush xml:id="br0">
      <inkml:brushProperty name="width" value="0.03376" units="cm"/>
      <inkml:brushProperty name="height" value="0.03376" units="cm"/>
      <inkml:brushProperty name="color" value="#6ADCAB"/>
    </inkml:brush>
  </inkml:definitions>
  <inkml:trace contextRef="#ctx0" brushRef="#br0">103489 11133 651,'-21'-6'-12,"5"4"17,4 4 18,6 4 17,1 4 6,0 5-2,-1 5-3,-1 5-4,-1 2-4,0 1-7,0-1-5,1 0-6,-1 1-4,0 3-3,0 1-2,0 2-2,1-1-4,1-6-8,0-3-7,2-6-7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6"/>
    </inkml:context>
    <inkml:brush xml:id="br0">
      <inkml:brushProperty name="width" value="0.0405" units="cm"/>
      <inkml:brushProperty name="height" value="0.0405" units="cm"/>
      <inkml:brushProperty name="color" value="#6ADCAB"/>
    </inkml:brush>
  </inkml:definitions>
  <inkml:trace contextRef="#ctx0" brushRef="#br0">103976 10900 543,'6'18'127,"-3"3"-25,-2 4-27,-3 5-26,-3 3-16,0 4-6,-2 4-6,0 4-6,0 2-8,-1 0-10,0 0-10,0 0-11,1-3-9,-1-4-8,0-6-7,0-4-8,1-5-3,1-5 3,0-5 2,2-4 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7"/>
    </inkml:context>
    <inkml:brush xml:id="br0">
      <inkml:brushProperty name="width" value="0.04412" units="cm"/>
      <inkml:brushProperty name="height" value="0.04412" units="cm"/>
      <inkml:brushProperty name="color" value="#6ADCAB"/>
    </inkml:brush>
  </inkml:definitions>
  <inkml:trace contextRef="#ctx0" brushRef="#br0">105014 10313 498,'16'-8'113,"0"2"-25,-1 1-24,1 0-25,0 0-15,-1 0-9,1-1-9,0-1-7,-1 0-7,1 2-4,-1 2-5,1 2-3,-4 3-2,-6 4 1,-8 4 2,-6 3 2,-5 3 6,0 1 12,-1 2 11,-1 0 12,0 2 5,-1 3 0,0 2-1,1 4-1,-1 2-1,2-1-3,1 0-3,1 1-2,-1 0-3,-2 4-1,-1 3-2,-3 2-2,0 0-2,1-6-4,1-4-4,1-5-2,3-7-13,6-10-23,6-10-21,6-10-23,2-4-5,-1 3 11,0 1 11,-2 2 11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5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67750 43672 479,'8'-15'-1,"0"1"0,-1 1-2,1 0 0,0 1-2,2-1 1,0-1-1,1-1 0,1 0 5,0 2 9,0 2 9,-1 3 10,0 1 4,0 2 0,-2 2 0,0 2 1,-2 2-3,-1 2-4,-1 2-4,0 2-4,-1 2-3,0 3-3,0 3-4,0 3-2,-3 3-2,-4-1 1,-6 2 1,-4 2 0,-2-2-2,-1-2-3,0-1-3,1-2-4,-1-3-2,2-3-3,1-3-3,1-2-2,1-5-2,4-4-1,3-5-1,2-5-1,4-3 1,4 2 4,4 1 5,4 1 3,1 0 4,-1 2 2,-1 1 3,-1 1 1,-1 1 3,0 2-1,-2 2 1,0 2-1,-3 2 1,-1 2-2,-2 2 0,-2 2 0,-2 2-1,-4 3 0,-2 3 1,-3 3-1,-3 2-1,0 0-2,-1-1-4,-1 1-2,-2 0-3,-1 1 0,-3 1-2,-1 1 0,-3 0-1,-1-1 0,-3-1 1,-1-1 1,-2-1-1,-1 1-1,-1-1-3,0 1-1,-1-1 0,3-3 2,2-1 3,2-2 2,2-3 3,2-1 5,4-2 5,3-2 3,3-1 4,3 0 0,3 0 2,2 0 1,5-2 5,6-4 7,6-4 10,6-4 7,3-1 4,1 2-1,1 3-1,1 1-2,0 1-3,-1 2-5,-1 0-5,-1 2-5,-1 0-4,-1 0-2,-1 0-1,-1 0-2,0 0-2,0 2-4,-1 0-2,1 2-5,1 0-9,1 0-18,3-1-18,1 1-18,2-1-5,-1-2 8,1-2 7,-1-2 7,0-1 6,-3-2 4,-1 0 4,-2-1 5,-2-1 2,1 2 3,0 1 2,-1 1 2,0 0 4,-2 2 7,-3 0 5,-1 2 6,0 0 6,2 0 7,2 0 6,1 0 8,2-1 4,0-1 2,-1 0 3,1-1 3,0-1-1,-1 0-4,1 0-3,0 0-3,-1 1-4,1 0-5,0 2-5,-1 0-4,1 1-5,0 0-5,-1 0-5,1 0-5,-1 1-9,-1 2-14,-1 2-13,0 2-14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7"/>
    </inkml:context>
    <inkml:brush xml:id="br0">
      <inkml:brushProperty name="width" value="0.05469" units="cm"/>
      <inkml:brushProperty name="height" value="0.05469" units="cm"/>
      <inkml:brushProperty name="color" value="#6ADCAB"/>
    </inkml:brush>
  </inkml:definitions>
  <inkml:trace contextRef="#ctx0" brushRef="#br0">105500 10712 402,'8'-15'28,"0"2"-6,-1 2-5,1 3-6,1-1-3,2-2-1,1-2-1,3-1-2,1-2 1,1 0 1,1 1 2,1-1 0,0 2 1,-1 3 0,-1 2-1,-1 4 0,-1 2 2,-3 2 4,-1 2 4,-2 2 5,-2 2 2,-2 2-3,-3 1-2,0 3-3,-4 2 0,0 0 0,-3 1-1,-2 1 1,-1 2 0,1 1 0,-1 3 2,0 1 0,0 4 0,0 3-2,1 4-1,-1 4-2,0 2-1,2 1-1,1-1-3,0 0-1,2-1-1,0 0 1,2-2 0,1 0 1,0-2-4,3-5-7,2-4-8,2-3-7,1-4-7,2-1-2,0-2-4,1-3-4,1-1-5,0-2-8,-1-2-8,1-2-7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7"/>
    </inkml:context>
    <inkml:brush xml:id="br0">
      <inkml:brushProperty name="width" value="0.03721" units="cm"/>
      <inkml:brushProperty name="height" value="0.03721" units="cm"/>
      <inkml:brushProperty name="color" value="#6ADCAB"/>
    </inkml:brush>
  </inkml:definitions>
  <inkml:trace contextRef="#ctx0" brushRef="#br0">105577 11643 591,'-6'-8'6,"2"2"14,4 1 14,3 0 12,2 3 7,5 2-4,3 4-2,5 2-3,3 3-5,1 3-8,2 4-9,3 2-7,-2 1-12,-3-1-15,-5-1-15,-3-1-15,-3-2-10,-1-1-6,-1-2-8,0-2-5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8"/>
    </inkml:context>
    <inkml:brush xml:id="br0">
      <inkml:brushProperty name="width" value="0.04256" units="cm"/>
      <inkml:brushProperty name="height" value="0.04256" units="cm"/>
      <inkml:brushProperty name="color" value="#6ADCAB"/>
    </inkml:brush>
  </inkml:definitions>
  <inkml:trace contextRef="#ctx0" brushRef="#br0">97631 14600 516,'-39'25'40,"-1"3"6,1 3 5,0 2 6,1 2-3,2-1-11,2-1-11,1-1-12,3-3-9,3-2-6,4-3-7,2-3-6,6-4-11,10-6-17,10-6-16,10-6-17,3-4 1,1 0 14,-2-2 16,-1 0 15,-1 0 15,-3 2 13,-1 3 15,-2 1 13,-2 2 6,0 1-2,-2 3-3,0 2-1,-2 3-2,-1 6 2,0 4-1,-2 5 2,0 4-2,-2 2-2,0 4-4,-1 3-4,-2 1-3,0 0-5,-2 0-5,0 0-6,0-2-1,0-3 1,2-5 2,1-3 0,0-4-10,0-3-26,0-3-25,0-3-25,0-4-5,2-4 15,0-6 15,2-4 14,0-3 10,0 0 2,0 1 3,0-1 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8"/>
    </inkml:context>
    <inkml:brush xml:id="br0">
      <inkml:brushProperty name="width" value="0.03713" units="cm"/>
      <inkml:brushProperty name="height" value="0.03713" units="cm"/>
      <inkml:brushProperty name="color" value="#6ADCAB"/>
    </inkml:brush>
  </inkml:definitions>
  <inkml:trace contextRef="#ctx0" brushRef="#br0">98400 15013 592,'23'-7'58,"-1"2"-4,-1 2-4,-1 2-5,1 1-4,3 0-3,3 0-5,3 0-3,1-1-6,1 0-6,-1-2-7,0 0-6,0-1-6,-1 0-7,-1 0-6,-1 0-6,-3 0-6,-5 1-4,-5-1-4,-5 0-4,-5 1-4,-8 2-3,-6 2-3,-7 2-3,-5 1 3,0 2 11,0 0 11,-2 1 10,-1 1 9,1 2 6,-1 0 6,1 1 7,-1 1 5,3 0 4,0-1 3,0 1 4,2 0 1,1 2 0,1 0-1,1 1 0,1 1-1,2-1-2,3 1-1,1 0-1,2-1-4,2-1-5,2-1-6,2-1-4,4-2-7,6-4-7,6-4-6,5-4-6,5-4-5,3-2 1,3-3 1,3-3-1,-1-2 2,-4 2 3,-3 1 4,-5 1 4,-3 2 4,-2 2 6,-4 4 6,-3 3 6,-2 2 6,-2 3 7,-2 4 6,-2 2 6,-3 2 1,-2 1-4,-3 1-5,-4 2-5,-1-1-4,-1-1-5,-1-1-4,-1 0-5,-1-2-2,0 1-1,1 0 0,-1-1-1,1 0 0,2-2-2,3-2-2,1-2-2,3-5-5,4-8-10,4-8-11,4-7-9,4-7-3,3-3 4,5-4 5,4-4 4,-1 0 4,-3 6 3,-5 4 4,-3 5 3,-2 4 2,0 1 2,0 3 3,0 1 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9"/>
    </inkml:context>
    <inkml:brush xml:id="br0">
      <inkml:brushProperty name="width" value="0.04211" units="cm"/>
      <inkml:brushProperty name="height" value="0.04211" units="cm"/>
      <inkml:brushProperty name="color" value="#6ADCAB"/>
    </inkml:brush>
  </inkml:definitions>
  <inkml:trace contextRef="#ctx0" brushRef="#br0">98309 14263 522,'-16'-28'-19,"2"9"14,1 7 14,1 8 15,1 6 10,0 4 7,2 4 6,1 3 6,1 4-1,2 1-6,2 3-9,2 2-7,1 1-5,2 2-2,1 3-3,0 1-3,0 1-3,0 1-2,-2-1-4,0 0-2,-2 1-3,0 1-2,-2 1-3,0 0-1,-3 1-4,-4-1-5,-3-1-5,-5-1-4,-2-2-4,-1 0-2,-1-1-1,-1-1-1,-2-2-2,-1-1-2,-2-3 0,-3-1-2,0-3 0,-2-3 1,-1-3 1,-1-2 1,2-4 1,4-3 3,3-2 3,5-4 3,3-1 4,5-2 3,3 0 5,4-1 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19"/>
    </inkml:context>
    <inkml:brush xml:id="br0">
      <inkml:brushProperty name="width" value="0.03872" units="cm"/>
      <inkml:brushProperty name="height" value="0.03872" units="cm"/>
      <inkml:brushProperty name="color" value="#6ADCAB"/>
    </inkml:brush>
  </inkml:definitions>
  <inkml:trace contextRef="#ctx0" brushRef="#br0">97400 16081 568,'8'-13'41,"0"3"-2,-1 4-2,1 4-1,2 3-2,4 2-2,3 2 0,5 2-3,3 2 0,5 5 0,3 4 0,4 3 0,4 6-5,6 7-13,4 6-11,6 8-11,1 2-12,-1 1-9,-1 0-11,0 0-9,-7-6-1,-10-10 11,-11-11 9,-11-11 10,-6-5 1,1 0-6,0 0-6,0 0-7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0"/>
    </inkml:context>
    <inkml:brush xml:id="br0">
      <inkml:brushProperty name="width" value="0.03844" units="cm"/>
      <inkml:brushProperty name="height" value="0.03844" units="cm"/>
      <inkml:brushProperty name="color" value="#6ADCAB"/>
    </inkml:brush>
  </inkml:definitions>
  <inkml:trace contextRef="#ctx0" brushRef="#br0">101067 13850 572,'-16'36'0,"2"-6"0,1-5 0,1-6 0,0-3 7,1 1 15,-1 1 15,0 1 15,-1 2 3,-5 5-8,-3 3-8,-5 5-8,0 0-6,1-2-3,3-2-4,2-1-4,2-4-7,2-3-12,4-5-12,3-3-12,4-4-11,6-2-9,6-4-9,6-2-9,3-5 1,1-2 13,1-5 13,1-4 13,-1 0 7,-3 3 6,-3 2 3,-3 4 5,-1 1 8,-2 0 13,-1 0 13,0 0 13,-1 2 7,0 2 3,-1 4 1,1 2 3,0 3-4,-2 4-7,0 2-7,-2 3-8,0 3-4,0 5-3,0 3-2,0 5-2,0 3-5,-2 6-11,0 4-8,-2 6-10,0 2-9,-2 1-11,0 1-10,-1 2-10,0-6-3,0-9 6,2-10 5,1-9 4,-1-6 7,0-3 4,-2-1 6,0-2 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1"/>
    </inkml:context>
    <inkml:brush xml:id="br0">
      <inkml:brushProperty name="width" value="0.03503" units="cm"/>
      <inkml:brushProperty name="height" value="0.03503" units="cm"/>
      <inkml:brushProperty name="color" value="#6ADCAB"/>
    </inkml:brush>
  </inkml:definitions>
  <inkml:trace contextRef="#ctx0" brushRef="#br0">102166 14043 627,'-7'29'110,"2"-5"-26,2-5-27,2-5-26,4-3-22,7-2-16,8-3-16,6-1-15,4-4-9,2-6-1,3-5 1,1-7-2,0-2 5,-3 1 7,-3 1 8,-3 1 8,-4 1 5,-3 2 5,-5 3 5,-3 1 4,-3 4 12,-2 8 21,-2 6 20,-2 7 20,-1 3 1,2-3-16,0-1-17,2-2-17,0-2-12,0-1-5,0 0-6,0-2-6,-1-3-5,-1-6-6,0-6-4,-2-6-4,0-4-4,0-3 1,0-3 0,0-3 0,1-2 2,0-1 5,2 0 5,0-2 4,0 1 6,0 3 7,-2 3 7,0 3 7,-1 4 10,2 3 13,0 4 12,2 5 13,-1 2 1,-2 3-9,-2 4-10,-2 2-8,-5 7-11,-6 9-12,-7 11-13,-7 9-11,-4 3-8,-2 0-3,-3-4-4,-1 0-3,0-4-5,4-4-4,2-4-4,3-3-5,4-5-1,5-5 6,5-5 3,5-4 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2"/>
    </inkml:context>
    <inkml:brush xml:id="br0">
      <inkml:brushProperty name="width" value="0.03459" units="cm"/>
      <inkml:brushProperty name="height" value="0.03459" units="cm"/>
      <inkml:brushProperty name="color" value="#6ADCAB"/>
    </inkml:brush>
  </inkml:definitions>
  <inkml:trace contextRef="#ctx0" brushRef="#br0">102446 15000 635,'14'1'44,"-4"4"-9,-5 2-10,-2 3-8,-6 3-4,-2 2 5,-5 1 5,-4 3 3,-1 0 2,-1-1-4,0-1-4,1-1-2,0 0-5,2 0-6,3-1-5,1 1-6,3-2-11,6-1-18,4-2-18,6-2-18,1-3 0,1-1 16,0-2 18,0-2 17,-2 0 11,-1 2 5,-2 2 6,-2 2 5,-2 2 3,0 1 1,-2 3 1,0 2 0,-3 2 1,-2 5 0,-4 3 1,-2 5-1,-1-2 0,3-4-3,1-5-3,2-4-3,4-10-6,8-10-10,6-13-8,7-11-10,5-8-5,1-3 1,2-2 0,3-3 0,-1 0 4,-2 4 6,-2 3 6,-1 5 6,-3 3 7,-1 3 7,-3 4 6,-1 2 7,-5 5 11,-6 8 16,-8 8 15,-6 8 16,-5 5 0,-3 3-16,-3 3-16,-3 3-16,-1 1-9,4-1-2,3-1-1,3-1-2,6-3-16,8-5-30,10-4-28,8-6-29,3-2-5,-1-2 20,-3 0 20,-1-1 21,-3-1 16,-1 0 11,-2 0 13,-2 0 11,-3 1 8,-2 2 3,-4 2 3,-2 2 3,-3 1 1,0 2-1,-2 0-2,0 1-2,-1 1-4,-2 0-4,0 0-5,-1 0-4,0 0-7,1 3-7,0 2-7,2 2-8,1 1-1,0 3 2,2 1 2,1 3 4,0 0 0,0-2-2,0 0-1,0 0-2,1-3 0,0-1 3,1-3 3,2-1 2,1-3 4,2-2 2,2-4 4,2-2 2,2-4 2,3-2 0,3-4-1,3-2-1,3-2 0,1-1-2,3-1-2,1-1-1,2-1-2,-1 0-5,0 1-5,1-1-3,-3 1-5,-1 3-3,-4 1-4,-3 2-3,-3 2-1,-1 0 3,-2 2 3,-2 1 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2"/>
    </inkml:context>
    <inkml:brush xml:id="br0">
      <inkml:brushProperty name="width" value="0.02441" units="cm"/>
      <inkml:brushProperty name="height" value="0.02441" units="cm"/>
      <inkml:brushProperty name="color" value="#6ADCAB"/>
    </inkml:brush>
  </inkml:definitions>
  <inkml:trace contextRef="#ctx0" brushRef="#br0">104030 14300 901,'-16'36'10,"0"-4"-8,1-5-8,-1-5-9,-2-2 3,-3 3 14,-5 1 14,-3 3 15,-1-1 2,4-2-10,2-1-11,3-3-10,3-2-7,5-3-6,3-3-6,4-2-6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6:43"/>
    </inkml:context>
    <inkml:brush xml:id="br0">
      <inkml:brushProperty name="width" value="0.04647" units="cm"/>
      <inkml:brushProperty name="height" value="0.04647" units="cm"/>
      <inkml:brushProperty name="color" value="#00BFF3"/>
    </inkml:brush>
  </inkml:definitions>
  <inkml:trace contextRef="#ctx0" brushRef="#br0">57841 25529 473,'-56'-14'0,"14"2"2,13 4 0,15 3 2,6 1 0,0 0 1,0 0-1,0 0 2,0 1 0,1 0 1,-1 2 1,0 1 2,2 1 6,6 3 11,4 4 9,6 2 12,2 3 1,1 3-8,1 3-9,2 3-7,-1 4-5,-1 3-3,-1 4-3,-1 5-2,0 2-1,0 2 0,0 2 1,0 2-1,-2 0-1,1-2-4,-2-2-3,0-2-3,-1-2-2,3-2-1,2-2-1,2-1 0,-1-4-1,-1-3 2,-2-5 0,-2-3 1,-1-4 0,-1-1 0,1-2-1,0-2 1,2-1 0,4-1 0,3 1 2,5 0-1,2-1 2,1-2 1,1-3 0,1 0 2,7-8 2,14-12 3,14-11 2,13-12 4,5-7-1,-3 0-3,-5-2-3,-3 0-4,1-6-1,9-9 1,7-11 1,8-9 1,4-3-3,2 4-8,0 4-7,2 4-7,-3 3-3,-5 3 1,-4 3 1,-5 3 2,-10 6-4,-13 10-6,-14 10-7,-14 10-6,-8 6-6,-5 4-4,-3 5-5,-4 3-3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11"/>
    </inkml:context>
    <inkml:brush xml:id="br0">
      <inkml:brushProperty name="width" value="0.04386" units="cm"/>
      <inkml:brushProperty name="height" value="0.04386" units="cm"/>
      <inkml:brushProperty name="color" value="#00BFF3"/>
    </inkml:brush>
  </inkml:definitions>
  <inkml:trace contextRef="#ctx0" brushRef="#br0">68709 38649 501,'-14'6'0,"3"-4"0,3-4 0,2-4 0,4-1 6,4 1 13,4 0 12,4 2 13,4 0 2,7 0-10,5 0-8,7 0-8,2 0-8,2-2-4,1 0-4,0-1-6,1-1-1,-2 0-1,0 0 1,-1 1-1,-3-1-1,-3 2-3,-5 0-2,-3 2-3,-4 0-3,-1 0-3,-3 0-4,-1 0-3,-3 0-1,-2-2 0,-4 0 0,-2-1 2,-5-2 1,-2-2 3,-5-2 2,-4-1 4,-2-3 2,-1-3 2,-1-3 3,-1-3 1,0-2 4,1-1 2,1-1 4,1-1 4,0 1 1,2 4 0,1 2 0,1 3 1,1 3 0,2 4 2,2 4 1,2 5 1,1-1 3,-2-2 3,0-3 4,-1-3 4,-1 1 6,2 6 8,1 6 8,1 6 8,0 8 0,3 9-10,2 10-10,3 11-9,-1 7-6,1 7-3,0 7-2,0 7-3,-1 7-4,0 9-5,-2 6-6,0 9-6,-1 7-7,0 5-11,0 6-10,0 7-10,0-2-4,2-6 2,0-7 1,2-6 1,-1-14 5,-1-18 4,0-19 7,-1-18 4,-1-11 3,2-2-1,0-1-2,1-2-1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6"/>
    </inkml:context>
    <inkml:brush xml:id="br0">
      <inkml:brushProperty name="width" value="0.04729" units="cm"/>
      <inkml:brushProperty name="height" value="0.04729" units="cm"/>
      <inkml:brushProperty name="color" value="#F2395B"/>
    </inkml:brush>
  </inkml:definitions>
  <inkml:trace contextRef="#ctx0" brushRef="#br0">70913 42500 465,'0'16'93,"0"-1"-21,0 1-20,0 0-20,0 1-11,0 3-1,0 3 0,0 3-1,1 1 0,0-1-2,2-1-1,0-1 0,0 2-1,0 8-1,-2 7 0,0 7 1,-1 2-2,2-3 0,0 0-2,2-3 0,0-3-2,0-4-2,0-4-3,0-3-2,-1-5 0,1-3 0,0-5 0,0-3 1,-3-5-6,-8-4-16,-6-6-15,-7-4-15,-5-5-3,-1-6 7,-3-4 7,-1-4 7,-1-5 5,2-1 3,0-3 3,1-1 2,2 0 3,5 1 5,3 3 3,5 2 4,2 1 4,4 1 2,2 1 1,4 1 4,3 1-1,4 3 1,4 1-1,3 2-1,2 2 1,-1 1 1,0 1 2,-2 1 0,0 1 1,2 2-1,0 2 0,1 2-2,-1 3 0,-1 2-1,-2 4-1,-2 2-2,-2 4 0,-2 5 1,-3 6 0,0 4 0,-4 3 0,-4 4 1,-4 3 0,-4 3 0,-1-1 0,-1-2-2,0-3 0,1-3-3,-1-3 0,2-3 0,1-3-1,1-3 0,4-5-4,10-8-9,8-8-8,9-8-8,7-8-4,5-9 1,5-9 2,5-8 1,2-3 3,4 4 6,0 4 6,4 4 5,-3 4 5,-6 5 5,-6 5 5,-6 5 4,-4 4 3,-5 4-1,-3 4 1,-4 4 1,-4 4 2,-3 4 8,-2 4 5,-4 4 8,-3 4 1,-4 5-3,-4 5-3,-3 5-2,-3 2-5,0 0-2,1 0-5,-1 1-2,1-2-4,3-2-2,1-1-2,2-3-2,3-2-3,4-3-3,4-3-1,4-3-3,4-2-5,4-2-7,3-3-6,5-1-8,2-2-3,1-2-2,1-2-2,1-2-1,-1-3-1,-2-2 0,-1-3 0,-2-3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3"/>
    </inkml:context>
    <inkml:brush xml:id="br0">
      <inkml:brushProperty name="width" value="0.04352" units="cm"/>
      <inkml:brushProperty name="height" value="0.04352" units="cm"/>
      <inkml:brushProperty name="color" value="#6ADCAB"/>
    </inkml:brush>
  </inkml:definitions>
  <inkml:trace contextRef="#ctx0" brushRef="#br0">104142 14991 505,'14'23'25,"-4"-1"-4,-5-1-3,-3-1-3,-3 0-1,-4 1-1,-2 1-1,-3 2 1,-2-3-2,0-2-4,1-3-3,-1-2-4,4-6-6,6-8-8,7-8-9,8-8-9,4-4-1,5-1 6,3-1 4,5-1 7,1 1 5,2 1 6,1 3 7,1 1 5,-1 3 4,0 2 1,-1 4 1,-2 3 3,-1 1-2,-3 0-1,-3 0-2,-3 0-2,-2 1 0,-3 0-1,-1 2 1,-2 0-1,-5 0-4,-5-2-11,-6-2-10,-5-1-11,-5-2-3,-2 0 4,-1 0 4,-3 1 5,0-2 3,1 0 1,1-2 2,1 0 2,1 0 4,2-1 6,3 0 6,1 1 7,1 3 11,2 10 18,1 8 17,0 9 18,1 6 1,1 5-14,-2 3-14,2 4-14,-2 1-8,0-2-2,-2-2-3,0-1-1,0-2-3,2 0-6,3 1-4,1-1-5,1-2-4,1-3 1,2-5-2,0-3-1,3-4-3,2-3-6,3-3-6,4-2-7,0-3-1,3-2 2,0-2 3,1-2 3,2-4-5,3-6-14,3-5-14,3-7-13,-2 0-2,-6 3 9,-5 5 9,-6 3 10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4"/>
    </inkml:context>
    <inkml:brush xml:id="br0">
      <inkml:brushProperty name="width" value="0.03946" units="cm"/>
      <inkml:brushProperty name="height" value="0.03946" units="cm"/>
      <inkml:brushProperty name="color" value="#6ADCAB"/>
    </inkml:brush>
  </inkml:definitions>
  <inkml:trace contextRef="#ctx0" brushRef="#br0">98192 18116 557,'23'-1'6,"1"-1"13,-1 0 12,1-1 13,-2-1 2,-1 2-8,-3 0-8,-1 2-9,-1 0-6,-1 2-7,1 0-6,0 2-7,-2 0-4,-3 2-6,-3 0-3,-2 1-5,-5 2-2,-4 2 0,-6 2-1,-4 1 0,-5 2 1,-3 0 3,-5-1 2,-3 1 2,-3-1 3,-2-1 3,-3-1 2,-1 0 4,1-3 2,6-1 3,4-2 4,5-2 3,3-2 6,2-1 7,3 0 8,1-1 7,4-1 0,6 0-7,6 0-7,6 0-7,6-2-5,7 0 0,7-3 0,7-2-2,2 0 0,-4 0-3,-2 2-2,-3 1-2,-4 0-1,-5 0 3,-5 0 1,-4 0 2,-2 0 2,3 2 1,3 0 2,3 2 2,-2 2 0,-6 6 0,-8 4 0,-6 5 0,-6 3-2,-6 1-3,-4 1-2,-5 1-3,-4 1-4,-2 1-2,-4 1-4,-3 1-3,-2 0-2,0-1 0,-2-1 0,0-1 0,0-2 1,3-3 2,4-3 1,2-3 1,4-3 2,7-2 1,5-4 1,7-2 1,3-4 0,2-2-3,2-4-4,2-2-3,5-3 0,8-3 1,7-3 2,9-3 2,4-1 3,4 2 5,3 3 7,2 1 5,1 3 4,-1 1 2,-3 2 4,-2 2 2,-2 2 2,-3 1-1,-3 0 1,-3 2-1,-4 2-1,-3 2-4,-5 3-4,-3 4-4,-5 3-4,-8 7-3,-6 6-4,-7 5-3,-6 3-1,-1 1 1,-4-1 2,-3 0 2,0-2 2,3-3 3,3-5 3,3-3 3,9-7-7,14-10-19,15-10-17,15-10-18,6-4-5,-1 0 8,-3-1 6,-2 1 9,-1 0 6,-1 4 8,-1 3 7,-1 3 8,-3 3 8,-3 2 9,-5 4 11,-3 3 8,-4 2 7,-2 3 1,-4 4 2,-2 2 1,-2 2-1,0 0-5,0-1-4,0 1-5,3-4-15,9-8-29,8-8-26,7-8-28,2-2-6,-5 1 14,-5 2 14,-5 3 14,-3 3 20,-2 4 26,-2 5 24,-2 6 26,-1 2-3,1 2-28,2 0-30,0 1-29,1-2-13,2-6 1,0-6 3,1-6 1,1-6 1,0-9 0,-1-7-2,1-8 1,-1-1 1,-2 7 6,-2 7 5,-2 7 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4"/>
    </inkml:context>
    <inkml:brush xml:id="br0">
      <inkml:brushProperty name="width" value="0.04948" units="cm"/>
      <inkml:brushProperty name="height" value="0.04948" units="cm"/>
      <inkml:brushProperty name="color" value="#6ADCAB"/>
    </inkml:brush>
  </inkml:definitions>
  <inkml:trace contextRef="#ctx0" brushRef="#br0">101295 17800 444,'0'-16'0,"2"2"0,0 1 1,2 1-1,-1 2 12,-1 6 25,0 4 23,-1 6 24,-1 6 6,1 9-16,2 9-14,0 9-14,1 9-12,0 9-7,0 11-9,0 9-8,-1 9-8,0 6-7,-2 7-9,0 8-8,-3 4-8,0 5-5,-3 3-7,-2 5-7,-2 1-2,-3 0 1,-4 0 0,-1 1 2,-1-13 1,5-23 4,3-24 4,4-22 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6"/>
    </inkml:context>
    <inkml:brush xml:id="br0">
      <inkml:brushProperty name="width" value="0.04797" units="cm"/>
      <inkml:brushProperty name="height" value="0.04797" units="cm"/>
      <inkml:brushProperty name="color" value="#6ADCAB"/>
    </inkml:brush>
  </inkml:definitions>
  <inkml:trace contextRef="#ctx0" brushRef="#br0">102597 17499 458,'14'-29'3,"-1"6"6,-3 3 6,0 6 5,-3 5 8,-1 6 10,-1 6 10,0 6 9,-2 5 0,0 6-8,-2 3-10,0 6-8,-1 5-6,0 3-3,0 4-3,0 4-2,-1 2-3,0 0-3,-2 0-3,0-1-4,-1 0 0,0-2 1,0-2 1,0-1 2,0-5-3,1-4-9,-2-5-7,2-5-7,-4-6-9,-4-7-8,-5-6-9,-5-8-8,-2-7 0,1-7 8,1-9 9,1-7 7,1-4 6,1-2 3,0-1 3,2 0 3,2 2 5,3 4 4,2 5 4,4 5 6,2 4 2,2 3-1,2 3-1,2 3 0,2 1 0,4 0-1,2 1-1,3-1 1,2 1-1,2 2 0,0 2 0,1 3 0,-1 0-1,-3 0 0,-3 0-1,-2 0 0,-4 2-1,-3 6-1,-2 4 1,-4 6-1,-3 2 0,-5 3 0,-5 1 1,-5 3 1,-3 0-1,3-2 0,0 0 0,0 0 0,4-3-1,3-3-4,4-3-2,5-3-2,2-2-2,3-2 1,4-2 1,2-2 0,6-4 1,8-6 1,7-5-1,8-7 2,5-2-5,0 1-9,2 1-8,1 1-8,-2 2 0,-4 3 10,-4 2 9,-3 4 9,-5 3 11,-2 1 11,-2 2 11,-4 2 11,-3 3 8,-3 4 2,-3 3 3,-2 5 3,-2 1-3,0-1-9,-1-1-9,2 0-8,1-2-12,5-1-13,5-1-13,5 0-14,3-5-7,1-8-1,1-8-1,1-7 0,0-7 1,1-3 4,-1-5 4,1-2 5,-4-3 3,-3 1 1,-6 2 3,-5 0 1,-3 2 2,-2 5 2,-2 4 2,-2 3 3,0 5 9,2 3 18,2 4 18,2 5 18,1 2 3,1 3-12,1 4-13,2 2-12,-1 2-7,-1 2-2,-1 0 0,0 1-3,-4 3-4,-5 4-10,-4 3-9,-5 5-9,-4 0-6,-2-2-1,-1-1-2,-3-3-2,0-2 1,1-2 2,1-4 3,1-3 3,1-2 4,2 0 4,3-2 3,1 0 5,2-1 6,4 1 8,3 2 6,2 0 9,2 2 4,0 3 5,0 4 3,0 2 4,-2 2 0,-2 3-3,-4 1-4,-2 3-4,-2 0-3,0 0-2,0 1-3,1-1-3,-1-1-3,2-5-4,0-3-5,2-5-3,3-7-10,8-14-14,6-12-16,7-12-13,6-9-6,3-1 7,4-2 5,5-1 7,-1-2 4,0 2 4,-3 0 4,-2 2 3,-2 3 7,-3 7 8,-3 7 9,-3 7 8,-4 7 10,-5 5 12,-4 6 12,-6 6 11,-1 3 0,0 1-12,2 2-13,0 0-13,3-1-8,2-3-3,3-2-4,3-4-2,1 0-6,-2 0-5,-3 2-6,-1 0-6,-4 3-2,-8 2 3,-6 3 2,-7 3 3,-5 3 2,-1 1 4,-3 3 2,-1 2 3,-2-1 1,-1 0 2,-1-1 1,-1 0 1,0-1 0,2 1 1,0 0-1,1 3 1,2-2 4,5-2 8,3-1 9,5-2 8,2-3 2,4-1-3,2-2-3,4-2-4,2-2-1,2-1-1,2-1 0,2 0-1,3-3-1,5-2-5,5-3-4,5-4-4,4-1-4,1-1-2,2-2-2,3 0-2,-1-1-4,-2 1-3,-2-1-5,-1 0-4,-4 1-3,-3 1 0,-5 0-2,-3 2-1,-3 1 0,-2 0 3,-3 2 1,-1 1 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6"/>
    </inkml:context>
    <inkml:brush xml:id="br0">
      <inkml:brushProperty name="width" value="0.03813" units="cm"/>
      <inkml:brushProperty name="height" value="0.03813" units="cm"/>
      <inkml:brushProperty name="color" value="#6ADCAB"/>
    </inkml:brush>
  </inkml:definitions>
  <inkml:trace contextRef="#ctx0" brushRef="#br0">106050 17950 576,'0'16'40,"2"-1"-6,0 1-4,2 0-4,0 5 0,0 12 3,-1 12 4,1 12 4,0 11-1,0 9-4,0 10-6,0 10-4,-1-5-4,0-20-3,-2-19-4,0-19-2,-2-12-18,0 0-30,-2-1-31,0 0-30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29"/>
    </inkml:context>
    <inkml:brush xml:id="br0">
      <inkml:brushProperty name="width" value="0.05928" units="cm"/>
      <inkml:brushProperty name="height" value="0.05928" units="cm"/>
      <inkml:brushProperty name="color" value="#6ADCAB"/>
    </inkml:brush>
  </inkml:definitions>
  <inkml:trace contextRef="#ctx0" brushRef="#br0">7390 16595 371,'-8'-21'0,"2"3"0,0 5 0,2 3 0,1 4 8,2 4 18,2 4 16,2 4 17,3 5 5,6 7-9,4 7-9,5 7-8,2 6-6,-1 6-6,-1 6-5,-1 6-5,-1 3-4,-1 1-2,-1 1-2,0 2-2,-2-1-1,1 1-3,0-1 0,-1 1-2,1-2-2,0-4 0,-1-5-2,1-3 0,0-5-1,1-6 1,1-5 0,2-7 1,1-6 1,5-7 2,3-6 2,4-8 3,6-8 1,6-9 2,8-11 1,6-9 2,4-6 1,0-4-1,-1-2 1,1-3-1,0-2 0,-1 2 1,1 1 2,0 0 0,-2 2-1,-1 2-2,-2 2-2,-2 2-2,-4 3-4,-2 4-8,-6 4-6,-2 3-6,-5 4-3,-4 3 2,-4 3 3,-3 3 0,-4 3-11,-3 1-26,-3 2-27,-2 2-27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30"/>
    </inkml:context>
    <inkml:brush xml:id="br0">
      <inkml:brushProperty name="width" value="0.06055" units="cm"/>
      <inkml:brushProperty name="height" value="0.06055" units="cm"/>
      <inkml:brushProperty name="color" value="#6ADCAB"/>
    </inkml:brush>
  </inkml:definitions>
  <inkml:trace contextRef="#ctx0" brushRef="#br0">7138 26839 363,'-8'-9'0,"-2"0"0,0-1 0,-1-1 0,2 0 9,6 2 20,6 2 19,6 2 19,3 3 3,3 4-13,2 4-14,2 4-13,0 3-9,1 3-2,-1 3-4,1 3-2,-1 2-3,-1-1-2,-1 1-2,-1-1-2,0 1-1,0 1-1,-1 1-1,1 1-2,0-1 1,-1-3-1,1-3 1,0-3 0,-1-1 0,1-1 1,0 1-1,-1 0 1,1-2 1,2-3 0,0-3 1,1-2 1,1-3 1,3-2 1,1-2 0,3-2 2,3-3 0,4-4-1,6-4 0,5-3 0,3-5 0,1-3 1,3-4 1,2-5 1,2-5 1,2-8 0,2-7 1,1-9 0,2-5 0,1-3-2,2-3-3,0-3-2,-2 3-3,-3 7-1,-4 9-3,-4 7-2,-5 7-2,-6 7-3,-6 8-4,-6 6-2,-4 5-6,-5 2-9,-3 4-9,-4 3-8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31"/>
    </inkml:context>
    <inkml:brush xml:id="br0">
      <inkml:brushProperty name="width" value="0.04916" units="cm"/>
      <inkml:brushProperty name="height" value="0.04916" units="cm"/>
      <inkml:brushProperty name="color" value="#6ADCAB"/>
    </inkml:brush>
  </inkml:definitions>
  <inkml:trace contextRef="#ctx0" brushRef="#br0">82687 32000 447,'0'16'109,"0"1"-24,0 1-22,0 1-22,-2 4-12,0 7 2,-3 7 1,-2 6 1,-2 7-2,-1 4-4,-3 5-5,-2 5-5,0 1-4,-1-3-3,1-2-4,-1-4-3,2-4-5,3-4-8,3-6-9,2-4-8,3-6-3,0-6 0,2-5 1,1-6 0,-1-7-5,-1-8-11,0-8-10,-1-8-11,-1-3 1,2 3 9,0 1 12,2 3 10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32"/>
    </inkml:context>
    <inkml:brush xml:id="br0">
      <inkml:brushProperty name="width" value="0.05738" units="cm"/>
      <inkml:brushProperty name="height" value="0.05738" units="cm"/>
      <inkml:brushProperty name="color" value="#6ADCAB"/>
    </inkml:brush>
  </inkml:definitions>
  <inkml:trace contextRef="#ctx0" brushRef="#br0">81970 31702 383,'9'-8'0,"3"1"0,3-1 0,3 0 0,3 0 3,3 0 6,3 0 7,3 1 6,0-1 4,-1 2 0,-3 0 1,-1 2 2,-3 1 0,-1 2 1,-3 2 1,-1 2 1,-3 2-3,-3 4-4,-2 2-6,-4 3-4,-2 3-5,0 1-2,-2 3-3,0 1-2,-4 3-2,-6 1 0,-6 3-1,-5 1 0,-5 2-1,-1 1-2,-3 0-2,-1 2-1,-2-1-2,0-1 0,-2-3 1,-1-2-1,-1-1 2,0-3 3,-2-1 2,0-3 3,1-2 1,7-4 1,6-5 0,5-3 1,11-2 0,14 0-3,15 0-2,15 0-2,9-1-1,6-2 0,4-2 1,5-2 0,1-1 0,-4 0 2,-5 0 0,-3 0 2,-5 1 2,-6 2 2,-5 2 1,-7 2 3,-4 3 1,-5 2 1,-3 3 1,-4 3 0,-4 3 2,-4 3 1,-4 4 2,-4 2 2,-4 1 0,-6 0-1,-4 1-2,-5-1-1,-4 2-2,-2 3-2,-4 2-2,-3 4-3,-3 3-4,-6 2-6,-4 4-8,-5 2-7,-7 3-5,-5 0 0,-8 1-2,-7 2 0,5-6 0,15-10 6,16-12 4,16-9 4,7-7-9,1 1-22,-1 0-23,1 0-23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33"/>
    </inkml:context>
    <inkml:brush xml:id="br0">
      <inkml:brushProperty name="width" value="0.05897" units="cm"/>
      <inkml:brushProperty name="height" value="0.05897" units="cm"/>
      <inkml:brushProperty name="color" value="#6ADCAB"/>
    </inkml:brush>
  </inkml:definitions>
  <inkml:trace contextRef="#ctx0" brushRef="#br0">35100 37195 373,'7'-43'0,"-1"8"0,0 7 0,-1 9 0,0 8 11,3 8 22,3 9 23,4 10 22,0 6 3,1 5-14,0 4-15,-1 6-14,1 4-9,0 2-3,-1 4-2,1 2-2,-1 1-3,-1-2-1,-1-2-3,0-2-2,-2-2-2,1-2-2,0-2-2,0-1-3,0-5-2,3-6 0,2-5 0,2-7 0,4-6-1,8-10 0,9-8 1,7-9 0,10-11-3,15-14-6,13-14-4,14-13-6,11-16-6,9-14-8,9-17-8,9-15-7,1-4-5,-2 6-3,-5 7-4,-4 8-3,-12 12 2,-24 22 6,-22 19 5,-22 22 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7"/>
    </inkml:context>
    <inkml:brush xml:id="br0">
      <inkml:brushProperty name="width" value="0.04824" units="cm"/>
      <inkml:brushProperty name="height" value="0.04824" units="cm"/>
      <inkml:brushProperty name="color" value="#F2395B"/>
    </inkml:brush>
  </inkml:definitions>
  <inkml:trace contextRef="#ctx0" brushRef="#br0">73005 42492 456,'8'-20'58,"2"5"-2,0 6-4,1 6-3,0 4-7,0 2-10,-2 2-10,-1 2-10,0 3-8,-2 4-7,-1 3-7,0 5-6,-3 2-5,-4 1-4,-4 1-3,-4 0-3,-2 1-3,-1-1 1,-1-1-1,-2-1 0,2-2 2,1-3 4,2-3 3,3-2 3,0-4 4,2-1 5,0-2 4,2-2 4,1 0 5,2 2 5,2 1 6,2 3 4,1 1 7,2 0 8,0-1 9,2 1 8,-1 1 1,1 3-7,0 3-6,0 4-6,-2 0-4,-1-2-1,-2 0-2,-2 0 0,-1-3-3,0-1-2,0-2-3,0-3-3,3-5-5,4-12-8,5-10-8,6-11-9,0-11-5,1-10-5,-2-11-5,-1-11-4,0-3-1,-1 5 2,1 5 3,0 5 3,-2 5 4,-1 8 6,-2 6 6,-2 7 7,-2 6 6,-1 5 5,-1 5 5,0 5 6,-2 4 9,-2 4 13,-2 4 13,-2 4 12,-1 3 2,0 3-9,0 3-10,0 4-9,1-1-7,0 1-4,2-2-3,1-1-3,0-1-4,1-1-2,2-1-3,0 0-3,3-2-3,2-3-3,3-1-3,4-2-3,0-1-3,3 0-1,0 0-2,1 0-1,0-1-3,-1-1-4,-1 0-5,-1-1-5,-6 2-5,-10 9-5,-11 8-5,-11 7-6,-6 4 2,-1-1 11,-1-1 9,0-1 10,-2-1 7,1 0 5,0 1 3,-1-1 6,2-1 1,3-5-1,4-3-1,2-4 0,7-6 6,14-5 17,12-6 15,13-5 17,6-5 1,1 0-12,-1-1-12,0-1-13,0-1-8,-1 0-8,-2 1-5,1-1-8,-3 2-6,-2 2-7,-1 4-6,-2 3-7,-5 0-4,-3 0-3,-6-1-2,-4-1-2,-4-1 2,-1 2 6,0 0 6,-1 2 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1"/>
    </inkml:context>
    <inkml:brush xml:id="br0">
      <inkml:brushProperty name="width" value="0.0504" units="cm"/>
      <inkml:brushProperty name="height" value="0.0504" units="cm"/>
    </inkml:brush>
  </inkml:definitions>
  <inkml:trace contextRef="#ctx0" brushRef="#br0">54750 43050 436,'62'-49'100,"-17"12"-26,-16 12-25,-17 11-26,-5 5-14,6-3-4,5-4-3,7-2-3,0 0-3,-1 1 0,-4 2 0,-3 3 0,-4 4 3,-5 8 6,-5 8 6,-4 7 6,-4 6 2,-2-1-3,-1 2-2,-3 2-4,0-2-2,0 0 0,2-1-2,1 0 0,1-3-2,2-1-2,2-3-2,2-1-1,2-3-1,4-2-1,2-4 0,4-2 0,1-2-1,3 0 1,1 0 0,3 0 0,0 0 1,-3 0 0,-1 0 0,-2 0 1,-3 2 0,-1 4 3,-2 3 1,-2 5 3,-3 2 1,-4 1 1,-4 1 2,-4 1 1,-2 0 0,1-1 0,-1 0-1,0-2 0,0 0-1,-3-1-2,-2 1-1,-1 0-2,-1-2-2,1-1-1,1-3-2,1-1-2,0-2-2,0-2 1,1-2-1,-1-2 0,1-3-5,3-4-7,1-4-9,2-3-7,3-5-4,5-3 1,2-5 2,5-3 2,2-2 4,0 1 3,0 1 6,0 2 4,-2 1 5,-1 5 5,-2 3 3,-2 4 6,-1 7 11,-2 10 22,-1 10 21,0 10 21,-1 6 1,1 4-15,-2 4-17,2 4-17,-2 5-11,0 4-6,-2 5-6,0 6-7,0 1-5,-1 1-6,0 0-6,0-1-6,1-1-7,2-4-9,2-5-7,2-3-9,2-6-1,0-10 8,2-8 7,0-8 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1"/>
    </inkml:context>
    <inkml:brush xml:id="br0">
      <inkml:brushProperty name="width" value="0.04601" units="cm"/>
      <inkml:brushProperty name="height" value="0.04601" units="cm"/>
    </inkml:brush>
  </inkml:definitions>
  <inkml:trace contextRef="#ctx0" brushRef="#br0">56002 42763 478,'7'-22'4,"-1"6"10,-1 5 10,0 5 9,-1 2 3,2 2-3,0 0-3,1 2-2,1 2-4,-2 6-5,-1 4-5,0 5-4,-2 4-2,0 3 0,-2 3 0,0 3 1,-3 1-5,-2 2-11,-4 1-11,-2 1-11,-2-2-6,-1-2-4,-1-3-2,-1-3-4,-2-3 1,0-1 6,-1-3 6,-1-1 7,0-2 4,1-3 5,1-1 4,1-2 5,1-2 3,4 0 1,3-2 1,3 0 0,3-4 11,5-2 17,6-5 17,4-4 19,4-3 4,1-3-13,3-4-10,1-1-12,2-3-7,-1 3-7,1 0-4,-1 1-5,-2 1-4,-3 4 1,-4 3-2,-4 3 1,-4 4 0,-1 6 3,-2 6 3,-2 5 2,-3 5 3,-3 3 0,-5 4 1,-4 1 2,-1 3-1,1-1-2,1 0-1,0 1-2,0 1-1,-5 2-1,-4 4-1,-3 3 0,-1-2-1,5-6-1,3-5 1,5-7 0,6-8-11,10-10-21,10-11-20,9-11-22,6-6-3,1-1 13,1-1 12,1 0 12,-3 1 10,-4 7 4,-5 5 6,-4 6 6,-4 6 8,-1 6 15,-1 6 14,0 6 14,-3 3 4,-3-1-4,-2 1-4,-4 0-4,-2 1-5,-1 3-5,-3 3-4,-2 3-6,0-1-5,2-2-5,3-3-5,1-2-6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2"/>
    </inkml:context>
    <inkml:brush xml:id="br0">
      <inkml:brushProperty name="width" value="0.04449" units="cm"/>
      <inkml:brushProperty name="height" value="0.04449" units="cm"/>
    </inkml:brush>
  </inkml:definitions>
  <inkml:trace contextRef="#ctx0" brushRef="#br0">57136 43456 494,'7'-8'6,"-2"0"12,-2 0 12,-2 0 11,0 4 8,3 8 1,4 8 2,2 8 2,0 5-4,-2 6-8,-4 5-10,-2 5-8,-3 1-7,0-1-5,-2 0-4,0-1-5,-1-4-4,0-6-4,0-6-4,0-5-5,1-7-10,0-8-16,2-8-16,0-8-17,3-7-1,4-9 12,4-7 11,4-8 13,0-3 7,-1 0 4,-2 2 3,-2 0 3,-1 4 4,-1 4 5,1 5 6,0 5 4,-1 5 14,-1 5 22,0 5 22,-2 5 22,0 3 3,0 3-14,0 4-14,0 2-14,-1 5-10,0 6-4,-2 5-5,0 7-5,-1 1-4,0 0-2,0-1-5,0-1-2,0 0-4,0 2-2,0 3-4,0 1-2,1-5-7,2-11-12,2-12-11,2-12-12,1-7-1,1-2 8,1-1 9,2-3 8,-1 2 8,1 3 6,0 4 8,0 4 5,-1 3 5,1 0-1,0 2 2,0 1-1,-2 1 4,-1 3 4,-2 4 4,-2 2 6,-2 2 0,-1 1-4,0 2-4,-1 0-3,-3 0-5,0-1-4,-3-1-6,-2 0-4,-1-2-5,-2 1-4,0 0-5,-1 0-4,-3 0-2,-3 1 1,-5 1 1,-3 1 0,-4 0 4,-3-1 6,-3 0 7,-2-2 7,-2 1 1,-1 1-1,1 3-3,0 2-1,1-1 7,4-1 17,2-3 17,3-1 17,8-3 9,11-4 4,12-4 3,12-4 3,7-3-7,5 0-14,3-1-16,4-2-15,5 1-11,6-1-6,6 0-8,6 0-6,2 1-6,-1 2-8,-1 2-8,0 2-6,-4 1-3,-5 0 5,-4 0 3,-5 0 5,-7 1-2,-6 0-8,-7 2-6,-6 0-8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3"/>
    </inkml:context>
    <inkml:brush xml:id="br0">
      <inkml:brushProperty name="width" value="0.04114" units="cm"/>
      <inkml:brushProperty name="height" value="0.04114" units="cm"/>
    </inkml:brush>
  </inkml:definitions>
  <inkml:trace contextRef="#ctx0" brushRef="#br0">59716 42727 534,'43'-6'141,"-6"5"-35,-8 2-34,-5 5-35,-7 3-22,-1 2-10,-4 2-10,-3 1-10,-3 4-5,-2 5 0,-4 5-2,-2 5 1,-5 1-5,-4 0-5,-5-1-7,-5-1-7,-1-2 0,1-3 5,3-4 4,1-1 6,2-5 5,-1-1 5,0-4 6,1-3 5,3-1 13,8 2 22,8 0 22,8 1 22,2 4 3,-1 4-14,-3 4-14,0 7-15,-4 1-8,-1 0-3,-2 0-1,-2 1-2,-2-2-1,-2-2-1,-2-2 0,-1-1 0,0-9-3,6-14-5,4-15-4,5-15-6,4-11-5,3-8-6,3-8-6,4-8-6,0-4-5,2-1-6,1-1-4,1 0-5,-1 3-1,-3 8 2,-3 10 4,-3 8 3,-2 8 4,-2 7 7,-3 7 6,-1 7 6,-2 5 18,0 2 30,-2 4 29,0 3 30,-2 2 6,1 3-18,0 3-18,0 4-18,0 1-11,0 1-8,0 1-6,0 1-7,-1 1-6,-2 1-5,-2 1-5,-2 1-5,-2 0-8,0-1-10,-1-1-9,-2-1-11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4"/>
    </inkml:context>
    <inkml:brush xml:id="br0">
      <inkml:brushProperty name="width" value="0.04497" units="cm"/>
      <inkml:brushProperty name="height" value="0.04497" units="cm"/>
    </inkml:brush>
  </inkml:definitions>
  <inkml:trace contextRef="#ctx0" brushRef="#br0">60515 42309 489,'14'-14'0,"-3"3"0,-2 3 0,-4 2 0,-1 4 7,0 4 15,0 4 14,0 4 15,-1 3 3,-2 3-10,-2 3-9,-2 3-8,-3 2-8,-2 1-5,-3 1-5,-3 1-6,-2-1-6,0-1-11,1-3-9,-1-1-9,1-3-5,3-3 2,1-3 2,2-2 1,3-6 1,2-8 1,4-8 1,2-8 1,4-2 3,4 1 6,3 3 5,5 1 7,1 2 4,-3 3 5,-1 1 5,-2 2 5,-4 4 3,-5 6 4,-4 6 2,-5 6 4,-5 4-1,-2 3-3,-3 3-4,-3 3-4,-2 1-3,1-1-4,-1-1-3,1-1-4,-2-1-2,0 1-3,-1-1-2,-1 1-2,0-2-1,1-3 3,1-3 1,1-3 3,2-3 5,3-2 12,3-4 10,2-2 10,4 0 7,2 3 2,4 5 2,3 4 2,0 2-2,1-1-7,0 1-7,0 0-7,-1 2-4,-2 6-2,-2 7-4,-2 5-2,-1 1-3,0-6-5,0-4-3,1-4-5,3-11-9,7-15-13,9-14-14,8-15-12,2-6-7,0 0 2,-1 1 0,-1 2 2,-1 2 6,-3 5 14,-1 5 13,-2 5 13,-2 4 7,-1 2-1,-1 4 0,0 3-1,-2 2 8,-1 2 15,-1 2 16,0 2 14,-1 2 5,-1 3-6,1 4-7,0 2-6,-1 2-7,-2-1-4,-2 1-6,-2 0-5,-2 0-2,-2 3-2,-2 1 0,-2 3 0,-2 0-3,-4-1-6,-2-1-5,-3-1-6,-2-2-3,-3-1-2,-1-2-1,-3-2-2,1-3 1,3-3 1,3-2 2,3-4 2,3-2 1,2-2-1,4-2-1,3-2 0,4-3 0,6-3 1,5-5 1,7-3 1,4-2 1,3 1-1,3 1 0,3 1-1,-1 2 4,-3 4 6,-5 4 6,-3 5 6,-5 4 4,-5 7 5,-4 8 2,-5 6 4,-5 3 0,-4-1-3,-4-1-3,-3-1-3,-4-1-3,0 1-4,-1 0-3,-1-1-4,-1 0-1,-1-3 0,-1-1 1,0-2 0,-2-2 0,1-1 1,-1 0 1,1-2 0,1-1 1,3-2-2,3-3 0,3 0-1,4-2 6,8 0 11,7 0 11,6 0 11,7-2 2,7 0-8,7-3-9,7-2-8,4 0-7,4 0-7,2 2-5,4 1-7,1 0-5,2 2-4,0 0-6,1 2-3,-1 0-8,-4 0-9,-4 0-8,-4 0-10,-6 0 2,-7 0 10,-9 0 12,-7 0 11,-4-1 5,0 0 0,0-2-2,0 0 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4"/>
    </inkml:context>
    <inkml:brush xml:id="br0">
      <inkml:brushProperty name="width" value="0.04895" units="cm"/>
      <inkml:brushProperty name="height" value="0.04895" units="cm"/>
    </inkml:brush>
  </inkml:definitions>
  <inkml:trace contextRef="#ctx0" brushRef="#br0">62033 41475 449,'2'-17'4,"6"-1"9,4-3 9,5-1 9,2 1 3,-1 7-4,-1 5-2,0 6-4,-3 4-2,-1 4-2,-2 2-2,-2 3-2,-3 5-7,-1 4-14,-2 4-14,-2 7-13,-3 1-5,-6 0 8,-4 1 6,-5-1 6,-3-1 1,-1-2-6,-1-1-5,-1-3-6,0-2 0,-1-3 7,1-3 6,-1-2 7,3-3 7,3-3 7,4-1 7,5-2 7,6-3 8,9-2 8,11-3 10,10-4 8,4-1-1,0-1-9,1-2-10,-1 0-9,-1-1-6,0 1-1,-1-1-2,-1 0 0,-6 3-4,-11 4-6,-10 6-6,-11 4-5,-6 4 1,0 0 6,1 1 6,-1 2 7,0 1 2,-1 3 0,-2 3 0,1 3-2,-2 3 3,1 5 7,-1 3 5,0 4 7,2 4 1,1 2-5,2 4-4,3 2-5,0 4-4,0 2-4,0 3-3,1 3-5,-2 2-1,0 0 1,-1-1 1,-1 1 1,0-2-9,3-3-16,1-3-17,2-2-18,2-7-7,0-8 2,2-9 3,1-9 1,0-5 3,0-1 4,0-1 4,0 0 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4"/>
    </inkml:context>
    <inkml:brush xml:id="br0">
      <inkml:brushProperty name="width" value="0.03378" units="cm"/>
      <inkml:brushProperty name="height" value="0.03378" units="cm"/>
    </inkml:brush>
  </inkml:definitions>
  <inkml:trace contextRef="#ctx0" brushRef="#br0">61300 43716 651,'9'-37'0,"1"7"0,3 6 0,2 5 0,5 2 8,11-1 17,9-3 17,10-1 16,3 1 4,-2 3-10,-4 4-10,-2 5-11,-4 2-10,-4 2-14,-4 2-12,-3 2-13,-5 1-8,-2 2-6,-3 0-5,-2 2-5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5"/>
    </inkml:context>
    <inkml:brush xml:id="br0">
      <inkml:brushProperty name="width" value="0.0426" units="cm"/>
      <inkml:brushProperty name="height" value="0.0426" units="cm"/>
    </inkml:brush>
  </inkml:definitions>
  <inkml:trace contextRef="#ctx0" brushRef="#br0">62269 43033 516,'-7'-11'24,"2"9"13,3 8 11,1 9 13,-1 7 1,0 7-13,-4 5-10,0 6-13,-2 2-8,0-2-5,0-2-7,1-1-5,0-5-6,2-4-7,2-5-6,2-5-7,2-6-5,2-6-2,2-8-4,2-6-2,2-8 0,5-9 3,4-9 4,3-8 2,2-5 2,-1 0 1,-1 0 1,-1 0 1,-2 4 4,-2 6 7,-4 7 8,-3 7 8,-2 5 8,0 3 6,-2 3 8,0 3 8,-3 4 6,-2 8 6,-4 6 7,-2 7 6,-2 4-3,2-1-13,1 1-13,0-1-12,2 0-11,0-3-6,2-1-8,1-2-6,1-3-6,5-5-5,4-3-5,4-4-5,-1 2 0,-5 8 1,-4 8 2,-6 7 3,-4 5 3,-3-1 6,-5 0 4,-4 1 6,-1-1 3,-1 0 1,0 1 1,1-1 1,-1-1 2,1-1 4,-1-3 2,1-1 3,1-3 4,2-3 6,4-3 5,3-2 6,4-5 3,6-2 2,6-6 2,6-2 2,4-5-3,3-4-7,3-4-7,3-3-8,2-3-5,0-1-4,2-1-4,1 0-4,-1 0-2,-3 2 1,-3 4 0,-3 4 0,-3 1 4,-3 4 7,-3 3 7,-2 3 7,-4 3 2,-1 5 1,-2 6-1,-2 4-1,-2 4-2,-4 3-2,-2 3-3,-3 3-2,-4 2-3,-2 1-2,-3 0-2,-3 2-2,-2 0-4,-3-1-5,-1-2-3,-2 0-6,-1-1-4,1-3-4,1-1-5,1-3-4,2-2-3,1-5 2,3-3-1,1-4 1,3-3 2,1-2 2,2-2 2,3-2 3,1-3 1,0-6-1,2-4 0,1-5-1,1-3 3,2-1 7,2-1 8,2 0 6,1 0 4,0 5 1,0 3 0,0 5 0,1 2 7,2 2 12,2 2 11,2 2 12,2 2 6,3 0 0,3 2 2,3 1 0,4 1-3,3 5-4,5 4-6,3 4-6,4 4-10,2 7-14,4 5-16,3 6-14,0 3-9,1-2-1,0 0-4,0-1-1,-4-5-6,-7-6-10,-9-7-9,-7-6-10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6"/>
    </inkml:context>
    <inkml:brush xml:id="br0">
      <inkml:brushProperty name="width" value="0.05153" units="cm"/>
      <inkml:brushProperty name="height" value="0.05153" units="cm"/>
    </inkml:brush>
  </inkml:definitions>
  <inkml:trace contextRef="#ctx0" brushRef="#br0">64805 42590 426,'-13'-1'6,"6"0"13,6-2 11,6 0 12,5-1 3,4 0-5,3 0-7,5 0-5,3 0-6,4-2-3,5 0-5,3-1-4,1 0-5,-2 2-6,-2 2-6,-1 2-6,-3 2-5,-3 0-1,-4 2-3,-1 0-2,-6 0-4,-7-2-8,-6-2-6,-8-2-7,-4-3 2,-1-4 10,-3-3 11,-2-5 10,0-2 7,-1 1 2,0-1 3,1 1 3,0 0 3,2 1 5,2 0 6,3 2 5,1 2 6,2 1 4,2 2 5,2 2 5,1 6 6,2 8 7,0 9 7,2 10 6,-1 5-1,-1 6-11,0 5-10,-1 4-10,-3 5-8,0 4-4,-3 4-5,-2 4-4,-1-1-3,-2-3 0,0-4-2,-1-4 0,-1-6-7,0-6-10,0-7-10,1-7-11,-1-6-6,0-3-2,0-4-2,1-4-2,-2-4 3,0-4 5,-1-4 7,-1-4 7,0-4 3,1-5 2,0-5 2,2-5 2,2-4 1,5-1 0,2-2 0,6-2 1,2 1 3,5 6 6,4 4 7,4 5 6,2 4 4,1 4 0,0 4 0,3 5 1,-1 2-2,-2 4-2,0 2-3,0 4-2,-3 2-3,-1 3-5,-2 3-3,-3 3-4,-2 2-5,-4 1-6,-4 1-5,-4 1-7,-3 0-2,-2-3 1,-2-1 2,-1-2 1,-1-3 3,0-3 5,2-3 5,1-2 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6"/>
    </inkml:context>
    <inkml:brush xml:id="br0">
      <inkml:brushProperty name="width" value="0.04123" units="cm"/>
      <inkml:brushProperty name="height" value="0.04123" units="cm"/>
    </inkml:brush>
  </inkml:definitions>
  <inkml:trace contextRef="#ctx0" brushRef="#br0">63948 44600 533,'-48'7'4,"-1"-1"9,0 0 8,-1-2 9,5 1 6,13 0 5,13 1 4,13 2 6,11 0-2,9 1-8,11 1-8,9 1-7,9 0-5,6 0-2,7-2-3,8-1-2,3 0-7,1 2-13,1 0-11,1 1-13,-1 0-8,-1-3-6,-3-1-6,-1-2-5,-8-1-2,-12 0 3,-13 0 2,-13 0 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7"/>
    </inkml:context>
    <inkml:brush xml:id="br0">
      <inkml:brushProperty name="width" value="0.0431" units="cm"/>
      <inkml:brushProperty name="height" value="0.0431" units="cm"/>
      <inkml:brushProperty name="color" value="#F2395B"/>
    </inkml:brush>
  </inkml:definitions>
  <inkml:trace contextRef="#ctx0" brushRef="#br0">73437 42350 510,'-1'18'154,"-1"5"-35,0 5-35,-1 5-36,-2 3-20,-2 2-6,-2 2-5,-2 3-5,-1 2-6,-3 5-7,-2 6-6,-1 4-6,-1 0-8,0-2-8,2-6-9,1-3-9,2-6-4,2-7 0,4-9 0,3-7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7"/>
    </inkml:context>
    <inkml:brush xml:id="br0">
      <inkml:brushProperty name="width" value="0.03963" units="cm"/>
      <inkml:brushProperty name="height" value="0.03963" units="cm"/>
    </inkml:brush>
  </inkml:definitions>
  <inkml:trace contextRef="#ctx0" brushRef="#br0">66728 41644 555,'8'-8'0,"3"2"0,2 1 0,2 0 0,0 3 6,1 4 14,0 4 13,-1 4 14,-1 3 0,-3 5-9,-2 3-10,-4 5-10,-4 1-9,-8-1-9,-6-1-10,-7-1-8,-4-2-9,-1-1-5,-1-3-6,0-1-6,-1-3 2,1-1 11,1-2 12,1-2 11,2-2 7,5-1 3,3 0 3,4-2 3,4 0 1,5-2 1,2 0 0,5-2 0,5-1 3,6-2 6,5-2 5,7-1 6,2-2 0,0 2-6,0 1-6,1 0-6,-3 2-4,-4 0-2,-3 2-3,-5 0-3,-3 2-2,-4 2-3,-4 2-3,-4 2-1,-5 2-2,-6 3 0,-6 4 0,-5 2 1,-5 1 0,-1 1-1,-3-1 0,-1 1-2,-2-1 1,0-1 1,-2-1 1,-1-1 0,1-1 3,2 0 3,2-2 4,1-1 3,4-1 2,4-2-1,3-2 0,4-2-1,3 1 8,3 5 19,1 5 18,2 5 18,2 4 3,0 1-14,2 2-12,0 3-14,1 0-12,-2 0-10,0 1-13,-2-1-10,0-2-6,-2-5 0,0-5-1,-1-5 1,1-5-9,6-6-14,4-6-17,6-6-15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7"/>
    </inkml:context>
    <inkml:brush xml:id="br0">
      <inkml:brushProperty name="width" value="0.03681" units="cm"/>
      <inkml:brushProperty name="height" value="0.03681" units="cm"/>
    </inkml:brush>
  </inkml:definitions>
  <inkml:trace contextRef="#ctx0" brushRef="#br0">67347 43550 597,'15'0'0,"-1"2"0,0 0 0,-2 2 0,0 1 5,1 1 10,1 3 10,2 2 10,-2 0 3,-1-3-6,-2-1-6,-2-2-5,-1 1-2,-1 4 0,1 3 2,0 5 1,-1 4-1,-2 3-3,-3 4-2,0 5-3,-4 0-2,-2-2-1,-4-2-1,-2-1-1,-2-3-1,1 0-2,-1-1-1,0 0-2,-1-4-3,-1-3-6,-3-5-7,-1-3-5,-3-3-7,0-2-6,-1-3-6,0 0-6,-2-4-2,3-2 2,0-4 1,1-2 1,1-4 4,4-5 6,3-5 4,3-5 6,2-3 4,2-1 4,2 0 4,2-2 4,2 2 5,4 2 4,2 3 6,4 3 4,0 4 2,1 5-1,0 5-2,0 4-1,-1 4 2,-1 2 4,-1 2 5,0 2 5,-2 4 3,-1 6 2,-1 5 2,0 7 2,-3 2-2,-4 1-7,-4-1-6,-3 0-7,-4 0-4,-2-3-4,-2-2-4,-1-1-3,-2-3-2,-1-3 0,-1-3-1,-1-2 0,1-4-2,3-2-2,3-4-3,2-2-2,4-5-4,3-6-6,2-5-5,4-7-6,1-1-3,2 3 0,0 3-1,2 3-1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49"/>
    </inkml:context>
    <inkml:brush xml:id="br0">
      <inkml:brushProperty name="width" value="0.02927" units="cm"/>
      <inkml:brushProperty name="height" value="0.02927" units="cm"/>
    </inkml:brush>
  </inkml:definitions>
  <inkml:trace contextRef="#ctx0" brushRef="#br0">71033 44833 751,'15'-6'76,"-1"4"-15,-1 4-16,-1 4-16,-1 2-11,-2 1-5,-2 1-7,-2 2-6,-3 1-5,-3 3-6,-2 3-7,-3 3-5,-3 0-2,0-3 5,-1-4 3,-1-1 4,-1-3-4,0-1-10,1-1-12,-1 0-11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0"/>
    </inkml:context>
    <inkml:brush xml:id="br0">
      <inkml:brushProperty name="width" value="0.04382" units="cm"/>
      <inkml:brushProperty name="height" value="0.04382" units="cm"/>
    </inkml:brush>
  </inkml:definitions>
  <inkml:trace contextRef="#ctx0" brushRef="#br0">72982 42145 502,'8'-7'2,"-2"0"5,-1 2 6,0 1 4,-1 2 6,2 5 4,0 6 6,1 4 6,0 4-1,-2 1-5,-2 3-6,-2 1-5,-3 3-4,-4 3-3,-4 3-1,-3 3-2,-4 2-3,-2 2-1,-1 2-2,-3 2-2,0 0-3,-1-2-2,1-2-5,-1-1-3,0-3-1,-3-2-2,-1-2 0,-2-1-1,0-5 0,1-5 0,3-6 0,1-7 0,2-3 0,1-4 0,1-2 2,1-3 0,1-9-1,3-12-1,1-12-1,2-13-2,3-2 0,3 12 3,2 10 2,4 11 2,1 4 4,0-1 2,0-3 3,0-1 3,1 0 7,2 6 10,2 5 11,2 5 10,1 3 3,3 2-4,2 2-3,2 2-4,2 2-4,5 2-4,3 1-3,5 3-4,2 2-3,2 3-1,2 3-4,3 4-1,0 0-6,2 2-9,0 1-9,2 1-9,-1 1-10,-2-1-10,-2 0-9,-1 1-9,-6-3-3,-6-5 4,-7-5 5,-6-5 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1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75216 43015 569,'-12'0'8,"8"0"16,8 0 17,8 0 16,4-1 4,3 0-9,1-2-10,3 0-9,2 0-5,5 1-4,3 0-2,4 2-3,2 0-6,-2 0-7,0 0-7,-1 0-8,-2 0-9,-2 0-10,-2 0-10,-1 0-11,-3 0-4,-1 0 2,-3 0 2,-1 0 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2"/>
    </inkml:context>
    <inkml:brush xml:id="br0">
      <inkml:brushProperty name="width" value="0.04565" units="cm"/>
      <inkml:brushProperty name="height" value="0.04565" units="cm"/>
    </inkml:brush>
  </inkml:definitions>
  <inkml:trace contextRef="#ctx0" brushRef="#br0">77950 40405 481,'0'-13'68,"0"6"-13,0 6-12,0 6-14,0 5-6,0 3-3,0 5-1,0 4-3,0 0-1,0 0-4,0-1-1,0 0-3,4-3-4,8-3-2,7-3-4,9-2-3,3-6-4,1-5-6,-1-6-5,0-5-5,-1-3-3,-3 0 3,-3 2 1,-3 1 2,-3 2 2,-3 2 5,-2 4 3,-4 3 5,-3 1 2,-4 1 0,-4 2 0,-4 0 0,-4 4 0,-6 4 3,-4 5 0,-4 5 3,-5 3 1,1-1 1,-2 1 2,-1-1 2,0 0 0,-1-1 0,1-1 0,0-1 1,0-1 0,3-1 0,1-1 1,3 0 1,8-5 2,16-5 6,16-6 5,15-6 4,7-2 1,-3-1-5,-4 0-4,-1 0-5,-3 1-6,0 2-7,1 2-6,-1 2-7,-5 4-5,-9 4-6,-10 5-4,-9 6-5,-8 0 1,-4 1 5,-3-2 6,-5-1 5,-1-1 5,-1-1 1,1-1 3,0 0 2,-2-2 2,-1 1 0,-3 0 0,-1 0 1,0-1 3,1 1 6,3 0 6,2 0 5,1-2 3,3-1-2,1-2-2,3-2-2,6-2 3,14 0 8,12-2 9,13 0 8,9-3 0,5-2-11,4-4-11,6-2-10,2-3-8,2-3-4,0-3-5,1-3-5,0-1-4,-4 3-2,-3 1-3,-2 3-3,-5 1-1,-5 4 2,-7 3 0,-5 3 1,-7 2 8,-7 3 15,-6 4 14,-8 2 16,-2 2 6,0 2-3,2 0-3,1 1-3,0 3-2,2 4-1,0 3-1,2 5-2,0 2-2,2 2-4,0 3-3,2 1-3,1 2-3,3 2-4,3 2-5,4 3-3,0-1-2,1 0 2,0-2 0,-1 0 1,1-3-5,2-4-14,0-3-12,1-5-13,-1-3-6,-1-3 1,-2-3 1,-2-2 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3"/>
    </inkml:context>
    <inkml:brush xml:id="br0">
      <inkml:brushProperty name="width" value="0.03979" units="cm"/>
      <inkml:brushProperty name="height" value="0.03979" units="cm"/>
    </inkml:brush>
  </inkml:definitions>
  <inkml:trace contextRef="#ctx0" brushRef="#br0">78148 42659 552,'-22'-1'6,"4"-2"10,5-2 10,3-1 11,6-3 6,8 0-1,8-1-1,7-1 0,6-1-4,3 2-10,3 1-9,3 1-8,-2 1-8,-4 2-5,-5 2-5,-5 2-6,-4 3-2,-6 4-2,-5 4-1,-4 3-1,-7 4-2,-6 1-1,-7 3-3,-7 1-1,-3 1 2,-2-1 6,-1-1 5,-1-1 7,2-2 4,2-2 4,3-4 3,3-3 3,5-3 3,9-6 2,7-5 2,8-4 2,6-3-1,7-1-4,6-1-3,5-1-4,2 0-2,-3 2-1,-4 2-1,-1 3 0,-4 1-1,-3 2-1,-3 2 0,-2 2-2,-4 2 1,-3 2 1,-2 2 2,-4 2 1,-2 1 3,-2 1 5,-1 2 6,-3 0 4,0 1 3,0 3 1,2 2 0,1 1 2,0 2-2,2-1-2,1 1-2,0 0-2,2 0-3,0 1-2,2 0-3,1 3-1,1-1-3,1 2-1,3 1-3,2 1-1,0-1-1,-2-1-1,-2-3-1,-2-1-2,-1-3 1,0-1-1,0-2 0,0-2 0,-2-3-1,-2-1 1,-4-2-1,-2-2 1,-1-2-1,-1 0 0,0-2 1,0 0-1,0-3 0,-3-2-2,-2-4-1,-1-2-3,0-4 1,2-7-1,4-5 1,3-7 1,2-2 0,0 0 2,2 0-1,1 0 2,0 1 2,2 5 4,0 3 4,2 5 3,0 3 3,2 3 1,0 3-1,2 2 1,-1 5 0,-1 5 0,0 4-1,-2 5 1,-2 5-1,-3 5 0,-5 5-1,-4 5 0,-1 0-1,3-3-1,1-5-1,2-3 0,8-6-5,14-8-10,13-8-10,14-8-10,7-4-4,-2-1 2,0-1 1,-2-1 2,-1 0 3,-2 2 4,-1 3 5,-3 1 4,-4 3 4,-4 2 4,-5 4 4,-4 3 3,-6 2 4,-3 3 3,-4 4 4,-4 2 3,-2 3 3,0 1 1,0 3 1,0 2 1,0-1 0,2-1-2,0-3 0,2-1-3,1-1-3,3 0-7,3-1-6,4 1-6,1-2-8,3-2-9,2-4-10,1-2-9,-1-2-6,-3 0-3,-4 0-1,-4 0-3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4"/>
    </inkml:context>
    <inkml:brush xml:id="br0">
      <inkml:brushProperty name="width" value="0.04421" units="cm"/>
      <inkml:brushProperty name="height" value="0.04421" units="cm"/>
    </inkml:brush>
  </inkml:definitions>
  <inkml:trace contextRef="#ctx0" brushRef="#br0">81134 41807 497,'-8'-17'51,"-2"14"-5,0 14-4,-1 13-4,-3 8-7,-5-1-9,-5 0-8,-5 0-9,-1-1-6,1-1-3,3-3-3,2-1-3,2-4-2,4-3-3,5-5-1,3-3-3,4-3 0,6-4 3,4-3 2,6-2 3,2-2 4,1 0 7,1 0 6,2 1 6,-2-1 4,-1 4 2,-3 0 0,-1 4 2,-2 2 0,-2 5 0,-2 5 0,-2 5 0,-2 3-1,-4-1-1,-2 1-1,-3-1-1,-2 0-1,0-1-1,0-1-2,1-1-1,0-1-2,2-3-3,2-1-2,2-2-3,5-4-2,8-3-3,8-4-1,7-4-3,6-5 0,3-5 1,3-7 1,2-5 1,2-4-1,-2 1-2,0-1-3,-1 1-4,-3 1 0,-3 3-1,-5 3 1,-3 3-1,-5 3 1,-1 1 0,-4 2 0,-3 2 1,-2 2-2,-4-1-4,-3 0-2,-2 0-4,-3 1 0,-4 2 1,-2 2 1,-3 2 3,-2 1 2,1-2 4,-1 0 5,1-1 4,0-1 2,2 0 3,2 0 1,3 0 2,0 1 3,0 0 1,0 2 4,0 0 3,1 3 9,2 4 19,3 4 17,1 3 18,1 3 2,1 0-14,2-1-16,0 1-14,3 3-9,2 7-5,3 7-5,4 6-5,1 5-5,1 2-6,1 2-6,1 2-7,2-2-7,3-4-8,3-6-9,3-4-8,0-6-3,-2-5 3,-1-7 1,-3-5 2,-2-4 2,-3 0 0,-3-2 0,-2 0 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4"/>
    </inkml:context>
    <inkml:brush xml:id="br0">
      <inkml:brushProperty name="width" value="0.03471" units="cm"/>
      <inkml:brushProperty name="height" value="0.03471" units="cm"/>
    </inkml:brush>
  </inkml:definitions>
  <inkml:trace contextRef="#ctx0" brushRef="#br0">82450 41962 633,'2'-27'36,"6"8"11,4 7 13,5 8 11,2 6-3,1 6-20,-1 4-20,1 5-20,-1 1-11,-3-1-3,-1-3-3,-2-1-2,-2-1-13,-1-1-19,-1 1-20,0 0-19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7"/>
    </inkml:context>
    <inkml:brush xml:id="br0">
      <inkml:brushProperty name="width" value="0.03538" units="cm"/>
      <inkml:brushProperty name="height" value="0.03538" units="cm"/>
    </inkml:brush>
  </inkml:definitions>
  <inkml:trace contextRef="#ctx0" brushRef="#br0">83634 40445 621,'58'-13'91,"-10"4"-19,-10 6-21,-10 5-19,-5 2-14,-3 1-5,-1 2-7,-2 0-6,-4 2-3,-3 1 0,-4 3-1,-4 2-1,-4 2 0,-4 1-2,-4 3-2,-3 1-1,-4 2-1,-3-1 1,-4 1 0,-1-1 1,-2 0 1,3-1 1,1-1 3,3-1 1,1-2 0,2-5 0,3-3 1,1-4-2,4-3 2,4 0 2,6-2 3,4 0 1,4-2 0,4 0-2,2-2-3,3 0-3,1-1-4,-1 0-4,-1 0-4,-1 0-5,-3 0-3,-8 1-4,-7-1-2,-6 0-3,-5 0 2,-5 2 6,-4 0 7,-3 2 6,-2 0 3,1 0 0,1 0 1,1 0 0,2 0 4,3 0 7,3 0 8,3 0 6,2 1 10,4 2 12,3 2 11,2 2 11,3 2 0,0 3-13,2 3-11,0 3-12,0 2-8,0 1-4,-2 1-3,0 1-3,-2-1-2,0-3-1,-2-3-2,0-2 0,0-3-2,2-1-1,2 0-2,2-2 0,3-2-3,6-2-1,4-4-1,5-2-3,4-4-1,5-2-2,3-3-1,4-3-2,1-1 0,-3 2 1,-4 2 0,-2 3 1,-4 0 0,-5 2 0,-5 1-1,-4 0-1,-6 3 0,-5 4 2,-4 4 1,-5 4 1,-5 2 4,-6 3 2,-3 2 4,-6 1 4,-3 1 1,1-1 0,0 0 1,0-2-1,0 0 0,1-1 1,1 1-1,1-1 0,1 0 1,1-2 2,1-3 2,1-1 1,1 0 2,-1 0 4,1 1 3,-1 2 2,3-2 3,3 1 1,4-2 0,5 0 1,4-3 1,8-1 0,6-2 0,7-2 0,7-2-1,7-2-6,6-2-4,8-1-4,4-4-4,2-2-4,2-3-2,2-3-2,-1 0-4,-1 2 0,-2 4-2,-2 3-1,-4 2-2,-5 2-5,-7 2-3,-6 2-3,-9 3-8,-12 2-12,-13 4-11,-13 2-11,-8 1 1,1-3 12,-2-1 12,-1-2 12,0-2 9,-1 0 4,1-2 4,0 0 4,0-2 3,-1 0 1,1-2 2,0 0 2,1-1 4,5 0 9,3 0 9,5 1 7,2 1 10,4 7 9,3 6 10,2 6 10,2 6-4,1 6-16,-1 8-16,0 7-17,0-1-10,0-8-5,0-8-5,0-7-5,1-6-6,2-1-7,2-2-6,2-2-6,2-4-3,4-6 2,2-6 1,3-6 3,1-2-1,-2 1-1,-3 1-2,-1 1-2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07"/>
    </inkml:context>
    <inkml:brush xml:id="br0">
      <inkml:brushProperty name="width" value="0.06302" units="cm"/>
      <inkml:brushProperty name="height" value="0.06302" units="cm"/>
      <inkml:brushProperty name="color" value="#F2395B"/>
    </inkml:brush>
  </inkml:definitions>
  <inkml:trace contextRef="#ctx0" brushRef="#br0">74100 43042 349,'14'8'24,"-3"2"0,-2 0 1,-4 1-1,0 2 0,0 2-1,1 1-1,2 3 0,-1 0-3,-1 1-1,0 0-3,-2-1-2,1 0-1,0-1 0,1-1-1,2 0-1,0-2 1,1-1 0,2-1 1,0 0 0,1-3 0,1-1-1,1-2 0,2-2-2,1-2 1,3-1 0,3 0 0,3-1 1,2-3 0,1 0 0,0-3-1,3-2-1,-1-2 0,0-2-1,1-2-2,-1-1-1,-1-2 0,-1 1 1,-3-1 0,-1 0 1,-3 1 1,-1-1 1,-3 0 1,-1 1 2,-3-1 0,-1 0 1,-2 1-1,-2-1 0,-2-3 0,-2-5-2,-3-7-1,0-5-1,-4-7-5,0-10-9,-3-8-7,-2-9-8,-1-1-1,0 7 4,0 7 5,1 7 4,-1 5-12,2 3-29,1 5-30,0 4-30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7"/>
    </inkml:context>
    <inkml:brush xml:id="br0">
      <inkml:brushProperty name="width" value="0.03892" units="cm"/>
      <inkml:brushProperty name="height" value="0.03892" units="cm"/>
    </inkml:brush>
  </inkml:definitions>
  <inkml:trace contextRef="#ctx0" brushRef="#br0">84681 42476 565,'6'-7'0,"-1"-1"0,-2 0 0,-2 0 0,0 1 4,0 0 10,2 2 8,0 1 10,0 2 6,0 5 3,-2 6 4,0 4 3,-1 5-2,0 5-9,0 5-8,0 5-9,0 9-4,0 13-2,0 15 0,0 13-1,-1 10-11,0 4-22,-2 5-20,0 5-22,-2-3-6,0-12 6,-1-12 7,-1-11 8,-1-11 4,0-7 6,1-8 4,-1-7 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7"/>
    </inkml:context>
    <inkml:brush xml:id="br0">
      <inkml:brushProperty name="width" value="0.03101" units="cm"/>
      <inkml:brushProperty name="height" value="0.03101" units="cm"/>
    </inkml:brush>
  </inkml:definitions>
  <inkml:trace contextRef="#ctx0" brushRef="#br0">86350 41625 709,'5'-16'7,"11"2"16,11 1 15,11 1 15,3 1 2,-6 2-11,-4 3-12,-5 1-10,0 0-10,5 0-7,5-1-9,4-1-7,0 0-10,-6 2-10,-5 2-10,-6 2-12,-7 2-1,-3 2 4,-6 2 5,-4 2 5,-6 1 6,-6 1 7,-6 1 9,-5 2 6,-2-2 6,5-1 0,3-2 3,4-2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8"/>
    </inkml:context>
    <inkml:brush xml:id="br0">
      <inkml:brushProperty name="width" value="0.04504" units="cm"/>
      <inkml:brushProperty name="height" value="0.04504" units="cm"/>
    </inkml:brush>
  </inkml:definitions>
  <inkml:trace contextRef="#ctx0" brushRef="#br0">86135 41950 488,'-22'8'3,"6"0"5,5-1 6,5 1 6,3 2 3,0 4 2,1 3 1,2 5 2,0 2-1,0 1-2,0 1-2,0 0-1,0 2-1,2 1 0,1 1 0,0 1 0,0 0 0,0 0-2,-2 1-1,0-1-2,-2 0-2,-2 0-1,-2 1-2,-2-1-2,-1-2-1,1-3-1,-1-5-1,0-3 0,-1-4-1,-2-3 2,-2-3 0,-1-2 1,-2-3-2,-1 0-4,-2-2-3,1 0-4,-3-4-3,-2-6-2,-1-6-2,-2-5-2,-2-6-4,1-3-7,0-4-7,-1-4-6,4-2-5,5 1 0,6 2-2,7 0 0,2 4-1,2 7 2,0 7 2,2 7 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4:59"/>
    </inkml:context>
    <inkml:brush xml:id="br0">
      <inkml:brushProperty name="width" value="0.04131" units="cm"/>
      <inkml:brushProperty name="height" value="0.04131" units="cm"/>
    </inkml:brush>
  </inkml:definitions>
  <inkml:trace contextRef="#ctx0" brushRef="#br0">88261 41209 532,'27'-29'9,"9"6"17,7 4 17,8 4 17,-1 5 2,-9 3-15,-8 2-15,-9 4-14,-5 1-11,-2 2-8,-3 0-8,-1 2-8,-4 1-3,-4 5 4,-6 4 3,-4 4 3,-6 2-5,-6 3-11,-5 1-12,-6 2-12,-4 1-1,1-3 11,0-1 12,-1-3 9,1-2 10,2-3 5,0-2 7,1-4 5,2-2 5,5-1 5,3 0 4,5-2 5,2 1 2,2 0 2,2 1 2,2 2 1,2 1 1,0 3 0,2 3-2,0 4 1,1 1-3,0 2-4,0 3-3,0 1-3,0 2-4,-2-1-2,0 0-3,-1 1-2,-1-2-2,0-2-3,0-1-2,0-2-1,5-9-13,11-15-23,12-14-21,9-15-22,5-6-6,-3 2 13,-4 2 13,-1 2 12,-5 3 12,-2 5 11,-3 5 11,-2 5 11,-4 3 9,-3 2 5,-3 2 4,-2 3 6,-3 1 2,-1 3 2,0 4 0,-1 2 2,-2 4 1,-1 4 0,0 3 2,-1 5 0,-1 1-1,0-1-5,0-1-3,0-1-4,1-1-4,0 1-3,2-1-3,0 1-3,1-2-7,0-1-12,0-2-10,0-2-12,-2-6-8,-6-9-6,-4-8-6,-5-9-6,0-6 2,5-3 11,4-3 10,6-2 11,2-1 7,0 3 5,0 3 4,0 4 6,0 2 5,0 5 8,0 3 6,0 4 7,0 4 6,0 4 6,0 4 5,0 4 6,-1 3-2,-2 3-8,-2 4-9,-2 2-8,-2 2-5,-1 1 0,-3 1-1,-2 1 1,1-1-3,1-1-3,2-3-2,2-1-4,6-5-4,8-5-7,9-6-7,10-5-7,5-7-5,4-6-4,4-5-3,5-7-4,0-2 0,-1 2 4,0 0 4,-1 1 5,-3 3 3,-6 3 4,-4 4 4,-5 5 4,-4 2 5,-2 2 6,-4 2 7,-3 3 6,-2 1 8,0 2 9,-2 2 10,0 2 9,-1 2 3,1 3-5,2 3-3,0 4-5,1 1-4,0 1-4,0 1-6,-1 1-4,1 1-4,0-1-4,0 1-3,0-1-4,-2 1-2,-1-1-3,-2 1-2,-2-1-2,-3 1-2,-6 0-2,-4-1-2,-5 1-2,-4-1-1,-5 1 1,-3-1 0,-4 1 1,-2-3-2,3-5-4,2-5-2,1-4-4,3-5-2,3-2-1,3-4 0,3-2 0,3-3 1,3-3 2,2-3 3,4-3 3,2 0 3,2 3 6,2 3 5,2 3 5,2 2 7,4 2 8,2 2 8,3 2 9,3 2 3,1 2-1,3 2-2,2 2-1,1 2-2,4 2-5,3 2-3,3 2-5,1 1-3,0 1-2,1 1-3,-1 1-3,-1 1-5,-2 2-10,-1 0-9,-3 1-9,-3-2-6,-5-3-2,-5-4 0,-4-4-3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02"/>
    </inkml:context>
    <inkml:brush xml:id="br0">
      <inkml:brushProperty name="width" value="0.03747" units="cm"/>
      <inkml:brushProperty name="height" value="0.03747" units="cm"/>
    </inkml:brush>
  </inkml:definitions>
  <inkml:trace contextRef="#ctx0" brushRef="#br0">91546 41224 587,'0'-14'0,"0"1"0,0 2 0,0 2 0,2 4 8,4 6 17,4 6 16,4 6 16,-1 4 3,-3 1-13,-4 3-12,-4 1-12,-3 4-9,0 3-4,-2 4-5,0 5-4,-2-2-2,-2-2 1,-1-5 1,-3-3 1,3-6-4,10-7-5,8-7-6,9-6-6,8-7-2,5-6 4,6-5 3,6-7 3,4-3 2,0-1-1,2 0 0,0-2-1,-2 1-2,-6 5-1,-6 3-3,-5 5-2,-10 3-2,-11 2-2,-12 4-3,-11 3-3,-10 1 2,-6 2 5,-5 0 5,-6 2 5,-1-1 4,2 0 5,3-2 3,3 0 4,4-2 3,5 0 3,5-1 3,5-1 2,3-1 3,2 0 3,3 0 2,1 0 2,3 2 4,4 2 2,3 4 2,6 3 4,-1 3-2,-3 5-4,-3 5-5,-2 5-5,-4 4-4,-2 3 0,-3 3 0,-3 3-2,-4 2-2,-2 2-3,-3 2-3,-3 2-3,-2 1-3,-1 0-5,-1 0-5,-1 1-3,0-2-5,1 2-5,1-1-5,1 0-6,3-3-3,3-4-5,4-5-3,5-5-4,4-8 1,8-9 5,6-10 6,7-9 5,3-8 7,-1-4 7,-1-3 7,0-4 7,-1-2 5,1 3 2,1 1 1,1 3 1,2 1 5,3-1 7,3 1 6,3-1 7,2 1 3,2 1-1,3 1-1,1 1-1,1 1-2,-2 3-4,0 1-2,-1 2-4,-3 3-3,-3 5-3,-5 2-3,-3 6-4,-5 1-2,-3 3 0,-4 2-1,-4 2 0,-5 1-2,-5 3-1,-4 2-2,-5 2-1,-5 0-1,-3 1 2,-5-1 0,-3 1 1,-3-1 0,-1 1-2,-1-1-1,0 1-1,-1-1-3,3-1-5,2-1-3,2 0-5,2-3-2,2-3-3,4-3-1,3-2-2,3-4 0,1-4 2,2-4 3,2-4 2,2-3 2,2-3 1,3-3 1,1-3 1,1 0 2,0 5 2,0 3 2,0 4 1,0 3 9,2 0 16,0 2 14,2 1 15,1 1 7,5 3-3,4 4-1,4 2-1,3 4-5,5 4-4,3 3-6,4 5-5,5 1-5,4 1-8,6-1-6,4 1-6,2-1-11,-2 1-12,-2-1-13,-2 1-12,-6-4-3,-8-5 8,-9-6 9,-8-6 8,-7-3 3,1 2-5,-2 0-2,0 2-5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02"/>
    </inkml:context>
    <inkml:brush xml:id="br0">
      <inkml:brushProperty name="width" value="0.02599" units="cm"/>
      <inkml:brushProperty name="height" value="0.02599" units="cm"/>
    </inkml:brush>
  </inkml:definitions>
  <inkml:trace contextRef="#ctx0" brushRef="#br0">93450 40314 846,'1'-14'0,"2"2"0,2 4 0,2 3 0,3 5 6,7 8 11,5 7 12,7 9 11,-1 3-2,-4 2-18,-5 1-16,-5 0-18,-3-1-14,-2-3-8,-2-5-10,-2-3-9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03"/>
    </inkml:context>
    <inkml:brush xml:id="br0">
      <inkml:brushProperty name="width" value="0.04344" units="cm"/>
      <inkml:brushProperty name="height" value="0.04344" units="cm"/>
    </inkml:brush>
  </inkml:definitions>
  <inkml:trace contextRef="#ctx0" brushRef="#br0">94714 40848 506,'-2'24'3,"-3"1"7,-5 1 6,-4 1 6,-1 0 2,1 1-1,0-1-1,2 1-3,1-3-1,1-3-3,0-5-3,2-3-3,5-3-2,8-3-1,9-1-1,9-2-2,5-3-2,3-4-2,1-4-3,3-3-3,0-3-1,2 0-1,0 0-1,2 1 0,-2-1 0,-6 0 2,-4 0 1,-4 1 1,-6-1 1,-3 2 0,-4 1 0,-4 1 1,-4-1-1,-1-2 1,-2-2 0,-1-1 1,-4-2 0,-2 0 2,-3 1 1,-4-1 1,0 1 2,1 1 4,1 1 2,1 0 3,0 2 3,2 3 4,1 1 5,1 2 3,0 5 4,2 8 2,0 7 2,2 9 2,1 3-1,0 1-7,2-1-4,0 1-7,1 1-4,0 4-3,0 4-4,0 4-2,-1 1-8,-4-4-10,-2-2-10,-3-3-11,-3-3-4,0-3 1,-1-4 0,-1-1 2,-1-4 2,1-3 3,-1-3 3,0-2 4,0-4 4,-1-1 3,-1-2 4,-1-2 4,-1-1 4,1 0 3,-1 0 4,1 0 3,1-1 5,4-2 4,4-2 5,5-1 6,2-3 0,6 0-1,2-2-3,5 0-3,5 0-2,7-1-2,7 0-4,7 0-3,3 1-3,0 1-5,0 0-4,1 2-4,-4 1-2,-4 2-1,-5 3-2,-5 1 0,-4 2-1,-5 1-1,-3 3 0,-4 2-2,-7 3 1,-8 4 3,-9 3 1,-9 5 3,-5 1 3,-3 1 4,-1-1 5,-2 1 3,-1-1 3,-2-1 0,-1-1 0,0-1 1,1-2 1,6-3 1,4-3 1,5-2 1,10-4 2,14-3 2,15-2 2,15-3 3,10-3-2,4-1-2,6 0-5,4-1-3,3-1-10,2 0-16,0 1-16,1-1-17,-3 1-6,-6 2 3,-7 2 4,-8 2 3,-5 0 4,-7 0 3,-5-2 3,-6 0 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03"/>
    </inkml:context>
    <inkml:brush xml:id="br0">
      <inkml:brushProperty name="width" value="0.04076" units="cm"/>
      <inkml:brushProperty name="height" value="0.04076" units="cm"/>
    </inkml:brush>
  </inkml:definitions>
  <inkml:trace contextRef="#ctx0" brushRef="#br0">96950 40934 539,'8'-15'3,"0"2"5,0 3 6,0 1 6,0 3 9,-1 6 12,1 4 13,0 6 13,-1 4 0,-2 5-13,-3 5-13,0 5-14,-5 4-9,-2 4-6,-5 4-7,-4 4-5,-3 2-5,-3-2-2,-3 0-2,-3-2-1,-2-1-7,-1-3-8,0-4-9,-2-2-9,1-5-5,5-7 1,4-7-1,3-6 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04"/>
    </inkml:context>
    <inkml:brush xml:id="br0">
      <inkml:brushProperty name="width" value="0.04596" units="cm"/>
      <inkml:brushProperty name="height" value="0.04596" units="cm"/>
    </inkml:brush>
  </inkml:definitions>
  <inkml:trace contextRef="#ctx0" brushRef="#br0">97480 40078 478,'29'-21'2,"-3"3"4,-5 4 4,-3 5 4,-4 2 1,-1 2 1,-2 2-1,-2 2 0,-2 3 0,-1 4-2,0 4-2,-2 3-1,0 2-2,0-1-1,0 0-1,0-2-1,-1 0 2,0 1 5,-2 1 4,0 2 6,-1 0 2,0 3 0,0 2 1,0 1-1,0 2 1,0 3-3,0 1 0,0 3-2,0 1-2,0 4-2,0 3-1,0 2-3,0 1-1,0 0-1,0-1-2,0-1 0,-1-2-3,0 0 0,-2-2-3,0 0-2,-2-2-1,-2-1-1,-2-3-3,-1-2-1,-1-2-2,2-3-3,2-3-2,2-3-3,0-3-1,-1-4-1,-3-5 0,-2-2-2,-1-5 0,1 0 0,-1-3-1,0-2 0,0-3 0,-1-3 0,-1-5 0,-1-4 1,0-4 0,2-4 2,3-6 0,1-5 2,1-3 1,2-4 3,1-2 3,0-3 2,3 0 4,4 4 2,4 4 2,4 4 3,2 4 1,3 6 1,2 4 0,1 5 1,1 4 1,-1 2 1,-1 4 1,0 3 1,-3 3 0,-3 4-2,-3 4-2,-2 4-2,-4 5-1,-4 5-1,-4 7-2,-4 5 0,-4 4-1,-3 3 2,-5 1 2,-3 2 1,-1 0 1,1-4-1,3-2 0,1-3 0,3-4 0,3-3-1,3-4 0,3-5 0,4-3-2,8-2-3,6-4-3,7-2-3,5-5-2,5-4 2,3-5 0,4-5 1,0-2 0,-7 4 2,-6 3 1,-5 3 1,-4 1-7,-1 0-15,0 0-17,-2 1-15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05"/>
    </inkml:context>
    <inkml:brush xml:id="br0">
      <inkml:brushProperty name="width" value="0.04339" units="cm"/>
      <inkml:brushProperty name="height" value="0.04339" units="cm"/>
    </inkml:brush>
  </inkml:definitions>
  <inkml:trace contextRef="#ctx0" brushRef="#br0">98461 39989 506,'-7'-5'10,"4"6"20,2 6 19,4 6 19,2 3 4,1 1-14,3 1-12,2 1-13,1 0-13,0-3-10,-1-1-11,1-2-11,1-3-9,1-1-9,3-2-9,2-2-8,0-3-3,1-4 1,-1-4 2,1-4 1,-1-2 4,-3 1 8,-1-1 6,-2 0 7,-3 1 7,-1 1 7,-2 0 7,-2 2 7,-3 2 5,-2 2 5,-4 4 4,-2 2 5,-4 4 1,-3 2-1,-5 3-2,-3 4 0,-4 1-1,0 5 3,-1 2 2,0 3 3,-1 1-2,1 0-6,1 1-4,1-1-6,2-1-4,3-3-1,3-3-3,3-3-2,4-3-5,6-2-10,6-4-9,6-3-9,3-2-2,1-4 6,1-2 6,1-3 5,0-1 5,-2 2 4,-3 2 3,-1 2 4,-2 2 3,-2 2 1,-2 2 2,-2 2 2,-3 2 2,-2 3 0,-3 3 1,-3 3 1,-4 2 0,-4-1 0,-3 1-1,-5 0-1,-2 0 0,-1 1-3,0 1-2,-2 1-2,0-1-2,-1-1-2,1-3-1,0-1-1,2-3-1,5-1-1,5-2-1,5-2-2,6-3-5,10-2-11,8-4-10,9-2-11,5-3-1,3 0 8,1-2 9,3 0 9,-2 0 5,-4 2 4,-3 3 2,-4 1 4,-4 1 3,-1 1 4,-3 2 4,-1 0 5,-2 3 2,-2 2 0,-2 3-1,-2 4-1,-1 0 5,-2 1 10,-1 0 8,0-1 9,0 1 1,0-1-5,2 1-6,0 0-5,4-1-4,6-1 1,6-1-1,5 0 1,6-3-2,5 1-7,5-2-4,4 0-6,3-3-10,1-3-11,-2-2-12,2-4-13,-3-2-8,-2-3-6,-3-4-5,-4-2-5,-3-1 0,-7 1 9,-5 1 6,-6 1 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2"/>
    </inkml:context>
    <inkml:brush xml:id="br0">
      <inkml:brushProperty name="width" value="0.03085" units="cm"/>
      <inkml:brushProperty name="height" value="0.03085" units="cm"/>
      <inkml:brushProperty name="color" value="#F2395B"/>
    </inkml:brush>
  </inkml:definitions>
  <inkml:trace contextRef="#ctx0" brushRef="#br0">88050 37100 713,'36'0'-17,"-7"2"6,-7 0 6,-7 2 6,-3-1 4,3-1 3,2 0 4,2-1 2,3-1 3,6 1 2,7 2 1,5 0 2,4 0 1,2 0-1,2-2 0,2 0-1,2-1-1,2 2 0,2 0-1,2 2 0,-1-1-3,-3-1-4,-2 0-6,-4-1-4,-2 0-4,-4 1-1,-2 3-2,-3 2-1,-5 0-3,-4-2-3,-5-2-5,-4-2-3,-9 0-8,-11 2-12,-10 2-11,-11 1-12,-4 2 2,5-2 13,3-1 14,5 0 14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07"/>
    </inkml:context>
    <inkml:brush xml:id="br0">
      <inkml:brushProperty name="width" value="0.041" units="cm"/>
      <inkml:brushProperty name="height" value="0.041" units="cm"/>
    </inkml:brush>
  </inkml:definitions>
  <inkml:trace contextRef="#ctx0" brushRef="#br0">73949 46609 536,'-7'-12'7,"0"6"13,2 8 13,1 6 13,0 4 3,4 0-8,0 0-8,4-1-7,-1 4-6,-1 5 0,0 7-2,-2 5-1,0 3-3,-2 1-2,0-1-4,-1 0-3,-2 1-4,-2 0-5,-2 2-7,-2 1-5,-1-2-4,1-2-4,-1-3-2,0-3-4,1-5-2,3-4-3,1-4-4,2-6-2,2-5 2,2-4 5,2-6 7,2-4 5,1-5 5,0-3 3,0-5 1,0-3 3,-1-2 2,-1 1 3,0 1 2,-1 1 3,-1 2 3,1 3 7,2 3 6,0 3 5,2 2 6,2 2 4,2 2 4,2 3 5,2 0 0,3 0-3,3 0-4,3 0-3,3 0-4,3 0-4,3 0-5,2 0-5,3 0-4,-1 1-4,0-2-4,0 2-4,-1-1-6,-3 0-6,-3 0-7,-3 0-6,-3 1-2,-3 0 2,-3 2 3,-3 0 3,-4 0-1,-6-4-2,-6-2-3,-6-3-3,-3-4 2,1-4 8,-1-3 6,0-4 7,1-3 6,2 1 6,3-1 4,1 1 5,1 1 4,2 3 1,0 3 1,2 3 2,0 7 7,2 12 12,0 12 13,2 11 11,-1 8 1,-1 1-12,0 2-11,-1 2-12,-3 1-7,0 0-3,-3 0-5,-2 1-2,0-2-6,0 0-5,2-2-7,1 0-6,-1-3-2,2-3 3,-1-5 3,0-3 3,3-6-10,8-5-23,6-6-23,7-6-23,1-4-3,-3 0 16,-4-1 17,-4-2 16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08"/>
    </inkml:context>
    <inkml:brush xml:id="br0">
      <inkml:brushProperty name="width" value="0.04709" units="cm"/>
      <inkml:brushProperty name="height" value="0.04709" units="cm"/>
    </inkml:brush>
  </inkml:definitions>
  <inkml:trace contextRef="#ctx0" brushRef="#br0">75935 46743 467,'7'-9'0,"-1"0"0,-1-1 0,0-1 0,-1-1 3,0 2 6,0 1 7,0 1 6,-3 3 5,-4 5 6,-6 7 4,-4 6 4,-2 3 0,-1 1-6,0 2-7,1 0-7,-1 0-3,0 1-2,1-1-1,-1 1-2,0 0-2,1 3 0,-1 1-2,1 3 0,0-1-2,2 0-2,2-1-1,3-1-1,1-2-2,2-3-3,2-3-2,2-2-2,2-4-1,4-3 1,2-2 1,3-4 2,4-1-2,4-2 0,3 0-1,5-1-2,2-3 0,2-2 0,2-4 0,3-2 0,-1-1-3,0 1-8,-1 1-8,-1 1-7,-3-1-3,-2 0 3,-3-1 2,-3-1 2,-2-2 3,-1-2 2,0-1 3,-2-2 2,-2-3 1,-1-1 1,-2-3 1,-2-1-1,-2-1 4,-1 0 6,0-1 6,-2 1 6,0 1 4,0 3 0,0 3 1,0 3 0,-1 3 4,0 3 8,-2 3 7,0 2 8,-1 7 7,0 8 5,0 9 5,0 10 5,-1 4-1,0 2-9,-2 2-9,0 3-8,-1 0-7,0 2-3,0 1-4,0 0-4,1 2-4,0 1-6,2 0-3,0 2-6,2-1-8,0 0-11,2-2-12,0 0-11,1-4-9,0-8-7,0-6-8,0-6-6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0"/>
    </inkml:context>
    <inkml:brush xml:id="br0">
      <inkml:brushProperty name="width" value="0.04258" units="cm"/>
      <inkml:brushProperty name="height" value="0.04258" units="cm"/>
    </inkml:brush>
  </inkml:definitions>
  <inkml:trace contextRef="#ctx0" brushRef="#br0">78455 45500 516,'-14'22'64,"5"-3"-15,3-3-16,4-3-14,4-3-10,4-2-2,3-4-3,5-2-2,5-4-5,5-2-6,6-4-7,7-2-7,-1-1-2,-6-1 1,-5 0 1,-7 0 2,-5 2 3,-6 3 4,-6 2 3,-6 4 5,-4 2 4,-4 4 6,-2 2 5,-3 3 7,-2 3 2,-1 0-1,-1 1 1,-1 1-1,0 0-1,1-1-1,1 0-1,1-2 0,3-1-3,4-1-1,6 0-1,5-2-3,4-1-1,5-2-1,6-2 0,4-2-2,4-2-2,3 0-1,3-2-3,3 0-1,-1-1-1,-2 0-1,-3 0-1,-2 0 1,-5 1-1,-1 0 0,-4 2-1,-3 1 1,-3 1 0,-6 5 1,-4 4 0,-5 4 2,-4 2 1,-2 3 2,-2 2 3,-1 1 2,-2 0 1,-1-3 0,-1-3 0,-1-2 0,0-3-1,1 1 0,1 0 0,1-1-1,1-1 0,4-2 2,3-4 1,3-2 1,3-3 0,4-2-1,4-2-1,4-2-2,4-1 0,7-2-1,6 0 2,5-1-1,2 0 0,-1 1-3,-3 0-3,-1 2-2,-4 1-2,-3 0 0,-5 2-1,-3 1 0,-4 1 0,-4 6 0,-4 2-1,-4 5 0,-4 3 1,-5 1 1,-5 3 2,-5 2 1,-4 1 2,-1 1-1,-2 1 1,-2 1 0,-2 0 0,-1 1 1,-1-1 1,0 1 1,-1-1 1,-1-1 1,1-1 2,0-1 1,0-2 1,0-3 1,0-3 1,0-2-1,2-3 3,9-1 4,6-1 3,7 0 4,10-4 3,15-4 3,15-5 2,15-5 4,9-4-3,6 0-7,4-1-7,5-1-7,4 0-5,3 3-1,3 1-2,3 3-1,-2 0-4,-5 2-7,-7 1-7,-5 1-7,-7 1-3,-8 2-3,-8 2-1,-7 2-2,-9 2 0,-9 2 2,-8 2 1,-10 2 1,-4-2 4,-3-3 4,-2-4 4,-1-3 4,-2-5 4,1 0 4,-1-3 4,1-1 3,-1-2 2,0 0-1,1 1 0,-1-1-1,2 2 5,3 2 9,2 4 9,4 3 10,2 2 7,-1 4 7,0 2 6,0 4 6,1 3-2,0 7-10,2 5-10,1 7-10,0 3-7,2 0-3,0 2-3,2 1-3,0 1-4,0 0-2,0 2-2,0 1-3,-1-1-2,0-2-5,-2-2-3,0-1-4,-1-4-1,0-2 0,0-3 2,0-3 1,0-3-3,-2-3-7,0-2-5,-1-4-8,-3-2 0,-2-2 3,-3-3 5,-3 0 3,-2-5 5,-1-4 2,-1-6 5,-1-3 2,0-5 4,3 0 3,1-1 3,2-1 3,3 0 4,3 1 3,3 1 3,2 1 5,5 1 1,6 1 0,6 1 0,6 1-1,5 0-3,8 1-9,7-1-7,7 0-8,3 1-6,0-1-3,0 0-4,0 1-3,-4 0 0,-6 4 3,-7 3 3,-7 3 3,-5 0-3,-1 0-7,-2-2-9,-3 0-8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1"/>
    </inkml:context>
    <inkml:brush xml:id="br0">
      <inkml:brushProperty name="width" value="0.04806" units="cm"/>
      <inkml:brushProperty name="height" value="0.04806" units="cm"/>
    </inkml:brush>
  </inkml:definitions>
  <inkml:trace contextRef="#ctx0" brushRef="#br0">81503 45665 457,'23'-21'0,"-3"5"0,-1 5 0,-2 4 0,1 4 4,7 0 5,5 2 8,6 1 5,-2 1 3,-9 5-5,-10 4-3,-10 4-3,-9 3-6,-4 1-7,-7 3-6,-5 1-6,-5 1-5,0-1 1,-1-1-2,0-1 0,0-2 1,3-3 4,3-2 3,3-4 5,2-2 2,2-2 5,3-3 2,1 0 4,3-4 3,4 0 3,4-3 2,4-2 3,2 0 0,1 0-2,2 2-2,0 1-2,-1 3-6,-4 7-7,-5 7-8,-2 8-8,-5 2-2,-4 1 3,-4-1 3,-3 1 4,-2-2 3,0-3 2,2-3 3,1-3 1,1-1 2,-1 1 1,0 2 1,1 0 1,0 0 1,2-1 3,2-1 3,3 0 2,1-1 1,2 1 0,2 1-2,2 2 0,1-1-1,0-1-1,0-1 0,0-1-1,2-3-2,4-4-5,4-6-3,3-4-5,4-5-4,1-3-3,3-5-4,2-3-4,2-5-1,4-1-1,5-4-1,3-3 0,1 1 1,0 3 3,-2 5 2,0 4 3,-3 3 2,-5 4 3,-5 4 3,-5 5 2,-4 3 4,-2 7 4,-4 6 3,-3 6 5,-3 3 1,-2 1 0,-3 1-1,-4 1-1,-2 0-1,-1-1-1,-3-1-3,-1-1 0,-3-1-2,-2 1 0,-2 0-1,-1-1 0,0 0-1,1-3-3,3-1-2,1-2-3,2-2-1,2-3 1,3-1 0,1-2 1,2-3-2,0-6-3,2-4-4,1-5-2,1-4-3,3-3 0,4-4 0,2-1-1,2-2 2,0 3 2,0 1 3,0 3 2,-3 4 7,-2 10 9,-6 9 8,-2 8 10,-3 5 3,2-1-2,1 1-2,0 0-2,3-2-4,2-1-6,3-3-5,4 0-5,4-5-6,5-5-3,7-4-4,5-5-4,3-5-4,-1-2-2,-1-3-3,-1-3-3,-2 0 1,-2 1 5,-1 3 4,-2 1 4,-3 3 6,-1 2 5,-3 4 6,-1 3 6,-2 2 3,-2 4 3,-3 2 1,0 4 3,-3 1 1,-1 3 1,0 2 1,-2 2 1,0 0 0,-2 1-2,0 0-1,-1-1-2,0-4-9,6-8-15,2-10-16,5-8-15,2-7-8,2-7 3,0-5 2,1-6 1,1-4 4,1 0 6,1-2 4,1 0 6,0 1 6,-3 6 5,-1 4 6,-2 5 6,-2 5 3,-3 5 3,-1 5 3,-2 5 2,-1 4 10,0 6 17,0 4 18,0 6 18,0 4 1,0 5-15,0 5-15,0 5-15,-1 7-9,1 8-3,0 9-3,0 10-4,0 5-4,0 2-6,0 4-3,0 3-6,-1 4-7,-1 4-10,0 6-8,-1 4-9,-2 2-5,-1-4 0,0-2 2,-1-4-1,-1-9-2,2-17-5,0-16-6,2-17-6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2"/>
    </inkml:context>
    <inkml:brush xml:id="br0">
      <inkml:brushProperty name="width" value="0.0445" units="cm"/>
      <inkml:brushProperty name="height" value="0.0445" units="cm"/>
    </inkml:brush>
  </inkml:definitions>
  <inkml:trace contextRef="#ctx0" brushRef="#br0">85891 45509 494,'59'-14'72,"-7"4"-13,-7 4-15,-6 4-13,-4 2-12,-2-2-8,0 0-8,-1-1-9,-5 0-7,-9 3-8,-9 4-8,-8 2-8,-8 2-3,-4 0 3,-5 0 2,-5 0 3,-3-2 6,-1-1 7,-1-2 9,-1-2 8,1 0 6,1 0 5,3 2 5,2 0 5,0 0 5,0 0 5,1-2 5,-1 0 5,3 0 2,3 2-3,4 2-2,4 1-3,2 3-2,1 2-2,-1 2-3,0 1-1,0 4-2,2 5-2,0 5-2,2 5-3,-1 4-1,0 2-2,-2 4-3,0 2-2,-2 2-1,0 0-2,-1 0-2,-1 0-1,-1-3-2,2-4 0,1-6 0,0-4 0,3-11-13,4-18-23,4-18-24,4-17-23,3-10-2,3-2 19,3-2 21,3-2 19,2 3 15,-1 6 8,1 7 8,-1 8 8,1 4 5,-1 3 2,1 3 0,-1 3 1,-1 2 1,-3 4-1,-3 2-1,-3 4 0,-2 2-1,0 2-2,-2 2-1,0 2-2,-3 1-1,-1 3-3,-2 2-3,-2 2-3,-3 3 0,-4 8-1,-4 7 1,-3 7-1,-4 1 0,-1-4 0,-3-4-1,-1-3 0,-2-5-3,1-2-3,-1-3-3,1-2-4,0-4-4,3-3-5,1-3-5,3-2-4,1-4-2,2-1 0,2-2 1,3-1 1,0-5 2,2-4 3,1-5 3,0-5 4,2-2 3,0 1 4,2 1 3,0 1 3,3 2 5,2 3 7,3 2 6,4 4 6,1 2 6,1 2 4,1 3 6,2 1 4,1 2-1,5 1-5,3 3-7,4 2-5,2 2-8,-1 2-8,-1 1-9,-1 3-9,-2 0-7,0-1-4,-1-1-6,-1 0-4,-1-3-4,-3-3-3,-1-2-4,-2-4-3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3"/>
    </inkml:context>
    <inkml:brush xml:id="br0">
      <inkml:brushProperty name="width" value="0.0401" units="cm"/>
      <inkml:brushProperty name="height" value="0.0401" units="cm"/>
    </inkml:brush>
  </inkml:definitions>
  <inkml:trace contextRef="#ctx0" brushRef="#br0">86968 44493 548,'15'-8'0,"-2"2"0,-3 1 0,-1 1 0,0 1 4,0 3 8,1 4 8,2 2 8,-2 3 0,-3 4-6,-3 2-8,-2 3-7,-4 2-5,-2 3-5,-3 1-4,-3 3-3,-4 0-4,-4 1-3,-3-1-3,-5 1-2,-1-3 0,0-2 3,-1-2 3,1-4 2,1-3 5,5-3 5,3-3 4,4-2 6,5-3 6,7 0 9,4-2 9,7 0 8,6-3 1,4-2-7,4-4-6,7-2-7,1-2-6,2 1-4,1-1-6,1 0-3,-3 1-4,-4 1 0,-5 0-1,-5 2-1,-5 2 5,-6 6 10,-6 5 11,-6 4 10,-4 4 3,-4 3-2,-2 3-4,-3 3-3,-2 2-4,-1 1-5,-1 1-3,-1 1-4,-5 7-2,-9 12 0,-8 13 2,-9 13 0,-4 6-2,0-1-5,2-1-6,1-1-5,1-4-7,4-4-6,3-4-8,2-6-7,5-6-2,6-8 2,5-8 3,7-7 3,4-9-1,5-7-6,3-8-4,4-8-5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3"/>
    </inkml:context>
    <inkml:brush xml:id="br0">
      <inkml:brushProperty name="width" value="0.04356" units="cm"/>
      <inkml:brushProperty name="height" value="0.04356" units="cm"/>
    </inkml:brush>
  </inkml:definitions>
  <inkml:trace contextRef="#ctx0" brushRef="#br0">87450 46439 505,'8'-15'0,"0"1"0,0 0 0,-1 2 0,1 2 8,0 2 17,0 4 17,0 3 17,0 3 4,1 4-9,2 3-9,0 5-10,0 3-5,-1 1-2,0 3-3,-2 1-2,0 1-3,2-1-6,0-1-4,1-1-5,1-2-6,0-1-5,-1-2-7,1-3-6,1-2-5,1-6-2,3-4-4,2-6-3,1-5-4,1-5-6,1-7-7,1-5-5,-1-3 1,-1 2 6,-3 0 8,-1 1 8,-2 2 7,-2 5 10,-3 3 10,-1 5 8,-2 5 15,0 6 17,-2 7 18,0 8 17,-1 1 2,1-3-16,2-3-16,0-2-15,3-3-14,4-2-13,3-2-11,5-2-13,1-2-4,-1 0 4,-1-1 4,-1-2 3,-2 2 2,-3 1 0,-3 2 0,-2 2-1,-5 3 5,-6 4 7,-6 3 8,-6 5 7,-4 3 6,-3 1-1,-3 3 1,-3 1 0,-2 2 0,-3-1 1,-1 0 0,-2 1 0,-2-1 0,-1-2-1,-1 0-2,0 0 0,0-1-1,1 1 3,3 0 1,2 3 2,3-3 1,3-3-1,5-5 0,3-3-2,8-4 1,10-2-2,11-4 1,11-2-1,8-3-3,3 0-4,4-1-5,4-2-5,2 1-5,-2 1-4,0 0-6,-1 2-4,-1 2-1,0 2 1,0 3 3,1 4 1,-3 1-3,0-1-11,-3 1-9,-1 0-11,-5-1-3,-4-2 3,-5-3 3,-4 0 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4"/>
    </inkml:context>
    <inkml:brush xml:id="br0">
      <inkml:brushProperty name="width" value="0.03056" units="cm"/>
      <inkml:brushProperty name="height" value="0.03056" units="cm"/>
    </inkml:brush>
  </inkml:definitions>
  <inkml:trace contextRef="#ctx0" brushRef="#br0">92595 46950 720,'19'23'110,"-5"-1"-27,-8-1-29,-7-1-27,-4 0-21,-5 3-16,-4 1-15,-3 2-14,-2-1-9,3-5-3,1-5-3,3-4-2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6"/>
    </inkml:context>
    <inkml:brush xml:id="br0">
      <inkml:brushProperty name="width" value="0.04283" units="cm"/>
      <inkml:brushProperty name="height" value="0.04283" units="cm"/>
    </inkml:brush>
  </inkml:definitions>
  <inkml:trace contextRef="#ctx0" brushRef="#br0">94520 45084 513,'0'-13'9,"0"8"16,0 7 18,0 6 17,0 5 2,0 3-13,0 3-12,0 4-14,0-1-8,0-2-5,0-1-5,0-2-4,2-4-9,4-5-13,4-4-11,4-6-12,2-4-3,3-5 9,2-5 7,1-5 8,1-3 7,-1 1 6,-1-1 7,-1 1 7,-2 1 2,-3 4 0,-2 5 0,-4 3-1,-4 4 5,-6 6 8,-6 4 10,-6 6 10,-3 2 0,-1 3-9,-1 2-7,-1 1-9,0 1-5,3-1-3,1 0-3,2-2-2,6-2-8,10-3-10,10-3-10,10-2-11,2-3 0,-2 0 9,-3-2 10,-2 0 9,-4 0 5,-1 2 1,-2 2 1,-2 2 1,-5 2 0,-6 5 1,-8 4 1,-6 3 0,-5 3 0,-5-1 0,-3 1 0,-4-1 0,-3 1 1,1-1 2,0 1 4,0-1 2,2-1 1,5-3-2,5-3-2,5-2-1,5-4 1,8-3 4,7-2 3,6-4 4,5-1 0,3 2-3,3 0-3,3 2-2,1 1-3,-3 2 0,-1 1-1,-2 3 0,-4 1-2,-3 2 0,-4 0 0,-4 1-2,-3 2 2,-2 1 0,-2 3 2,-2 1 2,-2 0-1,-1-3 1,-3-3-2,-2-2 0,1-4-1,1-1-1,2-2-1,2-2-2,4-5-3,3-6-7,4-7-5,3-7-6,5-5-1,2-1 1,3-3 2,3-1 3,5-3 1,5-4 4,6-4 2,7-4 2,2-1 5,3 3 4,2 4 4,2 2 4,-1 5 5,-4 5 3,-4 7 4,-3 5 3,-7 5 1,-6 5-1,-6 3-1,-8 4-1,-5 3-4,-4 3-5,-4 3-6,-4 4-5,-4 1-3,-4 3 3,-3 2 2,-5 1 2,-1 2 0,-1-1-1,1 1-1,-1-1-1,3-1-2,5-3-2,5-3-3,4-2-1,7-5-4,6-5-4,7-4-3,8-6-5,1-1 1,0-1 4,-1 0 3,0 0 3,-3 2 3,-3 2 0,-3 4-1,-2 2 1,-5 5 1,-3 6 2,-4 5 3,-3 7 1,-5 3 6,-4 1 6,-4 0 7,-3 2 8,-2 0 2,3-1-1,1-1 0,3-1-2,1-2-1,4 0-4,3 0-4,2-2-2,4-1-3,2 3 0,4-1 0,2 2 0,2 3-5,0 3-5,0 4-8,0 4-7,-3 5-7,-3 6-9,-4 6-9,-3 6-9,-5 0-3,-2-5 4,-3-5 3,-3-4 3,0-8 6,4-10 6,4-9 6,5-11 7,0-4 0,0 0-4,-1 0-5,-2 0-5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6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97200 46066 611,'8'-7'0,"0"2"0,-1 2 0,1 2 0,0 1 8,0 2 13,0 0 16,0 2 14,-1 2 3,1 5-6,0 5-8,0 6-8,-2 1-5,-1 2-4,-2 1-5,-1 1-4,-3-1-5,-1-3-3,0-3-5,-1-3-5,1-5-6,4-8-11,3-8-9,5-8-11,4-6-4,1-5 2,5-5 1,2-4 1,0-2 5,-1 5 7,-3 3 9,-1 5 8,-4 7 11,-2 10 15,-6 12 15,-3 10 15,-3 6 5,-4 1-7,-2 1-6,-3 1-6,-1-1-6,0 0-6,2-1-5,1-1-6,0-2-6,2-4-8,1-5-8,0-3-7,4-5-4,4-4 3,5-6 1,6-4 2,3-5-3,5-5-7,3-5-6,5-5-7,-2 0-1,-4 3 7,-5 5 6,-4 3 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2"/>
    </inkml:context>
    <inkml:brush xml:id="br0">
      <inkml:brushProperty name="width" value="0.02803" units="cm"/>
      <inkml:brushProperty name="height" value="0.02803" units="cm"/>
      <inkml:brushProperty name="color" value="#F2395B"/>
    </inkml:brush>
  </inkml:definitions>
  <inkml:trace contextRef="#ctx0" brushRef="#br0">82900 41300 784,'32'0'30,"1"0"-2,0 0 0,2 0-1,1 0-2,3 2-3,1 0-4,2 2-3,3 0-4,2 2-4,3 0-3,4 1-3,2 1-4,1 0-2,3 0-2,2 0-3,0 0-4,-1-1-6,-1 1-8,0 0-7,-5-1-1,-8-2 1,-8-3 3,-8 0 3,-5-2 2,-3 0 2,-3 0 2,-2 0 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7"/>
    </inkml:context>
    <inkml:brush xml:id="br0">
      <inkml:brushProperty name="width" value="0.03765" units="cm"/>
      <inkml:brushProperty name="height" value="0.03765" units="cm"/>
    </inkml:brush>
  </inkml:definitions>
  <inkml:trace contextRef="#ctx0" brushRef="#br0">98497 45231 584,'13'-13'7,"-6"3"16,-6 4 15,-6 4 16,-4 2 3,-2 2-7,-2 0-7,-1 2-7,-3 1-6,-3 5-5,-3 4-6,-3 4-5,-4 3-6,-5 2-6,-4 4-7,-6 3-6,1 0-7,4-1-6,5-3-6,6-1-7,4-4-3,7-3-1,5-5 0,6-3-2,5-3 3,4-4 6,4-3 6,4-2 7,4-4 3,5-2 2,5-3 3,5-3 2,1 0 5,-3 2 5,-4 4 6,-1 3 7,-5 1 5,-1 2 5,-4 0 6,-3 2 4,-1 2 2,0 4 2,0 4 0,0 3 1,-2 4-2,-1 1-3,-2 3-3,-2 2-3,-2 1-3,-4 4-3,-2 3-3,-3 3-3,-4 1-3,-2 0-1,-3 0-3,-3 0-3,0-1-5,1-5-12,3-4-10,1-3-11,2-6-10,3-7-11,1-6-11,2-8-10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7"/>
    </inkml:context>
    <inkml:brush xml:id="br0">
      <inkml:brushProperty name="width" value="0.04373" units="cm"/>
      <inkml:brushProperty name="height" value="0.04373" units="cm"/>
    </inkml:brush>
  </inkml:definitions>
  <inkml:trace contextRef="#ctx0" brushRef="#br0">99390 45581 503,'24'-7'0,"-1"1"-1,1 0 1,-1 2 0,0 0 2,-1 2 3,-1 0 5,-1 2 3,-2 0 2,-1 2-1,-3 0-2,-1 2 1,-2 0-2,-1 0 2,0-1-1,-2 1 2,0 1 0,0 0 2,0 1 1,-1 2 2,1 1 1,-2 1 1,-1 3 0,0 2 1,-2 1 0,0 1 2,-2 1 0,0 1 0,-1 2 0,0 5-3,0 3-3,0 5-3,-1 1-3,0 2-2,-2 0-2,0 2-2,-2-2-2,0-3-2,-1-5-3,-2-4-2,0-3-2,-1-1-1,-2-2-1,0-3-2,-1-2-2,-1-4-5,-1-5-4,-1-2-5,-2-4-3,-1-1 1,-3 0-2,-1-1 1,0-3 0,3-2 2,3-3 2,3-3 1,1-4 2,2-3 2,1-5 1,1-3 2,0-4 1,2-1 3,1-2 2,0-2 3,3 1 2,2 4 3,3 4 3,4 3 4,1 5 3,0 5 3,-1 5 4,1 4 3,0 4 1,0 1-2,0 0-1,-1 2-1,1 2-3,-2 3 0,-1 5-2,0 4 0,-3 2-2,-4 3 1,-4 2-1,-4 1 1,-3 0-2,-1-1-2,-3-3-2,-1-1-4,-1-3 0,3-2 1,1-4 2,2-3 0,2-2-3,3-4-9,1-2-9,2-3-7,3-4-9,4 0-5,4-3-7,4-1-6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9"/>
    </inkml:context>
    <inkml:brush xml:id="br0">
      <inkml:brushProperty name="width" value="0.03537" units="cm"/>
      <inkml:brushProperty name="height" value="0.03537" units="cm"/>
    </inkml:brush>
  </inkml:definitions>
  <inkml:trace contextRef="#ctx0" brushRef="#br0">101667 43600 622,'35'41'92,"-8"-10"-21,-7-11-20,-9-10-22,-3-6-16,0 1-9,0 2-11,0 0-10,-2 2-3,-3 2 2,-2 1 4,-3 3 4,-5 1-5,-6-1-10,-6 1-12,-5 0-9,-4-1-2,-1-1 10,-1-1 9,0-1 10,-1-1 7,1 0 5,1-2 5,1 0 6,1-2 4,1-1 4,1-1 3,2 0 4,3-2 5,8 0 8,8-2 8,8 0 8,6-2-3,6 0-11,4-2-12,5 0-12,1-2-7,0 0-4,-1-1-3,-1-1-3,-2 0-2,-3 2 0,-3 2 0,-2 2 0,-5 3 3,-3 4 6,-4 3 5,-4 5 7,-4 2 3,-3 0 2,-5-1 0,-4 1 1,-2 0-1,-3 1-2,-1 1-1,-2 1-2,0 0-3,5-3-1,3-1-3,4-2-1,5-3-4,7-1-6,4-2-7,7-2-5,6-3-4,5-2 0,7-3 0,5-4 0,4 0-1,1-1-1,0 0-1,2 0 0,-3 1 1,-6 0 6,-5 2 6,-7 1 5,-5 1 5,-6 3 3,-6 4 2,-6 2 4,-3 2 2,-2-2 0,0-1 2,-1 0-1,-5 0 3,-9 6 2,-9 2 2,-8 5 3,-5 1 0,0-1-5,0-1-5,0-1-3,2 0-2,4 0-1,4-1 1,3 1 0,6-2 1,5-3 2,7-3 2,5-2 2,10-3 1,14-2 2,13-2 1,14-2 2,8-3-1,0-2-3,2-3-3,0-3-2,0-1-7,-2 2-10,-2 3-10,-2 1-9,-5 2-7,-8 2-3,-7 2-2,-9 2-4,-9 3-2,-12 4 0,-12 4-1,-11 4-1,-4 0 5,2-3 9,3-3 10,3-2 9,3-3 5,5 1 3,3 0 1,4 0 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19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100735 46050 524,'-22'0'0,"3"0"0,3 0 0,3 0 0,3 2 9,6 4 17,4 4 18,6 3 17,2 2 4,1-1-10,2 0-9,0-2-10,0 2-7,-1 5-3,0 5-3,-2 5-3,-3 4-4,-4 2-5,-6 4-4,-4 3-6,-6 1-4,-7 1-6,-7 2-6,-6 0-5,-6 0-5,-1-4-5,-2-2-4,-2-3-4,2-4-2,6-2 1,6-3 1,6-3 1,4-4-1,4-5 0,5-5 0,3-4-2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20"/>
    </inkml:context>
    <inkml:brush xml:id="br0">
      <inkml:brushProperty name="width" value="0.04314" units="cm"/>
      <inkml:brushProperty name="height" value="0.04314" units="cm"/>
    </inkml:brush>
  </inkml:definitions>
  <inkml:trace contextRef="#ctx0" brushRef="#br0">103050 44621 509,'15'-14'27,"-2"5"0,-3 3 1,0 4-1,-4 3 0,-1 3-4,-2 4-3,-2 2-2,-2 3-5,-4 1-6,-2 3-6,-3 2-6,-3 0-4,0-1-2,-1-1-3,-1-1-2,2-3-5,6-5-8,6-4-9,6-5-9,6-6 2,5-4 10,7-5 9,6-5 11,1-2 8,-2 3 4,-2 1 6,-1 3 5,-3 1 4,-1 2 4,-2 2 5,-2 3 3,-4 3 2,-5 8 2,-5 6 1,-4 7 1,-6 4-2,-6-1-4,-5 1-6,-7-1-5,-2 0-5,0-1-2,-1 0-3,1-2-4,1-2-2,5-1-2,3-2-2,4-2-3,7-3 0,8-1-1,10-2 0,8-2 0,4-1-1,-1 0-2,-1 0 0,-1 0-2,-2 0-1,-3 0 1,-3 0-1,-2 0 0,-5 2 0,-4 2-1,-6 4 1,-4 2-1,-6 2 1,-5 3 5,-7 2 3,-5 2 3,-3-1 3,1-1 0,1-3 1,2-1 1,0-1 0,1 0 1,1-1 0,1 1 0,2 0 3,1 1 7,3 2 5,1 0 7,2 1 3,1 1 2,1 1 0,1 1 1,0 2 2,2 1 2,1 3 1,1 1 2,1 1-1,2-1-3,2-1-5,3-1-3,1-3-3,3-3-3,4-5-1,2-3-3,5-4-4,7-4-6,8-4-4,6-4-6,3-4-4,2-5-2,1-5-2,0-5-2,0-1 0,-3 3 2,-4 3 4,-1 3 2,-6 4 2,-4 8 3,-4 7 1,-6 6 2,-5 5 3,-4 3 4,-6 3 5,-4 4 3,-2-1 3,3-2-2,1-1 0,2-2-1,7-4-4,12-5-8,11-4-9,12-6-8,6-4-5,1-6-1,-2-3-2,2-6-2,-2-1 5,-2 4 9,-2 5 9,-2 3 9,-2 3 5,-5 4-1,-3 3 0,-5 2 0,-3 4 1,-3 4 5,-2 3 5,-4 5 5,-2 2 1,-2 1-1,-3 1-3,0 1 0,-2-1-3,0-3-2,0-3-3,0-2-2,-2-3-20,0-1-34,-3-1-35,-2 0-35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21"/>
    </inkml:context>
    <inkml:brush xml:id="br0">
      <inkml:brushProperty name="width" value="0.04302" units="cm"/>
      <inkml:brushProperty name="height" value="0.04302" units="cm"/>
    </inkml:brush>
  </inkml:definitions>
  <inkml:trace contextRef="#ctx0" brushRef="#br0">90993 49960 511,'7'-35'2,"-1"9"6,0 9 4,-2 9 4,-3 7 8,-8 7 10,-6 7 8,-7 8 10,-6 3-1,-5 4-10,-4 3-11,-6 3-10,-2 1-6,0 1-2,0-1-3,0 0-2,3-2-5,7-6-9,7-3-7,8-6-9,5-4-5,6-1 0,6-2-2,6-2 0,2 1 8,-1 5 18,0 5 17,-2 5 17,0 4 8,-2 2-2,0 4-4,-2 3-2,0 2-3,-2 2-4,0 2-4,-2 2-3,0-1-3,1-4-3,-1-4-3,0-3-2,0-5-6,2-2-6,0-3-6,2-3-7,1-6-14,4-8-19,2-10-22,3-8-20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22"/>
    </inkml:context>
    <inkml:brush xml:id="br0">
      <inkml:brushProperty name="width" value="0.04571" units="cm"/>
      <inkml:brushProperty name="height" value="0.04571" units="cm"/>
    </inkml:brush>
  </inkml:definitions>
  <inkml:trace contextRef="#ctx0" brushRef="#br0">91438 50392 481,'15'-7'4,"-1"0"8,-1 2 9,-1 1 7,1 0 4,3 0-4,4 0-3,2 0-3,2 0-3,1 0-4,1 0-2,0 1-4,2-2-2,1 2-3,1-1-2,1 0-3,-3 1-3,-6 2-6,-5 2-5,-6 2-5,-6 1 0,-4 2 2,-6 0 4,-4 1 3,-4 1 3,-1 0 4,-3 0 3,-1 0 4,-3 0 2,-2 3 2,-1 2 1,-2 2 2,-4 2 1,-3 5 0,-4 3 0,-4 4 0,0 2 0,6-1-1,4-2 0,5 1-2,3-2 1,1 2 1,1 1 2,1 1 3,5-3-3,12-6-4,11-5-5,10-6-5,7-7-2,4-6 0,5-8 1,3-5-1,2-5-2,0 0-7,0 1-5,0-1-6,-1 2-2,-3 1 0,-4 2 1,-2 3 1,-3 1 1,-3 0 4,-3 2 2,-3 1 4,-2 0 2,-2 2 1,-3 1 1,-1 0 1,-1 1 3,-2 0 5,-1 0 3,0 1 5,-3 2 8,-2 7 11,-4 7 12,-2 8 12,-2 2 1,-2-2-10,0 0-9,-1 0-9,-2 0-8,0 2-5,-1 4-5,-1 3-6,0-1-6,3-5-4,1-5-4,2-5-6,1-6-7,0-8-12,1-8-10,-1-7-11,1-4 1,2 2 11,2 3 13,2 1 12,1-4 7,0-11 3,0-11 4,0-10 2,0-5 2,-2 1 1,0 1 2,-2 0 0,0 3 3,-2 4 1,0 4 4,-1 4 2,-1 4 4,2 6 7,1 3 5,0 7 6,2 4 7,0 6 8,2 6 9,1 6 9,0 6-1,0 5-10,0 7-9,0 5-11,-2 5-6,-2 5-3,-4 2-4,-2 6-2,-1 1-3,1 3-2,0 2-1,2 2-2,1-1-2,2-1-3,2-2-4,2-2-1,3-4-5,2-4-3,4-6-5,2-3-3,2-7-2,3-4 2,2-4 2,1-6 1,3-5-3,3-2-9,3-6-9,3-2-8,2-7-4,2-7-1,3-9 1,1-7 1,-2-2 2,-8 6 6,-6 4 5,-6 5 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22"/>
    </inkml:context>
    <inkml:brush xml:id="br0">
      <inkml:brushProperty name="width" value="0.04826" units="cm"/>
      <inkml:brushProperty name="height" value="0.04826" units="cm"/>
    </inkml:brush>
  </inkml:definitions>
  <inkml:trace contextRef="#ctx0" brushRef="#br0">93217 49457 455,'0'-15'0,"1"2"0,2 2 0,0 3 0,2-2 3,0 0 4,1-3 5,2-1 4,1-1 5,1 2 1,3 2 3,2 3 3,0 1 0,-1 2-3,-1 2 0,0 2-3,-2 1-1,1 2-4,0 0-1,0 2-3,-2 1-4,-1 5-4,-2 4-6,-2 4-4,-2 1-4,-2 1-4,-2-1-3,-2 1-4,-4-1-2,-6 1-2,-5 0 1,-7-1-2,-3 0 1,-3-3 2,-1-1 3,-2-2 3,1-2 4,3-3 7,5-1 6,3-2 6,6-2 6,7 0 1,6-2 3,8 0 3,6-2-1,5-4-4,7-2-4,5-3-3,4-2-5,-1 0-2,0 0-4,1 1-2,-4 0-3,-4 4-1,-5 2 0,-4 4-1,-7 1-1,-7 2 1,-6 1-1,-7 0 1,-4 1 4,0 0 9,1 0 7,-1 0 9,1 0 4,1 1-2,1 2 0,0 0-2,1 1 0,1 0 3,-1 0 2,0-1 2,1 3 1,1 4-1,0 3 0,2 5-1,0 3-2,1 3-2,-1 3-2,0 2-2,0 5-4,0 5-3,0 4-3,1 5-4,-3 5-1,-2 6 3,-3 4 1,-3 5 3,-3 0-7,-1-1-13,-3-4-15,-1-3-15,-3-4-7,-1-3 1,-2-4-1,-2-4 1,1-6 3,5-6 8,5-7 8,5-7 8,3-5 0,2-3-8,3-3-6,1-2-7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22"/>
    </inkml:context>
    <inkml:brush xml:id="br0">
      <inkml:brushProperty name="width" value="0.02751" units="cm"/>
      <inkml:brushProperty name="height" value="0.02751" units="cm"/>
    </inkml:brush>
  </inkml:definitions>
  <inkml:trace contextRef="#ctx0" brushRef="#br0">92450 51082 799,'18'-16'0,"3"-2"0,5 0 0,3 0 0,5-1 4,8 3 8,7 1 9,6 2 7,5 1 3,1-1-3,3-1-4,2-1-3,-1 0-4,-1 3-7,-3 1-5,-1 2-8,-5 2-2,-8 3 0,-8 1 0,-8 2 0,-6 1-4,-5 0-7,-4 0-9,-6 0-7,-5 0-4,-2 0 0,-6 0-1,-2 0 0,-3-1 3,2 0 5,1-2 7,0 0 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23"/>
    </inkml:context>
    <inkml:brush xml:id="br0">
      <inkml:brushProperty name="width" value="0.0431" units="cm"/>
      <inkml:brushProperty name="height" value="0.0431" units="cm"/>
    </inkml:brush>
  </inkml:definitions>
  <inkml:trace contextRef="#ctx0" brushRef="#br0">94305 50414 510,'-16'-1'1,"-1"-4"2,-1-2 3,-1-3 2,2 0 7,5 6 15,4 4 12,6 6 14,2 4 1,2 3-10,0 5-12,2 3-11,-1 4-7,-1 1-3,0 3-4,-1 1-3,-2-1-5,-1-5-4,0-5-6,-1-5-4,1-5-7,6-6-10,4-6-8,5-6-9,4-6-3,3-7 3,3-7 4,3-7 3,2-2 6,-1 2 6,0 2 7,1 2 7,-2 2 6,-2 5 3,-1 3 5,-2 5 3,-4 4 9,-5 6 12,-5 6 12,-4 6 12,-5 5 2,-4 3-7,-4 5-8,-4 4-8,-1 0-5,-1 0-2,1-1-2,-1 0-3,1-3-4,2 1-9,3-2-7,1-1-8,2-2-9,4-1-11,3-2-11,2-2-10,3-2-2,0-2 9,1-3 8,2 0 9,-4 0 6,-5 3 4,-5 5 4,-7 4 4,-4 4 4,-3 5 5,-3 5 5,-3 5 4,-2 1 3,1-2-1,0-2 0,-1-1 0,3-4 2,3-1 6,5-4 5,3-3 6,5-3 5,6-3 5,6-3 5,6-2 5,6-5-4,5-4-12,7-5-13,5-6-12,4-4-9,2-7-3,2-5-4,3-6-3,-1-2-4,-1 1-1,0 3-3,-1 2-1,-4 3 1,-4 3 4,-5 5 4,-5 3 4,-4 5 1,-3 3 1,-3 4-1,-2 4 0,-5 3 8,-2 4 16,-6 2 16,-2 3 16,-3 3 5,0 0-8,0 1-7,1 1-8,-1 2-5,0 1-6,0 3-3,0 1-6,0 2-2,-2-1-2,0 1-1,-1-1-2,-2 1-2,-3 1-1,-3 1-3,-3 1-2,-3 0-2,-1-1-4,-3-1-3,-1-1-3,-2-2-3,0-3-2,-2-3-2,-1-3-3,1-3-1,2-2 0,1-4 0,3-2 0,2-5 0,1-2 2,3-5 1,1-4 1,3-3 2,3-3 3,3-3 3,3-3 3,1 0 4,2 3 5,0 3 4,2 3 5,1 2 6,2 3 8,2 1 8,2 2 8,3 2 2,4 2-1,3 3-2,5 1-3,3 2-2,5 5-5,3 4-4,4 4-5,3 3-4,3 3-4,1 3-4,2 3-4,1 3-6,2 5-11,0 2-9,2 6-9,-4-2-3,-6-6 5,-7-6 5,-7-5 6,-4-5-4,-1-3-9,-1-3-11,-1-2-10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3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98529 30728 600,'7'-21'3,"-1"3"7,0 4 5,-2 5 6,-1 2 6,-4 2 4,-2 2 4,-3 2 4,-4 3 1,-2 4-4,-3 4-4,-3 3-3,-4 5-5,-1 3-4,-4 5-5,-3 3-6,-3 5-3,-1 3-1,-2 4-3,-2 4-2,-1 1-1,3-2-1,2-2-2,1-2-1,3-1-4,1-2-5,3 0-7,2-1-5,2-3-6,6-3-6,5-5-5,5-3-7,2-6 0,0-7 3,0-6 3,0-8 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99025 53275 333,'49'20'167,"16"14"-1,16 14 1,15 16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4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72200 22929 999,'0'-14'-1,"2"3"-2,0 3-2,2 2-2,1 3-3,3 1-4,3 0-4,3 2-5,1 0 0,-3 0 3,-1 0 1,-2 0 3,-1-1 2,-1 0 0,1-2 2,0 0 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49"/>
    </inkml:context>
    <inkml:brush xml:id="br0">
      <inkml:brushProperty name="width" value="0.0335" units="cm"/>
      <inkml:brushProperty name="height" value="0.0335" units="cm"/>
      <inkml:brushProperty name="color" value="#F2395B"/>
    </inkml:brush>
  </inkml:definitions>
  <inkml:trace contextRef="#ctx0" brushRef="#br0">37511 23741 656,'-15'0'0,"3"0"0,1 0 0,2 0 0,1-2 2,1-2 2,-1-4 4,0-2 3,2 0 3,4 2 5,4 4 3,4 3 4,3 1 0,1 0-1,3 0-2,2 0-3,1 0-1,3 0-1,2 0-1,1 0-1,2-1-2,1-2 0,1-2-3,1-2-1,2-1-2,3 1-2,2-1-2,4 0-2,2 0-2,2 0 1,3 0-1,1 1 0,1-1 0,0 2 0,0 1-1,0 0 0,-2 1 0,-2 0 0,-4 0 2,-2 1 1,1-1-1,5 0-1,4 0-1,6 0-2,3 0 0,5 0 0,4 0 1,3 0-1,1 0 1,-3 1 0,-3-2 0,-2 2 1,-2-1 0,0 0 1,-1 0 0,1 0 1,-1 1 0,-1 0 1,0 2 1,-2 0 1,1 1 0,0 0-1,1 0 0,2 0-2,-1 0 1,-1 0-1,-1 0 0,0 0 0,-2 0-2,-1-2-2,0 0-3,-2-2-2,0 0-1,-2-2 0,0 0 1,-2-1 1,0 0 0,0 0 0,0 2 0,0 1 0,-1-1 0,-3 0-1,-4-2 1,-2 0-1,-3 0 0,-2 0 2,-1 2 2,-3 1 0,0-1 1,-1 0-1,1-2-2,-1 0 0,-1 0-2,-3 2 1,-3 3-1,-3 1-1,-1 0 1,0-1 0,-1 0 1,1-1 0,0-1-2,-1 2-6,1 0-6,0 2-6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0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50187 19977 560,'-9'-6'68,"0"2"-7,-1 4-7,-1 3-6,-2 3-6,-2 5-5,-2 5-7,-1 5-4,-2 4-5,1 3-4,-1 3-3,1 3-4,-2 1-3,0 2-3,-1 0-3,0 2-4,-2 0-2,3 0-1,0 1-3,1-1-1,1-1-4,2 0-5,2-2-4,3 0-6,1-3-3,2-5-3,2-5-3,3-5-3,0-6-2,0-8-1,0-8 0,0-8-1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0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49455 20455 478,'-14'-14'0,"3"3"0,2 2 0,4 4 0,2 2 10,2 2 22,2 2 21,2 2 21,3 3 3,4 4-14,3 3-15,5 5-14,3 2-8,5 3-2,3 1-2,5 3-2,0 1-4,0 0-4,-1 2-4,-1 1-5,1 4-16,6 6-25,5 8-25,4 6-25,-2-2-7,-10-10 15,-9-12 12,-10-9 15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0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53081 20493 603,'-13'-8'4,"3"0"5,4 1 8,4-1 5,3 0 7,2 0 6,2 1 5,2-1 6,2 0-1,5 2-5,4 1-6,3 1-6,3 0-6,1 2-7,1 0-6,1 2-7,-1 0-7,0 0-7,-1 0-7,-1 0-8,-2 1-4,-4 2-5,-5 2-3,-3 1-5,-3 2-1,-2 0 2,-3 0 2,0-1 2,-3 0 4,0 0 5,-2-2 5,0 0 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0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53137 20750 567,'-9'7'0,"0"-2"0,-1-3 0,-1 0 0,-2-2 1,-2 2 1,-1 0 2,-2 1 2,0 2 3,2 0 8,4 1 7,3 2 8,2 0 2,0 0 1,2-1-2,1 1 1,0 2-2,2 4-3,0 3-4,2 5-3,0 4-2,0 5 0,0 4-3,0 6 0,0 5-4,2 7-6,0 8-8,2 6-6,-1 1-6,-1-3-7,0-5-5,-1-3-7,-1-5-4,0-6-1,0-6-2,0-6-2,0-5 2,0-7 5,0-5 6,0-6 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1"/>
    </inkml:context>
    <inkml:brush xml:id="br0">
      <inkml:brushProperty name="width" value="0.03606" units="cm"/>
      <inkml:brushProperty name="height" value="0.03606" units="cm"/>
      <inkml:brushProperty name="color" value="#F2395B"/>
    </inkml:brush>
  </inkml:definitions>
  <inkml:trace contextRef="#ctx0" brushRef="#br0">52900 21622 610,'22'-49'28,"-1"12"0,-3 11-1,-1 13 0,-1 5 0,1 0 1,2 0 1,0 1 2,0 0-1,1 2-2,-1 2-2,1 2-2,-1 2-3,-1 4-5,-1 2-5,-1 3-5,-2 3-4,-2 2-4,-4 1-4,-3 3-4,-3 1-3,-4 3 0,-4 1-1,-3 3-1,-4 0-3,0-1-7,-1-1-6,-1-1-6,-1-2-3,-1-3 1,-2-3 2,1-3 2,-2-4 2,0-4 1,1-6 3,-1-4 1,2-5 4,3-3 5,3-5 6,3-4 5,2-1 3,2 1 1,2 1 1,2 1 2,3 2 3,4 3 4,3 3 7,5 3 5,2 2 4,0 2 6,-1 2 4,1 2 5,-1 1 1,1 2-2,0 0-2,-1 2-3,1 0 0,0 3-1,-1 2 0,1 2-1,0 1-5,-1 0-12,1-1-13,0 1-11,-2-1-7,-1-3 1,-3-1 0,0-2 0,-2-3-6,1-4-13,1-4-11,2-3-13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1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53901 19352 643,'8'-22'-2,"1"4"-3,1 5-4,2 3-4,-2 5 7,-1 6 17,-2 6 16,-2 6 16,-3 5 3,-2 8-12,-4 7-11,-2 7-11,-3 2-13,-2 0-13,-1-1-13,-3-2-13,0-2-5,1-3 5,1-5 5,0-3 5,2-5 4,3-3 7,1-5 4,2-3 7,1-2 4,0-2 2,0-1 3,0 0 2,4-3 5,6-4 7,7-4 6,8-4 7,2-2-1,2-1-9,1-2-9,1 0-8,0 1-3,-3 1 2,-2 2 3,-1 2 2,-3 2 2,-3 1 0,-3 0 1,-2 2 0,-4 3 6,-4 8 8,-4 6 10,-4 7 9,-4 5 3,-6 1-5,-4 2-5,-5 3-5,-4 2-4,-2 6-6,-4 5-4,-2 4-5,-3 7-4,-1 8-2,0 7-3,-2 8-3,1 2-4,2-5-3,2-5-4,2-5-4,2-6-3,3-5-3,3-6-2,4-6-3,2-6-1,6-7 0,5-7 0,5-7 0,2-6-1,2-4-3,0-6-2,2-4-3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2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54700 21500 593,'8'9'120,"2"3"-23,0 4-23,1 2-23,1 0-17,0 1-12,-1-2-14,1-1-11,0-2-11,0-1-7,-1-2-8,1-2-6,1-4-8,1-2-6,3-6-6,2-2-6,-1-5 2,-1-4 10,-3-3 11,-1-5 11,-2 0 7,-1 1 5,0 3 3,-2 1 6,-1 5 13,-4 6 25,-3 8 24,-2 6 24,-1 4 1,0 0-19,2-1-20,0 1-21,3-1-15,2-2-8,3-2-10,4-3-9,1-1-6,1-4-3,1-2-4,2-3-2,-1-2-1,1 0 4,-1 0 4,1 0 2,-2 1 5,-2 1 5,-4 0 5,-3 2 4,-4 3 9,-8 6 15,-6 5 13,-7 7 13,-4 4 5,-1 1-8,-1 2-6,-1 3-8,-2 1-4,-2 2-3,-4 3-3,-3 1-3,1-1-3,6-2-2,4-3-3,5-3-2,3-3-2,3-3 1,1-3 1,2-3 0,4-3 1,5-2-1,4-4-1,6-2 0,4-2 0,5 0-1,5 0-1,5 0 0,3-2-2,3 0-3,1-3-3,2-2-3,1 0-4,1 0-5,-1 2-5,0 1-4,-1-1-2,-2 0 2,-1-2 4,-3 0 3,-3 0 1,-5 0 0,-5 2 0,-4 1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3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97850 31095 635,'1'-13'33,"4"4"3,2 6 3,3 5 3,3 4-1,2 5-6,1 5-6,3 5-6,1 4-2,3 3-2,1 3-1,3 3 0,0 3-8,1 6-13,-1 4-14,1 6-13,-3 4-9,-2 3-1,-3 5-2,-2 4-1,-4-6-1,-3-11 0,-3-13 0,-2-13 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2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56462 19506 647,'0'-15'2,"0"2"3,0 2 3,0 3 4,2 0 6,4 0 8,3 0 8,5 0 9,2 2-2,-1 2-11,1 4-11,0 3-11,-2 1-9,-1 3-4,-2 2-4,-2 2-5,-3 2-4,-3 3-2,-2 3-4,-4 3-2,-2 2-2,-3 1 0,-4 1-1,-2 1-1,-3-1 3,-1 0 2,-3-1 4,-1 0 4,-1-3 4,1-2 3,1-1 5,1-2 3,1-3 4,3-1 5,1-2 5,2-2 5,6-3 2,8-3 0,10-2 0,8-3 0,4-4-3,1-2-6,-1-3-7,1-4-5,-2 0-6,-1-1-6,-3 1-5,-1-1-6,-3 0-1,-3 1 4,-2-1 3,-4 0 3,-2 1 3,-2-1 3,-2 0 3,-2 1 3,-2 0 1,-2 2 1,-2 3 1,-1 1 0,-2 2 0,0 2 1,0 2 0,1 2-1,0 1 7,2 2 13,2 1 11,3 0 13,-1 2 5,2 2-1,-1 1-2,0 3-1,0 3-3,0 4-6,0 3-5,0 4-5,-1 4-3,-4 3-3,-2 3-1,-3 2-3,-2 3-3,-1-1-5,-2 0-3,1 0-6,-3 1-6,0 2-11,-1 2-9,-1 2-10,1-1-7,1-4-2,3-4-3,1-4-3,3-4 3,2-7 8,4-5 8,3-6 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3"/>
    </inkml:context>
    <inkml:brush xml:id="br0">
      <inkml:brushProperty name="width" value="0.0246" units="cm"/>
      <inkml:brushProperty name="height" value="0.0246" units="cm"/>
      <inkml:brushProperty name="color" value="#F2395B"/>
    </inkml:brush>
  </inkml:definitions>
  <inkml:trace contextRef="#ctx0" brushRef="#br0">56650 21705 894,'22'-8'-24,"-1"2"-1,-3 1-2,-1 0-1,-2 1 6,-1 1 13,-1-1 14,-1 0 14,0-1 7,0 0 2,-1-1 2,1-1 1,-1-1 0,-1 2-5,0 1-4,-2 0-4,-2 3-14,-4 2-20,-4 4-22,-4 2-21,-2 0-4,0-4 15,1-4 13,-1-4 14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3"/>
    </inkml:context>
    <inkml:brush xml:id="br0">
      <inkml:brushProperty name="width" value="0.03122" units="cm"/>
      <inkml:brushProperty name="height" value="0.03122" units="cm"/>
      <inkml:brushProperty name="color" value="#F2395B"/>
    </inkml:brush>
  </inkml:definitions>
  <inkml:trace contextRef="#ctx0" brushRef="#br0">57061 21292 704,'-13'-1'1,"8"0"16,7-2 16,6 0 16,5-2 3,1 0-7,3-1-9,2-1-8,0-1-9,1 2-7,-1 1-9,1 0-7,-1 1-6,1-2-7,-1 0-5,1-1-7,-2-1-3,-1 2-2,-2 1-3,-3 1-3,-1 0 1,-2 0 5,-2 0 3,-2 0 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4"/>
    </inkml:context>
    <inkml:brush xml:id="br0">
      <inkml:brushProperty name="width" value="0.0349" units="cm"/>
      <inkml:brushProperty name="height" value="0.0349" units="cm"/>
      <inkml:brushProperty name="color" value="#F2395B"/>
    </inkml:brush>
  </inkml:definitions>
  <inkml:trace contextRef="#ctx0" brushRef="#br0">57309 20753 630,'-14'1'15,"1"2"9,2 2 10,3 2 9,0 2 1,2 1-11,0 3-9,2 2-11,0 2-8,0 3-7,0 3-7,0 3-8,0 0-3,1 0 2,-1-1 1,0-1 2,0-1-1,2-1-1,0-1-2,2-1-1,0-2-1,0-2 0,0-4-1,0-3 1,0-3-1,2-2 2,0-4 1,2-2 0,0-2 5,2 0 6,0 0 7,1 0 7,0 0 3,0 1 2,-2-1 1,0 0 1,-1 1 1,1 4 1,2 2 1,0 4 2,0 2-2,0 3-1,-2 3-2,0 3-3,-3 2-1,-1-1 0,-2 1-1,-1 0 0,-3-2 1,0-1 1,-2-3 1,0-1 1,-1-2 1,1-1 1,-1 0 2,0-2 1,0-1 0,0 0-1,0-2-3,1 0-2,0-8-6,2-10-11,2-13-12,2-11-12,3-9-6,6-7-2,4-7-2,5-7-3,3-1 3,3 8 5,1 7 7,3 7 5,1 5 5,2 5 5,3 6 3,1 4 4,0 4 4,-2 3 5,-2 3 4,-1 2 5,-3 4 6,-3 1 6,-3 2 8,-3 2 6,-3 3 4,-1 4-2,-2 4-1,-2 4-1,-3 3-2,-1 3-4,-2 3-5,-2 3-3,-2 2-3,-4 1 0,-2 1-2,-3 1-1,-1-1-4,0-1-7,2-3-7,1-1-6,2-5-13,6-7-17,4-6-17,6-8-17,1-3-2,1-2 12,0 0 13,0-1 12,-2 3 19,-1 6 28,-2 7 27,-2 8 26,-2 3 8,-1-1-13,0 1-12,-1 0-12,-2 0-10,-1 3-5,0 1-6,-1 3-6,-1 0-5,0 1-2,0-1-4,0 1-3,1-2-5,0 0-8,2-1-7,0 0-7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5"/>
    </inkml:context>
    <inkml:brush xml:id="br0">
      <inkml:brushProperty name="width" value="0.02953" units="cm"/>
      <inkml:brushProperty name="height" value="0.02953" units="cm"/>
      <inkml:brushProperty name="color" value="#F2395B"/>
    </inkml:brush>
  </inkml:definitions>
  <inkml:trace contextRef="#ctx0" brushRef="#br0">58515 20787 744,'-7'-6'-26,"3"6"27,1 4 27,2 6 27,1 2 8,0 1-14,0 1-12,0 1-13,0 2-10,0 1-6,0 3-5,0 1-8,0 1-5,0-3-4,0-1-6,0-2-5,0-2-4,0-1-2,0-1-3,0-1-3,0-2-1,2-4 3,0-4 1,1-4 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5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58950 19805 577,'0'-13'8,"0"6"15,0 6 17,0 6 15,0 6 3,0 7-8,0 7-9,0 7-8,0 6-7,2 4-3,0 6-3,1 4-3,0 9-4,-2 11-4,-2 12-4,-2 12-3,0 6-7,1 2-6,0 0-7,2 1-7,0-7-4,0-16-1,0-16-2,0-15-1,0-10-4,0-7-8,0-6-6,0-5-8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6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59757 19583 537,'35'-6'17,"-8"4"1,-7 4 1,-9 4 1,-4 4-1,-2 5-2,-2 5-4,-2 5-2,-2 3-3,0 3-2,-2 1-1,0 2-3,-2 0-2,-3-4 0,-4-2-2,-2-3 0,-2-2 0,-1-1-1,-2-1-1,1-1 0,-1-2 1,2-3 1,3-2 1,1-4 1,1-3-2,1 0-6,-1-4-6,0 0-7,2-5-2,2-4-1,4-6-1,3-4 0,1-2 1,2-1 3,0 1 2,1-1 4,2 2 3,2 1 2,2 2 3,2 3 3,1 2 5,1 2 10,1 4 8,2 2 8,-1 4 4,1 2-1,0 4-2,-1 2-2,0 1-2,-3 1 1,-1 0-2,-2 0 0,-2 0-1,-2 1-3,-2 1-4,-2 1-2,-2 1-2,0 0-4,-2-1-2,0 1-2,-3 0-2,-2-1 1,-3 1 0,-3-1 1,-2 0-4,1 0-5,-1-2-8,0-1-5,1-2-4,-1-2-1,0-4-1,1-2 0,0-3 0,2-1 1,2 0 2,3-1 1,1-2 2,2-2 2,2-2 3,2-1 2,2-2 2,4 2 4,2 1 2,3 0 3,3 2 4,0 1 6,1 0 4,1 2 6,1 1 2,0 0 0,-1 2 0,1 0 1,-2 2-2,-1 0 1,-2 2-1,-2 0 0,-1 1 0,0 0-2,-1 0-2,1 0-1,0-1-4,0 1-7,0 0-8,-1 0-7,2-2-5,0-6-3,1-4-3,2-5-3,0-3-1,1 1-2,1-1 0,1 0-1,0 2 2,-2 1 7,-3 2 5,-1 2 6,-1 4 13,0 6 22,0 6 19,0 6 22,-1 3 3,-1-1-11,-1 1-13,0 0-12,0-3-17,4-3-19,2-4-20,3-4-20,2-5-9,0-6 4,-1-6 3,1-5 4,-2-3 4,-1 1 4,-2 1 4,-2 1 6,-1 1 5,-1 3 8,1 1 7,0 3 8,0 1 12,2 4 18,0 2 17,1 4 17,0 2 3,0 4-11,-2 2-12,-1 4-11,0 1-8,0 1-6,0 1-6,0 1-5,0 1-3,-1-1-1,1 1-1,0 0-1,-1-1-6,-2 1-10,-3 0-11,0-1-11,-5 1-7,-4 1-3,-6 1-2,-3 2-3,-5-2 1,-2 0 3,-1 0 2,-2-2 5,0-2 1,5-1 1,3-2 1,4-2 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7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59461 22485 527,'-13'0'10,"8"0"17,7 0 20,6 0 18,5-2 4,5-2-11,4-3-10,3-3-10,5-1-8,5 3-4,4 1-4,6 2-5,3 1-6,4 1-6,2-1-8,4 0-6,-1 1-6,1 2-8,-2 2-6,0 2-7,-3 0-2,-1-1 2,-2 0 2,-2-1 3,-5-1-3,-10 0-6,-8 0-7,-8 0-7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63725 21675 333,'49'20'167,"16"14"-1,16 14 1,15 16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8:59"/>
    </inkml:context>
    <inkml:brush xml:id="br0">
      <inkml:brushProperty name="width" value="0.04447" units="cm"/>
      <inkml:brushProperty name="height" value="0.04447" units="cm"/>
      <inkml:brushProperty name="color" value="#F2395B"/>
    </inkml:brush>
  </inkml:definitions>
  <inkml:trace contextRef="#ctx0" brushRef="#br0">66219 17900 494,'14'10'5,"-1"3"11,-3 5 9,0 4 10,-4-1 2,-1-3-8,-2-5-9,-2-3-7,-1 0-5,-2 4 1,0 3 0,-2 5 1,-1 2-7,-3 3-10,-4 1-11,-2 2-12,-2 0-5,-1-1 1,-1-3 2,-1-1 1,-2-2 2,-1-1 3,-3-1 3,-1-1 3,-2-1 4,1-3 4,0-1 3,-1-2 3,2-3 3,3-1 0,3-2 2,3-2-1,3-1 4,1 0 6,2 0 4,2 0 6,3-1 3,2 1 4,4 0 1,3 0 4,3-1 0,5 0-1,5-2 0,5 0 0,4-3-2,3-4-3,3-4-3,3-3-2,0-3-3,0-2-5,-1 0-3,-1-1-5,-3 1-2,-4 3-4,-3 3-1,-4 3-4,-5 4-2,-3 7-5,-4 8-3,-4 6-4,-5 5 1,-4 3 3,-5 3 5,-5 3 4,-4 0 4,-1 0 3,-3-1 3,-1-1 3,-2-1 3,1-1 1,0-1 1,-1-1 1,2-2 0,3-3 0,3-3 0,3-3-1,5-3-3,6-2-4,8-4-6,6-2-4,6-4-4,4-4-2,3-4-3,5-3-3,1-3-1,0 0 2,1 1 2,-1-1 1,-1 2 4,-3 2 3,-3 4 5,-3 3 5,-3 3 2,-2 4 2,-4 3 2,-3 5 2,-1 3 4,-2 2 4,0 1 5,-2 3 5,-1 0 2,-2-1-2,-2-1-1,-1-1-2,-2-1-3,2-2-2,1-3-4,0-1-3,3-3-6,4-4-7,4-4-8,4-4-8,3-5-5,3-7-5,3-7-3,3-7-5,2-6-1,1-4 1,1-5 2,1-6 0,0 0 5,-1 1 4,-1 2 6,-1 2 6,-2 5 3,-3 8 1,-3 7 1,-3 9 1,-2 4 6,-3 4 11,-1 3 11,-2 3 11,-2 2 8,-2 6 3,-2 2 4,-2 5 4,0 3-2,0 1-7,2 3-8,1 2-7,1 0-6,1-1-4,3-1-4,2-1-4,1 0-3,0 0 2,0-1-1,0 1 2,0-1-3,1 1-3,1 0-3,2-1-3,-2 2-2,-3 2 0,-2 1 2,-4 3 0,-1 0 1,-2 3 1,-1 0 1,0 0 1,-3 1 1,-3-1-1,-5-1 1,-4-1-1,-2 0 0,-1-1-1,-1 1-1,-1-1-2,0-1 0,-1-1-3,1-3-2,-1-1-2,1-3-2,1-2-5,1-4-3,1-3-3,1-2-4,3-4-3,1-2-3,3-3-3,1-4 0,4-4 1,2-4 2,4-3 2,2-3 2,0-1 3,2-1 4,0-1 3,1 2 3,2 3 0,0 5 1,2 3 1,-1 3 2,1 2 1,0 2 2,0 3 2,0 0 6,-1 2 13,1 0 10,0 2 12,0 1 8,2 2 3,0 2 3,1 2 5,1 2-2,2 3-4,0 3-5,1 3-4,1 1-4,1-1-4,1 0-4,1-2-5,1-1-5,1 1-7,1 0-8,2-1-8,-1-1-9,0-2-8,1-4-10,-1-2-9,0-3-10,-3-1-8,-1 0-9,-2-2-9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5"/>
    </inkml:context>
    <inkml:brush xml:id="br0">
      <inkml:brushProperty name="width" value="0.03905" units="cm"/>
      <inkml:brushProperty name="height" value="0.03905" units="cm"/>
      <inkml:brushProperty name="color" value="#F2395B"/>
    </inkml:brush>
  </inkml:definitions>
  <inkml:trace contextRef="#ctx0" brushRef="#br0">91373 38552 563,'-15'-7'4,"2"0"0,3 2 0,1 1-1,3 0 6,6 0 15,4 0 13,6 0 14,4 0 2,5 0-10,5 0-10,5 0-11,3 1-5,2 0 0,3 2-2,1 1 0,0 0-4,-4 0-6,-2 0-6,-3 0-6,-2 0-5,-3 0-4,-1 0-4,-3 0-3,-4-3-4,-6-4-6,-8-6-6,-6-4-5,-5-3 2,-2-3 8,-2-1 9,-1-3 8,-2 0 7,0 0 2,1-1 4,-1 1 3,1 1 2,1 3 2,0 3 1,2 3 1,1 2 3,1 4 4,0 3 4,2 3 4,1 3 5,2 5 5,2 6 6,2 4 6,2 6 0,0 5-5,2 6-6,0 7-6,1 2-3,0 2-3,0 0-2,0 2-3,0-1-2,0-2-4,-1-2-5,1-1-3,-1-2-2,-2 0-1,-2 0-2,-2 1-1,-1-3-1,-2-2 1,0-3-1,-1-3-1,-2-3 0,-2-1-1,-2-3-1,-1-1 0,-1-3-2,0-2 0,2-4 0,1-3-1,0-2 0,1-2 1,-1-2 0,0-2 1,1-3 0,2-5 0,2-5 1,3-5 1,1-3-1,4 1 1,2-1 0,4 1 0,1 0 2,3 4 3,2 3 3,2 3 4,1 2 1,1 3-2,1 1-1,1 2-1,0 2-1,-3 2-2,-1 2-1,-2 2-2,-3 2-1,-1 2-1,-2 1-3,-2 3-1,-3 1-2,-2 0-2,-3-1-2,-4 1-1,-3 0-2,-3 2 0,-5 0 0,-3 1-1,-3-1 1,1-1 2,-1-2 3,1-2 1,-2-2 3,0-1 3,-1 0 2,0-1 3,-3-2 2,-1 1 0,-3 0 1,-1 0 0,0 0 2,0 0 1,1 0 3,1 0 2,3 0 3,3 0 4,5-1 3,3 1 5,8 2 6,12 4 12,12 4 12,11 3 10,7 3 1,-1 0-13,0-1-11,1 1-13,4 1-9,10 5-8,10 3-7,10 4-7,3 0-8,0-5-7,-1-5-8,0-5-8,-3-6-5,-1-6-2,-2-8-2,-2-6-3,-8-4 2,-10 0 9,-13 1 7,-11-1 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9:00"/>
    </inkml:context>
    <inkml:brush xml:id="br0">
      <inkml:brushProperty name="width" value="0.0508" units="cm"/>
      <inkml:brushProperty name="height" value="0.0508" units="cm"/>
      <inkml:brushProperty name="color" value="#F2395B"/>
    </inkml:brush>
  </inkml:definitions>
  <inkml:trace contextRef="#ctx0" brushRef="#br0">68758 18572 433,'0'-14'0,"0"1"0,0 2 0,0 2 0,1 0 5,3-1 11,4-3 11,2-2 10,3 0 2,3 1-5,4 1-8,2 1-5,3 0-5,2 0-2,4 0-2,3 1-3,0 0-2,-1 4-5,-3 3-4,-2 2-4,-2 2-4,-3 0-3,-3 0-2,-2 0-3,-7 0-6,-9-2-9,-8 0-7,-9-1-9,-5-3 1,1-4 10,-1-4 12,0-3 10,2-3 7,3 0 4,3 1 5,3-1 3,1 2 5,0 1 5,0 2 5,0 3 5,1 4 9,2 8 15,3 8 15,1 7 14,1 7 1,0 5-12,0 5-10,0 5-13,0 2-8,2 2-8,0 0-7,2 2-7,-1 0-5,-1 2-3,0 0-3,-2 2-3,0-2-3,0-4 0,0-4-2,0-4-1,-1-5-7,-4-5-12,-2-6-14,-3-6-12,-3-5-2,-2-3 9,-1-2 8,-3-4 9,0-2 7,-1-2 4,0-1 3,1-3 5,0 0 3,3 0 5,1 2 4,2 1 3,4-1 7,6-4 10,6-2 10,6-3 9,5-2 1,4-1-7,3-1-7,5-1-8,2-1-7,4-1-7,3-1-6,3-1-7,0 1-6,0 0-5,-2 1-5,0 1-6,-1 2-1,-3 3 4,-2 3 2,-1 2 4,-4 3 3,-3 3 6,-5 1 5,-3 2 5,-3 4 9,-3 6 14,-1 6 13,-2 5 12,-2 4 5,-2 1-8,-2 1-6,-2 1-6,-1 1-6,1 1-3,-2 1-3,2 1-4,-1-1-3,0-1-2,0-3-3,0-1-3,1-2-7,0 1-14,2-1-13,0 1-14,-1-5-7,-4-9 0,-4-8 1,-3-9-1,-2-9 3,4-9 5,3-9 4,3-8 5,1-4 4,2 0 3,0 2 3,2 1 4,0 2 3,0 7 3,0 6 4,0 6 3,0 4 7,2 5 10,0 3 10,2 4 9,-3 7 10,-4 8 11,-6 9 9,-4 9 11,-3 7-1,-1 5-15,-1 4-14,-1 6-13,0 1-10,2 0-5,3-2-5,1 0-5,2-3-3,1-4-4,0-4-3,2-3-3,1-5-1,2-4 1,2-3 1,2-4 1,3-4-3,2-1-5,3-2-6,4-2-6,1-2-2,1 0 2,1-2 2,2 0 1,-1-1 3,1 2 4,0 0 5,-1 2 3,-1 0 5,-2 3 3,-4 2 5,-3 2 4,-3 0 2,-4-1 0,-4 0 0,-3-2 1,-5 0-1,-2 2-1,-3 0-2,-3 1-3,-2 1 0,-3 0 0,-1-1-1,-2 1 0,-2 0-1,-1 1-1,-1 2-2,0 0 0,-1-1 0,3-1 2,2-2 3,1-2 3,4-1 1,3-1 3,4 1 1,5 0 3,5-1 2,6-2 3,7-3 4,8 0 4,4-2-1,5 0-4,3 0-4,5 0-4,3-1-3,4-1 0,4 0-2,4-1 0,3-1-1,0 0 0,2 0 0,0 0-1,0 0 0,-2 0-2,-2 0-1,-2 1-1,-2-1-1,0 2-3,-1 0-1,-2 2-1,-1-1-2,-3-2-1,-4-2-2,-1-2-1,-5 0-2,-3 0-1,-5 2-1,-3 1-2,-6 1-6,-8 3-12,-8 4-10,-8 2-11,-3 2-7,3 0 0,1 0-1,3 0-1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9:05"/>
    </inkml:context>
    <inkml:brush xml:id="br0">
      <inkml:brushProperty name="width" value="0.03215" units="cm"/>
      <inkml:brushProperty name="height" value="0.03215" units="cm"/>
      <inkml:brushProperty name="color" value="#F2395B"/>
    </inkml:brush>
  </inkml:definitions>
  <inkml:trace contextRef="#ctx0" brushRef="#br0">47550 28523 684,'0'-42'34,"0"10"0,0 9 0,0 11 0,1 6-2,2 4-3,2 4-4,2 4-3,0 3-4,-1 3-3,-1 3-4,0 3-3,-1 3-2,2 1-1,0 3-2,2 1 0,-1 1-1,-1 1-2,-1-1 0,0 1 0,-1-3-2,2-3 0,0-5 0,2-3 0,1-5 0,3-6 2,3-6 0,3-6 1,4-8 0,5-11-2,5-11-3,5-10-2,3-8-3,3-3-3,4-5-4,3-3-3,1-4-5,1-1-7,1-3-8,2-1-7,-6 5-1,-10 11 4,-12 12 3,-9 12 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19:06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48650 16116 753,'14'36'58,"-1"-6"-12,-2-5-13,-2-6-12,-2-5-7,-1-1-1,0-3-1,-2-1-1,0 0-2,0 2 0,0 2-2,0 1-1,1 0-1,4-4-3,2-5-1,3-2-3,3-8-1,3-8 2,3-9-1,3-9 2,6-8-2,7-8-2,8-7-3,8-9-2,2-3-1,-1 3 0,-2 1 2,-2 3 1,-4 4 0,-6 10 2,-6 8 1,-6 10 1,-5 5-8,-5 4-16,-5 5-17,-4 3-16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0:55"/>
    </inkml:context>
    <inkml:brush xml:id="br0">
      <inkml:brushProperty name="width" value="0.03781" units="cm"/>
      <inkml:brushProperty name="height" value="0.03781" units="cm"/>
      <inkml:brushProperty name="color" value="#00BFF3"/>
    </inkml:brush>
  </inkml:definitions>
  <inkml:trace contextRef="#ctx0" brushRef="#br0">41970 48093 581,'-11'-2'25,"8"-3"1,9-5 3,10-4 1,5-3 0,5-1-7,3-3-6,4-1-6,2-1-3,-1 1-2,-2 1-1,0 1-1,-2 2-2,-3 2-1,-3 4-2,-3 3-1,-3 1-1,-3 2 1,-2 1 0,-4 1 0,-2 1 0,-1 3 2,0 4 0,-2 2 2,-1 3 0,-4 4 1,-2 2 1,-3 3 0,-3 2 1,0 3 2,-2 1 0,1 3 1,-2-1 1,0-3-1,0-3 1,1-3-1,0-2 0,2-3-1,2-1 0,2-2-2,3-1 0,2 0-2,3 0-1,4-1-2,1 1 0,0-2-3,0-1-1,-1 0-1,1-1-1,0 2 1,0 0 2,0 1 1,-2 3 1,-1 4 0,-2 3 1,-2 5 0,-1 0 2,-2-3 2,0-3 1,-1-3 3,-2-1 0,-1 0-2,0-1-1,-1 1-2,-1-1 0,0 0-1,1-2 0,-1 0-1,0-2 0,0-1-2,0-1-1,0 0-2,-1-4-3,-3-6-7,-4-6-6,-1-5-7,-2-6-2,4-1 4,3-4 3,3-3 3,1 0 3,2 1 3,1 3 3,0 1 3,2 2 0,0 1 0,2 1-1,0 1-2,1 2 4,0 3 6,0 3 7,0 2 7,0 6 9,0 6 10,0 8 10,0 6 10,0 4 0,0 1-11,0 1-12,0 1-12,0 3-7,0 7-4,0 5-5,0 6-3,0 2-5,0-2-5,0-2-5,0-2-4,0-2-3,0-4 2,0-2 0,0-3 3,2-4-5,2-7-9,4-5-8,2-6-10,1-5-2,1-4 6,0-4 5,0-4 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0:57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43271 47297 542,'7'-8'1,"-2"-2"2,-3 0 2,0-1 1,-4 3 5,0 8 6,-3 8 6,-2 7 7,-1 6 1,0 0-6,1 0-4,-1 3-5,0-2-3,0 0 0,0-1-1,1 0-1,0-3-4,4-3-7,2-3-8,4-2-7,1-5-3,3-3 3,2-4 2,2-3 3,2-3 1,1 0-2,3 0-1,2 0-1,-1 1-1,-1 0 1,-3 2 0,-1 1 1,-2 1 2,-1 2 6,0 2 4,-2 2 6,-1 1 3,0 3 1,-2 2 2,0 2 1,-2 2 0,-1 1-2,0 3-1,-1 2-1,-3 0-1,-2 1-1,-4-1 1,-2 1-1,-2 0 0,-2 1-2,0 1-2,-1 1-1,-1 0-2,-1-1-3,-1-1-3,-1-1-2,-1-1-1,1-3 1,-1-1 2,1-2 1,0-3 1,2-3 0,3-2 0,1-4 0,3-3 1,2-3-1,4-5 1,3-4-1,3-2 1,3-1-2,5-2 1,4 1-1,2-2 0,-1 2 0,1 1 2,0 1 0,-1 2 2,1 2 2,-1 4 4,1 3 1,-2 2 3,-1 2 0,-2 2 1,-2 2 1,-2 2 1,-2 3 0,-3 4 1,0 2 0,-3 3 0,-1 1 0,0 3 0,-1 1 1,-2 1 0,-2-1-3,-2-1-1,-1 0-2,-3-1-1,0 1-1,-1 1-2,-1 1-2,-1-1 0,2-1-1,1-3-1,1-1-1,4-5-1,6-6-2,7-8-2,8-6-1,3-4-1,3 0 2,2 0 1,1 1 2,0 0 1,-1 0 0,-3 2 0,-1 1 0,-1 1 1,0 2 2,-1 2 2,1 2 2,-2 2 1,-3 2 1,-3 2 0,-2 2 0,-4 2 1,-4 3-2,-4 3 0,-4 3 0,-2 2-1,-3 0 0,-2-1-1,-1 1 0,-3 0 0,0 1 0,0 1-1,-2 1 0,-1 0 0,-1-1-1,-1-1-1,-1-1 0,-1-1 0,-1 1-1,-1 0 0,0-1-1,0-1 1,5-2 1,3-4 0,5-3 2,6-4 3,10-4 3,10-6 5,10-4 4,5-3-1,4 1-3,3-1-4,3 0-3,2 0-4,0 1-4,2-1-3,0 0-2,2 1-4,1 3-2,0 1-2,2 2-3,-2 1-2,-2 0-2,-4 0-2,-2 0-2,-4 1 1,-3 0 3,-5 2 2,-3 1 2,-6-1-4,-6-1-11,-8 0-12,-6-1-11,-6-3-1,-3-4 12,-5-4 11,-3-3 11,-2-4 7,1-1 4,1-3 2,1-1 5,2-2 2,1 1 3,2-1 4,3 1 3,1 1 3,2 1 2,3 3 3,1 1 1,1 3 2,2 3-3,1 2-1,0 4-2,2 7 5,1 12 11,0 12 11,2 11 10,0 8 2,0 6-10,0 4-10,0 6-9,0 4-8,2 5-5,0 5-5,1 5-4,1 7-7,0 10-6,0 10-7,0 9-7,1 1-1,0-11 1,1-8 3,2-11 1,-1-11 1,-1-13-1,-1-13-3,0-12 0,-1-9-2,0-5-1,0-5-1,0-4-1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0:57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45186 47988 584,'7'-14'3,"-1"2"5,0 4 6,-2 3 6,0 2 2,0 4 2,0 2 0,0 4 1,-1-2 3,-1-5 4,0-4 6,-1-5 3,-2 0-1,-1 6-9,0 6-8,-1 6-9,-2 4-5,0 3-3,-1 3-1,-2 3-2,0 2-1,-1-1-1,-2 1 0,0-1 1,-1 1-3,-1 1-4,-1 1-4,-1 1-3,-1 0-2,2-1-2,1-1-2,1-1 0,4-6-10,6-11-14,7-10-15,8-11-16,1-4 1,-1 4 15,-2 4 17,-2 5 15,-1 2 13,-1 3 11,1 4 11,0 2 11,-1 3 7,-1 4 3,0 2 4,-2 3 3,0 2 0,0-1-1,0 1-1,0-1-2,-1 2-2,0 1-5,-2 3-4,0 1-4,-2 2-4,0-1 0,-2 0-2,0 1-2,0-2-2,0-3-3,1-3-3,2-3-3,0-5-12,2-8-20,1-8-19,0-8-21,1-7-4,0-5 12,0-7 10,0-5 12,-1 0 9,1 6 5,0 5 7,0 7 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0:58"/>
    </inkml:context>
    <inkml:brush xml:id="br0">
      <inkml:brushProperty name="width" value="0.03913" units="cm"/>
      <inkml:brushProperty name="height" value="0.03913" units="cm"/>
      <inkml:brushProperty name="color" value="#00BFF3"/>
    </inkml:brush>
  </inkml:definitions>
  <inkml:trace contextRef="#ctx0" brushRef="#br0">45800 48254 562,'8'-23'1,"0"4"3,-1 3 3,1 3 3,0 1 2,2 1 1,0-1 1,1 0 1,2 1 2,2 1 0,1 0 2,3 2 2,0 0-2,-1 0-1,-1 0-2,0 1-2,-2 0-2,-1 2-3,-1 2-3,-1 2-3,-1 3-4,-2 4-6,-2 4-7,-2 3-5,-3 2-4,-4-1-3,-4 0-2,-4-2-2,-1-1-1,0-2 5,2-3 2,1-1 5,-1 0 3,0 2 5,-1 2 4,-1 2 6,-1 0 4,0 1 6,0 0 4,1 0 5,0 0 4,2 1 3,2 1 1,2 2 2,1-1 2,1 3-2,-1 0 0,0 1-2,0 1-1,0 3-4,0 1-4,0 3-3,0 1-1,0 1 0,0 0 0,0 2 1,0 1-2,1-1-2,-1 0-5,0 1-2,0-4-5,0-4-4,0-5-4,0-4-4,1-7-6,0-8-9,2-8-9,0-8-8,2-4 3,2-1 11,2-1 14,2-1 12,2 0 8,1 1 4,3 1 4,2 1 3,1 1 2,-1 1 0,1 0-1,0 2-1,0 1 1,3-1 0,1 0 0,3 1 0,0-1-2,-1 0-5,-1 1-5,-1-1-6,-1 1-4,-1 1-5,-1 1-6,0 0-4,-3 2-4,-1 1 0,-3 0-1,0 2-1,-5 0-1,-5 1-1,-4-1 0,-5 0 0,-4 0 3,0 0 7,-1 0 7,-1 1 8,0-1 4,2 2 1,3 0 3,1 2 1,1 1 1,0 0 1,0 2-1,1 0 1,-1 2 7,2 0 14,0 2 13,2 0 14,1 4 4,2 5-8,2 7-6,2 6-7,2 3-5,2 0-4,1 2-2,3 1-4,2 3-1,0 6-2,1 6-1,1 6-1,2 2-4,3-2-8,3-2-6,3-2-9,1-3-7,-1-4-7,-1-4-7,-1-4-7,0-2-5,-1-3-1,1-2 0,-1-1-2,-1-4 1,-3-3 4,-3-4 3,-2-4 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0:58"/>
    </inkml:context>
    <inkml:brush xml:id="br0">
      <inkml:brushProperty name="width" value="0.03049" units="cm"/>
      <inkml:brushProperty name="height" value="0.03049" units="cm"/>
      <inkml:brushProperty name="color" value="#00BFF3"/>
    </inkml:brush>
  </inkml:definitions>
  <inkml:trace contextRef="#ctx0" brushRef="#br0">46472 50270 721,'-19'-12'35,"7"10"6,8 8 4,8 9 6,4 5-5,1-1-12,2 1-14,0-1-14,1 1-9,3-1-7,2 1-8,1-1-6,0-1-9,-3-3-11,-3-3-9,-2-2-10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1:00"/>
    </inkml:context>
    <inkml:brush xml:id="br0">
      <inkml:brushProperty name="width" value="0.04005" units="cm"/>
      <inkml:brushProperty name="height" value="0.04005" units="cm"/>
      <inkml:brushProperty name="color" value="#00BFF3"/>
    </inkml:brush>
  </inkml:definitions>
  <inkml:trace contextRef="#ctx0" brushRef="#br0">48387 48042 549,'-7'31'79,"2"-2"-21,2 0-22,2-1-22,0 0-14,-2-1-6,-2 1-6,-1-1-6,-2-1-3,2-3 2,1-3 1,0-3 2,2-2 1,0-3 1,2-1 0,0-2 0,2-1 3,2 2 5,2 0 5,2 1 4,0 2 5,0 2 2,-2 1 2,0 3 3,-2 1 2,-1 3 1,0 1 1,-2 3 2,0 0 0,-2 1-1,0-1 0,-1 0-1,-1-1 0,0-3 0,0-3-2,0-2 0,2-9-12,4-13-21,4-12-21,4-13-23,1-8-5,-1-4 9,-1-4 9,0-4 10,-1 0 8,-1 2 6,1 4 7,0 2 6,-1 4 4,0 6 2,-2 4 1,0 5 1,-1 3 2,1 2 5,2 3 5,0 1 3,1 1 7,2 1 6,0-1 6,1 0 8,2 0 2,2-2-2,1 0-3,3-1-2,1 0-3,1 1-6,1 1-5,1 1-4,0 1-3,-1 4-1,-1 2 0,-1 4 0,-1 1-2,-3 0-2,-1 0-3,-2 0-2,-3 1-5,-2 4-9,-4 2-9,-2 4-9,-4 1-2,-1 1 4,-2 1 5,-1 1 3,-4 1 3,-2 2 2,-3 0 2,-3 1 2,-2 0 2,1-1 2,-1-1 2,1-1 2,-1 0 1,1 1 3,-1 2 1,0 0 2,2-1 1,5-3 1,3-3 0,4-3 1,5-4-1,4-6-4,5-6-3,6-5-5,2-4-1,1-2 0,1 0-2,1-1 0,1 1 1,0 1 0,-1 2 0,1 3 2,-2 1 1,-1 4 1,-2 3 1,-3 2 1,-3 5 3,-8 8 2,-6 6 5,-7 7 2,-5 3 2,-2 1-1,-2-1-1,-1 1-1,-2 0 0,-1 2-1,-1 2-1,-1 3 0,-1-1-1,-1 0-2,0-1-1,-2-1-1,-1-2-1,1-3-1,0-3 0,-1-3-1,4-3 1,5-3 0,7-3 1,5-2 0,8-7-1,10-9-2,10-8-2,9-9-2,6-5-2,3-1 0,1 0-1,2-2 0,1 0 0,1 1 0,-1 1 1,0 2 1,0 1 0,0 2 1,0 4 2,1 3 1,-3 3 1,-2 1 2,-3 2 1,-3 2 2,-4 4 1,-3 5 1,-5 4 1,-3 5 1,-5 4 0,-6 2-2,-6 1-2,-6 3-3,-4 0-1,-1 1-1,-3 0-2,-2-1-1,-1 0-1,-3-1 1,-1-1-1,-3 0 1,0-3-2,0-1-4,-1-2-4,1-2-3,0-3-4,1-1-1,1-2-2,1-2-2,1-4-1,3-6 2,1-5 2,3-7 0,1-5 2,2-7 1,2-5 0,3-6 2,1-3 0,2-2 3,2 0 1,2-1 2,1 1 3,0 6 3,0 4 2,0 5 4,0 4 3,2 3 5,0 4 5,2 2 5,-1 3 4,2 4 3,-2 4 5,1 5 3,-1 3 3,0 5 4,-1 6 4,-2 4 3,0 5-1,0 5-7,0 5-6,0 5-6,0 3-6,0 0-4,0 2-4,0 1-5,0 1-4,0 4-4,0 2-5,0 4-4,0-1-4,0-1-6,0-2-5,0-1-5,0-5-4,0-6-3,0-6-2,0-5-3,1-10-3,2-11-2,2-12-4,2-11-2,0-4 3,-1 5 11,0 5 10,-2 5 11,-1 1 7,0-2 1,-1-2 3,-2-1 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1:00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49400 47960 561,'14'-35'3,"-3"9"7,-3 9 7,-2 9 6,-2 7 7,0 7 6,-1 7 6,2 8 6,-2 7 0,1 8-7,0 10-7,0 8-5,-1 7-6,0 5-4,-2 5-4,0 5-3,-1 6-5,0 8-6,0 8-4,0 8-7,0 7-1,0 7 1,0 6 1,0 8 1,2-2-7,4-11-16,3-12-15,5-9-16,1-14-4,-1-15 8,-1-17 7,0-14 8,-3-12 6,-1-4 7,-2-5 6,-2-4 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5"/>
    </inkml:context>
    <inkml:brush xml:id="br0">
      <inkml:brushProperty name="width" value="0.03529" units="cm"/>
      <inkml:brushProperty name="height" value="0.03529" units="cm"/>
      <inkml:brushProperty name="color" value="#F2395B"/>
    </inkml:brush>
  </inkml:definitions>
  <inkml:trace contextRef="#ctx0" brushRef="#br0">94307 38665 623,'1'-62'29,"2"16"-7,2 17-7,2 17-8,0 9-3,1 2 4,0 2 1,0 2 4,-1 4-1,-2 5-1,-3 7-4,0 6-2,-5 4-1,-2 2 0,-5 4 0,-4 3 1,-3 1-3,-1 0-3,-3 0-3,-1 0-5,0-2-2,2-3 0,4-5-1,3-3-1,2-4 2,2-3 1,3-3 3,1-3 2,1-2 3,2 0 3,0-2 3,2-1 4,0 1 2,2 2 0,0 2 1,2 1 1,0 3 1,0 2 5,-1 1 3,2 3 4,-2 2 1,1 2 0,0 4 0,0 3-2,-1 0-1,0-1-5,-2-3-4,0-1-5,-2-4-2,0-3-3,-2-5-3,0-3-1,0-6-10,2-8-14,2-8-14,2-8-15,3-9-6,2-12 3,3-13 2,3-10 2,1-2 6,-2 12 9,-3 11 8,0 10 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1:01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50825 48675 546,'9'-9'2,"1"-3"7,3-4 4,2-2 6,1 1 2,1 3-4,1 4-3,1 4-3,0 2-1,-2 1-2,-3-1 0,-1 0-1,-2 0 0,-1 2 0,0 0 0,-2 2 0,-3 1-7,-6 4-11,-6 2-12,-5 3-12,-5 1-4,0-4 8,-1-3 6,-1-2 7,0-2 5,1 0 5,1 0 4,1 0 4,1 0 4,2 0 0,2 0 2,3 0 1,0 0 3,0 0 7,0 0 6,0 0 6,1 2 3,2 6 1,3 4 1,1 5 1,1 2-2,1-1-4,2-1-5,0 0-3,2-2-5,0 1-4,1 0-5,2-1-3,0 0-3,1-1-1,2 0 1,0-2 0,1-1-2,0-1 0,-1 0-1,1-2-1,0-1-1,0 0 1,-1-2 1,1 0 0,-2 0-1,-2 3-3,-4 3-2,-2 4-3,-5 1 0,-2-1 1,-5 1 2,-4 0 1,-2-1 1,-1 1 2,-1 0 1,-1-1 1,-2 1 1,0-1-1,-1 1-1,0 0 1,-2-1 1,1 1 3,-1 0 4,1-1 3,1 0 4,4-2 1,5-3 2,3-1 3,4-1 0,6-2 1,4-1-1,6 0 1,4-2-2,7-2-3,5-2-3,7-2-4,2-2-3,0 0-3,0-1-4,1-2-3,-1 1-2,2 1-1,1 0-1,1 2-2,0 0-1,0 2-5,0 0-2,0 2-5,-1 0 0,-3 2 1,-4 0 1,-2 2 1,-3-1-1,-5 0-2,-3-2-2,-4 0-3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1:02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42513 54104 582,'-16'-1'3,"2"-1"5,1 0 6,1-1 5,4-3 3,8-4 0,8-4-1,7-3 0,6-2-1,1 2-1,3 3-2,1 1-1,3 1-2,3 1-3,3-1-3,2 0-3,0 1-2,-3 2-2,-5 3-2,-3 1-1,-4 1-2,-3 2 0,-3 0-1,-3 2-1,-2 1 0,-2 4 0,-3 2 1,-1 3 0,-2 4 1,-4 2 3,-2 3 2,-3 3 3,-2 1 1,0-1 2,0-1 0,0-1 1,1-1 1,1-1-1,0-1-1,2-1 0,0-1-1,2 0-1,0-2-1,2-1-1,0 1 0,2 1 0,0 3-1,2 2 1,0 0-1,2-1 1,0-1 0,1-1-1,1-1 1,-2-1 0,-1 0 0,0-2 0,-2 0 0,-1 1 1,0 2-1,-1 0 1,-3 0-1,0-1 0,-3-1-2,-2 0 0,-1-3-1,0-1 1,1-2 0,-1-2 1,-1-2-2,0 0-5,-1-2-4,-1 0-5,-1-4-4,2-4-4,1-5-5,0-5-4,2-6-2,-1-5 2,0-6 0,0-7 1,1-1 2,0 0 3,2 2 3,1 0 4,0 3 3,0 4 4,0 3 5,0 5 4,0 4 4,0 5 4,0 4 4,0 6 4,0 4 7,0 4 10,0 4 10,1 4 10,-1 4 1,2 7-7,0 5-7,2 7-7,0 4-6,2 4-2,0 4-2,2 4-3,-1 3-4,-1 5-4,0 4-4,-2 4-5,0 4-2,0 4-2,0 6-2,0 5-1,1 1-4,2 0-7,2-2-6,2 0-7,0-6-4,0-9-5,-2-10-2,0-10-4,-2-10 2,1-8 6,0-9 6,0-8 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1:03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44702 53390 477,'7'-8'0,"-1"2"0,0 0 0,-2 2-1,0 1 2,0 2 5,0 2 3,0 2 4,0 4 2,0 5-2,0 7-1,0 6-2,-1 3-2,-2 0-4,-2 2-4,-2 1-3,-3 1-2,-2 1 0,-3 0-1,-3 2 0,-2-2 0,2-3 1,1-5-1,1-3 1,0-4 1,2-3 2,1-3 2,1-2 1,2-5 1,6-3 2,4-4 1,5-3 2,4-5-1,0 0-1,1-3-1,1-1-1,1-1 0,0 2-1,-1 2 2,1 3-1,-3 3 2,-3 7 1,-4 8 1,-4 6 2,-4 5 0,-6 3 0,-4 3 1,-5 3 0,-2 0-1,3-4 0,1-2-2,2-2-1,1-2 0,-3 2-2,-2 3 1,-1 1-2,-1-1-2,2-5-2,3-4-3,1-6-3,5-5-5,6-6-5,7-6-7,8-6-5,3-2 0,-1 1 6,1 1 5,0 0 7,-1 2 4,1 1 4,0 1 2,-1 0 5,1 2 2,0 1 5,-1 0 5,1 2 3,-2 3 4,-1 6 2,-2 5 3,-2 7 3,-2 4-1,-2 1-4,-3 3-5,0 1-3,-3 0-4,-1-1-2,0-3-3,-1-1-2,-1-2-2,0-3-4,0-1-1,0-2-3,2-8-7,2-13-13,3-12-10,4-12-13,2-9-3,3-2 6,4-4 7,2-2 5,2-1 6,1 4 4,1 2 4,1 4 5,-1 4 5,-1 5 3,-3 7 6,-1 5 4,-1 5 4,0 3 5,-1 2 4,1 4 6,-2 3 0,-3 2 0,-2 3-3,-4 4 0,-2 3 0,0 3 2,-2 5 2,0 4 4,-1 1-2,0 2-2,0 1-2,0 1-4,-1 0-3,0-1-2,-2-1-4,0-1-2,-1-1-3,0-1-2,0-1-2,0-1-3,1-1-7,1-3-11,0-1-12,2-2-11,0-7-4,2-8 3,0-11 2,1-10 4,2-6 2,2-4 4,2-4 3,2-4 4,0-2 3,1 3 2,0 2 4,0 2 3,-1 3 3,-1 5 2,0 5 3,-2 5 3,0 4 5,0 3 5,0 2 6,-1 4 7,1 5 7,-2 8 7,-1 8 9,0 7 8,-2 4 0,0 1-8,-2-1-7,0 1-9,-1 0-5,0 0-4,0 2-4,0 1-3,-1 0-3,0-1 0,-2-2 0,0 0-1,-1-1-2,2-1-5,0-1-5,2-1-5,1-5-10,2-9-15,2-8-16,2-9-15,1-5-3,-1 0 13,1 0 12,0 1 11,0 0 9,0 0 5,0 2 4,-1 1 5,1 2 4,-2 4 5,-1 4 3,0 4 5,-3 2 1,-2 1-2,-4 2 0,-2 0-1,-2 0-1,-2 1-1,0 0-2,-1 0-1,-2-1 0,0-1-1,-1-1 0,-1 0-1,-1-1 1,1 0 1,-1-1 1,0 1 2,0 0-1,-1 2 0,-1 0-1,-1 1-1,-1 0 2,1-2 5,-1-2 4,0-2 5,2-2 3,1 1 2,2 0 1,3 0 2,2 0 2,6 0 2,4 0 3,6 0 3,4-1-2,5-2-8,5-2-7,5-2-7,4-1-4,3 0 0,3 0-1,3 0 1,2 0-1,4 0-1,2 0 0,4 1 0,0-1-1,-2 0 2,-2 0 0,-2 0 1,-2 0-4,-2 0-5,-2 0-7,-1 0-7,-4 1-5,-2 0-4,-3 2-4,-3 0-4,-3 1-10,-3-2-12,-3 0-14,-2-1-14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1:04"/>
    </inkml:context>
    <inkml:brush xml:id="br0">
      <inkml:brushProperty name="width" value="0.03573" units="cm"/>
      <inkml:brushProperty name="height" value="0.03573" units="cm"/>
      <inkml:brushProperty name="color" value="#00BFF3"/>
    </inkml:brush>
  </inkml:definitions>
  <inkml:trace contextRef="#ctx0" brushRef="#br0">46866 55007 615,'-7'-8'13,"2"0"10,2 0 10,2 1 11,3-1 3,4 0-4,3 0-3,5 1-5,3-1-4,1 2-4,3 1-6,1 0-5,2 1-6,-1 1-8,1-1-8,-1 0-8,-2 0-1,-3 0 2,-5 0 4,-3 0 3,-2 0-10,0 1-21,0-1-23,0 0-21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1:1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50350 56350 999,'14'0'-74,"-1"0"17,-2 0 17,-2 0 16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1:1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50950 56400 999,'22'0'-74,"-3"0"18,-4 0 19,-1 0 18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21:1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52350 56350 999,'7'6'-38,"1"-1"0,-1-2 3,1-2 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3"/>
    </inkml:context>
    <inkml:brush xml:id="br0">
      <inkml:brushProperty name="width" value="0.05096" units="cm"/>
      <inkml:brushProperty name="height" value="0.05096" units="cm"/>
    </inkml:brush>
  </inkml:definitions>
  <inkml:trace contextRef="#ctx0" brushRef="#br0">84840 21785 431,'7'-40'28,"-2"15"18,-3 15 20,0 15 19,-4 7 1,0 3-17,-3 1-17,-2 3-18,-1 2-10,-2 5-3,0 3-4,-1 4-3,0 1-3,1-1-3,0-3-3,2-2-3,0-2-4,1-1-6,-1-3-6,0-1-6,1-2-6,2-1-8,3-1-6,1-1-8,-1-1-6,0-1-7,-3-1-5,-2 0-7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4"/>
    </inkml:context>
    <inkml:brush xml:id="br0">
      <inkml:brushProperty name="width" value="0.04432" units="cm"/>
      <inkml:brushProperty name="height" value="0.04432" units="cm"/>
    </inkml:brush>
  </inkml:definitions>
  <inkml:trace contextRef="#ctx0" brushRef="#br0">85728 21266 496,'22'-7'97,"-3"2"-17,-3 2-17,-3 2-18,-1 1-11,0 2-4,-1 0-6,1 2-4,-1 1-3,-1 3-3,0 4-1,-2 2-3,-1 2-3,-1 1-3,0 1-3,-2 1-4,-2 1-2,-4-1-4,-3 1-1,-5 0-3,-3 0-1,-2 2 1,-1 3 1,-3 1 0,0 1 0,-1-1 0,1-1-2,-1-1 0,1-2 0,-1-1 2,0-3 2,1-1 2,0-3 3,3-2 2,1-4 4,3-3 3,5-2 7,11-4 11,12-2 12,10-3 10,3-2 2,-2 2-11,-3 1-9,-3 0-10,0 1-16,3 0-24,3 0-24,3 1-23,-1-1-7,-6 2 9,-4 0 11,-4 2 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5"/>
    </inkml:context>
    <inkml:brush xml:id="br0">
      <inkml:brushProperty name="width" value="0.04211" units="cm"/>
      <inkml:brushProperty name="height" value="0.04211" units="cm"/>
    </inkml:brush>
  </inkml:definitions>
  <inkml:trace contextRef="#ctx0" brushRef="#br0">86864 21200 522,'22'0'102,"-1"0"-19,-3 0-19,-1 0-18,-2 0-12,-1 2-3,-1 0-3,0 2-3,-3 0-3,-1 3-5,-2 2-4,-2 2-5,-2 1-3,0-1-7,-2 1-4,0 0-6,-3 0-2,0 1-1,-3 1 0,-2 2-1,-2-1 1,-3 1 0,-4-1 1,-2 1 1,-1 0 0,-1 1 1,1 1 0,-1 1 1,2-1 0,1-2 1,2-4 1,3-3 0,1-2 2,0 0 1,2-2 2,1 0 2,-2 0 0,-4 5 0,-3 4 0,-5 3 0,0 1-1,3-2 2,3-4 2,3-3 0,5-2 5,6-2 8,7-3 10,8 0 8,3-4 1,3 0-6,1-3-7,3-2-7,0 0-5,-1 0-7,-1 2-7,-1 1-5,-1 0-7,1 2-5,-1 0-7,1 2-7,-2 0-1,-3 0 2,-3 0 3,-2 0 2,-3-1 0,1 0-3,0-2-3,0 0-3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11"/>
    </inkml:context>
    <inkml:brush xml:id="br0">
      <inkml:brushProperty name="width" value="0.03221" units="cm"/>
      <inkml:brushProperty name="height" value="0.03221" units="cm"/>
      <inkml:brushProperty name="color" value="#00BFF3"/>
    </inkml:brush>
  </inkml:definitions>
  <inkml:trace contextRef="#ctx0" brushRef="#br0">68989 39311 682,'-7'-28'0,"1"7"0,0 7 0,2 7 0,1 1 0,2-4 0,2-4 0,2-3 0,2-1 6,2 3 13,1 2 11,3 4 12,2 2 4,3 1-2,3 0-3,4 2-4,0 1-7,0 2-12,1 2-13,-1 2-14,0 1-8,-1 2-7,-1 0-6,-1 1-7,-1 0-3,-3-2-1,-1-2-1,-2-2-1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6"/>
    </inkml:context>
    <inkml:brush xml:id="br0">
      <inkml:brushProperty name="width" value="0.03208" units="cm"/>
      <inkml:brushProperty name="height" value="0.03208" units="cm"/>
      <inkml:brushProperty name="color" value="#F2395B"/>
    </inkml:brush>
  </inkml:definitions>
  <inkml:trace contextRef="#ctx0" brushRef="#br0">94699 37869 685,'9'-17'2,"2"0"2,2-1 3,1-1 3,2 1 4,0 3 4,-1 2 5,1 4 4,0 2 2,1 1-2,2 0-2,0 2 0,-1 0-3,1 0-3,-2 0-3,-1 0-3,-1 1-2,-1 0-2,0 2-2,-2 0-1,-3 1-11,-6-2-22,-6 0-22,-6-1-21,-3-3-5,-2-2 12,0-4 13,-1-2 13,0-1 8,1-1 7,1 0 5,0 1 6,2 0 7,1 2 10,0 2 10,2 3 8,1 3 11,0 8 11,2 6 10,1 7 11,-1 5-2,-2 5-15,-2 3-13,-2 5-15,-1 2-10,-1 2-8,-2 2-6,0 3-6,0-2-4,-1-2 1,0-4 2,1-2 1,0-4 1,2-3 2,2-5 3,3-3 1,4-4 2,10-4 1,8-5 1,9-2 2,7-7 1,4-6-1,6-7-1,5-7 0,0-3-2,-2 1-2,-4 1-3,-2 1-2,-3 2-3,-5 3-1,-3 3-2,-5 2-1,-5 5-3,-8 7-5,-8 4-5,-8 7-5,-6 4 1,-2 2 5,-3 1 7,-3 3 5,-2 1 5,-1-1 4,-1 1 3,-1-1 4,0 2 3,0 0 2,-1 0 1,1 3 2,0 0 2,1 2 1,1 3 0,1 1 1,1 3-1,1 5-1,1 3-1,0 4-1,1 5-4,-1 7-4,-1 8-7,-1 6-4,1 3-6,1 1-8,2-1-6,3 0-7,1-6-1,4-12 4,3-14 4,3-12 5,1-8 2,0-3 0,0-3-1,0-2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5"/>
    </inkml:context>
    <inkml:brush xml:id="br0">
      <inkml:brushProperty name="width" value="0.03732" units="cm"/>
      <inkml:brushProperty name="height" value="0.03732" units="cm"/>
    </inkml:brush>
  </inkml:definitions>
  <inkml:trace contextRef="#ctx0" brushRef="#br0">87954 22050 589,'-13'2'11,"7"6"23,5 4 22,6 5 23,1 2 2,-1-1-19,-2-1-17,-2-1-18,-1 0-15,2 1-8,0 1-11,1 1-10,0 0-8,0-3-10,-2-1-8,0-2-8,-1-2-4,0-1 0,0-1 1,0 0 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5"/>
    </inkml:context>
    <inkml:brush xml:id="br0">
      <inkml:brushProperty name="width" value="0.05272" units="cm"/>
      <inkml:brushProperty name="height" value="0.05272" units="cm"/>
    </inkml:brush>
  </inkml:definitions>
  <inkml:trace contextRef="#ctx0" brushRef="#br0">88059 20868 417,'7'-29'36,"-1"7"-5,-1 5-5,0 7-5,-1 5 2,0 8 14,0 6 11,0 7 12,-2 5 2,-2 1-9,-4 2-10,-2 3-10,-1 1-6,0 3-5,2 1-3,1 2-6,-1 1-2,2-1-3,-1-2-2,0 0-3,1-2-3,2-1-1,2-3-3,2-1-3,1-2 0,0-1-2,-1-1 1,2-1-1,-1-1-2,1-1 0,2-1-2,0-1-2,0 0 0,-2 0 0,-3-1 0,0 1 0,-4-2 1,-2-1 2,-4-2 2,-2-2 3,-4-1-1,-3 2-1,-5 0-1,-3 1-2,-3 1-2,1 0-2,0-1-1,-1 1-3,0-1-3,-1-1-2,-1 0-3,0-2-3,0-1-1,3 0 2,3-2 1,3 0 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6"/>
    </inkml:context>
    <inkml:brush xml:id="br0">
      <inkml:brushProperty name="width" value="0.03643" units="cm"/>
      <inkml:brushProperty name="height" value="0.03643" units="cm"/>
    </inkml:brush>
  </inkml:definitions>
  <inkml:trace contextRef="#ctx0" brushRef="#br0">89100 21017 603,'9'-16'39,"1"1"0,3-1 1,2 1-1,1 0 0,3 1 1,2 1 0,1 0 1,2 3-5,1 1-11,1 2-10,1 2-12,-2 3-13,-2 2-17,-3 4-18,-2 2-18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6"/>
    </inkml:context>
    <inkml:brush xml:id="br0">
      <inkml:brushProperty name="width" value="0.05646" units="cm"/>
      <inkml:brushProperty name="height" value="0.05646" units="cm"/>
    </inkml:brush>
  </inkml:definitions>
  <inkml:trace contextRef="#ctx0" brushRef="#br0">89910 21600 389,'6'30'106,"-1"-2"-23,-2-1-22,-2-3-21,-2 1-14,-4 3-4,-2 3-5,-3 3-4,-2 0-3,0-2-2,0-2-1,1-1-2,0-4-2,2-1-2,2-4-2,3-3-3,3-7-6,7-10-9,7-12-9,8-10-10,2-7-3,1-2 6,-1-4 4,0-3 5,0 2 5,-1 4 6,-1 5 5,-1 5 6,-2 3 2,-3 3-2,-2 1-2,-4 3-1,-1 1 11,0 4 23,-1 2 23,1 4 23,-1 3 5,0 4-14,-2 4-14,0 3-15,-2 4-8,-1 3-3,0 4-3,-1 1-3,-1 3-3,0 1-3,0 1-4,0 1-4,0-1-4,1 0-9,2-1-7,0-1-7,1-1-3,0-1 5,0-1 3,0-1 4,-1-1-11,-2-2-24,-2 0-24,-2 0-26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7"/>
    </inkml:context>
    <inkml:brush xml:id="br0">
      <inkml:brushProperty name="width" value="0.05155" units="cm"/>
      <inkml:brushProperty name="height" value="0.05155" units="cm"/>
    </inkml:brush>
  </inkml:definitions>
  <inkml:trace contextRef="#ctx0" brushRef="#br0">83007 24146 426,'-75'7'18,"24"-2"18,24-3 18,23 0 19,15-2 2,7 0-13,7 0-12,7 0-14,4 0-7,1 0-5,0 0-3,2 0-5,6 0-1,12 0 0,11 0-1,13 0-1,4 0-1,0 0-5,-1 0-3,-1 0-5,0-1-1,2 0 1,2-2 0,3 0 2,0-1-4,0 0-6,0 0-8,0 1-7,-1-2-3,0 0-1,-1-1 1,-1-2-1,-3 2 2,-4 1 2,-4 2 2,-3 2 4,-5 1 1,-5 0 0,-5 0 2,-4 0 1,-6 0 0,-4 0 3,-5 0 1,-5 0 2,-5 0-1,-4 0 0,-3 0-2,-4 0-1,-4 0-1,-1 0 1,-2 0 0,-2 0 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8"/>
    </inkml:context>
    <inkml:brush xml:id="br0">
      <inkml:brushProperty name="width" value="0.04038" units="cm"/>
      <inkml:brushProperty name="height" value="0.04038" units="cm"/>
    </inkml:brush>
  </inkml:definitions>
  <inkml:trace contextRef="#ctx0" brushRef="#br0">85149 24500 544,'-15'2'109,"2"4"-22,3 4-20,1 3-21,1 4-12,0 3-5,0 3-4,0 3-4,-1 3-5,-1 5-4,-3 3-5,-1 4-4,-3 4-6,0 2-6,-1 3-5,-1 4-7,1-2-6,3-5-7,3-4-7,2-5-7,3-6-1,1-6 5,0-5 6,2-6 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8"/>
    </inkml:context>
    <inkml:brush xml:id="br0">
      <inkml:brushProperty name="width" value="0.04327" units="cm"/>
      <inkml:brushProperty name="height" value="0.04327" units="cm"/>
    </inkml:brush>
  </inkml:definitions>
  <inkml:trace contextRef="#ctx0" brushRef="#br0">86541 24611 508,'5'-13'62,"-4"8"0,-6 7 1,-4 6 1,-3 5-6,-2 5-12,0 4-12,-1 3-13,0 2-7,1 1-1,1-1-1,0 1-2,3-2-1,3-2-1,2-1-1,4-3-1,1-1-4,2-3-4,0-1-5,2-2-4,1-2-5,5-1-2,4 0-2,4-2-2,4-1-4,5-2-5,4-3-4,6 0-5,1-4-1,-2 0 2,-1-3 3,-3-2 3,-4 0 2,-5 0 2,-7 2 3,-5 1 2,-3-1 2,0 0 2,0-2 1,0 0 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8"/>
    </inkml:context>
    <inkml:brush xml:id="br0">
      <inkml:brushProperty name="width" value="0.04629" units="cm"/>
      <inkml:brushProperty name="height" value="0.04629" units="cm"/>
    </inkml:brush>
  </inkml:definitions>
  <inkml:trace contextRef="#ctx0" brushRef="#br0">86829 24916 475,'-29'-7'22,"7"2"4,5 2 4,6 2 3,3 3 5,-1 4 5,-2 4 5,0 3 5,-1 5-1,1 3-7,-1 5-7,0 3-8,0 4-6,1 1-6,-1 2-4,0 2-6,0 2-6,1 0-6,-1 2-7,0 1-6,1-2-6,1-2-5,0-4-4,2-2-5,1-3 1,1-3 5,0-3 6,2-3 5,0-2-4,2-3-12,0-1-13,2-2-13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9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87000 24942 542,'8'-9'7,"1"0"14,2-1 13,0-1 15,0 0 5,-1 2 1,0 2-1,-2 3-1,-1 2-5,-2 5-11,-3 6-11,0 4-12,-4 5-9,0 5-7,-3 5-7,-2 5-9,-2 0-3,-2-2 0,-1-3-1,-3-3-1,1-4 0,3-3 1,2-5 0,4-3 1,3-2 3,2 0 5,3 0 6,4 0 5,1-1 5,1-1 5,2 0 5,0-2 5,-1 2 3,-4 6 2,-4 4 2,-4 5 2,-4 2-2,-4-1-8,-4-1-6,-3-1-8,-3 0-6,1 1-6,-1 1-5,1 1-7,-2-1-5,0-1-8,0-3-7,-2-1-6,1-2-1,5-3 8,3-1 7,4-2 6,2-2 4,1-2-3,-1-3-1,0 0-2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39"/>
    </inkml:context>
    <inkml:brush xml:id="br0">
      <inkml:brushProperty name="width" value="0.03875" units="cm"/>
      <inkml:brushProperty name="height" value="0.03875" units="cm"/>
    </inkml:brush>
  </inkml:definitions>
  <inkml:trace contextRef="#ctx0" brushRef="#br0">87950 26187 567,'9'-6'140,"3"6"-29,3 4-28,3 6-28,0 1-24,-3 1-18,-3-1-19,-2 1-19,-3 0-16,1-1-16,0 1-14,0 0-16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6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95252 39487 551,'-7'-6'52,"0"6"-7,2 4-9,1 6-7,0 2-6,2 1 0,0 1-2,2 2-2,0-1-1,0-1-2,0-1-2,0-1-2,1-1-2,4 0-4,2-2-3,3-1-3,3-1-3,0-2-2,1-2-2,1-2-3,1-2-3,2 0-4,0-2-5,1 0-4,-1-1-3,-1-2 1,-2 0-1,-3-1-1,-1-1 2,-2 0 3,-2 0 1,-2 1 3,-2-1 4,-1 0 3,0 0 5,-1 0 4,-1 0 4,0 1 3,0-1 3,0 0 4,0 0 3,0 0 2,0 0 2,0 1 4,-3 0 6,-2 4 10,-5 2 12,-4 4 11,-2 2-1,-1 5-11,-1 4-12,-1 4-11,-2 2-7,0 1-2,-1 1 0,0 1-2,-2 0-3,1 1-6,-1-1-7,1 1-6,0-1-5,2 1-3,3-1-3,1 1-4,2-2-3,1-1-1,1-3-1,0-1-2,2-2-2,3-1-1,1-1-2,2 0-1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0"/>
    </inkml:context>
    <inkml:brush xml:id="br0">
      <inkml:brushProperty name="width" value="0.04477" units="cm"/>
      <inkml:brushProperty name="height" value="0.04477" units="cm"/>
    </inkml:brush>
  </inkml:definitions>
  <inkml:trace contextRef="#ctx0" brushRef="#br0">88908 24400 491,'-2'17'126,"0"3"-27,-3 3-25,-2 3-25,0 2-16,0 3-4,2 1-3,1 2-5,0 0-3,2-1-4,0-3-4,2-2-3,0-2-4,2-3-5,0-3-2,2-3-5,-1-2-3,1 0-2,0-2-2,0-1-2,-1 0 0,0 0 0,-2-1 1,0 1 1,-2 0 1,0 0 3,-2-1 1,0 1 2,-2-1 2,-2-1 0,-1 0 1,-3-2 0,-2 1 0,-3 2-2,-3 1-2,-3 3-2,-2 0-1,1-3 1,-1-1 1,1-2 0,0-2-2,1-2-7,1-3-6,1 0-7,2-2-1,3 0 3,3 0 4,2 0 2,3-2 3,1 0 2,0-3 2,2-2 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1"/>
    </inkml:context>
    <inkml:brush xml:id="br0">
      <inkml:brushProperty name="width" value="0.03578" units="cm"/>
      <inkml:brushProperty name="height" value="0.03578" units="cm"/>
    </inkml:brush>
  </inkml:definitions>
  <inkml:trace contextRef="#ctx0" brushRef="#br0">89550 24659 614,'36'-29'6,"-8"7"11,-6 6 12,-6 5 12,-4 4 5,3 0 2,1 2 1,3 1 0,0 0-5,1 2-13,0 0-12,-1 2-12,1 0-15,1 2-16,1 0-15,1 2-16,-2-1-8,-3 2 3,-4-2 1,-4 1 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1"/>
    </inkml:context>
    <inkml:brush xml:id="br0">
      <inkml:brushProperty name="width" value="0.05675" units="cm"/>
      <inkml:brushProperty name="height" value="0.05675" units="cm"/>
    </inkml:brush>
  </inkml:definitions>
  <inkml:trace contextRef="#ctx0" brushRef="#br0">90465 25300 387,'0'30'130,"-2"-3"-31,0-4-31,-1-1-32,-3-2-18,-2 1-4,-4 1-3,-2 1-5,-2 0-3,-1 1-2,-1-1-3,-1 1-2,1-3-2,2-3-3,4-5 0,3-3-2,6-7-6,10-8-8,9-9-10,11-9-8,4-4-1,1-1 6,-1 1 7,0 0 7,-2 1 7,-3 5 8,-5 3 6,-3 4 8,-3 3 6,-3 1 2,-1 0 4,-2 2 3,-2 3 7,-2 6 9,-2 6 9,-2 6 10,-2 3-1,0 1-12,-2 1-10,0 1-12,-2 0-8,0-1-3,-1-1-3,-1 0-5,3-7-10,11-9-17,10-9-18,10-11-17,3-4-4,0-1 11,-1 1 10,-1-1 11,-3 3 8,-3 3 7,-5 4 8,-3 5 7,-4 4 17,-2 7 28,-4 8 28,-2 6 27,-2 4 5,0 3-21,0 1-20,0 3-20,0 0-17,0-1-16,0-1-14,0-1-15,0-2-12,0-1-8,0-3-8,0-1-9,-1-2-3,-1-1 6,0-1 3,-1 0 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2"/>
    </inkml:context>
    <inkml:brush xml:id="br0">
      <inkml:brushProperty name="width" value="0.03444" units="cm"/>
      <inkml:brushProperty name="height" value="0.03444" units="cm"/>
    </inkml:brush>
  </inkml:definitions>
  <inkml:trace contextRef="#ctx0" brushRef="#br0">90800 23846 638,'3'-14'64,"6"5"-11,5 3-11,7 4-11,3 2-5,3-2-1,1 0-1,3-1-1,0-1-2,0 2-3,1 0-4,-1 2-3,1 0-4,4 0-5,3 0-3,3 0-5,-1 0-7,-2 0-12,-3 0-11,-4 0-10,-3 0-4,-5 0 7,-5 0 7,-4 0 5,-5 0 2,1 0-1,-2 0-2,0 0-2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2"/>
    </inkml:context>
    <inkml:brush xml:id="br0">
      <inkml:brushProperty name="width" value="0.04421" units="cm"/>
      <inkml:brushProperty name="height" value="0.04421" units="cm"/>
    </inkml:brush>
  </inkml:definitions>
  <inkml:trace contextRef="#ctx0" brushRef="#br0">93043 22300 497,'-24'11'161,"-1"7"-37,-1 7-36,-1 7-37,-2 4-22,-5 2-6,-3 2-8,-4 2-6,-1 0-6,0-2-5,2-1-5,0-3-4,2-1-7,4 2-7,2 1-9,3 0-8,4-1-5,3-5-2,4-6-4,5-3-1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3"/>
    </inkml:context>
    <inkml:brush xml:id="br0">
      <inkml:brushProperty name="width" value="0.0517" units="cm"/>
      <inkml:brushProperty name="height" value="0.0517" units="cm"/>
    </inkml:brush>
  </inkml:definitions>
  <inkml:trace contextRef="#ctx0" brushRef="#br0">92950 22258 425,'1'-34'44,"4"13"13,2 11 12,3 12 12,3 9-1,0 5-12,1 7-12,1 5-14,1 5-10,-1 5-8,1 3-9,0 4-8,0 1-9,1-1-6,1 0-9,1-2-6,0-1-8,-3 0-5,-1-1-5,-2-2-6,-2-3-6,-1-5-6,-1-7-6,0-5-7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3"/>
    </inkml:context>
    <inkml:brush xml:id="br0">
      <inkml:brushProperty name="width" value="0.04648" units="cm"/>
      <inkml:brushProperty name="height" value="0.04648" units="cm"/>
    </inkml:brush>
  </inkml:definitions>
  <inkml:trace contextRef="#ctx0" brushRef="#br0">95106 21550 473,'-8'32'203,"0"4"-51,0 3-52,1 2-51,-3 3-32,-2 2-11,-3 2-13,-3 2-10,0-2-8,3-5-4,3-4-3,3-5-3,2-5-3,2-6-5,2-4-3,2-4-4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4"/>
    </inkml:context>
    <inkml:brush xml:id="br0">
      <inkml:brushProperty name="width" value="0.05549" units="cm"/>
      <inkml:brushProperty name="height" value="0.05549" units="cm"/>
    </inkml:brush>
  </inkml:definitions>
  <inkml:trace contextRef="#ctx0" brushRef="#br0">95886 21397 396,'-15'24'184,"1"4"-45,1 3-45,1 3-46,0-1-26,2-2-6,1-3-6,0-3-7,6-4-11,8-5-18,9-5-18,10-4-17,3-9-4,0-10 8,1-11 8,-1-11 8,-1-4 7,-5 0 6,-3 2 6,-5 0 5,-3 3 7,-2 5 4,-4 5 6,-2 6 5,-3 2 6,-2 2 8,-2 2 8,-2 3 6,-2 1 4,-1 2-3,-3 2-2,-2 2-2,0 1-4,1 2-6,1 0-5,1 2-6,5 0-10,11 0-12,12-1-12,10 1-13,4-1-5,0-4 4,-1-2 3,-1-3 4,-2-1 4,-3 2 7,-3 2 7,-3 2 6,-4 2 15,-6 4 25,-6 2 25,-6 3 24,-3 3 5,2 2-15,1 1-14,0 3-14,2 0-10,0-1-6,2-1-6,1-1-6,0 0-4,0 1-3,0 1-3,0 2-4,1-2-3,3-2-7,4-1-5,2-2-7,2-2-4,1-3-2,1-1-3,2-2-1,0-3-1,1-2 1,1-3 2,1-4 1,0-3 3,-1-3 3,-1-5 4,0-3 4,-3-4 2,-3-3 2,-3-3 3,-2-2 2,-3-2 2,-2 3 1,-2 2 2,-2 2 2,-2 2 2,-2 3 3,-2 3 3,-1 3 2,-4 2 2,-2 2 2,-3 3 1,-3 1 1,0 2 0,3 2-3,3 2-2,3 2-2,8 0-13,13-3-21,15-4-22,13-2-22,4-1-6,-7 0 12,-7 2 11,-7 1 11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4"/>
    </inkml:context>
    <inkml:brush xml:id="br0">
      <inkml:brushProperty name="width" value="0.05349" units="cm"/>
      <inkml:brushProperty name="height" value="0.05349" units="cm"/>
    </inkml:brush>
  </inkml:definitions>
  <inkml:trace contextRef="#ctx0" brushRef="#br0">97294 19869 411,'-1'-28'26,"-4"7"4,-2 7 6,-3 6 4,-2 5 2,0 1-2,0 0-1,1 2-1,-1 1-4,2 3-3,1 4-5,0 2-4,2 2-4,1 2-1,0 0-3,2 1-3,2 2-6,4 1-14,4 3-12,4 1-12,3-1-9,3-7-2,3-5-4,3-6-3,3-5 1,1-4 6,2-4 6,3-3 6,-2-3 5,-2-2 5,-3 0 4,-2-1 4,-5 0 5,-3-1 6,-4 1 7,-4-1 6,-4 1 3,-3 3 2,-2 1 2,-3 3 1,-2 1 6,0 2 12,0 2 11,0 2 11,2 3-2,2 4-16,4 4-17,3 4-16,1 1-11,1-1-4,1 0-4,2-2-4,-1 1 0,-1 1 8,0 3 6,-1 2 8,-3 1 4,-3-1 2,-2 1 3,-3 0 3,-4 1 1,-2 5 3,-3 3 2,-3 5 1,-4 3 1,-3 6-1,-5 4-2,-3 6-1,-5 7-3,-4 9-5,-6 11-4,-4 9-4,-4 6-2,-3 3 2,-4 4 1,-2 2 2,-1 3-8,1 2-17,1 1-17,1 3-17,6-8-7,10-16 2,11-17 0,12-17 2,5-10 1,2-7 0,3-6-1,1-5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5:44"/>
    </inkml:context>
    <inkml:brush xml:id="br0">
      <inkml:brushProperty name="width" value="0.04478" units="cm"/>
      <inkml:brushProperty name="height" value="0.04478" units="cm"/>
    </inkml:brush>
  </inkml:definitions>
  <inkml:trace contextRef="#ctx0" brushRef="#br0">98850 23248 491,'7'16'53,"-1"-1"3,0 1 1,-2 0 1,1-2-2,2-1-7,2-3-9,1-1-6,3-2-6,0-2-4,1-3-3,1 0-4,0-2-5,-1 0-8,-1 0-9,-1 0-7,-1-2-7,-2-4-4,-3-4-5,-1-3-4,-3-4-5,-6 0-6,-4-1-6,-5 0-5,-2 0-2,1 5 5,1 3 3,1 4 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7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95150 40918 468,'21'15'11,"-3"-1"-3,-4 0-4,-4-2-4,-2-1-2,1-1-1,2 0-2,0-2-1,1-1-2,-1-2-1,1-2-3,0-2-1,0-1 1,0 0 5,-1 0 4,1 0 5,0 0 4,0 2 6,-1 0 3,1 2 6,0 0 3,0 3 3,-1 2 1,1 2 3,0 1 0,0 0-1,-1-1 0,1 1-2,-1 0-1,0 0-3,-2-1-2,-1 1-2,1-1-2,0-1 1,1 0 0,2-2 2,0 0-1,1-2 0,1-1 0,2 0-1,-2-3-1,-3-4-4,-3-4-3,-2-4-3,-3-4-4,-1-3-5,0-5-4,-1-3-4,-1-2-3,1 1 1,2 1 0,0 1 0,2 1 0,2 1 0,2 1-1,2 1-1,0 2 3,1 2 3,0 4 5,0 3 5,0 3-2,1 6-4,1 4-6,2 6-5,-2 2-3,-3 1-3,-3 1-2,-2 2-2,-3-1-2,-2-1-1,-2-1-1,-2-1-1,-3 0 1,-2 0 2,-3 0 4,-3-1 2,-3 0 0,-2-2-3,-1-2-3,-3-2-3,2-1 2,3 0 4,4-1 6,5 1 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2:56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24163 39194 681,'-1'-16'35,"0"2"0,-2 1-2,0 1 1,-2 1-5,-2 2-5,-2 2-6,-1 3-7,-2 0-3,0 2-3,0 0-2,1 2-2,-1 0-1,0 2 0,0 0 1,1 2 1,-1 0 0,0 3 0,1 2 2,-1 2 0,0 1 1,0 1-1,1 1 0,-1 2 0,1-2 0,0-1-1,2-3 0,1 0 1,0-2-1,2 1 0,1 1 1,0 2-1,1 0 0,1 1 0,-1 1-1,0 1-1,0 0 0,2-1 0,0-1 1,2 0 0,0-1 1,0 3-2,0 2 1,0 1 0,0 1-1,2-3-2,0-1 0,2-2-2,1-2-1,1 1-2,3 0-2,2 0-1,2-2-3,1-1 0,3-2-2,2-2-1,2-2-2,2 0-2,4-2-3,3 0-3,2-2-1,-1 0-2,0-2-2,0 0-1,-2-1 0,-7 0 1,-5 0 1,-6 0 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2:57"/>
    </inkml:context>
    <inkml:brush xml:id="br0">
      <inkml:brushProperty name="width" value="0.02817" units="cm"/>
      <inkml:brushProperty name="height" value="0.02817" units="cm"/>
      <inkml:brushProperty name="color" value="#F2395B"/>
    </inkml:brush>
  </inkml:definitions>
  <inkml:trace contextRef="#ctx0" brushRef="#br0">25150 39946 780,'8'-8'76,"0"2"-18,-1 1-19,1 1-18,0 1-11,0 0-2,0 2-3,0 0-3,1 1-2,5-2 0,3 0-1,5-1-1,1-1-1,1 2-2,-1 0-1,1 2-3,-1 0-3,1 0-2,-1 0-4,1 0-3,-1 0-4,0 0-4,1 0-4,-1 0-3,-1 0-1,-3 0 5,-3 0 3,-2 0 5,-3 0 3,-1 0 5,-1 0 4,0 0 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2:57"/>
    </inkml:context>
    <inkml:brush xml:id="br0">
      <inkml:brushProperty name="width" value="0.03052" units="cm"/>
      <inkml:brushProperty name="height" value="0.03052" units="cm"/>
      <inkml:brushProperty name="color" value="#F2395B"/>
    </inkml:brush>
  </inkml:definitions>
  <inkml:trace contextRef="#ctx0" brushRef="#br0">27081 39200 720,'-15'8'69,"1"1"-18,1 2-16,0 0-17,1 1-8,-1-1-1,-1 1 1,-1 0-1,-1-1 1,-2 1-1,0 0-1,0 0 1,-1-1-2,2 1 0,3 0-2,1 0 0,2-1-2,2 1 0,2 0-1,3-1-2,0 0 1,2 0-2,0-2 0,2-1-1,0 0 0,0 0 0,0 0 1,0 0 0,1-1 0,2 1-1,2 0-1,2 0-2,1-1-1,3-1-5,2 0-2,1-2-4,3 0-1,3 0 1,3 0 1,3 0 2,2-1-1,-1 0-6,0-2-5,1 0-4,-2-1-3,0 0 1,-1 0 1,-1 0 1,-3-1 3,-3 0 5,-4-2 6,-4 0 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2:58"/>
    </inkml:context>
    <inkml:brush xml:id="br0">
      <inkml:brushProperty name="width" value="0.02833" units="cm"/>
      <inkml:brushProperty name="height" value="0.02833" units="cm"/>
      <inkml:brushProperty name="color" value="#F2395B"/>
    </inkml:brush>
  </inkml:definitions>
  <inkml:trace contextRef="#ctx0" brushRef="#br0">27315 37200 776,'0'17'71,"0"1"-16,0 3-14,0 1-16,-1 3-10,0 1-5,-2 2-4,0 3-5,0 0-5,1 0-3,0 0-5,2 1-3,0-1-4,0 0-4,0 0-3,0 1-5,0-4 0,0-4 1,0-5 1,0-4 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2:59"/>
    </inkml:context>
    <inkml:brush xml:id="br0">
      <inkml:brushProperty name="width" value="0.02807" units="cm"/>
      <inkml:brushProperty name="height" value="0.02807" units="cm"/>
      <inkml:brushProperty name="color" value="#F2395B"/>
    </inkml:brush>
  </inkml:definitions>
  <inkml:trace contextRef="#ctx0" brushRef="#br0">27116 35466 783,'-1'-43'0,"-1"11"-1,0 10 0,-1 9-1,-2 4 4,-2-2 8,-2-1 9,-1-3 8,-2 1 2,0 3-2,0 3-4,1 2-4,-1 4-3,0 4-4,0 4-4,1 4-4,-1 2-2,0 3-1,0 2 0,1 1-1,-1 4 0,0 3 1,1 4 1,-1 5 0,1-1 1,2-2 0,2-3-1,3-3 1,0-2-2,2-1 1,0-1-1,2-1 0,1-1-2,4-3-3,2-1-2,3-2-3,4-3 0,6-1 2,3-2 2,6-2 1,4-2-3,2-2-8,4-2-9,3-2-8,-2-2-5,-4 0 2,-5-1 0,-5-2 1,-4 1 2,-2 1 5,-1 0 5,-2 2 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2:59"/>
    </inkml:context>
    <inkml:brush xml:id="br0">
      <inkml:brushProperty name="width" value="0.02824" units="cm"/>
      <inkml:brushProperty name="height" value="0.02824" units="cm"/>
      <inkml:brushProperty name="color" value="#F2395B"/>
    </inkml:brush>
  </inkml:definitions>
  <inkml:trace contextRef="#ctx0" brushRef="#br0">28487 39510 779,'-6'-22'20,"6"5"4,4 4 3,6 3 4,2 3-1,1 2-6,1 3-5,2 1-6,-1 1-3,3 0-2,0 0-1,1 0-2,2 0-2,3 0-7,3 0-5,3 0-5,1 0-6,2 0-4,1 0-6,1 0-4,-2 0-1,-4 0 1,-3 0 3,-5 0 1,-2-1 3,-3 0 3,-1-2 2,-2 0 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2:59"/>
    </inkml:context>
    <inkml:brush xml:id="br0">
      <inkml:brushProperty name="width" value="0.02908" units="cm"/>
      <inkml:brushProperty name="height" value="0.02908" units="cm"/>
      <inkml:brushProperty name="color" value="#F2395B"/>
    </inkml:brush>
  </inkml:definitions>
  <inkml:trace contextRef="#ctx0" brushRef="#br0">31500 38545 756,'-22'-13'42,"3"4"-5,3 6-6,3 5-4,1 2-5,0 3-4,0 2-4,1 2-3,-1 1-3,2 1-2,1 1 0,1 1-2,-1 2-1,-2 1 0,-2 3-1,-1 2 0,-1-1-1,4-2 0,3-1-1,3-2-1,1-3 0,2-1 1,0-3 1,2-1 1,1 0 0,2 0-1,2 1 0,2 1-1,2 0-4,3 0-8,3-2-8,3-1-9,3 0-5,3-2-5,3-1-3,3 0-4,-2-2 2,-4 0 8,-5-2 7,-4 0 7,-4-1 6,-1 0 3,-1 0 2,0 0 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00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27465 41300 659,'-1'44'107,"0"-4"-23,-2-6-24,0-4-23,0-3-14,1-3-7,0-1-6,2-3-6,0 0-6,0 1-2,0 1-3,0 1-4,0 1-4,0-1-6,0 0-5,0 1-5,0-3-4,0-3-2,0-5-1,0-3-1,0-2 1,2 0 1,0 0 3,1 0 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01"/>
    </inkml:context>
    <inkml:brush xml:id="br0">
      <inkml:brushProperty name="width" value="0.02725" units="cm"/>
      <inkml:brushProperty name="height" value="0.02725" units="cm"/>
      <inkml:brushProperty name="color" value="#F2395B"/>
    </inkml:brush>
  </inkml:definitions>
  <inkml:trace contextRef="#ctx0" brushRef="#br0">26994 44009 807,'-1'-15'-21,"0"1"12,-2 1 13,0 1 12,-2 1 6,0 2-2,-1 2 1,-1 2-2,-2 1-1,0 1-3,-1-1-3,-1 0-2,-1 0-3,0 2-3,0 0-2,1 2-4,-2 1 1,-2 4 1,-1 2 2,-3 3 2,0 3 1,1 2-1,1 1 1,1 3-1,0 0 1,2 1 0,1-1 1,1 1 1,1-1-1,2 1-3,3-1-4,1 1-3,1-1-2,2-1-3,0-1-1,2-1-3,1-1-1,4-3 0,2-1 0,3-2 1,5-2-4,5-2-6,7-3-7,5 0-6,7-4-2,6 0 5,7-3 5,8-2 5,-1-1 4,-7-2 4,-7 0 5,-6-1 4,-6 0 2,-6 1 1,-3 0 1,-6 2 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13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19941 39340 602,'-8'-28'33,"-1"7"8,-2 7 9,0 7 9,0 4-1,1 3-12,0 4-10,2 2-12,-2 4-7,-6 4-4,-4 3-3,-4 5-5,-2 0-2,3-1-1,2-3-2,5-1 0,-1 0-2,0 1 0,-1 3-1,-1 1-2,1 1 1,3-3 0,2-1 2,4-2 0,2-2 0,1 1 1,0 0 0,2-1 1,0 0-1,2-1 0,0-1-1,2 0-1,1-2-1,4-1-2,2 0-2,3-2-2,4-1-2,2-2-3,3-3-2,3 0-3,3-2-2,3 0-4,3 0-2,2 0-4,2-2 0,1 0 0,-1-3 1,0-2 1,-2 0 1,-3 2 4,-5 2 3,-3 2 3,-4 1 2,-3-2 2,-3 0 2,-2-1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7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95861 40812 691,'-13'-21'12,"8"5"12,7 5 12,6 5 11,4 2 2,1 2-6,2 0-8,0 2-7,2 1-7,3 4-10,3 2-9,3 3-8,1 3-9,-1 0-9,-1 1-8,-1 1-8,-3-1-6,-3-1-2,-4-2-2,-4-2-3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13"/>
    </inkml:context>
    <inkml:brush xml:id="br0">
      <inkml:brushProperty name="width" value="0.03327" units="cm"/>
      <inkml:brushProperty name="height" value="0.03327" units="cm"/>
      <inkml:brushProperty name="color" value="#F2395B"/>
    </inkml:brush>
  </inkml:definitions>
  <inkml:trace contextRef="#ctx0" brushRef="#br0">21594 39895 661,'-18'-7'9,"10"2"19,11 2 18,12 2 19,6 1 1,5 0-14,3 0-15,4 0-16,4-1-10,2-2-8,4-2-6,3-1-8,1-2-6,3 2-8,2 1-7,2 0-7,-5 2-1,-10 1 8,-11 0 7,-11 2 8,-5-1-1,1 0-8,1-2-8,2 0-8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34"/>
    </inkml:context>
    <inkml:brush xml:id="br0">
      <inkml:brushProperty name="width" value="0.04173" units="cm"/>
      <inkml:brushProperty name="height" value="0.04173" units="cm"/>
      <inkml:brushProperty name="color" value="#F2395B"/>
    </inkml:brush>
  </inkml:definitions>
  <inkml:trace contextRef="#ctx0" brushRef="#br0">28144 34947 527,'-22'-13'64,"5"8"-15,3 6-15,4 8-15,3 3-9,1 1-2,0 1-1,2 1-3,0 1-1,2-2 0,0-1 0,2-1-1,0 0 1,0 0-2,0-1 1,0 1-1,0 0 0,0 0 0,0-1 1,0 1-1,1-1-1,4-2-2,2-2-1,4-2-2,0-2-2,1-1 1,0 0 0,0-2-1,0-1 2,3-4 0,1-2 2,3-3 0,1-3 2,1-2 0,1-1 0,1-3 1,0 0 0,-3-1 0,-1 0 0,-2 1 0,-3 0 0,-3 1 0,-3 0-1,-2 3-1,-2-1 0,0 2-1,0 1-2,0 1 0,-2-1-1,-3-2 0,-2-1 1,-3-3 1,-3 1 0,0 3 2,-1 2 0,-1 4 2,-1 2 1,0 0 1,0 2 2,1 1 1,-1 0 1,0 2-1,0 0 1,1 2-1,-1 0 0,2 0-1,1 0-1,0 0-2,4 0-2,4 2-8,6 0-6,4 2-6,4-1-2,3-2 2,3-2 4,4-2 2,1-2 2,1-2 4,1-2 1,1-2 3,-1 1 3,-2 1 1,-1 2 3,-2 2 1,-4 2 2,-1 0 2,-4 2 1,-3 0 2,-1 3 4,-2 4 9,-1 4 8,0 4 8,-2 1 1,-2-1-6,-2-1-5,-2-1-5,-1 2-4,0 4-3,0 3-2,0 5-2,0-1-3,0-1-1,0-4-2,1-3-2,-1-1-1,2 1-2,0 1 0,2 1-2,0 0-2,2-3 0,0-1-2,2-2-1,1-2-2,5-3-3,4-1-3,4-2-3,0-3-1,-1-6 0,-3-4 2,-1-5 1,-1-4 0,0-2 2,-1-1 0,1-3 1,-1-1 1,0-3 3,-2-1 1,0-2 2,-3 0 2,-1 3-1,-2 3 0,-2 3 0,-1 2 0,0 3 3,0 1 2,0 2 2,-1 2 0,-2 1 0,-2 0 0,-1 2-1,-2 1 0,0 2 3,0 3 2,0 1 3,3 1-5,4 2-10,6 0-9,4 2-11,3-1-1,0-1 9,-1 0 7,1-2 8,0 0 7,0 0 3,-1 0 4,1 0 4,0 1 1,0 2-2,-1 2-2,1 2-1,-1 1-1,-1 2 2,0 0 2,-2 1 2,0 1-1,0 1-2,0 2-2,0 0-3,-2 2-3,-1 1-2,-2 3-3,-2 1-3,-1 2-2,0-1-3,0 1-3,0-1-2,0-1-2,-2-3 0,0-3 0,-2-2-1,1-6-2,0-5-5,2-6-5,1-5-5,2-5 1,5-2 7,6-2 7,4-1 6,2-1 5,-1 3 2,-1 1 1,-1 2 3,-1 2 1,-1 1-1,0 0-1,-2 2-1,-1 0-2,-1 1-3,0-1-3,-2 0-3,0 0-5,0 0-3,0 0-5,0 1-5,-2-2 1,-1-2 6,-2-2 6,-2-1 6,-1-2 3,0 0 3,0 1 0,0-1 3,1 0 0,0 1 1,2-1 1,0 0-1,0 1 2,0 1 3,-2 1 3,0 1 2,-1 0 3,2 0 2,0 0 4,2 1 2,-1-1 5,-1 2 6,0 1 6,-1 0 6,-1 6 4,0 8 1,0 9 2,0 10 2,0 4-4,0 2-8,0 2-9,0 3-7,0 2-8,0 4-4,0 4-4,0 4-5,0 4-9,0 6-10,0 4-13,0 5-10,0 1-7,0-3-1,0-3-2,0-3-2,0-6 1,0-10 1,0-10 3,0-9 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36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31397 38250 575,'0'24'142,"0"3"-33,0 1-35,0 3-35,-1-1-19,0 0-4,-2-1-4,0-1-4,0-1-4,0 1-4,2-1-2,0 0-4,1 0-1,-2-1 1,0-1-1,-2-1 1,0-1-5,1-1-7,-1-1-9,0-1-8,0-2-4,2-3 1,0-2 0,2-4 0,0-4-1,0-4 0,0-6-1,0-4-2,0-3 4,2-1 9,0-2 8,2 0 8,-1 1 6,-1 1 1,0 2 2,-1 3 1,-1 0 3,0 0 4,0 0 4,0 0 4,0 1 6,1 0 11,2 2 10,0 1 10,3 0 4,2 0-3,3 0-2,3 0-3,3 1-5,1 0-10,3 2-7,1 0-9,0 1-6,-3 0-4,-3 0-3,-2 0-4,-3 0-4,1 0-5,-1 0-6,1 0-5,-1 0-4,0 0-6,-2 0-4,-1 0-4,-1-1-2,0-4 1,-2-2 1,0-3 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36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32398 38120 463,'0'-11'29,"0"8"18,0 9 20,0 10 18,0 5 0,0 2-17,0 4-17,0 3-18,0 3-11,0 5-3,0 3-4,0 4-4,-1 3-7,0 3-9,-2 4-10,0 2-11,0 4-3,0 5 1,2 5 3,1 5 1,0-2 3,0-8 2,0-7 4,0-8 2,-1-7-8,-1-6-16,0-6-18,-1-5-18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37"/>
    </inkml:context>
    <inkml:brush xml:id="br0">
      <inkml:brushProperty name="width" value="0.0359" units="cm"/>
      <inkml:brushProperty name="height" value="0.0359" units="cm"/>
      <inkml:brushProperty name="color" value="#F2395B"/>
    </inkml:brush>
  </inkml:definitions>
  <inkml:trace contextRef="#ctx0" brushRef="#br0">31265 38355 612,'0'-13'15,"2"6"13,0 6 13,1 6 12,0 3 1,0 2-9,-2 0-9,0 1-11,-1 1-6,0 0-3,0-1-5,0 1-2,0 2-3,0 5 0,0 5 0,0 5-1,-1 3 0,0 0-1,-2 2-2,0 1-1,-1 0-3,1 0-8,-1 0-6,0 1-7,1-2-8,1 0-7,0-1-8,2-1-8,0-4 1,0-6 6,0-5 8,0-6 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37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31394 39612 687,'-8'-14'5,"2"2"11,1 4 11,0 3 11,3 1 4,4 0-4,4 0-2,4 1-4,1-1-5,1 2-6,0 0-5,-1 2-7,1 0-5,0 0-3,-1 0-2,1 0-4,0 0-4,1 2-6,1 0-5,2 2-5,-1-1-6,1-1-5,-1 0-6,1-2-5,-2 0 2,-1 0 7,-2 0 9,-2 0 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37"/>
    </inkml:context>
    <inkml:brush xml:id="br0">
      <inkml:brushProperty name="width" value="0.03189" units="cm"/>
      <inkml:brushProperty name="height" value="0.03189" units="cm"/>
      <inkml:brushProperty name="color" value="#F2395B"/>
    </inkml:brush>
  </inkml:definitions>
  <inkml:trace contextRef="#ctx0" brushRef="#br0">32448 37974 689,'0'-11'37,"0"10"6,0 10 7,0 10 7,0 6-5,0 6-14,0 5-14,0 4-14,-1 6-14,0 4-11,-2 5-12,0 5-12,-1-3-7,1-12-5,-1-12-4,0-11-3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1"/>
    </inkml:context>
    <inkml:brush xml:id="br0">
      <inkml:brushProperty name="width" value="0.03241" units="cm"/>
      <inkml:brushProperty name="height" value="0.03241" units="cm"/>
      <inkml:brushProperty name="color" value="#F2395B"/>
    </inkml:brush>
  </inkml:definitions>
  <inkml:trace contextRef="#ctx0" brushRef="#br0">22013 51128 678,'6'-14'50,"-2"1"-5,-4 2-3,-2 2-3,-3 2-6,0 1-9,-1 0-7,-1 2-9,-2 0-5,0 2-2,-2 0-3,0 2-2,0 0-1,-1 0 2,0 0 2,0 0 1,1 1 1,-1 4 0,0 2 1,0 3-1,1 2 2,-1 0 1,0-1 0,0 1 2,1 1 0,-1 0-1,0 1 0,0 1-1,1 1 1,1-1-1,0 1 0,2 0 0,1-1 0,1-1-1,0-1 0,2-1-1,0 0 0,2 0-1,0-1-1,2 1 0,0 0 0,2 0-2,0-1 0,2 1-2,1-1 0,1 0 1,3-2 1,2-1 1,2 0-2,1-2-4,3-1-5,2 0-3,1-2-4,1-1-1,1 0-2,1-1-3,1-1-1,1 0-3,1 0-3,1 0-3,-2 0 1,-1 0 6,-4 0 5,-3 0 5,-2-1 2,-1-1 0,-1 0-1,0-1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1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23748 51447 721,'-17'-1'9,"11"0"16,12-2 17,11 1 18,6-2 0,-1 2-17,-1 1-15,0 0-17,-1 1-11,2 0-5,3 0-7,1 0-6,2 0-4,-1 0-5,0 0-3,1 0-3,-2 0-3,-1 0-2,-3 0 0,-1 0-2,-3 0 2,-3-2 8,-3 0 5,-2-1 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2"/>
    </inkml:context>
    <inkml:brush xml:id="br0">
      <inkml:brushProperty name="width" value="0.03318" units="cm"/>
      <inkml:brushProperty name="height" value="0.03318" units="cm"/>
      <inkml:brushProperty name="color" value="#F2395B"/>
    </inkml:brush>
  </inkml:definitions>
  <inkml:trace contextRef="#ctx0" brushRef="#br0">25850 50816 663,'-8'-7'41,"0"2"-1,0 2-3,1 2-1,-2 2-4,0 2-6,-1 2-6,-1 2-6,-1 1-3,2 1-1,1 1-2,1 2 0,-1 0-2,-2 1 1,-2 1 0,-1 1-1,-2 0 0,2-1 0,1-1-2,1 0 0,1-2-1,2 1-1,2 0 0,3 0-2,0-1 0,2 1-2,0 0-2,2-1-1,1 0-2,2 0-1,2-2 0,2-1-2,2 0-2,3-2-2,3-1-3,3 0-2,2-2-3,-1 0-2,1-2-2,-1 0-3,0-1 0,-3 0 1,-1 0 2,-2 0 0,-2 0 1,1 0-1,0 0 0,0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17"/>
    </inkml:context>
    <inkml:brush xml:id="br0">
      <inkml:brushProperty name="width" value="0.02611" units="cm"/>
      <inkml:brushProperty name="height" value="0.02611" units="cm"/>
      <inkml:brushProperty name="color" value="#F2395B"/>
    </inkml:brush>
  </inkml:definitions>
  <inkml:trace contextRef="#ctx0" brushRef="#br0">98716 40550 842,'0'22'79,"0"-3"-26,0-3-27,0-3-27,-2-2-20,0-2-13,-3-2-13,-2-2-13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2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27005 51148 712,'-13'0'32,"6"0"-2,6 0-1,6 0 0,3 0-4,0 0-2,-1 0-4,1 0-4,0 0-1,2 0-1,0 0 1,1 0 0,2 0-2,0 0-3,1 0-3,1 0-3,1 0-2,1 0-4,2 0-2,0 0-3,-1 0-3,1 0-4,-2 0-3,-1 0-4,2-1-3,3 0-3,4-2-3,5 0-3,1 0-2,-2 0 1,0 2 0,-1 1 0,-3-1 4,-5-1 5,-5 0 7,-4-1 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2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29065 50681 600,'6'-7'6,"-3"0"16,-2 2 17,-4 1 15,-1 0 4,-2 2-9,0 0-11,-1 2-8,-1 1-8,-2 2-4,0 2-3,-1 2-5,-1 1-2,1 3-1,-1 2-1,0 1 0,1 1-2,-1-1 0,0 0-2,1-2 0,0 0-3,2-1 0,2 1-3,3 0-1,0-1-1,0 1 0,0 0 0,0 0 0,2 0-1,4 1-3,4 1-2,4 1-3,2 0-2,1-3-2,1-1-2,1-2-1,1-2-4,1-2-4,1-3-3,1 0-5,-1-2 0,-3 0 3,-3 0 4,-2 0 2,-3 0 3,1 0 4,0 0 2,0 0 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3"/>
    </inkml:context>
    <inkml:brush xml:id="br0">
      <inkml:brushProperty name="width" value="0.03133" units="cm"/>
      <inkml:brushProperty name="height" value="0.03133" units="cm"/>
      <inkml:brushProperty name="color" value="#F2395B"/>
    </inkml:brush>
  </inkml:definitions>
  <inkml:trace contextRef="#ctx0" brushRef="#br0">29100 49200 702,'0'17'99,"0"3"-24,0 3-24,0 3-25,0 1-13,0 1-1,0-1-3,0 0-1,0 0-4,0-3-3,0-1-5,0-3-4,0-1-8,0-3-10,0-1-12,0-2-10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4"/>
    </inkml:context>
    <inkml:brush xml:id="br0">
      <inkml:brushProperty name="width" value="0.03796" units="cm"/>
      <inkml:brushProperty name="height" value="0.03796" units="cm"/>
      <inkml:brushProperty name="color" value="#F2395B"/>
    </inkml:brush>
  </inkml:definitions>
  <inkml:trace contextRef="#ctx0" brushRef="#br0">28795 47928 579,'-15'-21'2,"2"5"3,2 5 4,3 4 4,0 3 3,0 1 2,0-1 2,0 0 2,0 0 0,1 2-4,-1 0-3,0 2-5,-1 0 0,0 2 0,-1 0 0,-1 2 2,-2 1-2,0 1-2,-1 3-2,-1 2-2,-1 1-2,1 1 1,-1 2-2,0 0 1,1 0-1,1 1 1,1 0 0,0-1 1,3 0 0,3-1-1,2 0-1,4-2-1,3-1-1,6-1-5,4 0-3,5-2-4,3-2-3,1-2-4,1-4-3,1-2-4,1-3 0,1-2 2,1-2 3,1-1 2,-1-1 2,-3 2 3,-3 2 3,-3 3 2,-2-1 1,-1 2 0,-1-1 0,0 0-1,-3 1 7,-2 4 16,-4 2 15,-3 4 15,-1 1 5,-2-1-6,0 1-6,-1 0-6,-1 1-5,2 1-4,0 3-4,2 2-4,1-1-6,2-3-6,2-3-6,1-2-6,3-3-5,0 0 1,1-2-2,2 0-1,-1-2 1,-1 0 0,-1-2 2,0 0 0,-1-2 1,1-2-3,2-2-1,0-1-3,0-2 2,-3 2 3,-1 1 5,-2 1 3,-2 0 2,0 0 3,-2 0 1,0 0 2,-2 1 2,-2-1 2,-2 0 3,-2 0 2,-1 1 2,-1 0 1,-2 2 1,0 1 1,-1 0 0,1 2 0,-1 0 0,0 2 0,4 0-3,6 0-8,8 0-6,6 0-8,5-1-3,1-2 0,3-2-1,1-2 0,1 0 2,-3 2 4,-1 2 5,-2 2 4,-3 2 8,-1 2 8,-2 2 9,-2 2 10,-3 2 2,-1 2-3,-2 1-3,-2 3-3,-1 0-4,-2-1-2,0-1-3,-1 0-2,-2 0-2,2 3-3,-1 3-1,0 3-2,0 0-1,2-1 0,0-3 0,2-1 0,2-4-8,6-6-18,4-6-17,5-6-19,2-5-3,-3-3 8,-1-5 10,-2-4 8,-3-1 8,-1 0 3,-2-1 5,-2 1 4,-2 0 3,0 4 3,-2 3 3,0 3 3,-2 2 2,0 1 4,-2 0 3,0 2 4,0 0 3,2 0 2,2 1 3,2-1 3,2 1-2,4 2-6,2 2-6,3 2-5,1 2-4,-1 0-1,0 2 1,-2 0-2,-1 1 2,-1 2 2,0 0 2,-2 1 2,-1 2 0,0 0-2,-2 1-1,0 2-2,-2 0-1,-2 1 1,-2 1-1,-2 1 0,-1 0-1,0-1-1,0 0-2,0-2-1,2-2-7,4-2-10,4-4-12,4-2-10,1-4-4,1-1 5,0-2 3,0-1 6,0-4 2,1-2 4,1-3 2,2-3 3,-2 0 4,-3 3 3,-3 2 4,-2 4 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4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32031 47861 581,'-1'-15'9,"0"4"18,-2 3 17,0 3 18,0 3 4,0 5-11,2 6-10,0 4-10,1 4-8,0 3-6,0 3-6,0 3-5,0 3-7,0 3-12,0 2-10,0 4-10,0 0-4,-2-2 4,0-2 3,-1-1 3,-1-3-4,2-3-12,0-4-12,2-1-13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5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29315 52216 529,'-7'-12'61,"3"8"3,1 8 2,2 8 1,1 4-3,0 3-12,0 1-10,0 3-12,0 1-12,0 1-11,0 1-14,0 0-11,0 2-11,0-1-10,0 0-8,0 1-10,0-3-2,0-1 3,0-4 4,0-3 4,0-3 5,0-1 6,0-2 8,0-2 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5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28828 53966 538,'-22'-1'99,"3"-1"-22,3 0-23,3-1-21,0-1-11,0 2-2,-1 0-2,-1 2 0,0 0-3,1 0-1,1 0-1,0 0-3,1 1 0,-1 4-2,-1 2-1,-1 3-1,-1 3-1,2 2 0,1 1 0,1 3-1,1 0-1,2-1 1,2-1 0,3-1 0,0 0-2,2-1-1,0 1-1,2 0-3,1-1-2,4 1-4,2-1-4,3 1-5,4-1-1,4-1-1,3-1-2,5 0 0,2-3-3,2-1-5,2-2-5,2-2-6,-1-2 1,-5 0 6,-5-2 6,-5 0 5,-3-2 2,-1 0-4,-1-2-3,0 0-3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5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29982 50894 554,'-19'-13'-4,"9"5"27,8 5 27,10 5 26,4 1 6,3 1-16,1 0-16,3 0-15,1-1-11,1-1-5,1 0-5,1-2-6,2 1-6,1 0-6,2 2-8,3 0-6,-1 1-6,0 0-2,-1-1-3,-1 1-4,0-1-2,1 0-4,1-2-3,1 0-2,-3-1 0,-4 0 7,-5 0 6,-4 0 6,-4 0 3,1 0 2,0 0 0,0 0 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46"/>
    </inkml:context>
    <inkml:brush xml:id="br0">
      <inkml:brushProperty name="width" value="0.04729" units="cm"/>
      <inkml:brushProperty name="height" value="0.04729" units="cm"/>
      <inkml:brushProperty name="color" value="#F2395B"/>
    </inkml:brush>
  </inkml:definitions>
  <inkml:trace contextRef="#ctx0" brushRef="#br0">32553 50061 465,'-8'-14'27,"1"3"2,-1 3 1,0 2 2,-1 3-1,-2 2-1,-2 2 0,-1 2 0,-1 3-3,1 2-4,1 3-4,0 3-3,2 2-3,1 0 0,0-1 0,2 1 0,1 0-2,1-1-1,0 1-2,2 0-2,0-1-1,2-1-1,0-1 0,2-1-1,1 0-2,2 0-2,2-1-4,2 1-2,1-1-3,1-2-1,1-3-2,2-1-2,0-1-1,3-2-3,1 0-2,3-2-2,2-2-1,1-4 1,2-4 1,3-3 2,0-4-1,-1-1 0,-1-3 0,-1-1-1,-2-2 1,0 1 2,-1-1 2,0 1 2,-3-1 2,-1 1 2,-3 0 3,-1-1 1,-3 1 1,-2-1 1,-4 1 1,-2-1 0,-2 3 4,0 3 7,0 4 6,0 5 8,-1 1 7,-1 0 7,0 0 8,-1 0 8,-1 5 2,2 8 0,0 9-2,2 10 0,0 3-6,0 2-8,0 1-9,0 1-9,0 0-7,0 0-7,0 1-7,0-1-7,1 2-4,2 6-2,2 5-3,2 4-2,0 1-4,-1-4-5,-1-4-4,0-4-5,-1-4-6,0-3-9,0-5-8,0-3-8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56"/>
    </inkml:context>
    <inkml:brush xml:id="br0">
      <inkml:brushProperty name="width" value="0.03304" units="cm"/>
      <inkml:brushProperty name="height" value="0.03304" units="cm"/>
      <inkml:brushProperty name="color" value="#00BFF3"/>
    </inkml:brush>
  </inkml:definitions>
  <inkml:trace contextRef="#ctx0" brushRef="#br0">35031 36261 665,'0'-13'3,"0"8"6,0 7 6,0 6 5,0 5 2,0 3-2,0 3-3,0 3-2,0 2-3,-2-1 1,0 1-2,-2-1 1,0 0-2,1-3 0,-1-1-2,0-2 1,0-2-2,2-1 0,0-1 0,2-1-1,0 1 0,0 2-1,0 1-1,0 3 0,0 1 0,0 3 1,0 1 0,0 3 1,0 1 0,0 1 0,0 0 0,0 2 0,0-2-1,0-5 0,0-5-1,0-4-2,0 0 1,0 9 0,0 7-1,0 8 1,0 3-1,0-4 1,0-2-1,0-3 1,0-3-2,2-2-1,0-1-1,2-3-2,0-1-3,3-3-3,2-1-3,2-2-4,1-2-3,1-1-2,1-1-2,2 0-3,-1-2-1,-1 1 0,-1 0 0,-1 0 0,-1-1 0,-2-1-2,-2-1-2,-2 0-1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22"/>
    </inkml:context>
    <inkml:brush xml:id="br0">
      <inkml:brushProperty name="width" value="0.04864" units="cm"/>
      <inkml:brushProperty name="height" value="0.04864" units="cm"/>
      <inkml:brushProperty name="color" value="#F2395B"/>
    </inkml:brush>
  </inkml:definitions>
  <inkml:trace contextRef="#ctx0" brushRef="#br0">3767 7728 452,'-9'-8'6,"-4"-2"11,-2 0 12,-3-1 12,-1 0 3,3 2-8,1 3-7,3 1-8,-1 1-3,-2 2 0,-2 0-1,-1 2 0,-3 1-1,0 2 0,-1 2-2,0 2-1,-3 3-1,-2 5-1,-1 5 0,-2 5-2,-1 3 0,1 3-1,1 1 0,1 2-1,1 4-1,1 7 1,1 4-1,1 7 0,2 2 0,3-2 0,3-2 0,3-2-1,2-2 2,2-1 0,2 0 1,3-1 1,1-4 0,3-2-1,4-5-2,2-4-1,3-4-1,4-3 0,2-5-1,3-3-1,4-3-2,5-1-2,5-1-2,5 0-4,5-5-2,6-6-4,6-8-3,6-6-3,7-9 0,10-9 1,11-10 3,9-10 1,6-6-1,3-2-5,4-1-3,2-3-4,-8 4-8,-20 8-10,-19 10-11,-20 8-10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56"/>
    </inkml:context>
    <inkml:brush xml:id="br0">
      <inkml:brushProperty name="width" value="0.04015" units="cm"/>
      <inkml:brushProperty name="height" value="0.04015" units="cm"/>
      <inkml:brushProperty name="color" value="#00BFF3"/>
    </inkml:brush>
  </inkml:definitions>
  <inkml:trace contextRef="#ctx0" brushRef="#br0">34726 40550 547,'-8'22'3,"0"-3"4,1-3 4,-1-3 5,0 1 2,2 4 0,1 3 1,0 5-1,2 2 0,0 0-1,2 2 0,0 1-2,1 1-1,0 1-1,0 1-1,0 0-2,1 1-1,0-3 0,2-2 0,0-1-1,0 0 0,0 4-2,-2 4 0,0 5 0,0 0-1,2-2 0,2-2 0,2-2 1,0-1 0,-1 1 0,-1-1-1,0 0 1,-1 1 0,0 1 0,0 0 1,0 2 0,0 0 0,0-2 0,-1 0-2,2-1 1,-2-2-2,-1 0 1,0-1-1,-2-1 0,1 0 0,0 0 1,2 2 0,0 1 2,1 0-1,0-2 0,0 0 0,0-1-1,-1 0-1,-1 3-1,0 1-1,-1 2-1,-1 1-2,0 1-2,0-1-2,0 0-2,0-1 0,0 0 1,0-1 1,0-1 2,0-1 1,0 0 0,0 0 0,0 1 0,-2-1 1,0 0-1,-3 0 1,-2 1-1,-1 0 1,-2 2 0,0 2-1,-1 2 1,-3 3-4,-3 4-7,-5 4-7,-3 4-8,-4-1-3,-1-3-1,-3-4-1,-1-4-1,0-5 0,3-5-1,3-7 1,4-5-1,2-6 1,5-3 1,3-4 2,4-4 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57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36654 41680 657,'-22'7'4,"5"-2"8,3-3 8,4 0 8,6-2 5,8 0 2,8 0 4,7 0 2,5-2-3,1 0-8,1-3-8,1-2-8,0 0-5,-1 1-2,-1 1-1,-1 1-2,-1 0-3,1 2-5,-1 0-5,1 2-4,-2 0-5,0 0-4,-1 0-4,0 0-4,-3 0-3,-1 2-1,-3 0-2,-1 2-1,-3 0 1,-2 1 1,-4 1 2,-2 1 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57"/>
    </inkml:context>
    <inkml:brush xml:id="br0">
      <inkml:brushProperty name="width" value="0.03271" units="cm"/>
      <inkml:brushProperty name="height" value="0.03271" units="cm"/>
      <inkml:brushProperty name="color" value="#00BFF3"/>
    </inkml:brush>
  </inkml:definitions>
  <inkml:trace contextRef="#ctx0" brushRef="#br0">37447 40843 672,'-14'-3'44,"4"10"2,4 9 3,5 11 3,1 5-5,0 2-9,0 3-11,0 1-10,-1 1-9,-1 0-10,0 0-9,-1 0-9,-1 0-6,2 1-6,0-1-3,2 0-5,0-3 0,0-8 6,0-6 5,0-6 6,0-5 1,0-1-2,0-1-4,0 0-2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58"/>
    </inkml:context>
    <inkml:brush xml:id="br0">
      <inkml:brushProperty name="width" value="0.03871" units="cm"/>
      <inkml:brushProperty name="height" value="0.03871" units="cm"/>
      <inkml:brushProperty name="color" value="#00BFF3"/>
    </inkml:brush>
  </inkml:definitions>
  <inkml:trace contextRef="#ctx0" brushRef="#br0">38759 40528 568,'-8'-6'18,"2"4"9,1 4 7,0 4 8,0 5 0,-3 9-8,-4 7-8,-2 9-7,-1 3-5,-1 2-3,0 0-1,1 2-2,-1-2-4,2-4-7,1-4-5,1-3-7,1-5-3,0-2-2,2-3 0,1-2-2,3-10-4,8-15-9,6-14-8,7-14-8,3-8 1,-1 2 11,-1 0 12,0 2 10,-2 1 8,1 5 4,0 4 4,-1 3 4,-1 5 3,-2 5 2,-4 5 2,-3 5 2,-1 3 8,0 2 15,0 2 15,0 2 14,0 2 2,2 5-10,0 4-10,1 4-11,1 1-7,0 1-4,0-1-3,0 1-4,0 1-4,-1 3-3,1 2-3,0 5-4,-1-2 0,0-4 0,-2-3 1,0-5 2,0-3-4,3-4-10,3-5-7,4-2-9,1-10-2,3-12 7,1-13 6,3-12 7,0-8 3,-1 0 2,-1-1 1,-1-1 1,-2 2 0,-1 6 0,-2 6-1,-2 6-1,-3 5-2,-1 5-1,-2 5-4,-2 5-2,-2 4-8,-2 6-13,-2 4-15,-2 6-12,-1 2-3,0 1 10,0 2 11,0 0 10,0 1 7,0 0 3,0-1 5,1 1 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3:59"/>
    </inkml:context>
    <inkml:brush xml:id="br0">
      <inkml:brushProperty name="width" value="0.04545" units="cm"/>
      <inkml:brushProperty name="height" value="0.04545" units="cm"/>
      <inkml:brushProperty name="color" value="#00BFF3"/>
    </inkml:brush>
  </inkml:definitions>
  <inkml:trace contextRef="#ctx0" brushRef="#br0">40481 40816 484,'13'-15'7,"-3"2"5,-4 2 4,-4 3 3,-2-1 3,0 0 2,0-2 1,0 1 3,-1-1-3,-2 2-5,-2 2-6,-2 2-5,-1 2-3,-2 0 0,0 2-1,-1 0 0,-2 3 0,-1 2 0,-3 4 1,-2 2-1,0 3 1,1 3 1,1 3 0,1 3-1,0 2 1,1 1-1,-1 1 0,0 1-1,2-1-2,3-3 0,3-3-2,2-3 0,5-3-6,6-1-7,6-2-8,6-2-8,3-5-3,2-6 4,3-7 2,1-7 4,1-4 2,-3 0 1,-1 1 2,-3-1 1,-2 2 3,-2 5 5,-4 3 5,-3 4 5,-2 4 9,0 2 13,-2 4 12,0 2 13,-2 2 1,-3 2-11,0 0-11,-3 1-10,0 1-11,4 0-11,2-1-12,4 1-11,2-2-5,3-4 2,3-4 2,3-4 1,3-5 1,1-4 0,3-5-1,1-5-1,1-2 2,-1-1 5,-1 1 4,-1-1 4,-3 2 4,-3 3 2,-4 3 3,-4 3 3,-5 2 11,-3 4 21,-4 3 19,-3 2 20,-4 4 4,0 2-13,-2 3-14,1 4-13,-2 1-8,2 3-6,1 2-3,0 1-6,2 2-2,-1 0-2,0-1-2,0 1-1,1-2-2,2 1-2,2-2-1,2-1-1,2-1-5,2-1-6,2-1-5,2 0-7,1-3-3,2-5 1,0-3 1,1-4 0,0-3 1,-1-3 3,0-4 2,-2-2 2,0-3 1,2-1 1,0-3 0,1-1 2,0-1 1,-2-1 4,-2 1 3,-2-1 3,-1 1 4,1 1 4,2 1 3,0 1 3,0 1 1,0 3 0,-2 1-2,0 3-2,-1 1 3,3 2 6,2 2 5,2 2 6,0 3 0,-1 4-9,0 4-6,-2 4-8,0 1-6,0 1-3,0 0-5,0 0-3,-1-1-3,-1 1 0,-1 0 0,0 0 0,-2-1-1,0 1 1,-2 0 1,0 0 0,1-3-2,4-5-5,3-4-5,5-5-5,1-3-1,-3 0 5,-1 0 3,-2 0 4,-1-1 2,0-1-1,0-3-1,-1-2 0,1-1 1,0-1 2,0-1 3,0-1 3,-1-1 1,-1 1 3,0-1 1,-2 1 2,0 0 1,0 2-1,0 3 0,0 1 0,-1 2 2,-1 0 8,0 2 7,-1 1 8,-1 2 12,0 6 21,0 4 19,0 6 21,0 5-1,0 9-18,0 7-20,0 8-19,-1 6-13,-1 4-7,0 4-5,-1 4-7,-1 2-5,2 1-2,0 1-5,2 1-3,0 4-1,0 5 0,0 6 1,0 7 0,-1-3-4,0-10-11,-2-9-9,0-10-10,-1-9-8,0-6-6,0-7-5,1-7-5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00"/>
    </inkml:context>
    <inkml:brush xml:id="br0">
      <inkml:brushProperty name="width" value="0.03794" units="cm"/>
      <inkml:brushProperty name="height" value="0.03794" units="cm"/>
      <inkml:brushProperty name="color" value="#00BFF3"/>
    </inkml:brush>
  </inkml:definitions>
  <inkml:trace contextRef="#ctx0" brushRef="#br0">44250 41326 579,'18'-8'112,"5"2"-26,5 1-26,5 0-25,3 1-15,2 1-2,2-1-3,2 0-2,1 1-1,1 0-1,-2 2 0,2 0 0,-2 1-2,0 0-3,-2 0-4,0 0-4,2 1-6,6 0-11,6 2-9,6 0-11,1 0-5,-3 0 2,-3-2 1,-2 0 0,-2-2 2,0 0 3,-1-2 3,1 0 2,-2-2 3,-6 0 2,-4-1 2,-5-1 3,-6-1 3,-5 2 5,-7 1 3,-5 0 4,-4 1 2,0 1 1,-2-1 1,0 0 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00"/>
    </inkml:context>
    <inkml:brush xml:id="br0">
      <inkml:brushProperty name="width" value="0.04368" units="cm"/>
      <inkml:brushProperty name="height" value="0.04368" units="cm"/>
      <inkml:brushProperty name="color" value="#00BFF3"/>
    </inkml:brush>
  </inkml:definitions>
  <inkml:trace contextRef="#ctx0" brushRef="#br0">47972 40331 503,'1'-13'24,"2"3"2,2 4 4,2 4 2,2 2 1,1 0-2,3 0-2,2 0-3,1 1-1,1 2 0,1 2-1,1 2 1,1 1-2,1 1-2,1 1-4,1 2-2,1 0-2,-1 3 0,1 2 0,-1 1 0,0 2-1,-1 1-3,-1 1-1,-1 1-3,0 0-2,-1-1-2,1-1-1,0-1-1,-2-1-1,-1-1 0,-3 0 1,-1-2 1,-2-1-1,-2-1-1,-3-1-3,-1 0-1,-2-1-1,-4 1 0,-2 1 0,-3 1 0,-6 2 0,-6 1-3,-7 3-2,-6 2-2,-9 2-4,-9 6-5,-8 5-5,-9 5-6,-3 0 1,3-2 5,3-4 5,3-2 5,5-3-3,6-1-10,7-3-11,8-1-11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07"/>
    </inkml:context>
    <inkml:brush xml:id="br0">
      <inkml:brushProperty name="width" value="0.03203" units="cm"/>
      <inkml:brushProperty name="height" value="0.03203" units="cm"/>
      <inkml:brushProperty name="color" value="#00BFF3"/>
    </inkml:brush>
  </inkml:definitions>
  <inkml:trace contextRef="#ctx0" brushRef="#br0">53622 40137 686,'-9'44'58,"0"-4"-13,-2-5-12,0-5-11,-1-2-7,-3 2-2,-2 2-2,-1 3-2,-2 1-1,-1 2-1,-1 2-1,-1 2-1,-1 1-1,-1 0-1,-1 0 0,-1 0-1,2-4-1,7-10-2,5-8-4,7-8-2,3-8-7,3-2-9,4-6-11,2-2-9,3-5-2,2-6 4,2-4 5,1-5 5,2-3 4,0-2 3,-1-3 4,1-1 4,-1 0 3,-1 0 2,-1 1 4,0 1 3,-2 2 2,1 3 2,0 4 1,0 2 3,-1 2 1,-1 0-1,-1 2 1,0 1-1,-2 2 1,-1 3 1,-1 3 2,0 2 0,0 3 4,0 2 6,1 2 5,2 2 5,-1 3 3,-1 2-1,-1 3-1,0 3-1,-2 2-1,0 1-1,-2 2-2,0 0-1,-1 1-2,2 3-1,0 1-1,2 3-2,-1 0-2,-1 0-3,0 1-3,-1-1-3,-1-1-2,0-3-4,0-3-1,0-3-3,0-3-1,1-1 1,2-2 1,0-2 0,2-3 0,0-2 0,1-4-1,2-2 0,1-6 0,1-6 0,3-7 0,2-7 1,1-5-1,3-4 1,1-4 1,3-4-1,0-1 1,1 2 0,-1 2 0,1 2-1,-1 2 1,-1 3 1,-1 4 0,-1 2 0,-3 3 1,-3 5-1,-4 3 1,-4 5-1,-3 3-6,-1 6-13,0 4-12,-1 6-13,-1 2-2,0 0 6,0-1 8,0 1 8,-1 0 3,-1 0 0,0 0 0,-1 0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08"/>
    </inkml:context>
    <inkml:brush xml:id="br0">
      <inkml:brushProperty name="width" value="0.03904" units="cm"/>
      <inkml:brushProperty name="height" value="0.03904" units="cm"/>
      <inkml:brushProperty name="color" value="#00BFF3"/>
    </inkml:brush>
  </inkml:definitions>
  <inkml:trace contextRef="#ctx0" brushRef="#br0">55494 40505 563,'7'-8'4,"0"0"3,-2 0 1,0 1 3,-2-1 1,2 0-1,-2 0 0,1 0 0,0 0-1,0 1-2,0-1-1,0 0-1,-2 0-1,-2 2-2,-4 1-1,-2 1-2,-2 1 0,-2 3 0,0 4 0,-1 2 0,-2 3 2,-3 4 2,-3 2 4,-3 3 2,-2 3 2,1 3 0,-1 3-1,1 3 1,0 0-1,2 0-1,3-1 0,1-1-1,3-2 1,3-1-1,3-3 1,2-1 1,4-3-4,4-3-7,4-3-6,4-2-6,2-5-4,3-5 1,2-4 2,1-5 0,3-5 0,1-2-3,3-3-3,1-3-2,1-1 0,-3-1 3,-1 1 3,-3 0 3,-2 0 4,-2 4 3,-4 3 5,-3 3 4,-2 4 3,0 4 4,-2 6 4,0 4 3,-2 5 2,-3 4-1,0 3-1,-3 5 0,-1 1 1,0 1-1,0-1 1,0 1 0,1-2-1,0-1-2,2-3-3,0-1-3,2-3-3,2-1-5,2-2-5,2-2-4,1-3-5,1-1-3,2-2-3,0-2-5,2-2-1,1-2-1,3-2 0,2-1 0,1-5-2,3-6-2,1-5-1,3-6-3,0-4 1,0-1 5,1-1 5,-1 0 4,0-1 5,-1 3 4,-1 2 4,-1 2 4,-3 2 5,-3 5 5,-4 3 5,-4 4 5,-5 5 5,-5 5 6,-4 4 6,-5 6 6,-3 2 1,0 1-4,0 1-4,1 2-5,0 0-2,0 3-3,2 1-3,1 3-3,0 1-2,0-1-1,0 1-2,0-1-2,1 1-1,1 1-3,0 1-2,2 1-2,0 0-3,2-3-1,0-1-2,2-2-1,1-2-4,2-1-5,2-1-6,2-1-4,1-2-4,3-2 2,2-4-1,2-2 1,1-4-1,1-2-1,1-4-1,1-2-1,1-3 1,1-5 2,1-4 2,1-3 3,1-3 3,-1-3 1,1-1 1,-1-2 2,0-2 2,-1 0 0,-1-2 1,-1 0 1,-1 0 3,-1 3 3,0 3 4,-2 4 5,-2 2 2,-3 3 3,-3 3 3,-2 3 3,-3 4 7,-2 6 14,-2 6 13,-2 6 13,-2 5 2,0 5-12,-1 5-11,-2 5-10,1 3-9,1-1-5,0 0-5,2 1-5,1 0-4,0 0-2,1 2-3,2 1-1,0 1-5,-2 0-5,-1 2-4,0 1-6,0-1-2,0-2-2,2-1-1,0-3-2,2-1-3,0-1-4,2-1-5,0-1-5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09"/>
    </inkml:context>
    <inkml:brush xml:id="br0">
      <inkml:brushProperty name="width" value="0.03449" units="cm"/>
      <inkml:brushProperty name="height" value="0.03449" units="cm"/>
      <inkml:brushProperty name="color" value="#00BFF3"/>
    </inkml:brush>
  </inkml:definitions>
  <inkml:trace contextRef="#ctx0" brushRef="#br0">31474 52712 637,'-21'-8'4,"5"1"6,5-1 7,5 0 7,3 1 4,3 0-2,4 2 1,2 1-2,4 0 0,4 2-1,3 0-2,5 2-1,1 0-2,-1 2-1,-1 0-3,-1 2-1,3 0-2,7 3-1,7 2-3,6 2-2,4-1-2,0-1-2,0-2-2,0-2-2,2-2-4,2 0-6,4-2-4,2 0-6,2-3-4,-1 0-3,1-3-3,0-2-3,-3-1-2,-5 1-1,-4-1-1,-5 0-1,-6 1 1,-8 0 6,-6 2 5,-6 1 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9:26"/>
    </inkml:context>
    <inkml:brush xml:id="br0">
      <inkml:brushProperty name="width" value="0.04774" units="cm"/>
      <inkml:brushProperty name="height" value="0.04774" units="cm"/>
      <inkml:brushProperty name="color" value="#00BFF3"/>
    </inkml:brush>
  </inkml:definitions>
  <inkml:trace contextRef="#ctx0" brushRef="#br0">59707 32946 460,'-68'-39'60,"24"15"0,22 17 0,23 14-1,10 8-4,1-1-11,0 0-11,0-2-9,0 3-8,3 5-2,2 7-4,1 5-3,2 4-3,0 2 1,-1 2-2,1 3 0,-1-1 0,-1-2-2,-1-2-1,-1-2-1,0-2 0,2-1 0,0-3 0,1-1 1,1-3 0,1 0-1,1-1 0,1-1 0,-1-1-1,-1-3 1,-2-1-1,-2-2 0,-2-2 0,1-1 0,0-1-2,-1 0 0,0-3 0,-1-1 0,0-2 1,-2-2 0,0-2 0,0-1 2,-1 0 1,1-1 2,0-2 2,2-1 4,0 0 5,1-1 4,1-2 0,-1 0-3,1-1-2,0-2-4,1-1-2,3-3-1,3-4-2,3-1-1,5-6 0,9-6 0,7-5-1,7-6 1,8-6 0,4-8 0,5-6-2,5-7 0,3-4 0,2-1-1,3-1-1,1-1-1,1 2 1,-2 4 0,0 3 0,-1 4 1,-4 5 0,-7 4-1,-7 6-1,-6 4 0,-3 1 0,3-6-1,3-4 0,4-5-1,-2 0-1,-5 6 1,-5 6 0,-4 6-1,-4 4 0,-2 3-3,-2 3-2,-1 3-2,-4 3-2,-4 3-3,-4 3-3,-3 3-3,-7 1-5,-9 0-9,-8 0-9,-10 1-9,-3 1-1,-1 4 6,0 4 5,0 4 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14"/>
    </inkml:context>
    <inkml:brush xml:id="br0">
      <inkml:brushProperty name="width" value="0.028" units="cm"/>
      <inkml:brushProperty name="height" value="0.028" units="cm"/>
      <inkml:brushProperty name="color" value="#00BFF3"/>
    </inkml:brush>
  </inkml:definitions>
  <inkml:trace contextRef="#ctx0" brushRef="#br0">59550 40934 785,'8'-22'8,"2"5"0,0 3-1,1 4-1,3 1 1,5-1 2,5-3 0,5-1 2,1-1 0,-3 2-1,-3 3-1,-3 1-2,0 0 0,5 0-1,3-1-1,5-1 0,0 0-1,0 2 0,-1 2 0,-1 3-1,-2 0-1,-2 2 2,-1 0-1,-3 2 1,-1 1-1,-1 2 0,-1 2-2,0 2-1,-3 0 1,0 1 1,0 0 2,-2 0 1,-1 0 1,-1-1 0,-1 1 0,0 0 0,-1-1-1,1-1 0,1 0-1,2-2-1,-1 0-2,1 0-1,0 0-2,-1 0-1,2-1-2,3-1 1,3 0 0,3-1 1,2-3 0,1 0-1,1-3 1,1-2-1,1-1-6,2-2-15,3 0-14,1-1-13,-3 0-3,-8 2 8,-7 3 9,-8 1 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24"/>
    </inkml:context>
    <inkml:brush xml:id="br0">
      <inkml:brushProperty name="width" value="0.0511" units="cm"/>
      <inkml:brushProperty name="height" value="0.0511" units="cm"/>
      <inkml:brushProperty name="color" value="#00BFF3"/>
    </inkml:brush>
  </inkml:definitions>
  <inkml:trace contextRef="#ctx0" brushRef="#br0">64998 39292 430,'7'-28'2,"-1"5"4,-1 7 4,0 5 3,-2 6 6,-2 4 4,-2 6 5,-2 4 6,-2 5-1,-4 5-4,-2 5-5,-3 5-4,-2 3-4,-2 2-2,0 3-2,0 1-1,-2 1-3,2 2-1,1 1-1,1 0-2,0 2-1,-2 2-2,0 2-2,0 2-1,-1-2-4,4-6-2,3-5-4,3-7-3,2-9-6,2-11-9,2-12-9,2-11-8,2-11 0,2-5 7,2-8 8,2-7 8,2-3 5,3-2 2,3 0 1,4-1 3,0 1 2,1 4 3,-1 3 4,1 6 3,-1 1 2,-1 3 3,-1 1 1,-1 3 3,0 1 1,0 1 2,-1 1 2,1 1 1,-1 3 2,-1 3 2,-1 5 0,0 3 2,-2 4 3,-1 4 2,0 4 4,-2 4 3,-1 4 0,-2 5-2,-3 5-2,0 5-2,-2 3-2,0 3-2,0 1-3,0 3-1,-1 2-3,-1 4-1,0 4-2,-1 4-1,-2 2-3,0 3-2,-1 2-4,-2 2-2,1-2-2,1-5-2,0-4 0,2-5-1,0-7-4,2-6-7,0-7-5,2-6-7,-2-9-3,-4-7-1,-4-7-1,-3-9-1,-3-7 1,2-7 2,1-7 4,1-6 2,1-3 4,0 2 4,2 2 4,1 2 5,0 3 2,2 5-1,1 5 1,0 5-1,2 4 5,0 3 9,2 2 9,0 4 10,2 2 2,2 2-4,2 3-5,2 1-3,2 1-3,3 0-3,4 0-3,2 0-3,2 0-2,3 2-3,1 0-3,3 1-3,1 1-1,1-2 0,0 0 0,2-2 0,1-1-1,1-2-3,1-2-3,1-1-2,-2-2-2,-2 0 2,-3 0 2,-3 0 0,-3 0 2,-3-2 2,-3 0 1,-2-1 2,-4 0 1,-3 1 4,-3 0 2,-2 2 2,-3 1 3,-2 0 4,-2 2 3,-2 1 4,-2 0 3,-1 2 4,-3 0 3,-2 2 4,0 1 1,-1 1-2,0 3-2,1 2-2,-1 2-2,0 4-2,1 2-2,-1 3-2,1 1-2,2-1 0,3-1-1,1 0-2,2-2-1,2 1-3,2 0-2,2-1-3,3 0-5,4-2-8,4-3-7,4-1-8,1-2-3,1-4 1,0-3 1,-1-2 1,1-4 1,0-4 3,-1-3 3,1-5 3,-2-1 2,-1 3 3,-2 1 1,-2 2 4,-2 2 2,-2 1 4,-3 0 3,0 2 4,-4 4 8,0 6 12,-3 8 12,-2 6 12,-1 4 2,2 3-8,1 1-8,1 3-8,0 2-6,2 4-2,0 4-4,2 5-3,-1 2-2,-1 2 0,0 1-2,-1 4 0,-1 0-2,0 1-2,0 1-3,0 2-2,-1-2-2,0-2-2,-1-4-2,-1-2-1,-2-1-3,0 2-2,-2 1-3,1 4-2,-2-6-1,2-10 1,0-11 1,2-11 1,-1-8 1,-1-4-1,-3-6 0,-2-4 0,0-6 0,-1-7-1,0-7 0,1-7-1,0-3 0,4-2 2,3-1 0,3 0 2,2-1 1,3 0 0,4 0 0,2 0 0,3 1 1,4 3 3,2 4 2,3 2 2,3 1 2,3-1-1,3-1 1,3 0 0,2-1 1,1-1 0,0 1 1,2 0 1,0 1 0,-2 3 0,0 3 1,-1 4 0,-2 1 0,-3 2-1,-3 3-1,-3 1-1,-2 2-1,-1 1 0,-1 1 0,0 0-1,-6 6 9,-9 9 16,-8 8 16,-9 9 16,-4 4 3,1 1-10,0-1-9,2 1-11,2-1-6,1 1-5,2-1-3,2 1-5,2-2-2,2-1-2,3-3-2,1-1-2,1-2-3,2-1-4,0-1-3,2 0-4,1-3-2,5-3 0,4-2 2,4-4 0,2-4-2,2-5-5,3-7-5,2-6-5,0-4-2,2-4 2,1-5 1,1-3 1,0-2 3,-2 2 2,0 0 2,0 1 2,-3 3 4,-2 2 4,-1 3 3,-2 3 4,-5 3 3,-3 5 5,-6 3 2,-4 4 4,-5 3 11,0 2 16,-3 3 17,-2 1 16,-1 4 2,2 5-14,1 7-14,1 6-14,-1 3-9,2 2-3,-1 3-5,0 1-4,0 3-3,2 3-3,0 2-2,2 4-3,0 0-5,2 0-5,0-1-6,2-2-6,1 0-5,1-1-4,3-2-4,2 0-4,0-4-1,0-5 2,-2-7 2,-1-5 3,0-4-2,0-1-3,0 0-4,0-2-4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27"/>
    </inkml:context>
    <inkml:brush xml:id="br0">
      <inkml:brushProperty name="width" value="0.0339" units="cm"/>
      <inkml:brushProperty name="height" value="0.0339" units="cm"/>
      <inkml:brushProperty name="color" value="#00BFF3"/>
    </inkml:brush>
  </inkml:definitions>
  <inkml:trace contextRef="#ctx0" brushRef="#br0">70023 37300 649,'-7'8'17,"2"2"2,2 0 0,2 1 2,0 3 0,-2 5 3,-2 5 1,-1 5 1,-2 4 1,2 2-3,1 4-2,0 3-1,1 1-3,1 2-2,-2 0-2,2 2-3,-1 0-2,2 2-1,0 0-3,2 2-2,-1-1-3,0 1-2,-2 0-3,0 0-4,-1 0-1,-2 2-2,0 0-1,-1 1-1,-1 0-2,2-2 0,1-2 0,1-2 0,0-4-3,2-6-2,0-6-3,2-5-3,0-5-3,0-3-2,0-3-2,0-3-1,-1-3 0,0-4 6,-2-4 5,0-4 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27"/>
    </inkml:context>
    <inkml:brush xml:id="br0">
      <inkml:brushProperty name="width" value="0.03623" units="cm"/>
      <inkml:brushProperty name="height" value="0.03623" units="cm"/>
      <inkml:brushProperty name="color" value="#00BFF3"/>
    </inkml:brush>
  </inkml:definitions>
  <inkml:trace contextRef="#ctx0" brushRef="#br0">69405 40514 607,'-7'-7'0,"0"-1"0,2 0 0,1 0 0,0 3 6,0 6 12,0 6 13,0 6 12,1 3 2,2 3-5,2 1-8,2 3-7,1 0-3,0 1-2,0-1 0,0 1-3,-1-1 0,2 1-3,-2-1-1,1 1-2,0-1-2,0-1-3,0-2-3,0 1-3,0-2-1,0-1 0,0-1 0,0-1-1,3-5-2,7-8-2,7-10-2,7-8-4,3-9 0,2-9-1,1-8 1,1-9 0,0-7-3,0-6-7,0-4-7,0-4-7,-2 2-3,-5 12 1,-5 12 1,-5 12 0,-3 8 2,-1 3 3,-1 4 2,0 5 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2"/>
    </inkml:context>
    <inkml:brush xml:id="br0">
      <inkml:brushProperty name="width" value="0.03024" units="cm"/>
      <inkml:brushProperty name="height" value="0.03024" units="cm"/>
      <inkml:brushProperty name="color" value="#00BFF3"/>
    </inkml:brush>
  </inkml:definitions>
  <inkml:trace contextRef="#ctx0" brushRef="#br0">82039 39637 727,'-8'-6'6,"0"6"11,0 4 12,1 6 12,-1 3 1,0 3-7,0 3-9,0 3-7,1 0-4,-1-1-3,0-3-1,0-1-1,0 0-3,1 1-4,-1 3-5,0 1-2,0 1-8,2-1-9,1-1-10,1-1-9,0-2-5,0-3-2,0-3-1,0-2-1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2"/>
    </inkml:context>
    <inkml:brush xml:id="br0">
      <inkml:brushProperty name="width" value="0.0326" units="cm"/>
      <inkml:brushProperty name="height" value="0.0326" units="cm"/>
      <inkml:brushProperty name="color" value="#00BFF3"/>
    </inkml:brush>
  </inkml:definitions>
  <inkml:trace contextRef="#ctx0" brushRef="#br0">83062 39762 674,'-13'1'82,"3"2"-17,4 2-16,4 2-16,1 2-10,-2 1-3,-2 3-4,-1 2-4,-1 1-3,2-1-1,2 1-4,2-1-1,1 0-2,0-1-1,0 0 0,0-2-2,0-1-2,2-1-5,0 0-3,2-2-5,0-1-1,3-2 1,2-3 1,2 0 0,0-4 2,1-2 0,0-4 2,0-2 0,0-2 2,1-1 1,1-1 3,1-1 1,0-1 2,-1 0 1,-1 1 2,0-1 1,-3 1 2,-1 1 1,-2 1 3,-2 1 3,-2 0-1,0 0-1,-2 0-1,0 1-1,-3 0-2,0 2 0,-3 2-1,-2 2 0,-2 1-2,-2 1-4,-1-1-4,-3 0-2,0 0-5,-1 2-3,1 0-4,-1 2-4,1 0 0,3 2 4,1 0 3,2 2 4,2 0 0,1 0-6,0-1-5,2 1-5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3"/>
    </inkml:context>
    <inkml:brush xml:id="br0">
      <inkml:brushProperty name="width" value="0.0268" units="cm"/>
      <inkml:brushProperty name="height" value="0.0268" units="cm"/>
      <inkml:brushProperty name="color" value="#00BFF3"/>
    </inkml:brush>
  </inkml:definitions>
  <inkml:trace contextRef="#ctx0" brushRef="#br0">84412 39506 820,'0'-22'-55,"-2"3"17,0 3 18,-2 3 16,0 2 11,-2 0 2,0 2 3,-1 1 2,-1 0 1,0 0 0,1 0 0,-1 1-1,-2 0 1,-2 2-2,-3 2 0,-3 2-2,-1 1 0,3 2-3,1 0-1,3 2-1,0 0-2,2 2 1,1 0-1,1 1 1,0 1-1,2 2-1,1 0-1,0 1-2,2 2 0,2 2 1,2 1 0,2 3 0,2 0 1,2-1 0,2-1-1,1-1 0,2 0 0,0 0 0,-1-1-1,1 1 0,-1 0-1,0 1 1,-2 1-1,-1 1 0,-1 1 1,-4 3 0,-3 1 0,-2 3 2,-3 0-1,-2 1 0,-1-1 0,-3 0-1,-2-1 1,0-3 1,-1-3 1,-1-3 0,0-3 1,1-4 0,1-5 1,1-2 0,0-4 0,2-1 0,1 0 0,1-1 0,1-4-1,2-4 0,2-5-1,2-5-1,2-4 0,4-1 1,2-2 0,3-2 0,4-2-3,6-1-10,3-1-8,6 0-8,3 0-8,2 3-3,3 3-5,1 4-5,-1 1 3,-4 4 9,-4 3 8,-3 3 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3"/>
    </inkml:context>
    <inkml:brush xml:id="br0">
      <inkml:brushProperty name="width" value="0.02537" units="cm"/>
      <inkml:brushProperty name="height" value="0.02537" units="cm"/>
      <inkml:brushProperty name="color" value="#00BFF3"/>
    </inkml:brush>
  </inkml:definitions>
  <inkml:trace contextRef="#ctx0" brushRef="#br0">81897 41900 867,'42'1'-23,"-8"2"9,-9 2 9,-9 2 10,-5 1 4,-1 1 2,-1 1 1,0 2 2,-3 0-2,-3 3-2,-2 2-2,-3 1-2,-4 2-3,-4 1 0,-4 1 0,-3 1-2,-2-1 0,1-3 0,0-3 0,3-2 0,0-3 1,4-1 0,3-1 1,3 0 0,2-1-1,3 0-3,4-1-4,2 1-2,3-1-1,2 0 2,1-2 1,3 0 2,0-1 2,-1 3 1,-1 2 1,0 2 2,-3 0 1,-3-1-1,-2 0-1,-4-2-1,-2 2 1,-2 4 4,-2 3 3,-1 5 4,-4 0 0,0 0-1,-3-1-2,-1 0-2,-2-3-2,2-3-2,1-3-3,1-3-3,1-1-5,1-2-6,0-1-8,2 0-6,1-2-3,0-2 0,2-2 2,1-2 0,0-2 1,2 0 2,0-1 2,2-2 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3"/>
    </inkml:context>
    <inkml:brush xml:id="br0">
      <inkml:brushProperty name="width" value="0.03054" units="cm"/>
      <inkml:brushProperty name="height" value="0.03054" units="cm"/>
      <inkml:brushProperty name="color" value="#00BFF3"/>
    </inkml:brush>
  </inkml:definitions>
  <inkml:trace contextRef="#ctx0" brushRef="#br0">83151 42377 720,'15'-6'1,"-3"2"0,-1 4 2,-2 3 1,-2 1 2,-2 1 1,-3 1 2,0 2 1,-2 1 4,0 1 3,0 3 4,0 2 3,0 1 1,0 1-1,0 1-2,0 1-1,0 1-3,0 1-3,0 1-4,0 1-2,0-1-2,0-1-2,0-3-2,0-1-2,0-3-1,0-1 0,0-2 1,0-2 0,-2-1-3,0-1-2,-3 1-3,-2 0-4,-1-1-1,-2-2-1,0-3-1,-1 0 0,-1-2-1,-2 0 0,0 0-3,-1 0 0,-1-1-3,-3 0-4,-1-2-4,-3 0-5,1-2 1,3-2 4,3-2 4,3-1 5,2-2 3,3 2 1,1 1 2,2 1 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83950 42346 999,'17'-8'0,"3"0"0,3 1 0,3-1 0,-1 2 0,-3 1 0,-5 2 0,-3 2 0,-2 1-6,1 0-12,1 0-12,2 0-12,-2 0-2,-1 2 10,-2 0 10,-2 2 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49:54"/>
    </inkml:context>
    <inkml:brush xml:id="br0">
      <inkml:brushProperty name="width" value="0.95238" units="cm"/>
      <inkml:brushProperty name="height" value="0.95238" units="cm"/>
      <inkml:brushProperty name="color" value="#16E68C"/>
      <inkml:brushProperty name="transparency" value="130"/>
    </inkml:brush>
  </inkml:definitions>
  <inkml:trace contextRef="#ctx0" brushRef="#br0">92497 14666,'-16'0,"1"-8,-1 0,24 47,0 0,7-15,1-1,7 24,1 0,-8-8,-1 0,1-15,-1-1,-7 1,0-1,16 1,-1-1,-7-7,-1-1,1-7,0 0,-9-8,1 0,-8 8,0 0,8-8,0 0,0 0,0 0,7 0,1 0,-8-8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4"/>
    </inkml:context>
    <inkml:brush xml:id="br0">
      <inkml:brushProperty name="width" value="0.02557" units="cm"/>
      <inkml:brushProperty name="height" value="0.02557" units="cm"/>
      <inkml:brushProperty name="color" value="#00BFF3"/>
    </inkml:brush>
  </inkml:definitions>
  <inkml:trace contextRef="#ctx0" brushRef="#br0">84550 43000 860,'14'15'43,"-1"-1"-9,-3-1-8,-1-1-8,-2 1-7,-1 0-5,0 1-4,-2 1-6,0-1-5,0-1-5,0-2-6,0-2-6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4"/>
    </inkml:context>
    <inkml:brush xml:id="br0">
      <inkml:brushProperty name="width" value="0.03366" units="cm"/>
      <inkml:brushProperty name="height" value="0.03366" units="cm"/>
      <inkml:brushProperty name="color" value="#00BFF3"/>
    </inkml:brush>
  </inkml:definitions>
  <inkml:trace contextRef="#ctx0" brushRef="#br0">85360 42250 653,'0'37'102,"2"-4"-23,0-3-24,2-5-22,0-2-13,2-1-4,0-1-2,1-1-4,1 0-3,-2-1-1,-1 1-3,0-1-2,-2 0-1,-1-1-1,0 0-2,-1-2 0,-2-1-3,-1-1-2,0-1-4,-1 0-2,-3-2-3,-2-1-1,-3-1-3,-3 0-2,-4-1-1,-2-1 3,-3 1 1,-2 0 1,-4-1 0,-1-2-6,-2-3-5,-3 0-4,2-3-1,4-1 4,3 0 3,5-1 4,3-2 3,2 0 5,4-1 5,3-2 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4"/>
    </inkml:context>
    <inkml:brush xml:id="br0">
      <inkml:brushProperty name="width" value="0.02386" units="cm"/>
      <inkml:brushProperty name="height" value="0.02386" units="cm"/>
      <inkml:brushProperty name="color" value="#00BFF3"/>
    </inkml:brush>
  </inkml:definitions>
  <inkml:trace contextRef="#ctx0" brushRef="#br0">86800 42177 921,'19'-8'1,"9"-1"0,7-1 0,8-1 1,1 0 1,-4 2 2,-5 2 1,-5 3 2,-4 0 2,0 2-1,-1 0 2,-1 2 0,-2 1-3,-1 2-5,-2 2-8,-3 1-5,-2 2-6,-2 0-2,-4 0-3,-3-1-4,-2 1-1,-4 0 1,-2 0-1,-3-1 0,-2 1 2,0-2 4,0-1 4,0 0 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5"/>
    </inkml:context>
    <inkml:brush xml:id="br0">
      <inkml:brushProperty name="width" value="0.02906" units="cm"/>
      <inkml:brushProperty name="height" value="0.02906" units="cm"/>
      <inkml:brushProperty name="color" value="#00BFF3"/>
    </inkml:brush>
  </inkml:definitions>
  <inkml:trace contextRef="#ctx0" brushRef="#br0">75741 44977 756,'-28'0'1,"7"-2"-1,6 0 0,8-2 0,5 2-1,4 2-1,4 4-2,4 2-2,7 2 3,11 0 5,11 0 6,10-1 7,12 0 2,13-2 1,13-2 0,12-2 0,11-2-1,6 0-2,7-2-1,7 0-3,4 0 1,4 0 0,3 2 2,2 0 1,3 1 0,2-2-3,2 0-1,2-1-1,1-1-5,1 2-7,2 0-7,0 2-7,-2-1-2,-4 0-1,-6-2 0,-4 0 1,-7 0 1,-7 0 1,-9 2 2,-7 0 2,-7 2 0,-6 0 1,-6 2-1,-6 0 0,-8 0 0,-11 0-2,-11-2-1,-10 0-1,-9-1 0,-7 2-2,-7 0 1,-7 2-2,-6-1 2,-6-1 1,-6 0 2,-6-2 2,-7 1 2,-7 0 2,-8 2 2,-9 0 3,1 0 1,6 0 0,7-2 1,7 0 0,2-1 1,0 2 0,-1 0-1,-1 2 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5"/>
    </inkml:context>
    <inkml:brush xml:id="br0">
      <inkml:brushProperty name="width" value="0.03104" units="cm"/>
      <inkml:brushProperty name="height" value="0.03104" units="cm"/>
      <inkml:brushProperty name="color" value="#00BFF3"/>
    </inkml:brush>
  </inkml:definitions>
  <inkml:trace contextRef="#ctx0" brushRef="#br0">85000 46200 708,'1'28'-7,"0"-5"2,2-7 3,0-5 4,1-1 4,0 4 6,0 3 5,0 5 5,0 0 3,1 0 0,2-1 0,0-1-1,1 0-1,0-1-3,0 1-3,-1-1-2,1 0-3,-2-3-1,-1-1 0,0-2-2,-1-2 0,0-1-2,-1 0-2,1-2 0,-1 0-2,-4 0-3,-2-1 0,-3 1-3,-4 0-2,-2 0-3,-3 0-2,-3-1-4,-3 1-2,-1-2-3,-3-1-3,-1 0-4,-1-2-4,-1 0-6,1-2-6,0 0-7,2-2 2,5 0 8,4-2 10,6 0 9,2-1 5,1 0 4,-1 0 4,0 0 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86450 46062 999,'51'-21'-2,"-6"5"-7,-8 5-6,-6 5-6,-6 2 1,-3 2 7,-5 0 7,-3 2 7,-2 0 3,1 0 0,1 0 0,2 0-1,-2 0-2,-3 2-7,-3 0-7,-2 2-6,-4 0-3,-4 3 2,-4 2 0,-4 2 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6"/>
    </inkml:context>
    <inkml:brush xml:id="br0">
      <inkml:brushProperty name="width" value="0.03184" units="cm"/>
      <inkml:brushProperty name="height" value="0.03184" units="cm"/>
      <inkml:brushProperty name="color" value="#00BFF3"/>
    </inkml:brush>
  </inkml:definitions>
  <inkml:trace contextRef="#ctx0" brushRef="#br0">83339 47850 690,'-7'7'1,"1"-1"2,0 0 1,2-2 3,1 2 5,2 2 9,2 3 10,2 3 10,1 0 2,2-1-5,0-2-5,1-2-6,1-2-5,-1 1-7,1 0-6,0 0-7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6"/>
    </inkml:context>
    <inkml:brush xml:id="br0">
      <inkml:brushProperty name="width" value="0.02599" units="cm"/>
      <inkml:brushProperty name="height" value="0.02599" units="cm"/>
      <inkml:brushProperty name="color" value="#00BFF3"/>
    </inkml:brush>
  </inkml:definitions>
  <inkml:trace contextRef="#ctx0" brushRef="#br0">82804 45681 846,'8'-13'0,"2"3"0,0 4 0,1 4 0,0 3 1,-2 4 0,-2 2 1,-2 3 1,-3 4 0,-3 2 0,-2 3-1,-3 3 0,-3 2-2,-2 1-5,-2 1-3,-1 1-4,0-2-1,2-2 2,4-3 3,3-2 3,2-4 1,0-1 2,1-3 2,2 0 2,0-2 0,2 1 1,1 1 0,0 2 1,2-1 1,1-1 1,3-1 3,2 0 1,0-1 0,-1 1 0,0 2 0,-2 0-2,-1 0 1,0 1 3,-2 0 2,0 0 2,-4 0 1,-2 3-3,-5 2-1,-4 1-2,-3 2-3,-2 0-2,-1-1-4,-2 1-1,-2-2-6,1-1-7,-1-3-6,1-1-7,0-3-1,2-2 4,3-4 4,1-2 4,2-3-1,3 0-7,1-2-7,2 0-6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6"/>
    </inkml:context>
    <inkml:brush xml:id="br0">
      <inkml:brushProperty name="width" value="0.03102" units="cm"/>
      <inkml:brushProperty name="height" value="0.03102" units="cm"/>
      <inkml:brushProperty name="color" value="#00BFF3"/>
    </inkml:brush>
  </inkml:definitions>
  <inkml:trace contextRef="#ctx0" brushRef="#br0">79526 46400 709,'-7'9'51,"2"1"-6,2 3-6,2 2-6,0 3-4,-2 7-3,-2 5-2,-1 6-3,-2 3-6,0 2-8,0 1-8,1 0-9,-1-3-2,2-6 2,1-7 2,0-7 3,1-4-8,1-1-20,-1-1-20,0 0-19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7"/>
    </inkml:context>
    <inkml:brush xml:id="br0">
      <inkml:brushProperty name="width" value="0.03524" units="cm"/>
      <inkml:brushProperty name="height" value="0.03524" units="cm"/>
      <inkml:brushProperty name="color" value="#00BFF3"/>
    </inkml:brush>
  </inkml:definitions>
  <inkml:trace contextRef="#ctx0" brushRef="#br0">64396 45050 624,'0'30'104,"0"-1"-22,0-3-23,0-1-22,-1-1-14,0 2-4,-2 3-4,0 1-4,-1 1-3,-2-2-1,0 0-1,-1-1-2,1-1-6,1-1-12,2-1-14,2-1-12,1-3-6,0-3-2,0-4-1,0-4-2,0-4 3,2-3 6,0-2 4,2-4 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49:55"/>
    </inkml:context>
    <inkml:brush xml:id="br0">
      <inkml:brushProperty name="width" value="0.95238" units="cm"/>
      <inkml:brushProperty name="height" value="0.95238" units="cm"/>
      <inkml:brushProperty name="color" value="#16E68C"/>
      <inkml:brushProperty name="transparency" value="130"/>
    </inkml:brush>
  </inkml:definitions>
  <inkml:trace contextRef="#ctx0" brushRef="#br0">88745 14213,'-16'-32,"8"24,0 1,1-1,-1 0,-8 31,0 1,-15 38,0 1,-16 15,0 0,-8-7,0-1,-7 24,-1 0,16 0,0 0,32-40,-1 1,16-39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8"/>
    </inkml:context>
    <inkml:brush xml:id="br0">
      <inkml:brushProperty name="width" value="0.04036" units="cm"/>
      <inkml:brushProperty name="height" value="0.04036" units="cm"/>
      <inkml:brushProperty name="color" value="#00BFF3"/>
    </inkml:brush>
  </inkml:definitions>
  <inkml:trace contextRef="#ctx0" brushRef="#br0">65541 44720 545,'7'-8'0,"-1"1"0,0-1 0,-2 0 0,-2 3 9,-4 6 17,-4 6 19,-3 6 17,-4 3 3,0 3-13,-1 1-13,-1 3-13,0 0-8,0-2-3,2 0-5,1 0-3,1-3-2,2-1 1,3-3-1,1-1 2,1-1-3,2 0-4,0-1-3,2 1-5,2-1-2,4-1-1,4 0-2,3-2-1,4-1-2,1 0 0,3-2-1,1 0 0,2-2-2,-1-1 1,1 0-1,-1-2-1,0-1 1,-1-2 1,-1-2 1,-1-1 1,-2-2 0,-3 2-1,-2 1 0,-4 0-1,-2 0-2,-2-3-3,-3-4-4,0-2-3,-4-1 2,0-1 6,-3 0 6,-2 1 6,-1-1 5,0 2 0,1 1 2,-1 1 1,0 2 2,0 2 3,0 4 2,1 3 2,-1 0 8,2-1 13,0 0 12,2-1 14,0 1 3,0 6-6,0 4-5,0 5-7,0 3-3,1-1-4,-1 1-3,0 0-3,-1 1-3,0 5-1,-2 3-1,0 5-2,-1 1-3,1 2-6,-1 1-5,0 0-7,0 1-6,0-2-6,1 0-7,-1-1-7,1-2-7,2-3-8,2-4-8,2-1-8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8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67094 44563 620,'7'-22'0,"-1"6"0,-1 5 0,0 5 0,0 2 3,1 2 6,3 0 6,2 2 6,0 2 3,-3 4-1,-1 4 0,-2 3 0,-2 4-3,-2 3-4,-2 3-5,-2 3-4,-2 1-3,-3-3-1,-4-1-1,-2-3-1,0-1-1,3-1-1,3-1 0,2 0 0,3-3 0,0-1-1,2-3 1,1 0 0,0-3 0,1 1 0,2 0 1,0 0 0,2-1 1,2-1-1,2 0 1,2-2 1,0 0-1,1 0 2,-1 0 0,1 0 1,-2 1 2,-2 3 6,-4 4 3,-2 2 6,-5 2 0,-4 1-1,-5 1-1,-5 1-2,-4 1-3,1 1-3,-2 1-3,-1 1-2,1 0-7,1-3-8,3-1-7,1-2-9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8"/>
    </inkml:context>
    <inkml:brush xml:id="br0">
      <inkml:brushProperty name="width" value="0.03265" units="cm"/>
      <inkml:brushProperty name="height" value="0.03265" units="cm"/>
      <inkml:brushProperty name="color" value="#00BFF3"/>
    </inkml:brush>
  </inkml:definitions>
  <inkml:trace contextRef="#ctx0" brushRef="#br0">67700 45865 673,'29'-6'5,"-6"1"10,-4 2 9,-4 2 9,-4 2 5,1 2-2,0 2-3,-1 1-1,0 3-3,-2 2-4,-2 1-4,-2 3-3,-2 0-6,1-1-6,0-1-7,0-1-7,0 0-6,0-1-8,0 1-7,0 0-7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9"/>
    </inkml:context>
    <inkml:brush xml:id="br0">
      <inkml:brushProperty name="width" value="0.04147" units="cm"/>
      <inkml:brushProperty name="height" value="0.04147" units="cm"/>
      <inkml:brushProperty name="color" value="#00BFF3"/>
    </inkml:brush>
  </inkml:definitions>
  <inkml:trace contextRef="#ctx0" brushRef="#br0">68650 44732 530,'0'-19'62,"0"9"-4,0 8-5,0 10-5,0 5-5,0 3-7,0 3-6,0 3-7,0 1-5,0-1-1,0-1-3,0-1-1,0-1-2,2 1-1,0-1-1,2 1-1,0-1-1,2 1-3,0 0-1,1-1-3,1 0 0,2-3 0,0-1 1,1-2 0,0-2-1,0 1-2,-2 0-4,-1 0-3,0 0-1,-2 1-1,-1 1-1,0 1 1,-3 0 0,-4 0 2,-4-2 3,-4-1 1,-4 1 2,-3 3-1,-5 3-1,-3 4-1,-3 0-2,-3 2-7,-1 1-6,-2 1-6,1-1-6,4-5-6,3-3-5,5-5-5,3-2-1,2-2 7,4-2 5,3-2 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39"/>
    </inkml:context>
    <inkml:brush xml:id="br0">
      <inkml:brushProperty name="width" value="0.02979" units="cm"/>
      <inkml:brushProperty name="height" value="0.02979" units="cm"/>
      <inkml:brushProperty name="color" value="#00BFF3"/>
    </inkml:brush>
  </inkml:definitions>
  <inkml:trace contextRef="#ctx0" brushRef="#br0">69550 45146 738,'10'-14'3,"3"3"5,5 3 5,4 3 6,0 1 3,-2 2 1,-1 0 2,-2 2 1,-1 0 0,1 0-4,1 0-2,1 0-4,-1 0-2,-3 2-3,-3 0-3,-2 2-2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4:41"/>
    </inkml:context>
    <inkml:brush xml:id="br0">
      <inkml:brushProperty name="width" value="0.04699" units="cm"/>
      <inkml:brushProperty name="height" value="0.04699" units="cm"/>
      <inkml:brushProperty name="color" value="#00BFF3"/>
    </inkml:brush>
  </inkml:definitions>
  <inkml:trace contextRef="#ctx0" brushRef="#br0">65636 50455 468,'1'-13'40,"4"6"-3,2 6-4,3 6-3,1 3-2,-2 2-3,-2 0-2,-2 1-2,-2 3-2,2 3-1,-2 5 0,1 3 0,-1 2-2,-2 1-2,-2-1-2,-2 1-3,-2 0-1,-2 2-2,-1 2-3,-3 3-1,-1-1 0,1 0-1,-1-1 1,0-1 1,1-3-3,1-2-3,0-3-5,2-3-3,3-8-4,6-16-4,6-14-4,6-15-4,4-7-1,3-2 3,3-1 2,3 0 3,2 0 1,0 2 3,2 2 3,1 2 1,-1 2 3,-1 3 1,-3 3 2,-1 3 3,-4 4 2,-3 3 5,-5 5 5,-3 3 5,-2 4 3,0 4 6,0 4 4,-1 4 4,1 3 1,-2 1-1,-1 3-1,0 2-2,-2 1-2,-1 1-2,0 1-2,-1 1-2,-1 1-3,0 1 0,0 1-3,0 1-1,0 2-2,0 1-3,0 2-1,0 3-2,0 0-3,0 2-1,0 1-4,0 1-2,-1-1-3,-1 0-3,0-1-5,-1-2-4,-1-1-5,2-3-7,0-3-7,2-3-8,0-2-1,0-3 4,0-1 4,0-2 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34"/>
    </inkml:context>
    <inkml:brush xml:id="br0">
      <inkml:brushProperty name="width" value="0.04245" units="cm"/>
      <inkml:brushProperty name="height" value="0.04245" units="cm"/>
      <inkml:brushProperty name="color" value="#00BFF3"/>
    </inkml:brush>
  </inkml:definitions>
  <inkml:trace contextRef="#ctx0" brushRef="#br0">29630 56500 518,'0'36'113,"0"-6"-26,0-5-27,0-7-26,0 1-13,0 5-2,0 7-1,0 5-1,-1 2 0,0 0-2,-2-1 0,0-1 0,-1-2-2,1-2 0,-1-2-1,0-1 0,1-4-11,1-2-21,0-3-21,2-2-20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35"/>
    </inkml:context>
    <inkml:brush xml:id="br0">
      <inkml:brushProperty name="width" value="0.04076" units="cm"/>
      <inkml:brushProperty name="height" value="0.04076" units="cm"/>
      <inkml:brushProperty name="color" value="#00BFF3"/>
    </inkml:brush>
  </inkml:definitions>
  <inkml:trace contextRef="#ctx0" brushRef="#br0">30789 55931 539,'1'-13'50,"2"3"-6,2 4-6,2 4-7,1 2-3,3 0-1,2 0-1,2 0-1,0 0-2,3 0-1,0 0-1,1 0-2,0 0-2,-1 2-2,-1 0-2,-1 2-1,-1 0-3,-3 3-1,-1 2-3,-2 2-2,-2 2-2,-2 1-1,-3 3-3,0 2-3,-4 1-1,-2 0-2,-4 2-2,-2 2-3,-3-1 1,-1 0 0,-3 1 2,-1-1 2,-2-1 0,1-1 0,-1-2 0,1-3 1,0 0 0,2 0 3,3-1 2,1 1 1,2-2 2,1-3 1,0-3 0,2-2 1,3-3 4,6-2 6,6-2 7,6-2 6,2-2 1,1 0-3,0-1-4,-1-1-5,1-1-2,-1 2-5,1 0-4,0 2-3,-1 0-1,1 0 1,0 0 1,-1 0 2,2 0-10,1 1-19,3-1-19,1 0-20,0 0-4,-3 0 9,-3 0 12,-2 0 9,-3 0 5,-1 0 1,-1 0 0,0 1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35"/>
    </inkml:context>
    <inkml:brush xml:id="br0">
      <inkml:brushProperty name="width" value="0.0408" units="cm"/>
      <inkml:brushProperty name="height" value="0.0408" units="cm"/>
      <inkml:brushProperty name="color" value="#00BFF3"/>
    </inkml:brush>
  </inkml:definitions>
  <inkml:trace contextRef="#ctx0" brushRef="#br0">32500 55747 539,'9'-21'105,"1"7"-22,3 5-20,2 6-21,0 4-14,1 2-3,0 2-5,-1 2-5,0 0-2,-2 1 1,-3 0-1,-1 0 1,-2 1-2,0 1-4,-2 3-3,0 2-5,-3 0-3,-1 1-4,-2 0-5,-1-1-4,-4 2-3,-2 1-1,-3 3 0,-3 1-1,-2 0 2,2-3 2,1-3 5,1-3 2,-1-1 3,0 0 1,-1-1 1,-1 1 2,3-1 4,6-2 8,8-2 9,6-2 8,5-3 1,0-3-6,1-2-6,1-3-6,1-2-8,-1 2-8,1 1-10,0 0-9,-2 1-3,-1 0 4,-3 0 4,-1 1 4,0-1 0,0 2-3,1 0-4,2 2-3,0-1-3,3-2-2,1-2-2,3-2-2,-1-1 2,-3 1 4,-3-1 6,-2 0 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36"/>
    </inkml:context>
    <inkml:brush xml:id="br0">
      <inkml:brushProperty name="width" value="0.0318" units="cm"/>
      <inkml:brushProperty name="height" value="0.0318" units="cm"/>
      <inkml:brushProperty name="color" value="#00BFF3"/>
    </inkml:brush>
  </inkml:definitions>
  <inkml:trace contextRef="#ctx0" brushRef="#br0">33800 56055 691,'1'-13'40,"2"6"5,2 6 5,2 6 7,0 3-6,1 1-14,0 2-15,0 0-16,-1 0-10,1 1-8,0 0-7,0-1-8,-1-1-8,1-2-11,0-4-9,0-2-11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49:57"/>
    </inkml:context>
    <inkml:brush xml:id="br0">
      <inkml:brushProperty name="width" value="0.95238" units="cm"/>
      <inkml:brushProperty name="height" value="0.95238" units="cm"/>
      <inkml:brushProperty name="color" value="#16E68C"/>
      <inkml:brushProperty name="transparency" value="130"/>
    </inkml:brush>
  </inkml:definitions>
  <inkml:trace contextRef="#ctx0" brushRef="#br0">66116 23516,'-16'-16,"24"32,0-1,-1 17,1-1,0 24,0-1,7 33,1-1,-8 23,0 1,-1-16,1 0,0-47,0-1,0-6,-1-1,9-16,0 1,-9-24,1 0,8-8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36"/>
    </inkml:context>
    <inkml:brush xml:id="br0">
      <inkml:brushProperty name="width" value="0.04477" units="cm"/>
      <inkml:brushProperty name="height" value="0.04477" units="cm"/>
      <inkml:brushProperty name="color" value="#00BFF3"/>
    </inkml:brush>
  </inkml:definitions>
  <inkml:trace contextRef="#ctx0" brushRef="#br0">34450 54286 491,'0'-15'4,"0"2"7,0 3 7,0 1 8,0 4 5,0 6 5,0 6 5,0 6 3,0 3 1,2 3-6,0 1-5,2 3-6,0 1-4,0 3-3,-1 1-3,1 2-4,1 1-1,0-1 0,1-1-1,2-1 0,0-2-1,-1 0-3,1-1-4,0 0-2,0-3-3,2-2-1,0-1 0,1-2-2,0-2 0,-1-1-2,0-1 0,-2 0-1,0-2-1,2-1 0,0-1 1,1 0-1,0-1 0,-1-1-1,0 1 1,-2 0-1,-1 0 0,-2 2 1,-3 0 2,0 1 0,-4 1 0,0 1-1,-3 2 0,-2 0-1,-1 1 0,-2 3 1,0 2 0,-1 1 1,-2 2-3,-1 1-5,-3 1-5,-1 1-6,-1-1-4,1-1-6,0-3-3,2-1-6,1-4 1,1-3 3,1-4 5,1-4 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36"/>
    </inkml:context>
    <inkml:brush xml:id="br0">
      <inkml:brushProperty name="width" value="0.03006" units="cm"/>
      <inkml:brushProperty name="height" value="0.03006" units="cm"/>
      <inkml:brushProperty name="color" value="#00BFF3"/>
    </inkml:brush>
  </inkml:definitions>
  <inkml:trace contextRef="#ctx0" brushRef="#br0">34600 54388 731,'16'-29'5,"1"7"9,1 6 10,1 5 9,2 3 3,3-1-2,3-2-2,3 0-3,0 1-5,-2 1-5,-1 2-7,-3 2-6,-2 1-14,-3 1-24,-3-1-23,-2 0-24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56"/>
    </inkml:context>
    <inkml:brush xml:id="br0">
      <inkml:brushProperty name="width" value="0.04994" units="cm"/>
      <inkml:brushProperty name="height" value="0.04994" units="cm"/>
      <inkml:brushProperty name="color" value="#00BFF3"/>
    </inkml:brush>
  </inkml:definitions>
  <inkml:trace contextRef="#ctx0" brushRef="#br0">53416 31607 440,'-7'-8'2,"2"0"4,2 0 4,2 1 3,2 0 10,2 2 13,2 2 14,2 2 13,2 2 2,3 0-12,3 2-11,4 0-12,-1 0-6,1 0-4,-2-2-3,-1 0-3,0-1-3,-1 0-3,1 0-2,0 0-2,0 0-2,1 0 0,1 0 0,1 0 0,1 0 0,-1 0 1,1 0-1,0 0 1,-2-1 0,1 0 0,-2-2-1,-1 0 1,1-1 0,1 0-1,3 0 1,2 0 0,-1 0-1,0 1 1,-1-1-1,0 0 0,-1 1-1,1 0 0,1 2 0,1 0 0,0 1 0,-1-2-1,-1 0 1,-1-2 0,-1 1 0,-1 1 0,-1 0 0,0 2-1,-1 0 1,1 0 0,1 0 0,1 0-1,1 0 0,-1 0 0,1 0 0,-1 0 0,1 0-1,0 0 0,-1 0-1,1 0 0,-1 0 0,1 0-1,-1 0 1,1 0 0,0 0 0,1 0 0,1 0-1,1 0 1,1 0-1,1 0 0,1 0 1,1 0 1,0 0-1,-1 0 0,-1 0 1,-1 0-1,0 0 1,1 0 0,1 0 0,1 0 1,0 0-1,-1 0 1,-1 0-1,-1 0 0,-1-1 1,-1 0-1,-1-2 1,-1 0 0,0 0 0,1 0 1,1 2-1,1 0 0,1 1 0,-1 0 1,1 0 0,-1 0 1,0 0 0,-1-2 0,-1 0-1,-1-2 0,0 1 1,0 1-1,-1 0 1,1 2 1,-1 0 0,1 0 0,-1 0 0,1 0 0,-1 0-1,-1 0 0,-1 0-1,0 0-1,-1 0-1,1 0 0,1 0 0,1 0-1,1 0-1,-1 0 2,1 0 0,0 0 0,-2 0 0,1 0-1,-2 0-3,-1 0 0,0 0-1,-1 0 0,1 0 1,0 0 0,-1-1 0,-1 0 2,-1-2 0,0 0 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57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58713 31959 480,'0'-16'3,"-2"2"4,0 1 5,-1 1 5,-3 1 1,0 0-2,-3 2-2,-2 1-2,-1 1-1,-2 4 0,0 3-1,-1 2 0,0 3-1,1 4-1,1 2-2,1 3-1,-1 2-1,0 1 2,-1 2 1,-1 0 1,-1 1 1,2 1 1,1 1 0,1 1 1,1 0 1,0 1 1,2-1 0,1 1 0,1-1 1,2 1-2,2-1-1,2 0-2,1-1-1,0-3-2,0-3-3,0-2-2,1-3 0,4-1-2,2 0 0,4-2 0,1-1-1,1-2-2,1-3-2,1 0-2,2-5 0,1-2 1,3-5 0,2-4 0,0-3-1,3-5-4,0-3-5,1-5-4,-1-2-2,-2-2 1,-1-2-1,-2-2 1,-3-1 1,0 3 3,0 2 2,-2 2 3,-2 1 1,-1 3 1,-2 2 0,-2 1 1,-2 3 2,-2 3 4,-3 3 5,0 3 4,-2 2 5,0 0 8,0 2 7,0 1 7,-2 3 5,0 8 3,-3 6 3,-2 7 2,0 4-2,2 1-6,2 1-6,2 1-7,1 1-5,0-1-1,0 1-4,0-1-1,0 2-3,0 1 0,0 2-2,0 3-1,0 0-3,0 0-8,0 1-7,0-1-7,0-1-4,0-2-4,0-1-3,0-3-3,0-2-7,0-3-10,0-3-9,0-2-10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58"/>
    </inkml:context>
    <inkml:brush xml:id="br0">
      <inkml:brushProperty name="width" value="0.03972" units="cm"/>
      <inkml:brushProperty name="height" value="0.03972" units="cm"/>
      <inkml:brushProperty name="color" value="#00BFF3"/>
    </inkml:brush>
  </inkml:definitions>
  <inkml:trace contextRef="#ctx0" brushRef="#br0">60091 32621 553,'14'-15'2,"-1"4"7,-2 3 9,-2 3 8,-1 1 4,0 0 1,-1 0 1,1 0 1,0 1-1,0 2-4,0 2-3,-1 2-3,1 2-5,-2 3-3,-1 4-4,0 2-3,-2 4-2,0 3 0,-2 4 1,0 5 0,-3 1-1,-2 0-3,-4 0-4,-2 1-3,-2-3-3,-1-2 0,-1-3 0,-1-3-2,-1-3 2,2-3 1,1-3 1,1-2 3,3-4 4,6-3 10,6-2 9,6-3 10,3-3 0,3 0-6,2-2-7,1 0-6,2 0-8,1 0-10,1 2-8,1 1-10,1 0-7,1 0-5,1 0-6,1 0-4,-2 0-3,-1 0 3,-4 0 2,-3 0 2,-3 0 4,-1 1 4,-2-1 6,-2 0 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59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61023 31878 543,'9'-8'92,"3"1"-16,4-1-18,2 0-17,2 0-11,1 2-3,1 1-5,1 0-3,0 1-6,-1 1-5,-1-1-7,-1 0-5,-1 0-4,-3 2-3,-1 0-3,-2 2-2,-4 1-7,-5 4-13,-4 2-12,-5 3-12,-5 3-3,-4 0 9,-4 1 8,-3 1 9,-4 1 7,-1 0 7,-3-1 7,-1 1 6,-1-1 4,2 1 1,0 0 2,1-1 1,1 0 3,1 0 3,1-2 4,1-1 3,2-1 5,3-2 6,3-3 6,3-1 6,5-2 6,10-4 6,8-2 8,9-3 6,5-2-2,1 0-9,1 0-9,1 0-10,1 1-7,2 1-3,3 0-3,1 2-5,1 0-4,1 0-4,-1 0-6,0 0-5,-1 0-7,-1-2-7,-3 0-8,-1-1-7,-4-2-4,-2 0 1,-2-1 1,-4-1 1,-3-1 0,-3 2-3,-3 1-2,-2 1-3,-3 0 4,-2 2 7,-2 0 8,-2 2 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59"/>
    </inkml:context>
    <inkml:brush xml:id="br0">
      <inkml:brushProperty name="width" value="0.0407" units="cm"/>
      <inkml:brushProperty name="height" value="0.0407" units="cm"/>
      <inkml:brushProperty name="color" value="#00BFF3"/>
    </inkml:brush>
  </inkml:definitions>
  <inkml:trace contextRef="#ctx0" brushRef="#br0">62012 31020 540,'-14'-8'0,"2"1"2,4-1 1,3 0 0,1 3 11,0 6 17,0 6 20,1 6 17,-1 6 4,2 9-15,0 7-13,2 8-13,0 6-9,0 4-3,0 3-3,0 5-3,0 6-4,0 9-5,0 8-4,0 10-6,0 2-6,0-4-7,0-4-9,0-4-7,0-4-5,0-6-5,0-3-2,0-6-4,0-8 1,0-9 3,0-10 5,0-9 4,0-8 5,2-5 6,0-5 6,2-4 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59"/>
    </inkml:context>
    <inkml:brush xml:id="br0">
      <inkml:brushProperty name="width" value="0.034" units="cm"/>
      <inkml:brushProperty name="height" value="0.034" units="cm"/>
      <inkml:brushProperty name="color" value="#00BFF3"/>
    </inkml:brush>
  </inkml:definitions>
  <inkml:trace contextRef="#ctx0" brushRef="#br0">61328 32470 647,'8'-8'0,"-2"1"0,-1-1 0,0 0 0,-3 3 8,-4 6 15,-4 6 17,-4 6 16,-3 4 3,-1 5-9,-3 3-10,-1 4-9,-3 4-9,0 1-6,-1 2-9,0 2-6,-2 0-8,3-2-6,0-2-5,1-1-7,1-4-6,2-3-4,3-5-5,1-3-4,2-4-2,1-3 1,0-3 2,2-2 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5:59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61850 33100 567,'29'8'42,"-3"1"-1,-5 2 1,-3 0-2,-2 1 0,-1-1-2,1 1-2,0 0-2,-1 0-2,1 1-5,0 1-3,-1 1-3,1 0-8,0-2-11,-1-3-9,1-1-11,-1-2-10,-1 0-9,-1-2-9,0 0-9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6:00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63000 31859 443,'2'-16'5,"4"1"10,3-1 10,5 1 10,1 0 3,-3 4-6,-1 3-5,-2 2-5,1 1-4,3-2-2,5-1-2,3-3-2,2 0-3,-3 0-3,-1 2-2,-3 1-2,-2 2-4,-2 6-1,-4 4-2,-3 6-2,-2 1-1,-4 1 4,-2 0 2,-3 0 4,-2-1 1,0 1 3,0 0 1,0 0 2,2 0 1,2 1-1,4 1-1,3 1 0,1 0-2,3-4-1,2-3-2,2-2-1,0-2-1,1 1-1,0 2-1,0 0-1,-2 3 1,-1 4 2,-2 3 1,-2 5 2,-3 0 0,-4-1 1,-4-3 0,-4-1 1,-2-2-2,1-1 0,-1-1-1,0 0-1,0-3-2,-1-1-2,-1-2-3,-1-2-3,0-3-2,0-4-4,2-4-3,1-4-4,1-4-1,1-5-2,0-5 0,2-5-1,1-2-2,2 0 1,3-1-1,1 1-1,1 1 3,0 3 6,0 3 7,0 3 6,0 3 3,1 3 3,2 3 2,0 3 2,1 3 11,-2 4 20,0 4 22,-2 4 20,0 4 3,0 5-13,0 5-15,0 5-13,0 2-11,0 1-4,0-1-6,0 1-4,0 5-5,0 14-1,0 12-3,0 13-2,1 4-5,0-6-9,2-4-9,0-4-9,1-7-10,2-5-9,0-6-10,1-5-10,1-8-2,-2-6 7,-1-7 5,0-6 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11"/>
    </inkml:context>
    <inkml:brush xml:id="br0">
      <inkml:brushProperty name="width" value="0.03456" units="cm"/>
      <inkml:brushProperty name="height" value="0.03456" units="cm"/>
      <inkml:brushProperty name="color" value="#00BFF3"/>
    </inkml:brush>
  </inkml:definitions>
  <inkml:trace contextRef="#ctx0" brushRef="#br0">69742 38550 636,'-8'8'29,"0"0"-6,0-1-6,0 1-6,-1 1 2,-3 4 9,-3 2 9,-3 3 10,-2 3 1,1 5-5,-1 3-5,1 4-5,-1 3-6,-1-1-9,-1 0-6,-1 0-9,1-1-8,1-3-6,3-4-9,1-1-7,3-4-3,2-2-2,4-1 1,3-2-1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49:58"/>
    </inkml:context>
    <inkml:brush xml:id="br0">
      <inkml:brushProperty name="width" value="0.95238" units="cm"/>
      <inkml:brushProperty name="height" value="0.95238" units="cm"/>
      <inkml:brushProperty name="color" value="#16E68C"/>
      <inkml:brushProperty name="transparency" value="130"/>
    </inkml:brush>
  </inkml:definitions>
  <inkml:trace contextRef="#ctx0" brushRef="#br0">59910 17160,'-94'-79,"70"64,1-1,-1 16,1 0,7 0,1 0,7 0,0 0,0 16,0-1,-7 17,-1-1,16 0,0 1,-8-1,1 0,-9 32,0-1,1 1,-1 0,16 70,0 0,0 39,0 0,8-117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6:00"/>
    </inkml:context>
    <inkml:brush xml:id="br0">
      <inkml:brushProperty name="width" value="0.04199" units="cm"/>
      <inkml:brushProperty name="height" value="0.04199" units="cm"/>
      <inkml:brushProperty name="color" value="#00BFF3"/>
    </inkml:brush>
  </inkml:definitions>
  <inkml:trace contextRef="#ctx0" brushRef="#br0">64450 30845 523,'-2'-13'9,"0"4"15,-3 6 16,-2 5 17,-1 4 4,0 5-6,1 5-6,-1 5-7,-1 4-6,-2 1-6,-2 2-5,-1 3-7,-2 1-4,1 4-5,-1 2-3,1 4-5,-1-1-2,2-2-1,1-4-2,1-2-2,1-3-6,0-3-15,2-4-12,1-1-15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6:00"/>
    </inkml:context>
    <inkml:brush xml:id="br0">
      <inkml:brushProperty name="width" value="0.04727" units="cm"/>
      <inkml:brushProperty name="height" value="0.04727" units="cm"/>
      <inkml:brushProperty name="color" value="#00BFF3"/>
    </inkml:brush>
  </inkml:definitions>
  <inkml:trace contextRef="#ctx0" brushRef="#br0">64750 31050 465,'22'1'88,"-1"4"-12,-3 2-10,-1 3-11,0 3-7,1 0-5,3 1-3,2 1-5,0 1-5,2-1-7,1 1-6,1-1-7,0 0-6,-1-1-8,-1 0-7,-1-2-7,-2-1-6,-1-1-6,-3 0-4,-1-2-6,-6 0-6,-8 0-6,-10-1-6,-8 1-6,-5-1 1,-3-2 11,-1-2 10,-3-2 11,2-1 7,4 2 6,3 0 5,4 2 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6:01"/>
    </inkml:context>
    <inkml:brush xml:id="br0">
      <inkml:brushProperty name="width" value="0.04682" units="cm"/>
      <inkml:brushProperty name="height" value="0.04682" units="cm"/>
      <inkml:brushProperty name="color" value="#00BFF3"/>
    </inkml:brush>
  </inkml:definitions>
  <inkml:trace contextRef="#ctx0" brushRef="#br0">64332 32050 469,'-10'7'2,"-4"-1"3,-4 0 3,-3-2 3,1 0 9,9-2 14,7 0 15,8-2 13,5 0 2,5-2-12,4 0-13,3-2-11,3 1-8,-1 1-2,1 0-5,-1 2-2,-1 0-1,-1 0 0,-2 0 0,-3 0 1,-2 2-9,-6 5-16,-5 6-18,-4 4-16,-6 3-5,-4 1 7,-5 1 8,-5 1 7,-4 0 5,-1 2 4,-2 1 2,-2 1 4,-1 0 3,3-3 1,2-2 1,1-1 2,2-1 2,-1-1 3,1 1 3,-1-1 3,2-1 4,3-3 6,3-2 6,3-4 6,5-4 7,8-6 5,8-6 7,7-6 6,6-3 0,3-1-8,3-1-8,3-1-7,1 0-5,1 1-3,-1 1-2,0 1-4,1 1-3,-1 4-3,0 3-3,1 3-5,-3 1-4,-2 2-7,-3 0-6,-3 2-6,-5 0-12,-8 2-20,-8 0-19,-8 2-19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6:01"/>
    </inkml:context>
    <inkml:brush xml:id="br0">
      <inkml:brushProperty name="width" value="0.05866" units="cm"/>
      <inkml:brushProperty name="height" value="0.05866" units="cm"/>
      <inkml:brushProperty name="color" value="#00BFF3"/>
    </inkml:brush>
  </inkml:definitions>
  <inkml:trace contextRef="#ctx0" brushRef="#br0">64481 32545 375,'-15'-7'-20,"2"0"16,3 2 17,1 1 14,2 2 14,2 5 9,2 6 9,2 4 10,1 4 0,0 3-12,0 3-10,0 3-10,1 3-7,0 5-2,2 3-2,0 4-2,1 1-4,0 0-3,0-2-4,0 0-4,-1-2-3,-1-4-2,0-2-3,-1-3-1,-1-3-1,0-3 1,0-3 1,0-3 1,-3-3-6,-2-1-10,-5-2-11,-4-2-11,-2-3-4,-1-4 2,-1-4 3,-1-4 1,0-4 4,1-4 2,1-3 3,1-5 3,1-3 2,1-3-1,1-3 0,0-2-1,3 0 3,3 7 3,2 6 4,4 5 4,1 7 8,0 6 11,0 7 12,0 8 12,0 4 2,0 1-5,0 3-4,0 1-6,0 0-6,0-1-7,0-2-7,0-3-6,1-1-14,2-2-20,2-3-20,2-1-20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6:01"/>
    </inkml:context>
    <inkml:brush xml:id="br0">
      <inkml:brushProperty name="width" value="0.05405" units="cm"/>
      <inkml:brushProperty name="height" value="0.05405" units="cm"/>
      <inkml:brushProperty name="color" value="#00BFF3"/>
    </inkml:brush>
  </inkml:definitions>
  <inkml:trace contextRef="#ctx0" brushRef="#br0">65750 33750 407,'22'0'45,"-1"2"-6,-3 0-6,-1 2-6,-1 0-2,1 1 2,2 2 3,0 0 3,0 2 3,1 1 7,-1 3 5,1 2 6,-1-1-2,-3-1-9,-1-2-10,-2-2-9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6:02"/>
    </inkml:context>
    <inkml:brush xml:id="br0">
      <inkml:brushProperty name="width" value="0.0328" units="cm"/>
      <inkml:brushProperty name="height" value="0.0328" units="cm"/>
      <inkml:brushProperty name="color" value="#00BFF3"/>
    </inkml:brush>
  </inkml:definitions>
  <inkml:trace contextRef="#ctx0" brushRef="#br0">67104 33229 670,'-14'-8'14,"3"2"28,3 1 28,3 1 27,2-1-15,2-2-57,2-2-60,2-1-57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26:10"/>
    </inkml:context>
    <inkml:brush xml:id="br0">
      <inkml:brushProperty name="width" value="0.05015" units="cm"/>
      <inkml:brushProperty name="height" value="0.05015" units="cm"/>
      <inkml:brushProperty name="color" value="#F2395B"/>
    </inkml:brush>
  </inkml:definitions>
  <inkml:trace contextRef="#ctx0" brushRef="#br0">9046 34782 438,'-40'-10'55,"17"10"0,15 11 2,16 12 0,7 3-3,-1 0-10,-1-1-10,0-1-9,-1 0-6,3 1-3,2 1-3,1 1-2,1 1-2,-1 1 0,0 1-1,-2 1 0,0 0-2,-1 2-4,1 1-2,0 1-3,-1-2-2,-1-4 1,-1-3 0,0-5 1,-2-1 1,1-1 0,0 1 0,0 0 1,-1-2 0,1-1 1,0-3 0,0-1 0,1-3 0,5-2 0,3-4 1,5-2 0,2-8 1,1-10 0,0-11 1,3-10 1,0-8 0,2-3 0,2-2-1,3-3 1,2-3-1,4 0 2,4-1 0,4-1 1,2-3 0,1-4 1,2-3 1,0-4 0,0-1-1,-3 6 0,-1 5-2,-2 5 0,-2 5-1,-2 4-2,-2 6-1,-1 4-2,-4 4 0,-2 3-1,-3 3-1,-4 4 0,-2 1-1,-3 2-2,-3 3-2,-3 1-3,-6 3-7,-8 1-16,-10 2-16,-8 2-14,-4 3-7,1 2 2,1 4 2,0 3 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2:0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62275 25525 333,'49'20'167,"16"14"-1,16 14 1,15 16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4:5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53200 34975 333,'49'20'167,"16"14"-1,16 14 1,15 16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4:5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49400 30800 999,'21'6'-71,"-3"-1"15,-5-2 16,-3-2 15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49:59"/>
    </inkml:context>
    <inkml:brush xml:id="br0">
      <inkml:brushProperty name="width" value="0.95238" units="cm"/>
      <inkml:brushProperty name="height" value="0.95238" units="cm"/>
      <inkml:brushProperty name="color" value="#16E68C"/>
      <inkml:brushProperty name="transparency" value="130"/>
    </inkml:brush>
  </inkml:definitions>
  <inkml:trace contextRef="#ctx0" brushRef="#br0">80800 15516,'0'-16,"0"32,0-1,0 32,0 0,0-39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5:29"/>
    </inkml:context>
    <inkml:brush xml:id="br0">
      <inkml:brushProperty name="width" value="0.04167" units="cm"/>
      <inkml:brushProperty name="height" value="0.04167" units="cm"/>
      <inkml:brushProperty name="color" value="#6ADCAB"/>
    </inkml:brush>
  </inkml:definitions>
  <inkml:trace contextRef="#ctx0" brushRef="#br0">75850 7100 527,'14'23'176,"-1"-1"-43,-2-2-42,-2 1-43,-2-3-29,-1 0-13,-1 0-16,0-2-13,-3-2-16,-4-3-18,-4-3-18,-4-2-17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2-09T00:04:43.2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6005 17684 0,'0'0'0,"0"0"0,0 0 16,0 0-16,0 0 0,0 0 15,-19 7-15,19-7 0,0 0 0,0 0 16,-23 11-16,23-11 0,-12 4 16,4-2-1,4 0-15,-2 0 0,2 0 16,2 0-16,1 1 0,1-3 15,0 0-15,3 2 0,-3-2 16,1 1-16</inkml:trace>
  <inkml:trace contextRef="#ctx0" brushRef="#br1" timeOffset="50162.1208">3423 6424 0,'0'0'0,"0"0"16,0 0-16,0 0 0,0 0 0,0 0 15,0 0 1,0 0-16,0 0 0,7 25 16,-7-25-16,0 0 0,3 22 15,-3-22-15,1 20 0,-1-20 16,-3 21-16,2-9 0,-3 4 16,-1 0-16,0 2 0,1-2 0,0 3 15,0-2-15,-1 1 0,0 3 16,2-1-16,1-2 0,0-3 0,4-2 15,0-1-15,5-4 0,-1-3 0,1-3 16,-4 1-16,3-1 0</inkml:trace>
  <inkml:trace contextRef="#ctx0" brushRef="#br1" timeOffset="50663.739">4350 5603 0,'0'0'0,"0"0"0,0 0 16,0 0-16,0 0 0,0 0 16,0 0-16,28-15 0,-28 15 0,25-9 0,-25 9 15,38-4 1,-19 3-16,6 1 16,-2 3-16,-1-1 0,-1 0 0,2 1 15,-2-1-15,-1 3 0,-4 2 0,0-1 16,-3 2-16,-3-1 15,-2 1-15,-2 1 0,-2 2 16,-3 1-16,0 3 0,-1 0 16,-1 2-16,-3-2 0,0-1 0,1 0 15,-4-2-15,3 0 0,0-1 16,3-1-16,1-1 0,1 0 16,2-3-16,1-1 0,4-1 15,2-4-15,2-3 0,10-1 16,4-3-16,5-3 0,3-1 0,2-2 15,-3 1-15,9-1 0,-1 2 0,0 1 16,-3 2-16,-6 1 0,-7 3 16,-6-1-16</inkml:trace>
  <inkml:trace contextRef="#ctx0" brushRef="#br1" timeOffset="51249.7638">5273 6459 0,'0'0'0,"0"0"16,0 0-16,0 0 0,0 0 0,0 0 0,0 0 31,0 0-31,28 1 0,-28-1 0,0 0 0,32 1 0,-32-1 31,20 2-31,-20-2 0,24 8 0,-14-4 0,-1 0 0,3 2 31,-6 1-31,-3 0 0,1 1 16,-3 2-16,-1 0 0,-2-1 0,-1 2 0,-2 1 16,1 0-16,-3 1 0,1-2 15,3-2-15,-2 2 0,1-2 0,3-1 16,-1-1-16,2-1 16,2-1-16,1 0 0,5 0 15,1 0-15,1 0 0,2-3 16,1-1-16,1 1 0,0 1 0,-1 0 0,0-1 15,5 0-15,-3 2 0,1 1 16,0 1-16,-4 0 0,-1 2 16,-3 2-16,-2 1 0,-4 1 15,-2 2-15,-4 0 0,-2 2 16,-4-1-16,0-1 0,-1 1 16,0-1-1,-1 1-15,1-2 0,0-2 0,1-4 16,3-2-16,3-2 0,0-2 15,0 1-15,1-1 0</inkml:trace>
  <inkml:trace contextRef="#ctx0" brushRef="#br1" timeOffset="51782.7847">6245 5343 0,'0'0'0,"0"0"0,0 0 16,0 0-16,0 0 0,0 0 0,0 0 16,3 28-16,-3-28 0,-5 24 15,5-24-15,-10 33 0,5-15 16,-2 0-16,1 0 0,-1 0 0,1 0 0,2 2 15,-2-1-15,3-1 16,2-2-16,1-1 0,3-2 16,1-2-16,2-1 0,6-3 0,5-4 15,1 0-15,-1 0 0,4-2 16,5-4-16,-4 1 0,1-2 16,1-2-1,-2 0-15,-2 0 0,-1 1 0,3-1 16,0-1-16,-2-1 15,-3-1-15,0-2 0,-2 0 16,-5 1-16,-1 0 0,-2-3 16,-3-2-16,-1 4 0,2 0 0,-4 2 15</inkml:trace>
  <inkml:trace contextRef="#ctx0" brushRef="#br1" timeOffset="52184.0932">6488 5333 0,'0'0'0,"0"0"0,0 0 0,0 0 16,0 0-16,0 0 0,0 0 16,0 0-1,0 0-15,0 0 0,-12 22 16,12-22-16,0 0 0,-15 25 0,15-25 16,-13 23-16,13-23 0,-14 24 15,6-11-15,0 0 0,1 0 16,-1 2-16,-1 0 0,1 1 15,3 0-15,-3 0 0,3-1 16,-1 0-16,1 0 0,-2 4 0,2 0 16,0-4-16,0-1 0,0 0 0,2 0 15,0-1-15,-1-2 0,1 0 16,1-1-16,2-3 0,-2 0 16,1-3-16,-3 2 0,4-3 15,-2 1-15,1-3 0,0 2 16,1 0-1,0 1-15,0-2 0,-1 0 16,0 1-16,1 2 0,-1 0 0,-1 1 16,0 1-16,0-1 0,0 3 15,-2 0-15,-1 1 0,-1 0 0,1-1 16,1-2-16,0 1 0</inkml:trace>
  <inkml:trace contextRef="#ctx0" brushRef="#br1" timeOffset="104768.1131">19058 13017 0,'0'0'0,"0"0"15,0 0 1,0 0-16,0 0 0,18-18 0,-18 18 16,18-14-16,-18 14 0,27-14 15,-8 6-15,-2 1 0,0 1 0,1-3 0,0 1 16,1 0-16,0-1 0,4-3 15,-2 2-15,-3 0 0,-4 2 16,-2 1-16</inkml:trace>
  <inkml:trace contextRef="#ctx0" brushRef="#br1" timeOffset="108758.2116">10954 12157 0,'0'0'0,"0"0"0,0 0 16,0 0-16,0 0 0,0 0 0,-3 27 15,3-27-15,-1 34 0,-1-10 16,0 5-16,0 2 0,0 3 0,1 11 16,2 2-16,-1-2 0,0-3 0,3 9 15,3-3-15,-2-8 0,1-6 16,-1-1-16,-1-8 0,1-5 15</inkml:trace>
  <inkml:trace contextRef="#ctx0" brushRef="#br1" timeOffset="115198.9386">6273 12784 0,'0'0'0,"0"0"16,0 0-16,0 0 0,0 0 0,0 0 16,-8 30-16,8-30 0,0 32 15,2-10-15,-2 6 16,2 2-16,0 2 0,1 17 0,0 3 0,3 8 15,-3-4-15,0 15 0,1 2 16,-4-7-16,0-6 0,1 5 16,1-4-16,0-12 0,1-8 0,0-2 15,1-9-15,-3-12 0,2-7 16,-3-3-16,1-2 16,1-1-16</inkml:trace>
  <inkml:trace contextRef="#ctx0" brushRef="#br1" timeOffset="115406.2975">6364 13518 0,'0'0'0,"0"0"0,0 0 0,0 0 0,0 0 0,0 0 16,0 0-16,25-19 15,-25 19-15,24-12 0,-8 4 16,2-1-16,1 0 0,1-1 16,2 0-16,-1 0 0,0 1 15,5-1-15,-1-1 0,0 0 16,-2 1-16,-2 1 0,0-1 15,-5 0-15,1-2 0,-3-5 0,-2-4 16,-1 4-16,-2 2 0,0 2 16</inkml:trace>
  <inkml:trace contextRef="#ctx0" brushRef="#br0" timeOffset="140330.4912">16863 9570 0,'0'0'0,"0"0"16,0 0-16,13 23 0,-13-23 0,17 35 16,-17-35-16,13 26 0</inkml:trace>
  <inkml:trace contextRef="#ctx0" brushRef="#br0" timeOffset="162326.8194">30917 9148 0,'0'0'0,"0"0"16,0 0-16,0 0 0,4 27 0,-4-27 16,0 0-1,5 23-15</inkml:trace>
  <inkml:trace contextRef="#ctx0" brushRef="#br0" timeOffset="164964.5061">29311 11176 0,'0'0'15,"0"0"-15,0 0 0,0 0 16,0 0-16,0 0 16,0 0-16,0 0 0,0 0 15,0 0-15</inkml:trace>
  <inkml:trace contextRef="#ctx0" brushRef="#br0" timeOffset="173120.3328">13322 5273 0,'0'0'0,"0"0"0,0 0 0,0 0 0,0 0 15,0 0-15,0 0 16,0 0-16</inkml:trace>
  <inkml:trace contextRef="#ctx0" brushRef="#br0" timeOffset="191157.829">20437 14415 0,'0'0'0,"0"0"0,0 0 0,0 0 16,0 0-16,26 0 0</inkml:trace>
  <inkml:trace contextRef="#ctx0" brushRef="#br0" timeOffset="204961.2713">26652 14205 0,'0'0'16,"0"0"-16,14 22 0,-14-22 0,11 16 0,-11-16 15</inkml:trace>
  <inkml:trace contextRef="#ctx0" brushRef="#br0" timeOffset="219642.1506">29780 16961 0,'0'0'0,"0"0"0,0 0 16,0 0-16,0 0 0,0 0 15,0 0-15,-7-20 0,7 16 0,1-2 16,1 0-16,1 0 0,0-1 16,4-1-16,2-2 0,2 0 15,2-1-15,1-2 0,1-2 0,0 1 16,-2-1-16,6-7 0,0-3 15,-2 4-15,-3 3 0,-2 3 0</inkml:trace>
  <inkml:trace contextRef="#ctx0" brushRef="#br0" timeOffset="224698.7291">23898 14725 0,'0'0'0,"-5"3"0,-2 2 16,0-2-16,1 0 0,0-1 0,2 2 16,0-3-16,4-1 0,0 0 15,4-3-15,1-3 0,3-1 16,-1 2-16,-1-1 0,0 2 16</inkml:trace>
  <inkml:trace contextRef="#ctx0" brushRef="#br0" timeOffset="225015.0715">22665 12624 0,'0'0'0,"3"5"0,4 2 0,6-2 16,3-2-16,-2 1 0,0-1 0,-3 0 0</inkml:trace>
  <inkml:trace contextRef="#ctx0" brushRef="#br0" timeOffset="343243.1114">18987 5613 0,'0'0'0,"0"0"16,0 0-16,0 0 0,0 0 15,0 0-15,0 0 0,0 0 0,0 0 0,0 0 16,0 0-16,0 0 0,-9 22 0,9-22 16,0 0-16,0 0 15,0 0-15,0 0 0,0 0 16,-4 25-16,4-25 0,0 0 0,0 0 16,0 0-16,0 21 0,0-21 15,2 11 1,-4-6-16,0 0 0,0-1 15,0-1-15,0 1 0</inkml:trace>
  <inkml:trace contextRef="#ctx0" brushRef="#br0" timeOffset="359440.0048">23425 3837 0,'0'0'0,"0"0"15,0 0-15,0 0 0,0 0 16,0 0 0,0 0-16,0 0 0,0 0 0,23-3 0,-23 3 15,0 0-15,0 0 16,34 0-16,-34 0 0,28 2 15,-13-1-15,2 0 16,1 0-16,1 1 0,3-1 0,2-1 16,-1 1-16,1-1 0,1 2 15,10-2-15,1-2 0,-1 1 16,-1 0-16,3-2 0,1 2 0,6 0 16,-2-1-16,1 0 0,1 0 15,-2-2-15,-3-1 0,8 1 0,1-1 16,-5 1-16,-4 1 0,0-3 15,0-1-15,-3 1 0,-1 0 16,-2 3-16,-3 1 0,-2 0 16,-3-2-16,0 1 0,1-1 15,-3 3-15,-2 2 0,-2 0 0,-3 0 0,0-2 16,-3 0-16,-3-1 0,0 0 16,0 1-16,-1 1 0,1-1 15,0 1-15,-3 0 0,-3 1 16,0-1-16,-1 0 0,-1 0 0,0 0 15,1 0-15,-3 0 0,2 0 16,-2 0 0,0 0-16,2 0 0,-2 0 15,0 3-15,0-3 0,2 3 16,-2 0-16,0 0 0,1 1 16,1 1-16,1-1 0,-1 3 15,0 0-15,0 2 0,1-1 0,-1 3 16,1 1-16,1 1 15,1 0-15,-1 0 0,1 1 0,-1 2 0,0 2 16,1 0-16,-1 2 0,1 1 16,0 6-16,1 1 0,-1 1 15,2 2-15,-1-2 0,0 0 0,0 0 16,-1 0-16,3 6 0,1-2 16,-2 1-16,0-2 15,1-1-15,0-3 16,1 1-16,0 0 0,-1 0 15,-2 1-15,0-3 0,-2-1 16,1-2-16,-1-2 0,1 1 16,0 0-16,-1-2 0,0-1 15,-1-1-15,0-2 0,1-2 0,-1-2 16,0-1-16,1-1 16,-2-1-16,0-2 0,0-1 0,0 0 0,1 0 15,-1 0-15,-1-1 0,0-3 16,0 1-16,0-2 0,-1 2 15,1-1-15,0-1 0,-1-2 0,3 4 16,-3-4-16,2 2 0,0-1 16,1 0-16,1-1 15,1 1-15,2 2 0,1-3 0,1 0 0,2-1 16,2 1-16,1-2 0,1 0 16,4 1-16,3-1 0,1-1 15,2 0-15,9 0 0,1-2 0,0 3 16,1 0-16,1 0 0,2 2 15,7-1-15,0 1 16,1-1-16,-1-3 16,0 2-16,0-2 0,9 1 15,-3 1-15,0 0 0,0-2 16,-3 2-16,-3 0 0,11 1 16,1 1-16,-6-1 0,-2 1 0,0-1 15,-2 1-15,-3-3 0,-3 1 16,-2 1-16,-1 1 0,-4-1 15,-2-1-15,-3 2 0,-3 2 0,-1-2 16,-2 1-16,-2-1 0,-2 0 16,-4 0-16,-3 0 0,-4-1 15,-2 1-15,-2-2 0,0 2 0,-2 0 16</inkml:trace>
  <inkml:trace contextRef="#ctx0" brushRef="#br0" timeOffset="360042.0423">27481 3546 0,'0'0'0,"0"0"0,0 0 0,0 0 16,0 0-16,-10 23 0,10-23 16,-10 21-16,4-9 15,-2 4-15,-2 3 0,0 0 0,1 1 16,-1 2-16,0 0 0,-3 8 15,0 1-15,-1 1 0,-1-2 0,-1 4 0,-2 1 16,-3 9-16,1 1 16,2-1-16,-1-2 0,-7 10 0,-1-1 15,0-1-15,1 0 0,1 1 16,-1-1-16,-2 4 0,-2-4 16,1-3-16,0 0 0,5-1 15,3-1-15,-2 1 16,2-5-16,1-5 0,0-6 15,4-3-15,2-3 16,3-1-16,2-2 0,4-7 16,2-3-16,3-3 0,2 0 0,-1-3 15,0-2-15,-1-1 0</inkml:trace>
  <inkml:trace contextRef="#ctx0" brushRef="#br0" timeOffset="370528.5639">27429 3602 0,'0'0'0,"0"0"0,0 0 16,0 0-16,0 0 0,0 0 15,0 0-15,0 0 0,0 0 0,0 0 16,0 0-16,0 0 0,0 0 16,0 0-16,0 0 15,0 0-15,29 7 0,-29-7 0,0 0 16,0 0-16,31 6 0,-31-6 0,24 3 16,-24-3-16,30 2 0,-13-2 15,2 0-15,1 1 0,0 1 0,3-1 16,3-1-1,0 0-15,-2 1 0,10-1 0,4 1 16,-2-1-16,-1-1 16,11-3-16,1-1 0,-4 1 0,-3 0 0,4 1 0,2 0 15,-2 0-15,-2 0 0,10 0 16,1 1-16,-6-2 0,-3 1 0,9-1 16,1 2-16,-5-2 0,-5 1 15,2-1-15,2 0 0,-4-1 16,-4 0-16,5 2 0,1-1 15,-3-1 1,-2 1-16,2-1 0,2 1 16,-3-1-16,-4 0 0,8 0 15,-2-1-15,-9 1 0,-2 2 0,6-3 16,-1 1-16,-10 0 0,-5 2 16,0-1-16,0 1 0,-3-2 15,-2-1-15,3 0 0,2 2 16,-7 0-16,-1 1 0,-2 0 0,0-3 15,-2 1-15,-1 0 0,0 1 0,0 1 16,-4 0-16,0 2 0,-2-1 16,0 1-16,-2-2 0,0 1 15,-2 2-15,2 1 0,-2-1 16,3-1-16,-3 1 0,2-1 16,-2 1-16,0 0 15,0 0-15,0 0 16,0 0-16,0 0 0,-2 1 0,-1 1 15,1-1-15,0 2 0,0-1 16,-2 0-16,2 2 0,0 0 0,0 1 16,1 1-16,0 0 0,-1 0 0,1 1 15,0 2-15,1 1 0,0 0 16,1 1-16,2 3 16,-1-1-16,1-1 0,0 1 15,2 1-15,-1 0 0,1 2 0,-1 0 16,2 2-16,0-1 0,2 0 15,2 6-15,1 1 0,0-1 16,-1-1-16,0 1 0,0 2 16,1-1-1,1-2-15,-1 1 0,0 3 16,2 3-16,0-2 0,2 0 0,-1-1 16,-1-1-16,-1-3 0,0 3 0,-1-2 0,-1 0 15,0-3-15,1 0 0,1 0 16,-1-2-16,1 0 0,0-1 15,0 0-15,-1-2 16,-1-1-16,0-1 0,0 1 16,-4-1-16,-1 1 0,-2-4 0,0-1 15,-1-2-15</inkml:trace>
  <inkml:trace contextRef="#ctx0" brushRef="#br0" timeOffset="371631.3105">30164 4655 0,'0'0'0,"0"0"16,0 0-16,0 0 0,0 0 0,0 0 16,0 0-1,0 0-15,0 0 0,0 0 16,7 27-16,-7-27 0,0 0 16,0 27-16,0-27 0,0 23 15,0-10-15,-1 0 0,0 0 16,0 1-16,0-1 0,-2 0 15,0 1-15,0 0 0,-2 0 0,2 0 16,0-1-16,0-1 0,0-1 0,1 0 16,1 0-16,0-2 0,0-1 15,0-1-15,0 0 0,-1-2 0,2 1 16,0 0-16,0-3 16,0 0-16,0-3 0,0 0 15,-2-2-15,2 0 0,0-2 0,0-1 16,0-2-16,1-2 0,0-1 0,2 0 15,-1 0-15,0 1 0,0-2 0,2-1 16,-1-2-16,1 0 16,1 0-16,-1 0 0,2-2 15,-2 0-15,-1 1 0,2-4 16,-1 2-16,2 0 0,-1 2 0,1-1 16,-1 0-1,1 2-15,-2 2 0,1-2 16,-1 2-16,0 0 0,1 2 0,-2 2 15,-1 1-15,2 2 16,-1 0-16,-1 3 0,1 0 16,1 0-16,-1 0 0,0 4 15,1-1-15,0 1 0,0 0 0,2 4 16,1 1-16,-2 1 0,0 0 0,1 3 16,2 0-16,1 1 0,1-1 0,2 4 15,0 3-15,-1-1 0,0-1 16,0 2-16,0-1 15,-2-1-15,-2-3 0,2 0 0,0 0 16,0-2-16,1-1 0,0 2 16,1-3-1,-2 0-15,-2-1 0,2-1 16,1 0-16,-1-3 0,-1 0 0,-2 0 16,1-1-16,-3-1 0,1-1 15,0-1-15,1 0 16,-1-3-16,1-1 0,-1-3 0,1-1 15,-1-1-15,2-2 0,0-1 16,0-2-16,1 0 0,-1-1 0,1-5 16,0 0-16,-1 3 0,-1 0 0,1 0 15,1-1-15,-3 1 0,1 2 16,-2 2-16,1 0 16,-2 2-16,0 0 0,-1-2 0,1 1 15,-1 3-15,0 3 16,0-4-1,1 0-15,0 4 0,-1 1 0,0 1 16,0 1-16,-1 2 0,-1 1 0,3-4 16</inkml:trace>
  <inkml:trace contextRef="#ctx0" brushRef="#br0" timeOffset="372016.9305">30947 4475 0,'0'0'15,"0"0"-15,0 0 0,0 0 16,0 0-16,0 0 0,0 0 0,0 0 15,0 0-15,-2 25 0,2-25 16,0 0-16,-6 28 0,6-28 16,-4 26-1,1-12-15,-2 2 0,1 0 16,0 2-16,-1 2 0,0 1 0,-1-1 16,1 0-16,-1 0 0,-1-1 15,1 4-15,0 1 0,1-4 16,-2-2-16,2-2 0,0-1 15,2-2-15,0-1 0,3-1 16,2-2-16,0-1 0,-1-2 0,0 0 16</inkml:trace>
  <inkml:trace contextRef="#ctx0" brushRef="#br0" timeOffset="372280.0791">31033 4669 0,'0'0'16,"0"0"-16,0 0 0,0 0 0,0 0 15,0 0-15,23-8 0,-23 8 16,0 0-16,30-11 0,-17 7 16,2 2-16,-1-1 0,0 1 15,2 1-15,-2-1 0,0 1 0,1 0 0,-1 1 16,0-1-16,1 0 0,-2 0 15,0 0-15,-1 1 0,-1-2 16,0 2-16,0-1 0,-2-2 16,-1 0-16,-1-1 0,-1 1 15,0 1-15</inkml:trace>
  <inkml:trace contextRef="#ctx0" brushRef="#br0" timeOffset="372603.2419">31387 4396 0,'0'0'0,"0"0"15,0 0-15,0 0 0,0 0 16,0 0-16,0 0 0,0 0 16,0 0-16,-2 26 0,2-26 15,-5 23-15,5-23 0,-6 30 16,1-12-16,1 2 0,0 1 0,-2 1 15,1 4-15,-1-1 0,2 1 16,-2 8-16,1 2 0,-1-2 0,1-1 16,0 7-16,2-2 0,2-4 15,2-3-15,1 1 0,0-1 16,1-3-16,-1-4 0,0 2 16,0-1-16,-2-2 0,-1-3 0,0-3 15,0-4-15,0-3 0</inkml:trace>
  <inkml:trace contextRef="#ctx0" brushRef="#br0" timeOffset="374355.0704">26746 4993 0,'0'0'16,"0"0"-16,0 0 0,0 0 0,0 0 15,0 0-15,0 0 16,0 0-16,0 0 0,0 0 0,0 0 16,0 0-16,0 0 0,0 0 15,0 0-15,0 0 0,0 0 0,27 7 16,-27-7-16,13 19 0,-13-19 0,16 23 15,-16-23-15,15 26 0,-8-12 16,0 2-16,-1 3 16,1 0-16,-2 2 0,3 2 15,2 3-15,1 5 0,0-3 0,2 2 16,3 2 0,1 4-16,0-2 0,-2 0 15,1 2-15,-2-4 0,0 0 0,5 8 16,1 2-16,0-4 15,1-3-15,0-1 0,0-1 16,-4-2-16,-2-3 0,1 2 0,3 2 16,-3-2-16,0-2 0,4 4 15,0-1-15,-6-6 0,-1-2 0,3 4 16,-2 0-16,-5-6 16,-2-1-16,3 0 0,2 1 0,-2-4 0,-1-2 15,-2 0-15,-1 0 0,0-3 16,-1-1-16,1-1 0,-2-2 15,0 0-15,-1-2 0,0 0 16,2-2-16,-2-1 0,-1 2 0,0-1 16,1-1-16,-1 0 0,0 0 0,0-1 31,0-1-31,-2-1 0,2 2 16,-2-2-16,1 3 0,-1-3 0,0 0 0,0 0 0,0 0 15,3 0-15,-1 1 0,3-2 16,0 0-1,1-3-15,-1 0 0,1 1 16,0 1-16,2-1 0,1-1 0,1 1 16,1 0-16,2-2 0,1 2 15,2-2-15,-1 2 0,2 0 16,0 0-16,3 1 0,1-1 16,7 0-16,-2-1 0,2 2 15,0 1-15,2-3 0,1-1 0,0 3 16,0-1-16,1 2 0,1 1 0,7 0 15,-2-2-15,1 0 0,-1-3 16,1 3-16,1 0 0,-2-2 16,0 0-16,6 0 0,0 0 15,-1 1-15,-1 0 0,1-2 16,0 0 0,0-1-16,0 0 0,-3 1 15,0 3-15,-3-2 0,-2 1 0,8 0 16,1 2-16,-4-1 0,-3 2 15,2-1-15,0-1 0,-2-2 16,-4 0-16,3 2 0,3 1 16,-3-1-16,-2-1 0,-1 2 15,1 1-15,-1-1 0,0 0 0,-4 0 16,-1 1-16,-2 1 0,0-1 0,-2 2 16,3-1-16,-4 2 0,-2-1 15,0 0-15,-1 0 0,0-1 16,-1-1-16,1 1 0,0 0 15,-3 1-15,0 0 0,-4-1 16,-1 0 0,-2 0-16,-1-1 0,0 2 0,0-1 15,-2-1-15,1 0 0,-2-1 16,0 1-16,-1 0 0,-2-2 16,0 2-16,1 0 0,-2 0 15,0 0-15,-2 0 0,2 0 16,-2 0-16,2 0 0,-2 0 15,0 0-15,0-4 0,2 1 0,-1 0 0,0 0 16,0-2-16,0 0 0,1-2 16,0 0-16,1 0 0,0-2 15,0 1-15,0-2 0,2 1 16,0-1-16,2-2 16,0-4-16,-1 0 0,1 1 0,-1-1 15,1 1-15,2-7 0,0 0 0,0-2 0,-1 0 16,1-1-16,1 1 0,1-1 15,2-1-15,1 1 0,0-1 16,4-5-16,-2 1 0,0-1 16,-2 2-16,0-2 0,2 2 15,-1 2-15,-1 1 0,0 1 16,-1 1 0,-1 1-16,0 2 0,-3 1 0,-2 2 15,-2 2-15,-1 4 0,0 2 16</inkml:trace>
  <inkml:trace contextRef="#ctx0" brushRef="#br0" timeOffset="375003.4954">29693 6153 0,'0'0'16,"0"0"-16,0 0 0,0 0 15,0 0-15,0 0 0,0 0 16,0 0-16,0 0 0,0 0 16,0 0-16,0 0 0,18 21 0,-18-21 15,0 0-15,16 20 0,-16-20 16,10 17 0,-10-17-16,12 30 0,-7-15 15,1 2-15,-1 0 0,1 1 0,-1 0 16,2 2-16,1 0 15,2 5-15,-2-2 0,1 0 16,1 0-16,0 0 0,0 0 0,0 0 16,0-2-16,-1-1 0,0-1 15,-2 0-15,2-1 0,-1-1 0,-1-1 16,0-1-16,0 0 0,-2-1 16,1-2-16,-1 1 0,0-2 15,-1-3-15,2 1 0,-2-4 0,0-1 16,0 1-16,-1-3 0,0 1 15</inkml:trace>
  <inkml:trace contextRef="#ctx0" brushRef="#br0" timeOffset="375411.3185">29946 6141 0,'0'0'0,"0"0"16,0 0-16,0 0 0,0 0 0,0 0 16,0 0-16,0 0 0,0 0 15,0 0 1,28 12-16,-28-12 0,0 0 0,22 25 15,-22-25-15,21 25 0,-11-12 16,-2 4-16,1 1 0,0 0 0,-1 2 0,0 0 16,0 2-16,3 6 15,0 0-15,3-1 0,1 1 0,-1-3 16,1-1-16,1 6 16,1 1-16,-2-3 0,0-4 15,-1 2-15,-1-1 0,1-2 16,0-2-16,-1-1 0,-1 1 0,-1-4 15,-1-2-15,1-1 0,0 0 16,-2-1-16,-1 0 0,-2-2 16,1 0-16,-3-4 0,0-1 0,-1-1 15</inkml:trace>
  <inkml:trace contextRef="#ctx0" brushRef="#br0" timeOffset="376012.8119">29965 7340 0,'0'0'0,"0"0"0,0 0 15,0 0-15,-1 23 16,1-23-16,5 20 0,-5-20 15,9 21-15,-2-10 0,2 1 16,0-3-16,3-2 0,0 2 16,0 0-16,2 0 0,2-1 15,6 0-15,1-1 0,0-2 16,0-3-16,0-2 0,1-2 16,0-3-16,-2 0 0,1-1 0,1-1 15,-2-3-15,-1-2 0,3-6 0,-2-4 16,-1 0-16,-2-1 0,-1 0 15,-3-2-15,-1 1 0,0 0 0,-4 2 16,-4 0-16,-1-1 16,-3 2-16,-4 0 0,-4 1 15,-3 2-15,-2 4 16,-3 3-16,-4 4 0,-2 2 16,-2 3-16,-2 2 0,-2 3 15,-2 4-15,-1 2 0,-1 1 16,-2 2-16,2 3 0,1 0 0,-4 6 15,1 1-15,1-3 16,2-3-16,5-2 0,7-4 16,2-1-16</inkml:trace>
  <inkml:trace contextRef="#ctx0" brushRef="#br0" timeOffset="377016.0647">29749 2913 0,'0'0'0,"0"0"15,0 0-15,0 0 0,0 0 0,0 0 16,0 0-16,0 0 0,0 0 0,0 0 16,0 0-16,23 8 0,-23-8 0,0 0 15,0 0-15,1 28 0,-1-28 16,-5 22-16,5-22 15,-13 33-15,5-17 0,-3 4 0,-3 2 16,2 1-16,1 0 0,-4 8 16,-1 3-16,0-2 0,-1-2 15,-3 7 1,1-2-16,3-3 0,4-3 0,-1 1 16,-2 2-16,2-6 15,2-1-15,1-1 0,1 0 16,2-5-16,0-4 0,2 0 0,0-2 15,2-2-15,1-3 16,-1-1-16</inkml:trace>
  <inkml:trace contextRef="#ctx0" brushRef="#br0" timeOffset="377379.3726">30088 2941 0,'0'0'0,"0"0"0,0 0 15,-14 15-15,14-15 0,-14 17 0,14-17 16,-25 26-16,13-10 0,-2 2 16,-1 1-16,-2 2 0,-1 1 15,-5 8-15,1 3 16,1 0-16,2-3 0,-1 8 0,0-3 16,2-2-16,3-5 0,0-2 0,3-2 0,1-2 15,1-3-15,1 0 0,2 0 16,0-3-16,2 0 0,3-4 15,5-2-15,-1-2 0,-1-2 16,0-1-16</inkml:trace>
  <inkml:trace contextRef="#ctx0" brushRef="#br0" timeOffset="378205.7492">30118 2460 0,'0'0'0,"0"0"16,0 0-16,0 0 0,0 0 0,0 0 15,0 0-15,-12 25 16,12-25-16,-3 18 0,3-18 16,-2 21-16,0-8 15,1 0-15,0 1 0,1 1 16,0-1-16,1 3 15,2 2-15,-1-1 0,1-2 0,1 0 16,3-1-16,2 3 0,2-3 16,3 0-16,3-2 0,-1-2 15,1-2-15,-1-1 0,1-1 0,2-2 0,2 0 16,1-3 0,1-1-16,-1-2 0,-1 0 0,0-4 15,1 0-15,1-2 0,0-1 0,-1-2 16,0-1-16,2-3 0,-2-2 15,-1-3-15,0-1 16,-2 0-16,-3 0 0,0-2 16,1-1-16,-4 1 0,-2 0 0,-3 2 0,-3-1 15,-3 1-15,-2 1 0,-3 0 16,-4 0-16,0 3 0,-3 0 0,-2 3 16,-2 0-16,-1 3 15,-3 0-15,-3 2 16,-2 3-16,-2 1 0,-2 3 0,-2 1 15,-3 2-15,-1 2 0,0 0 16,-5 5-16,-2 3 0,-5 5 16,3 4-16,0 1 0,2 1 15,3 5-15,3 3 0,0 9 16,4 2-16,7-12 0,6-7 16,4-5-16</inkml:trace>
  <inkml:trace contextRef="#ctx0" brushRef="#br0" timeOffset="408417.4299">24427 11630 0,'0'0'0,"0"0"16,0 0-16,0 0 0,0 0 0,0 0 16,0 0-1,0 0-15,32 1 0,-32-1 16,26 0-16,-26 0 0,28 0 0,-11 0 0,0 0 16,3-1-16,2-1 0,0 0 15,1 1-15,2-1 0,0 0 16,9 0-16,3 0 0,-2-3 0,-1 0 15,10-2-15,1-1 16,-3 1-16,-2 0 0,2-2 16,1 1-16,-2-2 15,-2 3-15,8-3 0,-2 0 0,-4 3 16,-5 1-16,0 1 0,1-2 16,-3 2-16,-2 0 0,-3 2 15,-4 1-15,-1-1 0,-1 0 0,2 0 16,0 0-16,-3 2 0,-3-1 0,-4 2 15,-2-1-15,-4 1 0,-1-1 0,-1 1 16,-2 0-16,0 0 16,-2 0-16,-1 0 0,0 0 0,0 0 15,-2 0-15,3-1 16,-3 1-16,2 0 0,-2 0 0,0 0 16,0 0-1,0 0-15,0 0 0,0 0 16,0 0-16,0 0 0,1 2 0,-1-2 15,0 0-15,0 0 0,-1 3 16,1-3-16,1 5 0,0-2 16,1 1-16,0 3 0,1 1 15,-1 2-15,0 1 0,1 2 16,2 0-16,0 4 0,1 0 0,-1 4 16,1 1-16,2 0 0,0 2 15,3 9-15,2 4 0,-2-1 16,0-2-16,2 8 0,-1-1 15,1-2-15,0-1 0,1 1 16,0 2-16,1 7 0,0-2 0,1 0 31,2-1-31,-3-2 0,1 0 16,-1 4-16,-2-1 0,0-5 0,-2-3 16,1-3-16,0-1 0,-1-1 15,0-1-15,1-2 0,1 0 16,-1-3-16,1-2 0,-5-1 15,0-1-15,-1-3 0,-2-2 16,1-1-16,-1 1 0,0-3 0,-1-4 0,-1 0 16,1-1-16,-1-1 0,-1 0 15,0-3-15,-1 0 16,2-1-16,-1 0 0,-1 1 0,1-1 16,-1-1-16,1 0 0,1-2 15,0 1-15,1 0 0,1-1 16,0-1-1,1-1-15,-1 2 0,2 1 0,2-2 16,1 1-16,1-3 0,0-1 16,0-2-16,1 0 0,1 0 15,3 0-15,6-2 0,2-1 16,0-2-16,0 0 0,4 1 16,2-1-16,-1 0 0,1 0 0,10-1 15,2 0-15,-1-1 0,-3-1 0,5 0 16,2-1-16,-2 2 0,-2 1 15,10-2-15,2-2 0,-4 1 16,-2 1-16,0 2 0,1 2 16,3-1-16,-3 1 0,-1 2 15,1 1-15,-7 0 0,-2 1 0,2 2 16,1-1-16,-5 0 0,-3-1 0,2 2 16,0 2-16,-4 1 0,-3 0 15,-5 0-15,-2 2 0,-1-2 16,-1 0-16,-4 0 0,0 0 15,-1 1-15,0-1 0,-3-1 16,0-1-16,-2 2 0,-3 2 0,-1 0 16,-2-2-1,1 0-15,-2 1 0,-1-1 16</inkml:trace>
  <inkml:trace contextRef="#ctx0" brushRef="#br0" timeOffset="415134.239">28409 11225 0,'0'0'0,"0"0"0,0 0 0,0 0 15,0 0-15,0 0 0,0 0 16,0 0-16,0 0 0,0 0 16,0 0-16,0 0 0,0 0 0,0 0 15,0 0-15,0 0 16,0 0-16,0 0 0,-10 21 0,10-21 16,0 0-16,-8 25 0,8-25 15,-6 24-15,2-11 0,-1 3 16,0 1-16,-1 0 0,2 1 0,-3 3 15,1 3-15,-2 0 16,0 0-16,-3 11 0,-1-1 16,-1 0-16,0-1 15,-3 10-15,2 1 0,1-4 16,2-3-16,-1 2 0,1 2 16,-1 5-16,1-3 0,1-1 15,0 1-15,-1-4 0,-1-1 0,1-1 16,0-2-16,1-1 15,0-3-15,-1 5 0,-2 3 16,2-7-16,2-3 0,-1 7 0,2 1 16,0-9-16,0-4 0,-2 7 15,0 1-15,-1-2 0,0 1 0,-1-5 16,-1-2-16,3-3 0,1 2 16,0 0-16,-1-3 0,0 0 15,2-2-15,0-4 0,0 1 16,3-4-1,0-1-15,1-3 16,0-4-16,0 0 16,2-1-16,0 1 0</inkml:trace>
  <inkml:trace contextRef="#ctx0" brushRef="#br0" timeOffset="417140.419">28393 11235 0,'0'0'0,"0"0"16,0 0-16,0 0 0,0 0 15,0 0-15,0 0 0,0 0 16,0 0-16,0 0 16,0 0-16,0 0 0,0 0 0,0 0 15,0 0-15,0 0 0,0 0 16,0 0 0,0 0-16,0 0 0,0 0 0,24 10 15,-24-10-15,0 0 0,0 0 16,27 15-16,-27-15 0,0 0 15,26 5-15,-15-3 0,1 2 16,1 0-16,2 1 0,0-1 16,2-2-16,-1 0 0,1 0 15,0 1-15,3 0 0,1-1 0,0 0 0,0 1 16,-1-2-16,6 2 16,2-2-16,2 2 0,1-2 15,-2 1-15,-1 1 0,1-1 0,1 1 16,0-1-16,0 1 0,6-1 15,0-2-15,0 2 0,0 1 16,0 0 0,-3 0-16,1-1 0,1-2 0,-1 1 15,1 1-15,0 0 0,0-1 16,6 1-16,-1-1 0,-4 0 16,-1 2-16,0-1 0,2 0 15,-3-1-15,-2 0 0,0 1 16,1-2-16,0 0 0,1 0 15,-3 0-15,-1 0 0,0 0 0,-1 0 0,0 1 16,0-1-16,-2 1 0,-1-1 16,-1 3-16,0-1 0,1 0 15,-1 1-15,-2-2 0,-2 2 16,0-2-16,-1 0 0,-2 0 16,0 2-16,0-1 0,0 0 15,-2 1-15,0-1 0,-3 1 0,-1 0 0,-1 0 16,0-1-16,-1 1 0,-1-1 15,-3 0-15,1 1 16,0 0-16,0 1 0,1 0 0,0 0 16,-2 1-16,1-2 0,-1 0 15,-1 1-15,1-1 0,-1-1 16,0-1 0,-1 0-16,0 1 0,1-1 15,-2 1-15,0-1 0,1 1 0,-1-2 16,0 1-1,-1-1-15,1 1 16,-1 1-16,1-2 0,1 0 0,-2 1 16,0-1-16,0 1 0,0-1 0,1 0 15,-1 0-15,0 0 0,0 0 0,0 1 16,-2-1-16,3 1 0,-1-1 0,-2 0 16,2 0-16,-2 0 15,2 0-15,-2 0 0,0 0 16,0 0-16,0 0 0,0 0 15,7 1-15,-7-1 0,0 0 0,0 0 16,0 0 0,0 0-16,0 0 0,0 0 15,0 0-15,0 0 0,0 0 0,0 0 16,0 0-16,0 0 16,0 0-16,0 0 0,0 0 15,0 0-15,0 0 0,0 0 16,0 0-16,0 0 0,0 0 0,0 0 15,0 0-15,0 0 0,0 0 0,-5-3 16,5 3-16,0 0 0,0 0 0,0 0 16,0 0-16,0 0 0,-6-4 15,6 4-15,0 0 16,0 0-16,0 0 0,-5-3 16,5 3-16,0 0 0,0 0 0,0 0 15,0 0-15,0 0 0,-4-5 0,4 5 16,0 0-16,-4-2 0,4 2 0,0 0 15,0 0-15,0 0 0,0 0 16,0 0-16,0 0 16,0 0-16,0 0 0,0 0 0,0 0 15,0 0-15,0 0 0,5 3 16,-5-3 0,4 2-16,-4-2 0,5 4 15,-3 1-15,1-1 0,1 2 0,-1 0 16,0 1-16,2 1 0,0 1 15,1 2-15,0 2 0,1 0 16,0-1-16,1 2 16,2 2-16,0-1 0,0 2 0,0-1 15,0 4-15,0-1 0,0 1 0,3 7 16,0 4-16,-1-2 0,-1-1 0,5 8 16,0 2-16,0-3 15,-2-2-15,1 1 0,-2-1 16,-1-2-16,0-1 0,1 7 0,-1 2 15,-2-6-15,-1-3 0,2 4 16,1 1 0,-1-4-16,-1-1 0,0 1 15,0 3-15,-1-4 0,-1-2 0,-1 1 16,2 2-16,0-5 0,0-2 16,-3 0-16,0 0 15,-1-5-15,1-3 0,-2 3 0,1 3 16,-2-6-16,-1-3 0,-1 1 15,-1 1-15,0-4 0,0 0 0,0-1 16,0-3-16,0-1 0</inkml:trace>
  <inkml:trace contextRef="#ctx0" brushRef="#br0" timeOffset="418089.9157">31291 12687 0,'0'0'0,"0"0"0,0 0 15,0 0-15,0 0 0,0 0 16,-19 14-16,19-14 0,0 0 0,-13 25 15,13-25-15,-14 27 0,5-11 16,0 1 0,0 2-16,-1 2 0,1-1 15,-6 7-15,1 3 16,1-2-16,1-1 0,1-1 0,1 1 16,1-2-16,0-2 0,0 1 15,1-6-15,2-2 0,0-4 0,3-4 16,1 0-16,1-4 15,2-1-15,1-4 0,2-3 0,1-2 16,-2 1-16,3-3 0,0-2 0,1-2 16,-1-3-16,4-1 15,3-4-15,1-1 16,1-3-16,-1 1 0,-2 0 0,2-5 16,1-1-16,0 4 0,-1 2 15,0 1 1,1-2-16,-5 5 0,-3 3 15,4 2-15,2 2 0,-4 2 16,-1 2-16,-1 2 0,-1-1 16,-1 4-16,-1 0 0,1 2 15,-1 2-15,-1 0 0,1 2 0,-1 4 16,1 4-16,0 0 0,-2 2 16,0 2-16,0 2 0,0 1 0,0-1 0,-1 5 15,0 4-15,0-1 16,0-2-16,0 6 0,1 1 15,-1-4-15,1-1 0,-1-2 16,0-1-16,1-3 0,0-2 0,0-3 16,2-2-16,-1-2 0,0-2 15,3-2-15,1-2 0,0-3 0,1-1 16,2-2-16,3-1 0,0-1 16,0-2-16,1-3 0,-1-2 15,0-1-15,1 0 0,1-2 16,-1-1-16,-1 2 0,-1 1 0,5-7 15,1-3-15,-5 6 16,-1 1-16,1-4 16,-1 1-16,-2 2 0,-1 2 15,0 0-15,1 0 0,-1 2 16,-1 0-16,-2 3 0,-2 3 16,0 2-16,-2 1 0,0 0 15</inkml:trace>
  <inkml:trace contextRef="#ctx0" brushRef="#br0" timeOffset="418504.4012">32041 12621 0,'0'0'0,"0"0"0,0 0 16,0 0-16,0 0 0,0 0 0,-8 26 15,8-26-15,0 0 0,-8 35 16,8-35-16,-13 34 0,5-15 16,0 3-16,-3 2 0,0-1 15,0 2-15,-4 10 0,0 2 16,-1-2-16,2-3 0,-1 5 0,1-2 15,2-3-15,0-3 0,1-2 16,2-1 0,0-2-16,2-1 0,0-6 0,3-2 15,0-1 1,3-1-16,-1-4 0,0 0 0,2-5 16,1 0-16,1-3 15,2-4-15,-1-3 0,0-4 0,0 0 0,2-1 0,0-4 16,2-2-16,-2 4 0,0 1 0,-1 2 15</inkml:trace>
  <inkml:trace contextRef="#ctx0" brushRef="#br0" timeOffset="418776.4055">31922 12961 0,'0'0'0,"0"0"16,0 0-16,0 0 0,0 0 0,0 0 16,0 0-16,0 0 0,0 0 15,0 0-15,0 0 0,0 0 16,0 0-16,0 0 0,0 0 15,0 0-15,26-2 0,-26 2 0,21-3 16,-21 3-16,23-6 0,-9 3 16,0 0-16,1-1 0,2 0 0,1 0 15,0 0-15,-1 0 0,-1-1 16,1 1-16,-2 2 0,1-1 16,-2 0-16,0 0 15,1 0 1,-1 1-16,-1 0 0,-1-1 0,-1-2 15,-1 1-15,-1 1 0,-1 0 16,-3 0 0,1 0-16,-2 1 0,1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2-09T00:12:10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32517 12601 0,'0'0'0,"0"0"15,0 0-15,0 0 0,0 0 16,0 0-16,0 0 16,0 0-16,0 0 0,0 0 15,0 0-15,0 0 16,0 0-16,0 0 0,0 0 0,0 0 15,0 0-15,-1 25 16,1-25-16,0 0 0,0 0 0,-4 28 16,4-28-16,-5 18 0,5-18 15,-4 24-15,2-11 0,-2 0 16,1 1-16,0 2 0,-1 0 16,0 1-16,0 1 0,-2 1 15,0-1-15,1 3 0,-1 1 16,1 4-16,1 1 0,-1-2 15,1-2-15,-1 1 0,1-1 0,-1 0 16,1 1-16,0-1 0,-1 1 16,2 0-16,0 0 0,-2-3 15,1 0-15,1 5 0,0-2 16,1 0-16,0-1 0,-1 2 16,-2 3-16,2-8 15,0-3-15,-1 7 0,1-1 16,0-2-16,-1-3 0,1 0 0,-1-1 15,0 0-15,1 0 0,-1-2 16,-1-1-16,2-3 0,0-1 16,-1 0-16,1 1 0,0 0 15,0 1-15,1-4 0,1 0 16,-1-1-16,-1 0 0,-1-2 16,0-1-16,1 1 0,-1-1 0,2-9 15,1-6-15,0 1 0,0 2 16,0 0-16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29:0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65212 13932 999,'-20'-1'-45,"7"0"4,7-1 5,7-1 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29:08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11477 19340 656,'-6'-5'49,"2"8"1,4 6 2,2 7 0,2 3-4,0-1-11,0-1-10,0-1-10,0 2-8,0 5-7,-1 5-5,1 5-6,-1 0-6,0-2-6,-2-3-5,0-3-7,-1-4-6,2-3-8,0-4-6,2-4-9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29:08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14250 18028 725,'14'-8'4,"-1"0"10,-2 0 8,-2 1 9,0-1 4,3 0-3,4 0-1,2 1-1,0 0-5,-1 2-4,-3 2-6,-1 2-4,-2 4-7,-2 7-8,-2 8-7,-2 5-7,-3 3-3,-3-3 4,-2-3 2,-3-3 3,-2-1 4,0-1 5,0 1 3,0-1 5,1 0 2,1-2 1,0-3 1,2-1 0,1-2 0,4-2 0,2-3 0,4 0-1,2-4-1,3 0 0,3-3-1,4-2-1,0-2-4,1-3-4,-1-4-6,1-1-6,-1-2-7,1 2-7,-1 3-9,1 1-8,-2 2-2,-3 3 3,-3 1 4,-2 2 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29:09"/>
    </inkml:context>
    <inkml:brush xml:id="br0">
      <inkml:brushProperty name="width" value="0.0305" units="cm"/>
      <inkml:brushProperty name="height" value="0.0305" units="cm"/>
      <inkml:brushProperty name="color" value="#F2395B"/>
    </inkml:brush>
  </inkml:definitions>
  <inkml:trace contextRef="#ctx0" brushRef="#br0">17000 21206 721,'8'-21'26,"0"3"8,-1 4 8,1 5 8,0 1-2,0 2-12,0 1-11,-1 0-12,1 3-9,0 4-4,0 4-4,0 4-6,-2 2-1,-1 3 0,-2 2 1,-2 1 0,-1 2 2,0-1 0,0 1 0,0-1 1,0 0 2,0-3 0,0-1 3,0-2 0,2-3 2,2-1 1,3-2 1,4-2 0,0-2 1,1 0-1,0-2 0,0 0-1,-2-1 0,1 2-1,-2 0-1,0 2 0,-2 1-1,-1 5-2,-1 4-1,0 3-3,-2 4-2,-2 1-5,-2 3-5,-2 1-4,-2 0-3,0-1 2,-1-3 0,-1-1 2,-1-4-1,0-3 0,0-4-1,0-4-1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29:09"/>
    </inkml:context>
    <inkml:brush xml:id="br0">
      <inkml:brushProperty name="width" value="0.03399" units="cm"/>
      <inkml:brushProperty name="height" value="0.03399" units="cm"/>
      <inkml:brushProperty name="color" value="#F2395B"/>
    </inkml:brush>
  </inkml:definitions>
  <inkml:trace contextRef="#ctx0" brushRef="#br0">19533 18150 647,'-6'8'138,"4"1"-36,4 2-35,4 0-36,2 0-21,1-1-6,2-1-5,0 0-8,1-2-2,3-1-3,2-1-1,1 0-2,1-2-3,-1-2-5,-1-2-5,0-2-5,-1-2-3,1-2-1,1-2-2,1-1-2,-2-1 3,-3 2 7,-4 2 6,-4 3 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29:09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20296 17850 625,'-14'0'0,"3"2"0,3 0 0,3 2 0,1 2 10,2 7 19,0 6 19,2 5 19,0 3 4,0-1-13,0-1-13,0-1-14,0 4-15,0 10-21,0 10-20,0 10-21,0-1-10,2-9-4,0-10-4,2-9-2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34"/>
    </inkml:context>
    <inkml:brush xml:id="br0">
      <inkml:brushProperty name="width" value="0.05801" units="cm"/>
      <inkml:brushProperty name="height" value="0.05801" units="cm"/>
      <inkml:brushProperty name="color" value="#F2395B"/>
    </inkml:brush>
  </inkml:definitions>
  <inkml:trace contextRef="#ctx0" brushRef="#br0">58949 45869 379,'-50'16'9,"10"1"19,9 1 18,11 1 19,4 1 4,-2 1-13,0 1-12,0 1-12,-4 3-7,-2 5-5,-3 5-3,-2 4-4,-3 5-3,-1 4-1,-1 4-1,0 4-2,-1 2 0,1 1 1,1 1 0,1 2 1,2-2 0,1-1-1,3-3 1,2 0-1,1-5 1,4-3 0,3-4 0,3-4 1,2-1 0,2-1 0,3 0-1,1 0 0,1 2-1,2 4 0,0 4 0,2 4-1,1 3-1,2 1-1,2 3-2,2 2-1,1-1-2,1-1-1,2-2-1,0-2-1,1-2-1,3-1 0,2-1 1,2 0-1,0-2 0,1 0 1,-1-2 1,1 0 1,0-1 0,1 2 0,1 0 0,1 2 1,1-2-1,-1-4 1,1-4 0,-1-4-1,1-3 1,-1-2 0,1-1 1,-1-3-1,1-2 0,-1-5 0,1-3-1,-1-4-1,0-4 0,-1 1 1,-1-2 0,-1 0 0,1-3-1,5-3-2,3-2-3,5-3-2,0-4-1,-2-4 1,-1-4 1,-3-3 2,0-5 0,3-2 1,1-3 0,3-2 0,-1-4 1,0-3 1,-1-3 2,-1-2 0,-1-4 2,2-4-1,1-4 1,1-4 0,-1-1 0,-2 1-1,-1 0 0,-3 2 0,-2 0-1,-1-2 0,-2 0-2,-3-1 0,0-4 0,-1-9-1,1-7 1,0-8-1,-3-2 0,-1 7 0,-4 6-1,-3 5 1,0 0-1,2-8-1,2-8-1,1-8 0,0-2 0,-4 7 0,-5 6 2,-2 6 0,-5 4 3,0 5 3,-3 3 3,-2 5 3,-3 2 2,-3 2 1,-5 2 1,-4 3 0,-2-1-1,-3-2-1,-1-2-1,-2-2-2,-2 1-1,-1 5-1,-1 3-2,0 4 0,-3 3-2,-1 3 0,-2 4 0,-2 2-2,-1 3 0,0 3-1,-1 3 0,2 3-1,-2 3-1,1 5-2,0 3 0,0 4-1,-1 5-2,0 6-4,-2 6-4,0 6-4,-2 8-1,0 12 0,-2 12 0,0 12 1,1 7 0,4 3 0,4 3 0,4 3 0,4-7-1,7-13-2,5-16-2,7-14-1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0:04"/>
    </inkml:context>
    <inkml:brush xml:id="br0">
      <inkml:brushProperty name="width" value="0.95238" units="cm"/>
      <inkml:brushProperty name="height" value="0.95238" units="cm"/>
      <inkml:brushProperty name="color" value="#FF264A"/>
      <inkml:brushProperty name="transparency" value="130"/>
    </inkml:brush>
  </inkml:definitions>
  <inkml:trace contextRef="#ctx0" brushRef="#br0">76029 1906,'-31'-94,"23"63,1 0,-1 54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0"/>
    </inkml:context>
    <inkml:brush xml:id="br0">
      <inkml:brushProperty name="width" value="0.04399" units="cm"/>
      <inkml:brushProperty name="height" value="0.04399" units="cm"/>
      <inkml:brushProperty name="color" value="#F2395B"/>
    </inkml:brush>
  </inkml:definitions>
  <inkml:trace contextRef="#ctx0" brushRef="#br0">22993 51300 500,'-1'15'174,"0"-1"-42,-2-1-43,0 0-42,-2-1-25,0 3-6,-1 1-4,-1 3-6,-1 2-4,2 1-3,1 2-3,1 3-2,-1 0-5,0-2-4,-1 0-7,-2 0-5,2-3-5,1-2-7,2-1-4,2-2-7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1"/>
    </inkml:context>
    <inkml:brush xml:id="br0">
      <inkml:brushProperty name="width" value="0.03228" units="cm"/>
      <inkml:brushProperty name="height" value="0.03228" units="cm"/>
      <inkml:brushProperty name="color" value="#F2395B"/>
    </inkml:brush>
  </inkml:definitions>
  <inkml:trace contextRef="#ctx0" brushRef="#br0">21550 50581 681,'21'-14'101,"-3"5"-22,-5 3-23,-3 4-23,-2 2-13,2 0-6,0 0-4,1 0-6,-1 1-3,-2 4-1,-4 2-1,-2 3-1,-2 3-1,0 0-2,0 1-2,0 1 0,-1 1-2,0-1 2,-2 1 0,0 0 1,-1-1 0,0-1 1,0-1 1,0-1 0,2-1 2,2-2 4,4-2 4,2-2 4,3-3 2,1-3-3,3-2-1,2-3-2,1-3-6,-1 0-11,1-1-11,-1-1-11,1-1-6,0 0 1,-1 0 1,1 1 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2"/>
    </inkml:context>
    <inkml:brush xml:id="br0">
      <inkml:brushProperty name="width" value="0.02983" units="cm"/>
      <inkml:brushProperty name="height" value="0.02983" units="cm"/>
      <inkml:brushProperty name="color" value="#F2395B"/>
    </inkml:brush>
  </inkml:definitions>
  <inkml:trace contextRef="#ctx0" brushRef="#br0">20083 52500 737,'-6'7'30,"4"-2"-1,4-3-3,4 0-1,2-2-2,1 0-2,2 0 0,0 0-1,1 0-3,-1 2-1,1 0-3,0 1-3,-1 2-3,-3 0-3,-1 1-3,-2 2-5,-2 1-2,0 1-2,-2 3-3,0 2-1,-1 0-1,0-1 1,0-1 1,0 0 0,-1-2 2,0-1 1,-2-1 2,0 0 2,1-2 1,2-1 3,4 0 2,2-2 2,2-1 2,0 0 1,0-2 3,-1 0 1,1 0 0,-2 2-2,-1 2-3,0 2-3,-2 1-2,-2 3-4,-2 2-2,-2 2-4,-2 1-3,0 1 0,-1 1-2,-2 1-1,-1-1-3,-1-1-5,-3-2-6,-2-2-5,1-3 0,3-1 3,3-2 5,2-2 3,2-2 4,-2 0 1,0-2 2,-1 0 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2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19097 50400 730,'-15'0'2,"4"2"10,3 0 9,3 2 10,1 1 3,2 3-3,0 3-2,2 4-4,1 1-3,2 1-3,2 1-3,2 1-3,1-1-3,1-2-6,1-1-4,2-2-4,-1-3-3,1-1-2,0-2-2,0-2-2,-1-2-2,1 0-4,-1-2-3,1 0-5,1-3-3,2-2-6,1-4-4,3-2-5,-2-1 2,-3 1 8,-4 1 8,-4 0 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2"/>
    </inkml:context>
    <inkml:brush xml:id="br0">
      <inkml:brushProperty name="width" value="0.02809" units="cm"/>
      <inkml:brushProperty name="height" value="0.02809" units="cm"/>
      <inkml:brushProperty name="color" value="#F2395B"/>
    </inkml:brush>
  </inkml:definitions>
  <inkml:trace contextRef="#ctx0" brushRef="#br0">19678 50183 783,'-15'-6'2,"4"4"10,3 4 12,3 4 10,1 3 2,2 3-3,0 3-6,2 4-3,-1 1-8,0 4-7,-2 3-10,0 3-7,0 1-9,0 1-7,2-1-6,1 0-8,-1-3 0,-1-5 7,0-7 7,-1-5 8,-1-3 0,2 0-4,0 0-4,2 0-4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3"/>
    </inkml:context>
    <inkml:brush xml:id="br0">
      <inkml:brushProperty name="width" value="0.03235" units="cm"/>
      <inkml:brushProperty name="height" value="0.03235" units="cm"/>
      <inkml:brushProperty name="color" value="#F2395B"/>
    </inkml:brush>
  </inkml:definitions>
  <inkml:trace contextRef="#ctx0" brushRef="#br0">17479 51300 680,'1'22'74,"0"-3"-16,2-3-14,0-3-15,1-2-9,0-1-2,0 0-3,0-2-2,0 0-2,1 2 0,2 0-2,0 1-1,0 0-2,-1-1-3,0 0-2,-2-2-4,0 0-3,0 2-2,0 0-3,0 1-2,-1 0-2,0-1 1,-2 0 0,0-2 0,-3 0 0,0 2-2,-3 0-2,-2 1-1,-1 0 0,-2-3 1,0-1 1,-1-2 2,-1-1-1,1 0-6,-1 0-4,1 0-6,-1-1 0,0 0 4,1-2 5,-1 0 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3"/>
    </inkml:context>
    <inkml:brush xml:id="br0">
      <inkml:brushProperty name="width" value="0.02752" units="cm"/>
      <inkml:brushProperty name="height" value="0.02752" units="cm"/>
      <inkml:brushProperty name="color" value="#F2395B"/>
    </inkml:brush>
  </inkml:definitions>
  <inkml:trace contextRef="#ctx0" brushRef="#br0">17650 51128 799,'8'-8'1,"0"0"3,-1 0 2,1 1 2,0-1 5,0 2 7,0 1 7,0 0 6,1 1 0,3 1-8,3-2-8,3 2-7,1-1-6,-1 2-5,-1 0-3,0 2-3,-3 0-6,-1 0-4,-2 0-5,-2 0-6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5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46450 50240 602,'6'-5'35,"-1"7"10,-2 8 11,-2 6 10,-1 3-1,0 1-14,0-1-15,0 1-13,0 1-10,0 3-7,0 2-5,0 4-5,0 0-8,0-1-9,0-3-8,0-2-9,-1-2-8,0-5-7,-2-3-7,0-4-7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6"/>
    </inkml:context>
    <inkml:brush xml:id="br0">
      <inkml:brushProperty name="width" value="0.03052" units="cm"/>
      <inkml:brushProperty name="height" value="0.03052" units="cm"/>
      <inkml:brushProperty name="color" value="#F2395B"/>
    </inkml:brush>
  </inkml:definitions>
  <inkml:trace contextRef="#ctx0" brushRef="#br0">43150 50031 720,'8'-7'32,"2"0"-3,0 2-2,1 1-2,1 0-2,0 2-2,-1 0-1,1 2-2,-1 2-1,-1 4-2,0 3-1,-2 5-1,-2 2-2,-2 1-4,-4 1-2,-2 1-3,-3-1-2,0-1 0,-1-2-1,-2-3-1,3-2 0,5-2 1,4-4-1,5-2 1,4-4-2,1-2-5,3-4-6,2-2-4,0-2-2,1-1-2,-1-1-1,1-1 0,-2 0-1,-1 3 0,-2 1 0,-2 2 0,-2 2-1,-1 1-3,-1 0-2,0 2-3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7"/>
    </inkml:context>
    <inkml:brush xml:id="br0">
      <inkml:brushProperty name="width" value="0.03052" units="cm"/>
      <inkml:brushProperty name="height" value="0.03052" units="cm"/>
      <inkml:brushProperty name="color" value="#F2395B"/>
    </inkml:brush>
  </inkml:definitions>
  <inkml:trace contextRef="#ctx0" brushRef="#br0">41912 52547 720,'-20'-1'5,"7"-2"9,7-2 10,7-2 10,3 0 1,3 1-5,2 0-6,2 2-5,0 0-4,1 2-3,-1 0-2,1 2-2,-1 2-3,-3 4-4,-1 4-3,-2 3-4,-2 3-1,-2 1 0,-2 2 1,-2 0 1,-2-1-1,-2-1-2,-1-3-1,-3-1-3,0-2 2,1-1 1,0 0 3,2-2 2,3 0 5,6-2 6,6-1 6,6 0 6,2-2 2,-1-1-3,-1 0-3,-1-1-4,-1 0-2,-2 1-2,-3 3-2,-1 2-3,-1 2 0,0 2 1,0 1 0,0 3 1,-2 1-3,-4 1-8,-4 1-5,-4 2-8,-2 0-6,-1 2-6,-1 3-6,-1 1-7,0 0 0,3-5 4,1-3 3,2-4 4,2-3 5,1-1 5,0-1 5,2 0 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68700 12029 999,'1'-14'-78,"4"3"18,2 3 18,3 2 20,2 3 10,1 1 3,1 0 2,1 2 3,0-1 2,-3 0 0,-1-2 0,-2 0 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7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43228 55300 631,'-8'8'31,"0"0"-1,1-1-1,-1 1-2,0 0 0,2 2-1,1 0 0,0 1-1,1 1-1,1 1-2,-1 1-2,0 2-2,0-1-2,2 1-3,0 0-1,2-1-4,0-1-1,2-1-3,0-2-1,2-2-3,0-1-2,3 0-4,2-1-4,2 1-3,1-1-4,1-2 0,1-3-1,2 0-2,-1-3-1,1 0-2,-1-2-4,1 0-1,0-3-3,1-2-3,1-3-2,1-3-2,0-1 2,-3 1 3,-1 0 6,-3 2 4,-1 1 5,-2 1 3,-2 0 5,-2 2 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7"/>
    </inkml:context>
    <inkml:brush xml:id="br0">
      <inkml:brushProperty name="width" value="0.02994" units="cm"/>
      <inkml:brushProperty name="height" value="0.02994" units="cm"/>
      <inkml:brushProperty name="color" value="#F2395B"/>
    </inkml:brush>
  </inkml:definitions>
  <inkml:trace contextRef="#ctx0" brushRef="#br0">43773 55433 734,'-15'-6'3,"4"4"5,3 4 5,3 4 5,0 2 4,0 1 0,-1 2 2,-1 0 0,-1 1-1,2 1-3,1 1-5,0 1-3,1 3-2,0 5 1,0 5 1,1 5 1,-1 1-2,0 0-6,0-1-6,0-1-5,0-1-8,0 0-9,0 0-11,1 1-9,-1-4-5,0-6 1,0-5 1,0-6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8"/>
    </inkml:context>
    <inkml:brush xml:id="br0">
      <inkml:brushProperty name="width" value="0.03869" units="cm"/>
      <inkml:brushProperty name="height" value="0.03869" units="cm"/>
      <inkml:brushProperty name="color" value="#F2395B"/>
    </inkml:brush>
  </inkml:definitions>
  <inkml:trace contextRef="#ctx0" brushRef="#br0">46109 55400 568,'-14'8'67,"5"0"-14,3-1-14,4 1-13,2 0-7,2 0 0,0 0-2,2 0 0,-1 0-2,1 1 0,0 1-2,0 2-1,0-1 0,2 1 1,0 0 2,1-1 1,1 1 0,0 0-2,0 0-1,0-1-1,-1 1-5,-1 0-6,-1-1-6,0 1-6,-3 1-5,-4 1-1,-4 3-2,-4 2-1,-2 0-2,1-1 0,-1-1-1,1-1-1,-2-1-1,-2-3-6,-1-1-3,-3-2-5,1-2 1,3-2 2,3-3 5,3 0 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0:48"/>
    </inkml:context>
    <inkml:brush xml:id="br0">
      <inkml:brushProperty name="width" value="0.02963" units="cm"/>
      <inkml:brushProperty name="height" value="0.02963" units="cm"/>
      <inkml:brushProperty name="color" value="#F2395B"/>
    </inkml:brush>
  </inkml:definitions>
  <inkml:trace contextRef="#ctx0" brushRef="#br0">46400 55276 742,'16'-1'102,"1"0"-27,1-2-26,1 0-27,1-2-15,-1 0-5,1-1-4,-1-1-5,1-2-1,-1 0 2,1-1 1,-1-1 1,0 0-8,-3 2-20,-1 3-19,-2 1-19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20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64262 16350 509,'-8'8'128,"2"1"-27,1 2-28,1 0-28,0 1-16,0 1-3,0 1-4,0 2-3,0 0-4,0 3-2,0 1-3,1 3-3,-1 0-5,2 0-6,0 1-7,2-1-7,0 0-8,0-1-9,0-1-8,0-1-10,1-2-4,2-3-2,2-3-1,1-2-2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21"/>
    </inkml:context>
    <inkml:brush xml:id="br0">
      <inkml:brushProperty name="width" value="0.03837" units="cm"/>
      <inkml:brushProperty name="height" value="0.03837" units="cm"/>
      <inkml:brushProperty name="color" value="#F2395B"/>
    </inkml:brush>
  </inkml:definitions>
  <inkml:trace contextRef="#ctx0" brushRef="#br0">61850 15755 573,'22'-14'114,"-3"2"-24,-3 4-25,-3 3-26,-1 2-13,0 2-2,-1 2-2,1 2-3,-2 2-3,-2 2-7,-4 1-7,-2 3-5,-3 2-7,-1 3-6,0 3-6,-1 3-5,-1 1-1,0-3 4,0-2 6,0-1 5,0-2 4,0-3 6,0-1 4,1-2 4,0-2 4,6-2 1,2-3 0,5 0 2,3-4-3,1-4-4,3-4-5,2-3-6,-1-3-4,0 0-4,0 1-4,-2-1-5,-2 2-1,-1 1 1,-2 2 1,-2 2 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21"/>
    </inkml:context>
    <inkml:brush xml:id="br0">
      <inkml:brushProperty name="width" value="0.0324" units="cm"/>
      <inkml:brushProperty name="height" value="0.0324" units="cm"/>
      <inkml:brushProperty name="color" value="#F2395B"/>
    </inkml:brush>
  </inkml:definitions>
  <inkml:trace contextRef="#ctx0" brushRef="#br0">59900 17040 679,'0'-15'28,"2"2"1,0 3-2,2 1 0,0 1-1,1 2 0,2 1-1,0 1 1,1 1-3,0 3-1,0 4-3,-1 2-1,0 3-5,-2 4-4,-2 2-6,-2 3-6,-1 1-4,0-1-3,0-1-4,0-1-4,0-1 0,0-3 2,0-1 4,0-2 3,1-2 3,2-2 4,2-3 3,2 0 4,1-2 2,1 0 0,1 0 0,2 0 0,-1 0 0,-1 2-1,-1 0 0,0 1 0,-3 3-3,-3 2-3,-2 3-3,-3 3-4,-4 4-5,-2 4-6,-3 3-5,-4 4-6,0 0-3,-1-3-2,1-5-1,-1-3-1,1-4 1,3-1 2,1-2 3,2-2 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22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58277 15541 654,'-6'-4'30,"2"8"7,4 8 8,3 7 6,1 3 0,1-3-9,1-3-7,2-3-9,0-2-7,1-1-10,2-1-8,0 0-10,1-2-4,-1-1-4,1-1-3,0 0-2,0-2-5,3-2-10,2-2-8,1-2-9,0-1 1,-5 0 8,-3 0 9,-4 0 10,-2 0 5,0-1 3,0-2 2,0 0 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22"/>
    </inkml:context>
    <inkml:brush xml:id="br0">
      <inkml:brushProperty name="width" value="0.03381" units="cm"/>
      <inkml:brushProperty name="height" value="0.03381" units="cm"/>
      <inkml:brushProperty name="color" value="#F2395B"/>
    </inkml:brush>
  </inkml:definitions>
  <inkml:trace contextRef="#ctx0" brushRef="#br0">58790 15100 650,'-22'0'10,"5"2"10,3 0 9,5 2 9,1 1 3,2 1-3,1 3-2,0 2-4,2 1-3,0 1-6,2 2-5,1 0-6,0 3-3,0 7-2,0 5-3,0 6 0,-2 5-11,0 2-16,-3 4-18,-2 2-16,0-3-4,2-8 9,2-9 9,3-9 9,-2-4 6,-1-1 0,-1 1 0,-3 0 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22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55894 16995 593,'-20'-13'7,"8"4"13,8 6 13,8 5 13,4 3 3,2 3-7,0 3-9,1 4-7,1 0-4,0 1-1,-1-1-1,1 1 0,-1 0-2,-2-1-2,-3 1-2,-1 0-2,-1-1-5,0-1-7,0-1-6,0-1-7,-1 0-2,-2 0 2,-2-1 3,-2 1 1,-2 0 0,-2 0-6,-2-1-4,-1 1-5,-3-1-4,0-1-3,-1 0-3,-1-2-4,0 0-1,-1 0 0,0-1-1,1 1-1,0-1 5,2 0 7,3-2 8,1 0 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19"/>
    </inkml:context>
    <inkml:brush xml:id="br0">
      <inkml:brushProperty name="width" value="0.02696" units="cm"/>
      <inkml:brushProperty name="height" value="0.02696" units="cm"/>
      <inkml:brushProperty name="color" value="#F2395B"/>
    </inkml:brush>
  </inkml:definitions>
  <inkml:trace contextRef="#ctx0" brushRef="#br0">61100 16316 816,'0'-12'-22,"2"8"20,0 8 21,1 8 19,0 5 7,0 3-8,-2 3-8,0 3-7,-1 2-9,0 2-9,0 2-8,0 3-8,-1-1-6,0-2-2,-2-2-2,0-1-3,0-4 0,1-1 0,0-4 1,2-3-1,0-3 0,0-1 0,0-2 0,0-2-2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22"/>
    </inkml:context>
    <inkml:brush xml:id="br0">
      <inkml:brushProperty name="width" value="0.0297" units="cm"/>
      <inkml:brushProperty name="height" value="0.0297" units="cm"/>
      <inkml:brushProperty name="color" value="#F2395B"/>
    </inkml:brush>
  </inkml:definitions>
  <inkml:trace contextRef="#ctx0" brushRef="#br0">56300 16298 740,'7'-16'0,"-1"1"0,0-1 0,-2 0 0,2 0 5,4-3 9,4-1 10,3-3 9,3 1 5,1 3-2,1 3-1,1 3-1,1 2-8,-1 1-12,1 0-14,-1 2-12,-2 1-14,-3 1-15,-4 0-15,-4 2-14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36"/>
    </inkml:context>
    <inkml:brush xml:id="br0">
      <inkml:brushProperty name="width" value="0.03105" units="cm"/>
      <inkml:brushProperty name="height" value="0.03105" units="cm"/>
      <inkml:brushProperty name="color" value="#F2395B"/>
    </inkml:brush>
  </inkml:definitions>
  <inkml:trace contextRef="#ctx0" brushRef="#br0">86809 12125 708,'-15'-22'-34,"4"7"17,3 3 16,3 6 16,2 2 9,3 0 3,4 0 3,2 1 2,2-1-1,2 2-3,0 0-4,2 2-3,-1 0-4,-1 0-4,-1 0-2,0 0-5,-1-1-1,3-2 1,2-2-1,2-2 1,-1 0 0,-1 2-1,-2 3 0,-2 1-1,-1 1 0,1 0-1,2 0 1,0 0 0,1-1-1,-1-1-1,1 0-1,0-1 0,0-1-2,1 2 1,1 0 0,2 2 0,-1 0 0,-1 0 0,-1 0 0,0 0 1,-1 0-1,1 0 1,1 0-2,2 0 1,-1 0-1,1 2-1,0 0 0,-1 2-1,1-1 0,0-1 1,-1 0 0,1-1 1,0-1-1,-1 0-1,1 0-1,0 0-2,-1 0 0,-1 0 0,-1 0 0,-1 0 0,1 0 1,0 0 0,1 0 0,1 0 0,0 0 0,-2 0-2,-3 0-2,-1 0-1,-1 0-1,0 0 0,0 0 1,0 0 1,-2 1-7,-3 1-11,-2 3-14,-4 2-12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37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85626 12250 631,'-16'1'9,"2"2"5,1 2 5,1 2 6,-1 2 1,0 5-2,-1 4-3,-1 3-2,-1 2-3,1-1-1,-1-1-3,0-1-2,-1 2-2,-3 3 1,-3 5 0,-3 3 0,0 1 0,1-2-3,3-1-1,1-3-2,2 0-2,1-1 0,1 0 0,1 1-1,0-2 0,2-1-2,1-3 0,1-1-1,1-3-1,2-3-2,2-3 0,3-2-1,-1-2 0,2-1 1,-1 1 2,0 0 2,0 0-7,2 0-14,0 0-15,2-1-14,0 2-2,2 0 7,0 1 8,2 2 7,-1-2 10,-2-1 10,-2-2 10,-2-2 11,-1-2 5,0-2 2,0-2 2,0-2 2,0-2 4,0 0 6,0-1 6,1-2 6,0 1 0,3 2-5,4 3-6,2 1-5,2 1-4,2 2-4,0 0-4,2 2-4,-1 0-2,1 1-1,0 1 0,0 2-1,-1 0-1,1 0 0,0 0-1,0-1 0,-1 1-1,1 0 0,0 0 0,0 0-1,-1 0-1,1 1 1,0 2-1,0 0 0,-1 0 0,1 1 0,0 0-1,0 0 0,-1-1 0,1 1 1,0 0 0,0 0 0,-1-1 0,1 1-3,0 0-1,0 0-2,-1-1-2,1-1-2,0-1-2,0 0-2,-2-1-2,1 0 0,-2-1 0,0 1-1,-1 0-3,1 2-8,2 0-8,0 1-8,0 0-2,-1-2 2,0-2 1,-2-2 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39"/>
    </inkml:context>
    <inkml:brush xml:id="br0">
      <inkml:brushProperty name="width" value="0.02764" units="cm"/>
      <inkml:brushProperty name="height" value="0.02764" units="cm"/>
      <inkml:brushProperty name="color" value="#F2395B"/>
    </inkml:brush>
  </inkml:definitions>
  <inkml:trace contextRef="#ctx0" brushRef="#br0">89450 12500 796,'8'7'43,"0"-1"-8,-1 0-9,1-2-10,0 0-6,0 0-1,0 0-2,0 0-2,-1 0 0,-1 2 0,-1 0 2,0 1 0,-1 1 1,2 0-2,0 0-2,2 0-1,-1-1-1,1-1 0,0-1-1,0 0-1,0-1 1,0 0-1,-1 0-1,1 0 0,0 0 0,0 0 0,0-1 0,-1 1 0,1 0-1,0 0 1,0 0 0,0 0 0,0 0 1,-1 2 0,1 0 1,0 1 0,0 1 0,0 0 1,0 0-1,-1 0 0,2-1 0,0 1 0,1 0 0,2 0 0,-2 0-1,1 0 1,-2-1-1,0 1 0,-1-1 0,1 0 0,2-2-1,0 0-1,-1-1 1,-1 1 0,-2 1 0,-2 2 0,-1 0 0,2 0 1,0-1-1,2 1 1,-1 0-1,-1 0 1,-1 0-1,0-1 1,-1 1 0,0 0 0,0 0 0,0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0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86650 15925 691,'0'-15'-16,"0"2"12,0 3 14,0 1 12,1 2 6,4 2 1,2 2-1,4 2 1,1 1 0,1 0-3,1 0-1,1 0-2,0 0-3,-1 0-4,0 0-4,-2 0-4,0 0-3,0-2-2,-1 0-1,1-1-1,0-1-1,0 2 0,-1 0 1,1 2 0,0-1 1,0 0 0,-1-2-1,1 0 0,1-1 1,1 0-1,3 0 0,2 0-1,0 0 1,1 1-2,-1-1 1,1 0-1,-1 0 1,-1 2-1,-1 0 0,0 2 0,-2 0 0,-1 0 1,-1 0-1,0 0 1,-2 0 0,1 0 0,0 0 0,0 0 0,-1 0 0,1 2 1,0 0-1,0 2 0,0-1 0,1-1 0,1 0 0,1-1-1,0-1 1,-1 0-1,0 0-1,-2 0 0,0 0-1,0 0 0,-1 0 0,1 0-2,-1 0 1,-1 0 0,0 0 0,-2 0 0,0 0 1,0 0-1,0 0 1,0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1"/>
    </inkml:context>
    <inkml:brush xml:id="br0">
      <inkml:brushProperty name="width" value="0.03" units="cm"/>
      <inkml:brushProperty name="height" value="0.03" units="cm"/>
      <inkml:brushProperty name="color" value="#F2395B"/>
    </inkml:brush>
  </inkml:definitions>
  <inkml:trace contextRef="#ctx0" brushRef="#br0">89250 14808 733,'0'-16'89,"2"2"-20,0 1-21,2 1-22,1 0-11,3-2-5,4 0-3,2-1-5,1 0-1,-1 1-2,-1 1-1,0 1-1,-2-1-1,1 0-1,0-1-2,-1-1-1,2 0-1,0 1 2,1 0 0,1 2 1,0 0-1,-1-1-2,-1-1-1,0-1-3,-2-1 0,1 2 1,0 1 2,0 1 2,-1 0 1,-1 0 0,-1 1 1,0-1 0,-1 1 1,-1 0 1,1 2 1,0 1 1,-1 3-4,-2 6-10,-3 6-10,0 6-10,-3 1-3,-1-1 6,0-3 5,-1-1 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2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90336 13330 631,'-7'-15'1,"2"2"0,2 3 1,2 1 0,0 3 9,0 4 15,-2 4 15,0 4 16,-2 4 2,-2 3-11,-1 5-9,-3 3-12,0 4-6,1 1-6,0 2-4,2 3-5,0-1-4,-2 0-5,0-1-5,-1-1-3,0-2-4,0-1 0,2-3-1,1-1 0,0-3-2,0-3-1,1-3-1,-1-2-2,2-4-5,4-3-11,4-2-9,4-4-11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3"/>
    </inkml:context>
    <inkml:brush xml:id="br0">
      <inkml:brushProperty name="width" value="0.03497" units="cm"/>
      <inkml:brushProperty name="height" value="0.03497" units="cm"/>
      <inkml:brushProperty name="color" value="#F2395B"/>
    </inkml:brush>
  </inkml:definitions>
  <inkml:trace contextRef="#ctx0" brushRef="#br0">90750 13405 629,'0'22'123,"2"-3"-30,0-3-28,2-3-30,-1 0-16,-1 1-5,0 3-3,-1 2-5,-1-1-2,2-1-3,0-3-3,1-1-2,2-3-1,2-2-1,2-4 0,2-2 0,0-5-1,1-2 2,0-5 0,0-4 2,-1-2 0,1-1 0,0-1 0,0-1 1,-1-2 0,1-1-1,0-2 0,0-3 0,-1 1-1,-1 1 0,-1 3 0,0 1-1,-2 2 0,-1 1-2,0 1-2,-2 1-1,1 2-9,0 2-17,1 4-15,2 3-18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3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91816 12975 591,'6'-8'-28,"-1"0"6,-2 0 6,-2 1 5,-1-1 12,2 2 20,0 1 19,2 0 19,-1 3 5,0 4-10,-2 4-9,0 4-9,-1 2-7,0 1-4,0 1-3,0 2-5,-1 0-2,0 3-2,-2 1-2,0 3-2,-1 0-1,0 1-2,0-1-1,0 1-1,0-1-2,1-1-4,-1-1-4,0-1-2,0-1-3,2-1-1,0-1-2,2-1-1,1-3-9,2-6-20,2-6-19,2-6-18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3"/>
    </inkml:context>
    <inkml:brush xml:id="br0">
      <inkml:brushProperty name="width" value="0.02784" units="cm"/>
      <inkml:brushProperty name="height" value="0.02784" units="cm"/>
      <inkml:brushProperty name="color" value="#F2395B"/>
    </inkml:brush>
  </inkml:definitions>
  <inkml:trace contextRef="#ctx0" brushRef="#br0">91950 13506 790,'7'-22'3,"-1"5"4,0 3 5,-2 4 4,1 3 4,0-1-1,1 0 1,2 0 0,0 1 0,1 1-2,1 0-2,2 2-2,0 0-3,1 0-3,1 0-3,1 0-4,0 0-4,-1 1-3,-1-1-3,0 0-4,-2 0-1,-1 2-2,-1 0 0,0 2-2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19"/>
    </inkml:context>
    <inkml:brush xml:id="br0">
      <inkml:brushProperty name="width" value="0.02515" units="cm"/>
      <inkml:brushProperty name="height" value="0.02515" units="cm"/>
      <inkml:brushProperty name="color" value="#F2395B"/>
    </inkml:brush>
  </inkml:definitions>
  <inkml:trace contextRef="#ctx0" brushRef="#br0">61350 16946 874,'1'-14'4,"2"3"6,2 3 7,2 3 7,1 1 0,1 2-4,1 0-6,1 2-5,1 0-5,0 0-5,-1 0-3,1 0-5,0 0-2,-1 0 0,1 0-2,0 0 0,-1 0-4,-1 2-7,-1 0-7,0 2-7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3"/>
    </inkml:context>
    <inkml:brush xml:id="br0">
      <inkml:brushProperty name="width" value="0.03483" units="cm"/>
      <inkml:brushProperty name="height" value="0.03483" units="cm"/>
      <inkml:brushProperty name="color" value="#F2395B"/>
    </inkml:brush>
  </inkml:definitions>
  <inkml:trace contextRef="#ctx0" brushRef="#br0">92764 12622 631,'0'-19'25,"0"7"6,0 8 8,0 8 7,0 5 0,0 3-6,0 4-7,0 2-6,-1 3-5,0 3-4,-2 3-2,0 3-5,0 1-2,0 0-5,2 1-2,0-1-5,1 3-6,-2 8-8,0 6-8,-2 8-9,1 0-5,1-7 1,0-4-2,2-7 1,-1-6-1,0-6 0,-2-5 1,0-6-1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5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89033 12277 749,'-6'-6'6,"4"2"9,4 4 9,4 2 10,2 2 1,-1 0-6,1 0-6,0 0-6,0 0-3,0 2-1,-1 0-1,1 1-1,0 1-2,0 0-3,0 0-3,0 0-5,0 0 0,1 1 0,1 1 0,2 2 0,-1 0 0,1 1-1,0 1-1,-1 1-1,2 0-2,0-1-6,1-1-3,1 0-6,1-2-2,-1 1-3,1 0-2,0 0-3,-2-2 0,-3-1-2,-3-2 0,-2-2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6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89253 10345 697,'-1'-13'1,"0"4"13,-2 6 14,0 5 14,-2 3 4,-2 5-7,-2 4-5,-1 3-7,-2 3-5,0 1-4,0 1-4,1 1-5,-1 2-3,1 1-3,-1 2-4,0 3-3,0-1-3,1-2-2,-1-2-2,0-1-2,2-3-2,3-1-3,2-3-4,4-1-2,1-2-3,0-3-2,0-1-2,0-2-3,1-2 0,2-2 0,2-3 1,2 0 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6"/>
    </inkml:context>
    <inkml:brush xml:id="br0">
      <inkml:brushProperty name="width" value="0.03184" units="cm"/>
      <inkml:brushProperty name="height" value="0.03184" units="cm"/>
      <inkml:brushProperty name="color" value="#F2395B"/>
    </inkml:brush>
  </inkml:definitions>
  <inkml:trace contextRef="#ctx0" brushRef="#br0">89401 10689 691,'6'-5'23,"-4"6"6,-4 6 7,-4 6 6,-3 3-1,0 4-5,-1 4-8,-1 2-5,-2 0-6,0 0-3,-1-1-4,-1-1-3,0 0-4,1 1-4,1 1-4,1 1-4,0-1 0,1-2 1,-1-1 2,0-3 3,1-1-5,3-1-8,1-1-9,2 0-10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6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89894 9244 712,'-2'-21'-40,"0"8"22,-3 7 21,-2 7 22,-1 4 9,2 3-3,1 3-3,1 4-4,-1 1-1,0 1-2,-2 1 0,0 1-1,0 0 0,0-1-1,2-1 0,1-1-1,0-1-2,2-1-4,0-1-4,2 0-5,1-3-2,2-1-4,2-2-2,2-2-2,1-2-3,3 0-1,2-2-2,1 0-1,2-3-2,1-2-3,2-4-1,0-2-2,-1-3-1,0-1 0,0-3 0,-2-1 0,-1-2 1,-1 1 4,-1-1 1,-1 1 4,-2-1 2,-2-1 3,-4-1 3,-2-1 3,-4 1 1,-2 5 1,-4 3 1,-2 5 0,-2 2 1,-3 2 4,-2 2 2,-1 2 3,-2 3-2,1 6-7,-1 4-6,1 5-8,1 2-2,3-1-1,2-1 1,4-1-1,2-1 0,-1-1 1,0-1 0,0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7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89305 15800 656,'-13'1'41,"6"2"2,6 2 2,6 2 1,3 1-3,0 3-7,-1 2-8,1 1-7,0 2-6,2 0-4,0-1-3,1 1-3,0-1-4,-1-1-3,0-1-3,-2-1-5,-1 0-1,-1 0-2,0-1-2,-2 1 0,1 0-4,0 0-4,1-1-6,2 1-4,-1 0-2,-1 1 0,-1 1 1,0 2 1,-2-2 2,0-1 1,-2-3 2,0-1 2,-1-2 3,2 0 6,0-2 4,2 0 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7"/>
    </inkml:context>
    <inkml:brush xml:id="br0">
      <inkml:brushProperty name="width" value="0.03415" units="cm"/>
      <inkml:brushProperty name="height" value="0.03415" units="cm"/>
      <inkml:brushProperty name="color" value="#F2395B"/>
    </inkml:brush>
  </inkml:definitions>
  <inkml:trace contextRef="#ctx0" brushRef="#br0">89777 15487 644,'-6'-6'21,"2"6"9,4 4 9,2 6 8,3 1 2,0-1-8,1-1-8,2 0-7,0 0-5,-1 1-4,1 3-3,0 2-3,0 0-5,-1 1-6,1 0-4,0-1-7,0 1-3,1-1 0,2 1-2,0 0 0,0 0-4,1 1-6,0 1-7,0 1-6,-2-1-4,-1-3-1,-2-3-1,-2-2-1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48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90300 17440 697,'0'14'99,"0"-1"-23,0-3-24,0 0-22,0-2-14,0 1-3,0 1-4,0 2-4,1-2-2,4 1-4,2-2-1,3 0-4,2-2 0,0-1-1,-1-1-1,1 0 0,0-2 0,1-2-3,1-2-1,2-2-1,-1-2-1,-1-2 3,-1-2 3,-1-1 2,-1-3 1,-1 0 2,0-1 0,-2-1 0,-1 0 3,-2-1 2,-3 0 4,0 1 2,-3 0 3,0 2-1,-2 3 2,0 1 0,-2 1-1,0 2-1,-1 1-3,-1 0-2,-3 3-1,0 2 1,-3 4 1,-1 2 0,-2 3-6,1 4-15,-1 2-15,0 3-14,2-1-7,1-3 0,2-4-1,3-4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1:57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82900 14988 586,'9'-7'136,"1"2"-32,3 2-31,2 2-31,1 1-20,-1 0-6,1 0-7,0 0-7,-1 0-3,-1 0 0,-1 0-1,-1 0 0,1-1-1,0-2 0,1-2-1,1-1 0,0-1 1,-1 2 1,-1 2 2,0 2 2,-1 1 2,-1 0 0,1 0 1,0 0 0,0 0 0,1-2-2,1 0-1,2-2-3,-1 0 1,-1 1 0,-1-1 0,0 0 2,-2 0-1,1 0 0,0 0 0,0 0-1,-1 1 1,1 1-2,0 0 1,-1 2-1,2-1 0,0 0-1,1-2 0,1 0-1,1-1 0,0 0 0,-1 0-1,1 0 0,-1 0-2,-1-1-4,-1-2-3,0 0-5,-2 0-2,1 1-2,0 0-3,0 2-1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00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82315 15550 650,'-8'8'75,"0"0"-14,0-1-16,0 1-15,1 0-9,-1 0-3,0 0-2,0 0-4,1-1-2,0 1-1,2 0-2,1 0-2,-1 0 0,2 1-1,-1 2 0,0 0 0,0 0-1,0-1 0,0 0-1,0-2 0,0 0 0,0 0-1,0 0 1,1-1-1,-1 1 0,0 0-1,0 0 1,0 0 0,-1 0 0,0 3 0,-1 2 0,-2 2 0,1-1-1,1-1 1,0-3-2,2-1 0,-1 0-1,0 0 0,-1 1 1,-2 2-1,1-1 0,-1 1 0,0 0 1,0-1 0,1 0 0,0 0 0,2-2 0,1 0 0,0-1 1,0 1 0,0 1 0,0 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19"/>
    </inkml:context>
    <inkml:brush xml:id="br0">
      <inkml:brushProperty name="width" value="0.02983" units="cm"/>
      <inkml:brushProperty name="height" value="0.02983" units="cm"/>
      <inkml:brushProperty name="color" value="#F2395B"/>
    </inkml:brush>
  </inkml:definitions>
  <inkml:trace contextRef="#ctx0" brushRef="#br0">62050 15722 737,'0'-19'-15,"0"7"23,0 8 22,0 8 22,0 7 6,0 7-11,0 7-11,0 7-11,0 7-10,0 6-8,0 7-10,0 8-7,0 1-7,0-3-5,0-3-4,0-2-4,0-7-5,0-8-6,0-10-5,0-7-5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0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62275 25525 333,'49'20'167,"16"14"-1,16 14 1,15 16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04"/>
    </inkml:context>
    <inkml:brush xml:id="br0">
      <inkml:brushProperty name="width" value="0.03853" units="cm"/>
      <inkml:brushProperty name="height" value="0.03853" units="cm"/>
      <inkml:brushProperty name="color" value="#F2395B"/>
    </inkml:brush>
  </inkml:definitions>
  <inkml:trace contextRef="#ctx0" brushRef="#br0">79905 17065 571,'-13'-6'26,"6"1"14,6 2 14,6 2 13,4 1 0,1 0-15,3 0-14,2 0-15,0 0-8,-1 0-3,-1 0-3,0 0-4,-1 0-1,1 2 0,1 0-1,1 2 0,1 0-1,0 1 0,-1 1-1,1 2 0,0 0-1,-1-1 0,1 1 0,0 0-2,0-2 0,1-1-2,1-2-2,1-2-1,0-1-3,-1 0-1,-1 0-1,-1 0-3,-1 0 0,0 0 1,-2 0 0,-1 0 0,0 0-1,0 2-5,-1 0-4,1 2-4,-1 0-4,-1 0-1,0-1-2,-2 1-1,-1 0 0,0 0 4,-2 0 5,0 0 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0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79250 16482 999,'14'-1'-85,"-4"0"21,-2-1 22,-2-1 21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22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89311 31100 648,'-13'0'9,"8"0"19,7 0 19,6 0 18,4 0 3,-1 0-16,1 0-14,0 0-16,0 0-10,3 0-4,2 0-5,2 0-6,1 0-3,1 0-2,0 0-3,3 0-2,-2 0-1,0 0 1,-1 0 1,0 0 1,-3 0-1,-1 0-5,-3 0-4,-1 0-4,-2 0-2,0 2-2,-2 0-1,-1 2-2,0-1 0,0 1 1,0 0 1,0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22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89977 30489 670,'-14'-7'2,"3"1"4,3 0 5,2 2 5,2 1 5,-1 2 7,-2 2 7,0 2 7,1 3-1,1 4-8,2 3-6,2 5-9,1 2-4,0 1-2,0 1-2,0 1-1,0 1-4,2 1-7,0 1-5,2 0-6,-1 2-7,1-1-7,0 0-6,0 1-7,0-3-1,0-1 6,-1-4 5,1-3 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22"/>
    </inkml:context>
    <inkml:brush xml:id="br0">
      <inkml:brushProperty name="width" value="0.03259" units="cm"/>
      <inkml:brushProperty name="height" value="0.03259" units="cm"/>
      <inkml:brushProperty name="color" value="#F2395B"/>
    </inkml:brush>
  </inkml:definitions>
  <inkml:trace contextRef="#ctx0" brushRef="#br0">91526 30455 675,'-6'-13'53,"3"6"-3,3 6-2,2 6-3,1 4-5,-1 3-9,-1 4-9,0 2-8,-1 2-6,0 1-1,0 0-3,0 3-1,0-1-6,0 0-5,0 1-7,0-1-7,0 0-4,0-1-1,0-1-2,0-1-2,0-1-1,0-3 0,0-1-2,0-2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22"/>
    </inkml:context>
    <inkml:brush xml:id="br0">
      <inkml:brushProperty name="width" value="0.02957" units="cm"/>
      <inkml:brushProperty name="height" value="0.02957" units="cm"/>
      <inkml:brushProperty name="color" value="#F2395B"/>
    </inkml:brush>
  </inkml:definitions>
  <inkml:trace contextRef="#ctx0" brushRef="#br0">91750 30962 744,'1'-14'51,"2"2"-4,2 4-4,2 3-5,1 2-6,1 0-9,1 2-8,1 0-8,1 1-8,0-2-4,-1 0-5,1-1-5,-1-1-5,-1 2-3,-1 0-4,0 2-4,-2 0-4,1 0-4,0 0-3,0 0-4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23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92347 29782 575,'-15'-19'45,"4"9"5,3 8 5,3 10 5,1 5-3,2 5-12,0 3-12,2 5-12,0 2-7,0 0-1,0 2-2,0 1-1,0 0-3,0 1-4,0-1-3,0 0-4,0 0-1,0-1 1,0-2 0,0 1 2,0-2-3,0 0-5,0 1-7,0-1-6,0-1-3,0-1-3,0-3-2,0-1-3,0-3 0,0-1-1,0-2 0,0-2-1,0-2 1,0-1 0,0-1 2,0 0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23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92450 30992 550,'8'-28'8,"0"6"6,-1 5 4,1 6 6,0 4 2,0 1 1,0 0 1,0 2 1,0 0-1,1 0-4,1 0-2,2 0-3,-1 2-4,-1 2-2,-1 4-4,0 2-3,-2 2-2,-1 2 0,0 0-2,-2 1-1,0 1 0,-2 2-1,0 0-1,-2 1-1,1-1-2,0-1-2,2-2-4,0-2-2,3-5-4,4-5-3,3-5-3,5-7-3,1-2-1,1 1 5,0 1 2,-1 0 4,0 2 3,-3-1 1,-1 0 1,-2 1 2,-2 0 2,-1 2 7,0 2 4,-2 2 5,-1 3 10,-1 2 12,0 4 12,-2 2 13,0 2 1,0 2-11,0 0-10,0 1-11,-1 1-8,0 0-6,-2-1-7,0 1-5,-1 0-3,2-1 2,0 1 0,2 0 1,0 0 1,3 1-1,2 1-2,2 1 0,1-1-2,0-4 0,-1-4-1,1-4 0,0-2-1,0 0-1,-1 0 0,1 0 0,0-1 0,0 0-1,-1-2 1,1 0 0,-1-2 0,-1-2 1,0-2-1,-2-1 1,0-3 1,0 0 2,0-1 2,-1-1 2,0-1 1,-2 1 0,-2-1 1,-2 1-1,-1-2 1,2 0-1,0-1 1,2-1-1,-1 0 0,-2 1-1,-2 1-2,-2 1-1,-1 1 0,0 1 0,0 1-1,0 1 0,-1 1-1,-2 2-2,-1 2-2,-3 2-3,-2 3-3,-2 2-1,-1 4-3,-3 2-2,-1 4-1,-3 6 1,-1 4 1,-3 4 1,-1 6-1,-1 3-5,0 4-4,-2 4-5,3-2 0,5-6 1,6-7 3,7-7 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44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86652 37550 520,'-15'1'53,"2"2"-4,3 2-3,1 2-4,0 1-4,0 3-8,-1 2-6,-1 2-7,0 0-5,0 1-4,2 0-3,1-1-4,-1 1-2,-2 1 0,-2 1-1,-1 2-1,-1-1 1,1 1 0,1-1 0,0 1 1,1-1-1,1-1 0,-1-1 0,0-1-1,1-1-2,1-1-1,1-1-2,0 0-2,2-2-1,1-1-1,0 0-2,2-2-1,1 0 8,2 0 20,2 0 20,2-1 18,2 2 4,3 2-12,4 2-12,2 1-11,1 1-9,-1-1-5,-1 0-3,0-2-6,-2 0-3,1 0-4,0-1-4,0 1-3,-1 0-4,1 1-3,0 1-4,-1 2-4,1-1-1,0-1 0,-1-1-1,1 0 1,-1-2-3,-1-1-4,0-1-4,-2 0-4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20"/>
    </inkml:context>
    <inkml:brush xml:id="br0">
      <inkml:brushProperty name="width" value="0.02746" units="cm"/>
      <inkml:brushProperty name="height" value="0.02746" units="cm"/>
      <inkml:brushProperty name="color" value="#F2395B"/>
    </inkml:brush>
  </inkml:definitions>
  <inkml:trace contextRef="#ctx0" brushRef="#br0">67829 25350 801,'0'23'76,"0"-1"-19,0-1-20,0-1-18,-1 0-13,0 3-2,-2 1-5,0 3-4,-2 1-3,0 0-3,-1 2-4,-1 1-4,0-2-3,2-3-5,3-5-3,1-3-5,0-4 0,0-3 3,-2-3 4,0-2 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49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84577 38980 622,'-6'-7'5,"2"1"8,4 1 8,3 0 8,1 2 5,3 1 0,2 0 1,2 2 1,2 0-1,3 0-4,3 0-4,3 0-2,0 0-5,-1 0-5,-2 0-5,-3 0-5,0 0-3,0 2-2,-1 0-2,1 1-2,1 1-1,1 0-1,3-1 0,1 1 0,1-1 0,-3 0-1,-1-2 0,-2 0-1,-2-1-1,1 0 0,0 0-2,-1 0 0,1 0-2,-1 0-1,1 0-1,0 0-2,-1-1-1,-1 0 1,-1-2-1,0 0 1,-2 0-2,-1 1-2,-1 0-2,0 2-4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50"/>
    </inkml:context>
    <inkml:brush xml:id="br0">
      <inkml:brushProperty name="width" value="0.0322" units="cm"/>
      <inkml:brushProperty name="height" value="0.0322" units="cm"/>
      <inkml:brushProperty name="color" value="#F2395B"/>
    </inkml:brush>
  </inkml:definitions>
  <inkml:trace contextRef="#ctx0" brushRef="#br0">83769 38911 683,'0'-13'6,"0"8"11,0 7 13,0 6 11,-2 4 3,0-1-7,-3 1-7,-2 0-7,0-1-5,0 1-2,2 0-4,1 0-2,-1-1-3,0 1 0,-2 0-2,0 0-1,-1 0-1,0 1 0,1 1-1,-1 1-1,-1 1-1,0 0-1,-1-1-3,-1 1-2,-1-1 0,0-1 2,0-1 1,1 0 2,-1-2 1,2 1 0,1 0-1,1 0 1,0-1-1,0 1 1,0 0 0,0 0 0,0-2 0,1-1-2,-1-2-1,0-2-1,2-2-8,6-1-12,4 0-13,6-1-13,1-3-5,-1 0 4,-1-3 4,0-2 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2:51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81140 39450 593,'-14'0'-32,"2"2"8,4 0 10,3 2 10,0-1 7,0-1 5,-1 0 6,-2-1 5,2 0 9,2 1 12,4 3 14,3 2 12,1 1 0,3 0-14,2 0-13,2-1-13,0 1-8,1-2-4,0-1-1,0 0-4,-1-1-2,1 1-4,0 2-1,0 0-4,0 0-1,3 0 0,2-2 1,1 0 0,2-2-1,1 1 0,1 0-1,2 0-2,0 1 1,4 0 1,3 1 1,3 2 1,0-1-1,-2 1-2,-1 0-2,-3 0-3,0-1-1,-1-1 1,0-1-1,1 0 1,-2-1-1,-1 0 0,-3 0-1,-1 0-1,-3-1-1,-1 2-3,-2-2-2,-2 1-3,-2 1-1,-1 0 4,-1 1 3,0 2 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03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87205 36968 521,'-13'-1'18,"6"0"19,6-2 20,6 0 18,3-1 2,2 0-16,0 0-15,1 0-15,1 0-11,0 1-2,-1-1-4,1 0-3,0 0-4,1 0-2,2 0-4,0 0-2,0 1-1,-1 0-2,-1 2 0,0 1-1,-1-1 0,3-1 2,1 0 1,3-1 1,0-1 1,-1 0 1,-1 0-1,0 0 0,-2 0 1,1 1-1,0-2 1,-1 2 0,1-1 0,0 2 0,-1 0-1,1 2 0,0 0-1,-1 0 0,1 0 0,0 0 0,-1 0-1,-1 0 0,-1 0-1,-1 0 0,0 0 0,0 0-1,-1 0 0,1 0 0,0 0 0,0 0-1,-1 0 0,1 0 0,0-1-1,0 0-1,-1-2-1,1 0 0,0-1-1,0 0 1,-1 0 0,1 1 2,0-1-1,0 0 0,-1 0 0,1 0 0,-3 2-7,-6 4-13,-6 4-13,-6 4-14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05"/>
    </inkml:context>
    <inkml:brush xml:id="br0">
      <inkml:brushProperty name="width" value="0.0307" units="cm"/>
      <inkml:brushProperty name="height" value="0.0307" units="cm"/>
      <inkml:brushProperty name="color" value="#F2395B"/>
    </inkml:brush>
  </inkml:definitions>
  <inkml:trace contextRef="#ctx0" brushRef="#br0">86500 39447 716,'1'-21'-1,"2"7"9,2 5 9,2 6 8,0 3 3,1 2-3,0 0-2,0 2-2,0 0-3,1 1 0,2 2 0,0 0-1,1 1-2,-1 2-3,1 0-4,0 1-4,0 0-1,-1-1-1,1 0 1,0-2-1,-1 0 0,1 0-1,0 0 0,0 0-1,-1-1 0,-1 1 1,-1 0 0,0 0 2,-1 0-1,1 1 1,2 2-2,0 0 0,1 0 0,-1-1-1,1-1 1,0 0-2,-1-2 1,-1-1 0,0 0-1,-2-2 1,0 1-1,0 0 1,-1 1 0,1 2 0,-1-1 0,0 1 0,-2 0 1,0 0-1,-1-1 0,1-1 0,2 0 0,0-2 0,0 1 0,0 0-1,-2 1 0,0 2-1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06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88033 40577 602,'-6'-8'58,"4"0"-3,4 1-1,4-1-2,3 1-6,1 2-9,3 3-10,2 1-10,0 0-6,1 0-2,0-2-3,-1 0-2,1 0-2,0 0 1,-1 2 0,1 0 0,0 1 0,1 0-1,1 0 0,1 0-2,1 0 1,0 0-1,-1 0 0,1 0-1,-2 0 1,-1 0 0,-2 0 1,-3 0-1,0 0 1,0-2 0,-1 0-1,1-1 0,1-1 0,2 2 0,1 0-1,3 2 0,0 0 0,-1 0 0,-1 0 0,-1 0 1,0 0-1,0 0 0,-1 0 0,1 0 1,-1 0-2,-1 0 1,-1 0-2,0 0 0,-2 0 0,1 0-1,0 0 1,0 0 1,-1 1-8,-1 2-13,-1 2-14,0 1-13,-3 2-4,-4 0 3,-4-1 6,-4 1 3,-2-1 5,0-1 3,0-1 4,1 0 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09"/>
    </inkml:context>
    <inkml:brush xml:id="br0">
      <inkml:brushProperty name="width" value="0.03012" units="cm"/>
      <inkml:brushProperty name="height" value="0.03012" units="cm"/>
      <inkml:brushProperty name="color" value="#F2395B"/>
    </inkml:brush>
  </inkml:definitions>
  <inkml:trace contextRef="#ctx0" brushRef="#br0">90116 36494 730,'-1'-22'37,"-1"5"-2,0 3-3,-1 4-3,-2 3-3,0 0-4,-1 2-4,-2 1-3,1 0-4,-1 2-2,0 0-2,0 2-3,0 1 0,1 4 0,-1 2 1,0 3 2,-1 2-2,0 0-6,-1-1-5,-1 1-4,-1 0-3,0 2 2,1 0 1,-1 1 2,1 0 1,0-1 3,2-1 1,1-1 4,0 1 0,0 0 1,0 1-1,1 1 2,0-1-1,2-1 1,2-2 0,2-2 2,1-1-1,2-1-1,0 1 0,2 0 0,0-1-2,3-2-2,2-3-2,2 0-3,2-3 0,3 0 1,3-2-1,3 0 1,2-2-5,-1-2-12,1-2-12,-1-1-11,-1-1-2,-3 4 8,-3 3 7,-3 2 8,-2 2 4,-2-2 1,-2 0 1,-2-2 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10"/>
    </inkml:context>
    <inkml:brush xml:id="br0">
      <inkml:brushProperty name="width" value="0.03112" units="cm"/>
      <inkml:brushProperty name="height" value="0.03112" units="cm"/>
      <inkml:brushProperty name="color" value="#F2395B"/>
    </inkml:brush>
  </inkml:definitions>
  <inkml:trace contextRef="#ctx0" brushRef="#br0">91205 36309 706,'-13'0'52,"6"0"-8,6 0-8,6 0-8,3-1-5,1 0-2,2-2-3,0 0-1,2-2-3,1 0-2,3-1-3,1-1-3,2-1-1,0 0-1,-1 0-2,1 1 0,-2-1-1,0 2-3,0 1-2,-2 0-3,-1 1-1,1 1-5,0-2-2,-1 2-5,0-1 0,-3 2-1,-1 0 0,-2 2 0,-2 1-2,-2 2-6,-3 2-5,0 2-5,-3 0 0,0-1 5,-2-1 5,0 0 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10"/>
    </inkml:context>
    <inkml:brush xml:id="br0">
      <inkml:brushProperty name="width" value="0.03008" units="cm"/>
      <inkml:brushProperty name="height" value="0.03008" units="cm"/>
      <inkml:brushProperty name="color" value="#F2395B"/>
    </inkml:brush>
  </inkml:definitions>
  <inkml:trace contextRef="#ctx0" brushRef="#br0">91214 36879 731,'-8'7'0,"0"-2"0,1-3 0,-1 0 0,2-2 7,4 0 11,4 0 12,4 0 12,3 0 3,1 0-9,3 0-8,2 0-9,1-1-4,1 0-4,1-2-3,1 0-4,1-1-1,0 0-1,-1 0-1,1 0-2,-1 0-1,1 1-2,-1-1-3,1 0-3,-1 0-2,1 0-3,0 0-5,-1 0-2,0 1-4,-1 1-3,0 0-3,-2 2-4,-1-1 1,-1 0 4,-1-2 6,0 0 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11"/>
    </inkml:context>
    <inkml:brush xml:id="br0">
      <inkml:brushProperty name="width" value="0.03308" units="cm"/>
      <inkml:brushProperty name="height" value="0.03308" units="cm"/>
      <inkml:brushProperty name="color" value="#F2395B"/>
    </inkml:brush>
  </inkml:definitions>
  <inkml:trace contextRef="#ctx0" brushRef="#br0">93114 36036 664,'0'16'93,"0"-1"-21,0 1-19,0-1-20,0 0-12,0-1-3,0 0-3,0-2-3,2-1-3,4-1-3,4 0-3,3-2-2,3-1-2,-1-2 1,1-3 0,0 0 0,0-4-2,1-4-5,1-4-5,1-4-5,0-1-2,-1-1 0,-1 1-1,-1-1 1,-1-1 0,-3-1 3,-1-3 2,-2-1 3,-2 0 1,-2 1 3,-3 3 2,0 1 3,-4 2 1,0 1 0,-3 1 1,-2 0 1,-2 3 0,-3 1-2,-4 2 0,-2 2-1,-2 4-3,-3 6-4,-1 6-6,-2 5-4,-1 4-3,1 1-2,1 1-1,1 1-2,2-1 0,3-3 3,3-3 3,3-3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68050 25979 999,'9'-14'-29,"1"3"12,3 3 14,2 2 13,-1 3 4,-1 1-6,-2 0-7,-2 2-7,0 0-4,3 0-4,3 0-4,3 0-4,0-1-1,-3 0 0,-3-2 1,-2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11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91233 37531 625,'-6'-14'55,"4"5"-3,4 3-4,4 4-3,3 3-5,1 2-6,3 2-7,2 2-5,1 0-5,1 1-4,1 0-2,1 0-4,0-1-4,1 1-4,-1 0-7,1 0-4,-1-1-5,-1 1-2,-1 0-3,-1 0-3,-1 0-4,0-1-3,-2 1-3,-1 0-4,-1-1 1,-1-1 3,0-1 4,-2 0 3,-1-1 3,0 0 1,-2 0 2,0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12"/>
    </inkml:context>
    <inkml:brush xml:id="br0">
      <inkml:brushProperty name="width" value="0.0338" units="cm"/>
      <inkml:brushProperty name="height" value="0.0338" units="cm"/>
      <inkml:brushProperty name="color" value="#F2395B"/>
    </inkml:brush>
  </inkml:definitions>
  <inkml:trace contextRef="#ctx0" brushRef="#br0">93031 37931 650,'-7'15'87,"1"-1"-20,0-1-20,2 0-19,0-2-10,2 1-1,0 0-2,2 0 0,0 0-2,0 1-1,0 1-2,0 1-1,0 1-2,0 1-3,0 2-4,0 0-2,1-2-1,2-3 2,2-4 0,2-4 2,2-4-2,3-3-6,3-2-7,3-3-6,1-3-1,-1 0 2,-1-1 4,0-1 2,-3-3 2,-1-2 0,-2-3 1,-2-3 0,-2-1 1,-1 1 1,-1 1 1,0 2 0,-2 0 2,-2 2 1,-2 3 1,-2 1 1,-3 2 0,-2 2 0,-3 2 0,-3 3-2,-2 0 2,-2 2 1,0 0 3,0 2 2,-1 1 1,4 2-3,3 2 0,3 2-2,1 0-5,2 1-7,1 0-6,0 0-8,5-2-5,6-2-1,7-4-3,8-2-1,0-2 3,-2 0 7,-3 0 8,-2 0 7,-3 0 4,1 0 3,0 0 1,0 0 2,-1 0 0,-1 1 1,-1-1-1,0 0 0,-1 0 3,-1 2 8,1 0 7,0 2 8,0 0 4,0 0-1,0 0 0,-1 0-1,1 1-1,-2 2-2,-1 2-4,0 2-1,-1 1-3,0 1-3,-1 1 0,1 2-3,0-1-2,-2 1-2,0 0-1,-2 0-3,-1 1-3,-2 3-4,-2 3-5,-1 3-5,-2-1-2,0-3-2,0-5-2,0-3 0,3-4-2,4-4-1,6-4-1,4-4-2,3-2 3,2-2 6,0 0 6,1-1 6,0 0 4,-1 1 1,-1 0 1,0 2 1,-2 1 0,-1 2 1,-1 2 0,0 3 1,-1-1-1,-1-1-1,1 0-1,0-1-1,0-1-1,0 2-3,-1 0-3,1 2-3,-1-1 0,0 0 2,-2-2 2,0 0 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12"/>
    </inkml:context>
    <inkml:brush xml:id="br0">
      <inkml:brushProperty name="width" value="0.03243" units="cm"/>
      <inkml:brushProperty name="height" value="0.03243" units="cm"/>
      <inkml:brushProperty name="color" value="#F2395B"/>
    </inkml:brush>
  </inkml:definitions>
  <inkml:trace contextRef="#ctx0" brushRef="#br0">94764 37574 678,'-1'-11'22,"0"10"13,-2 10 14,0 10 12,0 4 0,0 0-16,2 1-15,0-1-15,1 2-11,0 1-7,0 3-6,0 1-7,0 1-4,-2 2-4,0 1-4,-2 1-2,1-2-4,1-2-2,0-3-2,2-3-2,-1-4 0,0-3 5,-2-4 3,0-4 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1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91425 40825 333,'49'20'167,"16"14"-1,16 14 1,15 16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14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90934 40662 710,'-7'-7'2,"2"-1"4,3 0 5,1 0 3,-1 1 2,0 0-5,-3 2-3,-2 1-3,-1 0-3,0 2 0,1 0-2,-1 2 1,-1 0-1,0 2 2,-1 0 2,-1 2 1,-1 0 1,0 3 2,0 2 0,1 2 2,0 0 0,2-1-1,2 0 0,3-2-1,0 0 0,0 0-1,0 0 0,0-1-1,0 2 1,0 2 0,0 2 0,0 1 2,0 2-1,1-1-1,-1 1 0,0 0-2,0-1 0,2 1 0,0 0-1,2-1 0,0 0-1,0-1 2,0-1-1,0 0 1,0-2 0,2-1-2,0-1 0,2 0-2,0-1 0,2-1-2,0 1-1,1 0-1,2-1-1,3-2-3,4-3-2,2 0-2,2-2-4,3 0-2,1 0-4,3 0-3,-1-1-2,0 0 0,-1-2 0,-1 0-1,-3-1-1,-3 0-2,-4 0-4,-4 0-3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24"/>
    </inkml:context>
    <inkml:brush xml:id="br0">
      <inkml:brushProperty name="width" value="0.02834" units="cm"/>
      <inkml:brushProperty name="height" value="0.02834" units="cm"/>
      <inkml:brushProperty name="color" value="#F2395B"/>
    </inkml:brush>
  </inkml:definitions>
  <inkml:trace contextRef="#ctx0" brushRef="#br0">91955 41083 776,'-13'-6'-35,"6"4"28,6 4 28,6 4 26,3 2 9,2-1-12,0 1-12,1 0-10,1-1-9,0-2-4,-1-3-4,1 0-5,0-2-1,1 1 0,1 2 1,2 0 1,-1 2 0,1 0-2,0 1-2,-1 2 0,0 0-1,-1 1 2,0 2 2,-2 0 3,0 1 0,0 1 0,-1 1 1,1 1-1,-1 0 1,-1-1-1,0-1-1,-2 0 0,0-2 0,0-3-1,0-1-2,-1-2 1,1-1-8,0 0-13,0 0-13,0 0-12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24"/>
    </inkml:context>
    <inkml:brush xml:id="br0">
      <inkml:brushProperty name="width" value="0.03823" units="cm"/>
      <inkml:brushProperty name="height" value="0.03823" units="cm"/>
      <inkml:brushProperty name="color" value="#F2395B"/>
    </inkml:brush>
  </inkml:definitions>
  <inkml:trace contextRef="#ctx0" brushRef="#br0">91771 41694 575,'-22'-8'-33,"5"0"10,3 0 10,4 0 8,3 1 7,1 1 0,0 0 3,2 2 1,0-1 3,0 0 4,0-1 4,0-1 4,2 0 9,2 2 13,4 2 13,2 2 13,2 2-1,2 2-15,0 2-14,1 2-15,1 1-9,0 1-4,-1 1-4,1 2-4,0-1-2,-1 1 1,1 0-1,0-1 1,-1 0-3,1 0-2,0-2-3,0-1-4,-1 1-2,-1 0-2,-1 1-2,0 1-1,-2 0-3,1-2-1,0-2-2,0-2-2,0-1-2,-1 1 1,1 2 0,0 0-1,0 1 0,0 0-2,-1-1-2,1 1-2,-1-1 1,0 0 4,-2-2 2,0 0 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25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93750 42150 616,'0'29'73,"2"-3"-13,0-5-15,2-3-14,-1-3-7,-1 1-3,0-1-1,-1 1-1,-1-1-2,0-1-2,0-1-2,0 0-1,1-2-2,1 1-1,3-1-3,2 1-1,2-1-2,2-2-3,1-2-1,3-2-4,0-3 0,-1-3-1,-1-2-1,0-3 1,-2-2-1,1 0 0,0 0-1,0 1 0,-2-3-1,1 0-2,-2-3-2,0-1-3,-2-1 0,-1 2 2,-1 3 1,0 1 2,-2 1 2,-2 0 4,-2 1 4,-2-1 4,-2 0 2,-2 0 0,-2 0 0,-1 1 0,-3 0-1,0 2-5,-1 2-4,-1 2-4,-1 1-3,1 0-5,-1 0-3,1 0-3,-1 0-3,2 0-2,1 0 0,1 0-1,1-1 0,0 0 1,2-2 2,1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25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91747 40375 531,'-14'-1'0,"2"0"0,4-2 0,3 0 0,1-2 6,2 0 11,0-1 12,2-1 11,2-1 6,4 2-2,4 0 0,3 2-2,3 0-4,0 0-6,-1 0-5,1 1-6,0-1-4,-1 2-3,1 0-1,0 2-3,0 0-1,3 0-2,2 0-1,1 0-2,2-1-1,-1 0-5,1-2-2,-1 0-4,1 0-2,-1 0 0,1 1-1,-1 2 0,2 0 0,1 0-2,2 0 0,3 0-1,-1 0 0,-2-2 0,-1-1 2,-2 0 0,-3-1-2,0 1-3,-1-1-5,0 0-3,-2 0-3,1 2-1,-1 0 0,1 2 0,-1 0 0,-1 0 1,-1 0 1,0 0 1,-2 0 2,-1 0 2,-1 0 2,-1 0 2,-1 0 2,0 2 4,-2 0 4,0 2 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26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95040 39950 529,'-15'1'29,"0"4"10,2 2 11,1 3 10,0 4 1,1 1-12,-1 5-9,0 2-12,0 2-9,-1 0-8,-2 2-9,0 1-9,0 0-4,1-1 1,1-1 1,1-1 2,0-2 0,2-1-1,1-3 1,1-1-1,0-3-1,2-1-2,0-2-2,2-2-1,1-3-3,2-4-4,2-4-4,2-4-5,2-3 0,2-4 2,1-2 4,3-3 3,1-1 3,0-1 4,-1 0 2,1 1 3,0 0 2,0 1 0,-1 1 0,1 1-1,0 1 5,0 2 6,-1 3 9,1 1 6,0 2 10,0 2 11,-1 2 11,1 2 10,-1 3 1,-2 2-11,-3 3-10,-1 4-11,-1 0-7,0 1-4,0 0-5,0 0-3,-1-1-4,0 1-2,-2 0-2,0-1-1,1-1-5,4-4-6,3-4-6,5-4-6,2-5-3,-1-4 1,1-5-1,0-5 0,-1-2 2,1 1 1,0 1 2,-1 1 1,1 1 3,0 1 3,-1 1 4,1 1 4,-2 1 1,-1 3 1,-2 1 0,-2 2 1,-2 3 9,-1 4 17,0 4 17,-2 4 18,-1 3 2,0 2-14,-1 1-14,-2 3-13,0 1-10,0-1-4,0 1-5,0 0-5,0-1-3,0 1 1,0 0 0,0-1-1,1-2-7,2-7-18,2-5-15,2-5-18,2-5-1,1 0 14,3-1 15,2-1 13,0-1 10,-1 2 4,-1 1 5,0 1 4,-2 0 2,1 2 0,0 1-2,-1 0-1,0 1-1,0 0-1,-2 0 0,0 1-1,-2-2-5,-1 0-6,-1-2-8,0 0-7,-1 0 0,0 0 6,0 2 8,0 1 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20"/>
    </inkml:context>
    <inkml:brush xml:id="br0">
      <inkml:brushProperty name="width" value="0.02683" units="cm"/>
      <inkml:brushProperty name="height" value="0.02683" units="cm"/>
      <inkml:brushProperty name="color" value="#F2395B"/>
    </inkml:brush>
  </inkml:definitions>
  <inkml:trace contextRef="#ctx0" brushRef="#br0">68826 25491 820,'-15'-4'40,"2"8"-3,3 8-5,1 7-5,2 5-5,2 1-8,3 1-7,1 1-7,0 0-6,0 0-6,-2 0-6,0 1-6,-1-2-4,0 0-6,0-1-4,0-1-5,0-3 2,1-5 6,-1-5 7,0-4 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26"/>
    </inkml:context>
    <inkml:brush xml:id="br0">
      <inkml:brushProperty name="width" value="0.04799" units="cm"/>
      <inkml:brushProperty name="height" value="0.04799" units="cm"/>
      <inkml:brushProperty name="color" value="#F2395B"/>
    </inkml:brush>
  </inkml:definitions>
  <inkml:trace contextRef="#ctx0" brushRef="#br0">97396 39262 458,'0'-36'2,"0"7"4,0 7 5,0 7 4,0 8 11,0 10 17,0 10 17,0 9 18,-1 5 1,0-1-14,-2-1-16,0-1-15,-1 2-10,0 6-5,1 7-4,-1 5-5,1 4-5,0 1-5,2 3-5,0 2-5,1 1-5,-2 2-2,0 0-3,-1 1-3,-1-2-5,2-4-4,0-6-7,2-4-6,0-5-3,0-4 0,0-4 0,0-3 0,0-5 2,0-3 6,0-4 5,0-4 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27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98000 40512 548,'0'-14'5,"2"1"10,0 2 10,2 3 9,1 1 5,1 2-2,3 2-2,2 2-1,1 2-3,1 2-3,2 2-4,0 2-2,0 1-4,-1 1-3,-1 1-3,0 2-3,-3-1-1,-1 1 0,-2 0 2,-2-1 0,-2 2-3,-2 2-5,-2 1-5,-2 3-7,-3 1-2,-2 1-2,-3 1 0,-3 1-2,-2-1 0,1-3 1,-1-4 0,0-1 1,1-3 1,-1-1 4,0-1 2,1 0 4,4-3 5,12-4 10,10-4 8,11-4 9,5-2 2,1 0-5,-1 0-5,1 1-6,0-1-4,2 0-2,2 0-3,3 0-4,-1 0-2,0-1-4,-1-2-3,-1 0-4,-1 0-5,-2 1-6,0 1-8,-1 0-7,-2 3-3,-5 1 1,-3 2 1,-4 2 2,-3 1-1,-1 0-3,-1 0-3,0 0-2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45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72433 44531 597,'-6'-7'66,"4"2"-8,4 2-9,4 2-10,2 1-6,1 0-5,2 0-5,0 0-5,1 1-3,1 0 0,1 2-1,2 0-1,0 0-1,1 0-4,1-2-1,1 0-4,2-1-2,1 0-1,3 0-1,1 0-1,1 0 0,1 0 1,-1 0 1,1 0 0,0-1-2,1 0-7,0-2-8,2 0-8,-1 0-1,-3 0 3,-3 2 4,-3 0 3,-1 1 1,-1-2-2,1 0-3,-1-1-2,0-1-2,-1 2 0,0 0 1,-2 2-1,-2 0 1,-1 0 1,-2 0 2,-2 0 2,-4 1 0,-2 4-2,-6 2-1,-2 3-2,-3 0 2,0-1 5,0-2 4,1-2 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46"/>
    </inkml:context>
    <inkml:brush xml:id="br0">
      <inkml:brushProperty name="width" value="0.03603" units="cm"/>
      <inkml:brushProperty name="height" value="0.03603" units="cm"/>
      <inkml:brushProperty name="color" value="#F2395B"/>
    </inkml:brush>
  </inkml:definitions>
  <inkml:trace contextRef="#ctx0" brushRef="#br0">71202 44722 610,'-8'-7'2,"2"-1"2,1 0 3,0 0 3,0 4 5,-2 8 9,-1 8 7,-3 7 9,-2 4 1,0-1-6,-1-1-5,-1-1-6,-2 0-4,-1 1-1,-3 1-2,-1 1-2,-1 1-2,1-1-1,1 1-2,1-1-1,1 1-2,3-1-4,1 1-1,3-1-4,0-1-1,2-1 1,1-3 1,1-1 0,0-1 1,0 2 1,0 0 0,0 1 0,1-1-1,-1-1-4,0-3-4,0-1-3,1-2-12,0 0-21,2-2-21,1-1-22,0 0 0,0 0 20,0 0 18,0 0 20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46"/>
    </inkml:context>
    <inkml:brush xml:id="br0">
      <inkml:brushProperty name="width" value="0.0412" units="cm"/>
      <inkml:brushProperty name="height" value="0.0412" units="cm"/>
      <inkml:brushProperty name="color" value="#F2395B"/>
    </inkml:brush>
  </inkml:definitions>
  <inkml:trace contextRef="#ctx0" brushRef="#br0">70374 46974 533,'-14'6'1,"3"-2"1,2-4 1,4-2 1,1-3 4,0-2 5,0-2 6,1-1 6,0-1 5,3 2 5,4 2 6,2 3 5,3 1-1,2 3-7,2 4-7,1 2-7,1 2-5,-1 2-3,-1 0-3,0 1-3,-2 1-3,-1 0 0,0-1-2,-2 1 0,0 0-1,2 0 0,0-1-1,1 1 1,1 0-2,0 0 0,-1-1-2,1 1 0,0 0-2,-1-1 0,1 1-2,0 0-1,0-1-1,1 1-1,1 0 1,2 0-1,-1-1-1,-1 1 0,-1 0 0,-1 0-1,0-1-1,0 1 1,-1 0 0,1-1 1,-1 0-3,-1 0-5,0-2-6,-2-1-4,-1 0-9,0 0-8,-2 0-10,0 0-10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47"/>
    </inkml:context>
    <inkml:brush xml:id="br0">
      <inkml:brushProperty name="width" value="0.03154" units="cm"/>
      <inkml:brushProperty name="height" value="0.03154" units="cm"/>
      <inkml:brushProperty name="color" value="#F2395B"/>
    </inkml:brush>
  </inkml:definitions>
  <inkml:trace contextRef="#ctx0" brushRef="#br0">72050 48196 697,'22'-7'73,"-1"2"-16,-3 2-15,-1 2-16,0 1-10,1 0 0,3 0-3,2 0-1,1 0-2,2-2-1,3 0-2,1-1-1,2 0-2,1 0 0,1 2-2,0 0 0,1 1-1,-1-2-1,-1 0 0,-1-1-1,-1-1 0,2 2 1,1 0 1,1 2 1,-1 0 0,-2 0-4,-1 0-3,-3 0-4,-2 0-1,-1 0-2,-3 0-2,-1 0-1,-2 0-2,-3 0 0,-1 0-1,-2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48"/>
    </inkml:context>
    <inkml:brush xml:id="br0">
      <inkml:brushProperty name="width" value="0.03208" units="cm"/>
      <inkml:brushProperty name="height" value="0.03208" units="cm"/>
      <inkml:brushProperty name="color" value="#F2395B"/>
    </inkml:brush>
  </inkml:definitions>
  <inkml:trace contextRef="#ctx0" brushRef="#br0">75475 44047 685,'-8'-21'22,"0"7"-2,0 5 0,0 6 0,1 3-3,-1 0-3,0 0-3,0 0-3,0 1-2,-2 4-1,0 2-1,-1 3-2,-1 2 1,1 0 1,-1-1 1,0 1 2,0 0 1,-1 2 0,-1 0 1,-1 1 1,0 1-1,2-1 1,3 1 0,1-1 0,1 0-1,0 0 1,0-2-1,1-1 0,-1 0-1,2 0-1,1-1-1,0 1-1,3-1-1,4-1-1,4 0-1,4-2-2,2-1-1,3-2-5,2-3-3,1 0-5,2-3-4,1 0-7,1-2-7,1 0-6,0-1-3,-1 0 2,-1 0 2,-1 0 1,-2 0 3,-3 0 3,-3 0 3,-2 1 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49"/>
    </inkml:context>
    <inkml:brush xml:id="br0">
      <inkml:brushProperty name="width" value="0.02956" units="cm"/>
      <inkml:brushProperty name="height" value="0.02956" units="cm"/>
      <inkml:brushProperty name="color" value="#F2395B"/>
    </inkml:brush>
  </inkml:definitions>
  <inkml:trace contextRef="#ctx0" brushRef="#br0">76021 42750 744,'-15'1'63,"4"4"-13,3 2-12,3 3-13,0 3-7,0 2-1,-1 1-2,-1 3-1,-1 0-3,2 1-6,1-1-6,1 1-6,0-2-4,0-1-5,0-3-3,0-1-4,2-3-7,4-2-9,4-4-9,4-2-9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49"/>
    </inkml:context>
    <inkml:brush xml:id="br0">
      <inkml:brushProperty name="width" value="0.02893" units="cm"/>
      <inkml:brushProperty name="height" value="0.02893" units="cm"/>
      <inkml:brushProperty name="color" value="#F2395B"/>
    </inkml:brush>
  </inkml:definitions>
  <inkml:trace contextRef="#ctx0" brushRef="#br0">76465 42750 760,'0'29'69,"0"-6"-13,0-4-13,0-4-14,0-4-9,0 1-6,0 0-7,0-1-5,-1 2-7,0 0-4,-2 1-4,0 1-4,0-1-6,1-1-3,0-2-6,2-2-4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50"/>
    </inkml:context>
    <inkml:brush xml:id="br0">
      <inkml:brushProperty name="width" value="0.0321" units="cm"/>
      <inkml:brushProperty name="height" value="0.0321" units="cm"/>
      <inkml:brushProperty name="color" value="#F2395B"/>
    </inkml:brush>
  </inkml:definitions>
  <inkml:trace contextRef="#ctx0" brushRef="#br0">76259 41520 685,'-1'-22'-1,"-2"1"-2,-2 3-1,-1 1-2,-2 3 6,2 2 17,1 4 15,0 3 16,2 4 4,0 8-9,2 6-8,1 7-8,0 4-6,0-1-4,0 0-4,0 1-3,0-2-3,0-3-2,0-3-3,0-3-3,0-2-3,3-1-3,2 0-3,2-2-3,1-1-3,0-2 0,0-3-1,-1 0-1,2-4-1,2-2 1,2-4 0,1-2 0,2-3 0,0-3-1,-1-3 0,1-3-1,-2-1 1,-3-1 5,-3 1 3,-2-1 3,-3 1 3,-2 1 1,-2 1 1,-2 1 0,-2 2 3,-2 3 1,-2 3 2,-1 3 2,-3 3 0,-2 4-2,-1 4 0,-3 4-2,-1 4-3,1 5-3,-1 5-3,1 5-4,1 1-1,3-3 2,2-3 0,4-3 2,1-2 0,1-1-4,-1-1-2,0 0-3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11"/>
    </inkml:context>
    <inkml:brush xml:id="br0">
      <inkml:brushProperty name="width" value="0.03079" units="cm"/>
      <inkml:brushProperty name="height" value="0.03079" units="cm"/>
      <inkml:brushProperty name="color" value="#00BFF3"/>
    </inkml:brush>
  </inkml:definitions>
  <inkml:trace contextRef="#ctx0" brushRef="#br0">69750 40050 714,'14'1'2,"-1"2"3,-2 2 4,-2 2 4,-1 0 4,1 1 4,2 0 6,0 0 5,0 0-1,-1-1-3,-1 1-5,0 0-3,-1 0-4,-1 0-2,1-1-2,0 1-2,0-1-4,0 0-8,-1-2-8,1 0-6,-1-3-11,0-3-15,-2-2-15,0-3-14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21"/>
    </inkml:context>
    <inkml:brush xml:id="br0">
      <inkml:brushProperty name="width" value="0.02265" units="cm"/>
      <inkml:brushProperty name="height" value="0.02265" units="cm"/>
      <inkml:brushProperty name="color" value="#F2395B"/>
    </inkml:brush>
  </inkml:definitions>
  <inkml:trace contextRef="#ctx0" brushRef="#br0">66015 22652 971,'-7'-22'1,"3"4"1,1 5 3,2 3 2,1 5-1,2 6-1,0 6-3,1 6-1,1 4-3,0 7 0,-1 3 0,1 6-2,-1 5-2,0 6-5,-2 6-6,0 6-4,-2-3-2,0-8 4,-2-11 2,0-10 2,-1-5 1,1-1-2,-1-1-1,0 0-2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50"/>
    </inkml:context>
    <inkml:brush xml:id="br0">
      <inkml:brushProperty name="width" value="0.03129" units="cm"/>
      <inkml:brushProperty name="height" value="0.03129" units="cm"/>
      <inkml:brushProperty name="color" value="#F2395B"/>
    </inkml:brush>
  </inkml:definitions>
  <inkml:trace contextRef="#ctx0" brushRef="#br0">76546 44628 703,'-8'-8'5,"2"2"9,1 1 11,0 0 9,4 0 5,6-1-2,6-3 0,6-2-2,3 1-4,0 3-9,2 2-9,2 4-9,-1 1-6,0 0-5,1 0-5,-1 0-5,0 0-3,-1 2-4,-1 0-2,-1 2-2,-1 0-3,-1 1-3,0 2-3,-2 0-1,-2 0 0,-1-1 4,-2 0 6,-2-2 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51"/>
    </inkml:context>
    <inkml:brush xml:id="br0">
      <inkml:brushProperty name="width" value="0.03426" units="cm"/>
      <inkml:brushProperty name="height" value="0.03426" units="cm"/>
      <inkml:brushProperty name="color" value="#F2395B"/>
    </inkml:brush>
  </inkml:definitions>
  <inkml:trace contextRef="#ctx0" brushRef="#br0">78153 44125 642,'-15'-7'58,"3"4"-10,1 3-9,2 2-11,1 3-6,1 4-2,-1 2-3,0 3-2,0 2-1,0 1 1,0 1 0,1 2 0,0-2 0,2 0-3,2 0-2,2-2-3,0-1-2,0-1-3,-2-1-2,0 0-2,1-3-4,4-1-4,4-2-3,4-2-4,2-2-1,1-2 0,1-2 1,2-2 0,-1-3 1,-1-4-2,-1-3 0,-1-5-2,-1-1 1,0 1 2,-2 1 3,-1 1 2,0-1 1,-2 0 0,-1-1 0,0-1-1,-2 1 2,0 1 5,-2 2 4,0 3 4,-2 0 5,0 0 3,-2 0 3,0 1 4,1 1 0,4 4-3,4 4-2,4 4-4,1 2-1,-1 0-3,-1 0-1,0 0-1,-1 1-1,1 1 1,2 3 2,0 2 0,-1 1 3,-3 1 0,-2 2 2,-4 0 2,-1 1-1,0 1-2,0 1-1,0 1-2,0 1-2,-2-1-1,0 1-1,-2-1-1,1-1-2,0-2 0,2-4-2,1-3 0,1-4-7,3-6-11,4-6-11,2-6-11,2-2-2,0 1 7,-1 1 7,1 1 7,0 1 5,-1 2 1,1 2 2,0 2 2,-1 1 1,-3 1-1,-1-1 0,-2 0 1,0 0 0,0 0 3,1 0 2,2 0 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3:51"/>
    </inkml:context>
    <inkml:brush xml:id="br0">
      <inkml:brushProperty name="width" value="0.03355" units="cm"/>
      <inkml:brushProperty name="height" value="0.03355" units="cm"/>
      <inkml:brushProperty name="color" value="#F2395B"/>
    </inkml:brush>
  </inkml:definitions>
  <inkml:trace contextRef="#ctx0" brushRef="#br0">79645 43430 655,'-1'-15'1,"0"2"0,-2 3 0,0 1 2,-1 3 7,0 4 17,0 4 15,0 4 16,1 4 1,1 5-12,0 5-12,2 5-14,0 4-7,0 3-3,0 2-2,0 4-4,-1 2-4,0 0-6,-2 2-5,0 0-5,-1 1-7,0 0-7,0 0-7,0 0-7,1-2-1,1-6 6,0-4 6,2-5 7,-1-4 1,0-3-2,-2-3-2,0-2-3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11"/>
    </inkml:context>
    <inkml:brush xml:id="br0">
      <inkml:brushProperty name="width" value="0.04347" units="cm"/>
      <inkml:brushProperty name="height" value="0.04347" units="cm"/>
      <inkml:brushProperty name="color" value="#00BFF3"/>
    </inkml:brush>
  </inkml:definitions>
  <inkml:trace contextRef="#ctx0" brushRef="#br0">89963 39337 506,'-28'-49'5,"7"12"0,7 12 0,7 11 0,3 6 4,0 1 8,0-1 7,0 0 7,-1 2 4,-2 4-3,-2 4-1,-1 4-3,-2 3-3,2 1-2,1 3-3,1 2-3,0 1-2,0 3-2,0 2-1,0 1-2,1 3-1,2 1-1,3 2 0,1 3 0,1 1-1,0 2 0,0 2-1,0 3 0,0 0-1,2 0-1,0 0 0,1 0 0,2 0-2,0-2 1,1 0-1,2-1 0,1-2 0,1-2-1,3-1 0,2-3-1,0-1-1,-1-3 1,-1-2 0,0-1 0,-1-1 0,3-1 0,2 1 1,1-1-1,1 0 1,-1-1 0,0 0 1,-2-2-1,0 0 0,-1-1 0,1 1-1,-1 0-1,1-1 0,2 1 0,0 0 2,1-1 0,0 1 0,-1-1 0,-1 1 0,-1 0 0,0-1 1,0 1 1,-1 0 1,1-1 1,0 0 1,-1-2-2,1-3-1,0-1-1,-1-1 0,1 0-1,0 0-1,-1 0 0,1-2 0,0-1 0,-1-2 0,1-2 0,0 0-1,-1 0 1,1 2 0,0 0-1,0 1 1,1 0-1,1 0 1,1 0 0,0-1-1,-3-1 0,-1 0-1,-2-1-1,-2-1 1,1 0 0,0 0 0,0 0 1,-1 0-1,1 0 1,0 0 0,0 0-1,0-2 1,1-2-1,1-4 1,1-2 0,1-2-1,-2 1 0,-1-1-1,-1 0-1,0 0 0,0 1 1,-1-1 0,1 0 0,-1 0 0,0-1 0,-2-2 1,-1 0-1,0 0 0,0-1 0,0 0 1,0 1-1,0-1 1,-1 1 0,1-1-1,0 0 1,0 1 1,0 1 0,0 1 1,-1 0 1,1 1 1,-2-1-1,-1-1 0,0-1-1,-2-1 0,-1 0 0,0 1-1,-1-1 0,-1 0-1,0-2 0,0 0-2,0 0 0,-1-2 0,-1 0 0,0 1 0,-1-1 1,-2 0 1,0 1-1,-1-1 1,-2 1 0,1-1 1,-1 1 2,0-1 1,0 1 1,0-2 1,0 0-1,1-1 1,-1 0-1,-1-3 0,0 0 0,-1-1 0,-1 0-1,-2-1 0,0 1 1,-1 1-1,-1 1 0,-2 1 0,0 3-1,-1 1 0,-1 3-1,0 0 0,-1 2 1,0 1 1,1 1 1,0 0 0,1 0 0,1 1 1,1-1-1,-1 0 0,0 0-1,-1 1-1,-1-1 0,-1 0-1,1 0 0,-1 1-1,1-1 1,-2 0-1,0 1 0,0-1-2,-2 0 0,-1 0-1,-2 1 0,0-1-1,0 0 1,-1 0-1,1 1 1,1-1-1,1 0 1,0 1-1,-1 0 1,-1 2 0,-1 1 1,0 0 0,-1 0 1,1 0 0,0 1 1,0-1-1,1 0 0,1 0-1,1 0-1,0 0 0,1 1-2,-1-1-1,1 0-1,0 0-2,3 2-2,1 1-3,3 1-3,0 1-3,2 3-5,1 4-5,1 2-5,1 2 0,2 0 6,2 0 5,2 0 5,1 0 1,-2 1-3,0 2-3,-1 0-4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18"/>
    </inkml:context>
    <inkml:brush xml:id="br0">
      <inkml:brushProperty name="width" value="0.04226" units="cm"/>
      <inkml:brushProperty name="height" value="0.04226" units="cm"/>
      <inkml:brushProperty name="color" value="#00BFF3"/>
    </inkml:brush>
  </inkml:definitions>
  <inkml:trace contextRef="#ctx0" brushRef="#br0">72100 47841 520,'-1'-15'101,"-4"2"-21,-2 2-22,-3 3-22,-2 0-11,0 2-4,0 1-2,1 0-4,-1 3-2,0 4-2,1 4-3,-1 4-1,1 1-3,0-1 0,2-1-2,1 0-1,0 0 0,0 1 1,0 3 1,1 2 1,-1 0 0,0-1 0,0-1-1,0-1-1,1 1 0,1 0 1,0 1-1,2 1 1,0 0 0,2-1 0,0-1 0,2 0 0,0-2 0,0 1 1,0 0-1,0 0 1,1-1-1,4 1 0,2 0 0,3 0 0,2-2-1,0-1-1,0-2-1,-1-2 1,2-2-2,2-1 0,1 0 0,3-1-1,0-2 0,1-1-1,-1 0-1,1-1 0,-1-1-1,-1 0 1,-1 0-2,0 0 1,-3-1-14,-3-2-26,-3-1-27,-2-3-26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1"/>
    </inkml:context>
    <inkml:brush xml:id="br0">
      <inkml:brushProperty name="width" value="0.0369" units="cm"/>
      <inkml:brushProperty name="height" value="0.0369" units="cm"/>
      <inkml:brushProperty name="color" value="#00BFF3"/>
    </inkml:brush>
  </inkml:definitions>
  <inkml:trace contextRef="#ctx0" brushRef="#br0">73077 47527 596,'1'-10'10,"0"10"20,2 12 19,0 10 21,0 6 2,0 0-15,-2 2-17,0 1-15,-3 2-9,0 2-3,-3 4-3,-2 3-3,0 1-3,-1 0-4,0 0-3,0 0-4,1-2-4,1-2-3,1-3-4,0-4-3,1-2-2,0-5 0,0-3 0,1-5 0,-1-4-5,2-6-12,0-6-10,2-6-12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1"/>
    </inkml:context>
    <inkml:brush xml:id="br0">
      <inkml:brushProperty name="width" value="0.03485" units="cm"/>
      <inkml:brushProperty name="height" value="0.03485" units="cm"/>
      <inkml:brushProperty name="color" value="#00BFF3"/>
    </inkml:brush>
  </inkml:definitions>
  <inkml:trace contextRef="#ctx0" brushRef="#br0">73100 48296 631,'16'-8'102,"-1"2"-23,1 1-25,0 1-24,-1 1-12,3 0-1,0 2-1,1 0 0,0 1-1,-1-2-5,-1 0-2,-1-1-4,0-1-6,0 2-9,-1 0-8,1 2-8,-2 0-10,-1 0-10,-2 0-10,-2 0-10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1"/>
    </inkml:context>
    <inkml:brush xml:id="br0">
      <inkml:brushProperty name="width" value="0.04569" units="cm"/>
      <inkml:brushProperty name="height" value="0.04569" units="cm"/>
      <inkml:brushProperty name="color" value="#00BFF3"/>
    </inkml:brush>
  </inkml:definitions>
  <inkml:trace contextRef="#ctx0" brushRef="#br0">74040 46908 481,'0'-16'0,"0"0"-1,0 1 1,0-1-1,0 3 9,2 4 19,0 6 19,2 5 18,-1 4 4,0 5-11,-2 5-12,0 5-12,-1 4-6,0 1-4,0 3-3,0 1-3,-2 2-3,0 2-2,-3 3-2,-2 1-2,-1 2-1,-2 2 2,0 2 0,-1 2 2,-1 4-5,1 7-12,-1 7-10,0 7-12,1 3-6,1-1 1,1-1-1,1-1-1,1-4 0,2-7-4,2-7-3,2-6-3,1-9 0,0-8 1,0-9 2,0-8 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2"/>
    </inkml:context>
    <inkml:brush xml:id="br0">
      <inkml:brushProperty name="width" value="0.03498" units="cm"/>
      <inkml:brushProperty name="height" value="0.03498" units="cm"/>
      <inkml:brushProperty name="color" value="#00BFF3"/>
    </inkml:brush>
  </inkml:definitions>
  <inkml:trace contextRef="#ctx0" brushRef="#br0">74428 48600 628,'-13'7'9,"6"-2"15,7-3 16,5 0 17,4-2 2,3 0-11,3 0-11,3 0-10,1 1-10,-1 1-6,-1 3-7,0 2-7,-4 2-4,-5 3 1,-5 4 0,-4 2 0,-5 2 0,-2 1 1,-3 1 0,-3 1 0,-2-1 1,1 0 1,-1-1 1,0-1 2,1-2 0,1-2-1,1-4 1,1-3-1,0-2 2,0 0 3,0-2 3,1 0 3,3-3 2,8-3 1,8-2 0,7-3 2,5-2-3,0 2-4,-1 1-4,1 0-6,0 2-4,1 0-8,0 2-6,3 0-8,-1 1-4,0 0-4,1 0-3,-1 0-4,-1 0-2,-3 0 1,-3 0 1,-2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3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75925 47805 551,'6'-13'7,"-2"6"14,-4 6 13,-2 6 14,-3 4 2,-2 3-8,-2 4-9,-2 2-9,-2 4-5,-5 5-2,-4 4-3,-3 6-2,-2 2-3,1 0-1,1 0-2,1 0-2,2-2-3,3-3-2,3-5-4,3-3-2,2-5-2,2-3 0,2-5 0,3-3 0,1-5-5,3-4-12,4-6-11,2-4-12,4-6-2,4-9 6,3-7 6,5-8 5,0-2 7,-3 5 4,-3 5 6,-3 6 6,-1 2 3,0 3-1,0 1 0,-1 3 1,0 1 2,0 2 7,-2 3 6,0 1 6,-2 2 5,1 2 3,0 2 3,0 2 3,0 1 3,0 0 0,-1 0 1,1 0 0,0 1 1,0 4-3,0 2-2,0 4-3,-1 0-1,1 1-2,0 0-3,0-1-2,-1 2-1,-1 0-3,0 1-1,-2 1-2,0 0-1,0-1-2,0-1-2,0 0-2,1-2-2,2-3-3,1-1-3,3-2-4,2-4-1,0-8-2,1-6-2,1-7-1,2-4-2,1-1-2,3-1-2,1-1-3,1 1 2,-3 0 2,-1 1 3,-2 1 4,-3 2 3,-1 3 2,-2 3 2,-2 2 2,-2 5 11,-1 5 19,0 4 19,-2 6 18,-1 3 3,0 3-15,-2 3-14,0 3-14,-1 2-10,0 1-3,0 1-3,0 1-5,-1 0-1,0-3-2,-2-1-2,0-2 0,0-6-11,0-7-16,2-8-17,0-7-18,3-5-2,2 0 12,4 1 12,2-1 12,2 1 13,-1 3 10,1 1 12,0 2 11,-1 2 5,-1 2-4,0 2-3,-2 2-4,0 1 1,2-2 1,0 0 3,1-1 1,0-1-2,0 2-9,-2 0-9,-1 2-9,0-1-8,0-2-8,0-2-8,0-2-9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2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60100 22950 999,'0'23'-68,"2"1"19,0-1 18,2 1 20,0 1 9,1 2 2,2 4 1,0 3 1,1 4 1,2 4-2,0 5-1,1 6 0,0 4-1,1 5 1,0 5 1,0 5 1,-2-5-2,-1-15-6,-2-14-5,-2-15-5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4"/>
    </inkml:context>
    <inkml:brush xml:id="br0">
      <inkml:brushProperty name="width" value="0.04558" units="cm"/>
      <inkml:brushProperty name="height" value="0.04558" units="cm"/>
      <inkml:brushProperty name="color" value="#00BFF3"/>
    </inkml:brush>
  </inkml:definitions>
  <inkml:trace contextRef="#ctx0" brushRef="#br0">78509 46730 482,'0'-15'2,"0"2"3,0 3 3,0 1 4,0 3 9,0 4 13,0 4 13,0 4 15,0 4 0,0 7-9,0 6-12,0 5-10,-1 4-7,0 2-3,-2 3-2,0 1-2,-1 1-3,0 2-2,0 1-1,0 0-2,0 3-2,-2 4-3,0 4-2,-1 3-4,-1 5-4,1 5-7,-1 5-6,0 5-6,1-2-6,0-7-8,2-8-7,1-8-6,0-9 1,2-6 8,0-9 10,2-7 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4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79350 48250 619,'15'0'3,"-1"0"6,-1 0 6,0 0 5,-2 0 4,1 0 0,0 0 0,0 0 1,-2 1-2,-1 4-4,-2 2-3,-2 3-3,-1 3-4,0 0-1,-1 1-2,1 1-2,-1 1-1,-4 1-1,-2 1 0,-3 1-1,-3 1 0,0 1-1,-2 1-1,1 1-1,-2-1 1,0-3 1,0-3 1,1-2 2,0-3 0,2-1 0,2-1 0,2 0 0,3-3 1,4-3 5,4-2 3,4-3 4,3-3 1,1 0-3,3-2-3,2 0-2,1 0-2,0 0-1,2 2-2,1 1 0,0 0-1,-3 2-2,-1 0-1,-2 2 0,-2 0-2,1 0-1,-1 0-1,1 0 0,-1 0-6,-1 0-7,-1 0-8,0 0-8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6"/>
    </inkml:context>
    <inkml:brush xml:id="br0">
      <inkml:brushProperty name="width" value="0.04318" units="cm"/>
      <inkml:brushProperty name="height" value="0.04318" units="cm"/>
      <inkml:brushProperty name="color" value="#00BFF3"/>
    </inkml:brush>
  </inkml:definitions>
  <inkml:trace contextRef="#ctx0" brushRef="#br0">68859 47046 509,'-15'-1'3,"4"0"7,3-2 7,3 0 7,2-1 9,3-2 11,4 0 12,2-1 12,2 1-1,2 1-13,0 2-14,1 2-14,2 1-8,2 0-5,1 0-3,3 0-5,0 0-3,1 0-2,-1 0-1,1 0-2,0 0 0,1 0 0,1 0 1,1 0 0,0 0-1,-1 0-4,-1 0-5,-1 0-3,-1 0-1,-1 0 0,-1 0 1,-1 0 1,0 0-1,0 0-1,-1 0-1,1 0-2,-1 0-6,-1 0-10,-1 0-10,0 0-10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6"/>
    </inkml:context>
    <inkml:brush xml:id="br0">
      <inkml:brushProperty name="width" value="0.04236" units="cm"/>
      <inkml:brushProperty name="height" value="0.04236" units="cm"/>
      <inkml:brushProperty name="color" value="#00BFF3"/>
    </inkml:brush>
  </inkml:definitions>
  <inkml:trace contextRef="#ctx0" brushRef="#br0">67391 47100 519,'-15'8'102,"2"0"-23,3-1-24,1 1-24,0 0-13,0 2-1,-1 0-2,-1 1-1,-1 2-1,0 0-1,0 1-2,1 1 0,-2 1 0,0-1-2,-1 1-1,-1 0-1,-1 0 0,1 1 0,-1 1 2,0 1 0,1 0 0,1-1-1,1-1-2,1 0 0,0-2-2,2 3 0,1 0-1,0 1-2,1 0 1,-1-1 0,-2-1 2,0-1 1,0-1-1,1-2-2,0-3-3,2-1-1,0-1-1,1 0 1,-1 0 1,0 0 0,2-5-13,6-9-28,4-8-27,6-9-28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7"/>
    </inkml:context>
    <inkml:brush xml:id="br0">
      <inkml:brushProperty name="width" value="0.02251" units="cm"/>
      <inkml:brushProperty name="height" value="0.02251" units="cm"/>
      <inkml:brushProperty name="color" value="#00BFF3"/>
    </inkml:brush>
  </inkml:definitions>
  <inkml:trace contextRef="#ctx0" brushRef="#br0">65074 47425 977,'-8'-9'-2,"0"-2"-5,0-2-4,1-1-5,-1-1 5,2 2 13,1 3 14,0 1 12,3 1-4,2 1-25,4-1-25,2 0-23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29"/>
    </inkml:context>
    <inkml:brush xml:id="br0">
      <inkml:brushProperty name="width" value="0.05191" units="cm"/>
      <inkml:brushProperty name="height" value="0.05191" units="cm"/>
      <inkml:brushProperty name="color" value="#00BFF3"/>
    </inkml:brush>
  </inkml:definitions>
  <inkml:trace contextRef="#ctx0" brushRef="#br0">64564 47923 423,'-8'-7'1,"0"1"3,1 0 1,-1 2 3,2 0 11,4 0 19,4 0 20,4 0 18,3 1 3,1 2-16,3 2-15,2 2-15,0 1-9,1-2-4,0 0-4,-1-2-3,1 0-2,0 2-1,-1 1-1,1 0-2,0 1 0,1 0 0,1-1 0,2 1-1,-1 0-1,1 0-3,-1 0-2,1 0-4,0 0-2,1 0 1,1 0-1,1 0 0,0-1 0,-1 1-1,-1 0-1,-1 0-1,-1 0-1,1 0 1,0 0 1,-1 0-1,0-1 1,-3 1 0,-1 0 1,-2 0 0,-1 0 1,-1 0-1,1 0-1,0 0 1,-3-2-4,-5-2-7,-4-4-6,-5-2-7,-6-2-1,-4-2 4,-5 0 5,-5-1 5,-2-1 3,1 1 3,1-1 2,2 0 4,-1 1 1,1 1 2,-1 1 0,1 1 1,0 0 1,4 2 3,3 1 1,3 0 3,1 1 0,1 1 2,-1-1 1,0 0 1,1 0 2,1 0 1,0 0 3,2 0 1,3 3 3,6 6 2,6 6 2,6 5 3,3 3-2,3-3-5,1-1-5,3-3-5,0-1-3,-1 0-3,-1-2-2,-1-1-2,-1 0-2,1 0-1,0 0-1,-1-1-2,1 1 0,-1-2 0,1-1-1,0 0 0,-2-2 0,-1 2-1,-3-2-1,-1 1 0,-4-1-1,-6 0 1,-6-2 2,-6 0 0,-4-1 1,-3 0-2,-3 0 0,-3 0-1,-4-1-1,-3-4 0,-5-2-2,-2-3 0,-3-2 0,3 0 2,2 1 2,2-1 2,2 1 2,5 1 1,3 0 1,5 2 1,1 1 1,2 1 3,1 0 3,1 2 1,1-1 3,0 0 4,2-1 2,1-1 4,2 1 1,6 4-1,4 4-1,6 4 0,2 2-1,3 1 2,1 1 0,3 1 1,0 0-2,-1 0-3,-1-2-4,0-1-3,-1 0-2,1 0 0,1 0-1,1-1 0,0 1-1,-1-2-2,-1-1-2,0 0-2,-1-1-1,5 1-1,2 2-1,3 0-1,-1 0 1,-1-1-1,-4 0 1,-3-2 0,-1-1 0,1 0-1,1-1 1,1-2 0,0 1-1,-1 2 0,-1 2 1,0 2-1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33"/>
    </inkml:context>
    <inkml:brush xml:id="br0">
      <inkml:brushProperty name="width" value="0.03583" units="cm"/>
      <inkml:brushProperty name="height" value="0.03583" units="cm"/>
      <inkml:brushProperty name="color" value="#00BFF3"/>
    </inkml:brush>
  </inkml:definitions>
  <inkml:trace contextRef="#ctx0" brushRef="#br0">72202 47786 614,'-8'-15'130,"0"3"-31,0 1-32,0 2-31,0 2-18,-1 1-4,-2 0-3,0 2-4,-1 1-3,-1 2-5,-1 2-5,-1 2-3,-1 1-3,2 2 1,1 0 1,1 1-1,1 2-6,2 2-13,2 1-13,3 3-14,0-1-4,0-1 6,0-2 6,0-2 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33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73129 47533 463,'7'-6'25,"-2"4"22,-3 4 24,0 4 23,-3 3 0,0 3-20,-2 3-20,0 4-21,-1 1-13,0 1-6,0 0-6,0 3-5,0-1-5,1 2-1,-1 1-1,0 1-2,0 1-3,0 3-5,0 1-5,0 2-4,1 2-4,1 1-5,0 0-4,2 2-5,0-3 0,0-4 2,0-5 2,0-5 2,-1-3-1,0-3-1,-2-1-2,0-2-3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34"/>
    </inkml:context>
    <inkml:brush xml:id="br0">
      <inkml:brushProperty name="width" value="0.04351" units="cm"/>
      <inkml:brushProperty name="height" value="0.04351" units="cm"/>
      <inkml:brushProperty name="color" value="#00BFF3"/>
    </inkml:brush>
  </inkml:definitions>
  <inkml:trace contextRef="#ctx0" brushRef="#br0">73355 48246 505,'-13'-1'14,"6"0"24,6-2 23,6 0 24,5-1 4,5 0-19,5 1-17,5-1-18,1 0-12,-3 0-8,-3 0-6,-3 1-7,-2-1-6,1 2-7,0 0-7,-1 2-6,0 0-9,-1 0-13,-1 0-14,0 0-12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34"/>
    </inkml:context>
    <inkml:brush xml:id="br0">
      <inkml:brushProperty name="width" value="0.05369" units="cm"/>
      <inkml:brushProperty name="height" value="0.05369" units="cm"/>
      <inkml:brushProperty name="color" value="#00BFF3"/>
    </inkml:brush>
  </inkml:definitions>
  <inkml:trace contextRef="#ctx0" brushRef="#br0">73995 47087 409,'0'-15'18,"0"2"2,0 2 3,0 3 2,0 3 8,0 8 13,0 6 12,0 7 12,-1 4 0,0-1-13,-2 1-13,0-1-12,0 1-9,0-1-3,2 1-4,0 0-3,1 1-4,-2 2-2,0 4-2,-2 3-3,1 2-5,1 1-5,0 0-7,2 2-5,-1 2-7,0 2-6,-2 4-6,0 2-8,-1 0 2,0-4 7,0-4 9,0-3 8,0-5-2,1-3-13,-1-5-12,0-3-12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24"/>
    </inkml:context>
    <inkml:brush xml:id="br0">
      <inkml:brushProperty name="width" value="0.02544" units="cm"/>
      <inkml:brushProperty name="height" value="0.02544" units="cm"/>
      <inkml:brushProperty name="color" value="#F2395B"/>
    </inkml:brush>
  </inkml:definitions>
  <inkml:trace contextRef="#ctx0" brushRef="#br0">61837 26100 864,'-16'17'56,"2"3"-15,1 3-15,1 3-15,0 3-9,-1 2-5,-1 4-3,-1 3-5,0 1-2,2 0-3,3 0-1,1 0-3,2-1-1,0-3 0,2-4-2,1-2 0,0-4 0,2-5-1,0-5-1,2-4 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35"/>
    </inkml:context>
    <inkml:brush xml:id="br0">
      <inkml:brushProperty name="width" value="0.04956" units="cm"/>
      <inkml:brushProperty name="height" value="0.04956" units="cm"/>
      <inkml:brushProperty name="color" value="#00BFF3"/>
    </inkml:brush>
  </inkml:definitions>
  <inkml:trace contextRef="#ctx0" brushRef="#br0">74263 48644 443,'-14'-8'-16,"5"0"15,3 0 15,4 0 15,2 1 9,0-1 1,0 0 3,0 0 2,2 1 0,6 0-2,4 2-1,5 1-1,2 0-4,-3 2-6,-1 0-4,-2 2-6,-2 0-3,1 0-3,0 0-1,-1 0-2,2 1-3,0 2 0,1 2-2,1 2-1,-1 1-1,-4 3-2,-5 2-1,-3 1-2,-3 3-1,-2 1-2,-2 3-2,-1 1-1,-3 2-1,-2-1-3,-2 1 0,-1-1-2,-2 0-1,1-1 1,-1-1 0,0-1 1,0-1 0,-1-1 2,-1-1 0,-1-1 1,0-2 1,3-1 2,1-2 2,2-2 2,6-3 5,9-4 7,8-4 9,9-4 8,5-3-1,3 0-9,1-1-9,2-1-9,1 1-8,-1 2-6,-1 4-8,-1 2-7,-2 3-5,0 0-5,-1 2-4,-1 0-4,-2 2-3,-3 0 1,-3 1-1,-2 2 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35"/>
    </inkml:context>
    <inkml:brush xml:id="br0">
      <inkml:brushProperty name="width" value="0.04934" units="cm"/>
      <inkml:brushProperty name="height" value="0.04934" units="cm"/>
      <inkml:brushProperty name="color" value="#00BFF3"/>
    </inkml:brush>
  </inkml:definitions>
  <inkml:trace contextRef="#ctx0" brushRef="#br0">75889 47942 445,'7'-8'2,"-1"-2"3,-1 0 3,0-1 4,-2 3 11,-2 6 19,-2 7 20,-2 8 19,-2 2 2,0-1-16,-1-1-16,-1 0-16,-1 0-10,0 5-5,0 3-4,0 5-5,1 0-4,-1-2-3,0-1-3,0-3-4,0 1-3,-2 3-6,0 3-5,-1 3-6,0 1-8,1-2-14,0 0-12,2-1-12,1-3-4,1-5 7,0-5 6,2-4 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36"/>
    </inkml:context>
    <inkml:brush xml:id="br0">
      <inkml:brushProperty name="width" value="0.04644" units="cm"/>
      <inkml:brushProperty name="height" value="0.04644" units="cm"/>
      <inkml:brushProperty name="color" value="#00BFF3"/>
    </inkml:brush>
  </inkml:definitions>
  <inkml:trace contextRef="#ctx0" brushRef="#br0">76450 47961 473,'15'3'152,"-1"6"-33,-1 5-35,0 7-34,-2 1-20,-1-1-5,0-3-5,-2-1-5,0-1-4,0 2-3,0 0-2,-1 1-1,1 0-4,-2-1-1,-1-1-2,0-1-3,-1-1-2,2-1-2,0 0-3,1-2-2,1-6-1,2-12 3,0-12 3,2-11 2,-1-5 1,1 3-1,0 3 1,0 4-2,1 0-2,3-1-5,3-1-6,3-1-5,2 0-5,-1 3-5,1 1-5,-1 3-5,-2 2-1,-3 5 2,-4 3 2,-4 4 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37"/>
    </inkml:context>
    <inkml:brush xml:id="br0">
      <inkml:brushProperty name="width" value="0.04625" units="cm"/>
      <inkml:brushProperty name="height" value="0.04625" units="cm"/>
      <inkml:brushProperty name="color" value="#00BFF3"/>
    </inkml:brush>
  </inkml:definitions>
  <inkml:trace contextRef="#ctx0" brushRef="#br0">77781 47500 475,'0'15'164,"0"-1"-40,0-1-41,0 0-39,0 0-21,0 3-2,0 3-2,0 3-2,0 2-3,0 1-4,0 1-5,0 1-4,-1 1-6,0 2-5,-2 3-5,0 1-5,-1 4-7,0 4-8,0 5-6,1 6-8,-1-3-5,2-8-4,0-9-3,2-9-4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38"/>
    </inkml:context>
    <inkml:brush xml:id="br0">
      <inkml:brushProperty name="width" value="0.03437" units="cm"/>
      <inkml:brushProperty name="height" value="0.03437" units="cm"/>
      <inkml:brushProperty name="color" value="#00BFF3"/>
    </inkml:brush>
  </inkml:definitions>
  <inkml:trace contextRef="#ctx0" brushRef="#br0">72250 47728 640,'8'-7'-7,"-2"0"9,-1 2 8,0 1 9,-2-1 8,0 0 7,-2-2 7,0 0 7,-4 0 0,-4 0-12,-6 2-9,-3 1-11,-4 0-5,2 2-2,1 0 0,1 2-2,1 1-1,1 4-1,1 2-1,0 3-1,2 1-1,1 0 0,0-2-2,2-1 1,0 0-2,1 0-2,-1 0-1,0 0-1,0-1-1,2 1-3,1 0 0,0 0-2,1 0-2,1 1-3,-1 2-3,0 0-3,0 0-6,2 1-13,0 0-12,2 0-11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41"/>
    </inkml:context>
    <inkml:brush xml:id="br0">
      <inkml:brushProperty name="width" value="0.05082" units="cm"/>
      <inkml:brushProperty name="height" value="0.05082" units="cm"/>
      <inkml:brushProperty name="color" value="#00BFF3"/>
    </inkml:brush>
  </inkml:definitions>
  <inkml:trace contextRef="#ctx0" brushRef="#br0">70500 47055 432,'0'-13'70,"2"6"-4,0 6-2,2 6-3,0 3-7,2 0-8,0-1-8,1 1-10,2 0-4,4 2-2,2 0-2,3 1-2,0 0-2,-1-1-3,-2 0-4,-2-2-3,-2 0-2,1 0-1,0-1 0,-1 1-2,2 0 0,0 0-1,1 0 0,1-1-1,0 2 0,-1 0-1,-1 1 1,0 1-1,-2 1 0,1 0 0,0-1 0,0 1 0,-1 0-1,1 1-2,0 1-1,0 2-2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42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70694 45234 507,'-8'-8'-7,"2"2"21,1 1 21,0 0 22,3-1 6,4-6-10,4-4-10,4-5-9,1-2-6,-1 1-4,-1 1-2,0 1-4,-1 1-3,1-1-1,2 1-2,0-1-1,1 1-1,1-1-2,1 0 0,2 1 0,0-1-2,1-1-1,1-1-2,1-1 0,0 0-2,1 1-1,0 1 0,-1 1-1,0 0-1,-3 1 0,-1-1 0,-2 1 1,-1-1-1,1 1 1,1-1 1,2 0 0,-2 2 1,-1 1 1,-3 2 0,-1 3 0,-1 0 0,0 0 1,0 1-1,0-1-1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43"/>
    </inkml:context>
    <inkml:brush xml:id="br0">
      <inkml:brushProperty name="width" value="0.05047" units="cm"/>
      <inkml:brushProperty name="height" value="0.05047" units="cm"/>
      <inkml:brushProperty name="color" value="#00BFF3"/>
    </inkml:brush>
  </inkml:definitions>
  <inkml:trace contextRef="#ctx0" brushRef="#br0">72283 44677 435,'-6'-8'10,"4"2"19,4 1 18,4 1 19,2 0 3,1 0-12,2 0-13,0 0-13,1 1-7,-1 1-3,1 0-3,0 2-2,0 0-2,1 0-1,1 0 0,2 0 0,0 0-1,1 0-2,1 0-1,1 0-2,0 0 0,-1 0 0,-1 0 2,0 0 0,-2-1-2,1 0-4,0-2-5,-1 0-4,1 0-2,0 0 1,-1 2 1,1 0 1,0 1 0,-1 0 1,1 0 0,-1 0 1,2 0 0,3 0 0,4 0 1,2 0 0,1 0-1,0-2 0,1 0-1,-1-1 0,-1-1-1,-1 2-1,-3 0 1,-1 2-1,-2 0 1,-3 0 0,-1 0 1,-2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44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75365 44021 507,'7'-8'-1,"-2"0"7,-3 0 7,0 0 7,-4 1 7,-2 1 5,-4 0 6,-2 2 5,-2 1 0,1 2-8,-1 2-7,0 2-8,0 1-5,-1 2-2,-1 0-2,-1 1-3,-2 2-1,0 2 0,-1 2-1,-1 1 0,1 1 0,1-1-1,2-1-1,3 0 0,0-1 0,0 1 1,1 1 0,-1 1 2,1 1 2,0 1 1,2 1 1,1 1 2,2 0-1,6-1-3,4-1-2,6 0-3,2-4-3,1-3-6,1-4-4,1-4-4,2-2-5,1 0-3,3 0-3,2 0-4,-1 0-3,0 0 0,-1 0-1,0 0-1,-3 0-2,-2 0 0,-1 0-1,-2 0-2,-1-1 1,-1 0 2,1-2 2,0 0 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44"/>
    </inkml:context>
    <inkml:brush xml:id="br0">
      <inkml:brushProperty name="width" value="0.03492" units="cm"/>
      <inkml:brushProperty name="height" value="0.03492" units="cm"/>
      <inkml:brushProperty name="color" value="#00BFF3"/>
    </inkml:brush>
  </inkml:definitions>
  <inkml:trace contextRef="#ctx0" brushRef="#br0">75844 42550 630,'-15'9'75,"4"1"-11,3 3-13,3 2-11,1 1-10,0-1-3,0 1-5,0-1-5,0 1-3,0 2-2,0 0-3,0 1-3,0 0-4,1-1-4,-1-1-5,0-1-5,0 0-6,2-1-7,0 1-6,2 0-6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24"/>
    </inkml:context>
    <inkml:brush xml:id="br0">
      <inkml:brushProperty name="width" value="0.02623" units="cm"/>
      <inkml:brushProperty name="height" value="0.02623" units="cm"/>
      <inkml:brushProperty name="color" value="#F2395B"/>
    </inkml:brush>
  </inkml:definitions>
  <inkml:trace contextRef="#ctx0" brushRef="#br0">62250 26022 838,'7'-15'0,"-1"2"2,0 3-1,-2 1 2,1 5 3,0 8 5,1 8 5,2 7 7,-1 5-1,-1 1-4,0 1-6,-2 1-4,1-1-4,0 0-2,1-1-4,2-1-1,-2-1-2,0-3 2,-4-1 1,0-3 1,-1-2 1,1-4 1,3-4 0,2-4 0,2-6 3,4-6 2,2-7 4,3-7 2,3-6-1,5-5-7,3-4-8,5-5-6,2-2-6,2 2-6,2 2-5,2 2-6,-3 4-4,-7 9 1,-9 8 0,-7 7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44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76365 42750 571,'6'9'130,"-1"1"-30,-2 3-28,-2 2-29,-1 1-18,0 3-4,0 2-5,0 1-4,-1 2-5,0 1-5,-2 1-4,0 1-4,-1-1-7,1-2-7,-1-1-8,0-3-7,1-1-6,1-1-5,0-1-5,2 0-4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45"/>
    </inkml:context>
    <inkml:brush xml:id="br0">
      <inkml:brushProperty name="width" value="0.04086" units="cm"/>
      <inkml:brushProperty name="height" value="0.04086" units="cm"/>
      <inkml:brushProperty name="color" value="#00BFF3"/>
    </inkml:brush>
  </inkml:definitions>
  <inkml:trace contextRef="#ctx0" brushRef="#br0">76347 41487 538,'0'-14'1,"0"1"4,0 2 3,0 3 3,-1 4 7,-2 8 14,-2 7 13,-2 9 13,0 3 1,0 1-9,2-1-9,1 1-10,0-2-5,2-2-4,0-1-3,2-2-3,0-2-4,2-1-6,0-1-4,2-1-7,1-2-5,5-2-6,4-4-5,4-2-7,0-4-1,0-4 3,0-4 4,-2-4 4,-1-2 1,-1-1 0,-1-1-1,-1-1 1,-1-1 1,0-1 4,-2-1 4,-1-1 3,0 0 3,-2-1 2,-1 1 4,0 0 1,-2 0 4,0 2 0,-2 3 3,0 1 1,-2 3 1,0 1-1,-2 2-1,0 3-1,-2 1-3,-2 2-5,-2 2-5,-1 2-5,-3 4-6,-2 6-6,-1 5-6,-3 7-6,1 1-1,3-1 4,3-3 4,3-1 5,1-2-1,0-1-4,0-1-6,0 0-4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45"/>
    </inkml:context>
    <inkml:brush xml:id="br0">
      <inkml:brushProperty name="width" value="0.04046" units="cm"/>
      <inkml:brushProperty name="height" value="0.04046" units="cm"/>
      <inkml:brushProperty name="color" value="#00BFF3"/>
    </inkml:brush>
  </inkml:definitions>
  <inkml:trace contextRef="#ctx0" brushRef="#br0">76583 44712 543,'-6'-8'101,"4"0"-21,4 1-19,4-1-21,3 0-11,1 2-3,3 1-4,2 1-3,1 0-3,1 2-1,1 0-1,1 2-1,1 0-3,-1 0-4,1 0-2,-1 0-4,1 1-5,-1 2-8,1 2-9,-1 1-7,1 2-8,0-2-4,-1-1-6,1 0-5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5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53200 34975 333,'49'20'167,"16"14"-1,16 14 1,15 16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53"/>
    </inkml:context>
    <inkml:brush xml:id="br0">
      <inkml:brushProperty name="width" value="0.04973" units="cm"/>
      <inkml:brushProperty name="height" value="0.04973" units="cm"/>
      <inkml:brushProperty name="color" value="#00BFF3"/>
    </inkml:brush>
  </inkml:definitions>
  <inkml:trace contextRef="#ctx0" brushRef="#br0">64055 48100 442,'-13'0'13,"6"0"26,6 0 25,6 0 27,6 0 3,5 0-18,7 0-19,5 0-19,2 0-12,-3 0-6,-3 0-5,-3 0-7,-2 0-3,1 0-1,0 0-1,-1 0-1,0 0-1,-1 2 0,-1 0-1,0 2 0,-1-1 0,3 1 0,1 0-1,3 0 0,0 0 0,-1-1-2,-1 1 0,-1 0-2,0-1-1,-1 0-1,1-2-3,-1 0-2,-4-1-1,-8 0 0,-10 0 0,-8 0-1,-6 0 0,-1 0-1,-3 0-1,-1 0 0,-2-1-1,1 0 1,0-2 1,-1 0 1,1-1 2,-1 0 2,1 1 3,-1-1 3,2 1 2,3 0 1,3 2 1,3 0 2,4 1-4,8 0-7,6 0-8,7 0-8,3 0-3,-2 0 1,-3 0 2,-1 0 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5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49400 30800 999,'21'6'-71,"-3"-1"15,-5-2 16,-3-2 15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5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64300 47700 333,'49'20'167,"16"14"-1,16 14 1,15 16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4:5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67175 49400 333,'49'20'167,"16"14"-1,16 14 1,15 16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5:26"/>
    </inkml:context>
    <inkml:brush xml:id="br0">
      <inkml:brushProperty name="width" value="0.03681" units="cm"/>
      <inkml:brushProperty name="height" value="0.03681" units="cm"/>
      <inkml:brushProperty name="color" value="#00BFF3"/>
    </inkml:brush>
  </inkml:definitions>
  <inkml:trace contextRef="#ctx0" brushRef="#br0">74322 7947 597,'-10'-2'70,"-4"13"-4,-4 13-3,-3 13-3,-3 7-8,-1 2-11,-1 2-13,0 2-12,-2 0-9,-1-1-9,-1 0-6,0-2-9,0-2-5,5-2-4,3-4-5,5-2-4,2-4-3,2-3-2,3-5-3,1-3-2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5:29"/>
    </inkml:context>
    <inkml:brush xml:id="br0">
      <inkml:brushProperty name="width" value="0.04394" units="cm"/>
      <inkml:brushProperty name="height" value="0.04394" units="cm"/>
      <inkml:brushProperty name="color" value="#6ADCAB"/>
    </inkml:brush>
  </inkml:definitions>
  <inkml:trace contextRef="#ctx0" brushRef="#br0">74278 7811 500,'-2'-13'58,"0"8"0,-3 7-1,-2 6-1,-2 6-4,-4 5-7,-2 5-8,-3 5-6,-1 4-5,-1 4-3,1 4-4,-1 4-1,0 2-6,-1-2-5,-1-1-7,-1 0-5,0-3-5,1-2-3,1-3-4,1-3-3,2-4-4,1-4-4,2-3-6,3-5-4,2-4-6,6-6-8,4-6-7,6-6-7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2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64400 25273 999,'56'-70'-51,"3"1"12,3 1 12,3 1 13,0 2 7,-3 5 1,-2 3 1,-4 4 2,-4 5-2,-5 4-3,-4 5-3,-5 6-4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5:29"/>
    </inkml:context>
    <inkml:brush xml:id="br0">
      <inkml:brushProperty name="width" value="0.04167" units="cm"/>
      <inkml:brushProperty name="height" value="0.04167" units="cm"/>
      <inkml:brushProperty name="color" value="#6ADCAB"/>
    </inkml:brush>
  </inkml:definitions>
  <inkml:trace contextRef="#ctx0" brushRef="#br0">75850 7100 527,'14'23'176,"-1"-1"-43,-2-2-42,-2 1-43,-2-3-29,-1 0-13,-1 0-16,0-2-13,-3-2-16,-4-3-18,-4-3-18,-4-2-17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5:30"/>
    </inkml:context>
    <inkml:brush xml:id="br0">
      <inkml:brushProperty name="width" value="0.03853" units="cm"/>
      <inkml:brushProperty name="height" value="0.03853" units="cm"/>
      <inkml:brushProperty name="color" value="#6ADCAB"/>
    </inkml:brush>
  </inkml:definitions>
  <inkml:trace contextRef="#ctx0" brushRef="#br0">74802 8800 571,'-8'16'61,"2"1"-7,1 1-8,0 1-7,1 1-4,1 1-3,-2 1-1,2 2-3,-1-1-2,0 1-4,0-1-2,0 0-4,0 3-4,0 3-6,0 4-5,1 5-6,-1-1-7,0-2-8,0-3-7,0-3-9,1-3-6,2-1-6,2-3-6,2-1-6,1-4 2,2-3 8,0-4 9,1-4 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5:31"/>
    </inkml:context>
    <inkml:brush xml:id="br0">
      <inkml:brushProperty name="width" value="0.04466" units="cm"/>
      <inkml:brushProperty name="height" value="0.04466" units="cm"/>
      <inkml:brushProperty name="color" value="#6ADCAB"/>
    </inkml:brush>
  </inkml:definitions>
  <inkml:trace contextRef="#ctx0" brushRef="#br0">75263 8328 492,'-21'14'8,"8"-1"14,7-2 15,7-2 15,4-3 5,3-1-6,3-2-4,4-1-5,1-2-4,1 0-5,1 0-3,1 0-4,0-2-4,1-1-5,0-2-4,-1-1-5,1-2-4,-1 0-4,1 0-3,-1 1-5,0-1-4,-2 2-5,-3 1-5,-1 0-4,-5 3-11,-6 4-16,-8 4-15,-6 4-16,-4 1 0,-1 1 18,-1 0 18,-1 0 16,0 0 12,1 1 5,0 1 4,2 1 4,2 0 5,1-2 3,2-3 5,3-1 4,0-2 3,2 0 5,0-2 3,2 0 4,3-3 4,8-2 4,6-4 5,7-2 5,3-3-1,-1 0-5,-1-1-5,-1-1-5,-1 0-4,-3 2-4,-1 2-4,-2 3-4,-4 4-7,-7 9-10,-4 9-10,-7 9-11,-4 3-3,0-3 4,-1-3 3,-1-3 3,0-3 2,1-1 1,0-2 2,2-3 1,0 0 3,1 0 6,-1-1 7,0 1 5,1-1 5,1 0 2,0-2 3,2-1 2,3-1-1,4-2-7,6-2-6,4-2-6,3-2-4,0-2-1,-1-2-1,1-2-1,0 0-1,-1-1-2,1 0-1,0 0-1,-1 1-1,-1 2 0,0 2 0,-2 2 1,-1 2 2,-2 2 4,-3 2 5,0 2 3,-4 2 5,-2 2 5,-4 1 4,-2 3 5,-2 1 2,1-1-2,-1 1 0,0 0-1,1-2-2,1-1-1,0-3 0,2-1-3,1-1-1,0 0-2,2 0-3,1 0-2,2-2-6,4-3-9,3-2-8,5-4-8,3-2-2,0-1 2,1-3 4,1-2 3,0 0 4,-1 3 5,-1 1 3,0 2 5,-2 2 3,-1 0 3,-1 1 3,0 2 3,-2 1 4,-1 2 3,0 2 5,-2 2 3,0 1 0,-2 1-5,0 2-6,-2 0-4,1-3-10,4-6-15,2-8-14,4-6-15,0-5-6,1-3 4,0-3 4,0-3 3,-1 0 4,-1 3 7,-1 3 6,0 3 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5:32"/>
    </inkml:context>
    <inkml:brush xml:id="br0">
      <inkml:brushProperty name="width" value="0.04931" units="cm"/>
      <inkml:brushProperty name="height" value="0.04931" units="cm"/>
      <inkml:brushProperty name="color" value="#6ADCAB"/>
    </inkml:brush>
  </inkml:definitions>
  <inkml:trace contextRef="#ctx0" brushRef="#br0">77050 7371 446,'14'-21'0,"-2"5"0,-4 5 0,-3 4 0,-1 3 1,0-2 2,0 0 3,0-1 2,-2-1 5,-2 2 11,-4 1 10,-2 1 10,-2 1 1,-2 3-7,0 4-8,-1 2-7,-2 4-7,-3 6-3,-4 4-5,-1 5-4,-3 2-3,2 0-3,1 1-3,1-1-2,2 0-1,3-3 0,3-2 2,3-1 0,1-3-3,2-3-8,0-3-8,2-2-7,3-4-2,4-2 4,5-4 5,6-2 5,1-3 4,-1-2 5,-1-2 4,-1-2 4,-1 0 5,0 3 4,-2 1 4,0 2 4,-3 3 5,-1 2 8,-2 3 6,-2 4 8,-1 2-1,0 3-6,0 4-6,0 2-8,0 1-4,-2 1-2,0-1-4,-2 1-3,0-2-3,1-1-2,-2-2-3,2-3-3,3-4-7,8-10-14,7-8-12,9-9-14,2-5-1,-2-1 11,-1-1 10,-2-1 9,-3 1 7,1 3 1,-2 3 2,-1 3 1,-1 3 5,-3 3 8,-1 2 9,-2 4 8,-2 3 7,-2 4 5,-2 4 4,-2 4 5,-3 3-1,-4 5-10,-4 3-7,-4 5-10,-1 1-5,-1 1-4,0-1-4,1 1-3,-1-2-5,2 0-5,1-1-6,1-1-4,0-2-3,1-3 2,-1-3 0,0-2 1,1-4 6,0-1 11,2-2 11,1-2 11,0-1 4,0 2 0,0 0-1,1 1 0,-3 2-2,0 4 1,-3 2 0,-1 3-1,-2 2 0,0-1-2,1 1-2,-1-1-1,1 0-2,0-3 0,2-1-1,1-2-1,1-2-2,0-1-5,2 0-4,1-2-3,2-2-11,6-4-17,4-4-15,6-4-17,2-2-1,3 0 14,2 1 15,1-1 14,1 0 10,-3 0 7,-1 0 6,-2 0 6,-1 2 6,1 1 8,2 2 5,0 2 7,0 1 3,-1 2-1,-1 0 0,0 2-2,-2 0 0,1 3-1,0 2-1,0 2-1,-1 0-1,1-1-1,0 0-1,0-2-1,-1 0-2,1 2-1,0 0-2,0 1-2,-1 1-1,-1 0-1,-1-1-1,0 1-1,-1-6-2,-1-12-4,1-12-5,0-11-4,0-5-3,2 3-4,0 4-4,1 2-3,1 2-2,0 1 3,-1 1 2,1 1 2,0 1 2,0 2 2,-1 3 2,1 1 2,0 2 2,0 2 5,-1 3 3,1 1 4,0 1 4,2 2 0,0 0 3,1 2 1,0 1 1,-1 4-4,-1 2-1,0 4-2,-2 0-4,-1 1-4,0 0-4,-2-1-4,-1 2-11,-1 2-15,0 1-16,-2 3-16,-1-1-6,-4-3 7,-2-3 4,-3-2 6,-3-3 5,0-1 3,-2 0 4,1-2 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5:32"/>
    </inkml:context>
    <inkml:brush xml:id="br0">
      <inkml:brushProperty name="width" value="0.03522" units="cm"/>
      <inkml:brushProperty name="height" value="0.03522" units="cm"/>
      <inkml:brushProperty name="color" value="#6ADCAB"/>
    </inkml:brush>
  </inkml:definitions>
  <inkml:trace contextRef="#ctx0" brushRef="#br0">77645 9450 624,'-13'0'13,"4"2"24,6 0 25,5 2 25,3 0-2,5 0-27,4-1-27,3 1-29,2 1-18,-3 0-11,-1 1-12,-2 2-11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5:34"/>
    </inkml:context>
    <inkml:brush xml:id="br0">
      <inkml:brushProperty name="width" value="0.04749" units="cm"/>
      <inkml:brushProperty name="height" value="0.04749" units="cm"/>
      <inkml:brushProperty name="color" value="#6ADCAB"/>
    </inkml:brush>
  </inkml:definitions>
  <inkml:trace contextRef="#ctx0" brushRef="#br0">80279 7281 463,'-16'-13'59,"2"3"-8,1 4-9,1 4-9,0 2-5,0 2-3,1 0-3,-1 2-2,-1 0-3,0 2 0,-1 0-1,-1 1-1,0 1-1,1 2-1,1 0 1,0 1-2,2 2 0,-1 0 0,0 1-2,0 1 0,1 1 0,3-1-2,1 1-1,2 0-1,0 1 0,0 3 0,-1 3 2,-1 3-1,0 0 1,2 0-1,2-1-2,2-1 0,1-1-1,0-1-1,0-1-1,0 0 0,0-2-2,2 1 1,0-1-2,2 1-1,0-1 1,2-1-1,0-1 1,1-1 0,2-1-1,2-1-1,2-1 0,1 0-2,2-2 0,1-3-1,2-1 1,0-2-1,0-1 0,1 0 0,-1 0 0,1 0 0,0-1 0,1-1 0,1 0-2,1-1 1,0-1 0,-1 0 1,-1 0 2,-1 0 1,0-2 1,-1 0 1,1-3 2,-1-2 0,0-2 0,-1-2-1,0-1 0,-2-3-1,0-1 1,-1-1 0,1-2 2,-1 1 2,0-3-1,0-1 1,-2-3-2,-1-1 1,0-2-1,0-1-1,-1-1 0,1-1 0,-2 1-2,-2 0-1,-4 1-3,-2 1-1,-2 2-1,0 1-1,0 3 1,0 1 0,-3 2-1,-2 1 0,-5 1-1,-4 1 0,-2 1 0,-1 0 0,-1 2 1,-1 1-1,-2 1 1,-1 2 0,-3 3 1,-1 1-1,-2 1-1,1 2-2,0 0-4,-1 2-2,1 1-4,0 4-1,-1 2-3,1 3-2,1 1-2,3 0-1,3-2-2,3 0-1,2-2 2,4-1 4,3-1 5,3 0 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35:34"/>
    </inkml:context>
    <inkml:brush xml:id="br0">
      <inkml:brushProperty name="width" value="0.04381" units="cm"/>
      <inkml:brushProperty name="height" value="0.04381" units="cm"/>
      <inkml:brushProperty name="color" value="#6ADCAB"/>
    </inkml:brush>
  </inkml:definitions>
  <inkml:trace contextRef="#ctx0" brushRef="#br0">81233 7600 502,'6'14'81,"-1"-1"-9,-2-2-9,-2-2-8,0 0-8,0 3-4,2 4-5,0 2-5,0 3-6,0 5-7,-2 3-7,0 4-8,-2 3-7,0 2-11,-2 3-8,0 1-10,-1-1-4,0-4 1,0-4 1,0-3 1,0-5-5,1-2-9,-1-3-10,0-2-10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43:54"/>
    </inkml:context>
    <inkml:brush xml:id="br0">
      <inkml:brushProperty name="width" value="0.0402" units="cm"/>
      <inkml:brushProperty name="height" value="0.0402" units="cm"/>
      <inkml:brushProperty name="color" value="#00BFF3"/>
    </inkml:brush>
  </inkml:definitions>
  <inkml:trace contextRef="#ctx0" brushRef="#br0">40350 27450 547,'0'22'171,"0"-3"-45,0-3-43,0-3-45,0 2-23,0 5-5,0 7-3,0 5-5,0 1-3,0-3-7,0-5-5,0-4-6,0-2-7,0-1-9,0-1-10,0 0-9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43:55"/>
    </inkml:context>
    <inkml:brush xml:id="br0">
      <inkml:brushProperty name="width" value="0.03423" units="cm"/>
      <inkml:brushProperty name="height" value="0.03423" units="cm"/>
      <inkml:brushProperty name="color" value="#00BFF3"/>
    </inkml:brush>
  </inkml:definitions>
  <inkml:trace contextRef="#ctx0" brushRef="#br0">39033 24436 642,'8'-28'91,"1"7"-20,2 7-20,0 7-19,0 4-9,1 2-1,0 2-1,0 2 0,-2 2-4,-3 3-9,-3 4-8,-2 2-8,-2 2-3,0 1 0,0 1 2,0 1 0,-2 1 2,-2 1-2,-3 1 1,-3 1-1,-2 1 0,0-1 1,0 1 1,1-1 1,0-1 1,0-3 2,2-3 0,1-3 1,2-4 1,4-4 0,4-6 1,4-4-1,3-4 1,5-3 0,4-4-1,3-2 1,1-2-3,-1-1-4,-3-1-5,-1 0-4,-1-1-6,-1 2-5,1 3-5,0 1-6,-2 3-2,-3 1 3,-3 2 4,-2 3 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43:56"/>
    </inkml:context>
    <inkml:brush xml:id="br0">
      <inkml:brushProperty name="width" value="0.03123" units="cm"/>
      <inkml:brushProperty name="height" value="0.03123" units="cm"/>
      <inkml:brushProperty name="color" value="#00BFF3"/>
    </inkml:brush>
  </inkml:definitions>
  <inkml:trace contextRef="#ctx0" brushRef="#br0">37265 23362 704,'-11'-14'49,"7"1"-4,8 2-3,7 3-4,4 1-4,-1 2-6,-1 2-5,0 2-5,-3 4-6,1 6-6,-2 5-5,-1 7-7,-2 1-3,-2-1-3,-4-3-1,-2-1-2,-3-1 0,0-1 1,-1 1 3,-1-1 1,-1 0 1,0-4 1,1-3 2,-1-3 0,2-3 3,6-4 3,4-3 4,6-5 4,0 0 2,1 4-1,-2 4-1,-1 4 1,-1 4-3,-2 2-2,-3 3-4,0 3-2,-4 2-5,0 0-3,-3-1-5,-2 1-5,0-1-4,1-1-5,0-1-5,2-1-6,0-1 0,0-2 5,0-2 4,1-2 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38"/>
    </inkml:context>
    <inkml:brush xml:id="br0">
      <inkml:brushProperty name="width" value="0.03203" units="cm"/>
      <inkml:brushProperty name="height" value="0.03203" units="cm"/>
      <inkml:brushProperty name="color" value="#F2395B"/>
    </inkml:brush>
  </inkml:definitions>
  <inkml:trace contextRef="#ctx0" brushRef="#br0">29510 22398 686,'8'-11'1,"-1"-6"-1,1-6 1,0-5 1,-1 0 3,-2 5 5,-3 7 6,0 5 5,-4 7 6,-2 8 6,-4 8 7,-2 7 6,-4 8-3,-5 7-10,-5 6-12,-5 8-10,-2 3-8,2 0-3,0-1-5,1 1-4,1 0-2,1-2 1,1 0 2,1-2 0,3-1-2,3-2-8,4-2-6,5-2-7,2-7-6,2-11-5,2-12-6,2-12-4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43:56"/>
    </inkml:context>
    <inkml:brush xml:id="br0">
      <inkml:brushProperty name="width" value="0.0334" units="cm"/>
      <inkml:brushProperty name="height" value="0.0334" units="cm"/>
      <inkml:brushProperty name="color" value="#00BFF3"/>
    </inkml:brush>
  </inkml:definitions>
  <inkml:trace contextRef="#ctx0" brushRef="#br0">37578 20716 658,'-8'-7'5,"0"2"7,1 2 10,-1 2 8,0 2 4,0 2 1,0 2 0,1 2 0,0 1-2,2 1-7,2 1-7,2 2-6,1 0-4,0 1-1,0 1 0,0 1-1,0 0-2,2-1-1,0-1-3,2 0-1,0-3 0,3-1-1,2-2 1,2-2-1,1-2-3,1 0-10,1-2-9,2 0-9,-1-3-3,1 0 0,0-3 1,-1-2 1,1-1 0,-1-2-1,1 0-3,0-1-1,-2 0 2,-3 1 7,-3 0 5,-2 2 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43:56"/>
    </inkml:context>
    <inkml:brush xml:id="br0">
      <inkml:brushProperty name="width" value="0.02994" units="cm"/>
      <inkml:brushProperty name="height" value="0.02994" units="cm"/>
      <inkml:brushProperty name="color" value="#00BFF3"/>
    </inkml:brush>
  </inkml:definitions>
  <inkml:trace contextRef="#ctx0" brushRef="#br0">37853 20500 734,'-22'8'38,"5"2"0,3 0 0,4 1 0,3 2-4,-1 3-6,0 3-6,0 3-6,0 3-7,1 3-4,-1 3-7,0 3-5,0 2-7,-2 4-11,0 2-8,-1 4-11,0-4-4,0-6 1,2-9 1,1-7 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1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64692 13488 999,'-48'-49'-31,"14"12"6,13 12 7,15 12 8,5 4 0,0 0-5,-2-1-5,0-1-6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1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29597 20733 571,'-8'-6'11,"2"4"22,1 4 23,0 4 22,2 3 3,0 1-17,2 3-16,1 2-17,-1 1-13,-1 1-10,0 1-8,-1 1-10,-1 1-9,2 1-9,0 1-8,2 1-9,0-2-2,0-3 1,0-4 4,0-4 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2"/>
    </inkml:context>
    <inkml:brush xml:id="br0">
      <inkml:brushProperty name="width" value="0.03625" units="cm"/>
      <inkml:brushProperty name="height" value="0.03625" units="cm"/>
      <inkml:brushProperty name="color" value="#F2395B"/>
    </inkml:brush>
  </inkml:definitions>
  <inkml:trace contextRef="#ctx0" brushRef="#br0">33900 20159 606,'8'-21'66,"0"5"-14,-1 5-14,1 5-14,0 2-5,0 0 2,0 0 3,-1 0 4,1 0-1,0 0-4,0 0-3,0 1-4,-1 2-3,-1 7-3,-1 7-3,0 8-2,-2 1-4,-2-2-4,-2-1-4,-2-2-3,-1-2-1,0-1 1,0-1 3,1-1 1,-2-1 3,0-1 0,-2 0 3,0-2 1,3-3 2,8-4 2,8-6 4,7-4 2,4-3-4,-1-1-11,-1-1-10,-1-1-11,-1-1-8,-3 2-8,-1 1-6,-2 1-7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3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35800 19281 661,'8'-7'43,"1"0"-3,2 2-4,0 1-2,0 0-4,-1 2-2,-1 0-2,0 2-3,-1 0-2,-1 2-3,1 0-3,0 2-3,0 0-4,0 1-4,-1 2-3,1 0-6,-2 3-4,-4 6-6,-4 4-6,-4 5-5,-1 0-2,1-4 4,0-3 3,2-4 4,2-4 5,4-3 8,3-2 7,5-4 7,2-1 4,0 0-1,-1 0-1,1 0-1,-1 0-1,-1 2-2,0 0 0,-2 2-1,-1 0-2,-2 2 0,-3 0-2,0 1 0,-2 2-3,0 2-3,0 2-4,0 1-4,-2 3-3,-4 1-5,-4 3-4,-3 1-5,-2 0-3,2-3-3,3-3-3,1-2-4,1-3 2,0-1 6,0-1 5,1 0 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4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35162 16650 659,'-14'9'57,"3"1"-10,3 3-9,2 2-8,2 0-7,1-1-2,-1-1-2,0-1-2,0 0-2,2 0-2,0-1-1,2 1-1,0 0-1,2 1-1,0 1-1,2 2-1,0-3-3,3-3-9,2-4-7,2-4-9,1-2-4,3 0-2,2 0-2,1 0-3,1-1-1,-1 0-3,-1-2-2,0 0-3,-3-1 3,-1 0 6,-3 0 6,-1 0 6,-2 0 4,0-2 1,-2 0 3,0-1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4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35610 16450 674,'-14'8'53,"2"0"-8,4-1-8,3 1-9,1 1-6,1 4-2,-1 2-5,0 3-2,0 3-3,0 3-2,0 3 0,0 3-2,1 2 0,1 4 2,0 3 0,2 2 1,-1-2 1,0-10-2,-2-8-2,0-8-1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5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33495 12900 703,'8'8'96,"-1"1"-23,1 2-21,0 0-22,0 1-13,0-1-4,-1 1-5,1 0-3,-1-1-3,-1-1-1,0-1-2,-2 0-1,0-1-2,0 0 0,0-1 0,0 1-2,-1 0-2,0 2-5,-2 0-4,0 1-4,-3 0-1,0-1 4,-3 0 2,-2-2 5,-2 0-2,-1 0-3,-3 0-4,-1-1-4,-2 1-3,0-2-1,1-1-1,-1 0-1,1-2 2,1 0 3,1-2 5,1 0 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5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33700 12809 756,'15'-8'3,"-1"0"-1,-1 0-1,0 1 0,-1-1 4,1 0 10,1 0 11,1 1 10,1-1 2,0 2-4,-1 1-4,1 0-5,0 1-6,-1 1-10,1-2-10,0 2-10,-2-1-2,-1 2 4,-3 0 5,-1 2 4,-1 1-9,0 2-19,0 2-20,0 2-21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39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29014 22205 653,'-1'-15'0,"0"2"0,-2 2 0,0 3 0,-1-1-3,-2-2-9,0-2-7,-1-1-8,1 1 8,4 8 27,4 7 25,4 6 26,3 6 8,3 7-10,3 5-10,4 7-10,1 2-6,0 0-5,2 0-3,1 1-5,2 0-5,1 3-6,3 4-6,1 3-7,0 0-8,-2-1-10,-1 0-9,-3-2-10,-3-3-6,-3-7-3,-4-7-2,-4-7-2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7"/>
    </inkml:context>
    <inkml:brush xml:id="br0">
      <inkml:brushProperty name="width" value="0.03676" units="cm"/>
      <inkml:brushProperty name="height" value="0.03676" units="cm"/>
      <inkml:brushProperty name="color" value="#F2395B"/>
    </inkml:brush>
  </inkml:definitions>
  <inkml:trace contextRef="#ctx0" brushRef="#br0">38611 19955 598,'-1'-13'97,"-1"6"-20,0 6-19,-1 6-18,-2 5-13,0 3-2,-1 5-3,-1 3-3,-1 3-3,2-1-5,1 1-4,0-1-4,2 0-4,0-1-3,2-1-3,0-1-4,1-1 1,0 1 3,0-1 3,0 1 2,0-1 1,0-3 0,0-1-1,0-2-1,1-3 1,2-1 0,2-2 0,2-2 2,3-4-4,3-4-7,5-5-8,3-6-7,0-1-2,-3 1 2,-4 1 1,-4 1 4,-3 0 1,-1 0 3,-1 0 3,0 1 2,-2 0 3,0 0 3,-2 2 4,0 1 4,-3 1 2,-2 2 1,-4 2 1,-2 2 2,-2 2-1,-1 2-2,-1 2-2,-1 2-1,0 2-4,1 1-4,0 3-4,2 2-4,1 1-1,1 1 2,0 1 1,2 1 2,1-1-3,1-3-7,0-3-7,2-2-8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8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38537 22862 630,'-6'-7'103,"6"-1"-23,4 0-21,6 0-23,2 1-14,3 0-7,1 2-6,3 1-8,-1 0-2,-1 2-2,-2 0 1,-3 2-2,-3 2 3,-4 6 6,-6 4 6,-4 5 5,-3 3 0,1 1-9,-1 1-7,0 1-8,0 1-3,-2 1 0,0 1 0,-1 0 0,0 1-3,1-3-7,0-2-7,2-1-7,1-3-6,0-3-5,2-3-5,1-2-5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8"/>
    </inkml:context>
    <inkml:brush xml:id="br0">
      <inkml:brushProperty name="width" value="0.03238" units="cm"/>
      <inkml:brushProperty name="height" value="0.03238" units="cm"/>
      <inkml:brushProperty name="color" value="#F2395B"/>
    </inkml:brush>
  </inkml:definitions>
  <inkml:trace contextRef="#ctx0" brushRef="#br0">40409 23978 679,'-1'-21'81,"0"3"-19,-2 4-20,0 5-21,-2 2-12,0 2-7,-1 2-6,-1 2-7,-1 1-1,0 0 0,0 0 2,1 0 2,-1 1 3,0 2 4,0 2 4,1 2 5,0 1 3,2 1 0,2 1 0,2 2 0,2-1 1,2-1-2,2-1 0,2 0-1,0-1 0,1-1-1,0 1 0,0 0 0,-1 0-1,1 1-1,0 2 0,0 0-2,-1 1 0,-1-1-1,-1 1 0,0 0-1,-1 0 0,0 1-1,0 1-2,0 2 0,-1-1-1,1-1-1,0-1 0,0-1 0,-1 0-1,-2 0-3,-2-1-1,-2 1-3,-2-1 0,0-1 0,-1 0 0,-1-2 0,-1-1 0,0-2 1,1-3-1,-1 0 1,0-3 0,0 0 0,0-2 0,1 0 0,0-3 0,2-2 3,2-3 1,2-3 1,1-2 1,0 1-1,0-1 0,0 0-2,1 1 1,2-1-1,2 1 1,2-1-1,1 0-1,1-2-4,1 0-3,2 0-5,-2-1 0,1 4 1,-2 3 2,-1 3 3,0 1-1,-2 0 0,-1 1-1,0-1-2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29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40690 26659 552,'-7'-21'74,"2"3"-19,2 5-17,3 3-20,-2 2-9,0 0-5,-3 0-2,-2 1-3,-1 0-2,0 2 2,1 2 0,-1 2 1,0 2 1,0 4 1,0 2 2,1 3 2,-1 2 1,2 0 0,1-1 0,0 1 1,1 0-1,1 0 0,-1-1 0,0 1 0,0 0-1,2 0-1,0-1 0,2 1-2,1-1 0,4-1-2,2 0-1,3-2-1,1-1-3,0-4-3,-2-3-4,-1-2-3,0-3-2,0-2-1,0-2-1,-1-1 0,1-1 0,0 0 1,0 2 3,0 1 1,-1 0 2,-1 0 3,-1 0 3,0 0 3,-2 3 10,0 5 16,-2 4 16,0 5 17,-2 5 3,0 4-11,-2 3-11,0 4-10,-1 1-8,2-5-5,0-3-5,2-4-5,0 0-4,0 5-5,0 5-4,0 5-3,0 4-5,0 4-3,0 4-6,0 4-3,0 2-5,0 2-5,0 0-4,0 2-5,0-6-1,-2-8 2,-1-11 1,0-9 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1"/>
    </inkml:context>
    <inkml:brush xml:id="br0">
      <inkml:brushProperty name="width" value="0.03401" units="cm"/>
      <inkml:brushProperty name="height" value="0.03401" units="cm"/>
      <inkml:brushProperty name="color" value="#F2395B"/>
    </inkml:brush>
  </inkml:definitions>
  <inkml:trace contextRef="#ctx0" brushRef="#br0">46365 20600 646,'-7'8'104,"3"0"-24,1-1-23,2 1-24,1 0-13,0 2-5,0 0-2,0 1-5,0 2-2,0 1 0,0 3-1,0 2-1,0 0-2,0 1-3,0-1-3,0 1-4,0-1-4,0 1-6,0-1-7,0 1-5,0-2-5,0-3-6,0-3-5,0-2-5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1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46900 20890 637,'0'15'3,"0"-2"13,0-3 13,0-1 12,0-1 4,2 2-7,0 0-6,2 1-7,-1 1-5,-1 0-1,0-1-3,-1 1-2,-1 0-2,1-1-3,2 1-1,0 0-3,3-1 0,2-1 0,3-1 2,3 0 0,1-3-1,-1-4-5,-1-4-6,0-4-4,-2-3-2,1-2 0,0-2 1,0-1 0,-2-2-2,1-1-5,-2-1-4,0-1-5,-2-1-2,-1 1 1,-1-1 2,0 1 0,-1 0 2,0 3 2,-1 1 2,1 2 2,-2 2 7,-6 3 14,-4 1 13,-5 2 14,-3 3 0,-1 4-14,-1 4-14,-1 4-13,0 1-6,1-1 2,1-1 1,1 0 1,1-1-3,2-1-7,3 1-8,1 0-8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2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41415 20250 654,'0'14'98,"0"-1"-20,0-2-22,0-2-22,0 0-12,0 1-4,0 3-4,0 2-4,0 0-3,0 1-3,0-1-1,0 1-1,-1-1-6,0-1-7,-2-1-7,0 0-8,0-2-4,1-1-1,0-1-2,2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2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42150 20250 561,'0'15'140,"0"-1"-34,0-1-35,0 0-34,0 0-18,0 3-1,0 3 0,0 3 0,0 1-6,0-1-13,0-1-12,0-1-11,0 0-10,2 1-5,0 1-6,1 1-6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4"/>
    </inkml:context>
    <inkml:brush xml:id="br0">
      <inkml:brushProperty name="width" value="0.02957" units="cm"/>
      <inkml:brushProperty name="height" value="0.02957" units="cm"/>
      <inkml:brushProperty name="color" value="#F2395B"/>
    </inkml:brush>
  </inkml:definitions>
  <inkml:trace contextRef="#ctx0" brushRef="#br0">39781 19100 743,'-14'2'41,"5"4"-3,3 4-5,4 3-4,2 3-2,0 1-3,0 2-1,0 0-2,0 0-5,0 1-12,0-1-9,0 1-11,0-2-3,2-1 3,0-2 4,2-3 4,0-1-7,1-2-15,1-2-16,2-2-15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4"/>
    </inkml:context>
    <inkml:brush xml:id="br0">
      <inkml:brushProperty name="width" value="0.02969" units="cm"/>
      <inkml:brushProperty name="height" value="0.02969" units="cm"/>
      <inkml:brushProperty name="color" value="#F2395B"/>
    </inkml:brush>
  </inkml:definitions>
  <inkml:trace contextRef="#ctx0" brushRef="#br0">40300 18900 740,'14'0'46,"-1"0"-3,-2 0-3,-2 0-2,-1 1-5,-1 4-8,1 2-7,0 3-7,-2 3-6,-2 1-4,-4 3-5,-2 2-4,-3-1-2,0 0 0,-2 0 1,0-2 1,0-1-1,-1-1-2,0-1-2,0-1-1,2-2 1,4-2 5,4-4 5,4-2 4,2-4 3,2 0-2,0-3 1,1-2-2,2-1-4,1-2-12,3 0-9,1-1-11,1 0-4,-3 1 1,-1 0 1,-2 2 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39"/>
    </inkml:context>
    <inkml:brush xml:id="br0">
      <inkml:brushProperty name="width" value="0.03208" units="cm"/>
      <inkml:brushProperty name="height" value="0.03208" units="cm"/>
      <inkml:brushProperty name="color" value="#F2395B"/>
    </inkml:brush>
  </inkml:definitions>
  <inkml:trace contextRef="#ctx0" brushRef="#br0">38140 23022 685,'-15'-19'8,"2"7"14,3 8 15,1 8 15,1 5 1,2 3-9,1 4-11,0 2-11,2 1-6,2-1-4,2-1-4,2-1-2,2-1-4,0-3-4,1-1-2,2-2-3,2-2-2,5 0-4,5-2-1,5 0-3,1-2-1,-3-1 4,-3 0 2,-3-2 2,-2 0 1,-2 0-2,-3 0-2,-1 0-2,-3 1-1,-6 2-1,-4 2 0,-5 2-1,-6 2 2,-4 3 3,-5 4 3,-5 2 2,-2 1 3,2-1 2,0-1 1,1-1 2,0 0 1,1 1 2,0 2 1,-1 0 2,2-1 1,1-1 1,3-3 1,1-1 2,2-1 1,1 0-1,1-1 0,1 1 0,3-2 2,8-2 3,7-4 3,6-2 3,6-3 0,5-1-3,5 0-3,5-1-3,2-2-4,1 0-2,-1-1-4,0-2-3,1 2-1,-1 1-2,0 2 0,1 2-1,-2 0-3,0 0-6,-1-2-5,-1 0-7,-1-2-3,-3 0 0,-1-1-2,-3-2 0,-2 1-1,-3-1 0,-2 0 0,-4 0 1,-2 0 1,-2 1 5,-3-1 4,0 0 5,-3 0 3,-1 2 3,0 1 2,-1 0 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5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41500 17800 709,'0'29'115,"0"-6"-29,0-4-30,0-4-30,0-3-19,0 1-7,0 1-9,0 1-8,0-1-8,0-1-7,0-2-8,0-2-7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5"/>
    </inkml:context>
    <inkml:brush xml:id="br0">
      <inkml:brushProperty name="width" value="0.02934" units="cm"/>
      <inkml:brushProperty name="height" value="0.02934" units="cm"/>
      <inkml:brushProperty name="color" value="#F2395B"/>
    </inkml:brush>
  </inkml:definitions>
  <inkml:trace contextRef="#ctx0" brushRef="#br0">41900 17716 749,'8'-7'30,"0"2"-4,-1 2-4,1 2-5,0 1 1,0 2 3,0 0 4,-1 2 4,0 0-3,-2 1-6,-2 2-8,-2 0-7,-1 1-7,0 0-3,0 0-4,0-1-5,-1 1-1,0 0 0,-2 0 0,0 0 2,-1-1 0,0 1 1,0 0 2,1 0 1,0-2 2,6-1 1,2-2 1,5-1 3,1-2 0,-1 1 0,0 2 1,-2 0 0,0 1 1,0 0 2,-1 0 3,1 0 3,-1 1 2,0 1 4,-2 3 4,0 2 4,-3 1 0,-3 0-4,-2-1-2,-3 1-4,-2 0-5,0-1-6,0 1-6,1 0-6,-2-1-8,0 1-6,-1 0-9,-1 0-7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7"/>
    </inkml:context>
    <inkml:brush xml:id="br0">
      <inkml:brushProperty name="width" value="0.0307" units="cm"/>
      <inkml:brushProperty name="height" value="0.0307" units="cm"/>
      <inkml:brushProperty name="color" value="#F2395B"/>
    </inkml:brush>
  </inkml:definitions>
  <inkml:trace contextRef="#ctx0" brushRef="#br0">43450 13100 716,'0'23'110,"0"-1"-28,0-1-28,0-1-27,0 0-18,0 3-8,0 1-6,0 3-8,0-1-2,0 0 3,0-1 1,0-1 4,0-3-5,0-3-8,0-4-9,0-4-10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7"/>
    </inkml:context>
    <inkml:brush xml:id="br0">
      <inkml:brushProperty name="width" value="0.03222" units="cm"/>
      <inkml:brushProperty name="height" value="0.03222" units="cm"/>
      <inkml:brushProperty name="color" value="#F2395B"/>
    </inkml:brush>
  </inkml:definitions>
  <inkml:trace contextRef="#ctx0" brushRef="#br0">44000 13000 682,'0'22'91,"0"-3"-22,0-3-20,0-3-22,0-1-11,0 0-3,0-1-2,0 1-4,1 0 0,2 0-1,2-1 1,2 1 0,1-1-2,1 0-3,1-2-3,2-1-3,0 0-8,1-2-11,1-1-12,1 0-12,1-2-5,0-2 3,-1-2 1,1-2 2,-2-1 5,-3 0 7,-3 0 8,-2 0 7,-2 0 5,0 0 4,0 0 2,0 1 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9:53:38"/>
    </inkml:context>
    <inkml:brush xml:id="br0">
      <inkml:brushProperty name="width" value="0.0351" units="cm"/>
      <inkml:brushProperty name="height" value="0.0351" units="cm"/>
      <inkml:brushProperty name="color" value="#F2395B"/>
    </inkml:brush>
  </inkml:definitions>
  <inkml:trace contextRef="#ctx0" brushRef="#br0">44401 12797 626,'-15'-21'6,"2"7"13,3 5 11,1 6 13,1 3 3,0 0-7,1 0-7,-1 0-7,0 1-4,0 4-1,1 2-1,-1 3-2,0 3-1,2 2-2,1 1-2,0 3-2,0 4-6,-1 7-7,-3 6-8,-2 8-8,0 5-7,1 5-3,0 6-5,2 4-4,2-4 1,1-13 6,2-12 6,2-13 6,0-7 0,0-1-8,-2-1-6,0 0-8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04"/>
    </inkml:context>
    <inkml:brush xml:id="br0">
      <inkml:brushProperty name="width" value="0.05529" units="cm"/>
      <inkml:brushProperty name="height" value="0.05529" units="cm"/>
    </inkml:brush>
  </inkml:definitions>
  <inkml:trace contextRef="#ctx0" brushRef="#br0">32935 6092 397,'0'-17'0,"0"-3"0,0-3 0,0-3 0,0 5 13,0 11 25,0 12 26,0 12 25,0 7 4,0 2-17,0 4-17,0 3-17,-2 2-11,0-1-5,-3 0-5,-2 1-4,-1 0-5,0 2-2,1 2-4,-1 3-2,-2 3-3,-2 7-2,-3 8-3,-3 6-2,-2 6-8,1 7-11,-1 5-12,1 6-12,1-4-10,2-13-9,4-15-9,3-12-9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28"/>
    </inkml:context>
    <inkml:brush xml:id="br0">
      <inkml:brushProperty name="width" value="0.0458" units="cm"/>
      <inkml:brushProperty name="height" value="0.0458" units="cm"/>
    </inkml:brush>
  </inkml:definitions>
  <inkml:trace contextRef="#ctx0" brushRef="#br0">69175 5613 480,'-8'-15'126,"2"2"-30,1 2-31,0 3-29,0 1-18,-2 2-4,-1 2-2,-3 2-5,-1 1-1,1 0-2,-1 0-1,0 0-1,-1 1 0,-1 4 0,-3 2 1,-1 3 0,-1 1-1,2-2 1,3-2-1,1-2 0,2-1 1,1 1 2,0 2 3,2 0 2,0 1 1,1 0 0,-1 0 0,0-1-1,0 2-1,0 2-2,1 2-2,-1 1-3,0 2-1,0 0 0,0-1-1,1 1 0,0-1 0,2-1 0,2-1-1,2 0 1,1-2 0,0 1 1,0 0 0,0-1 1,0 1 1,0 0-1,0-1 1,0 1 0,3 0 0,7 0-2,8-1-2,6 1-1,1-2 0,-2-2-2,-3-4 1,-2-2-2,-3-2 1,1 0-1,-1 0 1,1 0 1,0 0-1,-1 0 0,1 0-1,-1 0 1,1 0-2,0 0-1,-1 0-2,1 0-2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29"/>
    </inkml:context>
    <inkml:brush xml:id="br0">
      <inkml:brushProperty name="width" value="0.04218" units="cm"/>
      <inkml:brushProperty name="height" value="0.04218" units="cm"/>
    </inkml:brush>
  </inkml:definitions>
  <inkml:trace contextRef="#ctx0" brushRef="#br0">70639 6446 521,'-5'-8'111,"6"2"-23,6 1-23,6 1-24,2 0-12,1 0-4,0 0-3,-1 1-2,2-1-4,1 2-2,3 0-2,1 2-3,2 0-2,1 0 0,1 0-1,1 0 0,0 0-6,1 0-11,-1 0-13,0 0-11,0 0-8,-1 2-3,-1 0-4,-1 2-3,-3-1 3,-3-1 7,-4 0 8,-4-2 7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29"/>
    </inkml:context>
    <inkml:brush xml:id="br0">
      <inkml:brushProperty name="width" value="0.03826" units="cm"/>
      <inkml:brushProperty name="height" value="0.03826" units="cm"/>
    </inkml:brush>
  </inkml:definitions>
  <inkml:trace contextRef="#ctx0" brushRef="#br0">73197 5400 574,'-10'25'166,"-4"5"-42,-4 3-44,-3 4-41,-2 1-27,1 0-7,1-1-10,1-1-7,0-2-7,-1-2-3,-1-2-4,-1-1-3,2-4-4,3-4-4,5-3-4,3-4-4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0"/>
    </inkml:context>
    <inkml:brush xml:id="br0">
      <inkml:brushProperty name="width" value="0.04788" units="cm"/>
      <inkml:brushProperty name="height" value="0.04788" units="cm"/>
    </inkml:brush>
  </inkml:definitions>
  <inkml:trace contextRef="#ctx0" brushRef="#br0">73750 5436 459,'7'-5'51,"-2"8"4,-3 6 4,0 7 3,-2 5-3,2 3-11,0 3-12,1 3-11,1-1-7,-2-3-3,0-5-5,-2-3-2,2-4-9,2-1-14,3-2-12,4-2-13,1-5-5,3-5 5,2-5 6,1-7 5,3-6 3,3-5 1,3-7 3,3-4 1,0-3 3,-1 3 4,-3 3 2,-1 4 4,-3 2 5,-3 5 5,-3 3 6,-3 4 6,-2 5 9,-2 5 13,-2 4 13,-2 6 13,-3 4 1,-2 5-10,-4 5-11,-2 5-11,-2 2-7,2-1-4,1-1-5,0-1-5,1-1-3,0 2-1,0 1-1,1 1-2,-1-1-1,2-3-5,0-3-4,2-3-3,2-3-5,6-2-5,4-4-5,5-3-7,3-4 0,3-8 2,1-6 2,3-7 3,0-5 3,-1-3 4,-1-3 4,-1-2 3,-2-2 4,-3 1 4,-3 2 3,-3 0 4,-3 2 3,-2 3 2,-4 3 4,-2 3 2,-2 3 1,0 1 0,0 2 0,0 3-1,-3 1-5,-6 2-7,-6 2-9,-5 3-9,-4 2-6,-1 5-7,-1 6-6,-1 4-6,1 3-2,5 1 3,3 1 4,5 1 3,1-1 3,2-2 1,1-4 1,0-3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0"/>
    </inkml:context>
    <inkml:brush xml:id="br0">
      <inkml:brushProperty name="width" value="0.03275" units="cm"/>
      <inkml:brushProperty name="height" value="0.03275" units="cm"/>
      <inkml:brushProperty name="color" value="#F2395B"/>
    </inkml:brush>
  </inkml:definitions>
  <inkml:trace contextRef="#ctx0" brushRef="#br0">38456 23211 671,'-8'-8'-3,"0"-2"-6,0 0-6,0-1-6,1 0 8,1 0 22,0 2 23,2 1 22,0 2 5,2 4-9,0 4-11,2 4-10,-2 4-7,-4 7-2,-4 6-3,-3 5-2,-4 6-1,-2 4-3,-1 6-2,-3 4-3,-1 4-2,-1 0-7,-1 1-5,0 2-5,-1-1-3,3-1 1,1-1 1,3 0 1,1-5-5,2-6-9,3-7-9,1-7-10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0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76350 5900 506,'24'0'2,"-1"0"3,0 0 5,1 0 3,-3 0 7,-3 2 9,-4 0 10,-4 2 10,-2 0 2,1 2-3,2 0-3,0 1-5,-1 2-3,-1 4-6,-2 2-3,-2 3-6,-2 2-5,0 1-9,-2 1-9,0 1-8,-3 1-4,-4-1 0,-4 1 0,-3-1 0,-2-1-1,2-3-3,2-3-1,3-2-2,4-4 0,8-1 2,7-2 2,9-2 2,5-2 3,3-2 2,3-2 3,3-2 2,0-2 0,0 0-3,-1-1-4,-1-2-4,-3 1-3,-3 1-4,-5 0-4,-3 2-3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1"/>
    </inkml:context>
    <inkml:brush xml:id="br0">
      <inkml:brushProperty name="width" value="0.03955" units="cm"/>
      <inkml:brushProperty name="height" value="0.03955" units="cm"/>
    </inkml:brush>
  </inkml:definitions>
  <inkml:trace contextRef="#ctx0" brushRef="#br0">69912 3416 556,'0'-12'101,"0"8"-16,0 8-17,0 8-17,-1 4-12,0 1-7,-2 1-7,0 1-6,-1 0-7,0 1-4,0-1-5,1 1-4,-1 0-5,0 1-4,0 0-5,0 3-4,0-2-4,0 0-5,0-1-3,1-1-4,-1-1-4,2-3-2,0-1-3,2-2-2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2"/>
    </inkml:context>
    <inkml:brush xml:id="br0">
      <inkml:brushProperty name="width" value="0.03786" units="cm"/>
      <inkml:brushProperty name="height" value="0.03786" units="cm"/>
    </inkml:brush>
  </inkml:definitions>
  <inkml:trace contextRef="#ctx0" brushRef="#br0">69875 1718 581,'-1'-23'25,"-2"4"6,-2 3 6,-1 3 5,-2 3 0,0 2-7,0 4-7,1 3-8,-2 0-4,0 0-4,-2-2-2,0 0-2,-1 0-2,-3 2 1,-2 2 0,-1 2 1,-1 2 0,1 2 0,0 1 0,2 3-1,1 1 0,-1 2-1,1 0 1,-1 1 0,1 1-1,0-1-1,2 1-1,1-1 0,1 1-1,2 0-1,3-1-1,1 1 0,1-1-1,2-1 0,0-1 0,2-1 0,1 0-3,2 0-5,2-1-6,2 1-4,3-2-4,5-2-3,5-4-2,5-2-1,3-3-3,3 0-1,1-2-2,2 0-2,2-3 1,0-2 1,2-3 1,1-3 2,-4-1 3,-8 4 2,-7 3 4,-8 3 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2"/>
    </inkml:context>
    <inkml:brush xml:id="br0">
      <inkml:brushProperty name="width" value="0.03577" units="cm"/>
      <inkml:brushProperty name="height" value="0.03577" units="cm"/>
    </inkml:brush>
  </inkml:definitions>
  <inkml:trace contextRef="#ctx0" brushRef="#br0">71100 2065 615,'44'-7'112,"-6"3"-25,-6 1-26,-5 2-27,-4 1-13,2 0-2,1 0 0,1 0-2,0 0-5,1 0-9,-1 0-11,1 0-10,-2 0-7,0 0-8,-1 0-5,-1 0-7,-3 0-5,-3 0 0,-4 0-2,-4 0-1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2"/>
    </inkml:context>
    <inkml:brush xml:id="br0">
      <inkml:brushProperty name="width" value="0.04219" units="cm"/>
      <inkml:brushProperty name="height" value="0.04219" units="cm"/>
    </inkml:brush>
  </inkml:definitions>
  <inkml:trace contextRef="#ctx0" brushRef="#br0">73512 1313 521,'21'-22'5,"-5"6"9,-4 5 9,-6 5 9,-5 2 10,-4 2 10,-5 0 9,-5 2 10,-4 2-3,0 4-18,-1 4-17,-1 3-18,-1 3-9,-1 0-2,-1-1-2,-1 1-1,1 0-3,3 1 0,3 1-1,2 1-1,3 0 0,1-1 0,0-1 0,2 0 0,2-2 1,2-1-1,4-1 2,3-1 0,4 0-1,7 0-2,7-1-2,7 1-1,5-2-4,4-2-6,5-4-5,3-2-4,1-2-4,-1 0 1,0 0-1,-1 0 0,-6 0 1,-8 0 2,-9 0 2,-8 0 1,-5-1-1,1-1-2,1 0-4,2-1-4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3"/>
    </inkml:context>
    <inkml:brush xml:id="br0">
      <inkml:brushProperty name="width" value="0.04696" units="cm"/>
      <inkml:brushProperty name="height" value="0.04696" units="cm"/>
    </inkml:brush>
  </inkml:definitions>
  <inkml:trace contextRef="#ctx0" brushRef="#br0">66700 6212 468,'15'-8'147,"-1"2"-34,-1 1-32,0 1-34,-1 0-18,3 0-4,1 0-3,3 0-4,0 0-4,-3 0-1,-1 0-2,-2 1-2,0-1-7,5 2-8,3 0-11,5 2-9,-1 0-6,-2 2-1,-3 0-1,-2 2-1,-4-1 0,-1 1 0,-3 0 2,-1 0 1,-1-1-1,0 0 0,0-2-2,0 0-1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4"/>
    </inkml:context>
    <inkml:brush xml:id="br0">
      <inkml:brushProperty name="width" value="0.0373" units="cm"/>
      <inkml:brushProperty name="height" value="0.0373" units="cm"/>
    </inkml:brush>
  </inkml:definitions>
  <inkml:trace contextRef="#ctx0" brushRef="#br0">65652 5490 589,'-8'-28'18,"-1"7"8,-2 7 8,0 7 8,-1 5 0,-1 4-9,-1 4-7,-1 4-9,-2 3-5,0 3 1,-1 3-2,-1 3 0,-1 1 0,1 1-2,-1-1 1,1 1-2,0-1 1,3 1-1,1-1 1,2 0 0,2 0 0,3-1 0,1-1 2,2-1 0,2-1-2,2-3-6,2-1-4,2-2-7,4-3-2,5-1-3,7-2-2,6-2-1,2-2-3,0 0-5,1-2-2,-1 0-5,3-1-3,6 0-5,6 0-3,7 0-4,-4 0 1,-8 0 5,-11 0 5,-9 0 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4"/>
    </inkml:context>
    <inkml:brush xml:id="br0">
      <inkml:brushProperty name="width" value="0.03538" units="cm"/>
      <inkml:brushProperty name="height" value="0.03538" units="cm"/>
    </inkml:brush>
  </inkml:definitions>
  <inkml:trace contextRef="#ctx0" brushRef="#br0">61547 5927 621,'0'-36'-17,"0"9"17,0 7 19,0 9 18,-2 5 9,-2 4-2,-3 4 0,-3 4-1,-3 2-4,0 1-7,-1 2-8,-1 0-7,-1 1-7,1 3-6,-1 2-7,0 2-6,1 0-2,-1 1 2,0-1 2,1 1 3,-1-1 3,2 1 2,1-1 4,1 1 2,1-1 2,2-1 0,3-1 0,1-1 0,1-1-1,2-1 0,0 0-3,2-2 0,1 0-2,4 0-1,2-1-2,3 1 0,4-1-4,4-3-4,3-1-4,5-2-5,3-1-3,4 0-2,4 0-2,4 0-2,2-1-5,0-2-5,0-2-5,0-2-7,-4-1 1,-7 0 5,-9 0 6,-7 0 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5"/>
    </inkml:context>
    <inkml:brush xml:id="br0">
      <inkml:brushProperty name="width" value="0.03351" units="cm"/>
      <inkml:brushProperty name="height" value="0.03351" units="cm"/>
    </inkml:brush>
  </inkml:definitions>
  <inkml:trace contextRef="#ctx0" brushRef="#br0">63091 6562 656,'-4'-8'63,"8"0"-7,8 1-5,7-1-6,7 0-7,5 2-6,5 1-7,4 1-6,3 0-8,0 2-8,0 0-8,1 2-8,-3 0-6,-4 2-1,-4 0-1,-4 2-1,-3-1-7,-5 1-12,-3 0-12,-4 0-12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6"/>
    </inkml:context>
    <inkml:brush xml:id="br0">
      <inkml:brushProperty name="width" value="0.04183" units="cm"/>
      <inkml:brushProperty name="height" value="0.04183" units="cm"/>
    </inkml:brush>
  </inkml:definitions>
  <inkml:trace contextRef="#ctx0" brushRef="#br0">69631 7483 525,'-7'-6'64,"2"4"-1,2 4 0,2 4-1,1 3-5,0 1-10,0 3-11,0 2-10,0 3-7,0 5-4,0 5-3,0 4-4,0 3-6,-2-1-6,0-2-6,-1 0-8,-1 0-9,2-1-11,0 0-13,2 0-11,0-2-3,0-7 3,0-5 4,0-6 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0"/>
    </inkml:context>
    <inkml:brush xml:id="br0">
      <inkml:brushProperty name="width" value="0.03872" units="cm"/>
      <inkml:brushProperty name="height" value="0.03872" units="cm"/>
      <inkml:brushProperty name="color" value="#F2395B"/>
    </inkml:brush>
  </inkml:definitions>
  <inkml:trace contextRef="#ctx0" brushRef="#br0">38750 24447 568,'14'2'14,"-3"4"10,-2 4 8,-4 4 9,-1 1 1,0 1-6,0 0-8,0-1-7,0 2-3,2 3-3,0 3-1,1 3-3,2 0-1,2-3-2,2-3-2,1-3-2,2-2-1,0-2-2,-1-3-2,1-1-2,-1-1 0,-1-2 0,-1-1 0,0 0 1,-2-2 1,1-1 1,0 0 3,0-1 1,0-4 2,1-2 2,1-5 2,2-4 3,-1-3-1,-1-1 1,-1-3-1,0-1-1,-3-4 0,-1-3-4,-2-4-1,-2-4-3,-1-3-4,2-1-6,0 0-8,1-1-6,1 0-3,-2 3 4,-1 3 4,0 4 2,-2 2-7,-1 5-19,0 4-18,-1 3-18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6"/>
    </inkml:context>
    <inkml:brush xml:id="br0">
      <inkml:brushProperty name="width" value="0.04134" units="cm"/>
      <inkml:brushProperty name="height" value="0.04134" units="cm"/>
    </inkml:brush>
  </inkml:definitions>
  <inkml:trace contextRef="#ctx0" brushRef="#br0">68890 9231 532,'-9'-7'16,"0"1"6,-1 0 4,-1 2 6,-1 0 1,0 2-3,0 0-3,1 2-2,-2 0-3,0 0-2,-1 0-3,-1 0-2,-2 1-1,-1 2-2,-3 2 0,-1 2-1,-2 1 0,-1 1-2,-1 1 0,-1 2-1,1 0 0,1 3 0,3 1 1,1 3 0,2 0 0,1-1 0,1-1 1,1 0-1,2-2-1,3 1-1,2-1-2,4 1-2,2-1-1,2-1-1,2-1-2,2 0-2,2-2-1,4 1-2,2 0-3,3 0-3,4-2-2,3-1-3,5-2-3,3-2-3,3-2-2,2 0-1,2-2 0,3 0-1,-2-3-1,0-2-2,-3-4-2,-2-2-2,-3-1 0,-5 3-2,-5 1-1,-5 2-1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6"/>
    </inkml:context>
    <inkml:brush xml:id="br0">
      <inkml:brushProperty name="width" value="0.03717" units="cm"/>
      <inkml:brushProperty name="height" value="0.03717" units="cm"/>
    </inkml:brush>
  </inkml:definitions>
  <inkml:trace contextRef="#ctx0" brushRef="#br0">70383 9865 591,'-6'6'45,"4"-1"0,4-2-2,4-2-1,3-2-3,1 0-3,3-2-3,2 0-3,4-1-4,7 1-4,6-1-4,8 0-3,2 1-5,0 1-6,-1 0-5,-1 2-7,-3 0-7,0 2-10,-3 0-10,-2 1-9,-3 0-3,-5 0 6,-5-2 6,-4 0 6,-4-1 0,-1 2-4,-1 0-4,0 1-4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7"/>
    </inkml:context>
    <inkml:brush xml:id="br0">
      <inkml:brushProperty name="width" value="0.04675" units="cm"/>
      <inkml:brushProperty name="height" value="0.04675" units="cm"/>
    </inkml:brush>
  </inkml:definitions>
  <inkml:trace contextRef="#ctx0" brushRef="#br0">73055 9145 470,'6'-8'36,"-4"2"13,-4 1 11,-4 1 13,-4 2-2,-3 5-15,-5 6-15,-3 4-15,-3 4-10,-1 1-2,-1 3-3,-1 1-4,0 1-1,-1-1 0,1-1-1,0-1-1,0-1 0,2-1 1,3-1-1,2-1 0,1 0 1,4 0 0,3-1 1,3 1 1,3-1-1,4 1-3,4 0-5,4-1-2,4 0-2,5-3 0,5-1 1,5-2-1,8-2-2,10-2-5,12-3-6,10 0-6,5-3-6,1 0-6,-1-2-6,1 0-6,-7-1-4,-13 0-1,-12 0-1,-13 0-1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8"/>
    </inkml:context>
    <inkml:brush xml:id="br0">
      <inkml:brushProperty name="width" value="0.03782" units="cm"/>
      <inkml:brushProperty name="height" value="0.03782" units="cm"/>
    </inkml:brush>
  </inkml:definitions>
  <inkml:trace contextRef="#ctx0" brushRef="#br0">85457 4847 581,'6'-8'10,"-3"2"19,-2 1 19,-3 0 19,-3 1 3,0 1-12,-2-1-14,0 0-12,-2 0-9,-2 2-6,-1 0-5,-3 2-5,-1 1-5,1 2-4,-1 2-3,1 2-4,-3 1-1,-2 3 0,-3 2 0,-2 2 0,-1 0 2,2 1 1,4-1 2,4 1 3,0 0 0,2 1 1,1 1-1,1 1 1,0 0 1,2-1 1,1 0 0,1-2 3,1-1-1,2-1 0,2-1 1,2-1-2,1 0 1,0 0-1,0 0 0,0-1-1,2 0 0,4 0 0,4-2 0,3-1-1,4 0-2,3-2-3,3-1-4,3 0-2,3-2-4,3-2-4,2-2-4,4-2-4,2-2-3,2 0-4,2-1-3,2-2-3,-3 1 0,-10 1 1,-8 0 2,-8 2 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8"/>
    </inkml:context>
    <inkml:brush xml:id="br0">
      <inkml:brushProperty name="width" value="0.03659" units="cm"/>
      <inkml:brushProperty name="height" value="0.03659" units="cm"/>
    </inkml:brush>
  </inkml:definitions>
  <inkml:trace contextRef="#ctx0" brushRef="#br0">86900 5235 601,'9'-8'69,"3"0"-10,4 1-10,2-1-12,3 1-6,3 1-3,2 1-3,5 0-2,0 1-3,2 1-3,1-1-1,1 0-3,-1 1-4,0 2-7,-1 2-5,-1 2-6,-1 1-7,0 1-8,1 2-7,-1 0-7,-2-1-5,-3-1 0,-5-2 0,-3-2-1,-3-1 1,-1 0 4,-1 0 2,0 0 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39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89904 4750 478,'-15'0'72,"2"0"-10,2 0-11,3 0-11,-1 0-7,-2 0-5,-2 0-5,-1 0-5,-3 1-3,-3 2-1,-4 2-1,-1 2-1,-2 1-1,3 1 0,1 1 1,3 2-1,0-1 0,1 1 0,-1 0 0,1-1-1,0 1-1,2 0 0,3-1-1,1 1 0,2 0-1,2 2-2,3 0-2,1 1-1,1 1-2,2 1 0,0 1 1,2 1-1,2 0 0,4-1-3,4-1-2,3-1-3,4-1-2,3-3-2,3-1-4,3-2-2,3-2-3,5-2-4,3-3-3,4 0-4,2-3-2,0 0-4,0-2-2,0 0-3,-4-1-1,-7 0 1,-9 0-1,-7 0 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0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86564 2000 556,'-7'17'145,"2"3"-34,2 3-35,2 3-35,1 1-20,-2 1-3,0-1-3,-2 1-4,1-1-5,1 2-10,0 1-8,2 1-9,-1-1-8,0-3-10,-2-4-7,0-1-10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0"/>
    </inkml:context>
    <inkml:brush xml:id="br0">
      <inkml:brushProperty name="width" value="0.03872" units="cm"/>
      <inkml:brushProperty name="height" value="0.03872" units="cm"/>
    </inkml:brush>
  </inkml:definitions>
  <inkml:trace contextRef="#ctx0" brushRef="#br0">86353 959 568,'-15'-35'24,"2"8"0,3 7-2,1 9 0,1 4-1,-2 2-1,0 2 0,-1 2 0,-2 2-2,0 2-2,-1 2-3,-1 2-1,-2 2-2,-1 5 0,-3 3 0,-1 5-1,-1 1 2,3 1 1,1-1 1,3 1 3,0-1 0,2 0-1,1 1 0,1-1-1,1-1-2,2-3 0,2-3-3,3-2-1,1-4-2,3 1-5,4-2-3,2 0-4,6-2-4,8-1-7,7-1-7,8 0-5,7-2-2,6-2 3,6-2 2,6-2 4,-2-2-5,-9 0-11,-8-1-12,-9-1-10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0"/>
    </inkml:context>
    <inkml:brush xml:id="br0">
      <inkml:brushProperty name="width" value="0.0422" units="cm"/>
      <inkml:brushProperty name="height" value="0.0422" units="cm"/>
    </inkml:brush>
  </inkml:definitions>
  <inkml:trace contextRef="#ctx0" brushRef="#br0">90600 2850 521,'6'31'161,"-1"-2"-37,-2 0-35,-2-1-37,-2 0-23,0 2-11,-2 2-12,0 3-12,0-3-4,1-4 5,0-5 3,2-5 4,0-3-5,0-1-15,0-1-13,0 0-14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1"/>
    </inkml:context>
    <inkml:brush xml:id="br0">
      <inkml:brushProperty name="width" value="0.04263" units="cm"/>
      <inkml:brushProperty name="height" value="0.04263" units="cm"/>
    </inkml:brush>
  </inkml:definitions>
  <inkml:trace contextRef="#ctx0" brushRef="#br0">90591 730 516,'-7'-16'0,"2"-1"1,2-1 1,2-1 1,0 0 5,-2 2 8,-2 3 9,-2 1 8,0 2 3,-1 3-3,0 1-4,0 2-3,-1 2-2,-2 2-3,-1 2-2,-3 2-2,-2 3-1,-3 4 0,-3 3-2,-3 5 1,0 2-2,1 1 1,3 1-1,2 1 0,0 0-1,2-1 0,1-2 0,1 1-1,3-2 0,3 1-3,4-1-2,4 1-2,3-1-4,4-1-2,2-1-4,3-1-4,5-1 0,4-3 2,4-1 2,6-2 3,0-2-2,-3-2-6,-5-3-6,-3 0-6,2-2-6,9 0-8,8 0-7,10 0-7,-1 0-3,-8 0 2,-10 0 2,-7 0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12"/>
    </inkml:context>
    <inkml:brush xml:id="br0">
      <inkml:brushProperty name="width" value="0.0344" units="cm"/>
      <inkml:brushProperty name="height" value="0.0344" units="cm"/>
      <inkml:brushProperty name="color" value="#00BFF3"/>
    </inkml:brush>
  </inkml:definitions>
  <inkml:trace contextRef="#ctx0" brushRef="#br0">70650 38015 639,'15'-35'51,"-1"7"-7,-1 9-6,0 7-7,-1 4-5,1 0-4,1 1-4,1-1-3,2 0-5,1 2-4,3 1-5,2 0-4,-1 2-3,0 0-2,-1 2 0,0 1-1,-4 0-7,-1 0-12,-4 0-13,-3 0-12,-3-3-2,-4-2 9,-4-5 9,-4-4 8,-2-3 7,-2-3 4,0-3 5,-1-3 5,-1 0 4,1 3 3,-1 3 3,0 3 3,1 3 4,1 3 6,0 2 5,2 4 5,1 2 8,0 2 10,2 2 10,1 2 11,0 2-1,0 2-11,0 1-12,0 3-10,-1 3-9,0 6-6,-1 3-5,-1 6-7,-1 3-3,2 1-2,1 1-1,0 0-2,1 0-3,0-1-5,0-3-4,1-1-5,-1-4-1,2-2-2,0-3 1,2-2-1,1-4 0,2-3 0,2-3 1,1-2-1,4-5 0,6-5-1,4-4 0,5-5-2,3-4 1,0-1 3,2-3 3,1-1 2,-2 0 5,-5 5 8,-5 3 7,-5 4 8,-6 5 7,-6 6 6,-8 6 7,-6 6 5,-3 4 4,-1 1 1,0 3 0,1 1 1,-1 1-2,0-1-3,1-1-5,-1-1-3,1 0-4,3-1-4,1 1-3,2 0-4,2 0-4,0 0-3,2 2-4,1 2-3,-1-1-1,0 0 1,-1 1 0,-2-1 0,1 1 1,-1-1-2,0 1 0,0-1-1,0 0 0,0-1 0,1-1 0,-1-1 1,0-1-2,2-3-4,1-1-3,0-2-4,3-5-8,2-8-11,4-8-12,2-8-12,1-3 0,0 3 11,-2 1 11,0 3 12,-1 0 6,1 0 2,2 0 1,0 1 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0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40350 24050 573,'23'0'78,"-1"0"-17,-1 0-14,-1 0-16,2 0-10,5 0-2,5 0-4,5 0-3,1 0-3,-2 2-2,-2 0-2,-1 2-2,-3 1-3,-2 3-4,-1 4-5,-3 2-3,-2 1-2,-4-1 0,-5-1 2,-3 0 0,-3-1 2,-2 1 2,-3 1 2,0 2 3,-5 0 0,-2 1 0,-5 1-1,-4 1 0,-3 1 5,-1 1 10,-3 1 11,-1 1 10,-1 0 4,3-1-5,1-1-5,3-1-4,0-1-3,0-3-4,1-1-3,-1-2-2,2-7-16,2-12-27,4-12-26,3-11-27,2-4-4,2 5 18,2 5 18,2 5 18,1 3 10,2-1 4,0 0 2,1 1 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1"/>
    </inkml:context>
    <inkml:brush xml:id="br0">
      <inkml:brushProperty name="width" value="0.04295" units="cm"/>
      <inkml:brushProperty name="height" value="0.04295" units="cm"/>
    </inkml:brush>
  </inkml:definitions>
  <inkml:trace contextRef="#ctx0" brushRef="#br0">91550 5248 512,'52'-7'170,"-6"2"-42,-6 2-44,-6 3-43,-3 0-23,0 0-2,1 0-1,-1 0-2,-1 0-11,-2 0-17,-1 0-18,-3 0-19,-2-1-11,-3-1-5,-3 0-3,-2-1-5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2"/>
    </inkml:context>
    <inkml:brush xml:id="br0">
      <inkml:brushProperty name="width" value="0.0508" units="cm"/>
      <inkml:brushProperty name="height" value="0.0508" units="cm"/>
    </inkml:brush>
  </inkml:definitions>
  <inkml:trace contextRef="#ctx0" brushRef="#br0">93803 4466 433,'-37'30'144,"3"-2"-38,5-2-38,4-1-37,1-2-21,2 1-3,1-1-4,1 1-2,1 0-7,-1 1-10,1 0-9,-1 2-10,4-4-7,7-9-2,6-8-3,8-10-3,5-7 3,5-5 7,5-7 7,5-5 8,2-2 5,1 3 6,-1 4 3,1 2 6,-3 3 5,-1 2 4,-4 4 6,-3 3 4,-3 2 6,-3 0 5,-3 2 6,-2 1 5,-2 2 5,0 7 4,0 6 4,0 6 4,-1 2-2,-1 1-9,0-1-7,-2 1-9,0-1-5,0-1-4,0-1-2,0-1-4,1-1-5,0-1-8,2-1-8,0 0-8,3-4-5,4-5-2,3-4-1,5-5-3,3-6 0,3-4 3,3-5 1,3-5 2,1-1 1,-2 0 0,0 1-1,-1 1 1,-2 2 1,-3 3 5,-3 3 4,-2 3 5,-6 4 13,-7 6 22,-7 6 22,-6 6 23,-3 3 3,1 3-15,0 1-14,2 3-14,1 0-9,0-3-4,2-1-3,1-2-4,0 0-2,0 3-2,0 3 0,0 3-2,2 0-5,4-3-10,4-3-9,4-3-10,2-3-4,3-4 0,2-4 1,1-4 1,2-5 1,1-4 3,1-5 4,1-5 2,0-2 3,-3 1 2,-1 1 1,-2 1 2,-3 0 1,-1-3 4,-2-1 1,-2-3 3,-3 2 1,-3 1 0,-2 4 2,-3 4 0,-4 1 0,-2 2 1,-4 2 0,-2 3 0,-3 1-2,-5 2-6,-3 2-5,-5 2-6,-1 2-4,0 4-5,0 2-6,-1 3-4,3 1 0,5-2 5,5-2 5,5-2 6,3-2 3,2 2 3,2-2 3,3 1 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2"/>
    </inkml:context>
    <inkml:brush xml:id="br0">
      <inkml:brushProperty name="width" value="0.04301" units="cm"/>
      <inkml:brushProperty name="height" value="0.04301" units="cm"/>
    </inkml:brush>
  </inkml:definitions>
  <inkml:trace contextRef="#ctx0" brushRef="#br0">96500 5000 511,'29'7'43,"-5"-1"5,-5 0 4,-5-2 5,-2 1-1,-1 0-7,1 1-8,0 2-6,-2 0-6,-3 1-4,-2 2-5,-4 0-5,-1 2-4,-2 3-5,0 3-4,-2 3-6,-1 2-2,-3 1 0,-4 1 1,-2 1 1,0-2-1,1-3 0,2-5-1,3-3-2,5-4 1,13-1-1,12-2 1,11-2 0,6-3 0,2-2 1,1-3 0,0-4 1,-2 0-2,-6 2-4,-5 3-3,-7 1-4,-4 2-7,-3 1-9,-3 3-11,-2 2-9,-5 0-2,-2 0 5,-6-2 6,-2 0 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3"/>
    </inkml:context>
    <inkml:brush xml:id="br0">
      <inkml:brushProperty name="width" value="0.04799" units="cm"/>
      <inkml:brushProperty name="height" value="0.04799" units="cm"/>
    </inkml:brush>
  </inkml:definitions>
  <inkml:trace contextRef="#ctx0" brushRef="#br0">90395 6800 458,'-8'31'182,"0"0"-41,0 1-41,1-1-40,-1 0-28,2 0-12,1 1-14,0-1-12,2 0-9,1 0-5,0 1-5,2-1-4,-1-2-11,0-6-17,-2-4-16,0-4-18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3"/>
    </inkml:context>
    <inkml:brush xml:id="br0">
      <inkml:brushProperty name="width" value="0.05162" units="cm"/>
      <inkml:brushProperty name="height" value="0.05162" units="cm"/>
    </inkml:brush>
  </inkml:definitions>
  <inkml:trace contextRef="#ctx0" brushRef="#br0">90334 9000 426,'-45'0'117,"7"2"-26,6 0-27,6 2-26,1 0-15,-1 2-3,-3 0-2,-1 1-3,0 2 0,1 2 4,3 1 2,1 3 5,3 1-1,3-1-2,3 1-4,3 0-2,5 1-4,6 5-6,7 3-4,8 5-7,7-3-5,11-6-9,9-7-7,10-6-8,5-5-6,3-2-4,2-2-5,2-2-5,-6-1 4,-11 0 8,-12 0 9,-11 0 10,-6 0 1,-1-2-7,1 0-7,0-1-7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4"/>
    </inkml:context>
    <inkml:brush xml:id="br0">
      <inkml:brushProperty name="width" value="0.0392" units="cm"/>
      <inkml:brushProperty name="height" value="0.0392" units="cm"/>
    </inkml:brush>
  </inkml:definitions>
  <inkml:trace contextRef="#ctx0" brushRef="#br0">86012 6351 561,'-8'-9'3,"0"-1"7,1-3 7,-1-1 7,1 1 8,2 6 11,2 6 11,2 6 11,1 6-1,-2 5-13,0 7-14,-1 5-12,-1 4-13,2 0-10,0 2-12,2 1-10,0-1-7,0 0-4,0-1-2,0-1-4,0-4-5,0-6-7,0-5-8,0-6-8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4"/>
    </inkml:context>
    <inkml:brush xml:id="br0">
      <inkml:brushProperty name="width" value="0.04492" units="cm"/>
      <inkml:brushProperty name="height" value="0.04492" units="cm"/>
    </inkml:brush>
  </inkml:definitions>
  <inkml:trace contextRef="#ctx0" brushRef="#br0">85501 8447 489,'-15'-8'44,"2"2"-3,3 1-3,1 0-4,0 1-3,-2 1-3,-2-1-3,-1 0-4,-2 0-2,-1 2-2,-2 0-1,1 2-2,-2 1-1,0 4-1,1 2-2,-1 3 0,0 3 0,-1 0 2,-1 1 1,-1 1 2,0 2 0,1 1 0,1 3-2,1 1 1,1 2-3,3-1-2,1 1-4,2-1-2,3 0-1,3-1-2,2-1 0,4-1 0,1-1-2,0-1-2,0-1-3,0-1-2,3 0-1,7 2-1,8 0-1,6 1-1,6-2-2,4-3-1,6-4-2,5-4-2,6-7-4,11-8-8,9-9-5,11-9-8,-4-2-3,-14 3-1,-14 5-2,-15 3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6"/>
    </inkml:context>
    <inkml:brush xml:id="br0">
      <inkml:brushProperty name="width" value="0.03935" units="cm"/>
      <inkml:brushProperty name="height" value="0.03935" units="cm"/>
    </inkml:brush>
  </inkml:definitions>
  <inkml:trace contextRef="#ctx0" brushRef="#br0">82977 5215 559,'-10'0'62,"10"0"1,12 0 0,10 0 1,5 0-6,1 0-11,-1 0-11,0 0-11,4-1-10,7 0-8,6-2-7,8 0-7,-1 0-4,-5 1 2,-6 0 2,-5 2 0,-6 0-11,-3 2-25,-5 0-24,-3 1-26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46"/>
    </inkml:context>
    <inkml:brush xml:id="br0">
      <inkml:brushProperty name="width" value="0.03834" units="cm"/>
      <inkml:brushProperty name="height" value="0.03834" units="cm"/>
    </inkml:brush>
  </inkml:definitions>
  <inkml:trace contextRef="#ctx0" brushRef="#br0">81729 4210 573,'0'-16'5,"0"0"8,0 1 10,0-1 8,-1 2 4,-2 2-2,-2 4-1,-1 3-2,-3 1-4,0 2-5,-2 0-5,0 2-5,-2 0-3,-5 2 1,-4 0 0,-3 2 1,-2 1-1,-1 3-1,1 4-2,-1 2-1,2 3-1,0 1 0,0 3 0,3 1-1,-1 1 1,3-1 1,0-1 1,1-1 1,1-1 0,4-1 0,3-1 0,3 0 0,1-2 0,2 1-2,1 0-1,0-1-1,3 1-1,4 1-2,4 2 0,4 0-2,4-1-1,7-1-2,5-3-2,7-1-2,6-3-2,8-2-2,8-4-2,7-2-2,2-4 1,-6 0 2,-6-3 3,-6-2 3,-5 0-8,-4 0-20,-4 2-19,-3 1-20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1"/>
    </inkml:context>
    <inkml:brush xml:id="br0">
      <inkml:brushProperty name="width" value="0.03947" units="cm"/>
      <inkml:brushProperty name="height" value="0.03947" units="cm"/>
    </inkml:brush>
  </inkml:definitions>
  <inkml:trace contextRef="#ctx0" brushRef="#br0">22174 37817 557,'-11'-1'99,"10"0"-15,10-2-15,10 0-14,5-1-13,2 0-8,3 0-8,1 1-10,1-2-5,0 0-6,1-1-3,-1-2-6,-1 1-4,-4-1-8,-2 0-6,-3 1-6,-4 2-11,-6 7-13,-6 8-13,-6 6-13,-4 1 1,-2-2 17,-2-3 16,-2-2 16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1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40977 23130 592,'14'-27'5,"-2"9"11,-4 8 10,-3 10 11,-3 7 4,-6 5-2,-4 7-1,-5 6-2,-4 4-3,-3 4-4,-3 4-3,-3 4-4,-2 4-3,1 2-4,-1 4-3,1 2-3,0 2-4,1 0-6,1 0-4,1-1-6,2-2-5,3-8-7,3-6-6,3-7-7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1"/>
    </inkml:context>
    <inkml:brush xml:id="br0">
      <inkml:brushProperty name="width" value="0.04065" units="cm"/>
      <inkml:brushProperty name="height" value="0.04065" units="cm"/>
    </inkml:brush>
  </inkml:definitions>
  <inkml:trace contextRef="#ctx0" brushRef="#br0">21428 39050 541,'-16'7'2,"2"-2"7,1-3 5,1 0 6,2 0 8,3 5 14,2 6 11,4 4 13,1 3 0,0 3-12,0 1-14,0 3-12,0 0-10,0 0-6,0 0-6,0 1-6,0-2-3,0-3 1,0-3-1,0-3 0,0-2-10,0-1-19,0-1-19,0 0-19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1"/>
    </inkml:context>
    <inkml:brush xml:id="br0">
      <inkml:brushProperty name="width" value="0.04938" units="cm"/>
      <inkml:brushProperty name="height" value="0.04938" units="cm"/>
    </inkml:brush>
  </inkml:definitions>
  <inkml:trace contextRef="#ctx0" brushRef="#br0">21550 39065 445,'31'-15'32,"-2"2"-4,0 3-4,0 1-5,-1 0-1,4 0 1,3-1 1,3-1 2,2-2-1,2 0-2,2-1-3,2-1-1,0 0-3,-2 2-3,-2 3-2,-2 1-2,-2 1-3,-3 0 0,-4 1-3,-1-1 0,-4 0-2,-2 2 1,-1 1-1,-2 0 0,-5 4 5,-3 6 9,-6 6 10,-4 6 10,-5 3 4,0 1-4,-3 0-1,-2 3-3,-2-1-4,-2 2-4,-2 1-4,-1 1-5,-2 0-3,1 1-1,-1-1-2,0 1 0,1 0-3,-1 0 0,0 2-3,1 1-1,-1-1-1,2-3 0,1-4 0,1-1 1,0-4 0,0-1-2,0-3 0,1-1-2,-2-3-2,0-2-6,-1-4-5,-1-2-6,0-5-3,2-6 2,3-6 0,1-5 2,1-6 1,0-5 1,1-5 3,-1-4 1,1-5-3,2-2-10,2-4-10,2-2-9,1 4 0,0 10 9,0 11 11,0 11 9,0 5 6,2 1 3,0-1 3,2 0 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2"/>
    </inkml:context>
    <inkml:brush xml:id="br0">
      <inkml:brushProperty name="width" value="0.04047" units="cm"/>
      <inkml:brushProperty name="height" value="0.04047" units="cm"/>
    </inkml:brush>
  </inkml:definitions>
  <inkml:trace contextRef="#ctx0" brushRef="#br0">22433 38455 543,'-2'-30'10,"-2"17"21,-4 18 20,-2 18 20,-2 8 3,-1 2-15,-1 1-14,-1 0-14,-2 2-9,0 1-2,-1 0-1,-1 2-2,0-1-10,1-2-18,1-2-17,1-1-18,2-5-7,2-4 3,4-5 4,3-4 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2"/>
    </inkml:context>
    <inkml:brush xml:id="br0">
      <inkml:brushProperty name="width" value="0.03574" units="cm"/>
      <inkml:brushProperty name="height" value="0.03574" units="cm"/>
    </inkml:brush>
  </inkml:definitions>
  <inkml:trace contextRef="#ctx0" brushRef="#br0">22750 39500 615,'14'0'36,"-1"2"-9,-2 0-7,-2 2-9,0 0 2,1 3 14,3 2 13,2 2 14,1 1 1,1 1-12,1 1-11,1 1-12,-1 0-14,-3-1-14,-3-1-17,-3 0-14,-1-3-12,0-1-6,0-2-7,0-2-6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2"/>
    </inkml:context>
    <inkml:brush xml:id="br0">
      <inkml:brushProperty name="width" value="0.03852" units="cm"/>
      <inkml:brushProperty name="height" value="0.03852" units="cm"/>
    </inkml:brush>
  </inkml:definitions>
  <inkml:trace contextRef="#ctx0" brushRef="#br0">25000 38250 571,'30'15'162,"-4"-1"-40,-2-1-40,-3-1-41,-2 1-25,-3 0-11,-1 1-9,-2 1-12,-1 1-6,1 1-1,1 1-2,1 1-2,-1 0-4,-4 1-6,-4-1-7,-4 1-5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2"/>
    </inkml:context>
    <inkml:brush xml:id="br0">
      <inkml:brushProperty name="width" value="0.03964" units="cm"/>
      <inkml:brushProperty name="height" value="0.03964" units="cm"/>
    </inkml:brush>
  </inkml:definitions>
  <inkml:trace contextRef="#ctx0" brushRef="#br0">24235 39750 555,'-10'7'4,"-4"-1"8,-3 0 9,-5-2 9,3 0 7,7 0 6,8 0 6,8 0 6,6-1-2,4 1-9,3 0-10,5 0-9,3-1-8,4 0-5,4-2-5,5 0-6,1-2-6,2 0-9,0-2-9,2 0-10,-2-1-5,-4 0-2,-4 0-3,-4 1-3,-4-1-1,-5 0 0,-5 0-1,-4 0-1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2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26527 37681 544,'-6'-7'9,"2"0"15,4 2 18,3 1 15,2 0 5,5 2-11,4 0-9,3 2-9,4 0-7,1 0-1,3 0-2,1 0-1,2 0-4,-1 0-6,0 0-4,1 0-7,-2 0-6,-3 2-9,-3 0-10,-3 2-8,-4 1-8,-5 3-6,-4 3-6,-6 4-5,-3 0 0,-1 1 8,-3-1 9,-2 1 7,0-2 5,1-1 4,0-2 4,2-2 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3"/>
    </inkml:context>
    <inkml:brush xml:id="br0">
      <inkml:brushProperty name="width" value="0.04898" units="cm"/>
      <inkml:brushProperty name="height" value="0.04898" units="cm"/>
    </inkml:brush>
  </inkml:definitions>
  <inkml:trace contextRef="#ctx0" brushRef="#br0">26550 38450 449,'-15'0'0,"4"2"0,3 0 0,3 2 0,0-1 0,-2-1 1,-2 0 0,-2-1 0,0-1 2,1 2 1,0 0 1,2 1 1,1 2 9,1 0 18,0 1 17,2 2 17,1 2 4,0 3-11,1 5-11,2 4-10,-1 2-7,-2 4-4,-2 3-3,-1 3-4,-1 0-4,2 0-5,2-1-4,2-1-6,0-3-3,0-3-6,-2-5-4,0-3-4,1-8-13,4-11-20,4-10-19,4-11-20,2-6-2,1-3 15,1-1 17,1-2 15,0 0 12,-1 1 8,-1 3 9,0 2 7,-2 2 6,1 5 2,0 3 1,0 5 2,-1 2 4,-1 2 7,-1 2 6,0 2 6,-1 1 3,-1 1 0,1-1 0,0 0 0,-1 1-1,-1 4-3,0 2-2,-2 4-4,0 2-1,0 3-1,0 3 0,0 3-1,-1 2-1,0 1-3,-2 1-1,0 1-3,-3 0-1,0-1-2,-3-1-1,-2-1-1,-1-1-1,1-3 1,-1-1 1,0-2 1,-1-2-5,0-3-10,-1-1-9,-1-2-10,0-3-5,2-6-1,2-4-3,3-5 0,-1 0 7,0 6 16,-1 6 17,-2 6 16,0 2 2,-1 0-9,-2-2-11,0 0-11,0-3-5,1-2 0,0-4 0,2-2 0,2-3 1,1 0 2,2-1 1,2-1 2,1-1 2,0 0 0,0 0 2,0 1 0,0 0 2,2 0 0,0 2 0,2 1 1,0 0 0,1 2 1,1 1 0,2 0 1,0 1 0,0 0 2,-1 0 1,1 1 1,0-1 0,0 3-1,0 2-3,-1 3-2,1-1-2,0-1-3,0 0-2,0-2-3,0-1-3,3-4-3,2-2-5,1-3-3,0-1-2,-2 0 2,-4 2 1,-3 1 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4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27435 37428 498,'14'-14'17,"-3"1"5,-3 2 3,-2 2 5,-2 2 0,2 1-1,0 0-4,1 2-2,2 0-1,0 2 0,1 0 0,2 2 0,-1 3 0,-1 7-1,-1 8 0,0 6-2,-4 2-2,-2 0-5,-6-1-5,-2-1-4,-4 1-3,-2 3-2,-2 3-2,-1 3-2,-2-1-1,2-4 0,1-3 0,1-5 0,6-8-7,12-12-13,11-13-14,13-13-12,3-5-2,-3 5 9,-5 3 9,-3 5 10,-4 2 10,-1 2 8,-3 3 9,-1 1 9,-3 3 6,-2 4 4,-4 4 4,-2 4 4,-4 3 1,-2 1-1,-4 3-2,-2 2-2,-2 1-3,-2 1-4,0 1-4,-1 1-4,0 0-3,-1-1-1,0-1-1,1 0 0,0-2-2,4-1-1,3-1 0,3 0-2,3-3-1,5-1-2,6-2-3,4-2-3,4-2 0,1-2 1,3-2 1,1-2 2,2-2 1,-1 0 2,1-1 2,-1-2 0,-1 1 3,-3 2 1,-3 3 3,-2 1 1,-4 3 5,-3 5 10,-2 6 10,-4 4 9,-3 2 2,-4 1-8,-4-1-6,-3 1-8,-4 0-6,-1 1-4,-3 1-6,-1 1-6,-3 1-3,-3-1-4,-3 0-3,-3 1-2,0-2-2,2-3 1,1-3 1,3-3 1,0-2-3,1-2-8,0-2-8,-1-2-7,2-3-4,1-2 1,3-4 2,1-2 0,3-4 3,3-4 5,3-3 4,3-5 6,2-1 2,2-1 2,2 1 2,2-1 2,1 3 3,0 3 8,0 4 6,0 5 7,2 3 17,6 6 28,4 4 26,5 6 28,9 5 0,13 7-29,12 6-27,13 8-29,3 1-17,-5-5-9,-6-6-6,-6-3-9,-7-6-1,-8-1 4,-7-4 3,-9-3 5,-3-1-12,1 0-23,2 0-26,0 0-24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6"/>
    </inkml:context>
    <inkml:brush xml:id="br0">
      <inkml:brushProperty name="width" value="0.04235" units="cm"/>
      <inkml:brushProperty name="height" value="0.04235" units="cm"/>
    </inkml:brush>
  </inkml:definitions>
  <inkml:trace contextRef="#ctx0" brushRef="#br0">30595 37689 519,'-8'-7'3,"2"1"5,1 0 7,1 2 5,2 1 9,5 2 14,6 2 13,4 2 14,4 2 0,1 2-13,3 1-13,1 3-14,1 2-10,-1 1-8,-1 3-8,-1 2-9,-2-1-7,-1 0-6,-3-1-5,-1 0-6,-3-2-5,-2 1-5,-4-1-5,-2 1-5,-3-2-2,0-1 0,-2-2 1,0-2-1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1"/>
    </inkml:context>
    <inkml:brush xml:id="br0">
      <inkml:brushProperty name="width" value="0.03505" units="cm"/>
      <inkml:brushProperty name="height" value="0.03505" units="cm"/>
      <inkml:brushProperty name="color" value="#F2395B"/>
    </inkml:brush>
  </inkml:definitions>
  <inkml:trace contextRef="#ctx0" brushRef="#br0">42100 24250 627,'20'3'16,"-5"6"10,-6 5 10,-6 7 11,-4 3 2,0 1-7,-2 0-7,0 2-6,-1-1-5,0-3-2,0-3-1,0-3-3,3-3-10,6-3-20,6-3-19,6-2-19,3-5-8,3-6 4,1-6 4,2-5 3,1-2 5,-3 2 6,-1 4 6,-3 3 6,-1 2 6,-3 1 7,-1 0 6,-2 2 7,-3 2 7,-1 4 6,-2 3 6,-2 5 7,-2 3 3,-2 0 0,-2 1 0,-2 1-1,-1-1-1,0-1-3,0-2-3,0-2-2,2-3-14,2-4-24,4-4-25,2-4-24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6"/>
    </inkml:context>
    <inkml:brush xml:id="br0">
      <inkml:brushProperty name="width" value="0.03667" units="cm"/>
      <inkml:brushProperty name="height" value="0.03667" units="cm"/>
    </inkml:brush>
  </inkml:definitions>
  <inkml:trace contextRef="#ctx0" brushRef="#br0">29765 39157 599,'-28'0'2,"5"0"3,7 0 4,5 0 2,5-1 10,6 0 13,4-2 13,6 0 15,5-2 1,7 0-12,7-1-11,6-1-12,6-2-10,2 0-9,4-1-9,2-1-8,2 0-6,-2 2-2,0 3-2,-2 1-2,-2 1-6,-4 0-11,-4 0-9,-3 0-11,-6 0-2,-4 1 7,-5-1 7,-4 0 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6"/>
    </inkml:context>
    <inkml:brush xml:id="br0">
      <inkml:brushProperty name="width" value="0.04454" units="cm"/>
      <inkml:brushProperty name="height" value="0.04454" units="cm"/>
    </inkml:brush>
  </inkml:definitions>
  <inkml:trace contextRef="#ctx0" brushRef="#br0">32362 37400 493,'-7'38'159,"2"0"-37,2-1-37,2-2-36,1 2-20,0 5-6,0 2-6,0 5-4,0 1-6,-2 0-4,0-2-5,-1 0-5,-1-4-6,0-4-10,0-6-10,0-4-10,0-5-9,-2-5-9,0-5-8,-1-4-9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7"/>
    </inkml:context>
    <inkml:brush xml:id="br0">
      <inkml:brushProperty name="width" value="0.05067" units="cm"/>
      <inkml:brushProperty name="height" value="0.05067" units="cm"/>
    </inkml:brush>
  </inkml:definitions>
  <inkml:trace contextRef="#ctx0" brushRef="#br0">32550 37537 434,'8'-9'0,"2"0"0,0-1 0,1-1 0,3-1 3,3 0 8,5 0 6,3 1 8,2 0 4,-3 2 2,-2 2 1,-1 3 1,-2 1 0,-1 3-5,-1 4-3,0 2-4,-2 3-3,-1 4-2,-1 2 0,-1 3-2,-2 2-3,-2 3-3,-4 1-3,-2 3-4,-4 0-3,-2 1-3,-4-1-4,-2 1-3,-3-2-2,-1 0-2,-3-1-2,-1-1 0,-3-1-2,0-3 1,-1-1 0,0-2 0,-1-4 1,1-5-2,1-5 0,1-4 0,2-5 0,4-3 4,4-5 3,5-4 3,3-3 2,4-3 1,3-3 1,5-3 1,4-1 1,4 2 3,3 0 3,5 1 3,0 3 3,0 5 3,-1 5 3,-1 5 4,-3 2 0,-3 2 0,-4 0-2,-4 2-2,-4 3 0,-1 6-3,-2 5-1,-2 7-2,-4 5-1,-5 5-3,-7 5-1,-5 5-1,-4 1-2,1 0-1,-1-1 0,1-1-1,-1-3-1,1-4-3,-1-3-3,1-5-2,1-3-1,3-3 2,3-2 1,2-4 1,5-3 2,7-1 2,4-2 3,7-1 2,3-3 2,0-1-1,-1 0 1,1-1-1,-1-1-1,0 2-3,-2 0-4,-1 2-3,0-1-3,0 0-1,0-2-1,0 0-2,-2-2-1,-1-2 1,-2-2-1,-2-1 2,-1-4-1,0-4 1,0-3-1,0-4 1,0-4 1,-2-1 3,0-3 2,-1-1 2,-1 0 2,0 2 2,0 1 0,0 3 2,0 2 2,0 5 4,0 3 4,0 5 5,1 3 12,0 6 20,2 4 20,0 6 21,1 4 2,0 5-15,0 5-14,0 5-16,0 6-10,0 7-4,0 6-5,0 8-4,0 6-5,0 9-5,0 7-4,0 9-5,0 7-6,-2 11-9,0 10-10,-1 9-9,-1 2-9,2-5-8,0-7-8,2-5-9,-1-13-2,0-19 6,-2-21 5,0-18 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8"/>
    </inkml:context>
    <inkml:brush xml:id="br0">
      <inkml:brushProperty name="width" value="0.03682" units="cm"/>
      <inkml:brushProperty name="height" value="0.03682" units="cm"/>
    </inkml:brush>
  </inkml:definitions>
  <inkml:trace contextRef="#ctx0" brushRef="#br0">34600 37546 597,'8'-8'73,"2"2"-10,0 1-10,1 1-11,2 0-7,1 0-4,3 0-2,2 1-4,-1-1-4,0 2-6,0 0-4,-2 2-7,-1 0-5,-1 0-7,-1 0-7,0 0-8,-2 0-6,-1 2-8,-1 0-6,0 2-8,-3 0-3,-3 1 2,-2 1 3,-3 1 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8"/>
    </inkml:context>
    <inkml:brush xml:id="br0">
      <inkml:brushProperty name="width" value="0.04042" units="cm"/>
      <inkml:brushProperty name="height" value="0.04042" units="cm"/>
    </inkml:brush>
  </inkml:definitions>
  <inkml:trace contextRef="#ctx0" brushRef="#br0">34326 37950 544,'-9'8'3,"0"0"7,-1-1 7,-1 1 6,0 0 5,2 0 3,3 0 2,1 0 4,2 1-1,0 3-4,2 3-2,0 3-4,1 3-2,0 1 0,0 2 0,0 3-1,0 1-2,0 2-5,0 3-5,0 1-5,0 0-6,-2-4-6,0-2-9,-2-3-6,1-3-8,1-3-12,0-3-10,2-2-10,-1-3-3,0-1 5,-2-1 5,0 0 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9"/>
    </inkml:context>
    <inkml:brush xml:id="br0">
      <inkml:brushProperty name="width" value="0.04312" units="cm"/>
      <inkml:brushProperty name="height" value="0.04312" units="cm"/>
    </inkml:brush>
  </inkml:definitions>
  <inkml:trace contextRef="#ctx0" brushRef="#br0">34350 38208 510,'24'-22'29,"1"3"-3,1 3-1,1 3-2,1 1-3,0 0 0,2 0-1,1 1-2,-1 0-3,-1 2-3,-3 2-3,-1 2-4,-2 1-3,-1 1 0,-1-2-1,-1 2-1,-3 1 2,-3 4 4,-4 3 4,-4 5 4,-3 3 3,-2 0 1,-2 1 2,-2 1 1,-1 1 1,0 1-1,0 1 0,0 2-2,-1 1 0,-4 2-1,-2 4-1,-3 3 0,-1 0-2,1-3-6,1-3-3,0-3-6,2-3-3,1-1-3,0-2-2,2-2-3,-1-3-3,-2-1-2,-1-2-2,-3-2-3,0-2-1,1-1-3,1 0-1,0-1-3,1-4 0,-1-6-2,-1-6 0,-1-5 0,0-7-1,2-7 1,2-7 1,3-6 1,0-3 3,2 2 3,1 2 5,0 2 2,2 4 4,0 4 2,2 5 1,0 5 2,2 5 13,0 3 24,2 4 25,0 5 23,0 4 6,0 6-12,-2 6-14,0 5-13,-1 6-9,0 3-6,0 5-5,0 3-6,0 3-4,0 1-4,0 0-3,0 2-4,0-2-4,0-5-5,0-5-6,0-5-5,1-6-9,2-5-10,2-6-12,2-5-11,2-9-2,3-10 5,3-9 6,3-10 6,1-4 5,-1 4 7,0 2 7,-2 4 5,-1 3 8,-1 7 8,-1 5 8,0 7 9,-3 3 5,-1 2 4,-2 2 3,-2 3 3,-2 2 6,0 5 8,-2 6 7,0 4 9,-2 4-2,-2 3-11,-2 3-12,-2 3-10,-2 2-8,-2 1-3,-1 0-5,-3 2-5,0-1-3,-1-3-4,0-3-3,1-3-5,0-2-1,4-3-1,3-1 0,2-2 0,4-2-3,2-1-2,4-1-4,2 0-2,4-4-4,6-6-3,4-6-3,5-6-3,-1-1 2,-4 1 6,-4 2 6,-6 2 6,-2 1 3,2-2 1,0 0 1,1-1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6:59"/>
    </inkml:context>
    <inkml:brush xml:id="br0">
      <inkml:brushProperty name="width" value="0.044" units="cm"/>
      <inkml:brushProperty name="height" value="0.044" units="cm"/>
    </inkml:brush>
  </inkml:definitions>
  <inkml:trace contextRef="#ctx0" brushRef="#br0">36127 37155 500,'-7'-13'60,"2"6"-3,2 6-6,2 6-5,1 4-5,0 1-7,0 3-7,0 2-6,0 1-6,2-1-2,0 1-5,2 0-2,0-2-5,3-1-6,2-3-5,2-1-7,1-1-5,3-2-5,2-1-7,1 0-6,2-4-1,-1-4 4,1-5 5,0-6 3,-1-1 2,1-1-1,-1 1 0,1-1 0,-3 1 2,-3 2 5,-4 3 5,-4 1 6,-4 1 10,-3 2 16,-2 1 16,-3 0 15,-3 3 6,-2 4-4,-2 4-4,-1 4-5,-2 2-4,-2 1-5,0 2-3,0 0-5,-3 2-4,0 3-6,-1 3-4,0 3-6,-1 1-3,1 1-2,1-1-3,1 0-2,2 0-1,2-3 0,4-1 0,3-3 0,3-2-6,4-4-12,4-5-13,4-3-12,1-1 4,-2 2 22,-3 2 20,0 2 22,-2 1 13,0 3 5,0 1 6,0 3 6,-1 2-1,-1 1-7,0 2-7,-1 3-7,-2 0-6,0 1-2,-1-1-4,-2 1-3,1-3-2,1-2 1,0-3 0,2-2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0"/>
    </inkml:context>
    <inkml:brush xml:id="br0">
      <inkml:brushProperty name="width" value="0.04677" units="cm"/>
      <inkml:brushProperty name="height" value="0.04677" units="cm"/>
    </inkml:brush>
  </inkml:definitions>
  <inkml:trace contextRef="#ctx0" brushRef="#br0">36399 38313 470,'21'-22'2,"-3"6"3,-5 5 2,-3 5 3,-2 2 1,0 2 1,0 0-1,0 2 1,-1 0 0,1 2-1,0 0-1,0 2 0,0 1-1,-1 1-1,1 3-2,0 2 0,-1 1 1,-2 1 2,-3 1 4,0 2 3,-2 0 2,0 1 2,0 1 2,0 1 2,0 1 0,0 1-2,0 1-4,0 1-2,0 1 0,0 1 2,0 1 1,0 1 2,0 0-1,0 0-2,0 0-2,0 1-2,0-2-3,0-1-2,0-3-1,0-1-2,-1-3-3,0-1-8,-2-3-5,0-1-8,-2-3-3,-2-2-4,-2-4-2,-1-2-3,-4-5-2,-2-4-1,-3-6 0,-3-3-2,0-5 1,1 0 5,3-1 3,1 0 5,3-1 3,3 1 5,3 1 5,2 1 4,3 1 5,2 1 5,2 0 5,2 2 5,2 2 3,0 1 1,1 2 0,2 3 0,0 0 0,-1 2-1,1 0-2,0 2 0,0 2-3,1 2-4,2 3-3,0 4-3,-2 3-3,-5 3-2,-4 5-1,-5 3-2,-4 3 0,-2-1 0,-2 1 1,-1-1 0,-2-1 2,1-1 4,-1-3 4,1-1 3,0-2 3,2-3 0,2-1 2,3-2 0,3-4-5,7-4-12,8-6-11,6-4-13,3-2-2,-3 1 5,-1 0 5,-2 2 6,-1 0-6,1 1-15,1-1-16,1 0-17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4"/>
    </inkml:context>
    <inkml:brush xml:id="br0">
      <inkml:brushProperty name="width" value="0.03636" units="cm"/>
      <inkml:brushProperty name="height" value="0.03636" units="cm"/>
    </inkml:brush>
  </inkml:definitions>
  <inkml:trace contextRef="#ctx0" brushRef="#br0">83555 32555 605,'-5'-14'45,"6"3"6,6 2 6,6 4 5,2 2-3,1 2-13,0 2-13,-1 2-12,0 2-9,-3 2-5,-1 1-5,-2 3-6,-2 3-4,-2 1-8,-3 5-5,0 2-8,-4 3-5,-4 5-6,-4 3-6,-4 4-6,-2 0 0,-1-3 4,-1-5 5,-1-4 5,1-3 5,3-3 8,2-3 6,4-2 8,2-2 12,1 3 18,0 2 17,2 1 19,0 2 3,0 1-9,0 1-8,0 2-10,0 1-6,-2 4 0,0 4-1,-1 5-2,-1-1-1,0-2-2,1-3-2,-1-3-3,0-4-1,2-1-1,1-4-2,0-3-2,4-8-7,6-14-15,6-14-14,6-13-14,2-6-7,1 1 1,-1 3 2,1 2 1,-2 2 2,0 1 3,0 3 3,-2 1 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5"/>
    </inkml:context>
    <inkml:brush xml:id="br0">
      <inkml:brushProperty name="width" value="0.0408" units="cm"/>
      <inkml:brushProperty name="height" value="0.0408" units="cm"/>
    </inkml:brush>
  </inkml:definitions>
  <inkml:trace contextRef="#ctx0" brushRef="#br0">84868 31874 539,'49'-56'-5,"-8"14"8,-11 13 6,-9 15 8,-7 8 7,-3 4 8,-3 4 6,-2 4 9,-3 4 0,-1 5-5,0 5-7,-1 5-5,-2 4-5,-1 3-4,0 2-4,-1 4-5,-2 1-3,0-2-4,-2 0-4,0-1-4,-1-4-6,-2-4-10,0-5-8,-1-4-10,0-5-4,0-3 1,2-3 1,1-2 1,-1-5 1,-2-4 1,-2-6 0,-1-4 1,-1-5 2,1-3 6,0-5 5,2-3 5,1-2 3,1 2 4,0 0 3,2 1 3,1 3 11,4 7 21,3 5 21,2 6 20,2 6 4,0 4-12,0 5-13,0 6-13,0 2-8,0 1-4,-1 1-4,2 1-3,-2 0-3,-1-1-3,0-1-3,-2 0-3,2-3-10,2-1-17,4-2-17,2-2-16,4-5-6,5-5 7,5-5 7,5-7 7,3-5 5,2-3 6,3-5 4,1-3 5,-1 0 5,-2 3 3,-3 5 4,-3 3 4,-4 4 6,-3 3 10,-5 2 10,-3 4 10,-5 3 7,-4 2 6,-6 3 6,-4 4 6,-6 3-2,-6 3-9,-5 5-8,-6 4-8,-5 2-9,-3 4-9,-3 3-8,-2 3-8,-2 0-6,2-2-3,0-1-1,2-3-3,0-2-2,3-3 1,2-3-2,2-3 0,3-3 0,7-3 0,5-2 0,6-4 1,5 0 4,2 0 10,4 1 11,3 2 10,0 1 4,1 3-1,0 3-2,0 3-2,-1 3 3,0 1 9,-2 3 8,0 1 8,-3 2 1,-4 1-6,-4 1-6,-3 1-6,-2-1-6,2-2-7,3-2-7,1-1-5,3-7-15,4-12-23,4-12-22,4-12-23,2-4-5,-1 3 14,1 3 13,0 3 13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1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43264 23541 621,'8'-15'47,"0"4"-6,0 3-5,-1 3-6,3 0-3,4-2-2,3-2-1,5-2-1,2 0-2,3 1-1,1 0-1,2 2-1,1 1-4,-1 1-7,-1 0-7,-1 2-6,-3 0-4,-3 2-1,-5 0 0,-3 2-2,-6 2-2,-8 4-5,-8 4-5,-8 3-4,-4 3-1,-3 0 8,-1-1 6,-3 1 7,0 0 7,0 1 7,-1 1 8,1 1 7,0 1 2,1 1 0,1 1-1,1 1-2,2 1-2,1 1-3,3 1-3,1 1-3,3-2-3,2-1-2,4-4-3,3-3-1,5-4-5,8-3-9,7-4-8,9-4-8,3-5-2,1-8 2,-1-6 3,0-7 4,-1-1 2,-3 3 6,-3 5 3,-3 3 5,-2 4 3,-2 2 4,-3 4 3,-1 3 3,-4 5 8,-8 7 12,-6 9 12,-7 7 11,-3 3 2,1-1-11,0-3-10,2-1-10,1-2-6,-1-2 0,1 0-1,-1 0-1,1-3-5,1-3-8,0-3-9,2-3-9,1-6-12,1-11-13,0-12-15,2-9-14,2-4 1,2 5 14,4 5 15,2 5 14,1 2 10,0 1 4,-2-1 3,0 1 4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5"/>
    </inkml:context>
    <inkml:brush xml:id="br0">
      <inkml:brushProperty name="width" value="0.04997" units="cm"/>
      <inkml:brushProperty name="height" value="0.04997" units="cm"/>
    </inkml:brush>
  </inkml:definitions>
  <inkml:trace contextRef="#ctx0" brushRef="#br0">85156 33418 440,'37'-36'0,"-4"7"2,-3 7 2,-5 7 0,-3 4 3,-1 1 2,-3 0 3,-1 2 3,-2 2 0,-1 2-2,-1 4-2,0 3-1,-2 1-2,-1 3 1,0 2 0,-2 2 0,-1 0 0,-2 1 1,-3 0 1,0 0 0,-2 1 0,0 3 0,0 3-1,0 3 0,-1 2 2,-1 3 5,0 1 5,-1 3 5,-2 0 2,0 0-2,-1 0-1,-2 1-3,1 0-1,-1 2-3,0 2-1,0 2-4,1 3 0,0 0 0,2 4 0,1 1 0,0-2-2,2-2-3,0-6-4,2-2-3,-3-8-9,-4-9-12,-5-10-12,-5-10-13,-3-11-3,1-9 7,-1-12 6,1-10 7,0-6 2,1 0 0,0 0 0,2 0 0,2 3 1,3 4 4,3 5 3,2 6 2,3 3 5,2 3 4,2 3 5,2 3 4,3 3 3,2 1 1,3 2 3,3 3 1,2 1 1,0 4 0,-1 3 0,1 2 0,-2 3-1,-1 2-1,-2 2-1,-2 2-1,-3 2-1,-3 3-1,-2 4-2,-3 2-2,-5 3-1,-4 2 1,-5 4-1,-5 3 2,-3 0-2,1-3 1,0-3 0,-1-3-1,2-2 1,1-1 2,3-1 3,1-1 2,7-4-3,12-8-9,12-8-10,11-8-9,7-4-3,3-3 4,1-2 2,2-1 4,-2 1-3,-8 3-10,-6 4-10,-7 5-10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6"/>
    </inkml:context>
    <inkml:brush xml:id="br0">
      <inkml:brushProperty name="width" value="0.04293" units="cm"/>
      <inkml:brushProperty name="height" value="0.04293" units="cm"/>
    </inkml:brush>
  </inkml:definitions>
  <inkml:trace contextRef="#ctx0" brushRef="#br0">86585 32525 512,'17'-15'86,"5"2"-16,3 2-17,5 3-15,2 0-10,2 0-4,2 0-3,2 0-3,-1 1-6,-5 1-7,-6 0-8,-3 2-6,-5 0-8,1 0-6,-2 0-7,-1 0-6,-4-1-5,-8-2-1,-8-1-3,-8-3-1,-4-2 3,1-2 9,-1-1 10,1-3 8,0 1 8,2 1 5,2 2 5,3 3 5,0 1 4,0 2 2,0 2 2,0 3 3,1 1 8,2 3 14,3 4 15,1 2 13,1 2 1,0 2-13,0 0-12,0 1-13,-2 5-8,0 8-3,-3 7-3,-2 8-2,-2 3-4,-4 0-4,-2-1-3,-3-2-3,-2-1-6,-1-2-4,-1-1-6,-1-3-5,-1-2-2,-1-3-2,-1-3 0,-1-3-1,1-3 0,0-1 2,1-2 1,1-3 2,1-1 3,3 0 3,1-2 5,3 0 3,3-3 7,6-1 7,6-2 9,6-2 7,7-2 1,7-4-7,8-2-7,9-3-6,3-3-5,2 0-2,1-1-3,0-1-3,0 0 1,-2 2 1,-2 3 3,-1 1 2,-5 2 1,-6 2-2,-5 2 0,-7 2-1,-6 4 1,-10 6 3,-8 6 5,-9 5 4,-7 4 2,-3-1-1,-4 1-1,-4-1-1,-2 0 0,0-1 0,-1-1-1,1-1-1,1 0 0,2-1 0,2 1-1,2 0 0,2-2-1,5-1-1,3-3-1,5-1-1,5-2-3,8-1-7,8 0-6,8-2-7,6-3-3,8-8 0,7-6 1,7-7-1,3-4 2,0 1 1,0-1 0,0 1 3,-2 1 1,-4 4 4,-4 4 3,-3 5 3,-5 1 4,-3 2 3,-5 0 5,-3 2 3,-3 1 4,-2 2 3,-3 2 3,-1 1 4,-1 3 1,0 0 0,0 1 0,0 2-2,1-1-5,2 1-14,1 0-12,3 0-13,1-3-6,0-3 0,-1-4-1,1-4 1,-1-3-1,0 0 2,-2-1 0,-1-1 1,0-1 0,0 0 0,0 0 1,0 0-1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6"/>
    </inkml:context>
    <inkml:brush xml:id="br0">
      <inkml:brushProperty name="width" value="0.05304" units="cm"/>
      <inkml:brushProperty name="height" value="0.05304" units="cm"/>
    </inkml:brush>
  </inkml:definitions>
  <inkml:trace contextRef="#ctx0" brushRef="#br0">88643 31828 414,'37'-21'26,"-6"3"4,-4 4 4,-5 5 5,-2 2-1,-1 2-3,1 2-5,0 2-5,-2 1-3,-1 2-2,-3 0-3,-1 2-3,-3 1-6,-2 5-13,-4 4-11,-2 4-12,-5 2-7,-6 1-4,-6 1-2,-5 1-4,-5 0 2,-1-1 5,-3-1 4,-1-1 6,0-3 5,1-3 6,3-4 5,2-4 5,1-3 6,4 0 3,3-2 3,3 0 5,1 0 5,1 1 8,-1 3 7,0 2 9,1 1 2,2 0 1,3 0-2,1 0 0,1 1-1,0 5-2,0 4-2,0 3-1,1 6-3,0 5-2,2 6-2,0 6-3,0 3-1,-4 2-2,-2 0-2,-3 2 0,-2 0-3,0 1-5,0 2-5,1 0-5,-2 2-6,0 1-9,-1 3-9,-1 2-9,0-2-5,1-5-4,1-5-2,0-4-3,2-7 0,3-7 5,1-9 3,2-7 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7"/>
    </inkml:context>
    <inkml:brush xml:id="br0">
      <inkml:brushProperty name="width" value="0.04715" units="cm"/>
      <inkml:brushProperty name="height" value="0.04715" units="cm"/>
    </inkml:brush>
  </inkml:definitions>
  <inkml:trace contextRef="#ctx0" brushRef="#br0">89140 33318 466,'8'-9'0,"-1"0"0,1-1 0,0-1 0,2-2 2,5-2 3,5-1 4,5-3 3,3 2 7,-1 3 12,0 4 11,1 4 12,-3 4 1,-1 2-7,-4 4-8,-3 2-9,-3 4-6,-3 4-5,-3 3-7,-2 5-6,-5 2-4,-4 2-4,-6 3-3,-4 1-5,-4 2-4,-5 0-4,-3 2-4,-4 1-5,-2-3-4,1-4-2,1-5-2,1-5-2,2-4 1,0-4 3,1-5 3,1-2 4,2-5 3,5-2 0,3-4 0,4-2 2,4-3 2,2-3 4,4-3 3,3-3 5,1-1 1,3 3 1,2 1 1,2 3-1,1 1 7,3 4 12,2 3 12,1 3 13,2 2 7,-1 2 2,1 2 3,-1 2 2,1 1-1,1 1-4,1 2-4,1 0-4,0 2-4,-3 2-5,-1 1-6,-3 3-4,0-1-8,0-1-8,-1-2-8,1-2-8,-1-1-18,-1 0-27,-1-1-26,0 1-27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7"/>
    </inkml:context>
    <inkml:brush xml:id="br0">
      <inkml:brushProperty name="width" value="0.04533" units="cm"/>
      <inkml:brushProperty name="height" value="0.04533" units="cm"/>
    </inkml:brush>
  </inkml:definitions>
  <inkml:trace contextRef="#ctx0" brushRef="#br0">90191 31400 485,'13'1'12,"-3"2"9,-4 2 9,-4 2 8,-4 3-1,-6 7-11,-4 5-11,-5 7-10,-4 3-8,-1 0-3,-2 2-4,-3 1-2,-1-1-5,-1-2-4,-1-1-5,0-3-4,1-2-1,7-5 4,5-3 5,6-5 3,6-3 7,5-6 9,4-4 8,5-6 10,5-3 4,6-1 0,3-3 1,6-2 0,2 0 1,-1 1-1,-1 1 1,-1 1-1,-2 1-1,0 2 0,0 2-2,-2 2 0,-2 2-1,-3 0-1,-3 2-1,-3 0 0,-4 4 2,-6 4 4,-6 5 5,-6 6 4,-6 4 1,-5 6-2,-7 6-4,-5 7-1,-5 4-4,-4 4-3,-4 3-3,-4 5-4,-4 3-3,-4 1-6,-3 3-3,-5 2-6,-1 1-1,3 1 1,1 1 1,3 1 1,3-2-9,8-5-17,6-5-19,7-5-17,7-7-6,7-12 6,7-10 7,7-10 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7"/>
    </inkml:context>
    <inkml:brush xml:id="br0">
      <inkml:brushProperty name="width" value="0.04298" units="cm"/>
      <inkml:brushProperty name="height" value="0.04298" units="cm"/>
    </inkml:brush>
  </inkml:definitions>
  <inkml:trace contextRef="#ctx0" brushRef="#br0">90600 33750 511,'15'22'165,"-1"-1"-38,-1-3-38,0-1-38,-2-2-24,1-1-8,0-1-9,0-1-10,0-1-8,1-2-10,1-2-11,1-2-9,1-3-6,1-3-4,1-2-3,2-3-3,-2-3 2,0-2 5,0-2 8,-2-1 5,-2-1 6,-1 3 2,-2 1 4,-2 2 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08"/>
    </inkml:context>
    <inkml:brush xml:id="br0">
      <inkml:brushProperty name="width" value="0.0445" units="cm"/>
      <inkml:brushProperty name="height" value="0.0445" units="cm"/>
    </inkml:brush>
  </inkml:definitions>
  <inkml:trace contextRef="#ctx0" brushRef="#br0">91247 33755 494,'7'-13'-3,"-2"6"28,-2 6 27,-2 6 28,-1 4 7,0 3-17,0 4-16,0 2-15,0 0-13,0-1-13,0-3-11,0-1-11,1-2-7,4-1-3,2 0-1,4-2-2,1-1-4,3-4-4,1-3-4,3-2-6,2-4 1,1-2 3,2-3 4,3-3 3,-1-1 5,-1 1 4,-3 1 4,-1 0 5,-3 2 6,-5 3 8,-3 1 8,-4 2 8,-4 2 11,-2 2 11,-4 2 13,-2 2 11,-4 2 0,-3 4-12,-5 2-13,-3 3-12,-5 3-8,-3 3-5,-5 3-5,-3 3-3,-2 1-3,-2-1 0,-1-1-1,0-1 0,0-2-1,3 0-1,4-1-3,2 0-1,4-3-1,3 0 3,5 0 2,3-2 1,5-1 2,3-1-1,4-1 0,4 0 0,4-3 0,6-1-2,4-2-1,5-2 0,7-2-2,9 0-3,8-2-2,10 0-3,5-3-3,5-2-3,4-4-5,3-2-3,2-1-3,-1 3 0,-1 1-1,-1 2 0,-4 1-5,-8 0-7,-8 0-8,-8 0-8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19"/>
    </inkml:context>
    <inkml:brush xml:id="br0">
      <inkml:brushProperty name="width" value="0.04439" units="cm"/>
      <inkml:brushProperty name="height" value="0.04439" units="cm"/>
    </inkml:brush>
  </inkml:definitions>
  <inkml:trace contextRef="#ctx0" brushRef="#br0">54430 39409 495,'8'-8'3,"-1"0"7,1 0 6,0 0 6,-3 2 9,-4 2 10,-6 4 12,-4 3 10,-4 2 0,-3 3-12,-3 3-13,-3 4-13,-2 1-6,1 1-4,-1 1-1,1 1-3,-1 0-2,1 1-2,-1 0-1,1-1-1,0 2-3,1 1-2,1 3-4,1 1-3,-1 2-1,0 1 3,-1 1 2,-1 1 3,0-2-2,-1-2-4,1-3-6,-1-3-4,2-2-3,3-3-1,3-1-2,3-2 0,5-5-6,8-8-8,8-8-9,8-8-9,1-3-1,-1 1 3,-4 1 6,-3 1 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20"/>
    </inkml:context>
    <inkml:brush xml:id="br0">
      <inkml:brushProperty name="width" value="0.04171" units="cm"/>
      <inkml:brushProperty name="height" value="0.04171" units="cm"/>
    </inkml:brush>
  </inkml:definitions>
  <inkml:trace contextRef="#ctx0" brushRef="#br0">55600 39550 527,'29'8'89,"-3"0"-16,-5-1-16,-3 1-15,-2 0-10,-1 2-3,1 0-4,-1 1-3,1 1-4,2 2-3,0 0-2,1 1-2,0 1-3,1 1 1,-1 1-1,1 1-1,0 0 0,3-1-3,1-1-1,3 0-2,-1-2-4,0-1-3,-1-1-3,0-1-5,-3-1-1,0 0 0,-1-2 1,0-1 0,-3 0 1,-1-2-1,-3-1-1,-1 0 0,-3-1 2,-4 1 3,-4 2 4,-4 0 4,-3 0 1,0 0-1,-1-2-1,-2 0-2,1 0-6,1 3-16,0 3-14,2 4-15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22"/>
    </inkml:context>
    <inkml:brush xml:id="br0">
      <inkml:brushProperty name="width" value="0.03674" units="cm"/>
      <inkml:brushProperty name="height" value="0.03674" units="cm"/>
    </inkml:brush>
  </inkml:definitions>
  <inkml:trace contextRef="#ctx0" brushRef="#br0">57481 41009 598,'0'-14'-18,"2"3"12,0 3 13,2 2 11,-1 4 8,0 4 6,-2 4 5,0 4 4,-1 2 1,0 3-7,0 2-5,0 1-5,-1 3-5,0 1-2,-2 3-2,0 1-3,-1 1-1,0-1 0,0-1-1,0-1 0,1-1-1,0 1-4,2-1-3,1 1-2,0-1-4,0-1 0,0-2-3,0 1 0,-1-2-2,-1 1-1,0-1-2,-1 1-1,-1-2-2,2-1-4,0-2-3,2-2-4,0-2-5,0-1-6,0-1-6,0 0-6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2"/>
    </inkml:context>
    <inkml:brush xml:id="br0">
      <inkml:brushProperty name="width" value="0.03844" units="cm"/>
      <inkml:brushProperty name="height" value="0.03844" units="cm"/>
      <inkml:brushProperty name="color" value="#F2395B"/>
    </inkml:brush>
  </inkml:definitions>
  <inkml:trace contextRef="#ctx0" brushRef="#br0">43700 22324 572,'7'-8'0,"-1"0"-1,0 0 1,-2 0-1,2 5 6,4 8 15,4 9 14,3 10 14,3 6 4,0 8-4,-1 6-5,1 8-4,-1 7-5,1 11-3,-1 9-4,1 10-3,1 6-7,5 4-10,3 2-9,5 3-10,0-3-8,0-10-4,-1-10-5,-1-9-4,-1-7-2,0-3-2,1-3 0,-1-3-1,-3-6 3,-5-8 4,-7-9 6,-5-9 5,-4-5 1,0-3-4,-2-1-3,0-2-2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22"/>
    </inkml:context>
    <inkml:brush xml:id="br0">
      <inkml:brushProperty name="width" value="0.03498" units="cm"/>
      <inkml:brushProperty name="height" value="0.03498" units="cm"/>
    </inkml:brush>
  </inkml:definitions>
  <inkml:trace contextRef="#ctx0" brushRef="#br0">57948 41070 628,'0'-12'32,"0"10"7,0 8 6,0 10 7,0 4-1,0 0-8,0 2-8,0 1-8,0 1-7,0 1-5,0 1-6,0 1-6,-1 0-5,0 1-6,-2-1-5,0 0-6,0 0-9,0-1-9,2-1-10,1-1-10,0-3-1,0-3 9,0-5 9,0-3 9,-1-3 6,-1 0 2,0-2 3,-1 0 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23"/>
    </inkml:context>
    <inkml:brush xml:id="br0">
      <inkml:brushProperty name="width" value="0.0387" units="cm"/>
      <inkml:brushProperty name="height" value="0.0387" units="cm"/>
    </inkml:brush>
  </inkml:definitions>
  <inkml:trace contextRef="#ctx0" brushRef="#br0">57378 43297 568,'-1'-11'42,"-4"12"5,-2 10 4,-3 11 5,-2 5-3,2 1-9,1-1-10,1 0-10,1 0-7,2-3-2,2-2-4,2-1-2,1-3-3,0-1 1,0-2-1,0-3 0,2-2-2,4-2-7,4-4-5,3-2-5,3-4-5,1-2-3,2-4-3,0-2-4,0-3-2,1-3 2,-1-3-1,1-3 2,-2-1 1,-1-1 3,-3 1 3,-1 0 3,-3-1 3,-2 3 3,-4 0 3,-2 1 3,-4 1 4,0 3 3,-3 1 4,-2 2 4,-2 3 0,-4 3-2,-2 2-2,-3 4-2,-1 2-2,-1 2-3,1 2-2,-1 2-2,2 0 0,3-1 0,3-1 2,3 0 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24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58000 40330 622,'43'-16'124,"-6"2"-30,-7 1-28,-7 1-30,-4 1-16,1 1-4,-1 0-4,1 2-5,0-1-5,1-1-4,1-3-5,1-1-5,-1-1-3,-1 2 1,-2 3 0,-3 1 1,-1 1-1,0 2-2,-2 1-2,-1 0-1,-3 3-8,-4 2-11,-6 4-13,-4 2-11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25"/>
    </inkml:context>
    <inkml:brush xml:id="br0">
      <inkml:brushProperty name="width" value="0.03653" units="cm"/>
      <inkml:brushProperty name="height" value="0.03653" units="cm"/>
    </inkml:brush>
  </inkml:definitions>
  <inkml:trace contextRef="#ctx0" brushRef="#br0">59975 39597 602,'-9'-7'36,"0"2"5,-1 2 7,-1 2 5,0 2-2,2 2-9,2 2-9,3 2-10,-1 2-6,0 1-3,-2 3-2,0 2-4,0 1-2,0 3-1,2 1-1,1 3-1,0-1-2,2-3-1,0-3-1,2-3-3,1-2 1,2-1 1,2 0 2,2-2 1,1-1-1,3-2-4,2-3-4,1 0-3,2-3-5,2 0-5,0-2-4,1 0-6,0-3-2,1-2 3,-1-3 0,1-3 2,-2-2 3,-3 1 4,-3-1 3,-3 0 4,-1 1 4,-2-1 2,-1 1 3,0-1 2,-2 0 5,0 1 4,-2-1 4,0 0 6,-3 2 1,0 1-1,-3 2-1,-2 3-1,-2 1-2,-2 2-6,-1 2-4,-3 2-5,0 2-3,-1 2-4,0 2-2,1 2-3,0 1-2,2 1-2,3 1-2,1 2-2,1-2-2,2-1 0,1-2-1,1-2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25"/>
    </inkml:context>
    <inkml:brush xml:id="br0">
      <inkml:brushProperty name="width" value="0.0348" units="cm"/>
      <inkml:brushProperty name="height" value="0.0348" units="cm"/>
    </inkml:brush>
  </inkml:definitions>
  <inkml:trace contextRef="#ctx0" brushRef="#br0">61050 40350 632,'37'29'121,"-6"-3"-27,-4-5-29,-5-3-28,-1-2-16,-1 1-6,2 1-5,2 1-6,-1 1-6,2 1-9,1 1-10,1 1-8,-1-1-5,-5-3 0,-3-3 0,-4-2-1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27"/>
    </inkml:context>
    <inkml:brush xml:id="br0">
      <inkml:brushProperty name="width" value="0.03478" units="cm"/>
      <inkml:brushProperty name="height" value="0.03478" units="cm"/>
    </inkml:brush>
  </inkml:definitions>
  <inkml:trace contextRef="#ctx0" brushRef="#br0">55683 37933 632,'0'-14'-54,"2"3"14,0 3 14,1 2 15,1 2 9,-2-2 2,0 0 3,-2-1 4,1-1 2,0 0 4,2 1 2,0-1 3,0 3 9,0 8 15,-2 6 15,0 7 16,-1 3-1,0-3-13,0-1-16,0-2-14,0 0-11,0 3-7,0 3-7,0 3-6,-1 2-7,0 3-4,-2 1-5,0 2-5,-1 2-5,0-1-6,0 0-6,0 1-6,0-4-2,1-6 2,-1-5 1,0-6 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36"/>
    </inkml:context>
    <inkml:brush xml:id="br0">
      <inkml:brushProperty name="width" value="0.03683" units="cm"/>
      <inkml:brushProperty name="height" value="0.03683" units="cm"/>
    </inkml:brush>
  </inkml:definitions>
  <inkml:trace contextRef="#ctx0" brushRef="#br0">53477 41439 597,'-7'-5'22,"2"6"14,2 6 15,2 6 13,1 3 1,0 1-15,0 1-13,0 1-14,0 1-9,-2 1-2,0 1-2,-1 1-2,-1-1-3,0-1-1,0-3-2,0-1-3,0-1 0,1-1-1,-1 1 0,0 0-2,1-1 1,0-1 0,2-1 0,0-1 0,1 1-2,-2 0-3,0 1-4,-1 1-3,-1 1-7,2 0-9,0-1-10,2 1-9,0-2-3,2-1 1,0-2 3,2-2 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53375 43200 333,'49'20'167,"16"14"-1,16 14 1,15 16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38"/>
    </inkml:context>
    <inkml:brush xml:id="br0">
      <inkml:brushProperty name="width" value="0.02915" units="cm"/>
      <inkml:brushProperty name="height" value="0.02915" units="cm"/>
    </inkml:brush>
  </inkml:definitions>
  <inkml:trace contextRef="#ctx0" brushRef="#br0">53400 41587 754,'6'-6'25,"-1"6"5,-2 4 6,-2 6 5,-1 1-2,0 1-10,0 0-8,0 0-9,0 0-6,0 1-2,0 1-2,0 1-1,0 0-2,0-3 0,0-1-1,0-2 1,0-1 0,0 2 0,0 0-1,0 1 0,0 1 0,0 0-1,0-1 0,0 1-1,0-1 0,0-1 0,0 0 1,0-2 1,0 0-2,0 0-4,0-1-6,0 1-4,1-1-7,1 0-11,3-2-10,2 0-11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39"/>
    </inkml:context>
    <inkml:brush xml:id="br0">
      <inkml:brushProperty name="width" value="0.03221" units="cm"/>
      <inkml:brushProperty name="height" value="0.03221" units="cm"/>
    </inkml:brush>
  </inkml:definitions>
  <inkml:trace contextRef="#ctx0" brushRef="#br0">53745 43327 683,'-13'-6'-46,"4"2"42,6 4 42,5 2 42,3 4 9,5 2-20,4 3-22,3 3-21,2 1-14,-1-3-7,-1-1-5,0-2-6,-2-2-4,1-1 0,0 0-1,-1-2 1,0 0-2,-1 0 0,-1 0-1,0 0-1,-2-1 0,1 0 2,0-2 3,0 0 2,-1-1 1,-1 2 2,-1 0 1,0 1 2,-2 2 0,-1 0 3,0 1 1,-2 2 1,0 0 2,0-1 0,0 1 0,0 0 1,-1-2-10,0-4-21,-2-4-20,0-4-21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2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44445 24398 583,'-8'-7'0,"2"1"0,1 0 0,0 2 0,-1 4 10,-3 10 19,-5 8 21,-4 9 19,-2 6 4,-3 6-13,-1 4-12,-3 6-14,-2 1-11,-2 1-8,-4 0-9,-3 0-10,-1-3-9,0-7-11,0-4-11,0-7-11,3-6-1,7-7 8,7-7 7,7-6 8,4-4 1,1 0-9,0 0-7,2 0-8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40"/>
    </inkml:context>
    <inkml:brush xml:id="br0">
      <inkml:brushProperty name="width" value="0.03667" units="cm"/>
      <inkml:brushProperty name="height" value="0.03667" units="cm"/>
    </inkml:brush>
  </inkml:definitions>
  <inkml:trace contextRef="#ctx0" brushRef="#br0">54711 43800 599,'-7'9'135,"2"3"-33,2 4-32,2 2-32,0 2-18,0 1-5,-2 1-5,0 1-4,0 0-3,0 1-2,2-1 0,1 1-2,0-1-1,0-2 1,0 0 1,0 0-1,0-1 0,0 1-2,0 1-2,0 1-2,0 0-1,0-1-2,0-1-2,0-1-2,-1-1-1,-1 1-2,0-1-3,-1 1-3,-1 0-2,0-1-2,0 1-3,0-1-2,0-1 0,0-2 4,0-4 4,1-3 3,-1-2 1,0 0-3,0-2-2,0 0-4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41"/>
    </inkml:context>
    <inkml:brush xml:id="br0">
      <inkml:brushProperty name="width" value="0.03653" units="cm"/>
      <inkml:brushProperty name="height" value="0.03653" units="cm"/>
    </inkml:brush>
  </inkml:definitions>
  <inkml:trace contextRef="#ctx0" brushRef="#br0">52550 40300 602,'29'8'107,"-3"1"-23,-5 2-22,-3 0-23,-3 1-12,-1 1-5,-1 1-3,-1 2-4,2 0-3,2 4-5,3 4-3,3 1-5,1 2-6,-2-1-7,0-1-7,0-1-8,-3-3-2,-3-3 0,-3-5 1,-3-3 2,-1-3-4,0 0-8,0-2-7,0 0-9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42"/>
    </inkml:context>
    <inkml:brush xml:id="br0">
      <inkml:brushProperty name="width" value="0.03378" units="cm"/>
      <inkml:brushProperty name="height" value="0.03378" units="cm"/>
    </inkml:brush>
  </inkml:definitions>
  <inkml:trace contextRef="#ctx0" brushRef="#br0">51491 39455 651,'-15'23'82,"2"-1"-17,3-1-17,1-1-17,1-1-11,2-1-1,1-1-4,0 0-3,2-2-2,0 1 1,2-1-1,1 1 0,1-1-2,1-3-2,3-1-5,2-2-2,2-2-4,2-2-2,1-3-5,3 0-2,2-5-3,3-4 0,3-6-1,3-3-1,1-5-1,-3 0-1,-2-1 0,-1 0-2,-3-2 2,-3 3 6,-3 0 4,-2 1 6,-5 0 4,-2 2 5,-6 1 3,-2 1 5,-5 2 1,-2 3 0,-3 2-2,-3 4 0,-3 2-1,-1 2-1,-2 2-1,-3 2-1,0 3-4,-1 4-6,1 3-6,0 5-7,2 0-5,5-3-4,4-3-5,6-2-4,2-2-2,1-1 2,-1 1 1,0 0 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42"/>
    </inkml:context>
    <inkml:brush xml:id="br0">
      <inkml:brushProperty name="width" value="0.03396" units="cm"/>
      <inkml:brushProperty name="height" value="0.03396" units="cm"/>
    </inkml:brush>
  </inkml:definitions>
  <inkml:trace contextRef="#ctx0" brushRef="#br0">49798 38963 647,'0'-15'4,"2"1"6,0 1 7,2 0 7,-1 6 6,1 9 7,0 8 5,0 9 7,-1 6-2,0 2-10,-2 4-10,0 3-11,-3 2-7,0 0-5,-3 2-5,-2 1-5,0-2-2,1-2 0,1-4 1,0-2 0,1-4-11,1-5-21,-1-5-21,0-4-21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42"/>
    </inkml:context>
    <inkml:brush xml:id="br0">
      <inkml:brushProperty name="width" value="0.02952" units="cm"/>
      <inkml:brushProperty name="height" value="0.02952" units="cm"/>
    </inkml:brush>
  </inkml:definitions>
  <inkml:trace contextRef="#ctx0" brushRef="#br0">49800 39734 745,'15'-30'1,"-1"5"2,-1 4 2,0 3 2,-2 4 3,1 1 4,0 2 3,0 2 4,2 1 2,7-1-1,5-2 0,6 1 0,2-2-3,-3 2-3,-4 1-5,-2 1-3,-3 1-2,-3 2 1,-3 2 3,-2 2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7:42"/>
    </inkml:context>
    <inkml:brush xml:id="br0">
      <inkml:brushProperty name="width" value="0.04204" units="cm"/>
      <inkml:brushProperty name="height" value="0.04204" units="cm"/>
    </inkml:brush>
  </inkml:definitions>
  <inkml:trace contextRef="#ctx0" brushRef="#br0">50861 38600 523,'-1'-16'4,"0"2"9,-2 1 9,0 1 8,-1 2 6,2 6 5,0 4 3,2 6 5,0 6-1,2 7-5,0 9-6,2 7-6,-1 6-5,0 6-5,-2 4-5,0 6-5,-3 7-6,-4 10-8,-4 12-6,-3 11-8,-2-3-2,4-16 5,3-15 3,3-16 5,1-10-11,0-2-24,0-3-25,0-3-25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6T18:36:00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40513 8378,'-16'0,"0"-8,1 0,7 8,0 0,16 16,0 0,7-16,1 0,23 0,0 0,8 7,0 1,0 8,0-1,-15 1,-1 0,32-1,0 1,-1-16,1 0,-8 0,0 0,-1-8,1 0,0 0,0 1,-8-9,0 0,0 9,0-1,-39 0,0 0,47 0,-1 1,-14-1,-1 0,8 8,0 0,0 0,0 0,-8 0,0 0,8-8,0 0,-7 8,-1 0,8 0,0 0,-16 0,0 0,32 0,0 0,-8-7,-1-1,-6 0,-1 0,-8 8,0 0,0-8,0 1,8 7,0 0,-15-8,-1 0,8 8,0 0,-7 0,-1 0,0 0,1 0,-1 0,0 0,1 0,-1 0,0 0,1 0,-1 0,0 0,1 0,-1 0,-7 0,-1 0,9 0,-1 0,-8 0,1 0,-8 0,-1 0,1 0,0 0,-9 0,1 0,8 0,0 0,7 0,1 0,-1 0,1 0,-9 0,1 0,0 0,-1 0,-7 0,0 0,0 0,0 0,-16 8,0 0,0-8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6T18:36:01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41550 7915,'47'-15,"15"15,0 0,-46 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04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64611 13412 468,'-13'-7'32,"8"2"5,7 3 5,6 1 5,4 2-1,0 1-8,-1 3-7,1 2-8,0 0-6,1-1-3,2 0-3,0-2-4,2 0-1,1 0 0,3 0 0,1 0 0,2-1 1,1 0-1,1-2-1,1 0-1,1-1 0,1 0 1,1 0-1,1 0 0,1-2 1,4 0-2,3-3 1,3-2-2,1-1 0,0 1 0,0-1-1,0 0-1,-1 1 0,0 0 0,-1 2 0,-1 1-1,-2 0 1,0 2 0,-2 0 0,1 2 1,-3 0-1,0 0 2,-1 0-1,-1 0 2,-1 0-1,2 0 2,1 0-1,1 0 2,-1-1-1,0 0 1,-1-2-2,-1 0 1,0-1-1,-1 1 0,0-2 1,1 2-1,-2-1 1,-2 2 0,-1 0-1,-3 2 1,0 0-1,1 0 0,1 0-2,1 0-1,0 0 0,-1 0 0,-1 0-1,-1 0 0,0 0-1,1 2 1,1 0-1,1 2-1,1-1 1,3-1-1,1 0 1,2-1 1,1-1 0,-1 0 0,-1 0 0,-1 0 1,-1 0-1,0 0 1,1 0 0,-1 0 0,1 0 0,1 0 0,0 0-1,2 0 1,1 0 0,1 0 0,0 0 0,2 0 0,-1 0 0,-2 0 1,-1 0-1,-3 0 0,0 0-1,3 0 1,1 0 0,2 0 0,1 0 0,-2 0 0,0 0 0,-1 0 0,-1 0 0,-2 0 1,0 0 0,-1 0 1,0 0 0,-1 0 1,0 0-1,1 0 1,-1 0 0,0 0-1,1 0 0,-1 0 0,0 0-1,-1 0 1,-2 0-1,1 0 1,-3 0 0,0 0-1,-1 0 0,0 0 1,-2 0-1,2 0 1,1 0 1,1 0 0,1 0 0,-1 1-1,1 2 0,-1 0-1,0 0 0,1 0 0,-1-2 0,1 0 0,-1-1-1,1 0 0,-1 0 0,1 0 0,-2 0 0,0 0 0,-1 0-1,-1 0 1,0 0-1,-1 0 1,1 0-1,0 0 1,-2 0-1,0 0 1,-1 0-1,0 0 0,-2 0 1,-1 0-1,-1 0-1,-1 0 1,-1 0-1,-1 0 1,0 0 0,-2 0 0,0 0 0,1 0 0,2 0 0,0 0 1,0 0-1,-1 0 0,-1 0-1,0 0 0,-1 0-1,1 0-2,1 0-2,2 0-3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05"/>
    </inkml:context>
    <inkml:brush xml:id="br0">
      <inkml:brushProperty name="width" value="0.02443" units="cm"/>
      <inkml:brushProperty name="height" value="0.02443" units="cm"/>
      <inkml:brushProperty name="color" value="#F2395B"/>
    </inkml:brush>
  </inkml:definitions>
  <inkml:trace contextRef="#ctx0" brushRef="#br0">71759 15050 900,'-16'1'-1,"3"2"0,-1 2-2,2 1 0,1 1 0,3-1 2,1 0 3,2-2 3,1 0 4,1 0 6,-2 0 6,2 0 7,-1-2-5,2-3-14,0-2-16,2-3-13,1-1-11,2 0-4,2 2-5,2 1-5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2"/>
    </inkml:context>
    <inkml:brush xml:id="br0">
      <inkml:brushProperty name="width" value="0.0285" units="cm"/>
      <inkml:brushProperty name="height" value="0.0285" units="cm"/>
      <inkml:brushProperty name="color" value="#F2395B"/>
    </inkml:brush>
  </inkml:definitions>
  <inkml:trace contextRef="#ctx0" brushRef="#br0">44350 22383 772,'36'-6'47,"-4"4"-4,-5 4-4,-5 4-5,-2 5-5,1 9-9,1 7-8,1 8-8,-2 1-6,-5-7-3,-5-7-2,-5-7-3,-1-4-10,0 1-15,1 0-15,2 0-16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06"/>
    </inkml:context>
    <inkml:brush xml:id="br0">
      <inkml:brushProperty name="width" value="0.03146" units="cm"/>
      <inkml:brushProperty name="height" value="0.03146" units="cm"/>
      <inkml:brushProperty name="color" value="#F2395B"/>
    </inkml:brush>
  </inkml:definitions>
  <inkml:trace contextRef="#ctx0" brushRef="#br0">71900 14150 699,'8'8'96,"0"0"-21,-1-1-22,1 1-20,1 0-14,1 2-6,3 0-4,2 1-6,-1 0-6,0-1-3,-1 0-5,0-2-5,-3 0-4,-1 0-3,-2-1-3,-2 1-4,-2 0-4,0 0-5,-2 0-4,0-1-4,-2 0 1,0 0 10,-2-2 8,0 0 9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07"/>
    </inkml:context>
    <inkml:brush xml:id="br0">
      <inkml:brushProperty name="width" value="0.03477" units="cm"/>
      <inkml:brushProperty name="height" value="0.03477" units="cm"/>
      <inkml:brushProperty name="color" value="#F2395B"/>
    </inkml:brush>
  </inkml:definitions>
  <inkml:trace contextRef="#ctx0" brushRef="#br0">70504 15021 632,'-16'0'-3,"2"0"0,1 0 1,1 0 1,1 0 7,2 2 12,2 0 11,3 2 13,1-1 2,3-1-5,4 0-7,2-2-6,4 0-3,4 0-2,3 0-1,5 0-2,3 0-1,3 0-3,3 0-3,2 0-3,3-1-2,1-2-4,0-2-3,2-1-3,-2-2-3,-3 2 0,-5 1-2,-3 0 0,-3 1 0,-2 1-1,0-2 0,0 2-1,-2-1-1,-1 2-2,-1 0-3,-1 2-2,-1-1 0,-2 0 0,-3-2 2,-1 0 0,-4 0-5,-8 2-8,-6 2-10,-7 2-10,-4 2 1,1 2 11,-1 1 10,0 3 11,1 0 6,1-2 3,1-2 2,1-2 3,1-2 1,1 1 0,0 0 1,2 0 0,1 0 3,1 0 3,0 0 3,2 0 4,0 0 3,2 0 3,1 0 2,0 0 3,1 0 0,-2 1-2,0 2-2,-1 0-1,-1 1 1,2 2 5,1 0 5,0 1 4,3-1-1,2-2-8,4-4-9,2-2-8,3-2-6,4 0-3,2 0-4,3 0-3,1-1-3,-1-1-2,-1 0 0,0-1-2,-6 1-3,-9 4-5,-8 3-3,-9 6-6,-7 1 1,-3 1 6,-5 1 4,-3 1 6,-1 0 3,1-2 3,3-3 1,2-1 3,1-1 2,1 0 0,1 0 0,1 0 1,1-1 1,1-1 2,1-1 2,1 0 2,1-2 1,2 0 3,3-2 1,1 0 2,2-1 2,1 2 2,0 0 1,2 2 3,0 0 4,2 1 6,1 2 6,1 0 6,0 2 1,2 2-8,0 1-6,2 3-7,-1 1-4,-1-1-4,0 1-3,-1 0-4,-1 0-2,2 1-4,0 1-3,2 1-3,0 0-5,0-3-6,0-1-7,0-2-5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07"/>
    </inkml:context>
    <inkml:brush xml:id="br0">
      <inkml:brushProperty name="width" value="0.03009" units="cm"/>
      <inkml:brushProperty name="height" value="0.03009" units="cm"/>
      <inkml:brushProperty name="color" value="#F2395B"/>
    </inkml:brush>
  </inkml:definitions>
  <inkml:trace contextRef="#ctx0" brushRef="#br0">71350 15828 731,'17'-8'0,"1"1"0,3-1 0,1 0 0,0 0 0,-3 2 0,-3 1 0,-3 0 1,1 1 3,4 1 6,3-1 8,5 0 6,0 0 3,0 2-4,-1 0-3,-1 2-3,-2 1-3,-1 2-2,-3 2-3,-1 2-2,-1 1-3,0 1 1,-1 1-2,1 2 0,-2 0-1,-3 3 0,-3 2 1,-2 1-1,-3 1 1,0-1 0,-2-1 1,0 0-1,-3-1 1,-2 3 1,-4 1-1,-2 3 1,-2 0 0,-1-1 0,-1-2-1,-1 1-1,-2-2 0,0-1 0,-1-1-1,-1-1 0,0-1-1,-1-3-4,0-1-2,1-2-2,-1-2-3,1-2-3,-1-3-1,1 0-3,0-4 0,1-2-1,1-4-1,1-2 0,1-4 0,4-5-1,3-5-1,3-5-1,1-2 1,4 2 1,0 0 2,4 1 2,1 2 2,3 3 3,3 3 3,4 3 2,0 3 4,1 2 3,0 4 3,-1 3 4,-1 3 4,-3 6 6,-2 4 4,-4 5 5,-3 3 1,-2 0-5,-3-1-5,-4 1-4,-2-1-2,-1-1-2,-3-1-1,-1 0-1,-2-3-1,0-1-1,1-2-1,-1-2-1,1-2-1,3 0-2,1-2 0,2 0-1,2-3-3,2-4-5,2-4-6,3-4-5,1-4-5,3-7-5,4-5-6,2-6-6,1 0 1,-3 7 7,-1 7 5,-2 7 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08"/>
    </inkml:context>
    <inkml:brush xml:id="br0">
      <inkml:brushProperty name="width" value="0.03949" units="cm"/>
      <inkml:brushProperty name="height" value="0.03949" units="cm"/>
      <inkml:brushProperty name="color" value="#F2395B"/>
    </inkml:brush>
  </inkml:definitions>
  <inkml:trace contextRef="#ctx0" brushRef="#br0">72921 13666 557,'24'-7'2,"1"2"3,1 2 5,1 2 3,-3 3 3,-4 4 0,-4 4 2,-6 3 0,-3 3-1,-2 1-4,-3 2-3,0 0-5,-4 1-2,0 1-1,-3 1-1,-2 1-1,-2 0-3,-2-1-8,-2-1-6,-1-1-8,-3-2-2,-1-1 1,-3-2 2,-1-2 1,-1-3 2,3-1 1,1-2 2,3-2 2,0-2 4,2-1 5,1 0 6,1-1 5,2-1 7,6 0 6,4 0 6,6 0 7,4-2 1,4 0-5,3-3-5,5-2-5,1-1-3,1 2-2,-1 1-3,1 1 0,-2 0-4,-2 2-3,-1 0-4,-2 2-3,-6 1-5,-7 1-9,-8 3-8,-7 2-9,-5 1 2,0-2 12,1-1 10,-1 0 12,1-1 7,-1 0 6,0-1 4,1 1 4,0 1 4,2 0 3,2 1 1,3 2 2,0 0 1,2 1-2,1 2-1,0 0-2,2 2-1,0 1-2,2 3 0,0 2-2,1 1-2,-2 1-1,0 1-1,-1 1-2,-2 2-1,2 2-2,-1 4-2,0 3-1,-1 3-2,-2 2-2,-2 4-3,-1 3-2,-3 1-2,0 1-6,-1 2-4,-1 0-4,-1-1-4,1-4-5,-1-4-4,0-4-4,1-3-2,-1-3 0,0-3 0,1-3 0,-1-3 0,0-3 2,1-3 1,-1-3 2,1-3 2,1-2 1,0-4 3,2-2 3,1-3 2,3-1 5,1 0 3,2-1 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09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72550 15413 627,'32'-30'2,"1"3"2,0 3 2,2 3 4,0 2 1,1 1 0,-1 0 1,0 2 0,1 2 2,0 1 1,2 2 1,1 2 2,-2 2-2,-2-1-2,-3 0-3,-3 0-3,-3 1-4,-1 2-5,-3 2-4,-1 3-6,-3 0-3,-3 0-5,-3 0-4,-2 0-3,-5-1-4,-5-1-1,-4 0-2,-5-1-2,-4-2 3,0 0 7,-1-2 7,-1 0 7,1-1 5,2-2 3,4 0 4,3-1 2,1 0 5,0 0 6,0 2 8,0 1 6,1 2 5,0 6 2,2 4 4,0 6 2,0 3-1,-4 3-5,-2 3-7,-3 3-5,-2 1-4,0-1-2,1-1-1,-1-1-1,1-1-3,2-1-5,2-1-3,3 0-5,0-3-4,0-1-2,0-2-4,0-2-3,1-3-3,4-1-2,2-2-2,4-2-3,3-3 0,3-6 2,5-4 2,3-5 0,2-3 0,-1-1-6,-1-1-4,0-1-4,-3 1 0,1 1 7,-2 2 6,-1 3 6,-2 1 7,-3 4 6,-2 3 8,-4 3 6,-1 2 7,0 4 9,0 2 7,0 4 9,-1 1-5,-2 3-18,-2 2-16,-2 2-17,-4 1-8,-6 4-1,-5 4 1,-7 2 0,-3 1 1,-3 2 1,-1 1 1,-2 1 1,-1-1 2,3-3 5,2-4 4,2-1 4,3-4 4,5-3 2,4-3 2,6-3 3,6-4 3,8-6 5,8-6 4,8-5 4,4-5 1,2-2-4,3-1-3,1-2-5,0-1-2,-3 4-1,-3 3-1,-3 3-2,-3 2-4,-1 2-4,-2 3-5,-2 1-6,-4 3-2,-3 6 0,-4 4-1,-4 5-1,-3 3 1,-4 1 2,-2 2 1,-3 0 1,-2 0 2,-1 1 1,-2-1 1,1 1 2,-2-1 1,0 1 0,1 0 2,-1-1 1,1 0 2,1-3 4,1-1 5,1-2 4,1-2 2,4-1 1,3 0 1,3-2-1,4-2 0,7-2-3,7-4-3,8-2-3,4-4-3,2-4-6,4-4-4,3-3-5,0-3-3,-1 1 0,-3-1-1,-1 1-1,-4 0 2,-2 4 3,-3 3 4,-2 3 4,-4 2 5,-1 2 7,-2 2 6,-2 2 7,-3 2 2,-3 4-1,-2 2-2,-4 4 0,-1 1-3,-2 1-1,0 1-1,-1 1-2,-2 1-3,-4 2-4,-2 0-4,-3 1-5,-2 1-2,-3 3-1,-1 1-1,-3 3-2,0-1-3,-1 0-3,1-1-4,0-1-3,-2-1-4,1-3-4,-2-1-3,-1-2-4,2-3-3,3-3-3,5-3-3,3-2-2,3-3 1,3-1 7,1 0 7,2-1 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09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73200 16877 613,'10'-10'40,"5"10"5,5 12 4,5 10 5,6 7-1,5 4-6,6 4-7,6 5-7,2-1-11,0-2-19,-2-4-17,0-2-18,-2-4-11,0-5-4,-2-5-5,0-5-3,-5-3 1,-7-2 4,-9-2 7,-7-2 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10"/>
    </inkml:context>
    <inkml:brush xml:id="br0">
      <inkml:brushProperty name="width" value="0.05012" units="cm"/>
      <inkml:brushProperty name="height" value="0.05012" units="cm"/>
      <inkml:brushProperty name="color" value="#F2395B"/>
    </inkml:brush>
  </inkml:definitions>
  <inkml:trace contextRef="#ctx0" brushRef="#br0">75710 14789 438,'0'-15'2,"2"4"3,0 3 3,2 2 4,1 2 1,3 1 1,3-2 1,4 2 0,1-1-1,1 0-1,1 0-2,1 0-3,0 1 0,-1 2 0,-1 2 0,0 2-1,-3 2 0,-3 2-1,-3 1-2,-2 3-1,-4 2 0,-2 2 3,-4 1 3,-2 3 1,-4 1 3,-3 1 0,-5 1 1,-4 1 1,-1 1-1,-1-1-2,1 1-3,-1-1-2,1 0-2,1-1-3,1-1-2,1-1-1,1-2-5,3-4-5,1-5-6,3-3-6,1-6-5,4-10-7,2-8-6,4-9-7,2-3 0,4 2 9,2 1 6,4 3 8,-1 2 6,1 7 4,-2 3 5,0 6 3,-2 3 8,1 4 11,0 2 10,0 4 11,0 2 5,2 1 2,0 3 0,1 2 0,0 1-1,-1 1-6,0 1-5,-2 1-5,0 1-4,0 1-6,0 1-4,0 1-4,-2-1-5,-1-3-6,-2-3-4,-2-2-6,-1-9-9,0-14-12,0-14-12,0-13-12,0-6 0,0 0 14,0 1 13,0 2 13,1 2 9,2 3 2,2 5 3,2 3 3,2 5 2,1 3 2,3 5 1,2 3 2,2 2 5,1 0 8,3 0 9,1 1 8,3-1 4,3 2-4,3 0-1,3 2-3,1 0-3,0 0-3,0 0-4,1 0-3,-2 0-4,-2 1-3,-1-2-3,-3 2-3,-1-1-4,-1 2-2,-1 0-4,-1 2-3,-3-1-3,-5-2-1,-5-2-3,-4-2-2,-4-1 0,-1-2 1,0 0 2,-1-1 0,-4-1 2,-2-2 0,-5 0 2,-4-1 0,-1-2 2,-1-1 3,0-3 3,1-1 3,-1-1 4,2 3 5,1 1 6,1 3 5,1 0 2,2 2 0,2 1-1,3 1 0,-1 4 3,2 8 8,-1 8 7,0 7 7,0 6-1,2 3-7,0 3-9,2 3-7,0 4-4,0 7 1,0 5 0,0 6 1,0 2-1,0-1-4,0-1-2,0 0-3,0-1-2,0 2 2,0 0 0,0 1 1,-1-1-6,0-6-12,-2-4-12,0-5-14,-1-6-3,0-6 2,0-5 4,1-7 4,-3-3 1,-2-2 2,-4-2 0,-2-2 2,-3-3 1,-1-4 2,-3-4 2,-1-4 3,-1-4 1,-1-3 2,1-5 1,-1-3 1,2-2 2,3 1 2,3 1 3,3 1 2,2 1 3,4 3 3,2 1 4,4 3 3,3 0 2,6 2-1,4 1-1,5 1-1,4-1 0,3 0 0,3-1-2,3-1 1,2 0-7,1 1-12,0 1-11,2 0-13,0 0-6,-2-1 1,0-3 0,-1-1 0,-3-1 3,-7 4 6,-5 3 5,-6 3 6,-3 1 3,-1 0 1,1 0 2,0 1 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11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78699 14047 539,'17'-8'5,"1"0"10,3 0 11,1 1 10,0 0 4,-5 2-4,-3 2-4,-4 2-4,-2 2-1,-1 4-1,1 2-1,0 3 0,-1 4-2,-1 2-3,0 3-4,-2 3-3,-1 2-6,-4 3-7,-2 1-7,-3 3-8,-5 0-7,-4 0-6,-5 0-7,-5 1-5,-4-2-3,-2-2 3,-4-1 2,-3-3 3,0-2 4,0-3 7,2-3 6,0-2 6,2-3 5,1-1 0,3-1 3,2 0 0,2-2 3,3-2 6,3-3 5,3 0 4,6-2 8,10 0 9,10 0 9,10 0 10,6-2-1,4-2-10,4-4-11,5-2-10,1-1-8,0 1-6,0 0-4,0 2-6,-2 0-6,-4 2-6,-4 1-5,-3 0-6,-4 1-4,-3 1-1,-3-1-1,-3 0-1,-5-2 1,-6-2 1,-7-3 3,-7-3 2,-4-1 3,2 2 6,1 2 6,1 3 6,0 0 6,0 0 9,0 0 7,1 0 9,0 2 3,0 1 0,2 2 0,1 2 0,0 2 3,2 3 7,1 4 5,0 2 6,2 4 1,0 5-4,2 5-5,1 5-3,0 5-6,0 3-4,0 4-6,0 4-5,-2 7-5,-1 11-4,-2 11-5,-1 11-3,-3 4-6,0-2-8,-1-2-8,-1-2-7,-1-2-4,0-3 1,0-3 1,1-3 1,1-6-3,2-7-6,4-8-5,2-8-7,2-8 2,-2-8 10,0-7 9,-1-8 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12"/>
    </inkml:context>
    <inkml:brush xml:id="br0">
      <inkml:brushProperty name="width" value="0.05422" units="cm"/>
      <inkml:brushProperty name="height" value="0.05422" units="cm"/>
      <inkml:brushProperty name="color" value="#F2395B"/>
    </inkml:brush>
  </inkml:definitions>
  <inkml:trace contextRef="#ctx0" brushRef="#br0">78538 15477 405,'-7'-14'3,"-1"2"5,0 4 5,0 3 5,-1 2 3,-3 2 0,-4 2 1,-2 2 0,-3 4 0,-3 5-3,-3 7-2,-2 6-3,-4 3-1,-3 4-2,-3 3-1,-2 3-1,-2-1-1,2 0-1,0-3 0,2-2 0,2-3-1,7-3-1,5-5-1,7-3-1,8-7-1,12-10-2,12-10-1,11-9-1,11-11-3,8-7-4,10-10-3,8-8-3,6-4-4,3 1-4,3 1-2,3 0-3,-3 4 1,-6 5 5,-7 4 7,-6 5 5,-7 6 5,-6 4 4,-6 5 2,-6 5 4,-5 3 1,-5 2-1,-5 3 0,-4 1-1,-2 3 4,1 4 10,3 4 9,2 4 10,0 3-1,-1 1-7,-1 3-9,0 2-9,-3 0-5,-1-1-1,-2-1-1,-2 0-2,-2-2-5,-1 1-9,0 0-9,-1-1-10,-4 1-3,-4 0 2,-6 0 3,-3-1 2,-4 1 2,0 0 4,1-1 3,-1 1 4,1-1 2,1-2 4,1-2 1,1-2 4,1-2 3,0 1 5,2 0 3,1 0 6,1 2 6,2 2 9,2 3 10,3 3 9,1 2 2,2 2-6,2 0-7,2 1-6,0 2-4,-1 3-3,0 3-3,-1 3-2,-1 1-2,1 0 2,2 0 0,0 1 1,0-1-1,-2 0-2,-2 1-2,-2-1-3,-1-1-1,1-3-2,-1-4-2,0-1-2,-1-4-2,0-1-3,-2-3-1,0-1-2,-3-3-6,-5-2-9,-5-4-9,-5-2-10,-1-6-4,3-8 0,3-8 0,3-7-1,2-6 2,2-4 1,3-5 2,1-2 1,2-2 3,2 3 4,2 4 4,2 2 4,1 5 4,0 5 4,0 7 5,0 5 4,0 8 11,0 7 16,0 7 17,0 9 16,-3 6 3,-6 7-11,-5 5-10,-7 6-10,-1-1-9,3-7-8,3-9-8,3-7-7,0-4-7,0 1-6,-1 1-6,-1 2-7,1-2-5,2-1-9,4-3-7,3 0-8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12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81450 16800 532,'16'1'37,"-1"4"5,1 2 3,0 3 4,-1 3-1,1 0-5,0 1-5,-1 1-5,1 2-4,-1 1-1,1 3-3,0 1-1,0 2-6,1-1-10,1 1-9,1-1-9,-1-1-11,-5-3-9,-3-3-11,-4-2-10,-2-3-6,0-1-2,0-1-4,0 0-2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3"/>
    </inkml:context>
    <inkml:brush xml:id="br0">
      <inkml:brushProperty name="width" value="0.03418" units="cm"/>
      <inkml:brushProperty name="height" value="0.03418" units="cm"/>
      <inkml:brushProperty name="color" value="#F2395B"/>
    </inkml:brush>
  </inkml:definitions>
  <inkml:trace contextRef="#ctx0" brushRef="#br0">45629 23181 643,'51'-7'107,"-6"1"-23,-8 0-24,-6 2-23,-4 0-16,-1 2-9,-1 0-10,-1 2-8,-3 1-10,-5 4-12,-5 2-12,-4 3-11,-6 2-1,-6 0 11,-6 0 9,-6-1 11,-2 1 8,-1 0 4,1-1 5,-1 1 5,0 0 5,1 0 5,-1-1 6,1 1 5,-1 1 4,-1 2 1,-1 1 2,-1 3 2,-2 3 0,-1 7-3,-3 5-1,-1 6-2,-1 4-3,2 0-4,0 1-5,1 2-4,2-2-6,3-2-5,3-4-6,3-2-5,2-5-7,4-7-6,3-7-7,3-7-5,4-6-5,7-8-3,7-6-2,8-7-4,1-3 4,-3 2 9,-3 3 9,-3 1 10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37:1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83675 17975 333,'49'20'167,"16"14"-1,16 14 1,15 16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6T18:37:24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10897 35219,'-47'-16,"47"8,0 0,0 1,0-1,24-8,-1 1,8 15,1 0,-1 7,0 1,9 0,-1 0,0 0,0-1,0 1,1 0,-9-8,0 0,9 8,-1 0,0-8,0 0,8-8,0 0,8 0,0 0,0 1,0-1,-8 0,0 0,15 8,1 0,0-8,0 1,-1 7,1 0,0 7,-1 1,-7-8,0 0,8-8,-1 1,-7-1,0 0,8 8,0 0,-1-8,1 0,0 1,-1-1,1-8,0 0,0 9,-1-1,1 0,0 0,-16 8,0 0,15-8,1 1,0-1,0 0,-9 8,1 0,0 0,0 0,0 0,0 0,0 8,0 0,-8-8,0 0,0 0,0 0,-8 0,0 0,8 7,0 1,0-8,0 0,-8 0,1 0,-1 0,0 0,0 0,0 0,1 0,-1 0,-8 0,0 0,-7 0,-1 0,9 0,-1 0,-7 0,-1 0,9 0,-1 0,0 8,1 0,7-8,0 0,-8 0,1 0,-1 0,0 0,-7 0,-1 0,-7 0,0 0,-1 0,1 0,-8 0,0 0,0-8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0:1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63146 15700 999,'-15'0'-5,"3"2"-12,2 0-14,1 1-11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0:18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40132 24247 638,'-19'1'39,"9"2"4,8 2 3,10 2 4,4 0-3,1-1-10,1-1-9,1 0-11,1-1-5,0 0-3,-1 0-3,1 0-2,0-1-1,1 1 1,1 0 0,1 0 1,0 0-2,-1 0-5,-1 0-5,0 0-4,-2-1-3,-1 0 0,-1-2 0,0 0 0,-2-1 0,1 2 2,0 0 2,-1 2 0,0-1 1,0 1-2,-2 0-1,0 0-1,-3-3 0,-3-4 4,-2-5 2,-4-5 2,-1-4 3,-2-3-2,0-4 1,-1-1-1,-1-2 1,2 1 0,1 1 1,0 1 0,2 1 0,1 1 0,0 1-1,2 1 0,0 1 0,0 3 0,0 1 1,0 3 0,1 0 1,1 2 1,3 1 1,2 1 1,1 1 2,2 2 4,0 2 3,1 2 3,2 1 3,0 0 0,1 0 2,1 0 0,1 0-1,-1 0-2,1 0-2,0 0-2,-1 0-2,1 2-1,0 0-1,-1 2 0,0 0-1,-1 2 1,0 0-1,-2 1 1,-1 1-1,-1 0-4,0 0-4,-2 0-3,-1 1-1,-2 3 1,-2 3 2,-2 3 2,-2 3 0,0 1 1,-2 2 0,0 3 1,-2 0 0,0-1 1,-1-1-1,-1-1 1,-1-2 0,2-2-2,1-1 0,0-2-2,3-3-2,2-3-4,3-3-4,4-2-4,2-4-3,3-4-1,4-4-1,2-4-1,1-2 0,1-1 2,-1-2 2,1 0 2,-1 0-3,1 1-8,0 1-8,-1 1-7,-1 1-1,-4 2 7,-5 2 9,-3 3 7,-1-1 4,0 2 1,1-1 1,2 0 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0:18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43200 23865 725,'22'13'78,"-1"-3"-16,-3-4-15,-1-4-16,-1-3-10,1 0-5,1-2-5,1 0-4,1-1-6,-1 0-5,1 1-8,0-1-6,-2 0-5,0 0-5,0 0-4,-2 1-6,-2-1-2,-1 2-1,-2 0-1,-2 2-1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0:19"/>
    </inkml:context>
    <inkml:brush xml:id="br0">
      <inkml:brushProperty name="width" value="0.03487" units="cm"/>
      <inkml:brushProperty name="height" value="0.03487" units="cm"/>
      <inkml:brushProperty name="color" value="#00BFF3"/>
    </inkml:brush>
  </inkml:definitions>
  <inkml:trace contextRef="#ctx0" brushRef="#br0">43690 24562 630,'-5'12'8,"8"-5"16,6-6 15,7-6 16,4-3 2,3-1-10,1-2-11,3 1-11,0-1-6,0 2 0,1 2-1,-1 3-1,0 0-12,-1 2-22,-1 0-22,-1 2-24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0:27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45496 23197 680,'-13'-14'-6,"6"2"12,6 4 13,6 3 13,3 1 3,0 2-5,0 0-6,-1 2-6,2 1-4,2 2-3,2 2-5,1 2-3,1 0-2,-3 1-1,-1 0 0,-2 0-1,-1 0 0,0 1-2,0 2-1,-1 0-1,1 1-1,-2-1 1,-1 1 1,0 0 1,-2 0 1,-1 1 0,0 1 0,-1 2 1,-3 0-1,0 3 1,-3 1 1,-2 3-1,-1 0 1,-2 1-1,0-1 1,-1 1 0,0-2 0,0-3-1,2-3 1,1-3 0,-1-1 0,0 1 0,-1 1 0,-1 2 0,0-2 0,0-1 0,2-2 1,1-2-1,0-1 1,2-1 2,1 1 3,0 0 1,4-3 3,6-6 5,6-6 5,6-6 4,3-2 0,0 1-4,2 1-5,1 1-4,1-1-3,1 0-4,1-1-1,1-1-4,1 0-3,1 2-4,0 3-4,2 1-4,-2 1-3,-3 2 1,-5 1-1,-3 1 1,-3-1-1,-1 2 0,-1-1-1,0 0 0,-2 0-3,1 2-3,0 0-4,0 2-3,-1 0 0,-1 0 3,-1 0 3,0 0 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0:33"/>
    </inkml:context>
    <inkml:brush xml:id="br0">
      <inkml:brushProperty name="width" value="0.03508" units="cm"/>
      <inkml:brushProperty name="height" value="0.03508" units="cm"/>
      <inkml:brushProperty name="color" value="#00BFF3"/>
    </inkml:brush>
  </inkml:definitions>
  <inkml:trace contextRef="#ctx0" brushRef="#br0">21331 19750 627,'-14'2'17,"5"6"18,3 4 17,4 5 17,2 3 1,0 3-15,0 1-15,0 3-16,0 0-14,2 1-11,0-1-13,2 0-12,0-1-9,1-1-6,1-3-5,2-1-7,-1-3-1,-1-3 4,-1-3 5,0-2 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0:33"/>
    </inkml:context>
    <inkml:brush xml:id="br0">
      <inkml:brushProperty name="width" value="0.0243" units="cm"/>
      <inkml:brushProperty name="height" value="0.0243" units="cm"/>
      <inkml:brushProperty name="color" value="#00BFF3"/>
    </inkml:brush>
  </inkml:definitions>
  <inkml:trace contextRef="#ctx0" brushRef="#br0">23800 18628 905,'14'-22'-51,"-1"5"11,-2 3 11,-2 5 11,-1 2 11,-1 2 13,1 2 11,0 2 13,0 1 6,0 0-1,0 0-1,-1 0 1,1 2-7,-2 4-13,-1 3-12,0 5-11,-2 2-9,-1-1-1,0 1-3,-1-1-2,-1 0-1,0-1 1,0 0 2,0-2 0,0-1 4,0-1 4,0-1 5,0 0 6,2-3 3,5-4 3,5-4 2,6-4 3,0-3-2,-1-2-6,-3-1-8,-1-3-6,-1 0-3,1 1 2,2 1 0,0 1 1,-1 1 2,-1 2 2,-2 2 1,-2 3 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0:34"/>
    </inkml:context>
    <inkml:brush xml:id="br0">
      <inkml:brushProperty name="width" value="0.02983" units="cm"/>
      <inkml:brushProperty name="height" value="0.02983" units="cm"/>
      <inkml:brushProperty name="color" value="#00BFF3"/>
    </inkml:brush>
  </inkml:definitions>
  <inkml:trace contextRef="#ctx0" brushRef="#br0">26300 21531 737,'14'-7'25,"-1"0"4,-2 2 4,-2 1 3,-1 0-1,1 2-7,2 0-5,0 2-6,0 2-6,-1 4-5,0 3-5,-2 5-5,-1 3-3,-2 3 0,-3 3 0,0 3 0,-2 0-1,0-1-1,0-3-2,0-1-2,0-3 0,0-1 2,0-2 3,0-3 1,1-2 4,3-2 2,4-4 3,2-2 4,2-3 2,0 0 4,-1-2 3,1 0 4,-1 1 0,-1 4-2,0 4-3,-2 4-2,-1 3-4,-2 5-6,-3 3-5,0 5-6,-3 1-2,0 0 0,-2 0 2,0 1 1,-1-2-6,2-1-14,0-3-13,2-1-13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3"/>
    </inkml:context>
    <inkml:brush xml:id="br0">
      <inkml:brushProperty name="width" value="0.0313" units="cm"/>
      <inkml:brushProperty name="height" value="0.0313" units="cm"/>
      <inkml:brushProperty name="color" value="#F2395B"/>
    </inkml:brush>
  </inkml:definitions>
  <inkml:trace contextRef="#ctx0" brushRef="#br0">46372 23937 702,'7'-6'2,"-1"6"4,0 4 3,-2 6 4,-3 3 3,-4 5 0,-5 3 2,-5 5 0,-2 0 1,2-3-4,3-3-1,1-3-3,1-1-3,2-1-5,1 1-3,1-1-5,2-1-5,5-2-4,5-4-5,6-3-5,2-1 0,1-2 6,1 0 4,1-2 5,0 1 5,-3 2 2,-1 2 3,-2 2 2,-3 1 4,-1 1 3,-2 2 3,-2 0 2,-2 1 3,0 1 0,-2 1 2,0 2 1,-4 0-1,-4 1-2,-5 1-1,-5 1-1,-3 0-2,1-1-2,-1-1 0,1-1-1,-1-2-2,1-2-1,-1-4-3,1-2-2,-1-4-2,2-3-1,1-2 0,1-3-2,2-6-2,5-6-5,3-7-5,4-6-3,5-7-6,6-5-7,5-4-6,7-5-6,0 3 0,-3 10 9,-5 11 7,-3 11 8,-2 5 2,2 1-3,0-1-5,1 0-2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0:34"/>
    </inkml:context>
    <inkml:brush xml:id="br0">
      <inkml:brushProperty name="width" value="0.03601" units="cm"/>
      <inkml:brushProperty name="height" value="0.03601" units="cm"/>
      <inkml:brushProperty name="color" value="#00BFF3"/>
    </inkml:brush>
  </inkml:definitions>
  <inkml:trace contextRef="#ctx0" brushRef="#br0">28783 18825 611,'-6'16'122,"4"1"-30,4 1-29,4 1-29,2 0-18,1-1-3,2-1-4,0 0-4,1-3-1,3-1 2,2-3 2,2 0 3,-1-5-6,0-3-11,0-4-12,-2-3-12,0-5-7,-1-2-1,1-3-1,0-3-2,-2-2 1,-1-1 2,-3-1 0,-1-1 2,-1-1 3,-2 1 3,-1 0 4,0-1 3,-2 3 4,-2 3 4,-2 4 4,-2 5 5,-2 2 3,0 2 4,-1 2 2,-2 2 4,1 1 2,-1 0 3,0 0 3,0 0 3,1 0 5,0 2 8,2 0 8,1 2 8,0 0 1,2 2-6,0 0-5,2 1-5,0 3-5,0 6-3,0 4-2,0 5-4,0 5-2,0 6 0,0 6 0,0 6-1,1 4-11,2 3-22,2 3-22,2 3-23,0-4-8,-1-12 5,-1-12 5,0-11 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62725 17325 333,'49'20'167,"16"14"-1,16 14 1,15 16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06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15835 25382 611,'0'-17'2,"2"0"4,0-1 3,2-1 4,-1 1 3,-1 3 4,0 3 3,-1 2 4,-1 3-1,0-1-3,0 0-3,0 0-4,-1 0 0,-1-2 2,0 0 1,-1-1 3,-2 0 0,0 0-1,-1 2-1,-2 1-2,0 0-5,-1 0-8,-2 0-9,0 1-7,-1 0-4,1 2 3,-1 2 3,0 2 2,0 1 3,1 0 1,-1 0 1,0 0 2,0 2 1,-1 6-1,-1 4 0,-1 5 0,-2 3 1,0 1-1,-1 1 2,-1 1 1,0 1 0,1-1 0,1 1 1,1-1 0,0 0 1,2-1-1,1-1 1,1-1 1,0 0-1,1-1 0,-1 1 0,0-1-1,1 0 1,2-1-2,3-1 1,1 0-1,1-2 0,2 1-1,0 0-2,2-1 0,0 1 0,0 0-1,0-1 0,0 1 0,0 0-1,0-1 0,0 1 1,0 0 0,0-1-1,2 1-1,0-1 0,2 1-1,0-1 0,2-1-1,0-1 0,1 0-1,2-2-1,2-1-1,2 0-2,1-2-2,3-1 0,1-1 0,3 0 1,1-2 0,3-2-2,1-6-4,3-4-4,1-5-4,1-4-5,1-3-5,-1-3-6,0-3-5,-3 0 1,-5 5 8,-7 3 8,-5 5 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07"/>
    </inkml:context>
    <inkml:brush xml:id="br0">
      <inkml:brushProperty name="width" value="0.0348" units="cm"/>
      <inkml:brushProperty name="height" value="0.0348" units="cm"/>
    </inkml:brush>
  </inkml:definitions>
  <inkml:trace contextRef="#ctx0" brushRef="#br0">17118 26461 632,'-1'-13'16,"-2"8"13,-2 7 11,-2 6 13,-1 4 1,-1 1-11,-2 1-9,0 2-11,0-1-7,1 1-3,0-1-3,2 1-4,0 0-1,1-1 0,-1 1 1,0-1-1,0 0 0,2-1-2,1 0-1,1-2-3,1-1-2,3-1-4,4 0-2,2-2-4,3-1-1,4-2 1,2-3 0,3 0 0,2-4-1,1 0 0,1-3-2,1-2-1,0-1-2,-1 0 0,-1 1-1,-1-1-1,-1 0-2,-3 2-1,-1 1-4,-2 0-1,-2 1-1,-1 1 1,-1-1 1,0 0 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07"/>
    </inkml:context>
    <inkml:brush xml:id="br0">
      <inkml:brushProperty name="width" value="0.0306" units="cm"/>
      <inkml:brushProperty name="height" value="0.0306" units="cm"/>
    </inkml:brush>
  </inkml:definitions>
  <inkml:trace contextRef="#ctx0" brushRef="#br0">17643 26539 718,'-15'-5'31,"3"6"6,1 6 5,2 6 6,2 4-3,1 3-10,1 3-11,0 3-10,1 2-8,0 2-8,0 2-7,1 3-7,-1 0-7,2 0-5,0 0-5,2 0-6,0-1-2,0-5 1,0-4 1,0-3 2,0-5 3,2-3 5,0-4 6,2-4 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07"/>
    </inkml:context>
    <inkml:brush xml:id="br0">
      <inkml:brushProperty name="width" value="0.03565" units="cm"/>
      <inkml:brushProperty name="height" value="0.03565" units="cm"/>
    </inkml:brush>
  </inkml:definitions>
  <inkml:trace contextRef="#ctx0" brushRef="#br0">18546 25034 617,'0'-15'3,"0"2"9,0 3 6,0 1 9,1 3 3,0 6 1,2 4 1,0 6 0,0 3-1,0 5-4,-2 3-3,0 5-4,-1 1-3,0 1-3,0-1-3,0 0-3,0 1 0,0 1 1,0 1 1,0 1 2,-1-1-6,0 0-9,-2-1-11,0-1-11,-2-2-6,0-1-4,-1-3-4,-1-1-3,-1-3-1,0-3 1,1-3 1,-1-2 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07"/>
    </inkml:context>
    <inkml:brush xml:id="br0">
      <inkml:brushProperty name="width" value="0.02687" units="cm"/>
      <inkml:brushProperty name="height" value="0.02687" units="cm"/>
    </inkml:brush>
  </inkml:definitions>
  <inkml:trace contextRef="#ctx0" brushRef="#br0">18600 26142 818,'14'-21'-8,"-1"5"10,-2 4 9,-2 6 10,0 2 5,1 0 1,3 0 0,2 1 0,0-1-4,-1 2-7,-1 0-7,0 2-9,-1-1-4,1 0-3,1-2-2,1 0-4,0-1-4,-2 0-6,-3 0-7,-1 1-7,-1-1-1,0 0 1,0 0 2,0 0 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08"/>
    </inkml:context>
    <inkml:brush xml:id="br0">
      <inkml:brushProperty name="width" value="0.03812" units="cm"/>
      <inkml:brushProperty name="height" value="0.03812" units="cm"/>
    </inkml:brush>
  </inkml:definitions>
  <inkml:trace contextRef="#ctx0" brushRef="#br0">19600 24374 577,'0'-11'59,"0"10"-2,0 10-3,0 10-3,0 5-5,0 4-7,0 3-8,0 3-7,0 3-6,2 2-3,0 4-3,2 2-4,-1 4-3,-1 4-2,0 4-2,-2 3-3,0 7-2,0 7-7,0 8-6,0 9-5,0 6-6,0 7-5,0 7-6,0 7-6,0-9 1,0-25 5,0-23 6,0-25 6,0-14 2,2 0-3,0-1-2,2 0-3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4"/>
    </inkml:context>
    <inkml:brush xml:id="br0">
      <inkml:brushProperty name="width" value="0.0349" units="cm"/>
      <inkml:brushProperty name="height" value="0.0349" units="cm"/>
    </inkml:brush>
  </inkml:definitions>
  <inkml:trace contextRef="#ctx0" brushRef="#br0">20408 26553 630,'7'-21'19,"-2"3"0,-2 4 2,-2 5 0,-1 1 0,0 0-2,0 0-1,0 0-2,-1 1-2,0-1-1,-2 0-2,0 0-1,-2 0-2,0 0 0,-1 1-2,-1-1-1,-1 0-1,0 2-2,0 1 0,0 0-2,1 1 0,-1 1 0,0-1 1,0 0 1,0 0-1,1 2 0,-1 0-1,0 2 0,0 0 0,0 2 0,0 0 0,1 2 1,-1 0 1,2 3 0,1 2 1,0 2 1,2 0-1,0-1 2,2 0-1,0-2 1,2 0 0,2 0-1,2 0 0,2-1-1,1 1 0,0 0 0,-1 0-1,1 0 1,0-1 0,2 1 0,0 0 0,1 0 0,0 0-1,0 1 0,-2 2-2,-1 0-1,0 0-1,-2 1 0,-1 0-2,0 0 0,-1-1-1,0-1 0,-1-1-1,2 0-1,-2-1 1,-1 1 1,0 2 1,-2 0 1,0 0 1,0-1 0,0 0 0,0-2 1,-1 0-1,-2 0 1,-2-1 0,-1 1 0,-3 0 0,-2 0 1,-2 0 0,-1-1 0,-2 1 0,1-2 0,-1-1 0,0 0-1,1-2 1,1 0 0,1-2 1,1 0 1,0-2 1,2 0 1,1-2 2,1 0 2,0-2 0,2-2 2,0-2 0,2-1 2,1-3-1,2 0-1,2-1 0,2-1 0,2-1-2,2-1-3,1-2-1,3 1-3,2-1-2,2 0-3,1 2-4,3 1-4,0 1-3,-1 1-6,-1 1-5,-1 1-5,0 0-2,1 2-1,1 1-1,2 1 1,-3 1 1,-1 2 6,-4 2 5,-3 2 5,-2 0 2,0 0-5,-2-2-3,0 0-3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4"/>
    </inkml:context>
    <inkml:brush xml:id="br0">
      <inkml:brushProperty name="width" value="0.04268" units="cm"/>
      <inkml:brushProperty name="height" value="0.04268" units="cm"/>
    </inkml:brush>
  </inkml:definitions>
  <inkml:trace contextRef="#ctx0" brushRef="#br0">22060 25296 515,'6'-14'5,"-3"3"11,-2 3 9,-4 2 12,-1 4 2,-2 2-3,0 4-4,-1 2-4,-1 3-2,0 2-2,0 1-1,1 3-1,-1 1-2,0-1-2,0 1-3,0 0-1,1 1-2,1 3 0,0 3-1,2 3-1,0-1 0,2-1-1,0-4-1,2-3 0,0-2-1,2-1-2,0-1-2,2 0-1,0-2-1,0 1 0,-1 0 1,1 0 0,1-2-1,2-1-2,2-2-3,2-2-3,1-2-1,1-2-1,1-2-2,2-2 0,0-3 0,1-2-2,1-3 1,1-3-1,0-2 1,1-2-1,0 0 2,-1-1 0,1-2 1,-1-3 1,1-3 1,0-2 1,-2-3 1,-1 1 2,-3 0 1,-1-1 2,-3 1 1,-2 2-2,-4 0 0,-2 1-2,-4 1 1,0 3 2,-3 1 0,-2 3 3,-2 2-1,-4 3 1,-2 2-2,-3 4 0,-2 3-2,-3 2-3,-1 4-4,-3 3-3,0 4-5,0 7-6,-1 7-7,1 7-4,2 1-5,5-3 1,4-5-1,6-3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3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48300 22766 626,'37'-7'119,"-6"2"-28,-4 2-29,-5 2-29,-3 1-15,-1 0-1,-1 0-2,-1 0-1,-1 1-9,-3 2-19,-1 2-18,-2 2-18,-4 0-10,-4 1 0,-6 0-1,-4 0-1,-3-1 6,-1-1 12,-1 0 13,-1-2 12,-1 1 12,0 0 11,1 1 11,-1 2 10,2 0 7,1-1 2,2 1 3,2 0 2,2 1 0,1 3-2,0 4-3,2 2-2,0 1-3,0 1-5,0-1-5,0 1-3,1 0-4,0 3 1,2 1 0,1 3 0,0-2-8,0-1-14,0-4-15,0-3-15,0-3-6,0-1 1,0-2 1,0-2 1,1-3 1,1-3 2,3-2 2,2-4 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6"/>
    </inkml:context>
    <inkml:brush xml:id="br0">
      <inkml:brushProperty name="width" value="0.03867" units="cm"/>
      <inkml:brushProperty name="height" value="0.03867" units="cm"/>
    </inkml:brush>
  </inkml:definitions>
  <inkml:trace contextRef="#ctx0" brushRef="#br0">15779 28888 568,'7'-23'5,"-2"2"9,-3 3 8,0 1 10,-4 3 3,0 3-4,-3 3-2,-2 2-4,-2 4-3,-2 4-5,-2 4-5,-1 4-5,-2 3-2,-2 3 0,0 3-1,0 3 0,-2 1-1,0-1-3,1-1-2,-1-1-2,1 0-1,1-1 1,1 1 1,1-1 1,1 1 1,2 0 1,2-1 1,3 1 2,1-2-1,2-1 0,2-3 1,2-1-1,1-1-1,0 2 1,0 0 0,0 1-1,1 0 0,2-1-2,2-1-1,2 0-1,1-3-1,1-1-2,2-2 0,0-2-2,2-2-2,3 0-2,3-2-3,3 0-3,2-3-2,1-4 0,1-4 0,1-3-1,0-4-1,1-2-3,-1-1-2,1-3-2,-2 0 1,0-1 4,0 1 4,-2 0 5,-1-1 2,-2 2 3,0 2 3,0-1 2,-3 3 3,-1 3 1,-2 3 2,-2 3 1,-3 3 14,-3 6 25,-3 4 24,-2 6 25,-3 1 4,0-1-20,-2-1-18,0 0-19,0 0-12,0 3-5,2 3-6,0 3-4,2 1-5,0-1-1,2 0-4,0-2-1,2-1-2,0 1-1,1 0 0,2-1-2,0 0 0,-1-1-2,1 0-2,0-2 0,-1 0-2,-2 0 0,-3-1 0,0 1-1,-4 0 1,-2 0 1,-4-1 2,-2 1 1,-3 0 0,-1-1 0,-3 1 0,-1 0-1,-2-1-2,2-1-3,1 0-2,1-2-3,0-1-3,1-2-4,-1-3-4,0 0-4,2-4-1,1-2 1,2-4 2,2-2 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6"/>
    </inkml:context>
    <inkml:brush xml:id="br0">
      <inkml:brushProperty name="width" value="0.03337" units="cm"/>
      <inkml:brushProperty name="height" value="0.03337" units="cm"/>
    </inkml:brush>
  </inkml:definitions>
  <inkml:trace contextRef="#ctx0" brushRef="#br0">17250 29450 659,'29'0'50,"-5"0"-5,-5 0-4,-5 0-6,-2 0-5,3 0-3,2 0-5,2 0-4,0 0-3,1 0 1,-1 0 0,1 0 0,-2 0-6,-3 2-13,-3 0-12,-3 1-13,-1 0-11,0 0-11,0-2-11,0 0-11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7"/>
    </inkml:context>
    <inkml:brush xml:id="br0">
      <inkml:brushProperty name="width" value="0.036" units="cm"/>
      <inkml:brushProperty name="height" value="0.036" units="cm"/>
    </inkml:brush>
  </inkml:definitions>
  <inkml:trace contextRef="#ctx0" brushRef="#br0">19050 28674 611,'6'-11'10,"-1"10"20,-2 10 20,-2 10 20,-1 5 3,0 2-15,0 3-15,0 1-15,-1 2-11,0 2-8,-2 2-8,0 3-9,0-2-6,1 0-5,0-3-5,2-2-6,0-3-4,0-5-3,0-5-3,0-5-4,0-5 1,0-4 3,0-6 2,0-4 4,0-3 3,0 0 5,0 1 5,0-1 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7"/>
    </inkml:context>
    <inkml:brush xml:id="br0">
      <inkml:brushProperty name="width" value="0.03428" units="cm"/>
      <inkml:brushProperty name="height" value="0.03428" units="cm"/>
    </inkml:brush>
  </inkml:definitions>
  <inkml:trace contextRef="#ctx0" brushRef="#br0">19000 29490 641,'0'-22'1,"2"3"2,0 3 2,2 3 2,1 2 7,3 0 11,3 2 13,4 1 12,0 1 1,1 0-9,0 2-11,-1 1-10,1 0-6,-1 2-3,1 0-3,0 2-3,-1 0-1,-1 0 2,-1 0 1,-1 0 1,0 0-10,0 0-18,-1 0-20,1 0-19,-1 0-8,1 0 4,0 0 4,0 0 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7"/>
    </inkml:context>
    <inkml:brush xml:id="br0">
      <inkml:brushProperty name="width" value="0.04354" units="cm"/>
      <inkml:brushProperty name="height" value="0.04354" units="cm"/>
    </inkml:brush>
  </inkml:definitions>
  <inkml:trace contextRef="#ctx0" brushRef="#br0">20396 28422 505,'-14'-19'40,"3"7"7,3 8 5,3 8 5,1 5-1,2 1-9,0 3-9,2 2-8,0 3-5,0 7-1,0 5-1,0 7 0,0 3-5,0 3-7,0 4-8,0 2-6,0 6-6,0 8 0,0 7 0,0 8-2,0 4-6,0-1-12,0-2-13,0 0-12,0-7-6,2-15-1,0-13-1,2-13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9"/>
    </inkml:context>
    <inkml:brush xml:id="br0">
      <inkml:brushProperty name="width" value="0.03084" units="cm"/>
      <inkml:brushProperty name="height" value="0.03084" units="cm"/>
    </inkml:brush>
  </inkml:definitions>
  <inkml:trace contextRef="#ctx0" brushRef="#br0">21130 29247 713,'-21'-1'8,"3"-2"7,5-2 5,3-2 7,2 0 1,1 0-5,-1 2-5,0 1-4,0 0-4,0 2 1,1 0-2,-1 2 0,0 0 0,0 2-1,0 0 0,1 2-1,-1 1 1,2 3 0,1 3 2,0 4 0,3 0 0,2-1-3,4-1-1,2 0-4,2-2 0,2 1-3,0 0 0,1-1-1,0 1-1,-1 0 2,0-1 0,-2 1 1,-1 0 0,-1 2-2,0 0-2,-2 1-2,-1-1-2,0-1 2,-2-2 1,0-2 0,-3-1 2,-4-1-1,-4 1 1,-3 0 0,-2-1 2,1-2 0,1-3 2,0 0 1,2-3 1,1 0 0,1-2 0,1 0 1,0-3 0,2-4 0,1-3 1,0-5 1,3-1-2,4 3-1,4 1-2,4 3-3,2 0-3,1 0-6,1 0-6,1 1-6,0-1-6,-1 2-3,-1 1-5,0 1-3,-1-1-2,3 0 3,1-2 3,3 1 3,-2-2 4,-3 2 6,-4 1 7,-4 0 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9"/>
    </inkml:context>
    <inkml:brush xml:id="br0">
      <inkml:brushProperty name="width" value="0.04278" units="cm"/>
      <inkml:brushProperty name="height" value="0.04278" units="cm"/>
    </inkml:brush>
  </inkml:definitions>
  <inkml:trace contextRef="#ctx0" brushRef="#br0">22150 28362 514,'9'-9'0,"1"-3"2,3-3 2,2-3 0,-1 0 3,-1 2 1,-2 4 4,-2 3 2,-3 3 6,-3 4 9,-2 4 11,-3 4 9,-3 3 1,0 3-5,-2 4-7,0 2-7,0 1-4,0 1-4,2-1-4,1 1-2,0-1-4,2 1-2,0-1-2,2 1-2,0-1-3,0 1-2,0-1-2,0 1-2,0-2-2,2-1-3,0-2-3,2-2-2,1-3-3,5-1-5,4-2-5,4-2-4,0-4 0,-1-6 3,-3-6 3,-1-5 3,-1-5 3,1-2 2,1-1 1,2-2 2,-2-3 1,-1-1 1,-3-2 0,0-2 2,-3-1 1,-1 1 1,-1 2 2,0 0 2,-2 2 1,-2 1 1,-2 3 2,-2 2 1,-2 2 1,-2 2 2,-2 5 2,-1 1 1,-2 4 0,0 3-2,0 2-4,1 4-2,-2 3-5,0 6-5,-1 4-7,-1 5-5,1 3-5,3 3-1,2 1-2,4 3-2,2-3 1,0-4 5,2-4 5,0-6 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19"/>
    </inkml:context>
    <inkml:brush xml:id="br0">
      <inkml:brushProperty name="width" value="0.0397" units="cm"/>
      <inkml:brushProperty name="height" value="0.0397" units="cm"/>
    </inkml:brush>
  </inkml:definitions>
  <inkml:trace contextRef="#ctx0" brushRef="#br0">23450 29000 554,'0'22'124,"0"-3"-26,0-3-27,0-3-27,0-1-14,0 0-4,0-1-3,0 1-4,1 0-8,4 1-15,2 1-14,3 2-13,2-3-8,0-3 2,-1-4 2,1-4 0,0-4 0,1 0-2,1-3-3,1-2-3,-1-1 1,-1 1 5,-2-1 3,-2 0 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0"/>
    </inkml:context>
    <inkml:brush xml:id="br0">
      <inkml:brushProperty name="width" value="0.04076" units="cm"/>
      <inkml:brushProperty name="height" value="0.04076" units="cm"/>
    </inkml:brush>
  </inkml:definitions>
  <inkml:trace contextRef="#ctx0" brushRef="#br0">23886 28716 539,'-9'-7'6,"0"2"12,-1 2 12,-1 2 12,0 2 4,2 2-3,2 2-2,2 2-4,1 2-2,-2 5-4,0 4-2,-1 3-2,0 4-4,0 1-4,2 2-3,1 3-5,-1 2-5,-2 6-6,-2 4-7,-2 6-7,0-1-4,1-5-2,1-4-2,0-5-2,2-4-8,1-3-16,0-4-16,2-1-16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0"/>
    </inkml:context>
    <inkml:brush xml:id="br0">
      <inkml:brushProperty name="width" value="0.03084" units="cm"/>
      <inkml:brushProperty name="height" value="0.03084" units="cm"/>
    </inkml:brush>
  </inkml:definitions>
  <inkml:trace contextRef="#ctx0" brushRef="#br0">11427 30237 713,'-6'-29'3,"2"5"6,4 5 5,3 5 7,3 3 3,5 1 0,5 0 1,5 2 0,5 0 0,3 1-4,4-1-2,4 0-2,3 1-2,1 0-1,0 2-1,2 1 0,-2 0-9,-4 2-14,-4 0-16,-4 2-16,-3 0-7,-5 0-1,-3 0-1,-4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12"/>
    </inkml:context>
    <inkml:brush xml:id="br0">
      <inkml:brushProperty name="width" value="0.04869" units="cm"/>
      <inkml:brushProperty name="height" value="0.04869" units="cm"/>
      <inkml:brushProperty name="color" value="#00BFF3"/>
    </inkml:brush>
  </inkml:definitions>
  <inkml:trace contextRef="#ctx0" brushRef="#br0">71455 39705 451,'22'-14'19,"-5"3"1,-3 2 1,-4 4 1,-2 2 2,1 2 1,2 2 2,0 2 1,0 2 0,-1 2-3,-1 1-2,0 3-3,-3 2-1,-1 0-1,-2 1 0,-2 1 0,0 2-1,0 1-1,2 3-1,0 1 0,0 2-1,0 1-1,-2 1 0,0 1-1,-1 1 0,2 1 0,0 0-1,2 2 0,-1 0-2,0 1-1,-2-1-3,0 0-1,-1-2-2,0-3 0,0-5-1,0-3 1,-5-7-9,-8-10-16,-9-10-14,-9-10-17,-1-4-1,4 0 9,5-1 10,5 1 11,4 0 5,2 1 2,4 1 2,3 1 1,2 1 5,0 0 5,1 2 7,2 1 5,1 1 3,2-1-1,2 0-1,2 1-1,1-1-1,-1 2 1,1 1-1,0 1 0,0 1-1,0 2-2,-1 2-2,1 3-2,-3 4-1,-6 9 1,-6 10 1,-5 7 0,-5 7 2,0 1 0,-1 2-1,-1 2 2,2-1-1,3-6 2,4-4 0,5-5 1,2-4 1,3-2 1,4-4 1,2-3 0,5-6-4,5-10-9,7-9-9,5-11-10,1-2-9,-3 5-8,-5 5-10,-3 5-9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4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48950 23124 531,'0'-11'31,"0"10"10,0 10 11,0 10 11,0 6 0,0 4-9,0 5-10,0 3-9,0 6-8,0 10-4,0 8-6,0 9-5,0 6-6,0 4-5,0 4-8,0 4-5,0-2-8,2-7-11,0-9-9,2-7-10,-1-7-3,1-7 1,0-5 3,0-5 2,-1-8 4,1-6 7,0-7 6,0-6 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0"/>
    </inkml:context>
    <inkml:brush xml:id="br0">
      <inkml:brushProperty name="width" value="0.02996" units="cm"/>
      <inkml:brushProperty name="height" value="0.02996" units="cm"/>
    </inkml:brush>
  </inkml:definitions>
  <inkml:trace contextRef="#ctx0" brushRef="#br0">12412 29420 734,'-27'-11'17,"7"8"10,9 9 10,7 10 10,4 5 1,0 6-11,0 5-9,0 5-11,0 3-10,2 2-8,0 2-11,2 2-8,0-1-9,1-2-5,1-4-7,2-2-5,-1-5-2,-1-6 5,-1-5 4,0-6 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1"/>
    </inkml:context>
    <inkml:brush xml:id="br0">
      <inkml:brushProperty name="width" value="0.03197" units="cm"/>
      <inkml:brushProperty name="height" value="0.03197" units="cm"/>
    </inkml:brush>
  </inkml:definitions>
  <inkml:trace contextRef="#ctx0" brushRef="#br0">10506 30449 688,'-16'6'0,"-2"-1"0,0-2 0,-1-2 0,0-1 2,1 0 5,1 0 4,1 0 5,0 1 3,2 0 2,1 2 0,1 0 2,5 1 3,10 0 3,10 0 3,9 0 4,6-1-4,1 0-10,1-2-10,1 0-9,1-3-6,2 0 0,3-3 0,1-2 1,1 0-1,2 2 0,1 2-1,0 2 0,1 1-1,1-2 0,-1 0-1,0-1 1,0-1-1,2 2 2,0 0 0,2 2 1,0 0 0,0 0-1,0 0-1,0 0 0,1 0 0,0 2 0,2 0 0,0 2 0,2-1 1,0-1 1,1 0 1,2-2 0,-1-1 2,-1-2-1,0-2 1,-2-1-1,1-2 1,0 0 0,1 0 0,2 1-1,-1-2 1,-1 0 1,0-2 0,-1 0 1,-2 0-1,1 1 1,0 0-2,0 2 0,0 1-1,0-1 1,0 0-2,0 0 1,-1 0 0,0 0-1,-2 1 1,0-1-1,-1 0 0,0 2 1,0 1-2,0 0 1,0 1-1,0 1 1,0-2 0,0 2-1,0-1 1,2 0 0,1 0 0,0 0 0,0 0-1,0 0 1,-2 0 0,0 0 0,-1 0 0,0-2 0,0 0 1,0-1 1,0-1-1,2 2 1,1 1 0,0 1 0,1-1-1,0 2 2,0-1-1,0 0 0,0-1 0,0 0 1,-1-1-1,1-2 0,0 0 0,-2-1 0,0-2 0,-2 0 0,0 0 0,-2 3 0,0 1 1,-1 2 0,-1 1 0,0 0-1,0 0 1,0 0-1,0 1 1,0 1-1,0 0 0,0 2 1,-1-2-2,-1 0-1,-3-3-3,-2-2-1,-2-1-2,-3 0-3,-3 1-4,-3-1-2,-2 0-3,-1 2 0,-1 1-2,-1 0-1,-2 1 0,-5 0 0,-3 0-1,-4 1 1,-2-1 2,0 0 4,0 0 3,0 0 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2"/>
    </inkml:context>
    <inkml:brush xml:id="br0">
      <inkml:brushProperty name="width" value="0.03325" units="cm"/>
      <inkml:brushProperty name="height" value="0.03325" units="cm"/>
    </inkml:brush>
  </inkml:definitions>
  <inkml:trace contextRef="#ctx0" brushRef="#br0">15948 32025 661,'7'-8'0,"-2"0"0,-3 1 0,0-1 0,-2-1 4,2 0 7,0-1 7,1-1 8,0-1 3,-4 2 0,-2 1 0,-3 1 0,-3 1-3,0 2-4,-2 2-4,1 2-4,-4 1-5,-2 0-5,-3 0-6,-3 0-4,-1 1-2,-1 2 1,1 2 2,-1 2 1,1 1 1,-1 3 2,1 2 2,-1 2 2,1 1 0,-1 3 1,1 1 1,-1 3-1,1 0 1,1 1 2,1-1 0,1 1 2,2-1 0,3 2-2,2 1 1,4 1-2,2 0 0,1-1-1,0-1 0,2-1-1,0-1-1,2-1 0,0-2-1,2 1-1,1-2-2,4-1-1,2-1-1,3-1-3,4-1-2,2-3-4,3-1-5,3-2-4,2-2-3,3-2-4,1-3-2,3 0-3,0-4-2,2 0-1,1-3-1,1-2-1,-2-1 2,-4 0 5,-3 1 5,-5-1 6,-2 0 3,-3 0 4,-1 0 4,-2 1 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3"/>
    </inkml:context>
    <inkml:brush xml:id="br0">
      <inkml:brushProperty name="width" value="0.03959" units="cm"/>
      <inkml:brushProperty name="height" value="0.03959" units="cm"/>
    </inkml:brush>
  </inkml:definitions>
  <inkml:trace contextRef="#ctx0" brushRef="#br0">17435 32831 555,'-15'0'40,"2"-2"-1,3 0-1,1-2-2,1 0-4,0 1-7,0-1-7,0 0-7,0 0-4,-1 2 0,-2 0-2,0 2 0,-1 1-1,1 4-2,-1 2-1,0 3-1,1 2-1,1 0 2,0 0 0,2-1 1,1 1 2,1 0 0,0 0 1,2-1 1,0 1 0,2 0 0,0-1-2,2 1 0,1-1-2,2 0 0,2-2-3,2 0 0,1-3-3,1-1-6,1-2-4,2-2-5,0-3-3,1-4 1,1-4 1,2-3 0,-1-3 1,-1-2 0,-1 0 2,-1-1 1,-1 1 3,0 1 5,-2 2 4,-1 3 5,0 1 2,-2 0 0,-1 2 1,0 1-1,-2 3 8,-2 6 17,-2 5 16,-2 7 16,-2 4 1,0 1-11,-1 3-13,-2 2-13,1 1-9,1 4-6,0 3-6,2 3-6,0 2-5,0 2-4,0 2-5,0 3-5,0 0-3,0 1-6,0 2-5,1 1-5,-1-3 0,2-5 5,0-4 4,2-5 5,0-5 0,0-5-3,0-5-4,0-4-4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3"/>
    </inkml:context>
    <inkml:brush xml:id="br0">
      <inkml:brushProperty name="width" value="0.03545" units="cm"/>
      <inkml:brushProperty name="height" value="0.03545" units="cm"/>
    </inkml:brush>
  </inkml:definitions>
  <inkml:trace contextRef="#ctx0" brushRef="#br0">18879 32300 620,'-7'9'131,"2"1"-32,2 3-32,2 2-32,1 0-18,0-1-4,0-1-4,0 0-3,0-2-4,0 1-3,0 0-4,0-1-4,0 1-3,0 0-1,0-1-2,0 1-1,0 0 2,-2 0 5,0-1 5,-1 1 4,-1 0 3,2 0 0,0-1-1,2 1-1,-1 0 1,0-1 0,-2 1 0,0 0 0,0-1-1,1 1-4,0 0-3,2 0-5,0-1-2,0 1-3,0 0-3,0 0-3,-1-1-2,0-1-3,-2-1-2,0 0-3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3"/>
    </inkml:context>
    <inkml:brush xml:id="br0">
      <inkml:brushProperty name="width" value="0.03324" units="cm"/>
      <inkml:brushProperty name="height" value="0.03324" units="cm"/>
    </inkml:brush>
  </inkml:definitions>
  <inkml:trace contextRef="#ctx0" brushRef="#br0">18950 32758 661,'8'-15'6,"0"2"9,-1 3 12,1 1 9,0 1 4,2 2-6,0 1-5,1 0-4,2 1-3,2 1 2,1-1 0,3 0 1,0 0-5,-1 2-9,-1 0-11,-1 2-9,0-1-13,2 0-14,0-2-15,1 0-15,-1-2-2,-3-2 10,-3-1 10,-2-3 9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4"/>
    </inkml:context>
    <inkml:brush xml:id="br0">
      <inkml:brushProperty name="width" value="0.04216" units="cm"/>
      <inkml:brushProperty name="height" value="0.04216" units="cm"/>
    </inkml:brush>
  </inkml:definitions>
  <inkml:trace contextRef="#ctx0" brushRef="#br0">20131 31582 521,'-2'-19'28,"0"9"15,-3 8 16,-2 10 15,1 6 0,1 5-15,2 4-15,2 7-15,1 2-9,0 4-4,0 3-2,0 2-3,0 6-5,0 6-5,0 7-5,0 7-5,0 4-7,0-1-8,0 1-9,0-1-8,0-4-3,0-7 2,0-8 3,0-8 1,0-7 3,2-6 2,0-5 3,2-6 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4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20750 32695 604,'0'-21'9,"0"3"16,0 4 18,0 5 17,0 3 3,2 4-11,0 4-12,1 4-10,0 4-8,0 5-3,-2 5-5,0 5-4,-1 3-4,0 1-3,0 0-5,0 2-3,0 0-5,0 1-9,0-1-6,0 0-9,0-2-3,0-3 0,0-5-2,0-3 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4"/>
    </inkml:context>
    <inkml:brush xml:id="br0">
      <inkml:brushProperty name="width" value="0.04105" units="cm"/>
      <inkml:brushProperty name="height" value="0.04105" units="cm"/>
    </inkml:brush>
  </inkml:definitions>
  <inkml:trace contextRef="#ctx0" brushRef="#br0">21536 32100 535,'-7'9'140,"1"3"-34,0 4-33,2 2-33,-1 2-19,-2 3-3,-1 1-3,-3 2-4,0 2-2,1 1-2,0 1-1,2 1-2,2 0-1,1 0 0,2 0 0,2 1 1,0-3-2,0-4-3,-2-3-3,0-5-1,1-3-5,4-4-6,4-4-5,4-4-6,1-5-1,1-4 1,-1-5 1,1-5 2,0-3 1,-1 1 1,1-1 0,-1 0 0,-1 1 2,-2 1 4,-4 1 3,-2 1 4,-2 1 3,0 1 4,0 1 3,0 0 4,-2 3 0,0 1 0,-3 2 0,-2 2-1,-1 2 1,-1 0 2,-2 2 3,1 0 3,-2 2-1,2 2-3,1 2-5,1 2-4,0 1-4,0 0-6,1-1-6,-1 1-6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5"/>
    </inkml:context>
    <inkml:brush xml:id="br0">
      <inkml:brushProperty name="width" value="0.04368" units="cm"/>
      <inkml:brushProperty name="height" value="0.04368" units="cm"/>
    </inkml:brush>
  </inkml:definitions>
  <inkml:trace contextRef="#ctx0" brushRef="#br0">22797 31740 503,'6'-6'11,"-2"4"21,-4 4 21,-2 4 21,-2 3 4,0 3-16,0 4-14,0 2-16,0 2-9,0 1-5,0 1-4,0 1-5,0 1-1,1 1 0,-1 1 1,0 1 0,0-1-2,2-2-5,0-1-6,2-2-4,0-3-2,0-1 2,0-3 2,0-1 1,3-3-1,6-4-8,5-4-6,7-4-7,1-5-2,-3-4 4,-3-5 3,-3-5 3,0-4 3,0-3 1,1-3 1,1-2 1,-1-2 1,-3 3 3,-2 2 1,-4 1 3,-1 2 1,0 1 2,0 1 1,0 2 2,-1 1 0,-1 4-1,0 5 0,-1 3-2,-3 2 0,0 2 0,-3 1-1,-2 1 0,-1 1-3,-2 3-8,0 4-6,-1 2-7,0 2-2,0 0 1,2 0 2,1 0 2,0-1 2,2 1 1,1 0 1,0 0 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4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47933 24010 550,'0'-34'0,"0"-3"1,0-4 0,0-4 1,1 2 3,2 8 3,2 8 4,2 7 4,0 6 2,1 3-1,0 2 0,0 4-1,0 2-1,1 0-2,2 2-2,0 0-3,-1 4-1,-2 6 2,-4 6 0,-2 5 1,-4 6-3,-2 5-5,-4 4-6,-2 6-6,-3 2-2,-2 0 2,-1 0 2,-3 0 2,0-3 1,1-6 2,1-5 1,1-7 3,1-4 0,2-3 1,3-2 1,1-4 0,4-4-1,6-6-3,6-6-3,6-6-3,6-7-3,9-11-2,7-9-2,8-9-2,4-5-1,0 4 0,0 3-2,0 2 0,-1 5 3,-1 6 4,0 5 6,-1 7 6,-3 3 3,-4 3 2,-4 1 2,-3 2 3,-5 3 3,-3 3 7,-5 2 6,-3 4 6,-3 2 4,-3 2 0,-1 2 0,-2 2 1,-2 1-2,-2 3-3,-2 2-4,-2 2-2,-2 1-4,-4 3-2,-2 1-5,-3 3-2,-2 1-5,-1 1-4,-2 1-6,1 0-4,-1 1-5,0-3-5,2-1-3,1-3-5,1-2-4,1-3-2,1-2-3,0-4-3,2-3 0,1-2 2,0-4 3,2-2 2,1-5 1,1-4 1,0-5 0,2-5 0,0-2 1,2-1 4,0 1 3,2-1 3,1 2 4,2 3 6,2 3 5,2 3 6,0 3 4,1 2 4,0 4 4,0 2 4,1 3 4,1 2 7,3 2 6,2 2 7,1 2 0,-1 3-3,1 4-4,0 2-5,-1 2-5,3 1-9,0 1-8,1 1-9,0 0-6,-1 1-3,-1-1-3,-1 1-3,-1-2-6,-2-3-7,-3-3-8,-1-3-8,-1-2-4,0-3 2,0-1 0,0-2 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5"/>
    </inkml:context>
    <inkml:brush xml:id="br0">
      <inkml:brushProperty name="width" value="0.0423" units="cm"/>
      <inkml:brushProperty name="height" value="0.0423" units="cm"/>
    </inkml:brush>
  </inkml:definitions>
  <inkml:trace contextRef="#ctx0" brushRef="#br0">23678 32200 520,'1'16'48,"2"-1"5,2 1 5,2 0 4,0-1-3,-1 1-10,0 0-10,-2-1-11,0 1-7,0-1-4,0 1-2,0 0-4,1-1-3,2 1-2,1 0-2,3-1-3,0 0-1,0-1-2,-2 0-2,-1-2-2,0 0 0,-2 0-1,-1-1-1,0 1 0,-2 0-1,-1 1-5,0 1-3,-1 2-4,-3-1-1,-2-1 3,-4-1 1,-2 0 3,-3-2-1,-1 1-4,-3 0-3,-1-1-3,-3 1-4,0 0-3,-1 0-2,0-1-3,0 0 2,4-2 6,5-2 5,3-2 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25"/>
    </inkml:context>
    <inkml:brush xml:id="br0">
      <inkml:brushProperty name="width" value="0.02897" units="cm"/>
      <inkml:brushProperty name="height" value="0.02897" units="cm"/>
    </inkml:brush>
  </inkml:definitions>
  <inkml:trace contextRef="#ctx0" brushRef="#br0">23900 32260 759,'22'-14'55,"-1"2"-7,-3 4-6,-1 3-8,-1 1-7,1 1-7,1-2-9,1 2-8,0-1-3,-3 0-1,-1 0-1,-2 0 0,-2 0-10,-1 1-20,-1-1-21,0 0-20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59"/>
    </inkml:context>
    <inkml:brush xml:id="br0">
      <inkml:brushProperty name="width" value="0.04333" units="cm"/>
      <inkml:brushProperty name="height" value="0.04333" units="cm"/>
    </inkml:brush>
  </inkml:definitions>
  <inkml:trace contextRef="#ctx0" brushRef="#br0">38930 29539 507,'-12'0'11,"10"0"19,8 0 22,10 0 20,4 0 1,1 0-16,0 0-18,3 0-16,-2 1-12,0 0-8,-1 2-6,0 0-6,-3 1-6,1 0-2,-2 0-2,-1 0-3,-2 0 0,-1 1 4,-2 2 3,-2 0 3,-2 1 3,-2 0 1,-3 0 1,0-1 2,-3 3 5,-1 4 9,0 3 9,-1 5 9,-2 2 3,-2-1-2,-2 0-3,-1 1-2,-2-1-3,0-1-1,0-1-2,1-1-2,-1-2-1,0-1-1,0-2 0,1-2 0,-1-3-3,0-1-3,0-2-5,1-2-5,-1-3-7,0-4-12,0-4-11,1-4-12,0-3-5,4-3 4,3-3 3,2-3 4,5-4 1,4-3 3,5-4 1,5-4 1,3-2 3,0 3 1,-1 2 3,1 2 1,-2 1 4,1 3 4,-2 2 5,-1 1 4,-2 3 4,-1 3 4,-2 3 4,-2 3 3,-2 2 2,-1 0 0,0 2 0,-2 1-1,-1 2 11,-4 4 23,-2 4 22,-3 4 21,-3 2 4,-2 1-18,-2 2-18,-1 0-17,-4 3-11,-3 7-5,-5 5-4,-3 7-5,-2 2-7,1 0-7,1 0-7,2 1-7,1-4-8,5-4-7,3-5-6,4-5-7,3-3-4,3-3-1,1-1 0,2-2-1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1:59"/>
    </inkml:context>
    <inkml:brush xml:id="br0">
      <inkml:brushProperty name="width" value="0.036" units="cm"/>
      <inkml:brushProperty name="height" value="0.036" units="cm"/>
    </inkml:brush>
  </inkml:definitions>
  <inkml:trace contextRef="#ctx0" brushRef="#br0">40250 29881 611,'42'-13'1,"-10"3"4,-10 4 2,-9 4 3,-6 3 5,0 4 5,-2 2 6,0 3 5,-2 4 3,-3 2-2,0 3-2,-3 3-1,-2 1-3,0-2-4,-2 0-3,0 0-3,0-3-2,2-1 0,3-3 1,1-1 0,3-2-7,3 0-17,5-2-15,4-1-15,1-1-7,-1-2 5,-1-2 5,0-2 4,-2-1 5,1 2 5,0 0 4,-1 2 5,0 0 4,0 0 1,-2-1 1,-1 1 1,0-2-3,0-6-8,0-4-9,0-5-8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00"/>
    </inkml:context>
    <inkml:brush xml:id="br0">
      <inkml:brushProperty name="width" value="0.04141" units="cm"/>
      <inkml:brushProperty name="height" value="0.04141" units="cm"/>
    </inkml:brush>
  </inkml:definitions>
  <inkml:trace contextRef="#ctx0" brushRef="#br0">41411 29563 531,'29'-1'151,"-2"-1"-34,-3 0-36,-3-1-33,-1-2-22,3 0-7,1-2-7,3 0-8,-1 0-2,-2 1 0,-1 0 1,-3 2 0,-1 0-4,-3 2-10,-1 0-11,-2 2-11,-5 1-1,-8 2 6,-8 2 7,-8 2 6,-4 2 7,-1 3 5,-1 3 7,-1 3 5,-1 3 4,-1 1 3,-1 3 2,0 1 2,-1 2-1,1 1-3,1 1-4,1 1-3,2-2-4,3-4-2,3-3-4,3-4-1,5-5-8,8-3-12,8-4-13,8-4-11,3-5-2,1-4 8,-1-5 8,1-5 7,-1-2 9,-1 2 8,-1 3 8,-1 1 8,-2 4 6,-4 4 5,-5 6 5,-3 4 4,-4 4 1,-3 2-2,-5 2-4,-4 1-3,-1 2-2,1 1-4,1 2-2,0 0-3,2-1-1,-1 1-1,0-2 0,1-1 0,-1-2-2,0-1-5,0-2-6,1-2-4,0-4-8,2-6-14,2-6-12,3-6-13,2-7-5,5-11 6,6-9 5,4-9 4,1-2 6,-3 10 8,-3 8 7,-2 9 8,-2 5 4,0 1 3,0 0 2,0 2 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00"/>
    </inkml:context>
    <inkml:brush xml:id="br0">
      <inkml:brushProperty name="width" value="0.04841" units="cm"/>
      <inkml:brushProperty name="height" value="0.04841" units="cm"/>
    </inkml:brush>
  </inkml:definitions>
  <inkml:trace contextRef="#ctx0" brushRef="#br0">41900 28994 454,'7'-16'1,"-1"1"2,0-1 2,-2 0 2,1 3 7,0 3 9,1 4 10,2 4 11,0 4 3,-1 6-2,1 4-2,0 5-3,0 5-2,2 5-2,0 5-3,1 4-2,1 8-4,0 8-3,-1 9-4,1 9-5,0 5-4,1 1-6,1 1-5,2 1-7,0-4-5,1-8-4,1-7-5,1-8-5,0-6-4,1-2-8,0-4-6,-1-2-6,0-3 0,-3-3 6,-1-3 6,-2-3 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00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42439 30050 548,'-30'25'136,"5"5"-29,4 3-28,3 4-28,1 2-18,-1 0-9,-3 0-9,-1 0-9,-1-1-5,1-1-3,1-3-2,1-2-1,0-2-7,-1-3-8,-1-3-9,-1-3-10,1-4-5,3-3-2,3-4-3,3-4-2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01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42550 28411 538,'1'-15'7,"2"4"16,2 3 15,2 3 16,2 3 7,5 5 1,3 6 0,5 4 1,0 4-11,-3 5-22,-3 3-21,-3 4-21,-2 1-15,-1-1-7,0-3-8,-2-1-6,-1-4-6,0-2-3,-2-3-3,0-2-3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08"/>
    </inkml:context>
    <inkml:brush xml:id="br0">
      <inkml:brushProperty name="width" value="0.03555" units="cm"/>
      <inkml:brushProperty name="height" value="0.03555" units="cm"/>
    </inkml:brush>
  </inkml:definitions>
  <inkml:trace contextRef="#ctx0" brushRef="#br0">54174 25112 618,'-11'-9'79,"10"0"-8,10-1-7,10-1-8,4 1-9,2 3-13,1 2-13,1 4-11,1 1-11,1 0-6,0 0-7,2 0-7,1 0-3,1 0 2,1 0 2,0 0 1,0 0-3,-1 0-9,-3 0-8,-2 0-10,-3 0 0,-5 0 4,-5 0 6,-4 0 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08"/>
    </inkml:context>
    <inkml:brush xml:id="br0">
      <inkml:brushProperty name="width" value="0.03987" units="cm"/>
      <inkml:brushProperty name="height" value="0.03987" units="cm"/>
    </inkml:brush>
  </inkml:definitions>
  <inkml:trace contextRef="#ctx0" brushRef="#br0">56465 23974 551,'0'-11'87,"2"10"-7,0 10-8,1 10-7,0 5-11,0 2-13,-2 3-12,0 1-14,-2 2-9,0 4-7,-2 3-5,0 2-5,-1 1-6,1-4-6,-1-2-5,0-3-4,1-4-5,1-3-2,0-5-3,2-3-2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5"/>
    </inkml:context>
    <inkml:brush xml:id="br0">
      <inkml:brushProperty name="width" value="0.04608" units="cm"/>
      <inkml:brushProperty name="height" value="0.04608" units="cm"/>
      <inkml:brushProperty name="color" value="#F2395B"/>
    </inkml:brush>
  </inkml:definitions>
  <inkml:trace contextRef="#ctx0" brushRef="#br0">50943 22982 477,'7'-15'3,"0"-1"6,-2 0 7,0 1 5,-3 4 9,-2 8 10,-4 9 11,-2 10 10,-4 5-2,-4 5-14,-3 3-13,-5 4-15,-1 2-12,-1-2-10,1 0-10,-1-1-9,3-3-8,3-5-5,4-5-5,5-5-5,4-5 0,8-4 2,6-5 4,7-6 2,2-1 7,-3 2 9,-2 2 10,-4 3 9,-1 0 7,0 1 3,-1 2 2,1 0 4,-1 3 4,-2 4 6,-2 3 6,-2 5 6,-2 2 2,-2-1-2,-2 1-1,-2 0-3,-1-1-2,-2 1-5,0-1-3,-1 1-4,0-2-2,2-1-3,3-2-2,1-2-1,1-2-4,0 1-3,0 0-4,0-1-4,4-1-2,6-6 2,7-4 1,7-6 1,4-4 1,-1-3 2,1-5 1,-1-3 1,3-5 1,5-5 0,5-5 0,4-4-1,2-1 0,-3 5-2,-4 5 0,-2 6-2,-4 2-1,-3 2-3,-5 3-3,-3 1-3,-6 3-6,-8 5-12,-8 3-10,-8 4-12,-5 2 0,-1 2 10,-3 0 9,-1 2 9,0-1 8,3-1 4,3 0 4,2-1 3,2-1 4,1 0 0,-1 0 1,0 0 1,1-1 5,3-1 9,1 0 10,2-1 10,3 1 9,4 4 12,4 3 11,4 5 12,2 4-2,3 2-12,2 3-12,1 3-12,2 4-10,0 5-5,-1 4-5,1 6-6,0 3-5,3 2-5,1 2-4,3 2-6,0-1-5,0-4-3,1-4-4,-1-4-3,0-4-4,-1-6-1,-1-3-2,-1-6-2,-2-4 1,-1-3 2,-3-3 1,-1-2 3,-2-3 2,-2-2 1,-3-2 1,-1-2 2,-1-5 0,-2-6 0,-1-7-1,0-7 0,-2-5 0,-1-4-1,0-4 1,-1-4-1,-2 1 2,-1 7 0,0 8 3,-1 6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09"/>
    </inkml:context>
    <inkml:brush xml:id="br0">
      <inkml:brushProperty name="width" value="0.03755" units="cm"/>
      <inkml:brushProperty name="height" value="0.03755" units="cm"/>
    </inkml:brush>
  </inkml:definitions>
  <inkml:trace contextRef="#ctx0" brushRef="#br0">56650 24628 585,'8'-15'11,"0"4"19,-1 3 20,1 3 21,1 1 4,2 0-15,2 0-12,1 0-14,1 1-12,-1 0-10,-1 2-11,0 1-10,-1-2-15,1-1-21,1-1-20,2-3-20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09"/>
    </inkml:context>
    <inkml:brush xml:id="br0">
      <inkml:brushProperty name="width" value="0.05301" units="cm"/>
      <inkml:brushProperty name="height" value="0.05301" units="cm"/>
    </inkml:brush>
  </inkml:definitions>
  <inkml:trace contextRef="#ctx0" brushRef="#br0">57247 23434 415,'0'-16'-1,"2"2"1,0 1 0,2 1-1,-1 1 4,-1 0 7,0 2 7,-1 1 8,-1 3 10,0 8 14,0 6 13,0 7 13,-1 4 0,-1-1-16,0 1-16,-1-1-16,-1 3-10,0 5-3,0 5-4,0 5-3,0 2-4,0 2-5,0 0-4,0 2-3,0-1-6,1 0-4,-1-2-5,0 0-4,0-3-4,2-6-1,0-4-2,2-5-1,0-7-4,0-8-7,0-10-5,0-8-7,1-6 4,2-1 13,2-3 14,2-1 14,0-1 9,1 1 3,0 1 4,0 1 3,1 1 4,1 3 6,3 1 6,2 2 5,0 3 3,-1 1 3,-1 2 2,0 2 2,-2 2 0,1 2-2,0 2-2,0 2-2,-2 3-3,-1 4-2,-2 3-3,-2 5-3,-1 1-2,0 1-2,0 0-1,0-1-2,0 0-5,1-3-9,2-1-10,0-2-8,1-4-5,2-7 0,0-4 1,1-7 0,2-5 0,1-2-1,3-3 0,2-3 0,0-2 1,1-1 2,-1-1 2,1 0 2,-1 0 4,1 3 4,0 3 5,-1 3 4,-1 2 7,-3 4 7,-2 3 8,-4 3 7,-2 2 6,-2 6 6,-3 2 3,0 5 6,-3 3-2,0 2-7,-2 1-7,0 3-7,-1 0-5,2-1-3,0-1-3,2-1-2,0 1-3,0 3-1,0 3-1,0 3-2,1 0-2,2-5-4,2-3-3,2-5-4,2-2-2,1-4 2,3-3 0,2-2 1,1-4-2,1-4-4,1-4-4,1-3-5,1-5-2,-1-6 0,1-3 0,-1-6 0,0-3 2,-1-1 3,0 0 4,-2-2 4,-2 2 3,-3 4 3,-3 4 3,-2 3 3,-3 4 2,-2 3 2,-2 3 3,-2 3 1,-3 2 2,-4 2-1,-3 2 2,-5 3-1,-3 2-2,-3 6-6,-3 4-4,-3 5-7,-2 5-4,-1 3-4,0 5-5,-2 3-4,1 2-4,3-2-1,4 0-3,2-1-1,4-2-3,5-5-5,4-3-2,6-5-5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49"/>
    </inkml:context>
    <inkml:brush xml:id="br0">
      <inkml:brushProperty name="width" value="0.04816" units="cm"/>
      <inkml:brushProperty name="height" value="0.04816" units="cm"/>
    </inkml:brush>
  </inkml:definitions>
  <inkml:trace contextRef="#ctx0" brushRef="#br0">54315 47141 456,'-7'-4'79,"3"8"-2,1 8-2,2 7-1,1 4-8,0-1-12,0-2-12,0 1-12,0-2-9,0 1-7,0-1-5,0 0-6,0 0-11,2-3-12,0-1-13,1-2-13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53"/>
    </inkml:context>
    <inkml:brush xml:id="br0">
      <inkml:brushProperty name="width" value="0.05195" units="cm"/>
      <inkml:brushProperty name="height" value="0.05195" units="cm"/>
      <inkml:brushProperty name="color" value="#00BFF3"/>
    </inkml:brush>
  </inkml:definitions>
  <inkml:trace contextRef="#ctx0" brushRef="#br0">54198 47380 423,'-7'-15'-5,"2"2"6,2 3 5,3 1 5,0 3 11,0 4 20,0 4 17,0 4 20,0 3 1,0 3-15,0 3-16,0 3-16,0 2-9,0 1-3,0 1-4,0 1-4,0 1-1,0-1 0,0 1-1,0-1 0,0 0-2,0-1-5,0-1-4,0-1-5,0-1-2,0-1 0,0-1-1,0-1 1,-1-5-15,-1-8-30,0-10-30,-1-8-29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54"/>
    </inkml:context>
    <inkml:brush xml:id="br0">
      <inkml:brushProperty name="width" value="0.03558" units="cm"/>
      <inkml:brushProperty name="height" value="0.03558" units="cm"/>
      <inkml:brushProperty name="color" value="#00BFF3"/>
    </inkml:brush>
  </inkml:definitions>
  <inkml:trace contextRef="#ctx0" brushRef="#br0">55100 44143 618,'8'-7'95,"0"2"-22,-1 2-20,1 2-20,0 1-12,2-2-1,0 0 0,1-2-2,0 2-2,0 2-4,-2 4-3,0 2-5,-2 2-2,-1 2 0,-1 0 0,0 1-1,-2 2 0,0 3-4,-2 3-3,0 4-3,-2-1-1,-2-2 0,-2-1 1,-2-2 0,-1-2 2,1-1 1,-1-1 3,0-1 1,4-3 4,10-4 4,8-6 5,9-4 4,4-4-1,-1-2-6,-1-1-4,-1-3-7,-1 1-3,-2 1-4,0 2-3,0 2-2,-2 2-3,1-1-1,-1 0-3,1 0 0,-2 1-7,-3 0-12,-3 2-10,-2 1-12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55"/>
    </inkml:context>
    <inkml:brush xml:id="br0">
      <inkml:brushProperty name="width" value="0.03073" units="cm"/>
      <inkml:brushProperty name="height" value="0.03073" units="cm"/>
      <inkml:brushProperty name="color" value="#00BFF3"/>
    </inkml:brush>
  </inkml:definitions>
  <inkml:trace contextRef="#ctx0" brushRef="#br0">52550 43431 715,'8'-13'60,"0"3"-11,-1 4-12,1 4-11,0 3-7,0 4-5,0 2-4,-1 3-4,0 4-3,-2 2-4,-2 3-2,-2 3-4,-2 1 0,-2-1 1,-2-1 1,-2-1 1,0-2-1,-1-1-4,0-2-4,0-2-5,2-3 2,4-3 6,4-3 6,4-2 6,2-3 5,2-2 1,0-2 3,1-2 3,1 0 0,0 2 2,-1 3 1,1 1 2,-1 1-2,-1 2-4,0 0-3,-2 2-3,-1 1-2,-2 3-2,-3 3-1,0 4-1,-4 1 0,-2 3 0,-4 1-1,-2 3 1,-2-1-4,1-1-6,-1-3-7,0-1-6,1-3-5,-1-1-5,0-2-5,1-2-5,-1-2-1,0-2 1,0-3 3,1 0 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55"/>
    </inkml:context>
    <inkml:brush xml:id="br0">
      <inkml:brushProperty name="width" value="0.03521" units="cm"/>
      <inkml:brushProperty name="height" value="0.03521" units="cm"/>
      <inkml:brushProperty name="color" value="#00BFF3"/>
    </inkml:brush>
  </inkml:definitions>
  <inkml:trace contextRef="#ctx0" brushRef="#br0">52631 40700 624,'-7'37'81,"0"-2"-15,2-3-16,1-3-14,0-3-9,2-2-3,0-1-3,2-2-3,0-3-3,0 0-2,0 0-1,0-2-3,3-2-6,6-1-9,5-2-10,7-2-10,2-3-6,-2-3-1,0-2-1,-1-3-1,0-4-2,-1-4-1,1-4-2,-1-3-2,-1-1 2,-4 2 8,-5 4 7,-3 3 6,-2 1 5,0 0 2,0 1 1,0-1 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42:55"/>
    </inkml:context>
    <inkml:brush xml:id="br0">
      <inkml:brushProperty name="width" value="0.03219" units="cm"/>
      <inkml:brushProperty name="height" value="0.03219" units="cm"/>
      <inkml:brushProperty name="color" value="#00BFF3"/>
    </inkml:brush>
  </inkml:definitions>
  <inkml:trace contextRef="#ctx0" brushRef="#br0">52986 40650 683,'-15'0'27,"2"0"0,3 0 0,1 0 0,1 1-1,2 4-1,1 2-1,0 3-2,1 4-1,-2 2 0,0 3-2,-1 3 0,-1 3-3,-2 6-6,0 5-5,-1 5-5,-1 2-8,1 2-11,-1 0-10,0 1-11,1-3-7,3-10-3,1-8-4,2-8-3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0:27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55831 37050 558,'0'15'124,"0"-1"-28,0-1-28,0 0-29,-1-2-16,0 1-5,-2 0-4,0 0-6,0-1-3,0 1-1,2 0-1,0 0-2,1 0 0,0 1 1,0 1-1,0 2 0,0-1-1,0-1 0,0-1 0,0-1-2,0 0 1,0 0 0,0-1 2,0 1 0,0 0 0,0 2 0,0 0-2,0 1 0,0 0-1,0-1 1,0-1 1,0 0 0,0-2 0,0 1 2,0 0 0,0 0 2,0-1-1,0 1 2,0 0-1,0 0 1,0-1-1,0 1 0,0 0-1,0 0-1,0-1-2,-2 1 0,0 0 0,-1 0-2,-1-1-2,2 1-2,0 0-2,2 0-2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0:32"/>
    </inkml:context>
    <inkml:brush xml:id="br0">
      <inkml:brushProperty name="width" value="0.0314" units="cm"/>
      <inkml:brushProperty name="height" value="0.0314" units="cm"/>
    </inkml:brush>
  </inkml:definitions>
  <inkml:trace contextRef="#ctx0" brushRef="#br0">55800 35983 700,'8'-8'55,"0"0"-10,-1 0-10,1 0-10,0 1-6,-2-1-4,-1 0-3,0 0-4,-1 1-2,2 2-2,0 3-2,1 1-2,1 0 0,0-1 0,0 0 1,0-1 0,-1-1 0,1 0 1,0 0 1,0 0 0,0-1 0,0 0 0,-1-1-1,1-1-1,0-1-1,2 2 1,0 1-1,1 0-1,0 1 1,0-2-1,-2 0 1,0-1-1,-2-1 1,1 2 0,0 1 1,0 0 1,0 0 0,1-1 0,2-3-1,0-2 1,1-1-1,1 1 1,1-1 1,2 0 0,-1 0 0,-1 1-1,-1-1 1,0 0 0,-2 1 0,1-1-1,0 0 0,0 1 0,-1-1-1,1 2 0,0 1 0,0 1 1,-1 0-1,-1 0 0,-1 0 0,0 0-1,-1 1 1,-1 1-1,1 0 0,0 2 1,0 0 0,0 0 0,0 0 0,-1 0 0,1 0 0,0-2-1,0 0 1,0-1-1,-2 1-4,-3 4-9,-2 4-9,-4 4-10,-1 2-6,1-1-5,-1 1-4,0 0-5,0-1 1,0-1 9,0 0 8,0-2 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45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52811 22677 538,'-14'-15'5,"3"1"10,3 1 9,2 1 10,5 2 11,6 3 12,6 2 12,5 4 12,4 3-8,1 6-29,1 4-30,1 5-28,-2 0-12,-3-1 3,-5-4 6,-3-3 3,-3-1-7,0 1-22,-2 2-20,0 0-22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0:33"/>
    </inkml:context>
    <inkml:brush xml:id="br0">
      <inkml:brushProperty name="width" value="0.034" units="cm"/>
      <inkml:brushProperty name="height" value="0.034" units="cm"/>
    </inkml:brush>
  </inkml:definitions>
  <inkml:trace contextRef="#ctx0" brushRef="#br0">57961 34809 647,'-7'-5'29,"2"3"-4,2 4-5,2 3-5,1 3-1,-2 0 2,0 0 2,-2 0 3,1 0-1,1-1-2,0 1-2,2 0-3,0 0-1,0 0-2,0 0-1,0-1-2,0 2 1,0 2 2,0 2 1,0 1 2,0 1 0,0-1-2,0-1-4,0 0-2,0-2-2,2-1 0,0 0-1,1-2 0,1 0-1,0 0 0,0 0-2,0-1 0,0 1 0,2 0-2,0 0-1,1 0-2,3-2 0,2-3-1,3-2-1,3-4 0,1-1 0,-3-2 1,-1 0 1,-2-1 1,-2-1 0,-1-2-1,-1 0-1,0-1-1,-2-1 0,1 0 0,0 1 1,0-1 1,-1 0 0,-1 1 0,0-1 2,-2 0 0,0 0 1,0-2 3,0 0 1,0-1 2,-1 0 0,0 1 0,-2 1-1,0 1-1,-1-1 0,0 0-1,0-1 1,0-1 0,-1 0-1,0 2 1,-2 3-1,0 1 0,-2 1 1,0 0 1,-1 0 2,-2 1 2,1 0 0,-1 2 0,0 2 0,0 2 0,-1 1-1,-1 0 0,-3 0-1,-2 0-1,0 0 0,-1 2-2,1 0 0,-1 2-2,0 0-2,1 2-1,-1 0-3,0 1-2,1 2-4,1 2-5,1 2-5,1 1-6,1 2-3,2-1-4,2 1-3,3 0-2,0-2 1,0-3 6,0-3 6,0-2 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0:34"/>
    </inkml:context>
    <inkml:brush xml:id="br0">
      <inkml:brushProperty name="width" value="0.03839" units="cm"/>
      <inkml:brushProperty name="height" value="0.03839" units="cm"/>
    </inkml:brush>
  </inkml:definitions>
  <inkml:trace contextRef="#ctx0" brushRef="#br0">59400 34406 573,'9'-15'96,"1"4"-20,3 3-19,2 3-20,1 0-11,1-2-3,1-2-2,1-2-3,2-1-2,3-1-2,3-1 0,3-1-2,1-1-2,1 1-5,-1-1-4,0 0-3,0 1-3,-1 1 0,-1 1 0,-1 1 0,-1-1-3,1 0-4,-1-1-4,0-1-6,-2 1-4,-5 3-4,-4 2-6,-6 4-5,-4 3-3,-4 4-3,-4 4-3,-4 4-2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0:35"/>
    </inkml:context>
    <inkml:brush xml:id="br0">
      <inkml:brushProperty name="width" value="0.0355" units="cm"/>
      <inkml:brushProperty name="height" value="0.0355" units="cm"/>
    </inkml:brush>
  </inkml:definitions>
  <inkml:trace contextRef="#ctx0" brushRef="#br0">54900 35700 619,'8'22'87,"0"-3"-18,-1-3-16,1-3-17,1-1-10,2 2-2,1 0-2,3 1-3,0 1-3,-1 1-4,-1 1-3,0 1-3,-1 0-4,1-3-4,1-1-3,2-2-3,-1-2-5,1 1-4,0 0-6,-1-1-5,0 0-3,-3 0-4,-1-2-4,-2-1-2,-2 0 0,-2 0 1,-3 0 2,0 0 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0:35"/>
    </inkml:context>
    <inkml:brush xml:id="br0">
      <inkml:brushProperty name="width" value="0.03723" units="cm"/>
      <inkml:brushProperty name="height" value="0.03723" units="cm"/>
    </inkml:brush>
  </inkml:definitions>
  <inkml:trace contextRef="#ctx0" brushRef="#br0">55581 35480 590,'-7'-8'-1,"0"2"-2,2 1-2,1 0-2,0 1 3,2-2 6,0 0 7,2-1 6,0 1 9,2 4 10,0 4 11,2 4 10,0 2 1,1 1-9,2 2-10,0 0-8,1 1-7,0 3-4,0 2-3,-1 1-4,1 2-3,0 1-6,0 1-3,-1 1-4,2 0-4,0-1-2,1-1-2,1-1-1,0-1-1,0-1 0,-2-1 1,-1-1 1,-1-1-6,0-1-10,-2-1-12,0 0-10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0:36"/>
    </inkml:context>
    <inkml:brush xml:id="br0">
      <inkml:brushProperty name="width" value="0.03705" units="cm"/>
      <inkml:brushProperty name="height" value="0.03705" units="cm"/>
    </inkml:brush>
  </inkml:definitions>
  <inkml:trace contextRef="#ctx0" brushRef="#br0">54344 34506 593,'-2'-14'3,"0"1"5,-3 2 4,-2 2 6,0 4 5,0 4 5,2 6 6,1 4 5,0 4-1,0 1-4,0 3-6,0 2-6,1 0-3,0 1-3,2-1-2,0 1-2,2-1-1,0 1-3,2-1 0,0 1-3,2-2 1,2-1-1,1-3 1,3-1 0,1-2-2,0-2-5,-1-2-5,1-2-4,0-3-2,1-3-2,2-2-1,0-3 0,1-5-1,1-4-1,1-5-1,1-5 0,0-2 1,-1 0 0,-1-1 1,-1 1 1,-2 0 1,-4 1 4,-4 1 4,-4 2 2,-4 0 4,0 2 4,-3 3 4,-2 1 5,-3 3 1,-3 1 0,-5 2 0,-3 3-1,-3 1 0,3 2-1,0 2 0,1 2-1,-1 3 0,0 6-2,0 4 0,-2 5-2,1 2-6,5-1-12,3-1-11,4-1-11,2-1-10,1-1-6,-1 0-7,0-2-7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09"/>
    </inkml:context>
    <inkml:brush xml:id="br0">
      <inkml:brushProperty name="width" value="0.04355" units="cm"/>
      <inkml:brushProperty name="height" value="0.04355" units="cm"/>
    </inkml:brush>
  </inkml:definitions>
  <inkml:trace contextRef="#ctx0" brushRef="#br0">35500 50571 505,'16'-1'108,"-1"0"-25,1-2-26,0 0-25,0-2-14,1 0-4,1-1-3,1-1-3,1-1-2,1 0 0,1 0 1,1 0 0,1 0 0,-1 1-2,1-1-2,0 0-1,-2 0-2,0-2-2,-1 0-3,0-1-1,-1-1-2,1 0 1,1 1-1,1-1 0,0-1 1,1 0 1,-1-1 1,1-1 2,-1 0 1,-1 1 0,-1 1 0,-1 0 0,0 2 1,1-1 0,1 0 0,1 1 1,0-1 0,-3 2 0,-1 1 0,-2 0 1,-2 2 0,-1-1 0,-1 0-1,0 0 1,-2 0 0,1 0 0,0 1 1,0-1-1,-1 2 4,-1 4 8,-1 4 7,0 4 7,-1 2 2,0-1-6,-1 1-5,1 0-5,0 0-4,2 2-1,0 0-3,1 1-2,2 1-1,2 2 0,1 0 0,3 1 1,1 1-1,-1-1-1,1 1 0,0 0-1,0-1 0,1 1 0,1 0 1,1-1-1,0 1 1,-1-1-2,-1 1 0,-1 0 0,0-1-1,1-1-1,1-1 0,1-1 0,0 1-1,-1 0 1,-1 1 0,-1 1 1,-1 0 0,-1-3-1,0-1 1,-2-2-1,-1-1 0,-1 2 0,-1 0 0,0 1-1,-2 1 1,-1 0 0,0-1 1,-2 1-1,-3-2-9,-6-2-19,-6-4-18,-6-2-19,-1-4-6,3 0 8,2-3 6,4-2 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2"/>
    </inkml:context>
    <inkml:brush xml:id="br0">
      <inkml:brushProperty name="width" value="0.0334" units="cm"/>
      <inkml:brushProperty name="height" value="0.0334" units="cm"/>
    </inkml:brush>
  </inkml:definitions>
  <inkml:trace contextRef="#ctx0" brushRef="#br0">40900 52150 658,'0'16'92,"0"-1"-22,0 1-22,0 0-21,0-1-12,0 1-2,0-1-2,0 1-3,0 0-1,0-1-2,0 1 0,0 0-2,0 0 0,0 1-1,0 1 1,0 1-1,0 0 1,0 1-1,0-1 1,0 1-1,0-1 1,0-3 0,0-1 0,0-2 0,0-1 0,0 1-2,0 1 0,0 1-1,0 1 0,0 0-2,0-1 0,0 1 0,0 0-1,0-1 0,0 1-1,0-1 0,0 0 0,0-1 0,0 0-1,0-2 0,0-3-8,0-6-16,0-6-15,0-6-16,0-2-3,2 1 7,0 0 8,1 2 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3"/>
    </inkml:context>
    <inkml:brush xml:id="br0">
      <inkml:brushProperty name="width" value="0.03462" units="cm"/>
      <inkml:brushProperty name="height" value="0.03462" units="cm"/>
    </inkml:brush>
  </inkml:definitions>
  <inkml:trace contextRef="#ctx0" brushRef="#br0">40503 54600 635,'-15'0'40,"3"0"-4,1 0-3,2 0-4,1 1-3,-2 2-3,0 2-3,-1 2-4,0 1-2,1 1-3,0 1-3,2 2-3,0 0-1,0 1 0,1 1 0,-1 1 0,0 0 0,2-1 0,1-1 1,0 0-1,1-2 1,1 1-1,-1 0-1,0 0 0,0-1 0,2 1 0,0 0 0,2-1 0,0 2 0,0 0 1,0 1 0,0 1 1,0-1 0,2-1-1,0-2-1,2-2 0,0-1-1,3-1 0,2 1 0,2 0 1,1-1-1,-1-2-1,1-3-1,0 0 0,-1-2 0,1 0-1,0 0-1,0 0-1,0 0-1,1 0-2,1 0-3,1 0-2,0-2 0,0 0 0,-2-3 1,-1-2 2,0-1 0,0 0 0,-1 1 1,1-1 1,-1-1-1,-1-2 0,0-2 0,-2-1 0,-1-2 0,-2 1 3,-3-1 1,0 1 2,-2-1 2,0 2 1,0 1 2,0 1 1,-2 0 0,0-2-1,-3 0-2,-2-1 0,-1 1-1,0 1 3,1 2 1,-1 3 2,-1 0-1,0 0-2,-1 0-4,-1 0-2,-2 1-5,0 1-5,-1 0-7,-1 2-4,-1 1-4,1 2-1,-1 2-1,1 2-1,0 1 0,2 0-3,2 0-2,3 0-1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4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35600 51550 554,'0'37'97,"0"-6"-20,0-4-22,0-5-21,0-1-10,0 1-2,0 2-1,0 3-1,0-1-2,0-3-2,0-3-1,0-3-3,0 0-2,0 1-1,0 3-1,0 1-3,0 0-3,0-1-5,0-3-5,0-1-6,0-1-6,0 0-9,0-1-8,0 1-8,0-2-4,2-1 0,0-2 0,1-2 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5"/>
    </inkml:context>
    <inkml:brush xml:id="br0">
      <inkml:brushProperty name="width" value="0.03702" units="cm"/>
      <inkml:brushProperty name="height" value="0.03702" units="cm"/>
    </inkml:brush>
  </inkml:definitions>
  <inkml:trace contextRef="#ctx0" brushRef="#br0">35100 53955 594,'-8'-7'17,"-2"2"3,0 2 2,-1 2 3,-2 3 1,0 2-1,-1 4 0,-1 2-1,0 1-2,1 1-1,1 0-2,1 0-2,0 0-1,2 1-1,1 1-1,1 1-1,0 1-1,0 2-2,0 0-1,0 1-1,1-1-1,1-1-1,0-3 1,2-1-1,0-1 0,2 2-2,0 0-1,2 1-2,0 0 0,0 1 0,0 0 0,0-1 0,1 0 0,4-2-1,2-3 1,3-1-2,2-1 0,0 0 0,-1 0-2,1-1 0,1 1-1,2-2-2,1-1 0,3 0-2,-1-2 0,-1 0 2,-2-2 0,-3 0 2,1-3-1,0-2-2,1-4-2,1-2-2,1-2 0,-1-1-1,1-1 1,0-1 0,-2-3 1,-1-2 1,-3-3 1,-1-2 2,-1-2 1,-2 1 1,-1 1 1,0 1 2,-2 1 0,-1 1 2,0 1 1,-1 1 1,-3 1 0,0-1 0,-3 1 0,-2-1 1,-1 2-1,-2 3-1,0 3 1,-1 2-1,-1 3 0,1 1 0,-1 0 0,0 2-1,0 1-2,-2 2-3,0 2-5,-1 2-3,1 2-5,1 2-6,2 1-6,3 3-5,0 0-4,0 0-1,0-2 0,0-1-1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58"/>
    </inkml:context>
    <inkml:brush xml:id="br0">
      <inkml:brushProperty name="width" value="0.03467" units="cm"/>
      <inkml:brushProperty name="height" value="0.03467" units="cm"/>
      <inkml:brushProperty name="color" value="#F2395B"/>
    </inkml:brush>
  </inkml:definitions>
  <inkml:trace contextRef="#ctx0" brushRef="#br0">63650 41066 634,'16'-7'131,"-1"2"-32,1 2-32,0 2-31,-2 1-20,-1 2-5,-3 0-5,-1 2-7,-1 1-6,0 1-8,0 3-7,0 2-8,-2 3-6,-3 7-5,-2 5-5,-4 7-4,-1-1-1,1-6 6,-1-5 4,0-6 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5"/>
    </inkml:context>
    <inkml:brush xml:id="br0">
      <inkml:brushProperty name="width" value="0.03868" units="cm"/>
      <inkml:brushProperty name="height" value="0.03868" units="cm"/>
    </inkml:brush>
  </inkml:definitions>
  <inkml:trace contextRef="#ctx0" brushRef="#br0">35400 56000 568,'0'16'136,"0"-1"-32,0 1-30,0 0-32,0-1-18,0 1-5,0-1-6,0 1-5,0 0-3,0-1-1,0 1-2,0 0-2,0-1-1,0 1-3,0-1-3,0 1-2,0 0-5,0 1-3,0 1-5,0 1-4,0 0-5,0-1-9,0 0-8,0-2-7,0-2-2,0-1 7,0-2 6,0-2 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6"/>
    </inkml:context>
    <inkml:brush xml:id="br0">
      <inkml:brushProperty name="width" value="0.03844" units="cm"/>
      <inkml:brushProperty name="height" value="0.03844" units="cm"/>
    </inkml:brush>
  </inkml:definitions>
  <inkml:trace contextRef="#ctx0" brushRef="#br0">41050 56200 572,'0'18'140,"0"3"-31,0 4-30,0 5-31,0 1-20,0 0-11,0 1-11,0-1-9,0 1-7,0 2-2,0 2-2,0 2-2,0 1-5,2 1-7,0-1-7,2 0-7,-1-4 0,-1-8 7,0-7 7,-2-9 7,0-3 0,2 0-7,0 0-7,2 0-6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7"/>
    </inkml:context>
    <inkml:brush xml:id="br0">
      <inkml:brushProperty name="width" value="0.03413" units="cm"/>
      <inkml:brushProperty name="height" value="0.03413" units="cm"/>
    </inkml:brush>
  </inkml:definitions>
  <inkml:trace contextRef="#ctx0" brushRef="#br0">41000 51526 644,'9'-8'87,"1"2"-18,3 1-18,2 0-19,1 1-10,1 1-1,1-1-2,1 0-1,2 0-3,1 0-4,3 0-4,1 0-3,0 0-5,-1 1-1,-3-1-4,-1 0-1,-1 1-3,3 0 0,1 2 0,3 0-1,-2 1-4,-1-2-5,-4 0-8,-3-2-5,-3 0-5,-1 1-1,-2-1-3,-2 0-1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7"/>
    </inkml:context>
    <inkml:brush xml:id="br0">
      <inkml:brushProperty name="width" value="0.03202" units="cm"/>
      <inkml:brushProperty name="height" value="0.03202" units="cm"/>
    </inkml:brush>
  </inkml:definitions>
  <inkml:trace contextRef="#ctx0" brushRef="#br0">41200 52277 687,'2'-15'91,"4"3"-20,4 1-20,3 3-19,4 0-11,3 2-4,3 1-4,3 1-3,2 0-4,1 2-6,1 0-4,1 2-5,-1 0-4,0 0-5,-1 0-3,-1 0-4,-1 0-1,1 0 1,-1 0 3,1 0 1,-3 0 1,-2 0 2,-2 0 0,-4 0 1,-3 0-2,-1 0-5,-2 0-6,-2 0-5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7"/>
    </inkml:context>
    <inkml:brush xml:id="br0">
      <inkml:brushProperty name="width" value="0.03446" units="cm"/>
      <inkml:brushProperty name="height" value="0.03446" units="cm"/>
    </inkml:brush>
  </inkml:definitions>
  <inkml:trace contextRef="#ctx0" brushRef="#br0">44016 51013 638,'-7'-6'53,"2"4"-9,2 4-9,2 4-9,1 2-5,0 1-2,0 1-2,0 2-1,0 0-2,0 1 0,0 1-1,0 2 0,0-1-1,0 3-1,0 0-2,0 1 0,1-1-1,2-1-1,2-2 0,2-2-2,0-3-1,1 1-1,0-2-2,0 0 0,1-3-4,1-3-3,3-2-3,2-4-3,1-2-3,1-5-1,1-4-1,1-3-1,0-4 1,-1 0 0,0-1 1,-2-1 1,-2 0 2,-3 1 2,-3 1 2,-2 1 3,-3 2 3,-2 1 5,-2 2 4,-2 3 6,-2 1 1,-2 0-2,-2 2-1,-1 1-1,-4 1-5,-4 2-7,-3 2-6,-5 2-8,0 1-2,1 0 0,3 0 2,1 0 1,2 1-4,1 2-9,1 2-8,1 2-8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8"/>
    </inkml:context>
    <inkml:brush xml:id="br0">
      <inkml:brushProperty name="width" value="0.03632" units="cm"/>
      <inkml:brushProperty name="height" value="0.03632" units="cm"/>
    </inkml:brush>
  </inkml:definitions>
  <inkml:trace contextRef="#ctx0" brushRef="#br0">34689 50527 605,'-5'-6'8,"6"2"17,6 4 15,6 2 17,2 3 3,1 2-10,-1 2-10,1 2-9,0 0-7,1 1-4,1 0-4,1-1-3,1 1-5,1 0-5,1-1-7,1 1-5,-1-1-3,-1-1 0,-3 0 1,-1-2-1,-1 0-8,-1 0-17,1 0-17,0-1-17,-2 0-3,-3 0 14,-3-2 12,-2 0 14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8"/>
    </inkml:context>
    <inkml:brush xml:id="br0">
      <inkml:brushProperty name="width" value="0.03609" units="cm"/>
      <inkml:brushProperty name="height" value="0.03609" units="cm"/>
    </inkml:brush>
  </inkml:definitions>
  <inkml:trace contextRef="#ctx0" brushRef="#br0">34434 50959 609,'-8'-7'-1,"2"0"-1,1 2-2,0 1-2,1 0 3,-2 2 6,0 0 8,-1 2 6,1-1 8,6 0 9,4-2 10,6 0 9,2 1 0,1 4-8,1 4-9,1 4-9,2 1-7,1 1-3,3 0-5,2-1-4,0 1-7,0 0-6,1-1-8,-1 1-7,1 0-9,1 0-10,1-1-11,1 1-10,-2-1 0,-5-3 9,-5-1 10,-5-2 9,-3-1 7,0 0 1,-2 0 4,0 0 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19"/>
    </inkml:context>
    <inkml:brush xml:id="br0">
      <inkml:brushProperty name="width" value="0.03854" units="cm"/>
      <inkml:brushProperty name="height" value="0.03854" units="cm"/>
    </inkml:brush>
  </inkml:definitions>
  <inkml:trace contextRef="#ctx0" brushRef="#br0">33175 49959 570,'-14'-8'0,"2"2"0,4 1 0,3 0 0,0 2 5,-2 0 8,-2 2 9,-1 0 9,-1 3 4,2 2-3,2 3-2,2 4-3,1 1-1,1 3-2,-1 2-2,0 1-2,0 2-2,2 1-1,0 1-1,2 1-2,0-1 0,0-1-1,0-3-1,0-1 0,0-1-1,2 0-3,0-1-3,2 1-3,0-2-2,3-3-3,2-3-4,2-2-3,2-3-1,1-2-1,3-2 1,2-2-1,1-3 0,0-4 0,2-3 0,2-5 0,-1-2-1,0-1 0,1-1-1,-1-1-1,-2 0 1,-5-1 3,-5 1 2,-4-1 3,-4 2 2,-2 1 4,-2 3 3,-2 1 4,-3 3 0,-4 1-1,-3 2-3,-5 2-1,-3 3-1,-1 2 0,-2 4 0,-3 3-1,0 3-3,1 5-6,2 5-8,0 5-5,2 1-4,7-1 1,3-3 2,6-1 0,1-2-1,0-2-5,-1-3-3,-1-1-4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30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38500 48773 564,'2'-38'77,"4"3"-12,4 3-14,3 4-11,3-1-10,1-3-4,2-3-5,0-2-5,1-4-3,2-1 1,3-2 0,1-1-1,1 0 1,-3 5-2,-1 6 0,-3 4-1,-1 4-5,-3 3-6,-1 3-7,-2 3-8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31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37762 48093 658,'-14'-8'4,"1"2"6,2 1 8,3 1 6,1 1 5,2 3 2,2 4 2,2 2 2,2 4-2,4 6-4,2 4-4,3 5-5,2 3-3,0 0-3,-1 2-3,1 1-3,0 6-8,1 10-15,1 11-15,2 11-14,-1 2-5,1-7 6,-1-7 5,1-6 6,-2-9 2,-3-6-2,-3-9-3,-2-7-2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58"/>
    </inkml:context>
    <inkml:brush xml:id="br0">
      <inkml:brushProperty name="width" value="0.03391" units="cm"/>
      <inkml:brushProperty name="height" value="0.03391" units="cm"/>
      <inkml:brushProperty name="color" value="#F2395B"/>
    </inkml:brush>
  </inkml:definitions>
  <inkml:trace contextRef="#ctx0" brushRef="#br0">63390 42286 648,'-5'8'25,"8"2"1,6 0 2,7 1 2,2 3-4,-3 4-7,-3 3-9,-2 5-7,-3 1-6,-1 2-5,0 1-5,-2 1-4,-1 1-3,0 4 2,-2 3 2,0 2 1,-2 1 3,0-3 5,-2-4 5,0-2 5,-1-4 4,0-5 2,0-5 3,1-5 2,0-7 8,2-10 12,2-10 14,2-9 13,3-11-4,5-11-22,5-10-21,5-11-22,3-7-17,1-4-11,1-5-12,1-3-11,-3 7-1,-5 15 11,-6 18 11,-7 16 10,-1 9 6,2-1 0,2 0-1,2 1 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31"/>
    </inkml:context>
    <inkml:brush xml:id="br0">
      <inkml:brushProperty name="width" value="0.03066" units="cm"/>
      <inkml:brushProperty name="height" value="0.03066" units="cm"/>
      <inkml:brushProperty name="color" value="#F2395B"/>
    </inkml:brush>
  </inkml:definitions>
  <inkml:trace contextRef="#ctx0" brushRef="#br0">40100 47000 717,'13'2'58,"-3"4"-11,-4 4-12,-4 3-10,-2 5-6,0 3 0,0 5 1,0 3 0,0 3-2,0 3-5,0 1-6,0 2-6,-1 0-3,0-2-4,-2-2-2,0-1-4,0-4-7,0-3-12,2-5-13,0-3-11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31"/>
    </inkml:context>
    <inkml:brush xml:id="br0">
      <inkml:brushProperty name="width" value="0.02606" units="cm"/>
      <inkml:brushProperty name="height" value="0.02606" units="cm"/>
      <inkml:brushProperty name="color" value="#F2395B"/>
    </inkml:brush>
  </inkml:definitions>
  <inkml:trace contextRef="#ctx0" brushRef="#br0">40350 47675 844,'14'-22'3,"-1"3"6,-2 3 6,-2 3 6,-1 2 3,1 2-2,2 2-1,0 2-2,1 1-5,1 1-6,1-1-9,2 0-7,-1 0-8,-1 2-8,-1 0-10,0 2-8,-2 0-3,-1 0 5,-1 0 5,0 0 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31"/>
    </inkml:context>
    <inkml:brush xml:id="br0">
      <inkml:brushProperty name="width" value="0.03237" units="cm"/>
      <inkml:brushProperty name="height" value="0.03237" units="cm"/>
      <inkml:brushProperty name="color" value="#F2395B"/>
    </inkml:brush>
  </inkml:definitions>
  <inkml:trace contextRef="#ctx0" brushRef="#br0">41231 46400 679,'-14'3'69,"5"7"-10,3 8-11,4 6-9,2 5-9,2 2-4,0 4-6,2 3-5,0 2-5,1 2-5,2 2-7,0 2-5,0 1-2,-1 0 0,0 0 1,-2-1 0,-1-3 1,0-10 1,-2-8 0,0-8 2,-1-6-10,2 1-19,0 0-20,2 0-20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32"/>
    </inkml:context>
    <inkml:brush xml:id="br0">
      <inkml:brushProperty name="width" value="0.03069" units="cm"/>
      <inkml:brushProperty name="height" value="0.03069" units="cm"/>
      <inkml:brushProperty name="color" value="#F2395B"/>
    </inkml:brush>
  </inkml:definitions>
  <inkml:trace contextRef="#ctx0" brushRef="#br0">36131 47021 716,'-7'-8'0,"0"-2"0,2 0 0,1-1 0,0 0 6,2 1 11,0 0 11,2 2 11,1 5 4,4 10-4,2 9-4,3 11-5,0 4-5,-2 2-10,-4 1-9,-3 1-8,0-1-10,0 0-11,2-1-12,0-2-10,0-1-5,0-3 4,-2-3 2,0-3 4,-1-4 4,2-3 6,0-4 5,2-4 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32"/>
    </inkml:context>
    <inkml:brush xml:id="br0">
      <inkml:brushProperty name="width" value="0.02625" units="cm"/>
      <inkml:brushProperty name="height" value="0.02625" units="cm"/>
      <inkml:brushProperty name="color" value="#F2395B"/>
    </inkml:brush>
  </inkml:definitions>
  <inkml:trace contextRef="#ctx0" brushRef="#br0">36450 47337 838,'15'-56'18,"-1"14"1,-1 14-1,0 14 1,-1 6-1,3 0 0,1 0-1,3 1-1,0 0-3,-1 2-7,-1 2-7,-1 2-7,-1 2-5,-1 2-6,-1 2-5,0 2-6,-2 0-3,-1-1-3,-1-1-2,0 0-2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32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37496 45980 656,'-7'-22'6,"1"7"9,0 3 8,2 6 9,0 7 5,0 10 0,0 9 1,1 11 1,-1 6-3,2 8-7,0 4-6,2 7-6,0 5-8,0 5-6,0 5-8,0 5-8,1 2-7,4-2-9,2 0-8,3-1-9,0-7-4,-1-11-1,-2-12 1,-2-11-1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45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34601 29690 543,'0'-19'8,"0"10"15,0 10 17,0 10 16,0 6 1,0 3-10,0 3-12,0 3-12,-1 2-6,-4 2-5,-2 3-2,-3 1-4,-2 1-2,2 1-2,1-1-2,1 0-1,0-1-1,0-2 1,0-1 0,0-3 1,0-2-1,-2-3-2,0-3-2,-1-3-2,-1-2-1,1-1 0,-1-1 1,0 0 0,-1-2 0,-1-1-1,-3 0-1,-2-2 0,0-1-1,-1-2 1,1-3 0,-1 0 0,1-4 1,1-2-1,1-4-1,1-2 1,0-3 0,0-3 0,1-3 0,-1-3 1,2-2 1,2-1 2,4-1 2,3-1 1,1 1 1,2 1 0,0 3 1,2 1 0,0 3-1,0 3 1,0 3-1,0 2-1,1 3 3,2 1 6,2 0 5,2 2 6,1 1 2,1 2 2,2 2 1,0 2 2,1 2-1,1 3-2,1 4-1,2 2-1,-1 2-2,1-1 0,0 1 0,-1 0-1,1-1-1,1-1-4,2-1-3,0-1-4,0 1-2,1 0-3,-1 1 0,1 1-3,-1 0-4,-1-3-8,-1-1-8,0-2-8,-1-1-5,1 0-6,1 0-3,1-1-6,0 1 0,-3-2 1,-1-1 1,-2 0 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45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35850 30896 691,'9'-7'121,"1"2"-30,3 2-32,2 2-31,1 1-19,3 0-8,1 0-9,3 0-9,0 0-9,1-2-11,-1 0-12,0-1-12,-1-2-1,-5 0 10,-3-1 9,-4-1 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45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36909 29550 615,'-8'9'38,"2"1"5,1 3 3,0 2 4,1 2-2,-2 5-6,0 3-8,-1 5-6,0 3-6,0 4-6,2 4-5,1 4-5,0 1-5,0 0-8,0-2-6,0 0-6,0-3-7,1-4-6,-2-4-6,2-4-6,-1-4-4,2-5-1,0-5-2,2-4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46"/>
    </inkml:context>
    <inkml:brush xml:id="br0">
      <inkml:brushProperty name="width" value="0.02937" units="cm"/>
      <inkml:brushProperty name="height" value="0.02937" units="cm"/>
      <inkml:brushProperty name="color" value="#F2395B"/>
    </inkml:brush>
  </inkml:definitions>
  <inkml:trace contextRef="#ctx0" brushRef="#br0">36900 30623 749,'1'-22'5,"2"5"11,2 3 11,2 5 10,1 1 3,1 2-4,1 1-5,2 0-4,0 1-7,1 0-10,1 0-8,1 1-11,1-1-6,-1 0-7,1 0-5,0 0-6,-2 0-3,-1 0 1,-3 0 0,-1 1 1,-2-1 2,0 0 2,-2 0 2,0 0 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59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64768 40781 654,'8'-13'3,"0"3"6,-1 4 6,1 4 7,0 2 2,0 2 0,0 0-1,-1 2 1,2 0-1,0 2-2,1 0-2,2 1-2,-1 2-2,1 4-4,0 2-3,-1 3-4,-1 2-4,-2 3-2,-4 1-3,-2 3-3,-3 1-3,0 3 0,-2 1-1,0 2-2,-3 0-2,-2-3-4,-3-3-5,-3-3-4,-2-3 0,-1-3 2,-2-3 5,1-3 2,-1-2 4,0-1 3,2 0 4,1-2 2,2 0 5,3-2 2,2-1 4,4 0 4,4-2 4,6-1 8,6 0 7,5-1 7,3 0 2,-3 1-6,-1 3-4,-2 2-6,-2 1-1,-1 2-1,0 0 0,-2 1-1,-1 2 0,-2 2-1,-3 1 0,0 3-1,-2 2-2,0 3-4,0 3-4,0 3-4,-2 0-2,-2-3-2,-4-4-2,-2-1-2,-1-5-3,1-3-2,0-4-4,2-4-2,0-3-2,-2 1 1,0 0 2,-1 0 1,-1-1 2,1-2 0,-1-2 2,0-2 1,2-2 1,2-2 0,4-1 2,3-3 0,2-1 1,1 0 2,3 1 2,2-1 1,2 1 2,2 0 3,2 2 3,1 1 2,1 1 2,-1 2 1,-1 2 1,0 2 1,-2 1-1,-1 0-1,0 0-2,-2 0-3,-1 1 0,0 4-1,-2 2 0,0 4-1,-3 2-1,-1 3-1,-2 3-1,-1 3 0,-4 2-2,0 3 1,-3 1 1,-2 3 0,-1-1-1,-1-2-1,-1-1-1,-1-3-1,-1-2 0,2-3 1,1-3 3,1-2 1,1-3 2,0-1 2,2-1 2,1 0 2,3-4-2,8-2-4,6-6-5,7-2-5,4-5-3,1-2-1,1-3-2,1-3-2,1-3-1,1-3-4,1-3-2,1-3-2,-2 0-1,-1 3 5,-4 4 3,-3 2 4,-3 1-2,-1 0-7,-2 1-7,-2-1-7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1:46"/>
    </inkml:context>
    <inkml:brush xml:id="br0">
      <inkml:brushProperty name="width" value="0.03937" units="cm"/>
      <inkml:brushProperty name="height" value="0.03937" units="cm"/>
      <inkml:brushProperty name="color" value="#F2395B"/>
    </inkml:brush>
  </inkml:definitions>
  <inkml:trace contextRef="#ctx0" brushRef="#br0">37613 29334 558,'0'-8'13,"0"17"25,0 17 24,0 17 27,0 13 1,0 9-22,0 11-21,0 9-21,-1 10-18,-2 11-13,-2 11-15,-1 11-14,-1-1-6,2-10 1,2-11 0,3-10 1,-1-12-2,-1-10-5,0-11-5,-1-10-5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3:42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71745 27150 558,'-7'-62'-41,"2"15"9,2 15 9,2 17 10,-1 6 5,-2 0 2,-3-1 1,-3-1 3,-2-1 10,0 2 20,0 1 19,1 1 20,-1 1 3,0 2-14,0 2-15,1 2-15,-3 2-8,-2 4-3,-3 2-4,-3 3-3,-2 4-2,-1 4 0,-1 3 1,0 5 1,-2 2-1,1 2 1,-1 2-1,1 3 1,0 0 0,3 0-1,1 0 1,3 0 0,1-1 0,3-3 0,1-3-1,2-3 1,3-3 0,3-2 1,2-1 0,4-2 0,2-2-1,2-1-2,2-1-1,2-1-2,3 0-3,5 0-5,5-1-5,5 1-5,2-2-3,1-2 0,-1-4-2,1-2-1,-1-2-3,2 0-4,1 0-5,1 0-5,0-2-2,-2 0-1,0-3-2,-1-2 0,-3 0 2,-5 0 7,-5 2 6,-4 1 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3:42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73044 28183 604,'-7'-6'40,"2"4"3,2 4 3,2 4 4,0 3-3,-2 3-6,-2 3-7,-2 4-8,0 1-4,1 0-4,0 2-4,2 1-3,-1 0-8,0-1-8,-1-1-11,-1-1-10,0-1-4,2-1-1,2-1 0,2 0 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3:42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73897 27950 550,'-8'23'151,"2"-1"-36,1-2-38,0 1-36,1-3-20,1 1-4,-1-2-4,0-1-4,0 0-4,2-1-5,0 1-4,2-1-4,1 0-5,2-3-5,2-1-5,2-2-4,2-2-4,5-2-2,3-3-4,5 0-2,2-4-1,3 0 2,1-3 3,2-2 2,0-1 2,-1-2 1,-3 0 2,-2-1 2,-3 0 3,-5 2 4,-4 3 5,-6 1 4,-2 1 4,0 0 0,0 0 3,0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3:43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74315 27568 534,'-8'-8'1,"0"1"3,0-1 3,0 0 2,0 2 10,-1 6 15,-2 4 17,0 6 16,-1 4 2,1 7-11,-1 5-11,0 7-12,0 3-8,-1 4-9,-2 2-7,0 4-8,0 3-3,-1 4 1,0 4 1,1 3 1,0-1-4,4-6-8,3-8-9,3-6-7,1-7-13,0-4-17,0-4-16,0-6-17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3:51"/>
    </inkml:context>
    <inkml:brush xml:id="br0">
      <inkml:brushProperty name="width" value="0.02802" units="cm"/>
      <inkml:brushProperty name="height" value="0.02802" units="cm"/>
      <inkml:brushProperty name="color" value="#F2395B"/>
    </inkml:brush>
  </inkml:definitions>
  <inkml:trace contextRef="#ctx0" brushRef="#br0">63900 26482 785,'16'0'67,"-1"0"-13,1 0-13,-1 0-14,1 0-11,0 0-8,-1 0-7,1 0-7,0 0-6,1 0-3,1 0-4,1 0-4,0 0-2,-3 0-2,-1 0-1,-2 0-3,-2-1 0,-1 0-1,-1-1 1,0-1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3:52"/>
    </inkml:context>
    <inkml:brush xml:id="br0">
      <inkml:brushProperty name="width" value="0.02911" units="cm"/>
      <inkml:brushProperty name="height" value="0.02911" units="cm"/>
      <inkml:brushProperty name="color" value="#F2395B"/>
    </inkml:brush>
  </inkml:definitions>
  <inkml:trace contextRef="#ctx0" brushRef="#br0">64297 26037 755,'-7'-6'6,"2"6"11,2 4 12,2 6 11,1 2 3,-2 3-7,-1 2-7,0 1-7,-1 2-7,1-1-7,-1 1-9,0-1-6,0 0-7,2-1-3,0-1-4,2 0-4,0-2-2,0-1 0,0-1 2,0-1-1,0-1-1,2-2-3,0-2-3,2-2-3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3:52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65226 25450 643,'7'22'97,"-2"-3"-21,-2-3-24,-2-3-21,-1-1-14,2 1 0,0 2-3,2 0-1,-1 0-3,-1 1-1,0 0-2,-2-1-1,0 0-3,0-1 0,0-1-2,0 0 0,1-2-4,0-1-2,2-1-4,0 0-3,1-1-3,0-1-6,0 1-3,0 0-5,-2 0 1,-4 2 4,-4 0 5,-4 1 4,-1 0 2,1-3-1,0-1-1,2-2 0,0-1-2,-1 0-1,-2 0-1,0 0-3,0-1 0,1 0-1,0-2 0,2 0-1,1-2 3,1 0 3,0-2 4,2 0 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8:53:52"/>
    </inkml:context>
    <inkml:brush xml:id="br0">
      <inkml:brushProperty name="width" value="0.03254" units="cm"/>
      <inkml:brushProperty name="height" value="0.03254" units="cm"/>
      <inkml:brushProperty name="color" value="#F2395B"/>
    </inkml:brush>
  </inkml:definitions>
  <inkml:trace contextRef="#ctx0" brushRef="#br0">65500 25148 676,'14'-22'44,"-1"5"-5,-2 3-6,-2 5-6,0 1-3,1 0 1,3 0 0,2 1 1,0-1-2,1 2-4,0 1-4,-1 1-3,1-1-5,0 2-9,-1-1-7,1 0-7,-2 1-8,-1 2-8,-2 2-9,-2 2-7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3:03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28350 38400 999,'0'15'-20,"0"-1"-1,0-1 1,0 0-1,0-1 0,0 1 1,0 1-1,0 1 0,0 0 2,0-1 4,0-1 2,0 0 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0:59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66122 40087 654,'15'-6'88,"-1"6"-21,-1 4-21,-1 6-22,-1 2-13,0 1-5,-2 1-6,-1 2-6,-1 0-4,-2 4-3,-2 4-3,-2 2-3,-3 1-1,-4 2 2,-4 1 1,-3 1 3,-4-1 0,0-3 0,-1-4 0,-1-1-1,0-5 2,1-1 4,1-4 3,1-3 5,1-1 2,2-2 4,3-1 3,1 0 2,4-3 3,6-2-1,6-4 2,6-2-1,4-4 0,5-6-4,3-4-2,5-4-3,-2-1-2,-4 6 0,-5 7 0,-4 5 0,-4 4 0,-1 2 1,-1 2 1,0 2 1,-4 3 0,-2 6 1,-6 4 0,-2 5-1,-5 4 0,-4 2 0,-4 4-1,-3 3-1,-2 0 0,1-3 0,1-3 0,1-3 0,1-4-1,3-1-2,1-4-2,2-3-1,5-3-3,6-3-5,8-2-4,6-4-4,5-3 0,3-3 4,3-5 4,3-4 5,1-1 2,-3 3 3,-1 1 2,-3 2 2,-2 2 0,-3 2-1,-2 2 0,-4 3-2,-4 1 4,-6 3 9,-6 4 7,-6 2 10,-4 3 2,-1 1-5,-3 3-3,-1 2-4,-1 0-3,1 1-3,1-1-3,1 1-4,-1 0-1,-1 1-1,-3 1 0,-1 1-2,-1 1-1,-1 1-4,1 1-4,0 1-2,1 0-4,3 0-5,3 1-3,3-1-5,2-1-3,4-5-6,3-3-3,3-5-5,2-2-1,3-2 2,4-2 1,2-2 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3:04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28415 42200 999,'-1'14'-14,"0"-1"7,-2-2 7,0-2 8,0 0-4,3 1-13,0 3-14,3 2-12,0-1-4,0-1 9,-2-2 7,0-2 9,-1-1 4,0 1 3,0 2 0,0 0 3,0 0 1,0 1 0,0 0 1,0 0 0,0-1 1,0 1-1,0 0 0,0 0-1,0-1 1,0 1-1,0 0 2,0 0-1,0-1 1,0 1 0,0 0 0,0-1 0,0 2 1,0 0-1,0 1 1,0 1-1,0 0 3,0-1 1,0-1 3,0 0 2,0-2 2,0 1 0,0 0 2,0 0 0,0-1 0,0 1-1,0 0-1,0 0-1,0-1 0,0 1 0,0 0 0,0 0 1,0-1 0,0-1-2,0-1-1,0 0-1,-1-1-2,0 3-2,-2 2-2,0 2-2,0 0-2,1-1-1,0-1 0,2-1-1,0 0-1,0 0-1,0-1-1,0 1-1,0 0-2,0 2-1,0 0-2,0 1-3,0 0 2,0-1 2,0-1 4,0 0 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3:05"/>
    </inkml:context>
    <inkml:brush xml:id="br0">
      <inkml:brushProperty name="width" value="0.02405" units="cm"/>
      <inkml:brushProperty name="height" value="0.02405" units="cm"/>
      <inkml:brushProperty name="color" value="#F2385B"/>
    </inkml:brush>
  </inkml:definitions>
  <inkml:trace contextRef="#ctx0" brushRef="#br0">28265 46250 914,'0'17'-5,"0"1"-12,0 3-10,0 1-12,-1 0 1,0-1 10,-2-2 11,0-2 11,0-2 5,1 1 0,0-1 0,2 1 0,0 0 0,0-1-1,0 1 1,0 0-1,0-1 1,0 1-1,0 0 1,0-1-1,0 1 0,0 0 1,0-1-1,0 1 1,0-1 1,0-1 1,0-1 3,0 0 1,0-2 2,0 1 1,0 0 0,0 0 2,0-1-1,0 1 0,0 0 0,0 0-1,0-1-1,2-1-2,0-1-1,1 0-2,0-1 0,0-1 0,-2 1 0,0 0 1,-1 0 1,0 2 0,0 0 2,0 1 1,0 1 0,0 0 0,0-1 1,0 1-1,0-1 0,0-1 1,0 0 1,0-2 0,0 0 1,0 2-1,0 0 0,0 1-1,0 1 0,0 0-1,0-1-1,0 1 0,0-1-2,0 0 1,0-2 0,0-1 0,0 1-1,0 2 0,0 2-1,0 1-1,0 2-1,0 0 0,0-1-3,0 1 0,0 0-1,0-1 2,0 1 0,0 0 2,0-1 0,0 1-1,0 0-1,0-1 0,0 1 0,0 0-1,0-1 1,0 1 0,0-1 1,2-1-1,0-1 1,1 0-1,0-2 1,0 1 0,-2 0 0,0 0-1,-1-1 1,0-1 0,0-1 0,0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3:16"/>
    </inkml:context>
    <inkml:brush xml:id="br0">
      <inkml:brushProperty name="width" value="0.04352" units="cm"/>
      <inkml:brushProperty name="height" value="0.04352" units="cm"/>
      <inkml:brushProperty name="color" value="#F2385B"/>
    </inkml:brush>
  </inkml:definitions>
  <inkml:trace contextRef="#ctx0" brushRef="#br0">39400 13550 505,'8'6'85,"0"-1"-18,-1-2-19,1-2-18,0-1-7,2 0 1,0 0 2,1 0 1,2 0 1,2 0-1,1 0-1,3 0-2,0 0-2,-1 0-6,-1 0-4,-1 0-6,0 0-3,0 0-3,-1 0-1,1 0-1,0 0-2,-1 2 0,1 0 1,0 1-1,-1 0 1,1 0 0,0-2-1,-1 0-1,1-1 1,0 0-1,-1 0 1,1 0-1,-1 0 0,-1 0 0,-1 0-2,0 0 0,-2-1 0,1 0 1,0-2 1,0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3:5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73200 17227 999,'14'-6'-86,"-3"2"22,-3 4 22,-2 2 21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5:52"/>
    </inkml:context>
    <inkml:brush xml:id="br0">
      <inkml:brushProperty name="width" value="0.02478" units="cm"/>
      <inkml:brushProperty name="height" value="0.02478" units="cm"/>
      <inkml:brushProperty name="color" value="#F2395B"/>
    </inkml:brush>
  </inkml:definitions>
  <inkml:trace contextRef="#ctx0" brushRef="#br0">51815 39150 887,'-7'28'57,"3"-5"-19,1-7-20,2-5-21,1-3-9,0 0-2,0-1-2,0 1 0,0 1-2,2 1-4,0 3-2,1 2-4,0-1 0,0-1 1,-2-2 2,0-2 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5:5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51676 43346 999,'-6'-15'-42,"3"3"9,3 2 11,2 1 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5:53"/>
    </inkml:context>
    <inkml:brush xml:id="br0">
      <inkml:brushProperty name="width" value="0.02723" units="cm"/>
      <inkml:brushProperty name="height" value="0.02723" units="cm"/>
      <inkml:brushProperty name="color" value="#F2395B"/>
    </inkml:brush>
  </inkml:definitions>
  <inkml:trace contextRef="#ctx0" brushRef="#br0">51780 42300 807,'-7'7'5,"1"-1"7,1 0 10,0-2 8,2 1 2,1 2-4,0 2-4,2 2-3,0 0-7,2 1-9,0 0-10,1-1-9,0 2-5,0 0-2,-2 1-2,0 1-1,-1 1-4,0 1-5,0 1-5,0 1-6,0 0 2,0-3 10,0-1 8,0-2 10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5:53"/>
    </inkml:context>
    <inkml:brush xml:id="br0">
      <inkml:brushProperty name="width" value="0.02617" units="cm"/>
      <inkml:brushProperty name="height" value="0.02617" units="cm"/>
      <inkml:brushProperty name="color" value="#F2395B"/>
    </inkml:brush>
  </inkml:definitions>
  <inkml:trace contextRef="#ctx0" brushRef="#br0">51750 43600 840,'0'14'-37,"0"-1"24,0-2 22,0-2 24,0-1 8,0 1-7,0 2-5,0 0-8,0 0-4,0 1-4,0 0-5,0 0-3,0 0-7,0 3-7,0 2-8,0 1-8,0 2-3,0 1 3,0 1 3,0 1 2,0-2-1,0-3-4,0-4-5,0-4-3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45:53"/>
    </inkml:context>
    <inkml:brush xml:id="br0">
      <inkml:brushProperty name="width" value="0.02701" units="cm"/>
      <inkml:brushProperty name="height" value="0.02701" units="cm"/>
      <inkml:brushProperty name="color" value="#F2395B"/>
    </inkml:brush>
  </inkml:definitions>
  <inkml:trace contextRef="#ctx0" brushRef="#br0">51700 45350 814,'7'15'87,"-1"-1"-26,0-1-29,-2 0-26,-1 0-19,0 3-7,-2 3-9,0 3-7,-1 1-4,2-2 2,0 0 0,2 0 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49"/>
    </inkml:context>
    <inkml:brush xml:id="br0">
      <inkml:brushProperty name="width" value="0.04161" units="cm"/>
      <inkml:brushProperty name="height" value="0.04161" units="cm"/>
    </inkml:brush>
  </inkml:definitions>
  <inkml:trace contextRef="#ctx0" brushRef="#br0">57063 20321 528,'2'-15'6,"2"4"11,3 3 12,4 3 12,0 1 2,1 0-7,0 0-6,0 0-7,0 1-4,1 2-1,1 2-1,2 2-1,-2 2-2,-3 4-3,-3 2-3,-2 3-4,-3 3-3,-1 1-5,0 3-5,-1 2-4,-4-1-2,-4 0-1,-6-1 1,-4 0-1,-2-3 1,-1 1-1,1-2 1,-1-1-1,0 0 2,-1 1 3,-1 1 2,-1 2 3,0-2 3,1-1 3,1-3 3,1-1 3,2-3 1,2-2-1,4-4 0,3-2-1,5-2 2,8 0 6,8 0 5,7 0 6,6-2-2,1-2-6,3-4-8,1-2-7,1-1-6,1 1-5,-1 0-5,0 2-5,0 0-4,-1-2-3,-2 0-3,1-1-3,-3-2-1,-2 0 0,-1-1 3,-2-1 0,-4 0 3,-1 1 7,-4 1 5,-3 0 6,-2 2 3,-2 1 0,-2 0 1,-2 2 1,-1 0 4,0 0 8,0 1 8,0-1 9,-1 2 10,0 6 13,-2 4 11,0 6 13,-1 2-1,0 1-12,0 1-13,1 1-12,-1 2-9,2 2-2,0 1-4,2 3-3,0-1-2,0-3-3,0-3-1,0-3-2,1-3-3,3-2-3,4-4-6,2-2-3,2-4-3,0 0-1,-1-3-3,1-2-1,0-2-2,0-4 1,-1-2-1,1-3 0,-2-1 0,-2 1 2,-4 1 2,-2 1 1,-3 0 2,-1 2 5,0 1 4,-1 1 3,-2 0 3,0 0-1,-1 1-1,-2-1 0,1 1-1,-1 2-1,0 2-2,0 3-1,0 0-2,-2 2-3,0 0-2,-1 2-3,0 1-3,2 3-3,2 4-2,3 2-4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0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66600 43097 610,'14'21'29,"-3"-3"-1,-3-5-2,-2-3-1,-1-1-1,2 3 0,1 4 1,3 2 0,2 2 0,2 2-2,1 3-3,3 1-1,-1 1-2,-1-3 1,-2-2 0,-2-1 0,-2-4-4,1-3-5,0-4-6,0-4-7,-2-8-3,-3-10 0,-3-11 0,-2-10 0,-2-6-1,2 3-3,0 2-2,2 2-2,1 2 0,1 3 1,3 4 3,2 2 2,1 3 1,1 2 2,2 4 2,0 3 1,1 2 2,-1 0 1,1 2 1,0 1 2,-1 0 0,1 2 2,-1 0 0,1 2 1,-1 1-1,-3 2-3,-1 2-4,-2 2-2,-2 1-5,-2 3-4,-3 2-6,0 1-4,-3 2-3,0 0-2,-2-1 0,0 1-1,-2-1-1,-2-1-1,-2-1-1,-1-1 0,-2-1 2,2-2 6,1-2 6,0-2 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0"/>
    </inkml:context>
    <inkml:brush xml:id="br0">
      <inkml:brushProperty name="width" value="0.04065" units="cm"/>
      <inkml:brushProperty name="height" value="0.04065" units="cm"/>
    </inkml:brush>
  </inkml:definitions>
  <inkml:trace contextRef="#ctx0" brushRef="#br0">59647 19350 541,'-14'10'105,"2"5"-21,4 5-21,3 6-21,1 0-13,2 0-4,0-1-6,2-1-5,0-1-2,2-1-1,0-1 1,2 0-1,1-2-1,1-1-1,3-1-2,2-1-2,2-2-4,1-2-11,3-4-10,2-3-10,2-2-7,3-4-3,3-2-4,3-3-4,0-3-2,-3 0 3,-4-2 1,-1 0 1,-4 0 5,-3 1 6,-3 0 7,-2 2 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0"/>
    </inkml:context>
    <inkml:brush xml:id="br0">
      <inkml:brushProperty name="width" value="0.04503" units="cm"/>
      <inkml:brushProperty name="height" value="0.04503" units="cm"/>
    </inkml:brush>
  </inkml:definitions>
  <inkml:trace contextRef="#ctx0" brushRef="#br0">60129 19250 488,'-29'0'0,"5"0"0,5 0 0,5 0 0,2 0 5,2 0 8,1 0 9,0 0 8,2 2 8,-1 4 7,0 4 6,0 3 5,0 6 0,-2 5-8,0 7-9,-1 5-9,-1 5-6,1 4-4,-1 4-3,0 4-5,0 4-6,1 7-9,-1 5-9,0 7-8,1-3-15,1-9-21,0-10-21,2-10-22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2"/>
    </inkml:context>
    <inkml:brush xml:id="br0">
      <inkml:brushProperty name="width" value="0.03949" units="cm"/>
      <inkml:brushProperty name="height" value="0.03949" units="cm"/>
    </inkml:brush>
  </inkml:definitions>
  <inkml:trace contextRef="#ctx0" brushRef="#br0">48047 25347 557,'9'-8'-3,"1"2"16,3 1 14,2 1 15,1-1 4,1 2-7,1-1-6,2 0-7,-1 0-6,1 2-5,-1 0-4,1 2-6,-2 0-4,-3 2-4,-3 0-4,-2 2-3,-4 0-2,-1 2-1,-2 0-1,-1 1 0,-2 1 0,0 0 1,0 0 1,0 0 2,0 0 2,0-1 3,0 1 4,0 0 3,-2 0 3,-2 2 0,-4 0 2,-2 1 0,-3 2 2,0 1 2,-1 3 2,-1 2 2,-1 1 0,-1 3 0,-2 1-1,1 3-1,-2 0 1,2 1-1,1-1 1,1 1 0,0-1 1,1 2-1,-1 1 0,0 1-1,3-1 0,3-1-2,4-3-2,4-1-2,2-3-1,0-1-1,0-3-1,0-1 0,1-3-1,4-1-4,2-2-1,4-2-3,1-2-3,1-2-3,1-3-2,1 0-3,1-4-3,2 0-2,0-3-3,1-2-2,0-2-2,1-2-2,0-2-2,-1-1-2,1-3-1,-1-1-1,1-3 0,0-1-1,-3-1 2,-3 4 5,-4 3 5,-4 3 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2"/>
    </inkml:context>
    <inkml:brush xml:id="br0">
      <inkml:brushProperty name="width" value="0.03634" units="cm"/>
      <inkml:brushProperty name="height" value="0.03634" units="cm"/>
    </inkml:brush>
  </inkml:definitions>
  <inkml:trace contextRef="#ctx0" brushRef="#br0">48477 26500 605,'-25'6'28,"16"-3"13,14-2 12,16-3 14,5-2 0,0 2-13,-1 0-12,0 2-13,-3 0-16,0 0-18,-1 0-19,0 0-19,-3 0-12,-3 0-5,-3 0-5,-2 0-5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3"/>
    </inkml:context>
    <inkml:brush xml:id="br0">
      <inkml:brushProperty name="width" value="0.04399" units="cm"/>
      <inkml:brushProperty name="height" value="0.04399" units="cm"/>
    </inkml:brush>
  </inkml:definitions>
  <inkml:trace contextRef="#ctx0" brushRef="#br0">49302 26678 500,'14'-8'69,"-3"1"-13,-2-1-13,-4 0-14,-1 0-9,0 0-4,0 0-5,0 1-4,-3 0-4,-4 2-2,-5 2-4,-6 2-2,-2 3 0,-1 4 0,-1 4 2,-1 3 2,0 4 2,1 1 6,1 3 4,1 1 5,1 2 2,2-1 0,2 1-1,3-1-2,0 0 0,2-3-2,1-1-1,0-3-2,4-2-5,6-6-12,6-5-9,6-4-11,3-7-5,1-6-2,0-7 0,3-6-1,-2-4 1,-2 3 4,-1 2 4,-2 1 3,-3 3 2,-1 1 2,-2 2 1,-2 3 1,-3 5 15,-1 8 30,-2 9 29,-2 10 29,-1 3 6,0-1-19,0-1-20,0-1-18,0-1-12,0-1-6,0-1-5,0 0-4,2 0-12,2 5-14,3 3-15,4 5-16,-1-1-3,-1-5 8,-2-5 8,-2-5 7,-1-2 0,0 0-9,0 0-10,0 0-9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4"/>
    </inkml:context>
    <inkml:brush xml:id="br0">
      <inkml:brushProperty name="width" value="0.04132" units="cm"/>
      <inkml:brushProperty name="height" value="0.04132" units="cm"/>
    </inkml:brush>
  </inkml:definitions>
  <inkml:trace contextRef="#ctx0" brushRef="#br0">50839 26700 532,'-5'6'55,"6"-3"3,6-2 2,6-3 3,3-2-4,3 2-11,1 0-12,3 2-12,0 0-6,-1 0-3,-1 0-1,-1 0-3,-1 0-5,1 0-6,-1 0-7,1 0-8,-1 0-10,-3 0-14,-1 0-15,-2 0-14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5"/>
    </inkml:context>
    <inkml:brush xml:id="br0">
      <inkml:brushProperty name="width" value="0.03908" units="cm"/>
      <inkml:brushProperty name="height" value="0.03908" units="cm"/>
    </inkml:brush>
  </inkml:definitions>
  <inkml:trace contextRef="#ctx0" brushRef="#br0">52481 25863 563,'8'-15'47,"0"4"-7,-1 3-6,1 3-6,1 0-2,4 2 2,2-1 2,3 0 2,1 0 0,-3 2-3,-1 0-4,-2 2-2,-2 1-4,-1 4-4,-1 2-3,0 4-4,-2 2-3,-1 3-2,0 3-3,-2 3-1,-4 4-4,-8 5-6,-7 5-4,-9 4-6,-2 0-1,1-5 1,3-7 1,1-5 1,2-4 1,-1 1 0,1-1 1,-1 1-1,1-2 3,3-3 2,1-2 4,3-4 3,5-4 7,11-4 12,12-6 11,10-4 12,5-3 1,0-2-10,1 0-10,-1-1-10,0 0-8,-2 1-8,0 1-7,-1 0-7,-1 2-3,-3 1 0,-1 0 3,-3 2 0,-1 0 1,-1-2-1,-1 0-1,0-1-1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5"/>
    </inkml:context>
    <inkml:brush xml:id="br0">
      <inkml:brushProperty name="width" value="0.04486" units="cm"/>
      <inkml:brushProperty name="height" value="0.04486" units="cm"/>
    </inkml:brush>
  </inkml:definitions>
  <inkml:trace contextRef="#ctx0" brushRef="#br0">53841 26247 490,'-7'-8'0,"0"2"7,2 1 5,1 0 7,-1 4 8,-2 6 9,-2 6 10,-2 6 8,0 3 1,1 1-8,0 1-9,2 1-9,0 0-5,0-1-4,1-1-2,-1-1-3,1-1-2,2-1 0,2-1 0,2 0 0,2-3-4,4-3-8,2-3-6,4-2-8,1-4-6,3-4-5,1-4-4,3-4-4,1-4-2,1-3 2,1-5 1,2-3 1,-2-2 2,-3 1 1,-3 1 2,-3 1 0,-3 1 3,-2 1 6,-4 1 6,-2 1 5,-4 2 5,-2 4 3,-4 4 4,-2 5 3,-2 1 3,-2 2-1,0 0 1,-1 2-1,0 1-1,-1 2-3,0 2-4,1 2-3,0 0-1,2 1 0,2 0 2,2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5"/>
    </inkml:context>
    <inkml:brush xml:id="br0">
      <inkml:brushProperty name="width" value="0.04283" units="cm"/>
      <inkml:brushProperty name="height" value="0.04283" units="cm"/>
    </inkml:brush>
  </inkml:definitions>
  <inkml:trace contextRef="#ctx0" brushRef="#br0">55225 25666 513,'-14'-7'6,"1"2"12,2 2 11,2 2 13,1 1 4,1 0-4,-1 0-3,0 0-3,0 1-3,2 4-2,1 2-3,0 3-3,1 3-2,1 0-4,-1 1-4,0 1-3,0 1-2,2 1-1,0 1-1,2 2 0,0-1-3,2 1-3,0-1-2,2 1-3,2-2-4,5-1-5,5-3-4,6-1-5,2-3-6,2-2-9,3-4-7,1-2-8,2-2-2,-1 0 3,0 0 4,0 0 3,-2-1 5,-7-1 3,-5 0 5,-6-1 3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08:37:55"/>
    </inkml:context>
    <inkml:brush xml:id="br0">
      <inkml:brushProperty name="width" value="0.04688" units="cm"/>
      <inkml:brushProperty name="height" value="0.04688" units="cm"/>
    </inkml:brush>
  </inkml:definitions>
  <inkml:trace contextRef="#ctx0" brushRef="#br0">55742 25459 469,'-15'-14'4,"2"3"7,2 3 9,3 2 7,-1 4 8,0 4 11,-2 4 9,1 4 10,-3 5-2,0 9-10,-1 7-12,-1 8-12,-3 6-6,-2 4-3,-3 4-2,-2 4-3,-2 4-10,1 7-18,0 5-18,3 7-18,1-5-14,5-14-6,3-13-7,4-13-7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0"/>
    </inkml:context>
    <inkml:brush xml:id="br0">
      <inkml:brushProperty name="width" value="0.03005" units="cm"/>
      <inkml:brushProperty name="height" value="0.03005" units="cm"/>
      <inkml:brushProperty name="color" value="#F2395B"/>
    </inkml:brush>
  </inkml:definitions>
  <inkml:trace contextRef="#ctx0" brushRef="#br0">66742 42790 732,'-8'-8'2,"-2"-1"6,0-2 5,-1 0 6,3 0 4,6 3 5,7 1 4,8 2 4,5 3-1,5 4-6,5 4-7,5 4-7,1 2-10,0 3-10,-1 1-12,-2 3-11,-2-1-10,-7-3-7,-5-3-9,-6-2-8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8T06:42:45"/>
    </inkml:context>
    <inkml:brush xml:id="br0">
      <inkml:brushProperty name="width" value="0.95238" units="cm"/>
      <inkml:brushProperty name="height" value="0.95238" units="cm"/>
      <inkml:brushProperty name="color" value="#16E68C"/>
      <inkml:brushProperty name="transparency" value="130"/>
    </inkml:brush>
  </inkml:definitions>
  <inkml:trace contextRef="#ctx0" brushRef="#br0">50166 12494,'-16'16,"16"-24,0 0,0-8,0 1,0 7,0 0,0 0,0 0,8 1,0-1,-8 0,0 0,-8 8,0 0,16 0,0 0,15 0,1 0,7 0,0 0,-7 0,-1 0,1 0,-1 0,1 0,-1 0,1 0,-1 0,1 0,-1 0,1 0,-1 0,-7 0,0 0,-1 0,1 0,0 0,-1 0,1 0,0 0,-16 8,0 0,-8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03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28350 38400 999,'0'15'-20,"0"-1"-1,0-1 1,0 0-1,0-1 0,0 1 1,0 1-1,0 1 0,0 0 2,0-1 4,0-1 2,0 0 5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04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28416 42200 999,'-1'14'-14,"-1"-1"7,0-2 7,-1-2 8,0 0-4,2 1-13,2 3-14,2 2-12,0-1-4,-1-1 9,0-2 7,-1-2 9,-1-1 4,0 1 3,0 2 0,0 0 3,0 1 1,0-1 0,0 1 1,0 0 0,0 0 1,0-1-1,0 1 0,0 0-1,0 0 1,0-1-1,0 1 2,0 0-1,0-1 1,0 1 0,0 0 0,0 0 0,0 0 1,0 1-1,0 1 1,0 2-1,0-1 3,0-1 1,0-1 3,0-1 2,0 0 2,0 0 0,0-1 2,0 1 0,0 0 0,0 0-1,0-1-1,0 1-1,0 0 0,0 0 0,0-1 0,0 1 1,0-1 0,0 0-2,0-2-1,0-1-1,-1 1-2,-1 2-2,0 2-2,-1 1-2,-1 1-2,2-1-1,0 0 0,2-2-1,0 0-1,0 0-1,0-1-1,0 1-1,0 0-2,0 1-1,0 2-2,0 0-3,0 0 2,0-1 2,0-1 4,0 0 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05"/>
    </inkml:context>
    <inkml:brush xml:id="br0">
      <inkml:brushProperty name="width" value="0.02405" units="cm"/>
      <inkml:brushProperty name="height" value="0.02405" units="cm"/>
      <inkml:brushProperty name="color" value="#F2385B"/>
    </inkml:brush>
  </inkml:definitions>
  <inkml:trace contextRef="#ctx0" brushRef="#br0">28265 46250 914,'0'17'-5,"0"1"-12,0 3-10,0 1-12,0 1 1,-2-3 10,0-1 11,-1-2 11,-1-2 5,2 1 0,0 0 0,2-1 0,0 1 0,0 0-1,0-1 1,0 1-1,0 0 1,0-1-1,0 1 1,0 0-1,0-1 0,0 1 1,0 0-1,0-1 1,0 0 1,0-1 1,0 0 3,0-2 1,0 0 2,0 0 1,0-1 0,0 1 2,0 0-1,0 0 0,0-1 0,0 1-1,0-1-1,2-1-2,0 0-1,2-2-2,-1 0 0,-1 0 0,0 0 0,-2 0 1,0 0 1,0 1 0,0 1 2,0 2 1,0-1 0,0 1 0,0 0 1,0 0-1,0-1 0,0-1 1,0-1 1,0 0 0,0-1 1,0 1-1,0 2 0,0 0-1,0 1 0,0-1-1,0 1-1,0 0 0,0-1-2,0-1 1,0 0 0,0-2 0,0 1-1,0 2 0,0 1-1,0 3-1,0 1-1,0-1 0,0 1-3,0 0 0,0-1-1,0 1 2,0 0 0,0-1 2,0 1 0,0 0-1,0-1-1,0 1 0,0 0 0,0-1-1,0 1 1,0 0 0,1-1 1,0-1-1,2-1 1,0 0-1,0-2 1,0 1 0,-2 0 0,0 0-1,-1-2 1,0 1 0,0-2 0,0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16"/>
    </inkml:context>
    <inkml:brush xml:id="br0">
      <inkml:brushProperty name="width" value="0.04352" units="cm"/>
      <inkml:brushProperty name="height" value="0.04352" units="cm"/>
      <inkml:brushProperty name="color" value="#F2385B"/>
    </inkml:brush>
  </inkml:definitions>
  <inkml:trace contextRef="#ctx0" brushRef="#br0">39400 13550 505,'8'6'85,"0"-1"-18,0-2-19,-1-2-18,2-1-7,0 0 1,1 0 2,2 0 1,0 0 1,3 0-1,1 0-1,3 0-2,0 0-2,-1 0-6,0 0-4,-2 0-6,0 0-3,-1 0-3,1 0-1,0 0-1,-1 1-2,1 0 0,0 2 1,-1 0-1,1 0 1,0 0 0,-1-2-1,1 0-1,0-1 1,-1 0-1,1 0 1,0 0-1,-1 0 0,-1 0 0,-1 0-2,0 0 0,-2-1 0,1 0 1,0-2 1,0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16"/>
    </inkml:context>
    <inkml:brush xml:id="br0">
      <inkml:brushProperty name="width" value="0.02891" units="cm"/>
      <inkml:brushProperty name="height" value="0.02891" units="cm"/>
      <inkml:brushProperty name="color" value="#F2385B"/>
    </inkml:brush>
  </inkml:definitions>
  <inkml:trace contextRef="#ctx0" brushRef="#br0">23140 14050 761,'-19'0'-13,"10"2"21,10 0 20,10 2 20,5-1 4,1 1-11,1 0-11,1 0-12,2 0-6,1 0-4,3 0-3,2 0-3,0-1-4,2 1-3,1 0-4,1 0-3,0 0-5,-1 0-6,-2 0-7,1 0-6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0"/>
    </inkml:context>
    <inkml:brush xml:id="br0">
      <inkml:brushProperty name="width" value="0.03564" units="cm"/>
      <inkml:brushProperty name="height" value="0.03564" units="cm"/>
      <inkml:brushProperty name="color" value="#F2385B"/>
    </inkml:brush>
  </inkml:definitions>
  <inkml:trace contextRef="#ctx0" brushRef="#br0">16890 56760 617,'-7'-7'5,"4"0"9,2 2 9,4 1 10,2-1 1,5-2-5,4-2-6,4-2-5,2 0-3,3 3 1,1 1-1,3 2 1,-2 1-3,-2 0-3,-2 0-5,-4 0-4,-2 1-3,1 0-3,0 2-3,-1 0-3,0 1-1,-1 0-1,0 0-1,-2 0-1,-2-2-4,-4-6-10,-4-4-10,-4-5-8,-3-2-1,0 1 9,-1 1 8,-2 1 9,0-3 7,-2-5 4,0-7 4,-1-5 4,0-1 5,1 4 2,0 3 4,2 5 3,1 3 3,0 5 2,2 3 2,1 4 2,0 7 7,2 10 9,0 10 11,2 9 10,0 7 0,0 2-9,0 4-9,0 3-9,0 2-7,0 2-5,0 2-5,0 2-5,0 0-4,0 0-1,0-2-4,0 0-1,0-1-3,0 0-2,0 0-2,0 0-2,0-2-2,0-4 0,0-4-1,0-4 0,0-3-2,0-5 1,0-3-2,0-5 0,-1-2 0,0-2 1,-2-3 0,0-1 1,-3-1 1,-2-2 0,-3-1 1,-3 0 2,-2-2 0,0-1 2,1 0 2,-1-1 1,1-2 2,1-1 2,1 0 2,0-1 2,1-2 1,1 0 2,-1-1 2,0-2 2,1 0 1,3-2 3,1 0 2,2-1 2,2-1 1,2-1 0,2-2 0,2 0 1,1-1-1,2-1-1,0-1-1,2-1-1,0 0-2,3 1-2,2 0-4,2 2-2,1 1-3,3-1-3,1 0-3,3 1-3,0-1-6,1 2-10,-1 1-9,1 1-10,-1-1-3,-1 0 3,-2-1 4,1-1 3,-4 1 2,-3 2 2,-4 4 2,-4 3 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0"/>
    </inkml:context>
    <inkml:brush xml:id="br0">
      <inkml:brushProperty name="width" value="0.02508" units="cm"/>
      <inkml:brushProperty name="height" value="0.02508" units="cm"/>
      <inkml:brushProperty name="color" value="#F2385B"/>
    </inkml:brush>
  </inkml:definitions>
  <inkml:trace contextRef="#ctx0" brushRef="#br0">18650 56216 877,'8'-7'4,"2"2"8,0 2 9,1 2 8,0 1-1,-1 0-9,0 0-10,-2 0-9,0 2-7,-2 4-3,-1 4-4,0 3-4,-2 3-2,-1 2 0,0 0-2,-1 1 0,-1 1 1,0 1 1,0 1 2,0 1 1,-1-2 1,-1-3-1,0-4-1,-1-4-1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1"/>
    </inkml:context>
    <inkml:brush xml:id="br0">
      <inkml:brushProperty name="width" value="0.03975" units="cm"/>
      <inkml:brushProperty name="height" value="0.03975" units="cm"/>
      <inkml:brushProperty name="color" value="#F2385B"/>
    </inkml:brush>
  </inkml:definitions>
  <inkml:trace contextRef="#ctx0" brushRef="#br0">18295 57350 553,'-6'8'4,"1"2"9,2 0 9,2 2 9,2-2 2,3-1-5,4-2-6,2-2-5,2-4-4,0-6-3,-1-6-4,1-5-3,1-5-2,1 0-1,3-1-1,2-1-1,0 1 0,-1 1-1,-1 3 1,-1 1 0,-1 3 0,-1 2 1,-1 4 1,0 3 1,-2 1 0,-1 0-1,0 0 1,-2 0-1,-1 2 0,-2 4 0,-3 4 0,0 4 0,-4 3 0,-2 5-1,-4 3 0,-2 5 0,-2 1-2,1 1-1,-1-1-1,0 1-2,0-2-1,-1 0-1,-1 0-1,-1-2 0,-2-1 1,0 3 0,-1 0 3,-1 0 1,0 0 1,1-5 1,1-3 1,1-4 0,0-2 2,2 1 3,1 1 2,1 2 3,1-2 1,0-3 3,2-3 0,1-2 2,2-2 4,4 2 6,4 0 7,4 1 6,3 3 1,3 4-6,3 3-4,4 5-5,-2 1-4,-1-1-4,-4-1-3,-3-1-4,-1 1-3,2 5-3,0 3-4,1 5-3,0-1-3,-2-4-3,-2-3-3,-2-5-3,-1-2-2,0-2 0,-1-3 0,1-1-1,1-6-4,0-10-7,1-10-8,2-9-7,-1-8 0,-1-5 7,0-5 8,-2-4 6,0-3 3,0 2 0,0 0-2,0 2 0,0 1 2,0 3 4,0 4 6,0 2 5,-1 4 2,1 3 2,0 5 0,0 3 2,0 6 10,0 8 22,0 8 20,0 8 22,-1 5 3,0 1-14,-2 3-14,0 1-14,-2 2-10,0-1-9,-2 1-8,0-1-8,-2 1-4,-2-1-2,-2 1-1,-1-1-2,-2 1-4,0-1-7,0 1-8,1-1-7,-1 0-3,0-3 1,0-1 2,1-2 1,-1-4 3,0-3 4,0-4 5,1-4 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1"/>
    </inkml:context>
    <inkml:brush xml:id="br0">
      <inkml:brushProperty name="width" value="0.03024" units="cm"/>
      <inkml:brushProperty name="height" value="0.03024" units="cm"/>
      <inkml:brushProperty name="color" value="#F2385B"/>
    </inkml:brush>
  </inkml:definitions>
  <inkml:trace contextRef="#ctx0" brushRef="#br0">17870 59307 727,'-11'-15'44,"8"2"-3,9 2-4,10 3-3,5 0-4,2 0-3,4 0-5,3 0-3,4 1-6,5 1-8,4 0-7,6 2-9,0-1-9,-2 0-8,-4-1-9,-2-2-9,-5 1-3,-6-1 2,-5 0 3,-6 0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34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83833 37400 736,'-8'8'79,"2"2"-19,1 0-18,0 1-18,0 3-11,-3 7-1,-4 5-2,-2 7-1,-2 4-3,-1 4-1,-1 4-2,-1 4-2,0 1-3,1-3-2,1-1-3,1-2-3,1-4-1,2-5-1,3-7-2,1-6-1,3-5-7,4-6-12,4-6-12,4-6-13,2-4 1,-1 0 12,1-2 12,0 0 12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2"/>
    </inkml:context>
    <inkml:brush xml:id="br0">
      <inkml:brushProperty name="width" value="0.03502" units="cm"/>
      <inkml:brushProperty name="height" value="0.03502" units="cm"/>
      <inkml:brushProperty name="color" value="#F2395B"/>
    </inkml:brush>
  </inkml:definitions>
  <inkml:trace contextRef="#ctx0" brushRef="#br0">50000 14754 628,'16'15'54,"-1"-2"-9,1-3-12,0-1-11,-1 0-4,-1 2-1,-1 1 0,-1 3 1,-1 1-1,0 0-1,-2-1-1,0 1-1,-2-1-1,1 1-2,0 0-2,0-1-1,0 0 0,0 0-2,-1-2 0,1-1-1,0-1-1,0-2-1,0-3-3,0-1-1,2-2 0,5-4 2,5-2 1,5-3 2,8-10 0,10-13-1,12-16-3,10-14 0,13-12-3,16-9-1,16-8-2,15-10-1,2 1 0,-13 10 0,-13 10 2,-12 10 1,-12 8-11,-11 8-22,-11 8-24,-10 8-22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1"/>
    </inkml:context>
    <inkml:brush xml:id="br0">
      <inkml:brushProperty name="width" value="0.0278" units="cm"/>
      <inkml:brushProperty name="height" value="0.0278" units="cm"/>
      <inkml:brushProperty name="color" value="#F2385B"/>
    </inkml:brush>
  </inkml:definitions>
  <inkml:trace contextRef="#ctx0" brushRef="#br0">20550 56400 791,'9'8'82,"1"2"-20,3 0-22,2 1-21,0 1-13,-1 1-9,-1 2-6,-1 0-8,-2 2-2,-2 3 4,-4 3 4,-2 3 3,-3 1-4,0 1-9,-2-1-11,0 0-10,-2-2-3,0-5 7,-1-5 6,-1-4 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2"/>
    </inkml:context>
    <inkml:brush xml:id="br0">
      <inkml:brushProperty name="width" value="0.03576" units="cm"/>
      <inkml:brushProperty name="height" value="0.03576" units="cm"/>
      <inkml:brushProperty name="color" value="#F2385B"/>
    </inkml:brush>
  </inkml:definitions>
  <inkml:trace contextRef="#ctx0" brushRef="#br0">20106 57822 615,'-27'19'5,"10"-7"11,10-8 10,11-8 11,5-5 2,5-1-8,4-3-6,3-2-6,1 0-8,-1 1-5,-2 1-7,-3 1-6,-1 1-4,0 2-1,-2 2-2,-1 2-2,-1 3 4,-2 4 7,-3 4 8,-1 4 7,-2 3 6,-4 5 0,-2 3 3,-3 5 1,-3 1 1,0-1 0,-1-1-1,-1-1-1,-2 0-1,0 3-2,-1 1-2,-1 2-2,-2 2-2,-2 1-4,-1 1-1,-2 1-3,0-3-5,4-4-6,5-5-6,3-5-6,2-5-10,2-6-12,1-6-13,1-6-12,1-4 0,3-4 11,4-2 11,2-3 13,2 0 7,-2 5 7,-1 3 5,0 4 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2"/>
    </inkml:context>
    <inkml:brush xml:id="br0">
      <inkml:brushProperty name="width" value="0.03572" units="cm"/>
      <inkml:brushProperty name="height" value="0.03572" units="cm"/>
      <inkml:brushProperty name="color" value="#F2385B"/>
    </inkml:brush>
  </inkml:definitions>
  <inkml:trace contextRef="#ctx0" brushRef="#br0">20350 58678 615,'14'-14'-25,"-1"1"9,-2 2 9,-2 2 10,-1 2 5,1 1 5,2 0 4,0 2 4,1 0 2,0 2 0,-1 0-1,1 2 0,0 0-1,-1 2 0,1 0-1,0 2 0,-1 1-2,-1 3 1,0 4-2,-2 2 0,-1 2 0,-2 1-1,-3 1-1,0 2-1,-3-1 0,-1 1 0,0-1-1,-1 1 0,-2 0-4,-2 1-6,-2 1-7,-1 1-6,-2-1-6,2-1-4,1-3-4,0-1-6,2-3-3,-1-4-4,0-5-4,0-2-3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2"/>
    </inkml:context>
    <inkml:brush xml:id="br0">
      <inkml:brushProperty name="width" value="0.03326" units="cm"/>
      <inkml:brushProperty name="height" value="0.03326" units="cm"/>
      <inkml:brushProperty name="color" value="#F2385B"/>
    </inkml:brush>
  </inkml:definitions>
  <inkml:trace contextRef="#ctx0" brushRef="#br0">21408 56550 661,'29'0'46,"-3"0"-2,-5 0-2,-3 0-2,-2 1-4,-1 2-7,1 2-6,-1 2-6,0 0-4,0 1 0,-2 0 0,-1 0 1,-2 1-6,-2 1-8,-4 3-9,-2 2-10,-4 1-6,0 3-4,-3 2-4,-2 1-4,-2 3-3,-4 1 0,-2 2-1,-3 3-2,-1-1 4,-1 0 5,0-1 5,1-1 7,-1-2 5,-1-3 4,-1-3 4,-1-3 5,0-1 4,3-1 4,1 1 5,3 0 5,1-2 3,2-3 4,3-3 3,1-2 3,3-3 5,4-1 3,4 0 5,4-1 5,4-3-2,3 0-8,5-3-6,3-2-8,3-1-4,-1-2-4,1 0-2,-1-1-3,1 0-3,-1 0-4,1 2-3,-1 1-3,-1 0-5,-3 2-3,-3 1-5,-2 0-4,-4 1-7,-1-2-12,-2 0-12,-2-1-11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3"/>
    </inkml:context>
    <inkml:brush xml:id="br0">
      <inkml:brushProperty name="width" value="0.03606" units="cm"/>
      <inkml:brushProperty name="height" value="0.03606" units="cm"/>
      <inkml:brushProperty name="color" value="#F2385B"/>
    </inkml:brush>
  </inkml:definitions>
  <inkml:trace contextRef="#ctx0" brushRef="#br0">22081 57300 610,'-7'31'111,"2"-2"-24,2 0-24,2-1-25,1 2-13,0 5-5,0 4-2,0 6-5,0 3-3,0 2-5,0 2-6,0 2-4,0 5-6,-2 11-7,0 9-8,-1 10-8,-1 5-6,2-2-6,0-1-5,2 0-5,0-11 1,0-19 11,0-20 11,0-19 9,0-11 7,2 1 1,0 0 2,2 0 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4"/>
    </inkml:context>
    <inkml:brush xml:id="br0">
      <inkml:brushProperty name="width" value="0.03479" units="cm"/>
      <inkml:brushProperty name="height" value="0.03479" units="cm"/>
      <inkml:brushProperty name="color" value="#F2385B"/>
    </inkml:brush>
  </inkml:definitions>
  <inkml:trace contextRef="#ctx0" brushRef="#br0">21779 57800 632,'-1'-14'4,"0"2"7,-2 4 7,0 3 7,-2 3 4,-4 6-2,-2 4-2,-3 6-1,-3 3-4,-1 5-6,-3 3-5,-1 4-6,-1 1-3,3-3 0,1-3-1,2-3 0,2-2 0,-1-1-1,0-1 1,1 0 1,0-3-2,4-1-1,3-2-3,3-2-1,4-4-2,7-5 0,7-4 0,8-5 0,3-5-3,1-2-3,1-3-5,1-3-4,-1-2-1,0-1 1,-1-1 3,-1 0 1,-1-1 2,-1 1 1,-1 1 2,0 1 2,-3 1 1,-1 1 2,-3 1 1,-1 1 2,-2 1 1,-2 0 0,-2 2 0,-2 1 1,-2 1 3,-1 1 8,0 1 8,-2 0 8,0 5 9,-2 6 12,0 8 11,-1 6 11,-1 3-4,2-1-19,0 0-19,2-2-19,1-2-13,1-2-7,4-4-8,0-2-6,3-5-3,2-4 2,2-6 2,1-4 2,2-3 4,0-1 5,-1-1 5,1-1 5,-2 1 5,-1 3 5,-2 3 4,-2 3 6,-2 3 4,0 6 4,-2 4 3,0 6 5,-4 4 1,-2 3-4,-5 5-3,-4 4-4,-2 1-2,0 2-5,0 1-3,1 1-4,-1 0-4,0-1-3,0-1-4,1-1-4,0-3-2,0-3-1,2-4-2,1-4-1,3-3-1,6-1 0,6 0-1,5-2 0,4-1 2,0-4 3,-1-2 4,1-4 3,-2 1 2,-1 1 0,-2 2 0,-2 2 1,-2 1 1,0 2 3,-2 0 3,0 2 3,-3 0 3,-1 3 2,-2 2 3,-1 2 1,-3 1 2,0 1-2,-2 1 0,0 2-2,-1-1-1,-2-1-1,0-1 0,-1 0-2,-2-2 0,0 1-3,-1 0-2,-1 0-2,0-2-2,1-1-1,0-2-3,2-2-1,2-3-1,5-4 0,2-4 0,6-4 1,3-2 0,5 1 2,5-1 2,5 0 0,1 1 2,-3 3-1,-3 1-1,-2 2 1,-3 2 0,1 0 3,0 1 3,0 2 3,-1 0 3,-1 2 1,0 1 1,-2 0 3,-1 1-1,-2 2-2,-3 0-3,0 1-2,-4 2-3,0 0-1,-3 1-1,-2 2-2,-1 0-2,-2 1-1,0 1-2,-1 1-2,-3 0-1,-2 0-1,-3-2-2,-3-1 0,-1-1-1,-1 0 2,1-2 1,-1-1 1,2 0 1,1-2 0,3-1 0,1 0 1,2-2 2,3-1 4,1 0 5,2-1 5,3-2 3,4-1 3,4 0 3,4-1 3,2-1 0,2 2-4,0 0-3,1 2-4,2-1-3,2 0-2,1-2-2,3 0-2,1 0-3,1 0-4,1 2-3,1 0-4,2 1-1,1 0 1,2 0 1,3 0 1,0 0-6,0 0-11,1 0-11,-1 0-13,-3 0-2,-5 0 6,-7 0 6,-5 0 5,-3 0 5,0 0 2,0 0 2,0 0 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4"/>
    </inkml:context>
    <inkml:brush xml:id="br0">
      <inkml:brushProperty name="width" value="0.03408" units="cm"/>
      <inkml:brushProperty name="height" value="0.03408" units="cm"/>
      <inkml:brushProperty name="color" value="#F2385B"/>
    </inkml:brush>
  </inkml:definitions>
  <inkml:trace contextRef="#ctx0" brushRef="#br0">23940 57810 645,'-15'0'2,"3"0"3,1 0 3,2 0 3,6-1 8,10-1 10,9 0 10,11-1 11,5-1 1,2 0-10,3 0-9,1 0-10,1-1-6,2-2-3,1-1-4,0-3-3,0 0-5,-2 0-3,-1 2-4,-3 1-4,-3 1-5,-2 2-3,-3 2-4,-3 2-4,-3 1 0,-4 0 1,-5 0 3,-3 0 3,-3 1-3,-2 2-7,-3 2-7,0 2-8,-4 1 1,-2-1 6,-4 1 8,-2 0 6,-1-1 6,2-1 4,3 0 4,1-1 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5"/>
    </inkml:context>
    <inkml:brush xml:id="br0">
      <inkml:brushProperty name="width" value="0.03466" units="cm"/>
      <inkml:brushProperty name="height" value="0.03466" units="cm"/>
      <inkml:brushProperty name="color" value="#F2385B"/>
    </inkml:brush>
  </inkml:definitions>
  <inkml:trace contextRef="#ctx0" brushRef="#br0">23877 58500 634,'-29'7'3,"4"-1"5,3 0 7,5-2 4,4 0 6,6-2 4,6 0 5,6-2 4,5 0-1,3-2-6,5 0-6,3-2-5,3 1-6,-1 1-4,1 0-4,-1 2-6,-1-1-1,-1-1 1,-2 0-1,-3-1 1,0-1-1,-2 2-2,-1 0-2,-1 2-2,-2 1-3,-2 4-5,-4 2-4,-2 3-4,-5 3 0,-2 0 6,-5 1 5,-4 1 6,-2 1 2,-1 2 0,-1 0 1,-1 1 0,-2 0 2,-1-1 3,-3-1 2,-1-1 4,0 0 1,1 0 2,3-1 0,1 1 1,3-2 2,1-1 0,2-2 2,3-2 0,1-1 1,0 0-2,2-1-2,1 1-2,3-3-1,8-8-1,6-6-1,7-7-1,5-3-4,3 2-11,3 3-8,3 1-9,0 2-6,0 1-2,-1 0-2,-1 2-3,-2 0-2,-3 2 2,-3 1-1,-3 0 1,-2 1 2,-3 1 5,-1-1 3,-2 0 6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5"/>
    </inkml:context>
    <inkml:brush xml:id="br0">
      <inkml:brushProperty name="width" value="0.03857" units="cm"/>
      <inkml:brushProperty name="height" value="0.03857" units="cm"/>
      <inkml:brushProperty name="color" value="#F2385B"/>
    </inkml:brush>
  </inkml:definitions>
  <inkml:trace contextRef="#ctx0" brushRef="#br0">24745 56700 570,'-13'2'37,"4"4"3,6 4 4,5 3 4,2 5-2,3 3-7,2 5-6,2 3-8,1 5-4,1 5-1,1 4 0,2 6-1,0 2-3,3 3-4,1 2-5,3 2-4,1 0-6,1 1-4,1 0-5,1 0-5,1 0-4,1 1-2,0 1-3,2 1-2,-1 0-3,-3-4-3,-3-3-5,-3-2-2,-2-5-1,-1-3 3,-1-4 4,0-3 4,-3-6 2,-1-6 5,-2-5 3,-2-6 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5"/>
    </inkml:context>
    <inkml:brush xml:id="br0">
      <inkml:brushProperty name="width" value="0.02886" units="cm"/>
      <inkml:brushProperty name="height" value="0.02886" units="cm"/>
      <inkml:brushProperty name="color" value="#F2385B"/>
    </inkml:brush>
  </inkml:definitions>
  <inkml:trace contextRef="#ctx0" brushRef="#br0">25750 56595 762,'8'-13'64,"2"4"-11,0 6-13,1 5-11,2 4-9,1 7-5,3 5-4,2 7-6,-1 4-9,-1 3-18,-2 2-16,-2 4-17,-3-2-4,1-5 6,-2-7 7,0-5 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5"/>
    </inkml:context>
    <inkml:brush xml:id="br0">
      <inkml:brushProperty name="width" value="0.03713" units="cm"/>
      <inkml:brushProperty name="height" value="0.03713" units="cm"/>
      <inkml:brushProperty name="color" value="#F2395B"/>
    </inkml:brush>
  </inkml:definitions>
  <inkml:trace contextRef="#ctx0" brushRef="#br0">69318 40050 592,'-22'30'51,"5"-1"-5,3-3-5,4-1-6,3-3-5,0 0-6,2-1-6,1 0-6,3-4-6,7-3-6,8-4-6,6-4-6,4-5-3,1-2-1,1-5 1,1-4 0,-2-1 0,-1 0 1,-4 2 1,-3 1 1,-4 3 1,-3 8 0,-4 6 2,-4 7 1,-5 5 1,-6 1 3,-5 3 2,-7 1 1,-2 0 3,1-1 0,1-3 2,1-1 0,1-2 2,1-1-1,1-1 1,1-1 0,1-1 0,2 0 1,2-2 0,3-1 0,2-1 1,4-2 0,4-2 0,4-2 0,3-3-1,5-1-3,4-2-1,3-1-3,1-3-2,-3 2 1,-3-1-1,-2 0 0,-4 1 0,-1 4-2,-2 2-1,-2 4-2,-3 2 1,-4 5 0,-4 4 1,-4 3 1,-3 3 0,-3 1 0,-3 1-1,-3 1 1,-1 0 1,1-1 0,1-1 0,1-1 1,-1-1 1,0-2 0,-1 0 2,0 0 2,0-3 0,4-1 2,5-2 2,3-3 2,4-2 0,4-2 0,4-4-2,4-2-1,4-4-2,5-4-3,5-4-3,5-3-4,2-4-2,-3-2-5,-1-1-4,-3-3-4,-1 0-2,-1 1 1,0 1-1,-2 1 1,-3 1-1,-3 3 1,-4 1 1,-4 3-1,-3 0 3,-2 0 3,-2 0 4,-1 1 5,-3 0 5,0 2 8,-2 2 8,0 2 8,0 1 5,1 1 2,0-1 1,2 0 2,1 2 0,0 4 0,2 3 1,1 5-2,0 4 0,2 2-2,0 3-3,2 3-2,0 2-3,0 1-1,0 1-4,0 1-1,0 0-2,2 0-2,0 1-2,2-1-2,-1 0 0,2 1-1,-2-1 0,1 1 0,2-4-6,2-4-8,3-4-11,4-6-9,1-7-5,1-8-1,1-9 1,1-9-1,1-7 0,1-5 0,1-4-1,1-6 0,0 0 1,-1 2 3,-1 4 3,-1 2 4,0 2 3,0 1 7,-1 2 6,1 0 5,-2 3 7,-1 3 6,-2 5 7,-3 3 6,-1 4 6,0 2 6,-2 4 4,0 3 7,-3 3-2,-1 6-6,-2 4-7,-2 5-6,-1 3-5,0 2-3,0 0-3,0 1-2,1 0-1,0-1-1,2-1 0,0-1 0,1 0-2,0 0-4,0-1-4,0 1-4,-1 0-2,-1 3 1,0 2 0,-1 1 0,-4 2 0,-4 3 1,-6 1 0,-4 3 0,-3 0 0,-1 0 0,-1 0-1,-1 1-1,0-2 1,1-4 0,1-2 0,1-3 1,0-4-4,1-6-8,-1-6-8,1-6-7,0-6-5,0-4 0,2-5-1,1-5 0,2-4 2,1-1 4,2-2 3,2-3 5,2 1 3,0 2 2,2 1 4,1 3 2,0 2 6,0 3 9,0 3 9,0 3 8,1 2 8,2 2 3,2 2 4,2 2 4,2 2 1,4 0-3,2 2-2,3 0-3,4 3-2,3 2-3,5 4-2,3 2-2,4 3-2,3 3-2,2 3-1,4 3-2,4 3-2,4 3-6,5 3-6,6 3-4,2 1-4,1 0-2,1 0-2,1 0-1,0 0-5,-3-1-6,-1-1-7,-2-1-6,-4-4-5,-5-4-1,-4-5-3,-5-4-2,-6-4 1,-8-1 6,-6-1 4,-6 0 5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6"/>
    </inkml:context>
    <inkml:brush xml:id="br0">
      <inkml:brushProperty name="width" value="0.03303" units="cm"/>
      <inkml:brushProperty name="height" value="0.03303" units="cm"/>
      <inkml:brushProperty name="color" value="#F2385B"/>
    </inkml:brush>
  </inkml:definitions>
  <inkml:trace contextRef="#ctx0" brushRef="#br0">27106 56150 666,'-15'10'82,"1"5"-20,1 5-21,1 5-22,-1 3-11,-2-1-5,-2 1-3,-1-1-4,-1-1-4,2-1-3,3-3-2,1-1-3,3-3-1,2-3 3,4-2 1,3-4 3,3-3 0,5-2-4,6-4-1,4-2-4,4-4 0,3-4 1,3-4 2,3-3 1,0-1 3,-2 2 3,-1 4 4,-3 3 3,-2 2 2,-5 2 3,-3 2 1,-4 2 3,-4 4 2,-4 4 4,-4 5 3,-4 5 4,-4 4 2,-6 1 3,-4 3 1,-5 1 2,-2 2 1,0-1-3,-1 1-1,1-1-1,0 0-2,1-1-2,1-1-2,1-1-1,2-3-4,3-3-4,3-4-6,3-4-6,5-5-5,8-3-8,8-4-7,7-3-8,5-5-1,1-2 3,1-3 3,1-3 4,0-1 3,-1 2 4,-1 3 3,0 1 4,-4 2 2,-1 2-2,-4 3-1,-3 1-2,-2 3 5,-2 4 7,-2 3 10,-2 5 8,-3 3 3,-2 2-3,-3 1-2,-4 3-2,-1 0-3,-1-1-5,-1-1-3,-1 0-4,-3-1-2,-2 3-2,-3 1-1,-2 3-2,-2-1 1,1-3-1,0-3 2,3-3 0,0-2 2,2 0 2,3-2 3,1 0 3,7-3 0,10-3 0,12-2-1,10-4-1,6-2-2,1-3-2,0-4-2,2-2-2,3-3-2,3-3 0,4-3-1,4-3 0,0 0-1,-4 3 2,-4 3 1,-3 3 1,-5 3 1,-4 2-1,-3 4 0,-4 3 0,-4 1-3,-1 2-5,-2 0-5,-2 2-5,-3 1-1,-3 2 1,-2 2 1,-4 2 3,-1 0 1,-2 1 3,0 0 2,-1 0 3,-1 1 1,-2 1 3,0 3 1,-1 2 3,-2-1 0,0-1 1,-1-2 0,-1-2 0,1-2 1,2-1 0,4 0-1,3-2 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7"/>
    </inkml:context>
    <inkml:brush xml:id="br0">
      <inkml:brushProperty name="width" value="0.04001" units="cm"/>
      <inkml:brushProperty name="height" value="0.04001" units="cm"/>
      <inkml:brushProperty name="color" value="#F2385B"/>
    </inkml:brush>
  </inkml:definitions>
  <inkml:trace contextRef="#ctx0" brushRef="#br0">27208 58600 549,'-15'7'-3,"4"-1"-7,3 0-7,2-1-6,2-2 0,-2-1 8,0 0 9,-1-2 7,-1 1 13,2 0 19,1 2 19,0 0 18,2 2 4,2 0-15,2 1-13,2 2-13,1 0-8,0 3-3,0 2-2,0 2-2,0 1-3,0 1-1,0 1-2,0 1-2,0 1-1,0 1-2,-1 1-1,1 1-2,0 0-2,-2-1-1,0-1-1,-2 0-2,0-3-1,0 1-1,0-2-1,0-1-1,-1-1-2,-2-1-3,-2-1-2,-1 0-3,-5-5-3,-4-6-4,-5-8-4,-5-6-5,-2-6-1,1-3-1,1-5 0,1-3 0,1-1 2,1 1 4,1 3 5,1 1 5,2 4 4,2 3 3,4 4 4,3 5 4,1 3 9,0 6 13,1 4 15,-1 6 13,1 1 2,2 1-9,2 0-9,2 0-10,1-1-9,2 1-12,0 0-9,2 0-11,1-2-3,1-1 3,3-2 4,2-2 3,0-2-3,0 0-12,-2-2-11,-1 0-11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7"/>
    </inkml:context>
    <inkml:brush xml:id="br0">
      <inkml:brushProperty name="width" value="0.03383" units="cm"/>
      <inkml:brushProperty name="height" value="0.03383" units="cm"/>
      <inkml:brushProperty name="color" value="#F2385B"/>
    </inkml:brush>
  </inkml:definitions>
  <inkml:trace contextRef="#ctx0" brushRef="#br0">28500 59100 650,'29'7'6,"-5"-1"14,-5 0 13,-5-1 13,-2-1 3,0 1-7,-1 1-8,1 2-7,-1 0-5,-1 0-1,0 0-1,-2-1-1,0 1-8,-2 2-17,-1 0-14,0 2-16,-2-2-6,-1 1 3,0-2 3,-1 0 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8"/>
    </inkml:context>
    <inkml:brush xml:id="br0">
      <inkml:brushProperty name="width" value="0.0432" units="cm"/>
      <inkml:brushProperty name="height" value="0.0432" units="cm"/>
      <inkml:brushProperty name="color" value="#F2385B"/>
    </inkml:brush>
  </inkml:definitions>
  <inkml:trace contextRef="#ctx0" brushRef="#br0">29041 56708 509,'-4'-8'49,"8"0"-10,8 0-10,7 0-8,7 0-7,3-1 0,4-2-2,5 0 0,0 0-3,0 1-2,-1 0-4,-1 2-2,-2 1-2,0 0-2,-1 2-2,-1 1-2,-3-1-2,-3 0-2,-5-2-2,-3 0-1,-5-1-5,-3 1-9,-4-1-7,-4 0-9,-4-1 0,-4 0 11,-4-1 9,-3-1 9,-4-2 7,0-2 1,-1-1 2,-1-3 2,-1-1 1,1-1 1,-1-1 0,1-1 0,1 0 2,2 3 2,4 1 3,3 3 2,1 0 3,0 2 4,1 1 4,-1 1 4,0 3 9,2 6 14,1 6 14,0 6 14,2 4 0,2 3-14,2 3-15,2 3-14,1 6-8,0 7-2,0 8-3,0 8-2,-1 4-3,0 1-4,-2 2-4,0 0-5,-1-2-2,2-7-4,0-4-2,2-7-3,-1-5-1,-1-2 0,0-3 2,-2-3 1,-1-5-7,-4-7-16,-2-6-16,-3-8-15,-3-6-3,-2-7 9,-1-7 8,-3-7 10,0-6 6,1-3 3,1-4 4,1-4 4,1-1 4,4 2 6,3 2 5,3 2 7,0 3 3,2 4 2,-1 3 1,0 5 2,0 3 1,2 5 4,0 3 3,2 4 2,1 2 2,2 1 2,2-1 1,2 0 2,2 1-3,1 2-5,3 2-6,2 2-6,1 1-4,1-2-2,1 0-3,1-2-1,1 0-3,-1 1 0,1-1-2,0 0-1,-2 0 0,1 0 1,-2 0-1,-1 0 1,-2 1 2,-1 0 1,-2 2 2,-2 0 2,-2 2 3,-2 2 3,-3 2 3,0 2 3,-4 2 3,0 1 1,-3 3 1,-2 2 0,-2 1 1,-2 1-3,-2 1-1,-1 1-3,-3 3-1,-3 3-1,-3 4-2,-3 5-1,-1 0-2,1 0-2,1-1 0,1-1-3,1-3-2,3-3-3,1-5-4,3-3-2,5-6-5,10-6-6,10-8-4,9-6-6,5-4 2,-3 0 7,-1 0 8,-2 1 7,0-2 6,3 0 3,3-1 3,3-1 2,0 1 4,-1 5 4,-3 3 3,-1 4 5,-2 2 1,-1 0-2,-1 0-1,-1 0 0,-1 1-2,0 2 2,-2 2-1,-1 1 1,0 2-3,0 0-5,-1 0-4,1 0-5,-2 0-5,-2 1-1,-4 2-4,-2 0-3,-3 1-1,-1 1 0,0 1-1,-1 2 0,-2-1-1,-2-1 2,-2-1 0,-1-1 1,-2-1 2,2-2 1,1-2 2,0-2 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8"/>
    </inkml:context>
    <inkml:brush xml:id="br0">
      <inkml:brushProperty name="width" value="0.03427" units="cm"/>
      <inkml:brushProperty name="height" value="0.03427" units="cm"/>
      <inkml:brushProperty name="color" value="#F2385B"/>
    </inkml:brush>
  </inkml:definitions>
  <inkml:trace contextRef="#ctx0" brushRef="#br0">29500 58850 642,'-16'7'2,"2"-2"7,1-3 6,1 0 5,2-2 4,6 2 1,4 0 1,6 1 1,2 2 0,1 2-4,2 2-2,0 2-4,1 2-2,0 3 0,-1 3 0,1 3-1,-1 2 0,-1-1-2,0 1-1,-2-1-1,0 0-2,0-1-3,0-1-3,-1-1-1,1-2-9,0-4-13,0-5-14,0-3-13,-1-4-4,1-6 5,0-4 4,0-5 5,0-5 3,0-3 1,-1-5 2,1-3 1,-1 0 4,0 5 6,-2 5 6,0 5 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9"/>
    </inkml:context>
    <inkml:brush xml:id="br0">
      <inkml:brushProperty name="width" value="0.04216" units="cm"/>
      <inkml:brushProperty name="height" value="0.04216" units="cm"/>
      <inkml:brushProperty name="color" value="#F2385B"/>
    </inkml:brush>
  </inkml:definitions>
  <inkml:trace contextRef="#ctx0" brushRef="#br0">29736 58233 521,'6'-6'-4,"-1"4"4,-2 4 5,-2 4 4,-2 3 2,-2 1 1,-2 3 1,-1 2 1,-2 1-1,0 1-2,0 1-1,0 1-2,-1 2-2,-3-1-1,-4 2-1,-1 2-2,-4-1-2,0 1 1,-1-1-1,-1 1-1,0-3 2,-1-1 1,1-4 2,-1-3 3,2-2 1,3-3 0,3-1 1,3-2 0,4-4-2,6-8-4,6-6-4,6-7-4,5-5-1,7-3 1,5-3 2,7-2 2,1-3-2,0 1-4,-1 0-5,-1 0-4,0 0-2,1 1 2,0 1-1,2 2 2,-1 1 3,-3 3 3,-3 3 6,-3 3 3,-2 3 5,-1 2 3,-1 4 3,-1 3 3,-2 2 1,-3 0 0,-3 2 0,-2 1-1,-2 2 1,-1 5 4,1 6 5,0 4 3,0 2 0,0-1-4,0-1-3,-1 0-5,1-2-2,0 1-1,0 0-3,0 0-1,0-1-1,1-1-4,2 0-1,0-2-4,0 0-1,-3 2-1,-1 0-1,-2 1-1,-1 2 0,0 1-2,0 3 0,0 2-1,-2 0 0,-4-1 2,-4-1 3,-4-1 1,-3 0 1,-1 0-1,-3-1 0,-1 1 0,-3 0-1,-2-1 1,-1 1 1,-2 0 1,-1-2-2,2-1-4,3-3-3,2 0-3,0-4-3,0-1-3,1-2-1,-1-2-3,1-3-1,3-4-1,1-4-1,3-3-1,1-3 0,2-2 2,2 0 0,2-1 2,2 0 3,0-1 4,2 1 5,0-1 4,1 2 4,0 3 1,0 2 2,0 4 1,1 2 4,0 1 3,2 0 5,0 2 3,2 0 7,2 2 7,2 0 8,2 2 8,1 1 2,1 2-5,1 2-4,1 2-5,1 1-3,2 1-4,0 2-3,1 0-3,1 1-2,1 1-3,1 1-1,1 2-3,1-1 0,-1 1 0,1 0 0,-1-1 0,0 0 0,-1-1-3,-1 0-1,-1-2-1,-1 0-3,-1 0-5,-1-1-3,0 1-4,-3-1-7,-1-1-8,-2 0-9,-2-2-8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29"/>
    </inkml:context>
    <inkml:brush xml:id="br0">
      <inkml:brushProperty name="width" value="0.05" units="cm"/>
      <inkml:brushProperty name="height" value="0.05" units="cm"/>
      <inkml:brushProperty name="color" value="#F2385B"/>
    </inkml:brush>
  </inkml:definitions>
  <inkml:trace contextRef="#ctx0" brushRef="#br0">33175 59500 333,'49'20'167,"16"14"-1,16 15 1,16 15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2"/>
    </inkml:context>
    <inkml:brush xml:id="br0">
      <inkml:brushProperty name="width" value="0.03067" units="cm"/>
      <inkml:brushProperty name="height" value="0.03067" units="cm"/>
      <inkml:brushProperty name="color" value="#F2385B"/>
    </inkml:brush>
  </inkml:definitions>
  <inkml:trace contextRef="#ctx0" brushRef="#br0">33000 57761 717,'0'-13'100,"0"8"-27,0 7-28,0 6-25,0 5-14,0 1 2,0 3 1,0 2 1,0 0-1,0 1-6,0-1-7,0 1-4,0-2-7,2-1-5,0-3-6,2-1-6,-1-4-5,1-6-6,0-6-6,0-6-4,-1-2 2,0 1 11,-2 0 12,0 2 11,-1 0 7,2-2 2,0 0 2,2-1 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2"/>
    </inkml:context>
    <inkml:brush xml:id="br0">
      <inkml:brushProperty name="width" value="0.03732" units="cm"/>
      <inkml:brushProperty name="height" value="0.03732" units="cm"/>
      <inkml:brushProperty name="color" value="#F2385B"/>
    </inkml:brush>
  </inkml:definitions>
  <inkml:trace contextRef="#ctx0" brushRef="#br0">33350 55858 589,'8'-16'1,"0"2"1,0 1 3,-1 1 1,1 4 5,0 6 11,0 7 10,0 8 9,0 4 3,-1 3-6,1 3-5,0 3-7,-1 3-3,-1 5-3,0 3-2,-1 4-3,-2 5 0,-1 6-1,0 5 1,-2 7 0,1 4-4,0 3-7,2 3-8,0 3-8,0 2-3,0 3 2,-2 1 0,0 2 1,0 1-4,2-2-9,2 0-11,2-1-9,1-4-4,-1-4 2,1-4 2,0-6 2,-1-9 4,-2-13 8,-3-12 6,0-12 8,-2-9 3,0 1 3,0-2 1,0 0 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2"/>
    </inkml:context>
    <inkml:brush xml:id="br0">
      <inkml:brushProperty name="width" value="0.02625" units="cm"/>
      <inkml:brushProperty name="height" value="0.02625" units="cm"/>
      <inkml:brushProperty name="color" value="#F2385B"/>
    </inkml:brush>
  </inkml:definitions>
  <inkml:trace contextRef="#ctx0" brushRef="#br0">33700 58744 838,'8'-22'7,"0"5"0,0 3-1,-1 4-1,1 3 1,2 0 4,0 2 2,2 1 4,0 0 1,1 2-1,1 0 1,1 2-1,1 1-3,0 2-4,-1 2-5,1 2-4,0 1-5,-1 1-4,1 1-5,0 2-5,-2-2-1,-1-1 1,-2-2 1,-2-2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6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71652 40263 501,'9'-22'1,"1"3"-1,3 3 2,2 3-1,1 1 1,-1 2 0,1 1 1,0 1-1,0 0 4,3 0 6,1 0 7,3 0 7,-1 2 2,-1 2-2,-3 4-3,-1 2-3,-4 5-4,-5 4-6,-4 5-6,-5 5-6,-5 4-4,-4 1 0,-4 2-2,-3 3-2,-2-2 0,0-3 0,2-5 1,1-3-1,1-5 0,3-3 1,1-4 0,2-4 0,5-3 1,6-2 1,7-2-1,8-2 1,1 0 2,-1 1 1,-3 0 3,-1 2 3,-2 1 0,0 2 0,-2 2 1,-1 2-1,-1 3 1,-2 4 0,-2 3 2,-2 5 0,-3 2 0,-6 1 0,-4 1-2,-5 1-1,-3 1-1,-1-1-1,-1 1-1,-1-1-1,-1-1-1,1-1 0,-1-3 1,1-1 0,-1-2 1,1-2 1,0-3 1,-1-1 3,2-2 0,5 0 1,3-2 2,4 0 1,7-4 0,8-4 0,9-6-1,10-4 1,4-3-2,2-1-3,2-1-2,3-1-2,0-1-2,0 1-1,0-1-1,1 1-1,-3-1-1,-4 2 0,-3 1-2,-5 1-1,-3 1-1,-3 3 1,-2 1 0,-4 2-1,-2 1 0,-2-2-2,-3 0-1,0-1-1,-4-2-1,-2 0 1,-4-1 1,-2-1 1,-3-2 1,-1-3 2,-3-3 2,-1-3 0,-2-2 3,2-1 2,1-1 2,1 0 2,1-1 2,-1 3 4,0 1 2,1 3 3,0 1 2,4 3 4,3 1 3,2 3 2,4 4 6,2 8 8,4 8 8,2 8 7,2 8 1,2 9-6,0 8-8,1 10-5,-1 3-7,-2-3-3,-4 0-5,-2-3-4,-2 0-3,2 2 1,0 1-2,2 4 1,-1-6-3,-1-8-2,0-11-4,-1-9-2,-1-1-4,0 9-2,0 9-3,0 8-2,0 3-3,0-4-2,0-4-3,0-3-2,-4-8-7,-6-9-9,-7-10-11,-7-10-10,-2-7 0,5-6 11,3-4 10,4-5 10,4-2 8,3 1 2,2 1 4,4 2 2,1 0 3,0 2 1,0 3 2,0 1 2,2 2 3,6 1 5,4 1 5,5 1 5,2 1 3,-3 4-2,-1 2-1,-2 4-1,-3 2-1,-1 4-2,-2 2-1,-2 4-2,-2 1-1,0 3-1,-2 1-3,0 3 0,-3 1-2,-4-1 0,-4 1 0,-3-1 0,-2 0 0,2-2 1,2-3-1,3-1 2,0-2-2,2-1-1,0 0-2,2-2-1,2-2-2,2-2-2,3-4-2,4-2-2,4-5-4,5-6-5,7-5-7,5-7-5,2-1-2,-3 3 3,-3 3 4,-3 3 3,-3 2 4,-1 1 3,-2 1 3,-2 0 4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3"/>
    </inkml:context>
    <inkml:brush xml:id="br0">
      <inkml:brushProperty name="width" value="0.03417" units="cm"/>
      <inkml:brushProperty name="height" value="0.03417" units="cm"/>
      <inkml:brushProperty name="color" value="#F2385B"/>
    </inkml:brush>
  </inkml:definitions>
  <inkml:trace contextRef="#ctx0" brushRef="#br0">34805 56672 643,'0'-19'8,"0"7"16,0 8 17,0 8 15,-1 6 3,-1 5-10,0 5-10,-1 5-11,-3 4-7,-2 1-6,-3 2-4,-3 3-6,-2-1-5,2 0-3,1-1-4,1-2-4,1-1-5,1-3-5,0-3-6,2-3-6,1-3-1,0-3 4,2-3 4,1-2 3,0-4-1,0-4-7,0-4-7,0-4-6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3"/>
    </inkml:context>
    <inkml:brush xml:id="br0">
      <inkml:brushProperty name="width" value="0.03968" units="cm"/>
      <inkml:brushProperty name="height" value="0.03968" units="cm"/>
      <inkml:brushProperty name="color" value="#F2385B"/>
    </inkml:brush>
  </inkml:definitions>
  <inkml:trace contextRef="#ctx0" brushRef="#br0">35000 56366 554,'8'-7'18,"0"2"3,0 2 0,-1 2 3,1 1 0,2 2 1,0 0-1,2 2 0,0 1-1,3 1 1,1 3 0,3 2-1,0 1 0,-1 1-3,-1 2 0,0 0-3,-1 1-1,1 1-2,1 1-2,1 1-2,1 1-1,-1-1 0,1 1-1,0-1 0,-1 0-4,1-1-4,-1 0-6,1-2-5,-1-1-4,-1-1-5,-1-1-3,0 0-4,-3-2-3,-3-1-1,-3-1 0,-2 0-2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3"/>
    </inkml:context>
    <inkml:brush xml:id="br0">
      <inkml:brushProperty name="width" value="0.03101" units="cm"/>
      <inkml:brushProperty name="height" value="0.03101" units="cm"/>
      <inkml:brushProperty name="color" value="#F2385B"/>
    </inkml:brush>
  </inkml:definitions>
  <inkml:trace contextRef="#ctx0" brushRef="#br0">35255 57845 709,'-13'7'35,"6"-2"1,6-3 1,6 0 3,4-4-3,1 0-4,3-3-6,2-2-5,1-1-6,-1-2-9,1 0-7,0-1-7,-2 0-6,-1 3-3,-2 1-3,-2 2-2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4"/>
    </inkml:context>
    <inkml:brush xml:id="br0">
      <inkml:brushProperty name="width" value="0.03263" units="cm"/>
      <inkml:brushProperty name="height" value="0.03263" units="cm"/>
      <inkml:brushProperty name="color" value="#F2385B"/>
    </inkml:brush>
  </inkml:definitions>
  <inkml:trace contextRef="#ctx0" brushRef="#br0">35431 58250 674,'-7'14'3,"1"-3"6,0-2 8,2-4 6,0 0 5,2 2 2,0 2 2,2 1 2,0 1-2,0 0-4,0-2-5,0 0-4,3-4-14,6-3-20,5-4-21,7-3-22,0-3-3,-3 2 13,-5 1 12,-2 0 14,-4 2 9,-1 2 6,-1 2 7,0 2 7,-2 2 2,0 2-2,-2 2-2,0 1-1,-1 3 3,0 2 8,0 1 9,0 3 8,0 0 4,0-3-3,0-1-3,0-2-2,0-2-2,0-1-2,0-1-2,0 0-2,2-2-11,4-1-19,3 0-21,5-2-19,2-2-8,-1-6 7,1-4 6,0-5 6,-1-2 6,-1 0 3,-1 2 5,-1 1 4,-1 1 3,-2 1 1,-2 0 3,-2 2 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4"/>
    </inkml:context>
    <inkml:brush xml:id="br0">
      <inkml:brushProperty name="width" value="0.03507" units="cm"/>
      <inkml:brushProperty name="height" value="0.03507" units="cm"/>
      <inkml:brushProperty name="color" value="#F2385B"/>
    </inkml:brush>
  </inkml:definitions>
  <inkml:trace contextRef="#ctx0" brushRef="#br0">37147 56800 627,'0'17'125,"2"1"-29,0 3-29,2 1-29,-2 3-17,-2 3-6,-4 3-7,-2 3-6,-2 0-3,2 0 0,1-1-2,1-1 0,-1-2-1,2-2-1,-1-2-1,0-1-1,0-3-1,2-3-1,0-3-1,2-2 0,0-3-2,2-1 0,0-1 1,2 0-1,0-1 2,2-1 5,0 1 4,1 0 4,2 0 2,2 2 0,2 0 0,1 1 0,2 1-1,0 2 1,-1 0-2,1 1 1,-2 0-2,-1-1 1,-2-1-1,-2 0-1,-1-2-1,0-1-5,0-1-3,-1 0-4,1-4-9,-2-2-14,-1-6-15,0-2-14,-2-3-1,-1 0 12,0 0 14,-1 1 12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5"/>
    </inkml:context>
    <inkml:brush xml:id="br0">
      <inkml:brushProperty name="width" value="0.03594" units="cm"/>
      <inkml:brushProperty name="height" value="0.03594" units="cm"/>
      <inkml:brushProperty name="color" value="#F2385B"/>
    </inkml:brush>
  </inkml:definitions>
  <inkml:trace contextRef="#ctx0" brushRef="#br0">36816 56950 612,'0'17'126,"0"3"-29,0 3-30,0 3-29,-1 2-18,-3 3-5,-4 1-5,-2 2-6,-3 1-3,-2 1 0,-1-1-3,-3 0 0,-1 0 0,-1-2-1,-1 0 0,-1-1 0,-1-2-2,-1-3-3,-1-3-4,-1-3-4,1-3-2,3-3 0,3-3 1,3-2 0,2-4 1,1-1-1,1-2 1,1-2 1,1-3 0,2-3 0,2-5 0,2-4 0,3-4 0,4-5 1,4-5 1,4-5 1,3-3 0,3-2 1,3-2 0,3-2 0,2 0 1,-1 3 2,1 4 1,-1 2 1,0 4 3,-1 3 4,-1 5 5,-1 3 4,0 4 4,0 3 1,-1 2 2,1 4 1,-2 2 1,1 0 1,-2 2 2,-1 0-1,0 3 2,-1 4-2,1 4 1,0 4-1,-1 1 0,1 1-3,0 0-1,-1-1-3,0 2-1,-2 1-2,-3 3-1,-1 1-2,-1 2-2,-2-1 0,-1 1-3,0-1 0,-2 1-2,0 1 1,-2 1 1,0 1 0,-2 0-1,0 1-2,-2-1 0,0 1-3,-2-2 0,-2-2-1,-2-1 0,-1-2 0,-2-3-1,0-1 0,0-3 0,1-1-1,-1-3 1,0-2 0,0-4 2,1-2-1,0-5 2,4-4 0,2-6 0,4-3 0,2-6 0,4-3-2,2-5 0,4-3-3,1-3 0,1-1 0,1 0 0,1-2-1,0 0 0,0 2 0,-2 0 1,-1 2-1,0 0-2,2 3-9,0 2-7,1 1-8,-1 4-3,-3 5 0,-2 5 2,-4 5 0,0 2 2,0 0 5,1 0 3,2 1 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5"/>
    </inkml:context>
    <inkml:brush xml:id="br0">
      <inkml:brushProperty name="width" value="0.03018" units="cm"/>
      <inkml:brushProperty name="height" value="0.03018" units="cm"/>
      <inkml:brushProperty name="color" value="#F2385B"/>
    </inkml:brush>
  </inkml:definitions>
  <inkml:trace contextRef="#ctx0" brushRef="#br0">39300 55300 728,'30'15'87,"-3"-1"-18,-4-1-19,-1 0-19,-4-2-12,1 1-8,-2 0-7,-1 0-7,-2-1-6,-1 1-7,-2 0-5,-2-1-6,-2 1-4,-2 0 0,-3-1-2,0 1 0,-4 1 0,-2 1-1,-4 3 0,-2 2 0,-1-2 3,1-3 7,0-4 6,2-4 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6"/>
    </inkml:context>
    <inkml:brush xml:id="br0">
      <inkml:brushProperty name="width" value="0.03324" units="cm"/>
      <inkml:brushProperty name="height" value="0.03324" units="cm"/>
      <inkml:brushProperty name="color" value="#F2385B"/>
    </inkml:brush>
  </inkml:definitions>
  <inkml:trace contextRef="#ctx0" brushRef="#br0">39063 56400 661,'-14'2'9,"6"6"16,5 4 17,4 5 18,2 3 1,0 3-10,-2 1-13,0 3-11,-1 1-11,0 1-7,0 0-8,0 2-9,-1 1-5,-2-1-2,-2 0-3,-2 1-2,0-2-3,1-2-5,0-2-4,2-1-6,0-4-2,2-3-1,0-4-2,2-4-2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6"/>
    </inkml:context>
    <inkml:brush xml:id="br0">
      <inkml:brushProperty name="width" value="0.03661" units="cm"/>
      <inkml:brushProperty name="height" value="0.03661" units="cm"/>
      <inkml:brushProperty name="color" value="#F2385B"/>
    </inkml:brush>
  </inkml:definitions>
  <inkml:trace contextRef="#ctx0" brushRef="#br0">39047 56494 600,'8'-8'3,"1"0"3,2 0 5,0 1 5,1-1 2,3 0 3,2 0 1,1 0 3,2 1-1,0 1-4,-1 0-3,1 2-3,-2 0-2,-1 2-3,-2 0 0,-2 2-3,-3 1-1,-1 2-4,-2 2-2,-2 2-4,-2 1-2,-1 1-2,0 2-2,-1 0-2,-3 1-1,-2 3 0,-4 2 0,-2 1 0,-2 3-1,-2-1-1,0 2-1,-1 2-2,0-2 0,-1-2 3,0-1 3,1-2 3,-1-2 1,0-1 2,1-1 1,-1 0 2,1-3 2,2-1 7,3-2 5,1-2 6,3-2 4,4-2 1,4-2 1,4-2 3,4-3-2,3-2-2,5-3-3,4-3-3,1-2-4,1-2-5,-1 0-6,1-1-6,-3 1-1,-3 1 1,-5 2 2,-3 3 2,-2 2 0,-2 6-2,-1 4-2,0 6-2,-4 4 0,-4 5 0,-5 5 1,-6 5 1,-1 3 0,-1-1 1,0 0 0,1 1 0,-2-1 0,-2 1-2,-1-1-1,-3 1-1,0-2-1,1-2 1,1-1 1,1-2 1,0-3 4,1-1 8,-1-3 9,1-1 7,1-2 5,2 0 3,4-2 1,3-1 2,3-1-2,6-2-7,4-2-8,6-2-8,3-3-4,5-4-4,3-4-4,5-3-3,1-4-2,-1 0 0,-1-1-1,-1-1 0,-1 0 1,-1-1 1,-1 0 3,-1 1 2,-2 1 2,-3 2 0,-2 4 1,-4 3 1,-3 4 6,-2 6 10,-4 6 10,-2 6 10,-3 3 2,-2 1-7,-2 1-7,-1 1-6,-3 2-6,-2 1-4,-2 3-5,-1 1-3,-2 2-4,1-1-2,-1 0-4,0 1-3,2-2-2,1-3-2,2-3-2,3-3-2,1-3-1,2-1-2,2-2-1,2-2-1,3-4-4,4-6-8,4-6-9,4-6-7,1-1 2,-2 1 12,-3 2 11,-1 2 12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7"/>
    </inkml:context>
    <inkml:brush xml:id="br0">
      <inkml:brushProperty name="width" value="0.04424" units="cm"/>
      <inkml:brushProperty name="height" value="0.04424" units="cm"/>
      <inkml:brushProperty name="color" value="#F2385B"/>
    </inkml:brush>
  </inkml:definitions>
  <inkml:trace contextRef="#ctx0" brushRef="#br0">39600 58511 497,'13'-13'17,"-3"8"14,-4 7 14,-4 6 14,-1 4 2,0 1-11,2 1-10,0 2-11,1 0-7,0 1-2,0 1-2,0 1-4,0 0-1,3-1-1,2-1-1,2 0-1,1-2 0,0-1 1,-1-1-1,1 0 2,0-3-5,1-1-7,2-2-7,0-2-8,1-2-8,3-1-6,2 0-6,1-1-7,2-4-4,1-2-2,1-5-2,1-4-1,-2 0 3,-5 1 7,-5 2 8,-5 2 8,-2 2 4,0-1 1,0 0 1,0 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7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74119 40278 541,'45'-32'3,"-18"14"11,-18 16 10,-19 14 12,-12 10 2,-3 3-4,-5 4-4,-3 5-5,-1 1-4,3 0-3,3 1-4,4-1-2,2-3-4,6-6-3,5-5-3,5-6-3,2-4-6,2 1-9,0 0-7,2 0-9,2-2-2,4-3 4,4-2 4,3-4 4,2-1 5,-1 0 6,0 0 6,-2 0 6,0 1 3,0 0-1,-1 2 0,1 0-2,-1 2 4,-3 2 7,-1 1 7,-2 3 7,-1 3 4,0 2-1,0 3 1,0 3 0,-2 2-1,-2 3-4,-4 1-2,-2 2-4,-1 1-2,0-1-2,2-1-3,1-1-2,0-3-2,0-3-1,0-5-2,0-3-1,2-8-13,2-10-21,3-11-22,4-11-21,2-7-7,3-1 13,3-2 11,4-2 11,0-1 10,1 0 6,-1 0 7,1 0 6,0-1 7,1 1 5,1 0 6,1 0 6,0 2 6,1 4 6,-1 3 7,1 5 6,-2 3 3,-1 5-2,-3 3-2,-1 4-1,-4 7-5,-5 8-9,-4 9-8,-5 9-8,-6 6-5,-6 3-1,-6 2-2,-5 4 0,-4 0-2,1-1 0,0-3-1,-1-2 0,0-1 1,-1-1 4,0-2 5,-2 1 3,1-4 5,3-3 3,3-5 5,3-3 4,5-3 3,7-1 2,6 0 1,8-2 1,5-4-2,5-6-9,5-7-7,5-7-8,4-5-4,5-2-3,3-1-3,4-2-2,1-3-1,-2 1 0,-2-2 0,-1-1 0,-4 1 0,-4 3 1,-3 3 2,-5 3 0,-4 1-4,-5-1-8,-4-1-9,-6-1-7,-4-2-4,-6-3 3,-4-3 3,-5-2 3,-3-2 5,-1 1 5,-1 2 7,-1 0 6,0 2 3,-1 1 2,1 3 1,-1 1 1,2 4 3,3 3 5,3 4 4,3 5 5,3 4 11,6 8 18,4 6 18,6 7 18,3 5 2,1 1-16,3 2-16,2 3-15,0 0-10,-1-1-3,-1-1-4,0-1-3,1 7-4,5 14-2,5 15-3,5 15-3,1 7-3,-2 1 0,-1-1-3,-3 0-2,-1 0-4,-1 0-11,-1 0-8,-1 1-9,-1-5-6,-1-6-3,-1-7-2,0-6-3,-3-10 1,-1-10 3,-2-12 3,-2-9 3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7"/>
    </inkml:context>
    <inkml:brush xml:id="br0">
      <inkml:brushProperty name="width" value="0.03517" units="cm"/>
      <inkml:brushProperty name="height" value="0.03517" units="cm"/>
      <inkml:brushProperty name="color" value="#F2385B"/>
    </inkml:brush>
  </inkml:definitions>
  <inkml:trace contextRef="#ctx0" brushRef="#br0">40854 56541 625,'6'-4'35,"-3"8"7,-2 8 8,-4 7 9,-2 6-3,-1 1-10,-3 3-12,-2 1-11,-2 2-8,-1 1-5,-3 0-5,-2 2-6,0-1-7,1-1-10,1-3-11,1-2-9,1-2-4,2-5 1,3-3 2,1-4 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7"/>
    </inkml:context>
    <inkml:brush xml:id="br0">
      <inkml:brushProperty name="width" value="0.03503" units="cm"/>
      <inkml:brushProperty name="height" value="0.03503" units="cm"/>
      <inkml:brushProperty name="color" value="#F2385B"/>
    </inkml:brush>
  </inkml:definitions>
  <inkml:trace contextRef="#ctx0" brushRef="#br0">41200 56350 627,'14'0'3,"-1"0"7,-2 0 5,-2 0 6,0 1 6,1 2 6,3 2 5,2 2 6,2 1-1,3 1-7,3 2-6,3 0-8,1 0-5,1 1-4,-1 0-3,1 0-4,-2 0-2,0 1-3,0 1-3,-2 2-2,-2-1-5,-3 1-5,-3 0-7,-3-1-6,-3 1-2,-2 0 1,-4-1 2,-2 1 1,-4-1-3,0-1-9,-3-1-8,-2 0-9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8"/>
    </inkml:context>
    <inkml:brush xml:id="br0">
      <inkml:brushProperty name="width" value="0.04223" units="cm"/>
      <inkml:brushProperty name="height" value="0.04223" units="cm"/>
      <inkml:brushProperty name="color" value="#F2385B"/>
    </inkml:brush>
  </inkml:definitions>
  <inkml:trace contextRef="#ctx0" brushRef="#br0">41320 57400 520,'22'0'52,"-3"2"-13,-3 0-13,-2 2-13,-3 1-6,-1 1 1,-1 3 0,0 2 1,-2 1 0,-1 1 0,0 2 1,-2 0 0,0 0 1,-2-1-1,0-1 0,-2 0-1,0 0 0,0 3-3,0 3-2,0 3-2,0 0-2,-2-1-5,0-3-3,-2-1-4,-1-2-1,-1-2 1,-3-3 0,-2-1 2,0-2-2,0 0-4,2-2-3,1 0-4,0-2-1,0-1 2,0 0 3,1-1 2,-1-3 3,2-1 3,1-2 2,0-1 4,2-3 1,2-2 1,2-2 0,2-1 0,2-2 2,0 1 4,1-1 5,2 0 4,0 1 4,1 1 2,2 1 2,0 1 4,0 1-1,-1 2-1,-1 2-2,0 2-1,-1 2-2,0 0-1,-1 2 0,1 0-2,0 2-1,0 0-3,0 2-2,0 0-3,-2 3-2,-1 2-1,-2 3-1,-2 3-2,-1 2 0,0 2-1,0 0 0,0 1-1,-1 0 0,-2 1 0,-2-1 2,-1 1 1,-3-1-3,0-3-4,-2-1-6,0-2-4,-1-2 0,-1-1 3,-1-1 5,-1 0 3,-1-1 5,0-1 3,1 1 3,-1 0 3,1-1 3,2-2-1,3-3 1,1 0-1,4-3 6,6-1 11,6 0 11,6-1 10,2-1 0,1 2-12,0 0-12,-1 2-12,2 0-10,3 0-7,3 0-9,3 0-8,1 0-6,-1 0-2,-1 0-3,-1 0-3,-1-1-1,-1 0-1,-1-2 1,-1 0-1,-1-1 2,-1 0 5,-1 0 4,0 1 5,-3-1 1,-1 0-1,-2 0-2,-2 0-2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8"/>
    </inkml:context>
    <inkml:brush xml:id="br0">
      <inkml:brushProperty name="width" value="0.04718" units="cm"/>
      <inkml:brushProperty name="height" value="0.04718" units="cm"/>
      <inkml:brushProperty name="color" value="#F2385B"/>
    </inkml:brush>
  </inkml:definitions>
  <inkml:trace contextRef="#ctx0" brushRef="#br0">42881 56025 466,'-13'-14'0,"3"1"0,4 2 0,4 2 0,5 1 6,6 1 11,5-1 12,7 0 12,3 0 2,-1 2-9,1 1-9,-1 0-8,2 1-6,1 1-5,2-1-4,3 0-4,-2 0-3,-5 2-2,-5 0 0,-5 2-2,-4 1-6,-2 4-8,-4 2-10,-2 3-9,-5 2-1,-2 0 6,-5 0 6,-4-1 7,-1 0 5,-1 0 4,0-2 4,1 0 4,-1-2 4,0-1 2,1-1 4,-1 0 2,0-2 4,0 0 4,1-2 3,-1 0 5,1-1 2,3 2 4,1 0 2,2 2 3,2 0 1,0 3 0,2 2 1,1 2-1,0 1-1,2 0-2,0-1-3,2 1-3,0 1-2,2 3-1,0 3-1,2 4-1,-1 1 0,1 4-3,0 3 0,0 3-2,-1 4 0,0 4-2,-2 5 0,0 6-2,-1 2-1,0 2-3,0 0-3,0 1-4,-1 1-4,-2 0-9,-2-1-8,-2 1-8,1-2-4,0-2 2,4-4 1,1-3 2,1-3-2,0-6-3,0-4-4,0-5-3,0-5 0,0-5 6,0-5 5,0-4 6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39"/>
    </inkml:context>
    <inkml:brush xml:id="br0">
      <inkml:brushProperty name="width" value="0.0383" units="cm"/>
      <inkml:brushProperty name="height" value="0.0383" units="cm"/>
      <inkml:brushProperty name="color" value="#F2385B"/>
    </inkml:brush>
  </inkml:definitions>
  <inkml:trace contextRef="#ctx0" brushRef="#br0">43197 57469 574,'8'-23'3,"2"1"5,0 1 5,1 1 5,0 1 2,-1 3-4,0 1-2,-2 2-4,1 2 0,4 1 0,2 0 1,3 2 0,1 1 1,-1 1 0,-1 0 0,0 2 0,-2 0 1,-1 2 1,-1 0 1,0 2 2,-3 2-1,-1 4 0,-2 4-1,-2 3 0,-3 5-1,-2 3-1,-4 5 1,-2 3-1,-2 3 0,-2-1 0,0 0 0,-1 1-1,-2-2-5,-2 0-9,-1-1-12,-3-1-9,0-2-7,1-3-3,1-3-3,1-3-3,0-3-1,2-2 3,1-4 2,1-3 1,0-2 2,0-4 3,0-2 2,1-3 2,0-4 2,0-4 2,2-4 2,1-3 2,1-2 2,2 1 4,2 1 3,2 1 3,1 1 5,2 2 5,0 3 6,2 1 5,0 2 4,2 2 0,0 3 1,1 1 0,1 1 4,2 2 6,0 0 6,2 2 6,0 1 1,3 2-4,1 2-4,3 2-4,0 1-5,-1 1-4,-1 2-4,0 0-5,-2 0-3,1 1 0,0 0-1,-1 0-2,1-1-3,0 1-6,-1 0-7,1 0-6,0-1-12,-1-1-15,1 0-15,0-2-16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40"/>
    </inkml:context>
    <inkml:brush xml:id="br0">
      <inkml:brushProperty name="width" value="0.0482" units="cm"/>
      <inkml:brushProperty name="height" value="0.0482" units="cm"/>
      <inkml:brushProperty name="color" value="#F2385B"/>
    </inkml:brush>
  </inkml:definitions>
  <inkml:trace contextRef="#ctx0" brushRef="#br0">44495 55422 456,'8'-19'40,"0"7"-7,0 8-6,-1 8-6,0 6-7,-2 5-8,-2 5-7,-2 6-9,-3 2-4,-4 2 0,-4 2 0,-3 3 0,-3-2-2,0-2-2,1-3-3,-1-3-3,0-2 2,1-3 4,-1-1 6,0-2 4,2-3 4,1-1 5,2-2 4,2-2 5,2-2 2,0 1 0,2 0 1,1 0 0,2-1 3,6-1 5,4 0 5,5-2 5,3-2 1,2-4-7,0-4-7,1-3-5,0-3-5,1 2-1,0 1-2,-1 1-1,1 0-2,-1 0 0,1 0-1,0 0 0,-1 1 2,-1 2 5,-1 3 5,-1 1 6,-3 3 2,-6 5 3,-6 6 2,-6 4 2,-4 4 0,-4 3-2,-2 2-3,-3 5-1,-2 1-3,-1 2-2,-1 2-1,-1 3-3,-1 0-2,-1 2-3,-1 0-2,-1 2-3,0 0-3,1 2-1,1 0-4,1 2-1,1-2-3,3-2 0,1-3-1,2-3-2,2-4-3,1-4-6,1-3-8,1-5-6,1-7-6,4-10-8,2-12-7,4-10-6,1-6 0,0-3 8,0-1 9,0-2 9,0 1 7,0 5 6,0 5 7,0 5 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41"/>
    </inkml:context>
    <inkml:brush xml:id="br0">
      <inkml:brushProperty name="width" value="0.0537" units="cm"/>
      <inkml:brushProperty name="height" value="0.0537" units="cm"/>
      <inkml:brushProperty name="color" value="#F2385B"/>
    </inkml:brush>
  </inkml:definitions>
  <inkml:trace contextRef="#ctx0" brushRef="#br0">44300 57782 409,'21'-43'-33,"-3"9"13,-4 9 13,-4 9 13,-2 5 9,-1 3 5,1 1 4,0 2 6,0 1 2,0 0-1,0 0 0,-1 0-1,2 2 0,2 4 2,2 4 1,1 4 2,1 2-1,-4 2-3,-3 0-3,-2 1-4,-3 0-3,1-1-5,0-1-4,0 0-4,2-4-11,2-3-17,3-4-17,4-4-17,-1-4-6,-1-5 6,-3-5 5,0-5 5,-3-4 6,1 0 5,0-1 5,0 0 5,-1 0 5,-1 5 4,0 3 3,-2 4 4,1 4 9,0 3 11,1 2 11,2 4 13,-1 2 4,-1 2-2,0 2-1,-2 2-2,0 1-3,0 3-4,0 2-5,0 2-3,0 0-4,0 1-1,0 0-2,0-1-2,-1 0-3,-1-1-3,0 0-3,-1-2-4,0-1-8,3-2-9,4-3-10,2-1-11,1-2-4,-1-4 2,0-2 3,-2-3 2,1-3 4,0-2 3,1-2 4,2-1 5,-2-2 3,-1 2 3,-2 1 2,-2 1 4,-1 1 2,2 2 2,0 2 3,1 2 1,0 4 12,-4 6 17,-3 6 18,-2 6 19,-3 2 2,-2-1-15,-1-1-13,-3-1-14,-4 1-10,-4 3-2,-4 3-4,-6 3-2,-1 0-3,5-3-1,3-3 0,5-2 0,0-3-2,0 1-2,-1 0-3,-1-1-1,0 1-2,1 0-1,1-1 1,1 1-2,0-2 1,2-1 2,1-2 2,1-2 2,4-4 5,10-2 8,8-6 8,9-2 7,5-3 3,-1 2-5,1 1-5,-1 0-5,1 1-4,-1 1-2,1-2-2,-1 2-3,1-1-1,1 2-1,1 0 1,1 2-1,0 0 0,-1 0 1,-1 0 0,-1 0 1,0 0 2,1 0 1,1 0 1,1 0 1,0 0 1,-1 0-2,-1 0-2,-1 0-1,-2-1-2,-1 0-1,-3-2-3,-1 0-2,-1 0 0,0 0-2,-1 2 1,1 0-2,-4 1-15,-8 0-32,-8 0-31,-8 0-32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5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73200 17227 999,'14'-6'-86,"-3"2"22,-3 4 22,-2 2 21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3:59"/>
    </inkml:context>
    <inkml:brush xml:id="br0">
      <inkml:brushProperty name="width" value="0.04083" units="cm"/>
      <inkml:brushProperty name="height" value="0.04083" units="cm"/>
      <inkml:brushProperty name="color" value="#FED406"/>
    </inkml:brush>
  </inkml:definitions>
  <inkml:trace contextRef="#ctx0" brushRef="#br0">50923 10423 538,'-22'0'3,"3"0"6,3 0 6,2 0 6,5 0 5,5 0 1,4 0 3,6 0 1,3 1-1,5 1-5,4 3-7,3 2-5,4 1-4,1 0-2,3 0-2,1 0-2,2-1-1,3-1 1,1-1 1,2 0 1,2-2 1,2 0 0,3-2 0,1 0 1,0-1-1,-1 0 1,0 0-2,-1 0 1,-1 0-1,0 2-1,0 0 0,0 2-1,2-1 0,2-1 0,4 0 1,2-1 0,1-1-1,-2 0-1,-2 0-2,-2 0-1,-1-2-1,2-2 1,1-4 0,0-2 0,0-3 1,0-3-1,-2-3 0,0-3 0,-2-2 0,-2-1 0,-2-1-1,-2-1 0,-1-1 1,-1 1-1,-2 0 1,0-1 0,-2 1 0,-3 1 0,-3 1 0,-3 1 0,-3 1 0,-1 1 1,-3 1-1,-1 1 1,-2-1 0,-2-3 0,-3-3 0,-1-3 0,-1-2 0,-2-2 0,-1-3 0,0-1 0,-2-1 0,-1-2 2,0-1 1,-1 0 2,-4-1 0,-2 2 0,-5 0-1,-4 2 1,-2 0-1,-1 1-1,-1 1 0,-1 2-2,-2 0 0,-1 1-1,-3 1 1,-1 2-1,-3 0 0,-1 3 1,-2 1 0,-3 3 0,-1 0 0,0 1 0,-2-1 0,-1 1 0,0 0 0,-2 1 0,-1 1 1,0 1 1,-3 1 1,-2 2-1,-4 3-1,-2 1 0,-3 2 1,0 2-1,-1 3 1,-1 1 0,-1 1 0,0 0 1,0 0 0,0 0 2,1 2-1,1 4-1,0 4-1,2 4-1,1 2 0,0 1 0,2 1-1,0 2 1,2 0-1,0 1-1,2 1 1,1 1-2,0 1 1,1 1-1,2 1-1,0 1 0,2 1-1,2 1 0,2 1-1,1 1 0,1 1 0,0 3 0,-2 1 1,0 2 1,-1 4 0,1 5-1,1 4 1,2 6 0,1 1 0,5 1 0,3 0 2,5 0-1,3-2 1,2-2 1,4-4-1,3-2 1,2-3-1,0-2 1,2-2-1,1-2 1,1-2-1,3-1 0,4-3 0,2-1-1,4-2 0,6 0-1,4 1-2,5-1-1,6 1-2,6-1-2,8 0-2,6 1-2,6-3-2,4-3-1,4-5-2,3-3-1,6-4-2,5-2-3,6-4-2,7-2-3,3-5-2,1-4-1,3-6-2,2-3 0,-7-3 0,-17 4 3,-17 3 2,-16 3 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00"/>
    </inkml:context>
    <inkml:brush xml:id="br0">
      <inkml:brushProperty name="width" value="0.03872" units="cm"/>
      <inkml:brushProperty name="height" value="0.03872" units="cm"/>
      <inkml:brushProperty name="color" value="#FED406"/>
    </inkml:brush>
  </inkml:definitions>
  <inkml:trace contextRef="#ctx0" brushRef="#br0">63202 9590 568,'0'-15'0,"0"3"0,0 1 1,0 2 0,-1 1 1,-2 1 4,-2-1 3,-1 0 3,-3-1 2,0 0 1,-2-1 0,0-1 2,-1-1 0,-3 2 0,-2 1-1,-1 1 1,-3 0-2,-1 0-1,-3 0-2,-1 0-1,-3 1-1,-1 2-1,-3 3 0,-1 1 0,-3 1-1,-2 0-1,-4 0-1,-2 0 0,-3 1-1,-1 3-4,0 4-2,-1 2-4,-2 2 0,-2 1 0,-2 2 2,-2 0 0,0 1 1,0 1 2,2 1 0,1 1 1,1 1 1,2 1 1,2 1 0,2 2 1,2-1 0,2 2 0,2 1 1,2 1-1,1 2 1,1 3-1,1 3-1,2 3 0,1 1 0,3 0 1,3 0-1,3 0 1,2 0-1,3 0 0,1 1-1,3-1-2,1-1 1,2 0 1,2-1 0,3-1 1,0-1 0,2 0-1,0 0-1,2 1 0,1-1-1,2 2 1,2 1 0,2 0 0,2 0 1,4-1-2,2-3 0,3-2-1,3 0 0,3-1-1,3 0 0,4 1 0,1-3 0,2-2 0,2-3 0,3-2 1,2-4-1,2 1 1,4-2-1,3-1 1,2-2 0,3-1 1,4-2 0,2-2 0,3-2 1,3-2 0,4-3 1,2 0-1,2-4 1,1 0 0,1-3 1,1-2 0,0-1 0,1-2 0,-1 0-1,1-1 0,-1-1-1,-1 0-1,-1 0 0,-1 1-1,-1-1-1,-1 0-3,-1 0-2,-1 1-1,-2-3-2,-2-2 3,-4-3 0,-3-3 2,-2-1 0,-4-1 0,-3 1 0,-2-1 1,-3 1 0,-3 1 3,-4 1 4,-2 1 1,-4 0 3,-5 1 0,-5-1 1,-5 1 1,-3-2 0,-2-3-1,-2-3-1,-2-3-1,-1-2 0,0-3 2,-1-1 2,1-2 2,-1-2-1,-4-2-2,-2-2-3,-3-2-3,-3-3 0,0-2-2,-2-4-1,0-2 0,-1 0-1,-3 2-1,-2 4 0,-1 3-1,-2 2-1,1 3 2,-1 4 0,0 2 1,0 3 1,-3 2 2,-1 1 2,-3 3 1,-2 1 2,-3 3-2,-2 1 0,-4 3-2,-2 1 0,-2 3 0,-3 1-2,0 2 0,-4 2 0,-2 3-3,-4 1 0,-2 2-1,-3 2-2,0 2 0,-1 2 0,-1 2-2,-1 3-4,2 4-6,1 3-8,1 5-7,1 3-5,4 3-3,2 3-4,4 3-3,6-2 2,8-5 6,9-7 7,9-5 6,4-3 4,2 2 0,1 0 1,0 1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7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75212 42314 551,'-2'-14'5,"0"2"8,-3 4 10,-2 3 8,-2 5 8,-4 8 5,-2 7 6,-3 9 5,-2 5-2,-3 2-10,-1 4-8,-3 3-9,-1 2-9,-2 4-6,-3 2-8,-1 4-6,-1-1-7,0-4-6,-1-4-7,1-4-7,3-6-5,4-6-5,5-6-4,5-8-4,3-6 2,4-2 8,3-6 10,3-2 7,1-4 3,0 0-4,0-1-5,0-1-5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02"/>
    </inkml:context>
    <inkml:brush xml:id="br0">
      <inkml:brushProperty name="width" value="0.03926" units="cm"/>
      <inkml:brushProperty name="height" value="0.03926" units="cm"/>
      <inkml:brushProperty name="color" value="#FED406"/>
    </inkml:brush>
  </inkml:definitions>
  <inkml:trace contextRef="#ctx0" brushRef="#br0">22105 18628 560,'-13'-1'32,"6"0"1,6-2 1,6 0-1,4-1-1,1 0-5,3 0-5,2 0-5,2 1-2,3 0-2,3 2-2,3 1 0,1 0-1,1 0 1,-1 0-1,1 0 1,0 0 0,1 0 1,0 0 0,2 0 0,1 0 0,1 0-2,1 0 0,1 0-1,0 0-2,2 0-1,1 0-1,1 0-2,0 0 0,0 0-1,0 0 0,0 0-1,1-1 0,1-1-3,0 0-1,2-1-2,-1-1 0,0 0-2,-1 0 1,-2 0 0,0 0-1,-1 1 2,-2-2 0,0 2 1,-2-1 1,-1 2-1,-3 0 1,-1 2-1,-4 0 0,-1 0 1,-4 0 1,-3 0 0,-2 0 0,-1 0-2,-1 0 0,0 0-2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03"/>
    </inkml:context>
    <inkml:brush xml:id="br0">
      <inkml:brushProperty name="width" value="0.03892" units="cm"/>
      <inkml:brushProperty name="height" value="0.03892" units="cm"/>
      <inkml:brushProperty name="color" value="#FED406"/>
    </inkml:brush>
  </inkml:definitions>
  <inkml:trace contextRef="#ctx0" brushRef="#br0">32872 18500 565,'-17'7'0,"-3"-1"0,-3 0 0,-3-2 0,1 0 1,3 0 2,4 0 3,5 0 1,5-1 8,8 0 12,8-2 13,8 0 12,4-1 2,2 0-10,3 0-9,2 0-9,1 0-6,4 2-2,3 0-2,3 2-2,1-1-2,0-1-3,0 0-2,1-2-2,-1 0-2,2 0-1,1 0 0,0 0-1,2 1 1,0 0 0,2 2 2,1 0 0,-1 1 0,-1 0-5,0 0-3,-1 0-3,-1-1-1,2 0-1,0-2 2,2 0 0,-1-1 0,-2 0 0,-2 0 0,-1 0 0,-4-1-1,0 0 2,-3-2-1,-1 0 1,-4-1-1,-4 0 0,-3 0-2,-4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16"/>
    </inkml:context>
    <inkml:brush xml:id="br0">
      <inkml:brushProperty name="width" value="0.03879" units="cm"/>
      <inkml:brushProperty name="height" value="0.03879" units="cm"/>
      <inkml:brushProperty name="color" value="#00BFF3"/>
    </inkml:brush>
  </inkml:definitions>
  <inkml:trace contextRef="#ctx0" brushRef="#br0">76181 2040 567,'0'-19'52,"0"10"2,0 10 1,0 10 2,0 6-3,0 5-10,0 3-10,0 5-8,0 1-8,0 0-3,0 1-3,0-1-5,-1 2-3,0 2-4,-2 4-3,0 3-5,-1-1-1,0-2 2,0-3 1,1-4 2,-1-2-4,2-5-6,0-4-7,2-3-7,0-5-9,2-6-11,0-6-12,2-6-10,-1-5 0,-1-6 16,0-4 13,-2-4 15,0-1 10,0 4 2,0 6 5,0 5 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16"/>
    </inkml:context>
    <inkml:brush xml:id="br0">
      <inkml:brushProperty name="width" value="0.04713" units="cm"/>
      <inkml:brushProperty name="height" value="0.04713" units="cm"/>
      <inkml:brushProperty name="color" value="#00BFF3"/>
    </inkml:brush>
  </inkml:definitions>
  <inkml:trace contextRef="#ctx0" brushRef="#br0">76986 1496 466,'-7'-16'0,"2"2"1,2 1 0,2 1 0,1-1 1,0 0 2,0-1 3,0-1 1,0 0 7,0 2 8,0 3 9,0 1 8,0 4 5,0 6-3,0 6-1,0 6-2,1 3-3,0 1-4,2 1-3,0 1-5,0 2-2,0 5-2,-2 3-2,0 5-1,-2 2-4,0 4-2,-2 2-5,0 4-2,-2 3-4,0 6 0,-1 4-1,-1 5-1,-1 3 0,2 1 1,1 1 0,1 1 1,-1-2-8,2-7-19,-1-5-18,0-6-18,1-5-6,2-4 4,2-4 6,2-3 5,0-6 6,0-5 9,-2-7 7,0-5 7,-1-4 6,2 0 1,0-2 3,2 0 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17"/>
    </inkml:context>
    <inkml:brush xml:id="br0">
      <inkml:brushProperty name="width" value="0.03311" units="cm"/>
      <inkml:brushProperty name="height" value="0.03311" units="cm"/>
      <inkml:brushProperty name="color" value="#00BFF3"/>
    </inkml:brush>
  </inkml:definitions>
  <inkml:trace contextRef="#ctx0" brushRef="#br0">77450 3128 664,'1'-14'3,"4"1"5,2 2 7,3 2 5,1 2 4,0 1 4,-2 0 3,0 2 4,-1 0 0,1 2-5,2 0-4,0 2-5,0 1-3,-1 4-3,-1 2-5,0 3-3,-2 4-2,-2 2-2,-3 3-2,0 3 0,-4 2-2,0 1 0,-3 1-1,-2 1 0,-1-1 0,0-1 0,0-3 1,1-1-1,-1-3 2,2-3 1,1-3 1,0-2 1,5-4-1,8-3-3,8-2-4,7-4-5,3-2-2,-1-1-2,-3-3-3,-1-2-2,-2-1-3,-3 1-4,-1-1-3,-2 0-5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17"/>
    </inkml:context>
    <inkml:brush xml:id="br0">
      <inkml:brushProperty name="width" value="0.03146" units="cm"/>
      <inkml:brushProperty name="height" value="0.03146" units="cm"/>
      <inkml:brushProperty name="color" value="#00BFF3"/>
    </inkml:brush>
  </inkml:definitions>
  <inkml:trace contextRef="#ctx0" brushRef="#br0">76136 3128 699,'-15'-1'0,"2"0"0,3-2 0,1 0 0,4-2 8,6-2 15,6-2 16,6-1 16,5-1 2,5 2-11,5 2-11,4 3-12,4 0-10,3 2-12,1 0-10,2 2-12,-3 0-2,-8 0 5,-7 0 6,-8 0 5,-5 0-6,-1 0-18,-1 0-17,0 0-17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19"/>
    </inkml:context>
    <inkml:brush xml:id="br0">
      <inkml:brushProperty name="width" value="0.03601" units="cm"/>
      <inkml:brushProperty name="height" value="0.03601" units="cm"/>
      <inkml:brushProperty name="color" value="#00BFF3"/>
    </inkml:brush>
  </inkml:definitions>
  <inkml:trace contextRef="#ctx0" brushRef="#br0">79600 2056 610,'23'-15'100,"-1"4"-21,-1 3-22,-1 3-20,0 0-12,1 0-3,1-1-2,1-2-3,0 2-4,-1 1-2,-1 2-5,-1 2-4,-1 0-4,-2 0-8,-3-2-7,-1 0-7,-3 1-11,-4 4-14,-4 4-15,-4 4-14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19"/>
    </inkml:context>
    <inkml:brush xml:id="br0">
      <inkml:brushProperty name="width" value="0.04103" units="cm"/>
      <inkml:brushProperty name="height" value="0.04103" units="cm"/>
      <inkml:brushProperty name="color" value="#00BFF3"/>
    </inkml:brush>
  </inkml:definitions>
  <inkml:trace contextRef="#ctx0" brushRef="#br0">79531 1642 536,'-9'-8'1,"0"-2"1,-2 0 2,0-1 2,0 3 9,3 6 13,1 7 15,2 8 14,1 3 3,0 1-12,0 1-11,0 1-10,1 0-7,0-1-3,2-1-1,1 0-3,0-1-2,0 3-1,0 2-1,0 1-2,1 2-1,3 1-4,4 1-2,2 1-2,2-1-3,1-3 0,2-3 0,0-3-2,2-2 0,1-1-3,3-1 0,1 0-3,1-2 1,-1-1 0,-1-1 1,-1 0 1,-2-1 1,-2 0 1,-4-1 3,-3 1 2,-1 1 1,0 2 2,0 1 3,0 3 1,-2 1 3,-3 1 1,-2 2 1,-4 0 2,-2-1 1,-3 1 1,-4-2 0,-2-1 1,-2 0 1,-1 1-2,-1 1-1,-1 2-2,-1-2-1,1-1-4,-1-3-3,0-1-3,0-1-4,-1 0-6,-1-1-5,-1 1-5,0-2-5,-1-2-4,1-4-6,-1-2-4,1-2-3,1 0-1,1 0 0,1 0-2,1-2 2,3 0 7,1-3 5,2-2 6,2-1 4,3 0 4,1 1 4,2-1 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0"/>
    </inkml:context>
    <inkml:brush xml:id="br0">
      <inkml:brushProperty name="width" value="0.03626" units="cm"/>
      <inkml:brushProperty name="height" value="0.03626" units="cm"/>
      <inkml:brushProperty name="color" value="#00BFF3"/>
    </inkml:brush>
  </inkml:definitions>
  <inkml:trace contextRef="#ctx0" brushRef="#br0">78947 3568 606,'-8'-9'1,"0"-2"0,1-2 0,-1-1 2,1-1 0,2 2 3,2 3 1,2 1 3,1 0 5,0 0 12,0-1 10,0-1 12,2 0 0,4 2-7,4 2-9,3 2-9,7 0-4,9-2 0,9-1-2,8-3-1,5 0-7,0 2-11,0 2-13,0 3-11,-3 0-8,-6 2-2,-6 0-3,-5 2-1,-5-1-3,-2 0-4,-1-2-4,-2 0-3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0"/>
    </inkml:context>
    <inkml:brush xml:id="br0">
      <inkml:brushProperty name="width" value="0.04279" units="cm"/>
      <inkml:brushProperty name="height" value="0.04279" units="cm"/>
      <inkml:brushProperty name="color" value="#00BFF3"/>
    </inkml:brush>
  </inkml:definitions>
  <inkml:trace contextRef="#ctx0" brushRef="#br0">82162 2027 514,'-7'-6'75,"-1"2"-9,0 4-10,0 3-8,-1 2-9,-4 5-8,-2 4-9,-3 3-8,-2 4-5,-3 3 1,-1 3 1,-3 3-1,-1 3-1,-3 1-1,-1 2-4,-2 2-1,0 1-2,5-2 0,4 0-1,3-1-1,4-4 0,3-4 1,3-4 1,2-6 0,7-4-4,8-3-9,9-3-9,10-2-10,3-5-2,2-4 2,1-5 4,1-6 2,0-1 3,1-1 0,-1 0 2,0 1 1,-2-1 3,-5 2 3,-5 1 5,-4 1 4,-5 4 13,-1 8 22,-2 8 23,-2 8 23,-2 2 1,0-1-19,-2-3-20,0-1-20,-1-1-12,0 0-5,0-1-5,0 1-5,1-1-5,3-2-3,4-3-5,2-1-3,2-2-1,0-4 2,-1-2 2,1-3 2,1-4 3,1-4 1,3-4 1,2-3 2,-1-3 3,-1-1 3,-2-1 2,-2-1 3,-3 0 3,-1 1 2,-2 1 1,-2 1 3,-2 2 1,-1 1 1,0 3 2,-1 1 0,-4 2 1,-2 3-2,-5 1-1,-4 2-1,-3 3-4,-3 4-4,-3 4-5,-3 4-4,-1 3-4,-1 4-5,1 2-5,0 3-3,0 2-5,1 3-4,1 1-4,1 3-4,2-2 1,6-5 5,5-5 6,5-5 5,2-2 3,0 0 3,0 0 3,0 0 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7"/>
    </inkml:context>
    <inkml:brush xml:id="br0">
      <inkml:brushProperty name="width" value="0.02825" units="cm"/>
      <inkml:brushProperty name="height" value="0.02825" units="cm"/>
      <inkml:brushProperty name="color" value="#F2395B"/>
    </inkml:brush>
  </inkml:definitions>
  <inkml:trace contextRef="#ctx0" brushRef="#br0">75550 39949 778,'18'-15'4,"5"1"8,5 1 7,5 1 7,0 2 5,-4 6-1,-4 4 1,-3 6-1,-3 5-5,1 9-12,-1 7-12,1 8-13,-1 3-4,-3-4-1,-1-2 1,-2-3-1,-2-4-4,-1-3-12,-1-5-10,0-3-12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1"/>
    </inkml:context>
    <inkml:brush xml:id="br0">
      <inkml:brushProperty name="width" value="0.03489" units="cm"/>
      <inkml:brushProperty name="height" value="0.03489" units="cm"/>
      <inkml:brushProperty name="color" value="#00BFF3"/>
    </inkml:brush>
  </inkml:definitions>
  <inkml:trace contextRef="#ctx0" brushRef="#br0">83500 3081 630,'22'-7'0,"-3"1"0,-3 0 0,-2 2 0,-3 0 5,1 2 10,0 0 10,0 2 10,0 0 4,1 2-2,1 0-2,1 2-2,0 0-3,-2 0-2,-3-1-3,-1 2-2,-1 0-4,0 3-7,0 3-5,0 4-6,-2 2-2,-3 3 0,-2 3 1,-3 3 1,-4 0-2,-4 0-2,-4 0-4,-3-2-3,-3-2-1,0-1 0,1-3 0,-1-1 0,1-3 1,3-1 2,1-2 4,3-2 2,3-2 2,7-2 4,8-3 3,6 0 3,6-4-1,4 0-1,3-3-4,4-2-2,3-1-4,1 0-7,1 1-5,1-1-6,0-1-5,2 0-4,1-2-4,0 1-3,-2-1-1,-9 4 4,-7 2 3,-8 4 4,-4 0 1,1 0 0,1-2-1,2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1"/>
    </inkml:context>
    <inkml:brush xml:id="br0">
      <inkml:brushProperty name="width" value="0.04539" units="cm"/>
      <inkml:brushProperty name="height" value="0.04539" units="cm"/>
      <inkml:brushProperty name="color" value="#00BFF3"/>
    </inkml:brush>
  </inkml:definitions>
  <inkml:trace contextRef="#ctx0" brushRef="#br0">86134 1824 484,'-8'-11'37,"2"10"14,1 10 14,0 10 14,1 5-1,-2 2-14,0 3-16,-1 1-14,-2 3-10,0 5-7,-1 3-5,-1 4-6,-1 2-6,0 1-6,0 2-6,1 0-6,0-1-4,2-6-2,2-4-2,3-5-1,1-9-8,3-11-16,4-12-15,2-12-14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1"/>
    </inkml:context>
    <inkml:brush xml:id="br0">
      <inkml:brushProperty name="width" value="0.05332" units="cm"/>
      <inkml:brushProperty name="height" value="0.05332" units="cm"/>
      <inkml:brushProperty name="color" value="#00BFF3"/>
    </inkml:brush>
  </inkml:definitions>
  <inkml:trace contextRef="#ctx0" brushRef="#br0">86750 1122 412,'0'-14'0,"2"1"0,0 2 0,2 2 0,1 0 1,5-1 1,4-3 2,4-2 2,1 0 1,1 1 3,-1 1 3,1 0 3,0 3 1,3 3 0,1 2 0,3 4 1,0 1-3,-1 2-3,-1 0-3,-1 2-5,-1 1-1,-1 1 0,-1 3 0,-1 2 0,-2 1 2,-3 0 1,-3-1 2,-2 1 3,-3 0 2,-1 1 2,-1 2 3,0 0 2,-1 1 1,0 1 0,0 1 0,0 1-1,-1 1 1,-1 1-1,0 1 1,-1 1-1,-1 1 0,0 1-2,0 1-2,0 1-1,0 2-3,0 3-1,0 2-1,0 4-3,0 1 0,0-2 0,0 0 0,0-1-1,0-1 0,0-2-3,0 0-1,0-1-3,0-2-2,0-1 1,0-3-1,0-1-1,0-3 0,0-1-1,0-3 0,0-1-2,-3-5-7,-2-8-13,-5-8-14,-4-8-12,-3-9-8,-3-9 2,-3-10 1,-3-10 0,1 0 4,5 10 6,5 10 5,5 9 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2"/>
    </inkml:context>
    <inkml:brush xml:id="br0">
      <inkml:brushProperty name="width" value="0.03375" units="cm"/>
      <inkml:brushProperty name="height" value="0.03375" units="cm"/>
      <inkml:brushProperty name="color" value="#00BFF3"/>
    </inkml:brush>
  </inkml:definitions>
  <inkml:trace contextRef="#ctx0" brushRef="#br0">86861 1850 651,'15'0'29,"-2"2"-2,-3 0-4,-1 2-1,-2 1-4,-4 5-2,-3 4-2,-2 4-4,-4 3-4,-2 3-5,-3 2-7,-3 4-6,-2 0-3,1-3-2,-1-3 0,0-3-1,2-3 0,2-3 1,4-2 1,3-4 1,5-3 2,8-2 6,8-4 4,7-2 5,4-3 4,-1 0 0,-1-2 3,-1 0 1,-2 0 1,-1 2 0,-3 3 1,-1 1 0,-3 2 0,-4 3 0,-5 4 0,-2 2 0,-5 3 0,0 3 0,-3 3 0,-2 4 1,-2 0 0,-2 2 0,-2 1 2,-1 1-1,-2 0 1,1-3-3,-1-2 0,0-1-3,1-3 0,1-3-1,1-3-1,0-2 0,2-5 0,1-2 2,0-6 0,2-2 2,2-5-3,2-6-5,4-4-7,2-5-5,3-3-6,2-2-4,2-3-4,2-1-5,1 0-3,1 2 0,1 1 0,2 3 0,-2 2-3,-1 5-2,-2 3-4,-2 5-2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2"/>
    </inkml:context>
    <inkml:brush xml:id="br0">
      <inkml:brushProperty name="width" value="0.04809" units="cm"/>
      <inkml:brushProperty name="height" value="0.04809" units="cm"/>
      <inkml:brushProperty name="color" value="#00BFF3"/>
    </inkml:brush>
  </inkml:definitions>
  <inkml:trace contextRef="#ctx0" brushRef="#br0">89912 1387 457,'8'-6'40,"-2"6"7,-1 4 6,0 6 6,-2 3-1,0 5-7,-2 3-7,0 5-9,-1 2-4,0 1-5,0 1-4,0 1-3,0 0-4,0 2-3,0 1-1,0 1-4,-2 6-1,0 14-2,-3 12-2,-2 13-1,0 1-4,0-10-2,2-9-4,1-10-3,0-7-1,0-6 0,0-4 2,0-5 0,1-4-1,0-3-2,2-3-3,0-3-3,0-6-8,-2-8-12,-2-10-14,-1-8-12,-1-8-1,2-8 10,2-9 12,2-7 9,1 0 8,0 6 5,0 7 4,0 7 5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3"/>
    </inkml:context>
    <inkml:brush xml:id="br0">
      <inkml:brushProperty name="width" value="0.04055" units="cm"/>
      <inkml:brushProperty name="height" value="0.04055" units="cm"/>
      <inkml:brushProperty name="color" value="#00BFF3"/>
    </inkml:brush>
  </inkml:definitions>
  <inkml:trace contextRef="#ctx0" brushRef="#br0">89548 1159 542,'-1'-25'59,"0"11"2,-2 12 2,0 12 3,-2 7-6,-2 1-14,-2 3-13,-1 1-14,-3 2-6,-2 1-2,-2 1 0,-1 1 0,-3-1-6,0-1-14,0-3-11,-2-1-14,0-3-4,4-1 3,3-3 3,3-1 2,2-3-3,1-2-10,0-4-10,2-2-9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3"/>
    </inkml:context>
    <inkml:brush xml:id="br0">
      <inkml:brushProperty name="width" value="0.04458" units="cm"/>
      <inkml:brushProperty name="height" value="0.04458" units="cm"/>
      <inkml:brushProperty name="color" value="#00BFF3"/>
    </inkml:brush>
  </inkml:definitions>
  <inkml:trace contextRef="#ctx0" brushRef="#br0">90400 1350 493,'23'7'38,"-1"-1"-5,-1 0-5,-1-2-6,-1 1 1,-1 2 6,-1 2 7,0 2 6,-1 1 2,1 1-5,1 1-5,1 2-4,0-1-3,-3-1-3,-1-1-2,-2-1-3,-2 0-5,-1 0-11,0-1-11,-2 1-9,-3-2-17,-6-2-22,-6-4-22,-6-2-22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5"/>
    </inkml:context>
    <inkml:brush xml:id="br0">
      <inkml:brushProperty name="width" value="0.0239" units="cm"/>
      <inkml:brushProperty name="height" value="0.0239" units="cm"/>
      <inkml:brushProperty name="color" value="#00BFF3"/>
    </inkml:brush>
  </inkml:definitions>
  <inkml:trace contextRef="#ctx0" brushRef="#br0">92150 4200 920,'14'1'27,"-1"2"-5,-2 2-6,-2 2-5,-4 1-7,-2 3-11,-6 2-8,-2 2-10,-3-1-7,2-3-1,1-3-3,0-2-2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6"/>
    </inkml:context>
    <inkml:brush xml:id="br0">
      <inkml:brushProperty name="width" value="0.03639" units="cm"/>
      <inkml:brushProperty name="height" value="0.03639" units="cm"/>
      <inkml:brushProperty name="color" value="#00BFF3"/>
    </inkml:brush>
  </inkml:definitions>
  <inkml:trace contextRef="#ctx0" brushRef="#br0">94513 2000 604,'-15'2'129,"4"4"-31,3 4-30,3 3-32,0 5-17,2 3-3,-1 5-3,0 3-4,0 3-4,2 1-2,0 1-5,2 0-2,0 2-4,0 1-4,0 0-2,0 2-4,0-2-2,0-3 1,0-5-1,0-4 0,0-3 1,0-4 1,0-5 2,0-3 1,0-5-5,2-4-12,0-6-12,2-4-12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6"/>
    </inkml:context>
    <inkml:brush xml:id="br0">
      <inkml:brushProperty name="width" value="0.0482" units="cm"/>
      <inkml:brushProperty name="height" value="0.0482" units="cm"/>
      <inkml:brushProperty name="color" value="#00BFF3"/>
    </inkml:brush>
  </inkml:definitions>
  <inkml:trace contextRef="#ctx0" brushRef="#br0">95350 894 456,'16'-15'2,"-1"2"6,1 3 4,0 1 5,1 1 2,3 2 0,3 1 0,3 0 0,2 1-2,2 1-3,3-1-4,1 0-2,1 0-3,1 2-2,-1 0-2,0 2-3,-2 0-2,-3 2 0,-5 0-1,-3 2-1,-4 0 1,-1 0 1,-2-1 2,-2 1 2,-3 2 3,-1 4 7,-2 4 5,-2 3 7,-2 2 2,-1-1 1,0 0 1,-1-2-1,-1 1 1,0 1-2,0 3-1,0 1-2,-1 2-1,-1-1-2,0 1-1,-1-1-3,-1 2-1,2 1-1,0 3-2,2 1-1,0 2-1,0 2-1,0 3 0,0 1-2,0 1 0,0-2-1,0 0-1,0-1-2,0 0 1,0 2-1,0 2 0,0 2 0,0-1-1,0-5 0,0-5 0,0-5-1,0-4 0,0-1-1,0-3 1,0-1 0,-2-4-3,-2-5-4,-3-4-5,-3-6-4,-2-3-1,0-3 2,0-4 3,1-2 2,-1-4-4,0-3-9,0-5-10,1-3-10,-2-6-5,0-6-2,-1-8 0,-1-6-1,0 2 3,4 12 7,3 12 7,3 11 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7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77850 40981 547,'3'-29'69,"6"7"-9,5 5-8,7 7-9,5 1-5,7-2-4,5-2-3,6-1-5,5-2-2,4-1-3,3-2-2,5 1-2,1-1-5,-1 3-5,-1 1-8,0 2-6,-5 3-7,-8 3-10,-8 2-9,-8 4-9,-6 2-1,-5 4 7,-5 2 6,-4 3 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7"/>
    </inkml:context>
    <inkml:brush xml:id="br0">
      <inkml:brushProperty name="width" value="0.03198" units="cm"/>
      <inkml:brushProperty name="height" value="0.03198" units="cm"/>
      <inkml:brushProperty name="color" value="#00BFF3"/>
    </inkml:brush>
  </inkml:definitions>
  <inkml:trace contextRef="#ctx0" brushRef="#br0">95418 1981 687,'22'-13'43,"-4"3"-10,-5 4-9,-3 4-8,-3 4-8,0 6-5,-2 4-6,0 5-6,-4 3-4,-6 1-5,-6 1-3,-6 1-5,-2-1-1,1-1 0,1-2 0,1-2 0,1-3 2,4-3 6,3-3 3,3-2 6,2-3 5,3-1 7,4 0 6,2-1 7,4-1 4,2 0 1,3 0 0,3 0 0,0 1 0,-2 3-2,-4 4-3,-3 2-2,-2 2 0,-2 1-1,-2 1 1,-2 2 0,-3 0 0,-2 3 0,-4 2 0,-2 1 0,-2 1 0,1-1 0,-1-1 0,0-1 0,0-2 0,1-3-1,-1-2 1,0-4-1,0-2-1,1-2 0,-1-3-1,0 0-1,1-2 0,1 0-1,0 0 1,2 0-1,1-3-2,0-2-3,2-5-5,1-4-3,1-3-2,3-3 2,4-3 1,2-3 2,4-1-6,6-1-10,4 1-12,5 0-12,0 2-2,-3 5 7,-4 4 7,-5 6 6,-1 2 2,0 1-5,-1-1-3,1 0-4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7"/>
    </inkml:context>
    <inkml:brush xml:id="br0">
      <inkml:brushProperty name="width" value="0.04608" units="cm"/>
      <inkml:brushProperty name="height" value="0.04608" units="cm"/>
      <inkml:brushProperty name="color" value="#00BFF3"/>
    </inkml:brush>
  </inkml:definitions>
  <inkml:trace contextRef="#ctx0" brushRef="#br0">99000 450 477,'21'30'136,"-3"-3"-30,-4-4-31,-4-1-30,-2-1-18,1 3-2,1 2-5,2 5-2,-2 0-3,-1 2-1,-2 1 0,-2 1-1,-2 1-3,-1 4-5,0 2-7,-1 4-6,-3 1-2,0 0-1,-3 0-1,-2 0 0,-1-1-1,0 0-2,1-2-3,-1 0-1,0-3-3,0-4-2,0-4-2,1-3-2,-1-4-1,0-1 1,0-3 1,0-1 1,0-3 1,1-3 3,-1-3 3,0-2 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8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98300 2755 465,'16'-19'54,"-1"9"-3,1 8-5,0 10-4,-1 4-4,-1 3-6,-1 1-6,0 3-5,-2 2-4,-1 1-1,-1 3-1,0 1-1,-3 1-1,-1 1-1,-2-1-2,-2 1-1,-1-2-1,0 0 0,0 0-2,0-2 0,0-2 0,-2-3 0,0-3-1,-1-3 1,-1-1 0,2 0 0,0-1 1,2 1 1,4-5-1,9-10 0,9-10-1,9-9-1,5-8-1,3-5 1,1-5-2,2-4 0,0-5-8,0-6-16,-1-4-17,-2-5-17,-3 3-6,-9 14 5,-7 12 4,-8 13 5,-4 6 2,1-1 0,1-1 0,2-1 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28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95305 1928 572,'-13'-8'48,"6"0"-3,6 0-4,6 1-3,3 0-4,0 2-3,0 2-3,-1 2-3,2 0-2,2 0-1,2-2-2,1 0-1,3 0-2,3 0-3,4 2-3,2 1-3,1-1-4,2-1-8,1 0-6,1-1-7,-1-1-8,-3 2-10,-3 0-8,-3 2-10,-3 1-4,-3 2 1,-3 2 1,-2 2 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3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94819 1150 999,'-16'0'-32,"2"0"13,1 0 11,1 0 14,1 0 5,2 2-3,2 0-2,3 2-3,-1-1-1,0-1-2,-2 0-2,0-2-2,-1 0 0,0 0-1,1 0 1,-1 0-1,0 1-1,0 0-1,0 2-2,1 0-1,-1 1 1,0 0 1,0 0 3,0 0 1,0-1 2,-2 1-1,0 0 1,-1 0 0,0-1 2,0 0 2,2-2 2,1 0 4,2-1-2,6 0-4,4 0-6,6 0-4,1 0-4,-1 2-3,-1 0-4,0 2-3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44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60897 43535 658,'-21'-40'54,"7"15"-5,5 15-3,6 15-5,3 6-6,0 1-5,0 0-7,0 0-7,0 1-3,0 3-2,0 3-1,0 3-2,0 2-3,0-1-4,0 0-5,0 1-3,0-1-2,0-1 1,0-1 2,0-1 0,0-2-2,0-1-3,0-2-6,0-2-3,0-2-2,0-1 1,0-1 2,0 0 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44"/>
    </inkml:context>
    <inkml:brush xml:id="br0">
      <inkml:brushProperty name="width" value="0.02835" units="cm"/>
      <inkml:brushProperty name="height" value="0.02835" units="cm"/>
      <inkml:brushProperty name="color" value="#F2395B"/>
    </inkml:brush>
  </inkml:definitions>
  <inkml:trace contextRef="#ctx0" brushRef="#br0">60866 44122 776,'-1'-22'-49,"-1"5"15,0 3 13,-1 4 15,-1 2 10,2 1 9,0-1 8,2 0 8,1 1 4,2 0 1,2 2-1,2 1 1,0 0-3,1 0-4,0 0-4,0 0-4,0 0-5,-1 0-4,1 0-3,0 0-6,0 0-1,0 1-1,-1-1-2,1 0 0,0 0-2,0 2-3,0 0-4,-1 2-3,1 0-1,0 0 1,0 0 2,0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44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61431 43095 594,'-8'-13'5,"2"4"19,1 6 19,1 5 19,0 2 3,2 3-12,0 2-12,2 2-12,0 1-8,0 1-3,0 1-4,0 2-3,0 0-3,0 1-2,0 1-2,0 1-2,0 2-3,0 3-1,0 3-2,0 3-1,0 2-2,0 1 1,0 0-2,0 2 1,0-1-3,0-1-3,0-3-4,0-1-4,0-3-3,0 0-3,0-1-1,0-1-3,0-1-1,2-3-2,0-1-2,2-2-1,-1-3 1,-1-1 5,0-2 4,-2-2 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45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61650 43749 566,'0'-23'0,"2"3"0,0 1-1,2 3 1,0 1 4,2 2 9,0 2 9,1 3 9,1 1 1,0 2-6,0 2-6,0 2-5,-1 3-6,-1 4-3,-1 4-3,0 3-4,-2 4-2,0 1 2,-2 3 0,0 2 1,-2-1 0,0 0-2,-2-1-2,0 0-1,-1-4 0,0-1 2,0-4 2,1-3 2,1-4 1,7-8 0,6-6 0,6-7 0,2-5-1,1-3-2,-1-3-3,1-3-1,0 0-3,-1 1 0,1 3-1,0 2-2,-3 1 2,-1 2 2,-4 3 2,-3 1 2,-1 4 3,0 3 3,0 4 4,0 4 3,-2 3 6,-1 4 8,-2 2 7,-2 4 9,-1 1 1,0 3-6,0 1-7,0 3-6,0 1-4,-2-1-3,0 1-2,-1-1-3,-1 0-2,2-1-1,0 0-1,2-2-2,1-1-2,3 1-4,4 0-2,2-1-2,2-1-3,0-4-1,-1-5-1,1-2-2,0-4 1,2-1 0,0 0 0,1-1 1,1-3 1,-1-4 0,1-4 1,0-3 0,-1-3 1,-1-1 0,-1-1 2,0-1 0,-3-1 2,-1 1 1,-2-1 2,-2 1 1,-2 0 1,-2 3-2,-2 1 0,-2 3-1,-2 1 1,-2 2 3,-2 3 4,-1 1 4,-4 3-3,-2 4-6,-3 4-8,-3 4-8,-1 5-6,-1 7-6,1 7-7,-1 7-6,2 0-2,3-4 1,3-5 1,3-4 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48"/>
    </inkml:context>
    <inkml:brush xml:id="br0">
      <inkml:brushProperty name="width" value="0.03324" units="cm"/>
      <inkml:brushProperty name="height" value="0.03324" units="cm"/>
      <inkml:brushProperty name="color" value="#F2395B"/>
    </inkml:brush>
  </inkml:definitions>
  <inkml:trace contextRef="#ctx0" brushRef="#br0">60919 45866 661,'-8'-7'3,"1"4"2,-1 2 2,0 4 3,0 2-1,0 1-1,0 3-3,1 2-1,-2 1-1,0 2 0,-2 0 0,0 1 0,0 1 1,-1-1 2,0 1 1,0 0 3,1-1 1,-1 1 1,0 0-1,0-1 2,2 0-1,3 0-1,2-2 0,4-1-1,2-1-2,2 0-2,2-2-2,2-1-3,2-3-3,3-6-1,3-6-4,3-5-2,2-5-1,1 0-2,1-1-2,2-1 0,-2 0-1,0-1 3,-1 0 1,0 1 1,-3 1 1,1 2 1,-2 4-1,-1 3 1,-1 2 2,-3 0 2,-1 2 2,-2 1 3,-2 2 7,-2 7 9,-2 6 11,-2 6 9,-1 2 2,0-1-6,0-1-6,0-1-6,-1 0-4,0 0-2,-2-1-3,0 1-3,0-1-2,0-1 1,1-1-1,2 0 0,0-1-1,0-1-3,0 1-1,0 0-4,3-4-1,6-6-2,5-8-3,7-6 0,1-4-3,-1-1 0,-3-2 0,-1 1-2,-2-1 2,-2 2 1,-3 2 3,-1 3 2,-1 0 2,-2 0 0,-1 0 1,0 1 2,-2 0 0,-1 0 0,0 2 0,-1 1 1,-2 0 0,-1 0 0,0 0 1,-1 0 1,-1 1 0,0-1-1,0 0 1,0 0-1,0 0 0,-2 0-1,0 1-1,-1-1 1,-1 1-2,0 2 0,0 2-2,0 2 0,0 2-7,-1 4-15,-2 2-13,0 4-15,0-1-4,3 1 9,1-2 8,2 0 8,1-1 6,0-1 6,0 1 4,0 0 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8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78134 42064 610,'-9'7'4,"0"-2"9,-1-3 8,-1 0 9,2-2 3,8 0 1,6 0-2,8 0 1,4-1-3,7 0-3,3-2-4,6 0-3,2-2-3,-2 0-3,0-1-4,-1-2-2,-3 1-1,-3 1 1,-5 0 0,-3 2 2,-7 4-3,-8 8-7,-10 7-5,-8 9-7,-5 2-2,-3 0 3,-1-1 2,-3 0 2,0-2 2,0 0 1,-1 1 1,1-1 1,1 0 1,3-3-1,3-1 1,3-3 0,2-1 1,2-2 3,3-3 2,1-1 4,3-1 0,6-2-5,4-1-3,6 0-4,2-3-1,3-4 1,2-4 1,1-4 2,0-1-2,-2 2-3,-4 3-2,-3 1-5,1-1-1,4-2-4,3-3-2,5-3-3,2-4-2,2-5-4,3-5-4,1-5-3,-2 1 0,-5 5 6,-7 7 4,-5 5 5,-3 4 2,0-1-2,0 0-2,0 1-1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48"/>
    </inkml:context>
    <inkml:brush xml:id="br0">
      <inkml:brushProperty name="width" value="0.03472" units="cm"/>
      <inkml:brushProperty name="height" value="0.03472" units="cm"/>
      <inkml:brushProperty name="color" value="#F2395B"/>
    </inkml:brush>
  </inkml:definitions>
  <inkml:trace contextRef="#ctx0" brushRef="#br0">62914 46300 633,'15'0'49,"-3"0"-8,-1 0-9,-2 0-8,-1 0-5,0 2-2,0 0-1,-1 2-2,2 0-2,0 2-2,1 0-1,2 1-2,-2 1-1,-1 2-1,-2 0 0,-2 1-1,-2 2 1,0 2-1,-2 1 0,0 3 0,-3 0-1,0 1-3,-3 0-2,-2-1-2,-1 1-2,-2-1 0,0 1-1,-1 0 0,-2-2 0,0-1 0,-1-3-1,-1-1 1,0-2-1,3 0 3,1-2 0,2-1 2,1 0 2,0-2 1,1-1 3,-1 0 1,2-2 2,4-1 5,4 0 4,4-1 3,3-3 1,1 0-3,3-3-1,2-2-3,1-1-2,3 0-2,2 1-2,1-1-2,2 0-1,-1 2-1,1 1 0,-1 0 0,-1 1 0,-3 0-1,-3 0-1,-2 1 0,-3-1-3,-1 0-6,-1 0-7,0 0-6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4:51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60628 48331 677,'-8'-13'-4,"0"3"7,0 4 7,0 4 8,0 3 2,-1 2-2,-2 2-3,0 2-3,-1 1-1,-1 1-3,-2 1 0,0 2-2,-2 0-1,-1 3 0,-3 2 0,-1 1 1,-1 1 0,3-1 0,1-1 1,3 0 1,1-2 0,2 1-1,2 0 0,3-1-1,0 0 0,2-2 0,0-3 1,2-1 0,4-2-3,8 0-5,8-2-5,7 0-6,4-4-2,1-4-1,-1-6-1,1-4 0,-2-3 0,0-1 0,0-1 1,-2-1 1,-2 1 1,-1 2 2,-3 4 2,-1 3 3,-2 2 1,-3 0 2,-1 2 1,-2 1 1,-1 0 5,0 4 8,0 0 8,-1 4 9,0 1 1,-2 5-4,-2 4-3,-2 4-3,-1 2-4,-2 1-2,-1 0-1,0 3-3,0-2-1,0-2 0,2-1-1,0-2 0,1-3-1,-2-1-2,0-2-1,-1-2-1,0-1-2,2-1-1,2 1-1,2 0-1,2-1-1,5-2-3,4-3-1,4 0-3,0-4 1,-1 0 1,-2-3 1,-3-2 2,1-1 0,0-2 0,1 0-2,1-1 0,0-1 0,-2 0 1,-3 1 1,-1-1 1,-1-1 1,2-3 1,0-3 0,1-3 1,0-2 2,-2 3-1,-2 0 2,-2 1 0,-2 1 1,-1 2 2,0 2 3,-1 3 1,-1 1 1,0 0 2,0 2 1,0 1 1,-2 0-1,0 2-2,-3 1-3,-2 0-3,-3 3-2,-4 2 0,-3 4-2,-5 2 0,-2 5-6,-1 7-10,-1 7-8,-1 7-10,3 1-4,5-5 1,6-5-1,7-5 2,1-3-1,0-1-1,-2-1-1,0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23"/>
    </inkml:context>
    <inkml:brush xml:id="br0">
      <inkml:brushProperty name="width" value="0.02613" units="cm"/>
      <inkml:brushProperty name="height" value="0.02613" units="cm"/>
      <inkml:brushProperty name="color" value="#FED406"/>
    </inkml:brush>
  </inkml:definitions>
  <inkml:trace contextRef="#ctx0" brushRef="#br0">46900 39357 841,'15'-1'36,"-1"0"-9,-1-2-8,0 0-9,-2-1-3,-1 0-2,0 0 0,-2 0 0,0 0-2,2 1-1,0-1-3,1 0-1,0 0-1,0 0 1,-2 0 1,-1 0 2,1-1-1,0-2 1,1-1-1,2-3 1,-1 0-1,1 0 1,0 2 0,0 1 0,-1 0 1,1 0-2,0 0 0,0 0 0,-1 2-2,-1 1 0,-1 2-1,0 2-2,-1 1 1,0 0 0,-1 0 1,1 0 1,0 0 1,2 0 0,0 0 2,1 0 0,1-1 0,0-2 2,0-2-1,0-2 2,-2 0-1,1 2 0,-2 2 0,0 2 0,-1 1-1,-1 0-1,1 0 0,0 0-1,0 0 0,0 0 1,0 0-1,-1 0 1,1 0 0,0-2 0,0 0 0,0-1 1,0-1-1,1 0 0,2 0 0,0 0 0,1 0 0,-1 0-1,1 0 0,0 0 0,-1 0 0,-1 1 0,0-2-1,-2 2 1,0-1-1,2 0 0,0 0-1,1 0 0,2 1 0,0 0 0,1 2 0,1 0 1,0 1-1,-1-2 0,0 0 0,-2-2-1,0 0 1,0-2 0,-1 0 0,1-1 0,0-1 0,0 2 0,-1 1 1,1 0-1,-1 2 1,0 0 0,-2 2 0,-1 1 0,0 0 0,0 0 0,0 0 0,0 0 0,0 0-1,-1 0 1,1 0-1,0 0 0,0 0 1,0 0-2,0 0 1,-1 0-1,1-1 1,0-1-1,0 0 1,0-1 0,0-1 1,0 0-1,-1 0 0,1 0-1,0 0 1,0 0 0,0 0 0,0 0 0,0 1-1,1 1 1,1 0-1,2 2 0,-1 0 0,-1 0-1,-1 0-1,0 0-1,-1 0 0,1 0 1,2 0 0,0 0 0,0 0 0,-1 0 1,0 0 1,-2 0 0,0-1 0,2-1 1,0 0-1,2-1 0,-2-1 1,1 2 0,-2 0 2,0 2 0,-1 0 1,-1 2 1,1 0 1,0 2 0,0-1 1,0-1 2,0 0 1,-1-1 1,1-1 1,0 0-1,0 0-1,0 0 0,0 0-2,1 2 0,2 0-2,0 1-1,1 1-1,-1 0 0,1 0 0,0 0-1,-1 1 0,-1 0 1,0 1-1,-2 2 1,0-1 0,0 1 0,0 0 2,0 0 0,-1-1 0,1-1 0,0 0 1,0-2-1,0 1 0,1 0 0,2 1 0,0 2-1,1-1-1,0-1 0,-1 0 0,1-2-1,-1-1 0,-1 0 0,0-1 0,-2-2 1,0 0-1,2 2 0,0 1 1,2 0-1,-1 0 1,-1 0-1,-1-2 0,0 0 0,-1-1 0,1 2 1,2 0-1,0 2 0,0 0 0,-1 1 0,0 2 0,-2 0 0,0 0 0,0 0 0,0-2 0,-1 0 0,2-2 0,0 1 0,1 0 0,2 0 0,-1-1 0,-1 0 0,-1-2 0,0 0 0,-1-1 0,1 2 0,2 0 0,0 2-1,0 0 1,-1 0 0,0 0-1,-2 0 0,0 0 1,0 1-1,0 2 1,0 0-1,-1 0 1,1 0-1,0-2-1,0 0 0,0-2-1,0-1 2,-1 0-1,1-2 1,0 1 1,0 0 0,0 2 0,0 0 0,0 0 0,-1 0 1,1-2-1,0 0 0,0-1 1,0 0-1,0 0 0,-1 0 1,1 0 0,0 0-1,0 0 0,0 0 1,0 0-1,-1 0 0,1 0 1,0 0-1,0 1 0,2 2 1,0 2 1,1 2 1,0 0-1,0-1 0,-2-1 0,0 0-1,-1-1-1,1 0 1,1 0 1,2 0-1,-1 0 0,-1 0 1,-1-1-1,0 1 0,-1 0 0,1 0 0,2 0 1,0 0 0,0 0-1,-1 0 1,0 0-2,-2 0 1,0 0-1,2 0 0,0-1 0,1 1 0,0 0-1,0-2 1,-2 0 0,0-2-1,-1 1 1,1 0 0,2 2 0,0 0 0,0 1 0,1 0 0,0 0 0,0 0 0,-1-1 0,-1 2-1,0-2 1,-2 1 0,0 0 0,2-2-1,0 0 1,1-2 0,0 1 0,0 0 1,-2 2 1,-1 0 0,1 1 0,0 2 0,1 0-1,2 2 0,-1-1 0,1-1 0,0-1 0,0 0 0,-1-1 0,1 0-1,0 0 0,0 0-2,0-1 0,1 1 0,1 0 2,2 0-1,-1-1 1,-1 0 1,-1-2 0,-1 0 1,0-1 0,0 0 0,0 0 0,0 0-1,-1 0-1,1 2 1,0 0 0,0 2 1,-1 0-1,-1 0 2,-1 0 1,0 0 0,-1 0 1,-1 1-2,1 2 0,0 0-1,0 0-1,2-2 0,0-3 0,1 0 0,1-2-1,0 2 0,-1 0-2,1 2-1,-1-1 0,0-1 1,-2 0-1,0-2 2,-2 0-1,1 0 1,0 0 0,0 0 0,0 1 1,1 0-1,2 2 1,0 0-1,1 1 1,0 0 0,-1 0 0,1 0 0,-1-1 0,-1-1 0,0 0 1,-2-1-1,0-1-1,0 0-3,0 0-3,0 0-3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26"/>
    </inkml:context>
    <inkml:brush xml:id="br0">
      <inkml:brushProperty name="width" value="0.02578" units="cm"/>
      <inkml:brushProperty name="height" value="0.02578" units="cm"/>
      <inkml:brushProperty name="color" value="#FED406"/>
    </inkml:brush>
  </inkml:definitions>
  <inkml:trace contextRef="#ctx0" brushRef="#br0">47146 46024 853,'-15'-8'-5,"1"2"-9,1 1-9,0 0-10,2 2 0,1 0 6,0 2 9,2 0 7,0 2 4,1 0 2,-1 2 1,0 0 1,0 1 2,2 0 0,1 0 1,0 0 0,1 0 1,1 0 0,-1-1 1,0 2 1,0-2 2,0 1 3,0 0 3,0 0 2,1 0 6,2 0 5,2 0 6,2 0 7,2-1-1,2-1-8,1 0-6,3-1-8,1-2-5,0-1-1,0 0-2,-1-1-3,1-1 0,0 0-2,0 0 0,-1 0-2,2-1 0,0 0 1,1-1-1,1-1 0,0-1 0,-1 0 0,0 0-1,-2 0 0,0 1 1,0-1 0,-1 0 1,1 0 1,-1 0 0,0 2 0,-2 1-1,-1 1 1,0 0-1,0 2 1,0 0 0,0 2-1,0-1 1,1-1 0,2 0 1,0-1 0,0-1 0,-1 0 0,0 0 0,-2 0 0,0-1 0,0 0 0,0-1 0,-1-1-1,1-1 1,0 0 0,0 0-1,0 0 0,0 1 0,0 1 0,-1 0 0,1 2 0,0-1 0,2 0 0,0-1 0,1-2 0,0 1-1,0 2 1,-2 3-1,0 1 1,-2 1-1,1 0 0,0 0 0,0 0 1,0-1-1,0-1 0,-1 0 0,1-1 0,0-1 0,2 0 0,0 0 0,1 0 0,1 0 1,0 0-1,0 0 0,-1 1-1,1-2 1,0 2 0,0-1 0,0 0 0,-1 0 0,1 0 0,0 0 0,0 0-1,-1-1 1,1 0 0,0-1 0,0-1 0,-1-1 0,1 0-1,0 0 0,0 0 0,0 1 0,1-1 0,1 0 0,1 0 1,0 0-1,0 0 0,-2 1 1,-1-1-2,0 0 1,0 2 0,-1 1 0,1 0 0,-1 1 0,0 0-1,-2 0 1,0 1-1,-1-2 0,1-1 0,1 0 1,2-1 1,-1-1 0,1 2 0,0 1 0,0 1 0,-1-1 1,-1 2-1,-1-1 1,0 0-1,-1-1 0,1 0 0,2-1 0,0-2 1,0 1-1,-1 1 0,0 0 0,-2 2 0,0 0 0,0 2 0,0 0 0,0 2 0,-1-1 0,1 0 0,0-2 1,0 0 1,0 0-1,0 0 1,0 2-1,-1 0 1,1 1-1,0 0 0,0 0-1,0 0 0,0 0-1,-1-2-1,1 0-2,0-2 0,0 1-1,2 1-1,0 0-1,1 2 0,0-1-1,0-1-1,-2 0-1,-1-1 1,0-1-4,0 2-3,0 0-3,0 2-5,0-1-1,1 0 1,2-2 1,0 0 2,0-1 1,-1 0 4,0 0 2,-2 1 3,0-2 2,0 2 2,0-1 3,-1 0 1,1 0 1,0 2 1,0 0 0,0 2 0,0 0 4,0 0 8,-1 0 6,1 0 7,0 0 3,0 2-4,0 0-4,0 2-3,-1-1-2,1-1-2,0 0-2,0-1-1,0-1-3,0 2-2,-1 0-2,1 2-4,0-1-1,0-1-1,0 0-1,0-2-2,-1 1 0,1 0 1,0 2-1,0 0 1,0 1 0,2 0 2,0 0 1,1 0 1,0 0 1,-2 0-1,-3-1 0,-1 1-1,0 0 0,0-2-2,1 0 1,2-2-2,0 0 0,2 0 0,0 0-1,1 0 1,0 1 0,-1 0 1,0 2 2,-2 0 1,0 1 2,0 0 1,0 0 0,0 0 2,0 0 1,1 0 0,2-1 0,0 2 0,1-2 1,-1-1-1,1 0-1,0-2 0,0 0 1,-1 0-1,1 0 0,0 0 1,0 0 0,-1 0 1,1 0-1,0 0 1,-1 0 1,-1 0-1,0 0 0,-2 0 1,-1 1-1,0 0-1,-2 2 0,0 0 0,-1 0 0,1 0-1,2-2 0,0 0 0,1-1 0,0 0 0,0 0 0,0 0-1,0 0 2,1 0 0,1 0 2,2 0 0,-1 0 2,1 0 0,0 0 0,0 0 1,-1 0-1,-1 0-2,-1 0 0,0 0-2,-1 0-1,1 2 0,2 0-1,0 2 1,0-1-1,-1-1 0,0 0 0,-2-1 0,0-1 0,2 2 1,0 0 0,2 2 0,-2 0 0,-1 1 0,-2 1 0,-2 2 0,-1-1 0,2-1-1,0 0 0,1-1-1,2-2 1,0 1-1,1 0 0,2 0 0,-1-1-1,1 0 0,0-2-2,0 0-1,-1-1 0,1 2 0,0 0 1,0 2 0,-1 0 0,1 0 1,0-1 0,0 2 1,-1-2 0,-1-1 0,-1 0 0,0-2 0,-1 0-1,-1 0 0,1 0-2,0 0 0,0 0-1,0 0 1,0 0 0,0 0 1,0 0 0,1 0-3,1 0-3,2 0-1,-1 0-1,-1 0 3,-1 0 2,0 0 2,-1 1 2,0 0 0,-1 2 1,1 0 1,0 0 1,0 0-1,0-2 1,0 0 0,-1-1 0,1 0-1,0 0 0,0 0 0,0 0 0,0 0-1,-1 0 1,1 0-1,0 0 0,0 0 0,0 0 0,0 0 0,0 0 0,1 0 0,2 0 0,0 0 0,0 0 2,-1 0 1,0 0 2,-2 0 2,0 0 1,0 2-2,0 0-1,-1 2-1,1 0-1,0 0-1,0-1 1,0 2-1,0-2 0,-1-1-1,1 0 0,0-2-1,0 0 0,0 0 0,0 0-1,-1 0 0,1 0 1,0 0 0,0 0 1,0 0 1,0 1 1,-1 0 0,1 2 2,0 0 1,0 1 0,0 0-1,0 0 0,-1 0-2,1-1 0,0-1-1,0 0-2,0-1 0,0-1-2,0 2-2,-1 0 0,1 2-2,-1-2-8,0-3-15,-2-2-13,0-3-16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2"/>
    </inkml:context>
    <inkml:brush xml:id="br0">
      <inkml:brushProperty name="width" value="0.02478" units="cm"/>
      <inkml:brushProperty name="height" value="0.02478" units="cm"/>
      <inkml:brushProperty name="color" value="#F2395B"/>
    </inkml:brush>
  </inkml:definitions>
  <inkml:trace contextRef="#ctx0" brushRef="#br0">51816 39150 887,'-7'28'57,"2"-5"-19,2-7-20,2-5-21,1-3-9,0 0-2,0 0-2,0 0 0,0 0-2,2 3-4,0 2-2,2 2-4,-1-1 0,-1-1 1,0-2 2,-1-2 1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51677 43347 999,'-6'-15'-42,"2"2"9,4 3 11,2 1 9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3"/>
    </inkml:context>
    <inkml:brush xml:id="br0">
      <inkml:brushProperty name="width" value="0.02778" units="cm"/>
      <inkml:brushProperty name="height" value="0.02778" units="cm"/>
      <inkml:brushProperty name="color" value="#F2395B"/>
    </inkml:brush>
  </inkml:definitions>
  <inkml:trace contextRef="#ctx0" brushRef="#br0">51866 40400 791,'-7'14'56,"2"-1"-8,2-2-7,2-2-8,1 0-11,0 1-13,0 3-15,0 2-12,0 2-7,0 3 3,0 3 3,0 3 2,0 2-1,0 1-5,0 0-5,0 2-4,0-3-1,0-5 5,0-7 5,0-5 3,0-3 4,0 0 1,0 0 2,0 0 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3"/>
    </inkml:context>
    <inkml:brush xml:id="br0">
      <inkml:brushProperty name="width" value="0.02723" units="cm"/>
      <inkml:brushProperty name="height" value="0.02723" units="cm"/>
      <inkml:brushProperty name="color" value="#F2395B"/>
    </inkml:brush>
  </inkml:definitions>
  <inkml:trace contextRef="#ctx0" brushRef="#br0">51781 42300 807,'-8'7'5,"2"-1"7,1 0 10,1-2 8,0 1 2,2 2-4,0 2-4,2 2-3,0 0-7,2 1-9,0 0-10,2 0-9,-1 0-5,-1 1-2,0 1-2,-2 2-1,0 0-4,0 1-5,0 1-5,0 1-6,0 0 2,0-3 10,0-1 8,0-2 10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3"/>
    </inkml:context>
    <inkml:brush xml:id="br0">
      <inkml:brushProperty name="width" value="0.02617" units="cm"/>
      <inkml:brushProperty name="height" value="0.02617" units="cm"/>
      <inkml:brushProperty name="color" value="#F2395B"/>
    </inkml:brush>
  </inkml:definitions>
  <inkml:trace contextRef="#ctx0" brushRef="#br0">51750 43600 840,'0'14'-37,"0"-1"24,0-2 22,0-2 24,0-1 8,0 2-7,0 0-5,0 1-8,0 1-4,0 0-4,0-1-5,0 1-3,0 1-7,0 1-7,0 3-8,0 2-8,0 1-3,0 1 3,0 1 3,0 1 2,0-2-1,0-3-4,0-4-5,0-4-3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3"/>
    </inkml:context>
    <inkml:brush xml:id="br0">
      <inkml:brushProperty name="width" value="0.02701" units="cm"/>
      <inkml:brushProperty name="height" value="0.02701" units="cm"/>
      <inkml:brushProperty name="color" value="#F2395B"/>
    </inkml:brush>
  </inkml:definitions>
  <inkml:trace contextRef="#ctx0" brushRef="#br0">51700 45350 814,'7'15'87,"-1"-1"-26,0-1-29,-2 0-26,-1 0-19,0 3-7,-2 3-9,0 3-7,-1 1-4,2-2 2,0 0 0,2 0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8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79316 39955 548,'-12'-13'40,"8"6"7,8 6 6,8 6 5,5 7-1,3 7-8,3 9-8,3 7-9,2 8-7,0 10-5,2 8-5,1 9-6,-1 6-5,-3 4-2,-4 4-5,-1 4-2,-3 3-6,1 0-5,-1 2-7,1 0-5,-1-1-4,-1-6 1,-1-4 1,-1-5-1,-1-9 1,-2-13 1,-3-13 0,-1-12 1,-2-8-1,0-3-3,-2-3-4,0-2-3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4"/>
    </inkml:context>
    <inkml:brush xml:id="br0">
      <inkml:brushProperty name="width" value="0.02992" units="cm"/>
      <inkml:brushProperty name="height" value="0.02992" units="cm"/>
      <inkml:brushProperty name="color" value="#F2395B"/>
    </inkml:brush>
  </inkml:definitions>
  <inkml:trace contextRef="#ctx0" brushRef="#br0">51766 46800 735,'-7'21'58,"2"-3"-12,2-4-12,2-4-13,1-3-6,0 1 2,0 0 0,0 0 1,0 1-2,0 1-4,0 3-5,0 2-4,0 1-4,0 1-7,0 1-5,0 1-6,0 0-4,0-1-4,0 0-2,0-2-2,0 0-3,0 1 0,0 1-1,0 1 0,0 0 2,2-3 5,0-1 4,2-2 5,-1-2 6,0-1 7,-2 0 7,0-2 7,-1 0 12,0 0 18,0 0 18,0-1 18,0 1 0,0 2-17,0 0-17,0 1-17,0 2-13,0 0-9,0 1-10,0 1-9,0 1-4,0 0 0,0-1 1,0 1 0,0-2 0,0-1-1,0-2 0,0-2-1,0 0-1,2 3-3,0 4-1,2 2-3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4"/>
    </inkml:context>
    <inkml:brush xml:id="br0">
      <inkml:brushProperty name="width" value="0.03207" units="cm"/>
      <inkml:brushProperty name="height" value="0.03207" units="cm"/>
      <inkml:brushProperty name="color" value="#F2395B"/>
    </inkml:brush>
  </inkml:definitions>
  <inkml:trace contextRef="#ctx0" brushRef="#br0">51850 49600 686,'0'17'122,"0"3"-46,0 3-47,0 3-47,0 0-23,0-1 1,0-3 0,0-1 0,0-2 2,2-1 3,0-1 3,2-1 4,-1 0 3,-1 0 6,0-1 6,-1 1 5,-1-1 3,0-1 1,0-1 1,0 0 1,0-2 4,0 1 4,0 0 6,0 0 5,0-1 2,0-1 2,0-1 1,0 0 0,0-1 3,0 0 1,0-1 3,0 1 2,-1 0 0,-1 0 0,0 0-1,-1 0-1,-1 0 0,2 1 2,0 1 1,2 2 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51650 39300 999,'0'23'-3,"0"-1"-3,0-1-2,0-1-3,0 0 1,0 1 2,0 1 3,0 1 3,0 1-1,2-1-4,0 1-5,2-1-4,0-1-3,0-3-1,0-3-1,0-2-1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6"/>
    </inkml:context>
    <inkml:brush xml:id="br0">
      <inkml:brushProperty name="width" value="0.02587" units="cm"/>
      <inkml:brushProperty name="height" value="0.02587" units="cm"/>
      <inkml:brushProperty name="color" value="#F2395B"/>
    </inkml:brush>
  </inkml:definitions>
  <inkml:trace contextRef="#ctx0" brushRef="#br0">51678 42700 850,'-7'36'-36,"2"-6"8,2-5 7,2-6 7,1-3 5,0 1 4,0 1 2,0 1 4,0 1 1,0 1-3,0 1-1,0 1-2,0 1-1,-2-1 1,-1 1 0,0-1 1,0 1 1,0 1 0,2 1 1,1 1 0,-1 0-1,-1 1 1,0-1-2,-1 1 0,-1-1-1,2 1 0,0-1 0,2 0-1,0 1 0,0 1 1,0 1-1,0 1 2,0 0-1,0-2 1,0 0 0,0-1 0,0 1 1,2 1 0,0 2 0,2 3 1,-1 0 1,-1 0 0,0 0-1,-1 1 1,-1-1 0,0 0 0,0 0 1,0 1-1,0-3 1,0-2 0,0-3 0,0-3 0,0-3 1,0-3 0,0-3 1,0-2 1,0-2 0,0 1 1,0 1 0,0 2 0,0-1 0,0 1 0,0 0-2,0-1 0,0 1 0,0 1 0,0 2 0,0 0-1,0 1 1,0 3 0,0 1-1,0 3 1,0 0-1,0 1 1,0-1-1,0 0 0,-1 1 0,-1 1-1,0 1-1,-1 1 0,-1-1-1,2-2 0,0-1-1,2-3 1,0-1 0,0-1-2,0-1 1,0 0-2,-1-2 0,0 1 1,-2-1-2,0 1 1,0-2 0,0-1 2,2-2 1,1-2 1,0-2 1,0 1 2,0 0 2,0 0 2,-1 0-1,-1 1 0,0 1-2,-1 1-1,-1 1 1,2 0 4,0-1 2,2 1 4,0 1 1,0 1-1,0 3 0,0 1 0,0 2-2,2-1-1,0 1-1,2-1-3,-1 1 0,2 1-2,-2 1-2,1 1-1,-1 1-1,0-1-1,-2 0-1,0 1-1,-1-1 0,0 1-1,0-1 0,0 1-1,0-2 1,2 0 0,0-1 2,2-1 0,-1 0 1,-1-1 1,0 1 1,-1-1 0,-1 1 1,1-1 2,2 1 1,0-1 1,0 1 0,0-1 1,-1 1-1,-2-1 1,0 0-1,0-3 0,0-1 0,0-2-1,0-1 0,0 1 0,0 1 1,0 1 1,0-1 0,0-3 0,0-2 0,0-4 1,0-4-6,2-4-12,0-6-12,2-4-11,-1-3-6,0-1-2,-2-2-2,0 0-1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8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53550 14895 689,'0'-13'5,"2"4"8,0 6 9,2 5 9,0 3 3,1 5-4,2 4-5,0 4-3,1 3-3,2 2-2,0 4-1,1 3-2,0 2-1,-1 1-1,0 1-1,-2 1-1,-1 1-1,0 4-4,-2 2-3,0 4-2,-2 3-2,1 6 1,0 4-1,0 5 0,0 2 0,0-3 1,0-1-1,0-2 0,-1-1 1,0-1 0,-2 1 1,0 0 0,-1 1 1,0 5-3,0 4 0,0 3-2,-2 1-1,0-5 0,-3-3 2,-2-4-1,-1-5 1,0-3-1,1-4 0,-1-4-1,0-3 0,2-3-1,1-4-2,0-2-1,1-4-1,-2-3 0,0-5 1,-1-3-1,-1-6-3,0-6-10,1-8-8,-1-6-10,0-6-1,2-1 7,1-5 5,0-2 6,1-1 4,1 1 2,-1 1 1,0 1 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8"/>
    </inkml:context>
    <inkml:brush xml:id="br0">
      <inkml:brushProperty name="width" value="0.02772" units="cm"/>
      <inkml:brushProperty name="height" value="0.02772" units="cm"/>
      <inkml:brushProperty name="color" value="#F2395B"/>
    </inkml:brush>
  </inkml:definitions>
  <inkml:trace contextRef="#ctx0" brushRef="#br0">53205 14855 793,'-15'-13'-9,"4"6"17,3 6 17,3 6 18,0 5 3,0 5-10,-2 5-9,0 6-10,-1 1-7,-2 2-7,0 1-5,-1 1-5,0 0-5,1-2-2,0 0-2,2 0-2,1-4-2,0-2-3,2-3-2,1-2-3,0-4-1,0-1-2,0-2-2,0-2-2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5:59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53700 14950 587,'22'1'0,"-3"2"8,-3 2 8,-2 2 8,-1 0 5,3 1 0,3 0 0,3 0 1,2 0-1,1 1-3,1 2-3,1 0-2,-1 1-3,-1-1 1,-3 1-2,-1 0-1,-1-1-1,-1-1-1,1-1-2,-1 0-1,0-1-1,-2 0-3,-3-1-1,-1 1-2,-3 0-7,-2 2-10,-4 0-11,-2 1-10,-5-1-8,-6-2-4,-6-4-4,-5-2-5,-2-2 1,4 0 5,5 0 6,3 0 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6:00"/>
    </inkml:context>
    <inkml:brush xml:id="br0">
      <inkml:brushProperty name="width" value="0.03036" units="cm"/>
      <inkml:brushProperty name="height" value="0.03036" units="cm"/>
      <inkml:brushProperty name="color" value="#F2395B"/>
    </inkml:brush>
  </inkml:definitions>
  <inkml:trace contextRef="#ctx0" brushRef="#br0">34661 19350 724,'-13'0'12,"8"2"6,7 0 5,6 2 7,5-1 1,1-1-6,3 0-5,2-1-5,0-1-4,1 2-1,-1 0-3,1 1-1,0 1-2,1 0 1,1 0-1,1 0 0,1-1 0,-1 0 1,1-2 0,-1 0 0,2-1 1,1 0-1,3 0 0,1 0-1,2 0 0,3 0-1,1 0 0,2 0-2,1 0-1,-2 0 1,0 0-2,-1 0 1,0 0-1,3 0 0,1 0 0,2 0-1,0 0 1,0 0 0,-1 0 0,-1 0 0,-2 0 0,0 0 0,-2 0-1,1 0-1,-2 1 1,0 2 0,0 2 0,1 2 0,-1 1 1,0 1 0,0 1 0,1 2 0,-2-2 1,-2-1 0,-1-2-1,-3-2 1,0-2 0,1-1-1,1 0 0,1-1 0,-1-1 0,-2 0-1,-1 0 1,-3 0-1,0-1-1,0-1 1,-1 0 0,1-1-1,-2-1 0,0 0 0,-1 0 0,0 0 0,-2 0-1,-1 0-2,-1 0-2,-1 1-2,-1-1-1,-1 0 2,0 0 1,-2 0 1,-3 1-6,-4 0-14,-6 1-12,-4 2-14,-3 0 0,0 0 10,1 0 11,-1 0 11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6:01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35777 18559 589,'-8'-7'1,"2"1"4,1 0 2,0 2 3,0 0 4,-2 0 5,-1 0 5,-3 0 6,-2 2-1,0 4-5,-1 4-6,-1 4-6,-2 2-3,-1 3 0,-3 2-1,-1 1 0,-2 2 0,-1 1 0,-1 1-1,-1 2 0,-1-1-1,-1 2 1,-1 1-1,0 1-1,-2 0 0,1-1-2,0-1 0,-1-1-2,2-2-1,1-1-1,3-3 1,2-1-1,0-2 0,3-1 1,0 0 1,0-2 1,3-1 0,1-2 1,2-3-1,3-1 1,2 0 2,4 0 3,4 1 2,4 2 4,4 0-1,2 0-2,3-1-2,3 1-4,4 1-1,5 4-3,5 2 0,5 3-3,0 0 0,-5-5 2,-5-3 0,-5-4 1,0-1 1,5 2 1,5 1 0,5 3 2,0 0 0,-2 0-2,-3-2 0,-3-1-2,-1 0 0,-1-2 0,1-1 0,-1 0 0,0-1-1,-1 2-2,-1 0-3,-1 1-2,-1 0-1,-3-2-3,-1-2 0,-2-2-2,-2 0-7,-1 2-12,0 2-12,-2 2-12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6:03"/>
    </inkml:context>
    <inkml:brush xml:id="br0">
      <inkml:brushProperty name="width" value="0.0328" units="cm"/>
      <inkml:brushProperty name="height" value="0.0328" units="cm"/>
      <inkml:brushProperty name="color" value="#F2395B"/>
    </inkml:brush>
  </inkml:definitions>
  <inkml:trace contextRef="#ctx0" brushRef="#br0">46292 17800 670,'7'14'42,"-2"-1"-8,-2-2-8,-2-2-9,-1 0-4,2 1 0,0 3 2,2 2 0,-1 0 1,-1-1-1,0-1 1,-1 0 1,-1-1-2,0 3 0,0 2-2,0 1-1,-2 3-2,0 1-1,-3 3-2,-2 1-2,0 2-2,0 1-2,2 1-1,1 1-3,-1 1 0,0 2 1,-2 2 1,0 3 1,0-1 0,0 0-3,2-2-2,1 0-1,0-3-2,0-5-1,0-5 0,0-5-1,0-7-8,0-8-14,0-10-14,0-8-15,0-5-2,0-1 10,0-1 10,1-1 10,-1 2 8,0 3 6,0 4 5,0 5 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8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80400 39508 591,'1'-14'3,"2"3"7,2 3 7,2 2 6,2 4 5,3 2 7,3 4 4,3 2 6,3 4-2,1 4-8,3 3-9,1 5-8,1 2-4,1 4-1,-1 3-1,1 2 0,-4 0-1,-6-7-1,-5-6-2,-6-5-2,-3-4-14,0 1-31,0 0-29,0 0-30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06:46:03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46027 19520 555,'-6'-11'-28,"2"8"29,4 9 29,3 10 29,0 3 8,1 1-11,0-1-12,0 1-11,-1-1-9,0 1-4,-2 0-3,0-1-5,-1 1-3,0 1-1,0 1-1,0 2-1,-1-1-2,0 1-2,-2-1-1,0 1-3,0-2-2,0-3 1,2-3-1,0-3 0,4-4 2,4-6 3,5-6 6,5-6 3,3-4 2,0-3-1,-1-3-1,1-3-1,0-2-1,1 2-1,1 1 0,1 1-2,0 1-2,1 1-2,-1 1-2,1 1-3,-2 1-4,-1 2-6,-3 3-6,-1 1-5,-1 1-6,-1 2-5,1 1-7,0 0-6,-2 2-2,-1 0 0,-2 2 1,-2 0 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49"/>
    </inkml:context>
    <inkml:brush xml:id="br0">
      <inkml:brushProperty name="width" value="0.03327" units="cm"/>
      <inkml:brushProperty name="height" value="0.03327" units="cm"/>
      <inkml:brushProperty name="color" value="#F2395B"/>
    </inkml:brush>
  </inkml:definitions>
  <inkml:trace contextRef="#ctx0" brushRef="#br0">80048 39450 661,'0'22'104,"0"-3"-22,0-3-23,0-3-22,-1-1-15,0 2-5,-2 0-6,0 1-6,0 1-3,0 3-4,2 1-1,1 3-3,0-1-3,0-1-6,0-3-5,0-1-5,-1-2-5,-1-1-3,0-1-4,-1 0-4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50"/>
    </inkml:context>
    <inkml:brush xml:id="br0">
      <inkml:brushProperty name="width" value="0.0278" units="cm"/>
      <inkml:brushProperty name="height" value="0.0278" units="cm"/>
      <inkml:brushProperty name="color" value="#F2395B"/>
    </inkml:brush>
  </inkml:definitions>
  <inkml:trace contextRef="#ctx0" brushRef="#br0">80050 39809 791,'8'-7'37,"1"2"-5,2 2-5,0 2-5,1 1-3,-1-2-1,1 0-1,0-2-2,-1 0-2,-1 1-6,-1-1-5,0 0-6,-1 0-5,-1 0-3,1 0-5,0 0-4,0 0-3,0-2-3,-1 0-2,1-1-3,-1-1-1,0 1 0,-2-1 1,0 0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50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80627 38990 495,'-6'-19'14,"2"10"15,4 10 15,3 10 15,0 5 1,1-1-10,0 1-11,0-1-11,-1 1-6,0 0-5,-2-1-2,0 1-5,-1 1-2,0 3-1,0 3 0,0 3-3,0 1-1,0 1-3,0-1-3,0 0-4,0 2-1,0 1-1,0 2 0,0 3 0,0-1-2,0-2-2,0-2-3,0-1-2,0-4-1,0-3 1,0-5 1,0-3 1,0-6-3,0-8-8,0-8-7,0-8-8,1-5-1,4-3 7,2-3 7,3-2 7,3-2 4,0 1 4,1 1 3,1 1 4,1 3 2,-1 3 3,1 5 1,0 3 2,-1 3 5,-1 2 8,-1 3 8,0 1 7,-3 2 4,1 2-2,-2 2-1,0 2-2,-2 2-1,-1 1-3,-1 3-2,0 2-2,-1 1-2,0 0-3,0-1-2,0 1-2,0-4-7,3-6-11,2-8-11,2-6-11,1-4-4,-1-1 1,1-1 1,0-1 3,0 0 1,-1 2 5,1 3 4,0 1 4,-1 2 6,-3 3 5,-1 1 6,-2 2 7,-2 3 8,0 4 10,-2 4 10,0 4 10,-1 1 2,0 1-8,0 0-6,0 0-7,0-1-4,0 1-4,0 0-1,0-1-3,0 1-2,0 0-1,0 0 0,0-1-2,1 0 0,4 0 0,2-2 0,3-1 0,3-2-6,0-6-13,1-4-11,1-5-12,1-5-5,-1-2 4,1-3 3,0-3 4,-2-1 3,-3 1 3,-3 1 2,-2 1 3,-3 2 2,-1 1 3,0 2 0,-1 3 3,-3 0 1,-2 0 2,-4 0 2,-2 1 1,-3 0 1,-1 4-1,-3 3 0,-1 2-1,-3 5-1,-2 6-2,-1 6-2,-2 5-1,-2 6-6,-1 3-10,-1 4-11,-1 4-9,2-1-3,6-7 5,4-7 6,4-7 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58"/>
    </inkml:context>
    <inkml:brush xml:id="br0">
      <inkml:brushProperty name="width" value="0.03788" units="cm"/>
      <inkml:brushProperty name="height" value="0.03788" units="cm"/>
      <inkml:brushProperty name="color" value="#F2395B"/>
    </inkml:brush>
  </inkml:definitions>
  <inkml:trace contextRef="#ctx0" brushRef="#br0">80266 42266 580,'-15'-1'63,"1"-1"-14,1 0-13,1-1-13,0-1-8,0 2-2,0 0-3,1 2-2,-1 0-2,2 2-1,0 0-1,2 2-2,0 0 1,-2 2 0,0 0 0,-1 1 1,0 2 0,1 2 0,0 2-1,2 1 0,0 2-1,2 0 0,1-1 0,1 1 0,-1-1-1,2-1 1,-1-1 1,0 0-1,0-2 0,2 1-1,0 0-2,2 0-1,0-1-1,2 1-1,0 0-1,2 0 0,2-3-2,5-5-4,5-4-3,6-6-3,1-3-1,-2-1 1,0-3 2,0-2 2,-2 0 0,-1 1 2,-1 1 1,-1 1 0,-1 0 4,-1 2 2,0 1 5,-2 1 4,-1 0 1,-1 2-1,0 0-1,-2 2 0,0 1 3,0 2 7,0 2 7,0 2 8,-1 1 2,-1 2-4,-1 0-3,0 2-3,-2 0-2,0 1-3,-2 1 0,0 2-3,-1-1-1,0 1-1,0 0-2,0 0 0,0 0-2,2 1-1,0 1-2,2 1-1,0 0-2,2-1-1,0 0-2,1-2-2,2-2-1,4-4-2,2-4-1,3-4-1,1-3-1,-3-2 0,-1-2-1,-2-1 0,-2-3 1,1 0 2,0-1 1,0-1 2,-1-1 2,-3 0 1,-1 1 2,-2-1 1,-1 1 0,0 1 0,0 1 0,0 0-1,-1 1 0,-1 1 0,0-1 0,-1 0-1,-2 0 1,-1 1 0,0-1 0,-1 0-1,-2 1 1,0 1 1,-1 0 0,-2 2 1,-1 1 1,-3 1 0,-4 0-1,-1 2 1,-2 0-1,2 2 0,2 0-1,3 2-2,1 1 1,0 2 0,2 2 0,1 2 0,-2 2-5,-2 3-11,-3 3-11,-3 3-11,-1 1-4,2-1 1,3 0 1,1-2 2,2-2 4,2-1 4,3-2 5,1-2 5,1-2 2,0-1 2,0 0-1,0-2 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59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82450 42500 529,'21'0'67,"-3"0"-12,-4 0-12,-4 0-12,-2 1-6,3 2 0,2 2 0,2 2 1,-2 2-3,-3 5-4,-4 3-5,-4 5-4,-3 0-2,0-1-2,-2-3-1,0-1-1,-2-2-2,-2-1-5,-2-1-3,-1-1-3,-2 0-2,0 0 2,0-1 1,1 1 2,1-1 4,6-1 7,4 0 7,6-2 7,4-1 2,5-2-4,5-3-2,5 0-4,2-4-3,-1 0 0,-1-3-2,-1-2-1,-1 0-1,-1 0-1,-1 2-1,-1 1-2,0 0-1,-1 0-3,1 0-3,-1 0-4,0-1-3,-2 0-4,-3-1-5,-1-1-4,-2-1-3,-1 2-4,0 1-2,-2 0-4,-1 1-2,0-2-4,-2 0-3,0-1-4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6:14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74190 44931 546,'-21'-13'6,"3"3"12,4 4 12,5 4 12,0 3 2,0 2-8,-2 2-9,0 2-9,-1 2-6,1 3-4,-1 3-5,0 3-5,0 2-1,-1-1 1,-1 1 1,-1 0 2,0-2 1,2 1 1,2-2 3,3-1 2,0 0 0,2-1 0,0 1-2,2 0-1,1-2 0,2-1-1,2-3 0,2-1-1,2-1-2,2-2-4,1-1-3,3 0-5,3-3-1,2-2-1,3-4 0,3-2-1,3-4 0,3-3 0,3-5 0,2-3-1,3-3 0,1 3 1,0 0 1,2 1 1,-2 0 1,-3 2 3,-5 1 3,-4 1 3,-2 1 3,-3 3 4,-1 1 3,-2 2 4,-3 3 4,-3 4 5,-3 4 7,-2 4 5,-3 3 2,-2 2-3,-2 1-2,-2 3-3,-1 0-3,0-1-4,0-1-6,0 0-3,0-1-4,0 1 0,0 1-2,1 2-1,-1-1 0,2-1-1,0-1 0,2-1 0,0 0 0,0 0-1,0-1 0,0 1 0,2 0-2,4 0-1,3-1-1,5 1-3,2-2 0,-1-2 0,1-4 2,0-2-1,-1-4 0,-1-2-2,-1-4-2,0-2-2,-1-2 0,1-1 1,1-2 2,1 0 2,1-2 1,0-3 0,-1-3 2,1-3 0,-2 0 1,-1 1 1,-2 3 0,-2 2 0,-2 1 2,-2 2 0,-3 3 1,0 1 1,-4 2 1,0 0 0,-3 2 1,-2 1 0,-1 0 0,-2 2-1,0 1-1,-1 0-1,-2 3-1,0 2 1,-1 4 0,-1 2 0,-2 3-7,-1 4-14,-3 2-15,-1 3-14,-1 0-5,4-1 6,3-2 5,3-2 6,1-2 1,1 1-2,-1 0-2,0 0-3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38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82159 34316 613,'-25'-7'0,"12"2"17,14 2 19,12 2 18,6 1 2,-3 2-11,-1 0-13,-2 2-11,-2-1-10,1-1-4,0 0-7,-1-1-4,0-1-3,0 0 1,-2 0 2,0 0 1,-2 1 1,-1 1 2,-1 3 2,0 2 2,-2 1 3,-2 0 4,-2 0 3,-2-1 4,-2 1 0,0 0-2,-1 0-3,-1 0-3,-3 1-3,0 5-1,-3 4-3,-1 3-2,-1 2-1,2-1 1,3-1 0,1-1 0,0 0-1,0 1-2,-1 1-5,-1 1-2,0 0-5,2-2-7,2 0-5,3 0-7,1-4-7,3-5-8,4-5-8,2-4-8,2-5 2,0 0 14,0-3 12,0-2 14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42"/>
    </inkml:context>
    <inkml:brush xml:id="br0">
      <inkml:brushProperty name="width" value="0.04348" units="cm"/>
      <inkml:brushProperty name="height" value="0.04348" units="cm"/>
      <inkml:brushProperty name="color" value="#00BFF3"/>
    </inkml:brush>
  </inkml:definitions>
  <inkml:trace contextRef="#ctx0" brushRef="#br0">81750 34250 505,'16'0'135,"1"0"-33,1 0-32,1 0-34,0 0-19,-2 0-5,-3 0-4,-1 0-5,0 0-3,1 0-2,3 0-1,2 0-3,-1 0 0,-1 0-2,-2 0-1,-3 0-1,-1 1 0,0 2 0,-2 2 0,0 2 1,-3 0 4,-3 1 9,-2 0 9,-4 0 9,-1 0 4,-2 0-5,0-1-2,-1 1-3,-1 0-3,0 2-2,0 0-2,1 1-2,-2 1-1,0 0 0,-2-1-1,0 1-1,0 0 0,1 0-1,0-1-1,2 1-1,1 0 0,1 2 0,0 0 1,2 1 1,-1 1-3,0 1-3,-1 1-4,-2 1-3,1 1-3,-1 1 2,0 1 0,0 1 2,0 1-4,2-1-7,1 1-8,0-1-8,2-1-2,1-3 0,0-3 2,2-2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42"/>
    </inkml:context>
    <inkml:brush xml:id="br0">
      <inkml:brushProperty name="width" value="0.03372" units="cm"/>
      <inkml:brushProperty name="height" value="0.03372" units="cm"/>
      <inkml:brushProperty name="color" value="#00BFF3"/>
    </inkml:brush>
  </inkml:definitions>
  <inkml:trace contextRef="#ctx0" brushRef="#br0">83340 34200 652,'21'1'90,"-5"2"-19,-5 2-20,-4 2-20,-4 1-12,-2 1-5,-2 1-4,-2 2-6,-2 0-1,-2 1-1,-2 1 0,-1 2 1,-2-1-3,0-1-1,1-1-4,-1-1-2,0 0-2,1 0 1,-1-1 0,0 1-1,1-1 2,3-1-1,1 0 1,2-2-1,3-1 4,6-2 3,4-2 3,5-2 5,2-1 1,-1 0-1,-1 0-1,0 0-1,-2 0-1,-1 2 1,0 0 0,-2 2 0,-2 0 2,-2 3 0,-4 2 2,-2 2 1,-3 1 0,-2 0 0,-2-1-2,-1 1 0,-2 0-3,0-1-3,0 1-5,1 0-3,0-1-5,0-1-4,2 0-5,1-2-4,0-1-3,0-1 1,0 0-1,1-1 1,0-3-4,2-3-5,2-2-6,2-3-6,1-2 2,2 0 8,0 0 10,2 0 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34"/>
    </inkml:context>
    <inkml:brush xml:id="br0">
      <inkml:brushProperty name="width" value="0.03063" units="cm"/>
      <inkml:brushProperty name="height" value="0.03063" units="cm"/>
      <inkml:brushProperty name="color" value="#F2395B"/>
    </inkml:brush>
  </inkml:definitions>
  <inkml:trace contextRef="#ctx0" brushRef="#br0">84350 37345 718,'14'3'70,"-3"4"-13,-2 5-15,-4 6-12,-1 2-10,0 3-3,0 1-5,0 3-3,0 1-4,0 2-2,-1 2-2,2 3-1,-2 0-1,-1 0 2,0 1 2,-2-1 1,0-2 1,0-2-2,0-3-3,0-3-1,0-3 0,0-4 0,0-5 1,0-3 1,2-5-1,4-4-3,4-6-4,4-4-3,1-6 0,1-5 2,0-6 2,-1-7 3,1-3 1,0-2 0,-1-2 1,1-2 1,0-2-1,-1 1-1,1 0-2,0 0-1,-1 2-1,-1 4 2,-1 3 0,0 5 2,-3 4-2,-1 5-3,-2 5-2,-2 5-4,-2 4-7,-2 4-13,-2 4-11,-2 4-12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09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7746 21903 449,'-22'-14'2,"4"2"3,5 4 3,3 3 4,4 2 4,4 2 6,4 2 6,4 2 6,3 2 1,1 3-3,3 4-3,2 2-3,1 3-3,1 3 0,1 3-2,1 3 0,1 3-1,0 5-2,-1 3 0,1 4-2,-1 5-1,-1 4-3,-1 5-2,-1 5-4,0 4 0,1 1 0,2 3 0,0 2-1,0-2 0,-1-3-3,-1-5-3,-1-3-2,1-5-1,1-4 0,3-6 0,2-4 0,1-7 1,4-9 1,3-9 2,3-8 0,6-12 2,10-12 2,10-13 1,10-12 2,15-22 1,21-31-1,23-29 0,21-31 0,17-19-1,14-5 1,14-6 0,14-5-1,-13 15 0,-39 38 0,-40 39-2,-39 38 0,-20 19-17,0 0-35,-2 0-34,0 0-34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43"/>
    </inkml:context>
    <inkml:brush xml:id="br0">
      <inkml:brushProperty name="width" value="0.04269" units="cm"/>
      <inkml:brushProperty name="height" value="0.04269" units="cm"/>
      <inkml:brushProperty name="color" value="#00BFF3"/>
    </inkml:brush>
  </inkml:definitions>
  <inkml:trace contextRef="#ctx0" brushRef="#br0">83983 33044 515,'-7'-13'32,"1"6"6,0 6 7,2 6 4,1 4 0,0 2-10,1 2-9,2 1-9,0 2-8,0 0-9,0-1-7,0 1-8,1-3-7,4-5-4,2-4-6,4-6-5,0-3 0,1-3 5,0-4 6,0-2 4,-2-1 4,-3 1 4,-3 1 4,-2 0 2,-2 2 4,2-1 3,0 0 3,2 0 4,-2 1 3,-2 3 5,-4 1 5,-2 2 3,0 2-2,6 0-13,4 2-11,6 0-12,3 0-5,3-2 3,3-2 3,3-1 2,0-1 1,-5 2 1,-3 2-1,-4 2 1,-5 2 8,-2 4 19,-6 2 18,-2 3 19,-4 3 3,0 0-13,-1 1-11,-1 1-12,-1 1-7,0 1-2,0 2-3,1 0-3,-2 1 0,-2 3-2,-1 1 1,-3 3-1,-1 1-2,-1 2-3,-1 2-4,-1 3-4,-2 1-3,-1 2-2,-2 2-4,-2 2-2,-3 5-3,-1 6-2,-2 7-3,-2 7-1,0 2-4,3-3-2,4-3-3,2-2-3,4-7 2,5-9 6,4-8 5,6-9 6,3-7 1,1-3-6,0-4-4,2-4-6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43"/>
    </inkml:context>
    <inkml:brush xml:id="br0">
      <inkml:brushProperty name="width" value="0.03078" units="cm"/>
      <inkml:brushProperty name="height" value="0.03078" units="cm"/>
      <inkml:brushProperty name="color" value="#00BFF3"/>
    </inkml:brush>
  </inkml:definitions>
  <inkml:trace contextRef="#ctx0" brushRef="#br0">84925 34950 714,'-7'8'5,"2"0"7,2-1 10,2 1 8,1 1 4,0 2-1,0 1-2,0 3-1,1 0-4,0-3-7,2-1-8,0-2-7,2-2-3,0-1 2,1 0 2,2-2 3,-1-1-3,-1-4-6,0-2-6,-2-3-6,0-2-1,0 0 4,0 0 5,0 0 5,-1 1 3,0-1 2,-2 0 2,0 0 2,-3 1 0,0 0-1,-3 2-1,-2 1-2,-2 0-1,-2 0-5,-1 0-4,-3 0-3,-1 1-6,-1 2-9,-1 2-9,-1 2-8,1 1-4,2 2-3,4 0 0,3 2-2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48"/>
    </inkml:context>
    <inkml:brush xml:id="br0">
      <inkml:brushProperty name="width" value="0.02538" units="cm"/>
      <inkml:brushProperty name="height" value="0.02538" units="cm"/>
      <inkml:brushProperty name="color" value="#00BFF3"/>
    </inkml:brush>
  </inkml:definitions>
  <inkml:trace contextRef="#ctx0" brushRef="#br0">57779 40678 866,'-7'-14'-49,"-1"3"17,0 2 16,0 4 17,0 2 8,0 0-1,1 2-1,-1 0-1,-1 1 0,0 0 0,-1 0 2,-1 0 0,-2 0 1,0 0-1,-1 0 0,-1 0 0,-1 1-1,0 2 0,1 2-1,-1 2 0,1 1 0,-1 1 0,0 2 0,1 0 0,-1 0 0,0-1-1,1 0-1,-1-2-1,0 0-1,1 0 1,-1 0 0,0-1 0,1 1 0,1 0 0,1 0 0,0 0-1,2 0 1,1 1 1,0 1 0,2 2 1,0 0 0,-2 1 0,0 1-1,-1 1 0,0 1 0,2 0-1,3-1-1,1 1 0,1 0-1,2-1 0,0 1 0,2 0-1,0-1 0,0-1 0,0-1 0,0-1 0,1 0-1,4 2 1,2 0 0,3 1 0,1 0 0,0-1 0,-2-1-1,0 0 0,-1-2 0,3 1 0,2 0-1,2 0 1,0-2-1,-1-1 1,-1-2 0,-1-2 0,1-2 0,2-1 0,1 0-2,3-1 0,0-2-1,1-1 0,0 0 0,-1-1 1,1-2-1,1-2 1,1-2-1,1-1 1,1-2-1,-1 0 0,1 0-1,-1 1 0,0-1-1,-1 2 1,-1 1 1,0 1 0,-3-1 0,-1 0-1,-3-2 0,-1 1 0,-2-2 0,0 0 1,-2 0 1,-1 1 2,0-1 0,-2 0 1,-1 0 1,0 1 0,-2-2 1,-1 0 0,0-1 0,-1-1 1,-1-1-1,0 1 0,0-1 0,0 0 0,-2 0-1,-2-1-2,-4-1 0,-2-1-1,-2 0-2,1 3-3,-1 1-2,0 3-2,0-1-2,-1 0 1,-2-1-1,0-1 0,0-1 0,-1 2-2,0 1 0,1 1-1,0 1 0,2 1 0,3 0 2,1 2 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48"/>
    </inkml:context>
    <inkml:brush xml:id="br0">
      <inkml:brushProperty name="width" value="0.02709" units="cm"/>
      <inkml:brushProperty name="height" value="0.02709" units="cm"/>
      <inkml:brushProperty name="color" value="#00BFF3"/>
    </inkml:brush>
  </inkml:definitions>
  <inkml:trace contextRef="#ctx0" brushRef="#br0">57687 30847 812,'-22'-14'-2,"4"4"-3,5 5-3,3 3-4,1 1 2,-4-1 5,-2 0 6,-3-1 5,-2-1 4,-1 2 2,-1 0 0,-1 2 2,-1 1 0,-1 4 0,-1 2-1,-1 3-1,-1 3 0,-1 2-1,-1 1-1,-1 3 0,0 1-1,2 1-1,0 1-1,1 1 0,1 0-1,3-1-1,1-1 0,3-1 0,1-1 0,2-1-1,3-1-1,1 0 1,2-1-1,2 3-1,3 1 0,1 3 0,1 0-1,2-1-1,0-1 0,2-1 1,1 0-2,2 3 1,2 1-1,2 3 1,1-1-1,3-1 1,2-3 0,2-1 0,2-3 0,3-1-1,3-2-3,3-3-1,3-1-1,2-2-1,4-2 0,3-2-2,2-4 1,0-6 1,2-6 1,1-6 0,0-4 1,2-5-3,0-3-1,2-4-2,-2-3-1,-2-1 2,-4 0 1,-2-2 2,-4 1 1,-5 2 3,-5 2 2,-5 1 3,-4 3 0,-4 1-3,-5 3-3,-2 2-2,-6 1-3,-4 1-4,-6 1-2,-3 1-4,-4 2 0,2 4 4,1 4 2,1 5 4,1 1 0,2 0-4,3 0-2,1 0-4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50"/>
    </inkml:context>
    <inkml:brush xml:id="br0">
      <inkml:brushProperty name="width" value="0.03414" units="cm"/>
      <inkml:brushProperty name="height" value="0.03414" units="cm"/>
      <inkml:brushProperty name="color" value="#00BFF3"/>
    </inkml:brush>
  </inkml:definitions>
  <inkml:trace contextRef="#ctx0" brushRef="#br0">85211 42066 644,'-5'-7'72,"6"2"-16,6 2-15,6 2-16,3 1-8,1 0 0,1 0 0,1 0-1,-1 1-1,-3 2-1,-2 2-2,-4 2-1,-1 0-3,0 1-3,-1 0-3,1 0-2,-1 1-1,-2 1 0,-2 3 2,-2 2 1,-3 1 1,-4 1 0,-4 1-1,-3 1 0,-3 1 1,0 0 0,1-1 1,-1 1 0,0-2-2,-1-1-4,-2-3-5,1-1-5,-1-2-1,2 0 1,2-2 1,3-1 2,1 0 2,0-2 0,2-1 2,1 0 1,2-2 2,4-2 6,4-2 4,4-2 5,4-2 0,5 0-4,5-1-4,5-2-4,1 1-2,-3 1 0,-3 0 0,-3 2 1,0 0-4,1 0-5,3 0-6,2 0-6,-1 1-6,-3 0-6,-3 2-7,-3 0-7,-2 1 0,-1 0 3,0 0 4,-2 0 4,-1 0 5,0-2 7,-2 0 6,0-1 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51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86531 41864 623,'7'-8'2,"0"0"4,-2 1 5,0-1 4,-1 2 3,3 4 2,2 4 4,2 4 1,-1 2-1,-1 1-4,-2 2-5,-2 0-5,-2 1-2,-2 1-2,-2 1 0,-2 2-2,-2-1-1,-2-1-2,-2-1-2,-1-1-2,-1 0 0,0 0 0,2-1 1,1 1 1,0-1 0,2-1 0,1 0 0,0-2-1,3-1 1,2 0 2,4-2 2,2 0 2,2-1 1,0 0 0,0-1 0,-1 1-1,1 0 1,0 0 1,0 0 0,0 0 2,-1 1 1,-1 2 1,-1 1 2,0 3 1,-2 1 0,-2 0-1,-2-1-3,-2 1-1,-2 0-1,-2 0-2,-2-1-1,-1 1-2,-2 0-3,0 1-2,1 1-3,-1 2-3,1-2-2,0-1 2,2-2 2,1-2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51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86609 41494 547,'6'-8'2,"-1"0"4,-2 0 3,-2 1 4,-1 1 4,0 4 8,0 4 7,0 4 6,-1 2 0,-2 3-4,-2 2-6,-1 2-5,-1 0-4,2-1-1,2-1-1,2-1-1,2-1-6,4 0-9,2-2-10,4-1-10,0-2-4,1-6-1,0-4 1,0-5-1,-2-3 2,-1 0 3,-2 0 4,-2 1 2,-2-1 5,-1 0 2,0 0 5,-1 1 3,-3 0 3,-2 2 3,-4 2 4,-2 2 2,-1 2 2,1 0-3,0 2-1,2 1-3,2-1-3,6-1-7,4 0-6,6-1-6,2-2-3,1 0 1,1-1 0,2-2 2,-2 1 0,-1 1 0,-3 0 1,0 2 0,-3 0 2,1 2 5,0 0 4,0 2 5,-3 1 7,-2 2 9,-6 2 10,-2 2 9,-3 0 2,2 1-7,1 0-7,0 0-8,1 1-3,-2 1-2,0 3 0,-1 2-2,-2 1 0,0-1-1,-1 1-1,-1 0 0,-1-1-2,0 1-1,0-1-1,1 1-2,-2 1-1,0 3 0,-1 3-1,-1 3-1,-2 2 0,-3 3 0,-3 1 0,-3 2-1,-2 4-1,-3 6-6,-1 6-5,-2 6-5,-2 4-4,1 3-3,0 3-4,0 3-2,0-1-3,1-5 0,2-4-3,0-6 0,3-5-1,3-4 2,5-5 0,3-6 2,4-4 2,2-7 5,4-5 5,3-6 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52"/>
    </inkml:context>
    <inkml:brush xml:id="br0">
      <inkml:brushProperty name="width" value="0.02989" units="cm"/>
      <inkml:brushProperty name="height" value="0.02989" units="cm"/>
      <inkml:brushProperty name="color" value="#00BFF3"/>
    </inkml:brush>
  </inkml:definitions>
  <inkml:trace contextRef="#ctx0" brushRef="#br0">88000 43605 736,'14'29'68,"-3"-3"-17,-3-5-16,-2-3-18,-2-3-9,2-1-4,0-1-2,1-1-4,1-1-1,2-2 1,0-3 1,1-1 2,1-3 0,0-6-2,-1-4 1,1-5-2,-1-3 0,-1 1 0,0-1 0,-2 1-1,-1-1 3,-2 0 3,-3 1 4,0-1 3,-3 2 2,0 1 1,-2 2 0,0 2 1,-2 2-1,-2 1-5,-2 0-4,-1 2-5,-4 1-6,-2 2-10,-3 2-10,-2 2-10,-1 1-6,5 0-3,3 0-4,4 0-2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54"/>
    </inkml:context>
    <inkml:brush xml:id="br0">
      <inkml:brushProperty name="width" value="0.03337" units="cm"/>
      <inkml:brushProperty name="height" value="0.03337" units="cm"/>
      <inkml:brushProperty name="color" value="#00BFF3"/>
    </inkml:brush>
  </inkml:definitions>
  <inkml:trace contextRef="#ctx0" brushRef="#br0">84714 38161 659,'0'-13'43,"0"8"-5,0 7-3,0 6-4,-2 3-4,0-1-4,-3 0-3,-2-2-3,0 0-3,0 1-1,2 2-3,1 0-1,-1 1-1,-2 1 0,-2 1 1,-1 1 0,-2 0-1,0-1-3,1 0-2,-1-2-2,1 0 0,3-1 0,1 1 2,2 0 1,2-1-8,2-1-19,2-1-19,2 0-19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57"/>
    </inkml:context>
    <inkml:brush xml:id="br0">
      <inkml:brushProperty name="width" value="0.03679" units="cm"/>
      <inkml:brushProperty name="height" value="0.03679" units="cm"/>
      <inkml:brushProperty name="color" value="#00BFF3"/>
    </inkml:brush>
  </inkml:definitions>
  <inkml:trace contextRef="#ctx0" brushRef="#br0">84483 38000 598,'-14'8'43,"1"2"-8,2 0-8,2 1-8,1 1-5,-1 1-2,-2 1-1,0 2-2,0-1-2,1-1 0,0-1 0,2 0-2,0-2 0,0 1 0,1 0-2,-1-1 0,-1 1-1,0 0 0,-1-1 0,-1 1-1,0-1 0,2 0 1,2-2 0,2-1 1,1 0 1,-2-2-1,0-1 1,-1 0 0,1-2 1,4-1 0,4 0 2,4-1 0,2-1 1,1 0 0,2 0 0,0 0-1,1 0 1,1 0 1,1 0 0,2 0 0,-1-1 0,-1-1 0,-1 0-2,0-1-2,-2-1 0,1 0 0,0 0-2,0 0 0,0 0 0,1-2 0,1 0 0,1-1 0,0-1 1,-1 2-1,0 1-1,-2 0 0,0 2-1,0 0-4,-1 2-2,1 1-4,-3 0-12,-6 1-23,-6 2-24,-6 0-23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53"/>
    </inkml:context>
    <inkml:brush xml:id="br0">
      <inkml:brushProperty name="width" value="0.03479" units="cm"/>
      <inkml:brushProperty name="height" value="0.03479" units="cm"/>
      <inkml:brushProperty name="color" value="#F2395B"/>
    </inkml:brush>
  </inkml:definitions>
  <inkml:trace contextRef="#ctx0" brushRef="#br0">67283 17223 632,'-6'-7'8,"4"4"17,4 2 16,4 4 17,2 0 3,1 2-14,2-2-11,0 1-13,1 1-7,0 2-2,-1 2-3,1 2-1,-1 1-2,-1 1-3,0 1-2,-2 1-2,0 2-2,0 1-1,0 3-2,0 2-1,-1-1-1,1-1 0,0-3 1,0-1 0,0-3-1,0-1 1,-1-2 0,1-2-1,2-4 2,4-2 2,3-6 3,5-2 3,6-9 1,8-9 2,10-12 0,8-11 2,8-6 1,4-5-3,4-4 0,7-3-2,-2-1-5,-4 5-10,-5 3-10,-4 4-9,-9 6-12,-10 10-10,-12 8-11,-9 9-11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7:59"/>
    </inkml:context>
    <inkml:brush xml:id="br0">
      <inkml:brushProperty name="width" value="0.03515" units="cm"/>
      <inkml:brushProperty name="height" value="0.03515" units="cm"/>
      <inkml:brushProperty name="color" value="#00BFF3"/>
    </inkml:brush>
  </inkml:definitions>
  <inkml:trace contextRef="#ctx0" brushRef="#br0">84162 37700 625,'15'0'96,"-3"0"-22,-1 0-22,-2 0-21,-1 0-13,0 2-4,0 0-2,-1 2-5,1 0-2,0 0-2,0-1-2,0 1-2,-2 1-2,-1 2 1,-2 2 1,-2 2 0,-1 1 0,0 1 1,0 1 0,0 1 1,0 1 0,-2-2-1,0-1 1,-1-1-1,-2-1 0,2 0-1,-1-2 1,0-1-1,-1 0-1,0 0-1,-1 0-3,-2 0-1,0 0 0,-1 1-1,-2 1-1,0 2 1,-1-1 0,1-1 1,-1-1 0,0 0 2,0-1 0,1-1 1,-1 1 1,0 0 0,1 0 2,1 0 0,0 0 2,2-1 1,0 1 1,1-2 3,-1-1 1,0 0 2,2-2 3,6-1 2,4 0 3,6-1 2,2-1 0,1 0-4,1 0-3,2 0-5,-1 0-1,-1 0-1,-1 0 0,-1 0-1,0 0-4,0 0-6,-1 0-9,1 0-6,0 0-6,0 0-5,-1 0-3,1 0-5,-1 0 0,0 0 2,-2 0 3,-1 0 3,0 0 1,0 0 1,0 0 0,0 0 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8:00"/>
    </inkml:context>
    <inkml:brush xml:id="br0">
      <inkml:brushProperty name="width" value="0.03612" units="cm"/>
      <inkml:brushProperty name="height" value="0.03612" units="cm"/>
      <inkml:brushProperty name="color" value="#00BFF3"/>
    </inkml:brush>
  </inkml:definitions>
  <inkml:trace contextRef="#ctx0" brushRef="#br0">84702 37424 609,'-7'8'100,"1"2"-24,0 0-24,2 1-23,1 1-14,0 0-3,1-1-3,2 1-4,1-1-3,2-2-4,2-2-4,2-2-4,1-3-3,1-2-3,2-4-2,0-2-3,0-2 0,-1 0 0,0 0 3,-2 1 0,-1-1 2,0 0 1,-2 0 1,0 0 2,-2 0 2,-1 1 3,0-1 5,-2 0 3,0 0 3,0 0 3,0 0 2,0 1 3,-1-1 2,-4 2 1,-2 1 2,-3 0 1,-1 2 0,0 0-2,2 2-3,1 0-1,3 1-8,8 0-11,6 0-11,7 0-11,3 0-3,-3 0 3,-1 0 5,-2 0 4,-2 0 3,-1-2 3,0 0 3,-2-1 2,-1 0 11,-2 3 19,-3 4 19,0 2 18,-4 2 4,-2 2-13,-4 0-12,-2 1-12,-2 2-8,-1 2-2,-2 1-2,0 3-4,-1 1-1,-1 3-2,-1 1-2,-1 3-2,-2 3-1,-1 6 2,-3 6 0,-1 6 1,-2 4-2,-1 0-9,-1 1-6,0 2-8,-1-1-2,1-1 3,1-1 3,1 0 3,2-1-2,1 2-7,3 0-8,1 1-7,3-1-2,3-4 0,3-4 1,2-4 1,3-5 3,1-8 6,0-6 4,2-6 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8:01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85600 39595 700,'0'15'98,"0"-1"-20,0-1-20,0-1-21,2-2-17,6-2-11,4-4-14,5-2-12,0-4-4,-3-2 3,-4-4 4,-5-2 4,-1-1 3,0-1 3,0 0 2,0 1 2,-1 0 2,0 0 2,-2 2 2,0 1 2,-3 0-1,-2 0-4,-4 1-5,-2-1-4,-1 2-2,1 4 1,1 4 0,1 4 1,0 2-8,0 1-16,0 1-17,1 2-15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8:0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79800 45719 999,'16'1'-35,"-1"0"6,1 2 7,0 0 7,-1 0 5,-1 0 0,-1-2 1,-1 0 0,1-1 1,0 0-1,1 0-2,1 0-1,0 0 0,-1 0 2,0 0 0,-2 0 2,-1 0 1,-1 0 2,0 0 1,-2 0 2,0-1 0,0 0 1,0-2 0,0 0 1,-1 0 0,1 0 1,0 2 2,0 0 0,-1 1 1,-1-2 2,0 0 1,-2-1 1,1-1 1,0 2 2,1 0 2,2 2 1,-1 0 0,-1-2-1,0 0-2,-2-1-2,1-1 0,0 0 0,1 0-1,2 0 1,0 1-1,0 0-2,-1 2-1,1 1-2,0 0-1,0 1-3,0 2-1,0 0-2,0 1 0,1 0-1,1 0 1,2 0 0,0-1 0,1 1-2,1 0-1,2 0-2,-1-1-2,1-1-3,-1 0-4,1-2-4,0 0 2,1 0 3,2 0 6,0 0 3,-1 0 4,-1 0 0,-3 0 2,-1 0 0,-1 0 1,0 0 1,-1 0-1,1 0 1,-1 0 1,0-2 4,-2 0 4,-1-1 3,1-1 2,0 0 2,1 0 2,2 1 1,-1-1 0,-1 0-3,-1 0-2,0 0-3,-1 1-2,1 0-3,2 2-2,0 1-3,0-1-2,1-1-3,0 0-2,0-1-1,0 0-4,1 2-3,1 2-3,2 2-3,-2 0 0,-1-1 2,-2 0 4,-2-1 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8:06"/>
    </inkml:context>
    <inkml:brush xml:id="br0">
      <inkml:brushProperty name="width" value="0.03084" units="cm"/>
      <inkml:brushProperty name="height" value="0.03084" units="cm"/>
      <inkml:brushProperty name="color" value="#00BFF3"/>
    </inkml:brush>
  </inkml:definitions>
  <inkml:trace contextRef="#ctx0" brushRef="#br0">84766 45305 713,'2'-14'23,"4"2"3,4 4 1,4 3 3,1 2-2,-1 2-3,-1 2-3,-1 2-3,-1 1-5,0 0-3,-2 0-4,-1 0-4,0 0-3,0 1-2,0 2-1,0 0-3,-2 1 0,-1 0 1,-2-1 1,-2 1 2,-2 0 0,-2 2 1,-2 0 1,-1 1 1,-3 1-1,0-1-3,-1 1-2,-1 0-4,-2-1 0,-2 1-1,-2 0 1,-1-1 0,-1 0 1,1 0 0,1-2 1,1-1 1,0 0 0,2-2 3,1-1 0,1 0 3,0-2 0,0-1 3,0 0 2,1-1 2,2-1 3,6 1 7,6 2 7,6 0 5,3 0 1,3 0-7,2-1-7,1-2-7,2 0-5,0 2-7,-1 0-4,1 2-6,-1-1-4,1 0 0,-1-2-1,1 0-2,-1-1 0,1 0-1,-1 0 0,1 0-2,-1-2 1,-1 0 2,-1-3 2,0-2 2,-2 0 0,-1 0-4,-1 2-3,-1 1-3,-1-1 0,0 0 4,-2-1 4,-1-2 3,0 1 4,0 1 2,0 0 2,0 2 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8:07"/>
    </inkml:context>
    <inkml:brush xml:id="br0">
      <inkml:brushProperty name="width" value="0.03631" units="cm"/>
      <inkml:brushProperty name="height" value="0.03631" units="cm"/>
      <inkml:brushProperty name="color" value="#00BFF3"/>
    </inkml:brush>
  </inkml:definitions>
  <inkml:trace contextRef="#ctx0" brushRef="#br0">84972 45102 605,'0'-21'5,"-2"5"10,0 5 8,-1 4 11,-2 5 2,2 2-5,-1 4-6,0 2-4,-1 2-4,0 2-1,-1 0-3,-2 1-2,2 1-1,1 0-1,2-1-1,2 1 0,3-2-7,5-4-10,6-4-10,4-4-12,0-3-3,-3 0 7,-4-1 4,-4-2 7,-2-1 3,0-1 3,-1-3 1,2-1 2,-2-1 4,-1 2 2,0 2 3,-2 3 4,-1 0 2,-4 2 3,-2 0 2,-3 2 3,-1 1-1,0 2-3,2 2-2,1 2-4,1 1-2,2 2-2,2 0-3,2 2-1,2-2-3,4-1-1,2-2-2,4-2-2,0-1-1,1 0 0,0 0 0,0 0-1,-2 0 2,1 0 1,-2 0 3,0 0 1,-3 1 8,-3 4 12,-2 2 13,-4 4 13,-1 0 3,-2-1-9,0-1-7,-1 0-8,-2 1-5,-2 3-2,-2 5-2,-1 3-2,-4 4-1,-3 3 0,-5 3 0,-3 3 0,-5 5-1,-6 8-1,-6 8-1,-6 7-1,-4 5-6,0-1-6,-1 1-9,-1-1-7,2-2-4,6-4-2,6-6 0,6-5-1,5-3-1,5-4-1,5-2-2,5-3-1,4-3 1,3-2 3,2-1 3,4-3 3,2-4 3,2-5 3,2-6 2,2-6 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8:07"/>
    </inkml:context>
    <inkml:brush xml:id="br0">
      <inkml:brushProperty name="width" value="0.02876" units="cm"/>
      <inkml:brushProperty name="height" value="0.02876" units="cm"/>
      <inkml:brushProperty name="color" value="#00BFF3"/>
    </inkml:brush>
  </inkml:definitions>
  <inkml:trace contextRef="#ctx0" brushRef="#br0">86147 47224 764,'0'-11'16,"2"8"4,0 10 4,2 8 4,-1 3 0,-1-1-5,0-3-4,-2-1-5,1-2-2,2-1-1,2 0 1,2-2-1,1-1-1,1-2-4,2-3-4,0 0-5,0-4-1,-1-2-2,0-4-1,-2-2-1,0-2 0,0-1 2,-1-1 1,1-1 3,-1 0 0,-2 0 0,-3 2 0,0 1 0,-3 1 2,0 1 2,-2 0 3,0 2 3,-3 2-3,-4 2-5,-3 4-8,-5 2-6,-2 5-3,-1 6 1,-1 5 2,-1 7 2,2-1-6,3-4-10,5-4-11,3-6-12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06"/>
    </inkml:context>
    <inkml:brush xml:id="br0">
      <inkml:brushProperty name="width" value="0.04241" units="cm"/>
      <inkml:brushProperty name="height" value="0.04241" units="cm"/>
      <inkml:brushProperty name="color" value="#00BFF3"/>
    </inkml:brush>
  </inkml:definitions>
  <inkml:trace contextRef="#ctx0" brushRef="#br0">28360 13242 518,'-7'-8'21,"2"1"3,2-1 4,2 0 3,1 0 1,-2 0-1,0 1-3,-2-1-1,0 0-4,-2 2-4,0 1-4,-1 0-6,-2 1-3,-2 0-4,-2 0-2,-1 1-3,-1 0-1,1 6 1,0 2 3,2 5 0,0 2 2,-1 2 0,-2 0-1,0 1 1,0 1 0,-1-1 2,1 1 0,-1 0 2,1-1-1,2 1 1,3-1-1,1 1 0,1-1 0,2-1 0,1-1 0,0 0 0,1-2 0,1 1-1,-1 0 0,0 0-2,0 0 0,2 1 0,0 1-2,2 1 1,0 1-1,2 0 0,0-1 0,2 1-1,0-2 0,2-1 0,0-2-2,1-2 0,1-1 0,2-1 0,0 1 1,1 0 0,2-1-1,0-2-1,1-3-1,1 0-1,1-2-1,1 0-1,1 0-1,2 0 0,0-3-2,1-4 0,0-6-2,3-3 0,-2-5-1,0 0 2,-1-1 0,0 0 1,-2-2 0,1-1-1,-1-1 0,1-1-1,-2 0 0,-1 1 1,-2 1 2,-2 1 1,-3 1 1,-1 1 3,-2 1 1,-2 1 3,-2 2 1,-1 1 0,0 2 1,-1 3 1,-1 1 1,0 0 2,0 2 2,0 1 2,0 2 9,0 4 14,0 4 14,0 4 14,0 3 1,0 1-12,0 3-14,0 2-11,0 0-10,0 1-3,0 0-4,0-1-3,0 2-3,0 1-2,0 3 0,0 1-2,-1 2-1,-1-1-2,0 1-2,-1-1-2,-1 1 0,0 1 1,0 1 1,0 1 2,1-2-3,0-1-6,2-4-6,0-3-6,1-7-9,0-9-11,0-9-13,0-11-11,0-5 2,0-1 15,0-1 17,0 0 16,0 1 9,0 5 2,0 4 2,0 6 3,1 2 4,0-2 5,2 0 5,0-1 5,2 0 3,0 1 0,1 0 0,2 2-1,0 0 4,3 0 4,2 1 5,2-1 6,0 0-1,-1 2-6,-1 1-7,-1 0-5,1 2-6,0 0-5,1 2-4,1 1-6,-1 0-8,-1 0-11,-2 0-11,-2 0-11,-2-2-2,-2-1 6,-3-2 7,0-1 5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06"/>
    </inkml:context>
    <inkml:brush xml:id="br0">
      <inkml:brushProperty name="width" value="0.04835" units="cm"/>
      <inkml:brushProperty name="height" value="0.04835" units="cm"/>
      <inkml:brushProperty name="color" value="#00BFF3"/>
    </inkml:brush>
  </inkml:definitions>
  <inkml:trace contextRef="#ctx0" brushRef="#br0">30310 12500 455,'1'-22'1,"0"4"2,2 5 3,0 3 2,0 4 10,0 6 16,-2 4 16,0 6 17,-2 3 1,0 5-10,-2 3-12,0 5-12,0 1-8,0 1-2,2-1-4,0 1-4,1 0-2,-2 2-1,0 2-2,-2 3-2,0 2-1,-1 6-3,-2 4-1,0 6-3,0 0-2,1-3-4,0-3-4,2-2-3,1-6-2,0-7 1,2-9 1,0-7 1,1-2 0,-2 7-4,0 5-3,-2 7-2,1 3-3,1 2-3,0 2-1,2 2-2,0-1-3,0-2 0,0-3-1,0-3 0,0-5-1,0-6 4,0-5 2,0-6 2,-1-6 2,0-2 0,-2-6 1,0-2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06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30483 13823 700,'7'-15'0,"-1"1"0,-1 1 0,0 0 0,-1 3 2,0 1 5,0 2 5,0 2 5,0 1 5,1 0 4,1 0 5,2 1 4,0 1 0,0 5-4,-1 6-5,1 4-4,-1 3-6,-2 1-5,-3 1-5,0 1-6,-3 0-2,-1-1-3,0-1-1,-1 0-2,-1-3-1,2-1 0,0-2-1,2-2 1,0-2 0,0 1 2,0 0 1,0 0 1,0 0 1,2 0 1,0-1 0,2 1 0,0-1 1,1 0 0,2-2 0,0 0 0,0-1 1,-2 1 2,-3 2 4,0 0 1,-2 1 2,0 2-1,0 0 0,0 1 0,-2 1 0,0 0 0,-3-1 0,-2 1 0,-1 0-1,-2-1-2,0 1-1,-1 0-3,0-1-1,1-3-2,0-1-2,2-2-1,1-1-7,-1 0-8,0 0-11,0 0-9,1-2-5,1-4 0,0-4 0,2-4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5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21979 18250 999,'-21'0'-6,"5"2"-12,5 0-12,5 1-12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08"/>
    </inkml:context>
    <inkml:brush xml:id="br0">
      <inkml:brushProperty name="width" value="0.04506" units="cm"/>
      <inkml:brushProperty name="height" value="0.04506" units="cm"/>
      <inkml:brushProperty name="color" value="#00BFF3"/>
    </inkml:brush>
  </inkml:definitions>
  <inkml:trace contextRef="#ctx0" brushRef="#br0">31781 13239 488,'8'-7'0,"-2"-1"0,-1 0 0,0 0 0,-2 2 7,-2 4 14,-2 4 13,-2 4 15,-1 3 3,0 1-8,0 3-8,0 2-8,0 1-4,0 1-3,0 1-3,1 1-1,-2 1-4,2 1-2,-1 1-3,0 2-2,0-2-3,2-2 0,0-1-2,2-2-2,0-2 0,0 1 0,0 0-1,0-1-1,2-1-2,4-4-4,4-5-4,3-2-4,2-6-3,-1-6-1,0-6-1,-2-5-1,-1-3 0,-1 1 2,0 1 1,-2 1 2,-1-1 2,-2 0 4,-2-1 3,-2 0 3,-1-1 2,0 2-1,0 3 0,0 1 0,-1 2 1,-2 1 5,-2 1 4,-2 1 5,0 1 2,-1 2-1,0 2-1,0 2 0,3 2-9,8 2-18,6 2-17,8 2-18,2 0-2,1-2 12,-1-2 11,1-2 12,0-1 7,1-2 3,1 0 2,1-1 3,-1-1 3,-1 2 2,-3 1 4,-1 0 2,-2 2 1,-1 0 2,0 2 0,-2 0 2,-2 3 8,-4 2 19,-4 4 17,-4 2 18,-3 2 1,0 3-15,-1 2-15,-2 2-16,1 1-9,-1 1-3,0 0-3,0 3-3,0-1-1,0 1 0,1-1 0,-1 1 0,1-2-1,2 0-3,2-1-3,2 0-3,3-4-5,4-5-8,4-5-6,3-4-7,3-6-2,2-6 2,0-6 3,1-5 2,0-4 2,-1-1-1,-1-1 0,-1-1 1,0-1 0,0 1 4,-1 0 2,1-1 3,-2 2 1,-1 1 0,-2 3 0,-2 2-2,-2 1 3,-2 2 3,-3 2 4,0 3 4,-2 1 3,0 0 4,0 2 3,0 1 3,0 2 6,0 4 9,0 4 7,0 4 10,0 2-1,0 1-8,0 2-9,0 0-7,0 2-7,0 3-2,0 3-3,0 3-3,0 1-2,0-3 0,0-1-2,0-2 0,0-2-1,0 1-2,0 0 0,0-1-1,-2 3-1,0 3-2,-3 5-3,-2 3-1,-1 0-4,2-3-4,1-5-4,1-3-5,1-8-8,3-12-13,4-12-13,2-11-14,2-5 2,0 3 17,0 3 16,0 3 17,0 2 9,1 1 3,2 1 3,0 1 2,0 1 5,-1 2 6,0 2 5,-2 3 5,0 0 3,2 2 0,0 1-1,1 0 0,1 1-2,0 0-4,-1 0-3,1 1-5,-1-2-1,-1 2 0,0-1 0,-2 0-1,0 0-8,0 0-18,0 0-18,0 0-17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08"/>
    </inkml:context>
    <inkml:brush xml:id="br0">
      <inkml:brushProperty name="width" value="0.0489" units="cm"/>
      <inkml:brushProperty name="height" value="0.0489" units="cm"/>
      <inkml:brushProperty name="color" value="#00BFF3"/>
    </inkml:brush>
  </inkml:definitions>
  <inkml:trace contextRef="#ctx0" brushRef="#br0">34333 12358 449,'0'-34'-1,"0"13"23,0 11 23,0 12 24,0 8 5,0 4-11,0 3-13,0 5-11,0 2-7,0 1-4,0 1-3,0 0-4,0 2-3,-2 1-2,0 1-3,-2 1-1,0 1-3,-2 2-2,0 2-3,-1 3-1,-1 1-2,0 2 0,1 2-2,-1 2 0,0-1-3,2 0-5,1-3-5,0-2-5,1-4-4,1-4-3,-2-5-2,2-5-3,-1-3-1,2-3-2,0-1 0,2-2-1,-1-4-1,0-7-4,-2-4-3,0-7-3,0-6 2,2-6 7,2-5 8,2-6 5,2-4 7,2-3 3,1-1 4,3-2 4,2 1 3,0 2 0,1 3 2,1 4 0,0 2 3,-1 3 6,-1 3 4,0 3 6,-2 3 2,-1 3-1,-1 2 0,0 4-1,-3 3 3,-1 5 7,-2 2 5,-2 5 6,-1 3 0,0 2-8,0 2-6,0 1-9,0 2-4,0 0-5,0-1-3,0 1-4,1-1-3,0-1-1,2-1-1,0 0 0,1-2-2,0-1 1,0-1-1,0 0 0,1-1 1,1 1 1,3 2 1,2 0 0,0 0 2,-3 1 0,-1 0 2,-2 0 0,-1 0 1,0 1 1,0 1 0,0 2 0,-1 0 1,-2 1-1,-2 1 1,-2 1-1,-2 0-1,-2 1 0,-2 0-2,-1-1-1,-3 0-2,0-1-4,-1-1-4,-1 0-3,0-2-4,1-1-2,1-1-4,0-1-2,2-1-2,1-2 0,0-2 0,2-2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09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35861 13646 634,'-13'0'62,"8"0"-5,7 0-7,6 0-4,5 0-6,3 0-6,3 0-5,3 0-5,2-1-8,-1 0-9,1-2-8,-1 0-10,1-1-6,-1 0-2,0 1-1,1-1-3,-2 0-3,-1 0-4,-3 0-4,-1 1-4,-2-1-1,-1 2 0,-1 0 2,0 2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09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36329 13039 559,'-27'-5'52,"10"6"4,7 6 5,10 6 4,4 4-5,0 5-11,-1 3-13,1 5-12,0 3-8,0 4-4,0 4-5,0 4-4,-1 3-8,-1 3-10,0 4-11,-2 2-10,0-1-8,0-6-5,0-6-5,0-6-6,0-6 2,0-6 7,0-5 7,0-6 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09"/>
    </inkml:context>
    <inkml:brush xml:id="br0">
      <inkml:brushProperty name="width" value="0.04155" units="cm"/>
      <inkml:brushProperty name="height" value="0.04155" units="cm"/>
      <inkml:brushProperty name="color" value="#00BFF3"/>
    </inkml:brush>
  </inkml:definitions>
  <inkml:trace contextRef="#ctx0" brushRef="#br0">39711 13140 529,'-1'-27'39,"0"11"9,-2 9 9,0 10 10,-1 6-1,2 3-14,0 4-12,2 2-12,-1 3-8,0 3-3,-2 3-1,0 3-3,-1 2-5,-2 4-12,0 3-9,-1 2-11,-1 1-5,2-4 0,1-2 0,1-3 0,0-3-2,0-3-5,0-4-4,0-1-5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09"/>
    </inkml:context>
    <inkml:brush xml:id="br0">
      <inkml:brushProperty name="width" value="0.03362" units="cm"/>
      <inkml:brushProperty name="height" value="0.03362" units="cm"/>
      <inkml:brushProperty name="color" value="#00BFF3"/>
    </inkml:brush>
  </inkml:definitions>
  <inkml:trace contextRef="#ctx0" brushRef="#br0">39800 13674 654,'0'-22'4,"2"5"9,0 3 9,2 5 8,0 1 5,3 2 1,2 1 2,2 1 1,1 0-3,1 0-6,1 0-6,2 0-7,-1 1-5,1 0-5,-1 2-4,1 0-5,-1 1-4,-1-2-4,-1 0-3,0-1-4,-2-1-7,-1 2-12,-1 0-10,0 2-11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10"/>
    </inkml:context>
    <inkml:brush xml:id="br0">
      <inkml:brushProperty name="width" value="0.05066" units="cm"/>
      <inkml:brushProperty name="height" value="0.05066" units="cm"/>
      <inkml:brushProperty name="color" value="#00BFF3"/>
    </inkml:brush>
  </inkml:definitions>
  <inkml:trace contextRef="#ctx0" brushRef="#br0">40426 12277 434,'0'-33'41,"2"15"8,0 13 8,2 14 8,-1 8 0,0 1-11,-2 3-11,0 1-10,-2 2-7,0-1-3,-2 1-5,0-1-2,-1 1-3,0 1 0,0 1-1,0 1-1,0 1-1,1 2-2,-1 3-3,0 1-2,0 2-2,2 2-2,0 2-2,2 2-1,-1 0-3,0-2-3,-2-2-3,0-1-4,0-3-2,0 0-2,2-1-2,0-1-3,1-2 1,0 0 0,0-1 2,0-1 1,0-3 0,-2-3-3,0-5-3,-1-3-3,-2-4-2,0-2-3,-1-4-1,-2-2-4,1-5 3,3-2 5,1-5 5,2-4 6,0 0 4,0 1 5,-2 2 3,0 2 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11"/>
    </inkml:context>
    <inkml:brush xml:id="br0">
      <inkml:brushProperty name="width" value="0.03138" units="cm"/>
      <inkml:brushProperty name="height" value="0.03138" units="cm"/>
      <inkml:brushProperty name="color" value="#00BFF3"/>
    </inkml:brush>
  </inkml:definitions>
  <inkml:trace contextRef="#ctx0" brushRef="#br0">39950 12409 701,'1'-25'47,"2"11"3,2 12 2,1 12 2,1 7-6,-2 3-17,-3 3-15,0 3-15,-2 2-12,0 2-4,0 3-5,0 1-6,-1-2 1,0-6 4,-2-5 4,0-6 4,-1-4-3,0-1-13,0-1-12,1 0-14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11"/>
    </inkml:context>
    <inkml:brush xml:id="br0">
      <inkml:brushProperty name="width" value="0.0484" units="cm"/>
      <inkml:brushProperty name="height" value="0.0484" units="cm"/>
      <inkml:brushProperty name="color" value="#00BFF3"/>
    </inkml:brush>
  </inkml:definitions>
  <inkml:trace contextRef="#ctx0" brushRef="#br0">41150 13209 454,'8'-7'13,"2"0"4,0 2 3,1 1 4,2 0 1,1 0-1,3 0 0,2 0-2,0 0-1,-1 0-2,-1 0-2,-1 1-3,-1-1-1,-2 4-2,-3 0-1,-1 4-2,-2 1-1,0 3-2,-2 3-1,0 4-1,-3 1-2,-2 3-3,-4 1-1,-2 3-3,-3 0-2,-2 2-1,-2 1-2,-1 1-1,-2-1 0,1-1 1,-1-3 2,0-1 1,2-4 1,3-1 3,2-4 1,4-3 2,3-4 1,4-8 1,4-6 2,4-7 0,3-5-1,5-1-4,3-2-4,5-3-4,2 0-3,1 0 0,1-1-1,1 1-1,-1 1 0,-2 1 3,-2 3 0,-1 1 3,-2 2 1,-1 1 2,-1 1 3,-1 1 3,-4 5 10,-6 10 18,-8 10 19,-6 10 18,-4 4 3,2-2-13,1 0-12,0 0-13,2-1-8,0 1-3,2 0-2,0 2-3,1 0-2,0-1 1,0-1-1,0-1-1,1-1-2,2-1-5,2-1-6,2 0-5,2-3-3,2-3-2,1-3-1,3-2-2,1-4-2,1-1-2,1-2-1,2-1-2,0-5 0,2-4 0,3-5 2,2-5 0,-1-3 2,-2-1 1,-1-1 3,-2-1 2,-4 1 1,-1 0 4,-4 1 1,-3 1 3,-1 1 2,-2 1 0,-1 1 2,0 1 1,-3 2 1,-4 3-1,-4 3 2,-4 3-1,-3 2 1,-3 2-2,-3 2 0,-3 2-1,-4 2-6,-5 4-8,-5 2-10,-4 3-9,-2 2-4,5 0 4,4-1 3,4 1 3,3-1 1,2-1 0,4 0 1,3-2-1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15"/>
    </inkml:context>
    <inkml:brush xml:id="br0">
      <inkml:brushProperty name="width" value="0.04597" units="cm"/>
      <inkml:brushProperty name="height" value="0.04597" units="cm"/>
      <inkml:brushProperty name="color" value="#00BFF3"/>
    </inkml:brush>
  </inkml:definitions>
  <inkml:trace contextRef="#ctx0" brushRef="#br0">37644 12066 478,'15'-7'112,"-1"2"-26,-1 2-26,-1 2-26,0 2-12,0 4 0,-1 2 0,1 3 1,-2 3-4,-2 0-7,-4 1-6,-2 1-8,-4 1-3,-2 1-2,-4 2-1,-2 0-1,-2 0-1,-1 1 1,-1-1 1,-1 1 1,-1-1 1,2-1-2,1-1 1,1-1-2,1 0 2,2 0 2,2-1 2,3 1 3,1 0 1,2-1 2,2 1 2,2 0 0,1-2 1,3-1 0,2-2-1,2-2-1,1-1 1,1 3 2,1 2 4,2 2 2,-2 0 1,-3-1-2,-3-1-1,-2-1-2,-3 1 0,1 2 1,0 1 0,0 3 1,-1 1-1,-2 1 0,-2 1-1,-2 1-1,-2 2-1,-3 3-1,-4 3-2,-2 3-2,-3 1-2,-1 2-4,-3 0-4,-1 2-4,-3 1-5,-1 2-3,-2 2-5,-2 2-5,-1 1-1,1 0 2,1 0 1,2 0 2,2-3 1,5-6-3,4-5-2,6-7-1,2-4-2,1-3-5,-1-3-2,0-2-4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57"/>
    </inkml:context>
    <inkml:brush xml:id="br0">
      <inkml:brushProperty name="width" value="0.02731" units="cm"/>
      <inkml:brushProperty name="height" value="0.02731" units="cm"/>
      <inkml:brushProperty name="color" value="#F2395B"/>
    </inkml:brush>
  </inkml:definitions>
  <inkml:trace contextRef="#ctx0" brushRef="#br0">21750 18100 805,'16'7'23,"1"-1"-6,1 0-5,2-2-5,1 0-4,2 0-1,4 0 0,3 0-1,2-1 0,-1 1-2,0 0 0,1 0-1,-1 0 0,0 0 1,1 0 2,-1 0 1,1-1 1,1-1 0,1 0 1,0-2 0,1 1 1,1 0-1,-1 2 0,0 0 1,1 1-1,-1 0 1,0-1 0,0 2 0,0-2 0,-1-1 0,-1 0-1,-1-2 0,-1 1 0,2 0-1,1 2 1,1 0-1,1 0 1,0 0-1,2-2 0,1 0 1,-1-2-1,-2 0 0,-2-2-2,-1 0 1,-1 0-2,0 0 1,2 2 0,1 0-1,0 1 1,-2-2 0,0 0 0,-1-1 1,0-1-1,-1 2 0,0 0 0,1 2-1,-1 0 0,0 0 1,1 0-1,-1 0 1,1 0-1,1 0 2,1 0-1,0 0 1,1 0 0,-1 0 0,-1 0-1,-1 0-1,-2 0 1,0 0-1,-1 0-1,-1 0 1,-1 0-1,-1 0 1,-1 0 0,-1 0 0,-1 0 0,-1 0 0,-1 0 1,-1 0-1,-1 0 1,-1 0 0,-1 0-1,0 0 0,-3 0 0,-1 0 1,-2 0-2,-2 0 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21"/>
    </inkml:context>
    <inkml:brush xml:id="br0">
      <inkml:brushProperty name="width" value="0.04225" units="cm"/>
      <inkml:brushProperty name="height" value="0.04225" units="cm"/>
      <inkml:brushProperty name="color" value="#00BFF3"/>
    </inkml:brush>
  </inkml:definitions>
  <inkml:trace contextRef="#ctx0" brushRef="#br0">44840 13531 520,'-5'-14'14,"8"5"20,6 3 18,7 4 19,5 2 3,3 0-15,3 0-13,3 0-15,2 0-9,2 0-4,3 0-4,1 0-4,0 0-3,-2 0 1,-2 0-1,-1 0 1,-3 0-3,-2 0-7,-1 0-5,-3 0-6,-1 0-6,-1 0-5,-1 0-6,0 0-6,-3 0-3,1 0 1,-2 0 0,-1 0 1,-2 0 2,-1 2 2,-2 0 2,-2 2 3,-2 0 2,-2 1 1,-3 1 1,0 2 3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21"/>
    </inkml:context>
    <inkml:brush xml:id="br0">
      <inkml:brushProperty name="width" value="0.03694" units="cm"/>
      <inkml:brushProperty name="height" value="0.03694" units="cm"/>
      <inkml:brushProperty name="color" value="#00BFF3"/>
    </inkml:brush>
  </inkml:definitions>
  <inkml:trace contextRef="#ctx0" brushRef="#br0">44988 14450 595,'-15'0'3,"2"0"5,3 0 5,1 0 5,5 0 8,8 2 9,8 0 9,7 2 9,5 0 0,1 0-10,1-1-9,1 1-10,-1 0-6,-3-2-4,-3 0-4,-3-2-4,-1 1-3,0 0-4,-1 2-2,1 0-3,2 1-4,3 0-2,5 0-4,3 0-3,2 0-2,-1 1 3,-2 2 1,1 0 1,-2 0-2,2-1-8,1 0-8,1-2-6,-3 0-1,-5 0 7,-7 0 7,-5 0 7,-3 0 3,0 0-4,0 0-2,0 0-3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27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48788 12388 532,'7'-15'0,"-1"2"0,-1 3 0,0 1 0,-3 5 11,-4 8 20,-4 8 20,-4 7 21,-2 5 3,-1 1-15,-1 1-15,-1 1-15,-1 0-10,2 1-3,1-1-6,1 0-3,0 2-3,1 3 1,-1 3 0,0 2 1,1 0-1,2-3-2,3-5-2,1-4-1,1 0-2,2 1-1,0 3 0,2 1-2,0-1 0,2-3 0,0-5 0,2-3-1,0-4 0,2-1-3,0-2-2,1-2-1,1-3-1,2-3-1,0-2 0,1-4-1,2-2 1,0-3 0,1-4 1,1-2 2,1-3-1,1-5 1,1-3 0,1-4 0,0-2 2,-1 3 2,-1 2 2,0 1 3,-3 3 1,-3 1 1,-3 3 0,-2 1 0,-4 2 1,-4 2-1,-4 3-1,-4 1-1,-2 3 1,-1 4-1,-2 4 1,0 4 1,-1 2-1,-1 2-1,-1 0-1,-1 1-1,0 1-2,3 0-1,1-1-3,3 1-2,0 0 0,2-1 0,1 1 1,1 0 0,2-1-5,4-3-10,4-1-11,4-2-10,1-2-2,-1-2 10,-1-2 9,0-2 9,-1-1 6,0-2 4,0 0 2,0-1 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27"/>
    </inkml:context>
    <inkml:brush xml:id="br0">
      <inkml:brushProperty name="width" value="0.0429" units="cm"/>
      <inkml:brushProperty name="height" value="0.0429" units="cm"/>
      <inkml:brushProperty name="color" value="#00BFF3"/>
    </inkml:brush>
  </inkml:definitions>
  <inkml:trace contextRef="#ctx0" brushRef="#br0">50678 12259 512,'14'-14'2,"-2"3"3,-4 3 4,-3 2 3,-1 4 6,0 4 11,0 4 10,0 4 10,-1 2 2,0 1-6,-2 1-5,0 2-6,-2 0-5,0 3-3,-2 1-4,0 3-3,-2 0-3,0 2-2,-1 1-2,-2 1-3,1 1-3,-1 1-4,0 1-6,0 1-4,0 0-4,-2 0-2,0 0-3,-1 1-3,0-3-3,2-2-3,3-3-3,1-3-3,1-7-6,2-10-9,0-12-9,2-10-10,0-5 3,2-1 14,0 1 12,2 0 15,0 0 7,2 4 4,0 3 3,1 3 3,0 2 4,0 1 7,-2 0 5,0 2 6,-1 0 5,1 1 3,2-1 3,0 0 3,1 0 1,2 2-4,0 1-3,1 0-2,2 1-4,0 1-2,1-1-3,1 0-4,1 0 0,-1 0 0,1 0 0,0 0 1,-1 0-2,1 0-5,0 0-3,-1 1-5,0-1-5,-1 2-7,-1 0-7,0 2-6,-2-1-5,-1 0 1,0-2 0,-2 0 0,-1-2 2,-2 0 4,-3-1 3,0-2 4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28"/>
    </inkml:context>
    <inkml:brush xml:id="br0">
      <inkml:brushProperty name="width" value="0.04889" units="cm"/>
      <inkml:brushProperty name="height" value="0.04889" units="cm"/>
      <inkml:brushProperty name="color" value="#00BFF3"/>
    </inkml:brush>
  </inkml:definitions>
  <inkml:trace contextRef="#ctx0" brushRef="#br0">51368 12151 449,'1'-50'-6,"0"10"3,2 10 2,0 9 2,0 6 3,0 1 2,-2 1 3,0 0 1,-1 2 3,2-1 1,0 0 1,2 1 2,-1 3 6,0 10 13,-2 8 11,0 9 13,-2 4 1,0 1-10,-2-1-9,0 1-11,-1-1-6,0-1-4,0-1-4,0-1-5,-1 2-2,-2 7-2,-1 5-3,-3 6-1,-1 5-2,1 2 2,-1 3 1,0 4 0,0 2-2,-1 5-9,-1 4-8,-1 3-9,0-2-1,4-9 3,3-8 4,3-10 4,0-3-1,0 1-3,-2 0-4,0 2-3,0-2-4,0-4-3,2-3-2,1-5-4,0-3 0,2-3 1,0-3 0,2-2 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28"/>
    </inkml:context>
    <inkml:brush xml:id="br0">
      <inkml:brushProperty name="width" value="0.03371" units="cm"/>
      <inkml:brushProperty name="height" value="0.03371" units="cm"/>
      <inkml:brushProperty name="color" value="#00BFF3"/>
    </inkml:brush>
  </inkml:definitions>
  <inkml:trace contextRef="#ctx0" brushRef="#br0">51800 13752 652,'29'-35'25,"-5"9"7,-5 9 7,-5 9 5,-3 5 1,-1 2-6,0 2-7,-2 2-6,-1 2-5,0 2-4,-2 1-5,0 3-5,-2 2-2,-1 3-3,0 3-1,-2 4-1,-1 0-2,-2 0 0,-2 1 0,-1-1-1,-2-1 0,2-3-1,1-3-1,0-2-1,1-3-1,0 1-1,0 0-1,1 0-2,1-2-1,6-1-1,4-2-2,5-2-2,4-3-1,1-4 1,3-4 1,1-4 0,2-2-2,-1 1-3,1-1-3,-1 0-2,-1 0-2,-3 1 1,-3-1 1,-2 0 1,-3 1 1,-1 1 3,-1 1 3,0 0 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28"/>
    </inkml:context>
    <inkml:brush xml:id="br0">
      <inkml:brushProperty name="width" value="0.03533" units="cm"/>
      <inkml:brushProperty name="height" value="0.03533" units="cm"/>
      <inkml:brushProperty name="color" value="#00BFF3"/>
    </inkml:brush>
  </inkml:definitions>
  <inkml:trace contextRef="#ctx0" brushRef="#br0">53320 13196 622,'-12'-1'50,"10"0"-2,8-2-2,10 0-2,4-1-3,1 0-7,0 1-4,3-1-7,0 1-4,2 0-3,3 2-5,1 0-2,0 1-5,-1-2-2,-3 0-2,-1-1-4,-3-1-4,-1 2-4,-3 0-6,-1 2-4,-2 0-5,-1 0-5,-1 0-5,0 0-5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29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54345 12309 541,'-8'-25'23,"2"11"14,1 12 13,0 12 14,2 7 1,1 3-11,0 3-13,2 3-11,0 2-7,0 3-2,0 1-2,0 2-2,0 6-5,0 8-10,0 9-7,0 9-9,-1 6-9,0 3-8,-2 3-8,0 2-9,-1-5-2,0-15 4,0-14 3,0-16 4,0-7 2,1-3 0,-1-1 1,0-2 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32"/>
    </inkml:context>
    <inkml:brush xml:id="br0">
      <inkml:brushProperty name="width" value="0.03757" units="cm"/>
      <inkml:brushProperty name="height" value="0.03757" units="cm"/>
      <inkml:brushProperty name="color" value="#00BFF3"/>
    </inkml:brush>
  </inkml:definitions>
  <inkml:trace contextRef="#ctx0" brushRef="#br0">56616 12600 585,'15'0'99,"-1"0"-21,-1 0-21,0 0-21,-2 0-12,-1 2-6,-1 0-5,0 2-5,-3 1-3,-1 1-1,-2 3-1,-1 2-1,-2 1-2,0 1-1,0 2-1,0 0-3,-2 1-1,-2 1-2,-4 1-3,-2 1-2,-3 2-1,-3 1-1,-4 3-1,-1 1 0,-2 0 1,4-3 2,3-3 3,3-3 2,0-1 1,-1 0 2,-3-1 0,-2 1 2,1-2 2,1-1 2,2-2 2,3-2 2,2-1 6,4-1 9,4 1 10,4 0 8,4-1 2,2-2-8,3-3-7,3 0-7,4-2-7,3 0-5,5 0-5,3 0-5,3-3-5,1-2-5,1-5-6,0-4-5,1-1-4,-1 1-2,-1 1-3,-2 1-2,1 0-2,1 2 0,1 1 0,1 1 0,-4 0 1,-6 0 3,-7 0 4,-6 0 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32"/>
    </inkml:context>
    <inkml:brush xml:id="br0">
      <inkml:brushProperty name="width" value="0.0487" units="cm"/>
      <inkml:brushProperty name="height" value="0.0487" units="cm"/>
      <inkml:brushProperty name="color" value="#00BFF3"/>
    </inkml:brush>
  </inkml:definitions>
  <inkml:trace contextRef="#ctx0" brushRef="#br0">58877 12661 451,'-2'-13'19,"-4"8"8,-4 7 7,-3 6 9,-3 5 0,-2 5-7,0 3-7,0 5-7,-3 1-5,0-1-1,-1-1-2,-1-1-1,1-1-2,1 2-1,3 1-1,1 1 0,2 0-2,1-1-1,1-1-2,0-1-2,2-3 0,3-2-3,1-3-1,2-2-1,5-5-3,8-3-6,7-4-5,9-4-4,4-4-3,3-5 1,1-5 2,2-5 1,1-3 1,-1 1 1,-2 0 1,0-1 1,-2 2 3,-3 1 3,-3 3 5,-3 1 3,-2 2 4,-3 3 3,-1 1 4,-2 2 3,-3 3 8,-3 4 11,-2 4 12,-4 4 10,-1 3 2,-2 3-11,0 4-9,-2 2-10,0 3-5,-2 2-3,0 4-1,-1 3-2,0-1-3,2-3-3,2-5-4,2-3-2,2-2-4,2-1-2,2 1-2,2-1-2,2-1-1,1-4 1,3-4 2,2-4 1,1-5 0,3-4-1,2-5-1,1-5-1,2-4-2,1-1 1,1-3-2,1-1 0,0-2 0,-1-3 2,-1-1 1,-1-2 2,-2 0 1,-3 3-1,-3 4 2,-3 2-1,-3 2 1,-2 3 0,-4 1 0,-2 3 0,-5 1 0,-2 1 0,-5 0-2,-4 2 0,-3 2-1,-1 2 1,-3 4 1,-1 3 1,-2 3-3,-1 4-5,-1 3-5,-1 5-6,0 2-4,1-1-2,1 1-2,2-1-3,0 1-1,2 0 3,3-1 2,1 1 3,3-2 2,3-1 3,2-2 3,4-2 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59"/>
    </inkml:context>
    <inkml:brush xml:id="br0">
      <inkml:brushProperty name="width" value="0.03522" units="cm"/>
      <inkml:brushProperty name="height" value="0.03522" units="cm"/>
      <inkml:brushProperty name="color" value="#F2395B"/>
    </inkml:brush>
  </inkml:definitions>
  <inkml:trace contextRef="#ctx0" brushRef="#br0">35994 14500 624,'-9'11'112,"0"5"-26,-1 7-27,-1 5-28,-2 4-13,-2 1-1,-1 0-2,-3 2 0,-1 0-4,-1 1-3,-1-1-4,-1 0-5,1-1-2,1-2-4,3-1-3,1-3-3,2-2-3,1-3-4,1-3-3,0-3-4,3-5-6,3-8-8,2-8-8,4-8-8,1-3 0,0 3 11,0 1 10,0 2 10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33"/>
    </inkml:context>
    <inkml:brush xml:id="br0">
      <inkml:brushProperty name="width" value="0.05517" units="cm"/>
      <inkml:brushProperty name="height" value="0.05517" units="cm"/>
      <inkml:brushProperty name="color" value="#00BFF3"/>
    </inkml:brush>
  </inkml:definitions>
  <inkml:trace contextRef="#ctx0" brushRef="#br0">61703 13200 398,'21'0'34,"-3"0"-6,-5 0-5,-3 0-5,-2 1 1,2 2 6,0 2 6,1 2 6,2 0 1,0 1-5,1 0-5,1 0-4,-1 0-5,-1-1-2,-2 1-4,-2 0-4,-2 1-1,-2 1-3,-3 3 0,0 2-3,-4 1-2,0 3-3,-3 2-3,-2 1-3,-2 1-2,-4 1 1,-2-1-1,-3 1 0,-1-2 0,1 0-1,1-1-1,1 0-1,1-4 1,0-1 1,2-4 2,1-3 1,1-1 5,0 0 6,2 0 7,1-1 7,2 1 4,6-2 2,4-1 4,6 0 1,3-2 1,3 0-3,3-2-3,3 0-2,3-1-2,1 0-2,2 0-2,3 0-1,0-1-2,0 0-1,1-2 0,-1 0 0,0-1-2,1 2-1,-1 0-2,0 2-1,-1-1-2,-1 0-5,-3-2-3,-1 0-4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34"/>
    </inkml:context>
    <inkml:brush xml:id="br0">
      <inkml:brushProperty name="width" value="0.04297" units="cm"/>
      <inkml:brushProperty name="height" value="0.04297" units="cm"/>
      <inkml:brushProperty name="color" value="#00BFF3"/>
    </inkml:brush>
  </inkml:definitions>
  <inkml:trace contextRef="#ctx0" brushRef="#br0">21270 13600 511,'-12'7'9,"10"-2"18,8-3 18,10 0 18,3-2 2,1 0-11,-1 0-11,1 0-13,-2 0-9,1 0-9,-2 0-8,-1 0-9,-2 1-7,-1 3-6,-2 4-6,-2 2-6,-4 2 2,-2 2 10,-6 0 10,-2 1 11,-3 1 7,0 1 3,0 1 3,1 1 3,-1 1 2,0 0 0,0-1 0,0 1-1,1-1 0,1 1-2,0-1-2,2 1 0,1-1-3,0 1-2,1 0-2,2-1-1,-1 1-4,0-1-6,-2 1-4,0 0-5,0-1-3,0 1 1,2-1 0,1 1 0,0-1-2,0-1-7,0-1-5,0-1-7,0 0-2,0 0-2,0-1 0,0 1-1,0-1 0,0-1 2,0-1 2,0 0 1,-1-3 2,-1-1 6,0-2 3,-1-2 5,-1-1 4,0 0 3,0 0 3,0 0 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9:34"/>
    </inkml:context>
    <inkml:brush xml:id="br0">
      <inkml:brushProperty name="width" value="0.04083" units="cm"/>
      <inkml:brushProperty name="height" value="0.04083" units="cm"/>
      <inkml:brushProperty name="color" value="#00BFF3"/>
    </inkml:brush>
  </inkml:definitions>
  <inkml:trace contextRef="#ctx0" brushRef="#br0">20682 16163 538,'-15'0'3,"-1"0"7,0 0 6,1 0 6,4 0 8,8 0 12,9 0 10,10 0 12,5 0-1,5 0-12,3 0-12,4 0-11,3-1-9,0 0-6,2-2-5,1 0-7,0-1-5,0 1-7,0-1-8,0 0-6,1 1-7,-1 0-7,0 2-5,0 1-6,-3-1-3,-8-1 0,-6 0 0,-6-1 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0:0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76350 16668 999,'17'-13'0,"3"-8"-1,3-8-2,2-9 0,0 1-2,-5 13 0,-5 13-1,-5 13-2,-2 5-3,-2-1-9,-1-1-7,0 0-9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0:08"/>
    </inkml:context>
    <inkml:brush xml:id="br0">
      <inkml:brushProperty name="width" value="0.03724" units="cm"/>
      <inkml:brushProperty name="height" value="0.03724" units="cm"/>
      <inkml:brushProperty name="color" value="#FED406"/>
    </inkml:brush>
  </inkml:definitions>
  <inkml:trace contextRef="#ctx0" brushRef="#br0">67966 29413 590,'0'-46'27,"0"18"14,0 17 13,0 18 15,0 9-1,0-1-15,0 1-16,0 0-15,0 0-8,0 1-4,0 1-3,0 1-2,0 1-3,0 3-2,0 1-1,0 3-3,0 0-2,0 1-3,0-1-3,0 1-3,0-1-2,0 0 0,0 1 1,0-1 0,-1 1 1,-1-1 1,0 0 2,-1 1 1,-1-1 0,2-1 1,0-1-1,2-1 0,0-1 1,0-1 5,0-1 4,0-1 3,0-1 2,0 1-1,0 0-3,0-1-1,0 1-1,0-1-1,0 1 0,0 0-1,0-1-1,0 1 0,0-1 0,0 1-1,0 0 1,2 1-1,0 1 1,2 1 0,-1 0 1,-1-1 1,0-1 3,-1-1 1,-1 0 1,0-1-1,0 1 1,0-1 0,0 0 0,0-1 2,0 0 1,0-2 1,0-1 1,0-1 1,0-1-1,0 0 1,0-1-1,0 1-1,0 1-3,0 2-1,0-1 0,1 1-1,2 0 2,0-1 0,0 1-1,0 0-2,-2-1-4,0 1-3,-1 0-1,2 1 0,0 1 1,2 1-1,-1 1 1,-1 0-1,0-1 1,-1 1 0,-1-1 0,0 1 0,0-1-1,0 1 1,0 0-1,0 1 2,0 1 0,0 1 0,0 0 1,0-1 0,0-1 0,0-1 0,0 0 1,0 1-1,0 1 0,0 2 0,0-1 0,2 1 0,0-1 1,1 0 1,1 1 0,-2 1-2,0 1 0,-2 1-1,0 0-1,0-1 2,0-1 0,0-1 0,0 0 2,0-1 1,0 1 0,0-1 2,0 1 1,0-1 2,0 1 1,0-1 1,0 1 2,-2 1 2,0 1 1,-2 1 1,1 1 1,1 2-2,0 3-2,2 1-1,0 1 0,0 1-2,0-1 1,0 0-2,0 0 1,0-2-1,0 0 1,0-1-1,0 0 0,0-1-1,0 0 0,0 1 0,0-1 0,0 0-1,0 1 1,0-1 0,0 1-1,2 0 0,0 2-1,1 1 0,1 1-1,0 2 0,0 2 0,0 3 1,-1 0-1,0 0-1,-2 0 1,0 0-1,-1 0-1,0 0 0,0 0 0,0 0-1,0-1 0,0-2 1,0-1 1,0-3 1,-1-2 0,0 0 0,-2-1 1,0-1 0,0-1 0,0 1 0,2-1-1,0 0 1,1 2 0,0 1 2,0 2 0,0 2 2,0 2 0,0 1-2,0 0 0,0 2-1,1-2 0,0-2-1,2-3 1,0-3-1,0-2 1,0 2-2,-2 1 0,0 1 0,-1-1 0,0-2 0,0-1 2,0-3 1,0-1 0,2 1 1,0-1 1,2 1 0,-1 0 1,-1 0-1,0 2 0,-2 1 0,0 2 0,0 1-1,0 2 0,0 2-1,1 1 1,0 1-1,2-1 2,0 0-1,0-1 0,0-2-3,-2-2-2,0-1-1,-1-2-2,0-2 1,0 0 1,0-1 1,0 0 0,0 1 1,0 1 0,0 1 0,0 0 2,0 0-1,0 1 1,0-1 0,0 1 1,2 1 0,0 0 0,2 2 0,-1 0 1,-1-1-2,0-2 1,-2 0-1,0-1 0,0-1 0,0-1-1,0-1-1,1 0 0,0 1-1,2 0 0,0 2-1,1 1 0,0-1 1,0 0 0,0 1 0,-1-1 1,-1 0-1,0 1 0,-1-1-1,-1 0 1,0-2 0,0 0-1,0-1 1,0 0-1,1 1 0,2 1-1,0 1 0,1 1-1,0 2 0,0 3-1,0 1 0,-1-1 0,0-4-2,-2-3-1,0-5 0,-1-3-3,0-5-3,0-3-4,0-4-2,-1-5-6,0-2-5,-2-6-6,0-2-5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0:14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72050 17600 333,'49'20'167,"16"14"-1,16 14 1,15 16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0:1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73925 16125 333,'49'20'167,"16"14"-1,16 14 1,15 16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0:18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33023 16050 465,'-8'8'144,"0"2"-34,0 0-33,1 1-33,-1 1-18,2 1-2,1 1-3,0 2-1,1 0-4,1 1-1,-2 1-2,2 1-3,-1 1-2,0 1-3,0 1-4,0 1-2,0 1-1,0 1 0,0 1 1,1 1 1,-1-1-1,0-2-1,0-1 0,0-2-1,0-3-1,0 1 0,0-2-1,1-1-1,-1-1 1,0-1-1,0-1 1,0 0-1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0:19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39647 15716 454,'15'-7'91,"1"2"-19,0 2-19,-1 2-18,0 1-11,-1 0-4,-1 0-3,0 0-4,-2 1-2,-1 2 0,-1 2 0,0 2-1,-3 2-2,-1 3-4,-2 3-4,-2 3-4,-2 2-2,-2-1-1,-2 1-2,-1 0-1,-3-2 0,0-1 1,-1-3 1,-1-1 1,-1-1 1,0 1 2,0 2 0,1 0 2,-2-1 1,0-1 0,-1-2 2,-1-2 1,1-1 0,1-1 2,2 1 1,3 0 1,3-1 4,6-2 4,5-3 6,7 0 5,3-2 0,-1 0-4,1 0-5,0 0-4,-1 0-4,3 2-3,0 0-1,1 2-3,-1 1 0,1 5 0,-2 4 1,-1 3 0,-2 2 2,-3-2 0,-3-3 2,-2-1 2,-3-1-1,0 0-1,-2-1-1,0 1-1,-3 0-1,0-1 1,-3 1-1,-2 0 1,-2 0-1,-2 1 0,-1 1-2,-3 2 0,0-1 0,-1-1-2,1-1 1,-1-1-1,0 0-1,1 0-2,-1-1-1,1 1-3,-1-1-3,2 0-7,1-2-6,1-1-7,1 0-7,0 0-8,2 0-9,1 0-8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0:20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51294 15724 523,'-14'22'96,"2"-1"-20,4-3-22,3-1-20,0-1-12,0 1-1,-1 1-3,-2 1-1,1 0-3,1 1 0,0-1-2,2 1 0,0-2-2,2-1 0,0-2 0,2-3 0,1-1 0,2 0 0,2-2 0,2-1 0,1 0-4,1-2-6,2-1-6,0 0-7,1-2-4,3 0 0,2-2 0,1 0-1,1-3 1,-1 0 1,0-3 1,-2-2 1,-1-2 1,-1-3 3,-1-4 3,0-2 1,-2-1 2,1 1-1,0 1 0,0 1-1,-2 0 2,-1-1 3,-2-1 4,-2-1 3,-1 0 2,0 3 2,-1 1 1,2 3 2,-3 0-1,-3 0-3,-2 0-1,-3 1-4,-3 0-1,0 2-1,-1 2-2,-1 3-2,-1 0-1,0 0-1,0 0-1,1 0-2,-2 1-1,0 2-3,-1 2-2,-1 2-2,-1 1-3,1 2-2,-1 0-3,0 1-3,1 1-1,3 0 1,1 0-1,2 0 1,2-1-1,2 1-2,3 0-2,1 0-1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1:59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36450 14316 573,'8'-7'2,"0"2"2,-1 2 3,1 2 4,0 1 1,0 0 1,0 0 2,0 0 0,0 1 3,1 4 4,1 2 3,2 3 3,0 1 2,1 0-1,1-2-1,1-1-1,2 1-1,1 2-2,3 2-3,1 1-3,2 2-2,-1 0-3,1-1-4,-1 1-3,1 0-3,1 1-1,1 1 0,1 1-1,-1 0-4,-1-1-6,-3-1-5,-1-1-5,-3-1-5,-1-1-2,-3 0-3,-1-2-2,-3-1-3,-2-1-6,-4 0-5,-2-2-5,-4-1 2,0-2 7,-3-3 7,-2 0 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0:21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58860 15312 510,'-16'1'62,"2"0"-4,1 2-2,1 0-4,1 3-5,2 4-5,2 3-8,2 5-6,2 0-4,1-1-5,0-2-4,2-3-3,0 0-4,0 0-1,0-1-1,0 1-2,1-1 0,1-1-1,3 0 0,2-2 0,1 0-1,0 0-2,0 0-1,0-1-1,0 1-2,3-2-1,2-1 0,2 0-2,0-2 0,1 0-1,-1-2-1,1 0 0,0-2 0,1 0 0,1-2 1,1 0 0,0-2 0,-3-2 0,-1-2 0,-2-1-1,-1-3 1,-1 0 2,1-1 2,0-1 1,-1-1 2,-1 1 1,0-1 0,-2 1 1,-1-1 0,-2 2 0,-3 1 0,0 1 0,-4 0 0,0 1 1,-3-1 2,-2 0 0,-2 1 0,-2 1-2,-1 0-2,-3 2-2,-2 1-3,-1 0-3,-3 2-2,-1 1-4,-2 0-1,1 2-1,0 0 2,-1 2-1,0 1-3,-1 4-8,-1 2-7,-1 3-8,2 1-2,5 0 2,5-2 1,5-1 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72725 8300 333,'49'20'167,"16"14"-1,16 14 1,15 16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4"/>
    </inkml:context>
    <inkml:brush xml:id="br0">
      <inkml:brushProperty name="width" value="0.04619" units="cm"/>
      <inkml:brushProperty name="height" value="0.04619" units="cm"/>
      <inkml:brushProperty name="color" value="#F2395B"/>
    </inkml:brush>
  </inkml:definitions>
  <inkml:trace contextRef="#ctx0" brushRef="#br0">30755 20945 476,'-13'0'11,"6"0"24,6 0 22,6 0 24,3 0 3,2 0-16,0 0-17,1 0-17,2 0-9,1 0-5,3 0-5,2 0-4,0 0-3,-1 0-1,-1 0-2,-1 0-2,0-1-1,2 0-1,0-2-1,1 0 0,-1 0 0,-1 0 1,-2 2 0,-3 0 1,1 1-1,0 0 0,1 0-3,1 0 0,0 0-1,-1 0 2,0 0 0,-2 0 1,-1-1-9,-2-4-18,-3-2-19,-1-3-18,-2-1-8,-4 2 1,-2 3 1,-3 1 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5"/>
    </inkml:context>
    <inkml:brush xml:id="br0">
      <inkml:brushProperty name="width" value="0.04298" units="cm"/>
      <inkml:brushProperty name="height" value="0.04298" units="cm"/>
      <inkml:brushProperty name="color" value="#F2395B"/>
    </inkml:brush>
  </inkml:definitions>
  <inkml:trace contextRef="#ctx0" brushRef="#br0">33315 20089 511,'-7'-5'35,"3"6"9,1 6 10,2 6 10,1 3-1,0 3-11,0 1-11,0 3-11,0 0-7,0-1-5,0-1-3,0-1-4,0 0-3,0 3 1,0 1 0,0 3 1,0 1-7,0 4-13,0 3-13,0 3-11,0 3-5,0 4 4,0 3 5,0 5 5,0-1-1,0-8-7,0-6-5,0-8-7,0-4-2,2-5 4,0-3 2,1-4 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5"/>
    </inkml:context>
    <inkml:brush xml:id="br0">
      <inkml:brushProperty name="width" value="0.04347" units="cm"/>
      <inkml:brushProperty name="height" value="0.04347" units="cm"/>
      <inkml:brushProperty name="color" value="#F2395B"/>
    </inkml:brush>
  </inkml:definitions>
  <inkml:trace contextRef="#ctx0" brushRef="#br0">38711 20800 506,'-13'0'47,"8"2"6,7 0 6,6 2 6,4-1-2,1-1-12,1 0-11,2-2-12,-1 0-7,1 0-3,0 0-2,-1 0-2,1 0-4,0 0-3,-1 0-5,1 0-5,-1 1-4,1 0-5,0 2-5,-1 0-6,1 0-3,0-1-5,-1 0-4,1-2-3,-1 1-1,-1 0 4,-1 2 2,0 0 4,-2 0-1,-1 0-5,-1-2-4,0 0-6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6"/>
    </inkml:context>
    <inkml:brush xml:id="br0">
      <inkml:brushProperty name="width" value="0.04937" units="cm"/>
      <inkml:brushProperty name="height" value="0.04937" units="cm"/>
      <inkml:brushProperty name="color" value="#F2395B"/>
    </inkml:brush>
  </inkml:definitions>
  <inkml:trace contextRef="#ctx0" brushRef="#br0">39905 19831 445,'8'-13'52,"1"3"-6,1 4-5,2 4-6,-1 2-5,-1 2-5,-1 0-5,0 2-5,-2 1-4,-1 3 0,0 4-2,-2 2-1,-1 2 0,0-1 0,-2 1-1,0 0 1,-2 0-2,-2 1-2,-2 1-1,-2 1-3,-1 0-1,-1-1-1,-2-1 0,0-1 0,0-1-1,-1 0 0,0-2 1,0-1 0,1-1 1,1 0-1,1-2 1,0-1 0,4 0 3,6-2 4,6-1 4,6 0 5,2-1 1,-1 0-2,-1-1-2,0 1-2,-1 1-1,1 0 2,1 1 2,1 2 1,-1 1 0,-4 3 0,-4 4-1,-4 2-1,-3 1 0,0-1-2,-2-1-1,0-1 0,-3 1-5,-2 3-4,-3 3-6,-3 3-6,-1 1-3,0 1-1,2-1-2,1 1-2,-2 1-4,-3 4-7,-5 4-8,-3 5-8,-1-2-2,3-6 3,3-6 1,3-5 4,3-5 1,2-3 1,4-3 3,3-2 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7"/>
    </inkml:context>
    <inkml:brush xml:id="br0">
      <inkml:brushProperty name="width" value="0.04428" units="cm"/>
      <inkml:brushProperty name="height" value="0.04428" units="cm"/>
      <inkml:brushProperty name="color" value="#F2395B"/>
    </inkml:brush>
  </inkml:definitions>
  <inkml:trace contextRef="#ctx0" brushRef="#br0">48688 20743 496,'-15'0'3,"2"0"7,3 0 5,1 0 6,5-2 7,8 0 8,8-3 6,7-2 9,5 0-1,-1 1-8,1 0-7,-1 2-7,1 0-5,1 0-1,1 0-2,1 1-1,0-1-2,0 0-3,1 0-1,-1 0-3,0 0-5,-1 0-8,-1 0-7,-1 1-7,-2-1-7,-1 2-6,-3 0-6,-1 2-6,-2 0-4,-1 2 1,-1 0-1,0 2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7"/>
    </inkml:context>
    <inkml:brush xml:id="br0">
      <inkml:brushProperty name="width" value="0.04212" units="cm"/>
      <inkml:brushProperty name="height" value="0.04212" units="cm"/>
      <inkml:brushProperty name="color" value="#F2395B"/>
    </inkml:brush>
  </inkml:definitions>
  <inkml:trace contextRef="#ctx0" brushRef="#br0">49546 20222 522,'-8'-7'3,"0"-1"5,1 0 7,-1 0 5,2 4 8,1 8 12,2 8 11,2 7 11,1 5-1,0-1-11,0 1-12,0-1-13,0 2-5,0 1-2,0 2-2,0 3-1,0 0-8,0 2-15,0 1-16,0 1-15,0 0-7,0 0 1,0 0 1,0 0 2,0-3 3,0-7 2,0-7 3,0-7 4,0-3 1,2 0-1,0 0 0,2 0-2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7"/>
    </inkml:context>
    <inkml:brush xml:id="br0">
      <inkml:brushProperty name="width" value="0.05242" units="cm"/>
      <inkml:brushProperty name="height" value="0.05242" units="cm"/>
      <inkml:brushProperty name="color" value="#F2395B"/>
    </inkml:brush>
  </inkml:definitions>
  <inkml:trace contextRef="#ctx0" brushRef="#br0">51129 19020 419,'0'-11'77,"0"8"-11,0 9-12,0 10-10,-2 5-8,-2 2-5,-4 4-5,-2 3-4,-2 3-3,-1 1 1,-2 2 0,0 2 1,-1 1-2,-1 0-1,-1 1-3,-1-1-2,0 0-1,1 0-1,1 0-2,1 0 0,1 0-2,2-2 1,2 0-1,3-1 0,0-3-2,2-4-1,1-3-4,0-5-1,6-3-6,12-4-10,10-5-10,11-3-9,3-5-3,-4-8 2,-4-6 3,-3-7 3,-3-3 2,-1-1 4,-1 1 3,-1-1 2,-2 1 3,-3 1 3,-3 1 3,-2 1 3,-4 1 0,-3 3 1,-2 1-1,-3 3 0,-4 1 4,-2 2 5,-4 2 8,-2 2 6,-3 2 3,-1 2-2,-3 2-2,-1 2-2,-1 3-1,-1 2-3,1 3-1,-1 3-3,1 2-5,1 2-10,1 0-8,1 1-9,2-1-3,3-1 4,2-2 3,4-2 4,1-3-2,1-1-3,-1-2-6,0-2-4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8"/>
    </inkml:context>
    <inkml:brush xml:id="br0">
      <inkml:brushProperty name="width" value="0.04352" units="cm"/>
      <inkml:brushProperty name="height" value="0.04352" units="cm"/>
      <inkml:brushProperty name="color" value="#F2395B"/>
    </inkml:brush>
  </inkml:definitions>
  <inkml:trace contextRef="#ctx0" brushRef="#br0">57484 20543 505,'-15'-8'6,"2"2"14,3 1 12,1 1 13,3 0 2,6 0-6,4 0-7,6 0-7,3 0-3,5 0 1,3 0 1,5 1 1,2-1-2,2 0-3,3 0-3,1 0-4,1 0-2,0 0 1,0 0-2,1 1 1,-3-1-6,-2 2-9,-3 0-11,-3 2-10,-2 0-4,-1 2 4,-1 0 2,-1 2 4,-1-1-8,-3 1-20,-1 0-18,-2 0-19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00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36577 15450 583,'-15'0'-1,"-1"2"-1,0 0-3,1 2-1,0 0 4,2 0 8,3-1 10,1 1 8,4 0 5,6-2 1,6 0 1,5-2 0,3 1-2,0 0-4,-2 2-4,-1 0-5,0 1-3,0 2-1,-1 0-1,1 2-1,-1 0-2,-2 3-3,-2 2-3,-2 2-2,-2 1-2,-1 3-1,0 1 0,-2 3 0,-1 1-2,-2 1-1,-2 1-2,-1 0-2,-2 1 0,0-3 1,0-1-1,0-3 1,0-2 0,-1-2 0,-2-4-1,0-3 0,-1-2 1,1 0 0,-1-2 1,0 0 2,1-3-1,1-1 1,0-2 0,2-1 0,2-4 1,2-4 1,4-4 2,2-3 1,4-2 1,2 0 0,3 2 0,3 1 0,2 1 1,2-1 4,0 0 2,1 1 5,0 0 0,-1 4 0,-1 3-1,-1 3-1,-1 1-1,-2 2-1,-3 0-1,-1 2-2,-1 2-1,0 5-1,0 6 0,0 4-2,-3 3-1,-3 1 1,-4 1 0,-3 1-1,-4 0 0,0 1-1,-2-1-1,0 1-2,-1-1 1,-1-1-1,-1-2 1,-1 1 1,-2-2 0,0 1 2,-1-1 0,-1 1 0,-1-1 2,-1 1 2,-1 0 2,-1-1 1,1-1 1,1-3 0,2-2 0,3-4-1,5-2 3,10-2 3,10-3 4,10 0 3,6-4 0,6-2-2,5-4-5,5-2-2,1-2-3,0 1 0,-2-1-2,0 0-1,-2 2-1,-2 2-2,-2 4 0,-1 3-2,-2 1-2,-2 0-6,0 0-4,-1 0-6,-2 0-4,-3 0-3,-3 0-4,-3 0-4,-4 0-4,-6 0-7,-6 0-5,-6 0-8,-4 0 3,-2 0 9,-2 0 10,-1 0 10,-1-1 6,1 0 5,0-2 3,2 0 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8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58409 19761 537,'-16'-15'4,"3"4"8,-1 3 8,2 3 8,2 3 6,3 5 4,2 6 4,4 4 3,1 4 0,0 3-4,0 3-5,0 3-4,-1 1-5,0 1-5,-2-1-6,0 0-7,-1 2-3,1 3-2,-2 2-2,2 4-3,-1 1-6,2 0-8,0 1-8,2-1-10,0 0-7,0 0-7,0 0-7,0 0-8,0-4 1,2-8 7,0-7 6,2-8 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19"/>
    </inkml:context>
    <inkml:brush xml:id="br0">
      <inkml:brushProperty name="width" value="0.04744" units="cm"/>
      <inkml:brushProperty name="height" value="0.04744" units="cm"/>
      <inkml:brushProperty name="color" value="#F2395B"/>
    </inkml:brush>
  </inkml:definitions>
  <inkml:trace contextRef="#ctx0" brushRef="#br0">59563 19581 463,'1'-13'2,"3"3"5,4 4 4,2 4 4,2 2 6,1 2 9,2 0 9,0 2 9,1 0 0,-1 2-5,1 0-7,0 1-7,-1 1-4,1 2-3,0 0-4,-1 1-3,0 1-1,-3 0-2,-1-1-1,-2 1 0,-2 1-2,-2 2-2,-2 1-2,-2 3-2,-3 1-1,-4 3-2,-4 1-2,-4 3-1,-2 0-1,-1 0-2,-1 1-2,-1-1-1,-1-1 0,-1-1 0,-1-3 3,-1-1 0,0-3 2,3-1 2,1-2 0,3-2 2,0-2 2,2-1 2,1-1 3,1 0 1,4-3 3,8-3 0,8-2 2,7-4 0,7-1 1,5-2-2,5 0-2,5-1 0,3-1-4,2-2-4,2 0-3,2-1-4,1 1-6,0 2-7,0 4-8,0 2-6,-2 2-5,-4 0-1,-4 0-1,-3 0 0,-6 1-4,-4 0-7,-5 2-5,-4 0-6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53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68300 20628 999,'7'-21'-72,"-1"5"16,0 5 15,-2 4 17,0 3 9,0-2 4,0 0 3,0-1 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55"/>
    </inkml:context>
    <inkml:brush xml:id="br0">
      <inkml:brushProperty name="width" value="0.04723" units="cm"/>
      <inkml:brushProperty name="height" value="0.04723" units="cm"/>
      <inkml:brushProperty name="color" value="#FED406"/>
    </inkml:brush>
  </inkml:definitions>
  <inkml:trace contextRef="#ctx0" brushRef="#br0">50091 17591 465,'7'-22'8,"-2"3"3,-3 3 2,0 3 4,-2 2 1,0 0 0,0 2-1,0 1-1,-1 0 0,-1 0-1,0 0 0,-1 1 0,-2-1-1,0 0-1,-1 0 0,-2 0-1,-1 0 0,-1 1-1,-3-1 0,-2 0 0,-2 0-2,-1 0-1,-3 0-3,-1 1-2,-2-1-1,-1 2-1,-1 0 0,-1 2-1,-1 1-1,-3 0 0,-1 2-1,-2 0 0,-3 1 0,-1 0 1,-2 0-1,-2 0 1,-2 1 0,-2 0 0,-2 2 0,-2 0 1,-2 1-1,0 2 2,-2 0-1,0 2 0,-1-1 1,0 1 0,1 0 0,-1 0 0,0-1 0,0-1 0,0 0 1,0-2-1,1 1 0,2 0 2,2 1 0,2 2 1,2 0 1,0 0-1,2-1 1,0 1 0,0 0-1,0 2 0,-2 0 0,0 1 1,-1 1-2,2 0 1,0-1-1,2 1-1,0 1 0,3 0 0,2 1-1,2 1 0,1 2 0,1 1 0,1 3-1,2 1 0,0 2-1,1 1 1,1 1 0,1 1 0,1 2-1,-1 3 1,1 2 0,-1 4 0,1 1 0,0 1 0,-1-1 0,1 0 0,0-1-1,1 0 1,1-1 0,1-1-1,1-1 1,1 0-1,1 0 1,1 0 0,1 0 0,2-1 0,2-1-1,3-1 1,1-1 0,0 2 0,2 1 0,1 1 0,1-1 1,2 0-1,2-1 0,2-1 1,2-1 0,2 0 0,2 1-1,2-1 1,2-1-1,3-1 0,3-3 0,4-1 0,1-3 1,2 0-1,3-1 1,2 0 0,1-2 0,2 1-1,3-1 1,1 1 0,2-2 0,2-1 2,2-2 1,3-2 2,0-2 0,2 1-1,0 0 0,2 0-1,2-1 0,4-1 0,4-1 1,3 0 1,3-1 1,0-1-2,0 1 0,-1 0 0,1 0-2,2 0 0,0 0-1,1-1 0,2 1-2,5-2 2,3-1-1,5 0 1,0-2-1,0-1 1,-1 0-1,-1-1 0,0-1 1,1 0-1,1 0 2,0 0-1,1-1 1,-1-1-1,-1 0 1,-1-1-1,-2-1 0,-2 2 0,-1 0 0,-2 2 0,-2 0 0,-2 0-1,1 0 0,-2 0-1,-1 0 0,-1 0 0,-1 0-1,0 0 1,-2-1-1,-1-2 0,-1-2 1,0-2-1,-3-1 0,-1-1 1,-2-2 1,-2 0 1,-2-1 0,-2-1-1,-2-2 1,-2 0-2,-1 0 1,0-1 0,0 0-1,1 1 0,-3-1 0,-2-2 1,-3 0-1,-4-1 1,-1-1 0,-3-1 0,-2-1 0,-1-1 1,-1-1-1,-1-1 1,1-1 0,-1-1 0,-1-1 0,-1-2 0,-2-3 0,-2-1 1,-2 0-1,-1 1 0,-1 3-1,-1 2 1,0 0 0,0 1-1,0 0-1,-1-1 0,0 1 0,0 1 0,-2 1-1,0 2 0,-2-1 0,-1 2 0,-1 1 0,0 1 0,-1 0 0,0-1 0,0-1 0,0-1-1,-1-1 1,-1-1-1,0-1-1,-1 0 1,-3-2-1,-2 1 1,-4-1 0,-2 1 0,-3-1 0,-1-1 0,-3-1-1,-2 0 0,-1-1 0,-1 1 0,-1 1 1,-1 1 1,-2 1 1,-1 1-1,-2 1 1,-2 1-1,-3 1 1,-1 1 0,-3 1 1,-1 1 0,-2 1 1,-2 1-1,-2 1 1,-2 1 0,-1-1 0,2 0 0,0-1-1,2-1 0,-1 0-1,-1-1 1,0 0-1,-2 1 1,0 0-1,-2 1 0,0 1 0,-1 1 0,-2-1 0,2 0 0,-1-1 0,0-1 0,0 0 0,0 3 0,0 1 0,0 2 1,0 2-2,0 1 1,0 0-1,0 2-1,-1 1 0,0 1-2,-1 0 0,-1 2-2,-2 0-2,0 2-1,-2 0-1,0 2-2,-1 2-2,1 4-1,-1 4-1,0 3-2,0 4-1,1 3-2,-1 3-1,0 3-2,0 4-2,0 3-1,1 4-1,-1 4-2,2 2-1,4-2 1,4 0 0,4-1 0,6-5 2,8-6 1,7-7 1,8-6 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17"/>
    </inkml:context>
    <inkml:brush xml:id="br0">
      <inkml:brushProperty name="width" value="0.04691" units="cm"/>
      <inkml:brushProperty name="height" value="0.04691" units="cm"/>
      <inkml:brushProperty name="color" value="#FED406"/>
    </inkml:brush>
  </inkml:definitions>
  <inkml:trace contextRef="#ctx0" brushRef="#br0">68947 19311 468,'-21'-13'38,"7"8"3,5 7 4,6 6 3,3 5-2,0 5-7,0 4-8,0 3-8,-1 2-4,0 1-3,-2-1-2,0 1-3,0 0-2,0 2-1,2 3-1,0 1-3,0 1 0,-2 0-1,-2 0-1,-1 1 0,-2 0 0,0 2 0,0 2 0,1 2 0,-2 3-1,0 2-1,-2 3-2,0 4-2,0-1 0,-1-1 0,0-2 1,0-2 0,2-3 1,1-6-3,2-4 0,2-5-2,3-11-4,4-15-4,4-15-6,4-17-6,4-11 0,5-10 4,5-8 4,5-9 5,2-3 2,0 3 0,1 3 0,-1 3 1,-1 4 1,-2 8 2,-1 6 3,-3 8 1,0 1 3,1-1 0,1-2 2,1-2 2,-1 1 1,-3 6 1,-3 4 3,-3 5 1,-2 3 1,-3 2 0,-1 3 1,-2 1 1,-1 5 4,2 6 7,0 7 9,1 8 8,0 3 2,-2 1-7,-3 1-7,-1 1-5,-1 2-5,0 1-3,0 3-3,0 1-4,-1 2-2,0 1-1,-2 1-2,0 1 0,-1 0-1,0 2-1,0 1-2,0 1 0,0 1-2,0 2-3,0 2-2,0 2-4,0 1-3,0 0-3,0 0-3,0 0-4,0-1-2,2-4-4,0-2-1,2-3-3,0-4-1,1-3 0,2-5 1,0-3 1,0-4-1,0-1-2,-2-2-1,0-2-1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19"/>
    </inkml:context>
    <inkml:brush xml:id="br0">
      <inkml:brushProperty name="width" value="0.04462" units="cm"/>
      <inkml:brushProperty name="height" value="0.04462" units="cm"/>
      <inkml:brushProperty name="color" value="#FED406"/>
    </inkml:brush>
  </inkml:definitions>
  <inkml:trace contextRef="#ctx0" brushRef="#br0">71260 20393 493,'-7'-8'0,"0"2"0,2 1 0,1 1 0,0 1 5,2 3 12,0 4 12,2 2 11,1 3 2,2 2-7,2 2-7,2 1-7,0 2-4,1 0 0,0-1-2,0 1-1,-1-1-1,-1-1-2,0-1-2,-2 0-1,1-3-6,0 1-10,1-2-9,2 0-11,0-3-5,-1-1 0,1-2-1,0-2-1,1-1 0,2-2 1,1 0 1,3-2 1,0-2 2,-1-3 5,-1-5 6,0-3 6,-2-2 2,-1 2 4,0 2 1,-2 3 3,-1 0 2,-1 1 5,0-1 3,-2 0 4,0 1 2,0 2 1,0 2 2,0 3 0,-1 1 5,-2 2 7,-2 2 6,-2 2 8,-3 3-2,-2 5-9,-3 5-8,-3 6-10,-2 1-6,1 0-1,-1 1-2,0-1-3,1 0-1,-1-3-1,0-1-1,1-2-1,0-2 0,2-1 1,3-1 0,1-1 2,3-2-3,6-2-6,4-4-5,6-2-6,1-3-1,1-1 2,0 0 4,0-1 3,-4 0 7,-5 4 12,-6 2 13,-5 4 11,-4 1 3,0 3-6,0 2-6,1 2-7,-3 1-3,-2 4 0,-3 4-1,-3 2-1,-1 1-1,-1 2-4,1 1-4,-1 1-3,2-1-3,1-2 2,3-1-1,1-3 0,2-2 0,2-5-3,3-3-4,1-4-1,5-6-8,8-6-11,8-8-12,7-6-11,4-2 0,-3 1 11,-1 2 11,-2 3 12,-2 1 7,-1 2 5,-1 2 2,-1 3 5,-1 0 3,0 2 5,-2 0 4,0 2 4,-2 1 5,1 3 7,0 4 7,0 2 7,0 2 1,1 2-3,2 0-4,0 1-2,0 1-4,-1-1-3,0 1-4,-2 0-4,0-1 0,2-1 1,0-1 1,1-1 1,1-2 0,0-2-1,-1-4-2,1-2-2,0-4-2,0 0-6,-1-3-4,1-2-4,0-1-3,0-2 2,-1 0 0,1-1 1,0-2-1,0-2-1,-1-1-3,1-3-1,0 1-2,0 1 2,-1 2 0,1 3 0,-1 1 2,-1 0 0,0 2 2,-2 1 1,1 0 1,2 2 4,1 1 1,3 0 4,-1 4-5,-1 4-9,-2 5-10,-2 6-9,-2 1-9,-2-1-7,-3-1-6,0 0-8,-4-3-3,-2-1 2,-4-2 1,-2-2 1,-1-2 6,2-2 11,3-2 10,1-2 10,0-1 7,0 0 2,-1 0 1,-2 0 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19"/>
    </inkml:context>
    <inkml:brush xml:id="br0">
      <inkml:brushProperty name="width" value="0.03202" units="cm"/>
      <inkml:brushProperty name="height" value="0.03202" units="cm"/>
      <inkml:brushProperty name="color" value="#FED406"/>
    </inkml:brush>
  </inkml:definitions>
  <inkml:trace contextRef="#ctx0" brushRef="#br0">72186 21950 687,'-14'0'1,"1"0"4,2 0 3,3 0 4,3 0 7,7 2 12,8 0 13,6 1 11,3 1 0,1 0-13,-1-1-15,1 1-14,0-1-13,1 0-13,1-2-14,1 0-14,0-1-7,-1 0-3,-2 0-2,1 0-2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19"/>
    </inkml:context>
    <inkml:brush xml:id="br0">
      <inkml:brushProperty name="width" value="0.0331" units="cm"/>
      <inkml:brushProperty name="height" value="0.0331" units="cm"/>
      <inkml:brushProperty name="color" value="#FED406"/>
    </inkml:brush>
  </inkml:definitions>
  <inkml:trace contextRef="#ctx0" brushRef="#br0">74050 21097 664,'16'-15'56,"1"4"-2,1 3-1,2 3-2,0 1-6,2 2-10,3 0-11,2 2-11,-1 0-9,-2 0-4,-1 0-7,-2 0-5,-4 0-6,-1 2-4,-4 0-6,-3 2-5,-1 1-5,-2 3-4,-1 3-4,0 4-3,-2-1 1,-2-3 8,-2-3 8,-2-2 9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20"/>
    </inkml:context>
    <inkml:brush xml:id="br0">
      <inkml:brushProperty name="width" value="0.05149" units="cm"/>
      <inkml:brushProperty name="height" value="0.05149" units="cm"/>
      <inkml:brushProperty name="color" value="#FED406"/>
    </inkml:brush>
  </inkml:definitions>
  <inkml:trace contextRef="#ctx0" brushRef="#br0">73737 20689 427,'-8'7'0,"2"0"0,1-2 0,0 0 0,0-2 3,0-1 5,-1 0 6,-1-2 5,2 1 4,8 0 2,6 2 2,7 0 3,4 0-3,1 0-7,1-2-8,1 0-7,2-1-4,1 0 2,3 0 0,1 0 1,1-1-4,-1-2-11,-2-2-9,1-2-11,-3 0-4,0-1 1,-1 0 0,-1 0 0,1 0 4,1-2 5,3 0 4,1-1 6,1-2 4,1-2 2,-1-1 3,0-3 2,0-1 1,-1-1 2,-1-1-1,-1-1 2,-2 0 0,-1 1 4,-3 1 1,-1 1 3,-3 0 3,-1 1 3,-2-1 3,-2 1 4,-3-1 2,-1 1 1,-2-1 1,-2 0 1,-2 1 0,-1-1-2,0 1-1,-1-1-2,-3 0 0,0 1-1,-3-1 0,-2 1 0,-1 0 0,-2 2 0,0 3 0,-1 1 1,-1 2-2,0 2 1,0 3-2,1 1 0,-1 1-1,0 2-1,0 0-2,1 2 0,-1 2-2,0 6 0,0 4 0,1 5-2,0 3 0,2-1-2,2 1-2,3-1-1,0 2-1,2-1-2,0 2 0,2 2-2,1-1 0,1 1-1,3-1 1,2 1-1,2-1 0,0 2-2,1 1 1,2 1-2,0 1-1,1-1-1,1 0-2,1 1-1,0-1 0,-1 1 1,0-1 1,-2 1 2,-1 0 0,0 0 1,-2 2 0,-1 1 1,-1 0-1,-2 1-1,-2-1 0,-2 0-1,-3-1 0,-6-1 1,-4-3-1,-5-1 2,-4-3 0,0-1 2,0-3 1,-2-1 3,-1-3 1,-2-2 1,0-4 3,0-3 1,-1-2 2,3-4 1,1-2 1,3-3 2,2-4-1,2-4 0,4-4 0,3-3-1,6-7-1,8-11-2,9-9-2,9-9-2,9-7-5,9-4-6,8-2-7,9-2-6,8-4-12,7 1-13,7-2-15,7-1-14,-4 6-3,-15 13 5,-15 12 7,-14 14 7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26"/>
    </inkml:context>
    <inkml:brush xml:id="br0">
      <inkml:brushProperty name="width" value="0.03603" units="cm"/>
      <inkml:brushProperty name="height" value="0.03603" units="cm"/>
      <inkml:brushProperty name="color" value="#FED406"/>
    </inkml:brush>
  </inkml:definitions>
  <inkml:trace contextRef="#ctx0" brushRef="#br0">26848 27012 610,'-17'-15'99,"11"4"-20,12 3-20,11 3-20,7 1-11,-1 0-3,1 0-3,-1 1-3,1-1-5,1 2-8,1 0-8,1 2-8,0 0-4,-1 0-3,-1 0-1,-1 0-1,-1 0-3,-1 0-1,-1 0-3,-1 0-1,-2 0 0,-3 2 2,-3 0 0,-2 2 3,-4 1-2,-3 3-4,-2 3-4,-4 3-3,-1 0 1,1-3 6,-1-3 5,0-2 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00"/>
    </inkml:context>
    <inkml:brush xml:id="br0">
      <inkml:brushProperty name="width" value="0.0296" units="cm"/>
      <inkml:brushProperty name="height" value="0.0296" units="cm"/>
      <inkml:brushProperty name="color" value="#F2395B"/>
    </inkml:brush>
  </inkml:definitions>
  <inkml:trace contextRef="#ctx0" brushRef="#br0">35816 17231 743,'-12'-14'16,"8"5"11,8 3 12,8 4 12,4 3-1,1 2-13,1 2-13,1 1-12,0 2-11,-1 0-8,-1-1-7,-1 1-8,1-1-7,1-1-6,3-1-6,1 0-5,-1-2-2,-3-2 6,-4-2 6,-4-2 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27"/>
    </inkml:context>
    <inkml:brush xml:id="br0">
      <inkml:brushProperty name="width" value="0.03142" units="cm"/>
      <inkml:brushProperty name="height" value="0.03142" units="cm"/>
      <inkml:brushProperty name="color" value="#FED406"/>
    </inkml:brush>
  </inkml:definitions>
  <inkml:trace contextRef="#ctx0" brushRef="#br0">27328 27250 700,'-22'1'-13,"5"2"20,3 2 21,5 2 19,2 1 7,2 3-9,2 2-8,2 2-9,1 2-7,0 3-4,0 3-4,0 3-5,0 1-3,0 0-3,0 1-2,0-1-2,0 0-4,0-3-3,0-1-4,0-3-3,0 0-3,0-1-2,0 1-2,0-1-3,2-2-5,4-6-7,3-6-7,5-6-7,0-4 1,-3-2 12,-3-2 11,-2-2 11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27"/>
    </inkml:context>
    <inkml:brush xml:id="br0">
      <inkml:brushProperty name="width" value="0.03531" units="cm"/>
      <inkml:brushProperty name="height" value="0.03531" units="cm"/>
      <inkml:brushProperty name="color" value="#FED406"/>
    </inkml:brush>
  </inkml:definitions>
  <inkml:trace contextRef="#ctx0" brushRef="#br0">27900 27366 622,'0'-12'15,"2"8"14,0 8 13,2 8 14,-1 4 2,1 3-10,0 1-9,0 3-9,-1 0-8,0 1-5,-2-1-5,0 1-5,-1 1-4,0 2-4,0 4-4,0 3-3,0 1-4,0 1-4,0-1-5,0 0-5,0-1-3,0-3-4,0-3-2,0-3-4,-1-4 1,0-3 1,-2-5 3,0-3 3,-1-3 1,0 0 4,0-2 2,1 0 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27"/>
    </inkml:context>
    <inkml:brush xml:id="br0">
      <inkml:brushProperty name="width" value="0.03596" units="cm"/>
      <inkml:brushProperty name="height" value="0.03596" units="cm"/>
      <inkml:brushProperty name="color" value="#FED406"/>
    </inkml:brush>
  </inkml:definitions>
  <inkml:trace contextRef="#ctx0" brushRef="#br0">26344 29396 611,'-23'0'1,"2"0"1,3 0 2,1 0 1,2 0 4,1 0 6,1 0 4,1 0 7,5-1 5,11 0 6,12-2 5,10 0 6,6-1-2,2 0-9,2 1-10,3-1-8,1 0-8,2 0-4,2 0-4,2 1-6,1-1-5,2 2-8,0 0-6,1 2-8,0 0-2,-2 2 2,-2 0 3,-2 2 1,-3-1 0,-6-1-2,-4 0-3,-5-2-3,-4 1-1,-3 0 2,-3 2 1,-2 0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2"/>
    </inkml:context>
    <inkml:brush xml:id="br0">
      <inkml:brushProperty name="width" value="0.03935" units="cm"/>
      <inkml:brushProperty name="height" value="0.03935" units="cm"/>
      <inkml:brushProperty name="color" value="#FED406"/>
    </inkml:brush>
  </inkml:definitions>
  <inkml:trace contextRef="#ctx0" brushRef="#br0">33316 26780 559,'0'-12'16,"0"5"3,0 6 3,0 6 2,0 4-1,0 3-3,0 3-4,0 3-3,0 3-3,0 1-2,0 3 0,0 1-2,0 2 0,0 1 0,0 1 0,0 1 0,0-1 0,0 0-1,0-1-1,0-1-1,0-2 0,0-1-1,0-3-1,0-1 0,-1-3-1,-1-1 0,0-2-1,-1-3 1,-1-1-1,2 0 1,0-2-1,2 0 1,0-4-3,0-5-5,0-4-5,0-5-4,1-6-3,2-6 2,2-5 2,2-6 0,1-5 1,3-2 1,2-4 1,1-2 0,2-1 1,0 3 2,-1 4 1,1 2 2,-1 3 1,-1 2 2,-1 1 2,0 3 2,-1 2 2,1 3 3,1 3 3,1 3 3,0 2 2,-3 1 1,-1 1 2,-2 0 2,-1 2 0,0 3-1,-1 1-1,1 2 0,0 2-1,0 2-2,0 2 0,-1 2-2,1 2 0,-2 4-1,-1 2 1,0 3-1,-1 3 1,0 1 1,-1 3 1,1 1 2,0 3 0,0 1-2,0 3 0,0 1-1,-1 1-2,0-2 1,-2 0-1,0-1-1,-1-1 0,0 1-2,0-1 0,0 1-2,0-2-1,0 0-3,0-1-1,0-1-4,0-1-1,0-1-1,0-1-2,0 0-1,0-3-5,0 0-8,0 0-9,0-2-8,0-1-5,2-1-3,0-1-2,2 0-2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2"/>
    </inkml:context>
    <inkml:brush xml:id="br0">
      <inkml:brushProperty name="width" value="0.02921" units="cm"/>
      <inkml:brushProperty name="height" value="0.02921" units="cm"/>
      <inkml:brushProperty name="color" value="#FED406"/>
    </inkml:brush>
  </inkml:definitions>
  <inkml:trace contextRef="#ctx0" brushRef="#br0">35200 27043 753,'15'-7'-6,"-1"2"4,-1 3 3,0 1 5,-1 1 0,3 0-2,1 0-2,3 0-2,0-1-1,-3-1 2,-1 0 2,-2-1 1,-2-1-4,1 2-9,0 0-9,0 2-9,-2-1-3,-1 0 4,-2-2 3,-2 0 5,-2-2 3,0-2 3,-2-2 4,0-1 3,-3-3 2,0 0 1,-3-1 0,-2-1 1,0 0 0,0 1 1,2 1 0,1 0-1,-1 1 1,0 1 0,-2-1 0,0 0 0,0 1 0,0 3 0,2 1 0,1 2 0,0 1 0,0 0 0,0 0 0,0 1 0,-1 0 7,0 3 15,-1 4 15,-1 2 15,-1 4 4,2 4-5,1 3-5,0 5-5,1 1-7,0 1-6,0-1-7,1 1-7,-1-1-4,0 3-4,0-1-2,0 2-4,0 3-3,0 7-8,0 5-5,0 6-8,0 1-5,1-4-7,-2-4-6,2-4-6,-1-4 1,0-2 6,0-3 7,0-3 7,1-4 6,0-3 4,2-4 5,0-4 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3"/>
    </inkml:context>
    <inkml:brush xml:id="br0">
      <inkml:brushProperty name="width" value="0.0257" units="cm"/>
      <inkml:brushProperty name="height" value="0.0257" units="cm"/>
      <inkml:brushProperty name="color" value="#FED406"/>
    </inkml:brush>
  </inkml:definitions>
  <inkml:trace contextRef="#ctx0" brushRef="#br0">35500 28305 856,'8'-7'-61,"0"0"23,-1 2 25,1 1 22,0 0 13,2 0 1,0 0 1,1 0 0,1 1-1,0 2-4,0 2-4,-1 2-4,0 1-4,0 0-2,-2 0-3,0 0-3,-3 0-1,-1 3 1,-2 2 0,-2 2 0,-1 0 1,0-1-2,0-1-1,0 0 0,-1-1-2,-4-1 1,-2 1-1,-3 0 0,-1 0 0,0 0 1,2-1 1,1 1 2,0-1 1,0 0 4,0-2 2,0 0 4,1-1 3,1 1 3,0 2 3,2 0 3,2 0-4,4-2-9,3-3-9,5 0-11,3-2-7,2 0-6,1 0-6,3 0-6,1 0-2,-1 0 2,1 0 2,-1 0 3,2-2 3,3-4 6,3-4 7,3-4 6,-2 0 3,-7 3 2,-7 3 1,-6 2 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3"/>
    </inkml:context>
    <inkml:brush xml:id="br0">
      <inkml:brushProperty name="width" value="0.02349" units="cm"/>
      <inkml:brushProperty name="height" value="0.02349" units="cm"/>
      <inkml:brushProperty name="color" value="#FED406"/>
    </inkml:brush>
  </inkml:definitions>
  <inkml:trace contextRef="#ctx0" brushRef="#br0">36750 27515 936,'16'-6'1,"-1"1"3,1 2 2,0 2 4,0 1 0,1 0 0,1 0-2,1 0 0,1 0-3,1 0-4,1 0-3,1 0-4,-1 0-6,-1 2-7,-3 0-7,-1 2-7,-2-1-3,-2 1 4,-3 0 4,-1 0 2,-2 0 5,0 0 5,-2 0 4,0 0 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3"/>
    </inkml:context>
    <inkml:brush xml:id="br0">
      <inkml:brushProperty name="width" value="0.02386" units="cm"/>
      <inkml:brushProperty name="height" value="0.02386" units="cm"/>
      <inkml:brushProperty name="color" value="#FED406"/>
    </inkml:brush>
  </inkml:definitions>
  <inkml:trace contextRef="#ctx0" brushRef="#br0">36570 28195 921,'-12'0'3,"10"0"4,8 0 5,10 0 4,5 0 1,2 0-5,4 0-4,3 0-5,1-1-5,1 0-9,-1-2-8,0 0-9,0-1-3,1 0 1,-1 0 0,0 0 0,0 0 3,-2-1 4,0-2 4,-1 0 5,-3 0 3,-5 1 2,-5 0 3,-4 2 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4"/>
    </inkml:context>
    <inkml:brush xml:id="br0">
      <inkml:brushProperty name="width" value="0.04281" units="cm"/>
      <inkml:brushProperty name="height" value="0.04281" units="cm"/>
      <inkml:brushProperty name="color" value="#FED406"/>
    </inkml:brush>
  </inkml:definitions>
  <inkml:trace contextRef="#ctx0" brushRef="#br0">38300 26488 513,'1'-14'-22,"2"4"15,2 4 14,2 5 15,1 0 6,3-1-1,2 0-4,2-1-1,0-1-2,1 2-2,0 0-1,-1 2-2,1 0-1,-1 0-1,1 0-1,0 0-1,-1 0-1,1 0-1,0 0-2,-1 0 0,-2-1-6,-6 0-9,-6-2-10,-6 0-8,-3 1 1,2 2 13,1 3 11,0 4 13,2 1 5,1 1-2,0 2-2,2 0-3,0 1-1,0-1-1,0 1-1,0 0-1,0 0 0,0 3 0,0 2 1,0 2-1,-1 1-1,-1 1-4,0 0-3,-1 3-4,-2-1-1,0 2 1,-1 1 0,-2 1 2,1-1 0,1-3-1,0-3 1,2-3 0,0-2-1,0-2-3,0-3-3,0-1-2,1-3-3,0-4-1,2-4-2,0-4-1,2-5-1,2-7 2,2-7 0,2-7 2,2-5 1,3-2 0,4-4 2,2-2 0,1-1 0,1 4-1,-1 2-2,1 4-1,-1 3 1,1 5 4,0 5 3,-1 5 4,0 3 4,-1 2 3,-1 3 3,0 1 4,-3 1 4,-1 0 4,-2 0 3,-2 1 3,-2 0 3,1 2 1,0 2 3,0 2 0,0 1 1,0 2-1,-1 0-1,1 2-2,-1 1-1,0 1-1,-2 3-2,0 2-2,-2 1-1,1 1-1,0 2 0,0 0-2,-1 1 1,0 1-2,-1 1-1,-2 1 0,0 1-1,0 1-1,0 1-1,0 1-1,0 2-1,0 1-2,0 3-1,0 1-2,0 1-2,0-2-7,0 0-5,0-1-5,0-1-4,2-3 1,1-1-1,0-3 0,2-1-2,2-1-5,1-1-5,3 0-5,1-3-4,2-1-5,0-2-6,1-2-4,1-3 3,-1-3 9,1-2 11,0-4 10,-2-1 6,-3 1 4,-3-1 3,-2 0 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4"/>
    </inkml:context>
    <inkml:brush xml:id="br0">
      <inkml:brushProperty name="width" value="0.02858" units="cm"/>
      <inkml:brushProperty name="height" value="0.02858" units="cm"/>
      <inkml:brushProperty name="color" value="#FED406"/>
    </inkml:brush>
  </inkml:definitions>
  <inkml:trace contextRef="#ctx0" brushRef="#br0">40939 26390 769,'-5'-8'49,"6"2"-9,6 1-7,6 0-8,3 2-5,3 1-2,1 0-3,3 2-3,1-2-2,3 0-4,1-3-3,2-2-4,2 0-3,-1 0 0,0 2-2,1 1-2,-2 0-5,-2 0-10,-2 0-10,-1 0-11,-3 0-2,-3-2 4,-3 0 4,-3-1 4,-2-1 5,-2 1 5,-2-1 5,-2 0 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00"/>
    </inkml:context>
    <inkml:brush xml:id="br0">
      <inkml:brushProperty name="width" value="0.03701" units="cm"/>
      <inkml:brushProperty name="height" value="0.03701" units="cm"/>
      <inkml:brushProperty name="color" value="#F2395B"/>
    </inkml:brush>
  </inkml:definitions>
  <inkml:trace contextRef="#ctx0" brushRef="#br0">37366 16205 594,'27'-13'13,"-7"6"14,-8 6 13,-8 6 15,-7 5 2,-2 5-11,-5 5-10,-4 5-10,-2 3-6,-1 1-3,-1 1-3,-1 1-3,-1 1-1,-1 2 0,-1 2 1,-1 2 0,0-1-9,1-5-23,1-5-21,1-5-22,2-5-8,2-3 5,4-4 5,3-4 4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5"/>
    </inkml:context>
    <inkml:brush xml:id="br0">
      <inkml:brushProperty name="width" value="0.03214" units="cm"/>
      <inkml:brushProperty name="height" value="0.03214" units="cm"/>
      <inkml:brushProperty name="color" value="#FED406"/>
    </inkml:brush>
  </inkml:definitions>
  <inkml:trace contextRef="#ctx0" brushRef="#br0">41455 25905 684,'-29'-13'3,"5"6"7,5 6 6,5 6 6,3 3 5,0 2 0,2 0 2,1 1 1,-1 2-1,-2 1-2,-2 3-4,-1 2-2,-2 1-3,1 2-4,-1 3-3,0 1-4,-1 4-5,-3 7-9,-3 5-9,-3 6-7,1 0-3,4-7 4,3-4 4,4-7 3,3-3-3,3-1-10,1-1-12,2-1-10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5"/>
    </inkml:context>
    <inkml:brush xml:id="br0">
      <inkml:brushProperty name="width" value="0.03054" units="cm"/>
      <inkml:brushProperty name="height" value="0.03054" units="cm"/>
      <inkml:brushProperty name="color" value="#FED406"/>
    </inkml:brush>
  </inkml:definitions>
  <inkml:trace contextRef="#ctx0" brushRef="#br0">41700 27300 720,'14'1'3,"-3"2"9,-3 2 9,-3 2 9,-1 1 4,0 1-2,0 1-1,0 2-2,-1 0-2,1 3-6,0 1-4,0 3-5,-1 1-4,0 1-5,-2 1-6,0 1-3,-2-1-7,0-1-8,-2-3-7,0-1-8,0-4-5,0-6-4,2-6-3,0-6-4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35"/>
    </inkml:context>
    <inkml:brush xml:id="br0">
      <inkml:brushProperty name="width" value="0.03472" units="cm"/>
      <inkml:brushProperty name="height" value="0.03472" units="cm"/>
      <inkml:brushProperty name="color" value="#FED406"/>
    </inkml:brush>
  </inkml:definitions>
  <inkml:trace contextRef="#ctx0" brushRef="#br0">42050 27269 633,'14'-22'-39,"-1"5"13,-2 3 14,-2 4 13,-1 3 13,0 2 12,-1 2 12,1 3 12,-1 1 2,0 3-7,-2 4-8,0 2-7,-2 2-6,-1 1-2,0 1-3,-2 2-3,0-1-1,0-1-1,0-1 1,0-1 0,2-3-4,4-4-12,4-6-9,4-4-10,4-7-9,7-9-7,5-9-7,6-8-8,1-2 1,-6 7 8,-4 7 8,-5 7 8,-3 4 4,-1-1-2,-1 1-1,0-1-1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0"/>
    </inkml:context>
    <inkml:brush xml:id="br0">
      <inkml:brushProperty name="width" value="0.04783" units="cm"/>
      <inkml:brushProperty name="height" value="0.04783" units="cm"/>
    </inkml:brush>
  </inkml:definitions>
  <inkml:trace contextRef="#ctx0" brushRef="#br0">71896 32674 459,'-7'-8'4,"2"0"5,2 0 7,3 0 6,0 5 7,0 8 9,0 9 7,0 10 9,0 3-1,0 2-11,0 1-10,0 1-11,-2 0-7,-1 0-5,-2 1-4,-1-1-5,-3 0-3,0-2 1,-1 0-1,-1-1-1,0-1 1,0-3-1,2-2 0,1-1 0,2-6-2,6-10-5,4-10-3,6-10-5,3-7 0,3-5 1,3-5 2,3-4 2,1-2 3,-1 1 1,-2 3 2,1 2 2,-3 2 1,1 3 1,-2 3 2,-1 3 0,-1 2 3,1 1 5,0 1 4,-1 1 6,0 1 1,-3 2 0,-1 3-1,-2 1 0,-2 6 2,-2 10 4,-3 9 5,0 11 4,-3 4-1,0 1-5,-2-1-6,0 0-5,-1 0-4,0-1 0,0-2 0,0 0-2,1-2 0,0-3-3,2-3-2,0-3-3,1-1-3,0 0-8,0-1-6,0 1-7,0-1-3,0-1 0,0-1 1,0 0 0,0-2-7,-2 1-16,0 0-15,-1 0-16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1"/>
    </inkml:context>
    <inkml:brush xml:id="br0">
      <inkml:brushProperty name="width" value="0.03903" units="cm"/>
      <inkml:brushProperty name="height" value="0.03903" units="cm"/>
    </inkml:brush>
  </inkml:definitions>
  <inkml:trace contextRef="#ctx0" brushRef="#br0">73852 32650 563,'-15'0'27,"1"0"4,1 0 5,1 0 5,1 1-1,0 4-7,2 2-6,1 3-8,0 3-3,0 0 0,1 1-1,-1 1-1,0 1 0,0 1-1,0 1-1,1 1 0,-1 1-2,0 1 0,0 1-1,1 1-1,0 1 0,2-1-1,2 1 0,2-1-1,1 0-2,0-1-2,0-1-5,0-1-2,1 0-8,4-1-9,2 1-11,3-1-11,3-1-4,3-3 2,3-2 2,3-4 1,0-2 4,-1-2 6,-3-3 5,-1 0 7,-2-2 2,-1 0-1,-1 0-2,0 0 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1"/>
    </inkml:context>
    <inkml:brush xml:id="br0">
      <inkml:brushProperty name="width" value="0.04243" units="cm"/>
      <inkml:brushProperty name="height" value="0.04243" units="cm"/>
    </inkml:brush>
  </inkml:definitions>
  <inkml:trace contextRef="#ctx0" brushRef="#br0">74919 32790 518,'-14'-22'11,"4"5"4,4 3 6,4 4 4,1 4 4,-2 2 1,-2 4 3,-1 3 1,-3 2-2,0 3-3,-1 3-5,-1 4-4,-2 0-3,0 3 0,-1 0-2,-1 1 0,0 0-1,3-1-1,1-1 0,2-1 0,2-1-1,0-1 1,2-1-2,1 0 1,0-1-3,2 3-5,0 2-4,2 1-4,1 1-3,2-3 2,2-1 1,2-2 2,0-2-3,1-1-3,0-1-5,0 0-4,0-1-1,-1-1 0,1 1 1,0 0 1,1-3-7,3-4-13,4-6-14,2-4-13,0-4-2,-3-3 10,-3-3 10,-3-3 10,-1 0 8,-2 3 5,-1 3 6,0 3 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2"/>
    </inkml:context>
    <inkml:brush xml:id="br0">
      <inkml:brushProperty name="width" value="0.04341" units="cm"/>
      <inkml:brushProperty name="height" value="0.04341" units="cm"/>
    </inkml:brush>
  </inkml:definitions>
  <inkml:trace contextRef="#ctx0" brushRef="#br0">74973 32250 506,'-8'9'121,"2"1"-24,1 3-25,0 2-24,1 2-14,-2 3-5,0 3-4,-1 3-4,-1 3-5,1 2-2,-1 4-5,0 3-3,0 1-5,-2 0-5,0 0-6,-1 0-6,0-2-7,3-4-11,1-4-10,2-3-10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2"/>
    </inkml:context>
    <inkml:brush xml:id="br0">
      <inkml:brushProperty name="width" value="0.03382" units="cm"/>
      <inkml:brushProperty name="height" value="0.03382" units="cm"/>
    </inkml:brush>
  </inkml:definitions>
  <inkml:trace contextRef="#ctx0" brushRef="#br0">74900 33487 650,'0'-15'3,"2"4"6,0 3 7,2 3 6,2-1 6,7-4 7,6-3 6,5-5 7,2-1-1,-1 3-10,-3 1-10,-1 3-9,-3 1-7,-1 2-5,-3 2-4,-1 3-5,-2 0-10,1 2-14,0 0-14,0 2-16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2"/>
    </inkml:context>
    <inkml:brush xml:id="br0">
      <inkml:brushProperty name="width" value="0.05094" units="cm"/>
      <inkml:brushProperty name="height" value="0.05094" units="cm"/>
    </inkml:brush>
  </inkml:definitions>
  <inkml:trace contextRef="#ctx0" brushRef="#br0">75520 32235 431,'0'-22'3,"0"5"5,0 3 5,0 4 5,0 3 8,0-1 9,0 0 10,0 0 10,-1 4 1,0 8-6,-2 8-7,0 7-6,-2 6-6,0 1-5,-1 2-4,-1 3-5,-1 2-3,0 4-1,0 4-3,0 4-2,0 1 0,-1 0 0,-2-2 1,0 0 1,0-1-7,1 0-11,1 0-11,1 0-13,0-1-6,0-2-1,0-2 1,0-2-1,1-2-3,1-3-3,0-3-4,2-3-4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3"/>
    </inkml:context>
    <inkml:brush xml:id="br0">
      <inkml:brushProperty name="width" value="0.0481" units="cm"/>
      <inkml:brushProperty name="height" value="0.0481" units="cm"/>
    </inkml:brush>
  </inkml:definitions>
  <inkml:trace contextRef="#ctx0" brushRef="#br0">76000 33127 457,'28'-42'6,"-5"10"14,-7 9 13,-5 11 12,-4 7 5,-2 8-7,-2 6-6,-2 7-5,-2 4-7,0 3-5,-2 1-6,0 3-5,-1-2-5,0-2-5,0-3-3,0-3-4,2-3-5,4-4-6,4-4-5,4-4-6,4-5-2,3-6 2,5-6 2,3-5 2,3-5 2,-1-1 2,0-2 2,1-2 2,-1-1 2,-2 3 4,1 2 4,-2 1 3,-3 4 4,-3 3 5,-5 5 3,-3 3 4,-3 4 9,-4 4 15,-3 4 16,-2 4 14,-3 4 2,0 3-9,-1 5-10,-1 3-10,-1 2-7,2-1-4,1-1-3,0-1-5,2 0-3,0-1-4,2 1-4,0-1-4,2 0-4,0-3-3,2-1-5,0-2-4,2-3-2,2-3-1,1-2-2,3-4-1,1-2 0,0 0 1,-1-2 0,1 0 2,1-4-1,2-7 0,1-7-2,3-7-2,-1-3 2,-5 0 3,-3-1 3,-4 1 4,-3 1 3,-2 4 3,-2 2 5,-2 3 3,-3 3 2,-4 3-1,-3 2 0,-5 4-1,-2 3-2,1 2-2,-1 4-2,1 2-2,-1 4-5,1 2-5,-1 3-5,0 3-7,2 1-4,3-2-3,3-3-3,3-1-3,1-2-1,0-2 4,0-2 1,0-2 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00"/>
    </inkml:context>
    <inkml:brush xml:id="br0">
      <inkml:brushProperty name="width" value="0.02903" units="cm"/>
      <inkml:brushProperty name="height" value="0.02903" units="cm"/>
      <inkml:brushProperty name="color" value="#F2395B"/>
    </inkml:brush>
  </inkml:definitions>
  <inkml:trace contextRef="#ctx0" brushRef="#br0">39147 13931 757,'15'-13'14,"1"3"9,0 4 8,-1 4 9,0 2 0,-1 2-7,0 0-8,-2 2-7,-1 1-7,-2 3-4,-3 4-7,-1 2-4,-2 3-4,-4 5-2,-2 3-2,-3 5-3,-4 1-1,-4 0-2,-4 1-1,-3-1-3,-3-1 0,1-1 1,-1-3 0,1-1 2,0-4 0,1-1 2,1-4 0,1-3 2,6-5 6,14-6 14,12-8 13,13-6 13,5-3 4,-3 1-7,-3 1-5,-3 0-7,-2 2-5,-3 3-5,-1 1-3,-2 2-5,-3 3-9,-5 2-15,-3 3-14,-4 4-14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3"/>
    </inkml:context>
    <inkml:brush xml:id="br0">
      <inkml:brushProperty name="width" value="0.04876" units="cm"/>
      <inkml:brushProperty name="height" value="0.04876" units="cm"/>
    </inkml:brush>
  </inkml:definitions>
  <inkml:trace contextRef="#ctx0" brushRef="#br0">77792 31847 451,'16'-21'68,"1"7"-10,2 5-10,0 6-9,1 5-4,1 4 2,1 4 2,1 3 2,-1 5-1,-1 3-7,-3 5-5,-1 3-6,-3 3-4,-1 1-3,-2 0-3,-2 2-2,-3 2-4,-4 4-8,-4 4-5,-4 4-8,-7 2-6,-8 0-9,-8 0-7,-10 0-9,-3-3-3,0-5 2,1-4 2,2-5 2,1-5 0,3-3-1,4-5-1,2-3-1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4"/>
    </inkml:context>
    <inkml:brush xml:id="br0">
      <inkml:brushProperty name="width" value="0.04317" units="cm"/>
      <inkml:brushProperty name="height" value="0.04317" units="cm"/>
    </inkml:brush>
  </inkml:definitions>
  <inkml:trace contextRef="#ctx0" brushRef="#br0">70072 34985 509,'-19'-8'8,"7"2"14,8 1 16,8 0 16,5 2 2,3 0-8,4 2-9,2 1-9,3-1-5,5-1-1,3 0-2,5-1-2,3-2-2,6-2-3,4-2-2,6-1-3,4-2-2,3 0 0,5 1-1,4-1-1,1 1 0,3 1-2,0 0 0,1 2 0,0 2-3,0 1-2,1 2-4,-1 2-4,0 1-1,-1 0-2,-1 0-1,-1 0-1,-1 0-1,-3 2 1,-1 0-1,-2 2 1,-2-1 0,-1-1 0,-1 0 1,0-2 0,-1 0 1,3 0 1,2 0 1,1 0 1,0 0 0,-2-2 0,-4 0 0,-3-1 0,-1-1 0,-2 0-2,-1 0-1,0 0-2,-3 0-1,-4 0-1,-4 0-1,-4 1-3,-3-1-1,-3 2-4,-3 0-4,-3 2-3,-4-1 1,-5 0 4,-5-2 6,-4 0 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71748 35900 999,'-8'7'-52,"2"-2"7,1 0 8,1 0 7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5"/>
    </inkml:context>
    <inkml:brush xml:id="br0">
      <inkml:brushProperty name="width" value="0.041" units="cm"/>
      <inkml:brushProperty name="height" value="0.041" units="cm"/>
    </inkml:brush>
  </inkml:definitions>
  <inkml:trace contextRef="#ctx0" brushRef="#br0">71670 35800 536,'-1'38'112,"-2"-4"-27,-2-2-25,-1-3-28,-3 0-14,0 2-4,-1 4-4,-1 3-3,-2 0-3,0-2 0,-1-2 1,-1-2 0,1-2-2,3-1-4,3-3-2,2-1-3,5-10-9,6-15-13,6-15-13,5-16-14,4-8 0,1 1 10,1 2 10,1 0 12,1 2 5,-1 1 2,0 3 2,1 2 0,-1 1 6,1 3 9,-1 2 9,0 1 8,-1 3 8,-5 5 5,-3 3 6,-4 4 5,-2 3 0,-1 2-4,1 2-4,0 2-5,-1 3-3,-2 4-3,-3 3-3,0 5-2,-2 2-3,0-1 1,0 1-1,0-1-1,-2 1-2,0-1-3,-3 1-4,-2 0-4,-1 0-3,0 0 1,1 2-1,-1 1 0,0 0-2,0-1-4,0-1-4,1-1-4,-1-1-5,2-1-2,1 0-4,0-2-4,3-2-7,4-1-10,4-2-12,4-2-11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5"/>
    </inkml:context>
    <inkml:brush xml:id="br0">
      <inkml:brushProperty name="width" value="0.04346" units="cm"/>
      <inkml:brushProperty name="height" value="0.04346" units="cm"/>
    </inkml:brush>
  </inkml:definitions>
  <inkml:trace contextRef="#ctx0" brushRef="#br0">73906 35847 506,'-15'-21'7,"2"7"14,3 5 15,1 6 15,1 4 3,0 4-5,1 2-6,-1 3-5,0 4-5,0 4-4,0 3-4,1 5-4,-1 1-3,2 0-2,1 0-1,0 1-2,1-1-3,1 1-2,-1-1-3,0 0-4,0 0-1,2 1-1,0-1-2,2 1-1,1-3-6,2-2-14,2-3-11,2-3-14,2-3-8,3-4-6,3-5-5,3-2-6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6"/>
    </inkml:context>
    <inkml:brush xml:id="br0">
      <inkml:brushProperty name="width" value="0.03474" units="cm"/>
      <inkml:brushProperty name="height" value="0.03474" units="cm"/>
    </inkml:brush>
  </inkml:definitions>
  <inkml:trace contextRef="#ctx0" brushRef="#br0">75050 35593 633,'1'-28'58,"4"6"-5,2 5-7,3 7-4,3 3-7,0 2-5,1 2-6,1 2-6,0 1-3,-1 2-1,-1 0 0,0 2-2,-3 1-7,-1 5-13,-2 4-13,-2 3-15,-2 3-8,-2-1-5,-2 1-5,-2-1-4,-1-1 1,0-3 10,0-3 8,0-2 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7"/>
    </inkml:context>
    <inkml:brush xml:id="br0">
      <inkml:brushProperty name="width" value="0.04687" units="cm"/>
      <inkml:brushProperty name="height" value="0.04687" units="cm"/>
    </inkml:brush>
  </inkml:definitions>
  <inkml:trace contextRef="#ctx0" brushRef="#br0">74794 35827 469,'-21'1'3,"5"0"7,4 2 7,6 0 6,2 3 6,0 2 7,0 3 5,1 3 6,-1 2 0,2 1-5,0 2-7,2 0-6,-1 0-4,-1 1-5,0-1-4,-1 1-4,-1-1-3,2-1-5,0-1-3,2-1-4,4-6-12,10-12-23,7-12-21,10-11-23,3-6-3,-5-1 15,-3 1 14,-5 0 15,-3 1 12,-3 5 7,-2 4 9,-4 3 8,-2 6 17,-2 8 24,-3 8 26,0 8 24,-3 4 4,-1 1-18,0 1-18,-1 1-17,-2 0-13,0-1-10,-2-1-9,0 0-8,-1-3-7,1-1-5,-1-2-3,0-2-4,1-7-8,2-10-15,2-11-13,2-11-14,2-3 1,2 5 15,2 5 17,2 5 16,0 4 9,-1 3 1,0 3 2,-2 2 2,0 4 11,-2 4 20,0 4 21,-2 4 21,0 2 3,-2 3-14,0 2-13,-2 1-14,-1 2-9,-1 1-5,-3 1-5,-2 1-4,0 0-5,1-3-4,0-1-5,2-3-5,0-2-7,0-6-8,0-5-10,1-4-9,1-5 1,4-4 8,4-3 9,4-5 9,3-1 6,3 3 5,3 1 3,3 3 4,3 0 4,0 2 5,0 1 3,3 0 5,0 1 6,4-1 8,3-2 7,3 0 8,1 0 2,1-1-4,-1 0-5,0 1-5,-1-1-5,0 2-5,-1 1-7,-1 0-6,-2 1-6,-3-1-4,-3-2-6,-3 0-4,-3 0-5,-3 3-3,-3 1-3,-2 2-3,-5 1-1,-2 0 3,-6 0 1,-2 1 3,-4-2 3,-2 2 4,-2-1 4,-1 0 4,-2-1 3,0-2 2,1-2 2,-1-1 2,1-3 2,1 0 1,1-1 3,0-1 2,2 0 0,3 2 0,1 3-2,2 1 0,2 6 10,0 10 22,1 9 20,2 11 21,0 5 3,0 4-18,0 3-16,0 2-18,0-2-10,0-7-4,0-9-4,0-7-4,-1-3-5,-2 3-2,-2 3-5,-1 3-3,-2 2-5,2-1-4,0 0-5,2 1-4,-2-3-6,-2-3-6,-3-5-6,-3-3-6,-1-6-1,2-8 8,3-8 8,1-7 6,2-6 4,2-3 3,2-3 1,2-2 2,1-1 3,0 3 4,0 3 5,0 4 4,1 2 6,2 2 4,2 5 7,2 1 5,0 3 1,-1 1 0,0 0-2,-2 2-2,2 1-4,2 2-9,3 3-8,4 1-8,1-1-7,4-2-3,4-4-5,2-2-4,0-1 1,-2 1 3,-1 0 4,-2 2 4,-1 0 2,1 1 3,1-1 1,1 0 2,-1 1 2,-3 2 5,-3 2 4,-3 2 4,-3 3 4,-4 4 4,-4 4 5,-4 4 5,-4 2 2,-4 3-2,-4 1-1,-3 3-2,-4 0 0,-1-2-2,-3 0-2,-1 0-1,0-4-1,5-1-1,3-4 0,5-3-2,6-1-6,10-2-12,9-1-14,11 0-11,3-2-4,-3-1 6,-3 0 8,-3-1 6,-3 0 2,-4 1-1,-5 3-1,-3 2-2,-5 1 0,-5 0 2,-7 0 1,-6-1 3,-3 1 0,-1-2 0,-1-1 0,0 0-1,-3-2 1,1 0 0,-2-2 0,-1 0 2,-1-1 1,-1 2 5,0 0 3,-2 2 4,1-1 4,1 1 3,3 0 5,2 0 3,2-1 3,5 0-1,3-2-1,4 0 1,4 0 4,5 2 12,3 2 12,4 2 10,4 1 2,7 1-9,6 1-7,5 2-9,6 0-7,3 3-4,4 1-4,4 3-5,5 0-5,4-3-5,5-1-6,6-2-5,2-3-3,1-1 2,1-2 1,1-2 1,-3-2-2,-8 0-6,-8-2-7,-8 0-6,-7-3-11,-4 0-18,-4-3-17,-6-2-18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8"/>
    </inkml:context>
    <inkml:brush xml:id="br0">
      <inkml:brushProperty name="width" value="0.04246" units="cm"/>
      <inkml:brushProperty name="height" value="0.04246" units="cm"/>
    </inkml:brush>
  </inkml:definitions>
  <inkml:trace contextRef="#ctx0" brushRef="#br0">78456 35400 518,'22'1'112,"-3"4"-22,-3 2-22,-2 3-22,-3 4-14,-1 2-4,0 3-6,-2 3-4,-1 2-3,-1 1 0,0 1-2,-1 0 1,-3 3-5,-3 3-10,-2 3-8,-3 2-9,-4 2-6,-4 1-5,-4-1-3,-3 0-4,-2-2-3,-1-2-2,1-3-2,-1-3-2,2-4 2,1-2 5,3-3 4,1-2 5,2-4 4,2-3 1,3-3 3,1-2 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9"/>
    </inkml:context>
    <inkml:brush xml:id="br0">
      <inkml:brushProperty name="width" value="0.04795" units="cm"/>
      <inkml:brushProperty name="height" value="0.04795" units="cm"/>
    </inkml:brush>
  </inkml:definitions>
  <inkml:trace contextRef="#ctx0" brushRef="#br0">80708 33150 458,'30'9'159,"-3"1"-35,-3 3-36,-3 2-35,-2 1-20,-1-1-6,-1 1-4,-1-1-6,1 2-5,3 1-6,4 3-7,2 2-6,-1-2-2,-2-3 1,-3-5 1,-2-3 1,-4-2-1,-1 2-3,-2 0-3,-2 1-3,-3 1 0,-3 2 4,-2 0 5,-3 1 4,-4 1 4,-4-1 1,-4 1 2,-3 0 2,-4-1 0,-2 1-2,-1-1-2,-2 1-1,-4 1-2,-1 1-3,-4 3-1,-3 1-3,0 2-4,0 1-6,1 1-7,2 1-7,1-1-6,5-1-7,3-3-7,5-1-6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29"/>
    </inkml:context>
    <inkml:brush xml:id="br0">
      <inkml:brushProperty name="width" value="0.03947" units="cm"/>
      <inkml:brushProperty name="height" value="0.03947" units="cm"/>
    </inkml:brush>
  </inkml:definitions>
  <inkml:trace contextRef="#ctx0" brushRef="#br0">82892 32797 557,'8'-8'5,"2"0"11,0 0 9,1 1 11,2 0 5,0 2 0,1 2 0,1 2-1,0 1-2,-1 2-4,-1 0-3,0 2-5,-2 1-5,-1 5-5,-1 4-6,0 4-5,-3 2-4,-4 3-3,-4 1-2,-4 3-3,-4 0-2,-2 2-3,-3 1-3,-3 1-3,-2-1-1,-1-4 1,-1-2-1,-1-2 0,2-5 3,3-1 2,4-4 4,5-3 3,2-1 5,4 0 8,2 0 8,4 0 7,2-1 2,5-1-3,4-1-4,4 0-4,0-1-1,1 2-2,-2 0-1,-1 1-1,-2 1-1,-1 0 0,-2 0 0,-2 0 0,-2 0-1,-2 1 0,-3 2-1,0 0 0,-5 1 0,-4 3 0,-6 2 0,-3 1-1,-5 2-1,0 1-2,-1 1-2,0 1-3,-2 0-5,3-3-5,0-1-6,1-2-6,1-3-4,2-3-2,3-3-1,1-2-3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35"/>
    </inkml:context>
    <inkml:brush xml:id="br0">
      <inkml:brushProperty name="width" value="0.02992" units="cm"/>
      <inkml:brushProperty name="height" value="0.02992" units="cm"/>
      <inkml:brushProperty name="color" value="#F2395B"/>
    </inkml:brush>
  </inkml:definitions>
  <inkml:trace contextRef="#ctx0" brushRef="#br0">85603 37822 735,'1'-16'3,"2"1"6,2-1 6,1 0 6,2 2 0,-2 1-5,-1 2-4,0 3-6,-1 0-4,0 0-1,-1 0-3,2 0-1,-3 1-1,-3 1 2,-2 0 0,-3 2 2,-2 0 1,0 2 0,0 0 1,0 2 1,-1 2 1,-1 6 1,-3 4 1,-1 5 2,-2 4 0,0 5 2,1 3-1,-1 4 2,1 2 0,1-1 1,1-2 0,1 0 1,0-1-1,2-1-1,1-2-2,1 1-2,1-4-2,2-4 0,2-3-2,2-4 0,3-4-2,4-3-4,3-2-3,5-4-4,2-3-2,1-4-1,1-4-2,1-3-2,-1-2 1,-2 1 3,-4 0 3,-3 2 3,-1 1 1,0 3-1,-1 1-1,1 2-1,-1 3 4,-2 4 11,-2 4 9,-2 4 10,-1 1 1,0 1-9,0 0-7,0-1-8,-1 2-8,0 2-9,-2 1-8,0 3-9,0-1-3,0-3 0,2-3 2,0-2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01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38494 14790 566,'-7'-5'57,"4"8"-5,2 6-4,4 7-4,0 5-6,0 1-5,-2 2-6,0 3-5,-2 2-3,0 5 0,-2 3-1,0 4-1,-2 4-2,0 4-5,-1 3-5,-2 5-4,1 3-1,-1 2 1,0 1 2,0 3 1,1-4-6,0-9-16,2-8-17,1-9-15,0-8-4,2-4 9,0-5 9,2-4 9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0"/>
    </inkml:context>
    <inkml:brush xml:id="br0">
      <inkml:brushProperty name="width" value="0.05151" units="cm"/>
      <inkml:brushProperty name="height" value="0.05151" units="cm"/>
    </inkml:brush>
  </inkml:definitions>
  <inkml:trace contextRef="#ctx0" brushRef="#br0">84575 32566 427,'-1'17'128,"0"1"-31,-2 3-30,0 1-30,-1 2-17,-2 1-3,0 1-3,-1 1-2,-1-2-4,2-3-5,1-5-6,0-3-6,3-5-7,4-4-11,4-6-10,4-4-11,3-6-2,5-5 6,4-7 7,3-5 7,2-3 3,-1 1 3,-1 1 2,-1 1 2,-3 3 6,-3 5 10,-4 5 9,-4 5 11,-4 6 9,-1 8 10,-2 7 10,-2 9 10,-2 4 1,-2-1-10,-2 1-8,-1-1-10,-2-1-5,0-1-3,0-2-2,0-3-2,1-1-5,1 0-6,0-2-6,2-1-8,-1-4-10,0-6-14,-1-7-16,-2-8-14,3-3-3,4-3 7,6-2 9,4-1 8,3-1 7,2-1 8,0 1 6,1-1 8,0 3 6,-1 5 5,-1 5 6,0 4 5,-1 3 2,1-2-2,1 0-3,2-1-1,1-1 5,5 0 10,3 0 11,5 1 11,1-1 2,1 0-6,-1 0-7,0 0-7,-1 0-4,-1 1-6,-3-1-3,-1 0-4,-3 1-4,-3 2-4,-3 2-4,-3 2-4,-2 1-2,0-2 0,-2 0-3,0-2 0,-3-2-2,-3-5-5,-2-5-4,-4-5-3,-1-2 0,-2 2 6,0 3 5,-1 1 6,-1 2 3,0-1 1,0 0 0,1 1 2,-1-1 1,0 0 4,0 1 4,0-1 3,1 1 3,1 3 5,0 1 3,2 2 4,0 6 8,0 10 12,0 9 14,0 11 12,0 5 0,0 2-13,0 3-12,0 1-14,0 2-7,1 4-5,-1 3-3,0 2-3,0 1-3,2-2-1,0-2-1,2-2-1,-1-2-2,0-2-3,-2-2-3,0-1-3,0-4-3,0-2-4,2-3-1,0-3-4,1-3-1,-2-3-2,0-3-1,-2-3-2,-1-2-1,-3-2-1,-4-2-2,-2-2 0,-2-3 2,-1-4 5,-1-4 5,-1-4 6,-1-3 2,1-1 1,-1-3 0,0-1 0,2-1 3,1 2 5,2 2 5,3 3 5,1 0 4,4 0 4,2 0 3,4 1 4,2-1 0,2 0-2,2 1-4,2-1-3,3 0-4,3 0-8,5 1-7,4-1-6,1 1-5,2 0-2,1 2-2,1 1-2,-1 1-4,-3 2-5,-3 2-6,-2 2-5,-4 1-4,-1 0-1,-2 0-1,-2 0-2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0"/>
    </inkml:context>
    <inkml:brush xml:id="br0">
      <inkml:brushProperty name="width" value="0.02806" units="cm"/>
      <inkml:brushProperty name="height" value="0.02806" units="cm"/>
    </inkml:brush>
  </inkml:definitions>
  <inkml:trace contextRef="#ctx0" brushRef="#br0">88297 34550 784,'-8'15'110,"2"-1"-38,1-1-38,0 0-40,1-3-25,-2-1-11,0-2-11,-1-2-11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2"/>
    </inkml:context>
    <inkml:brush xml:id="br0">
      <inkml:brushProperty name="width" value="0.03394" units="cm"/>
      <inkml:brushProperty name="height" value="0.03394" units="cm"/>
    </inkml:brush>
  </inkml:definitions>
  <inkml:trace contextRef="#ctx0" brushRef="#br0">91450 32250 648,'14'7'65,"-1"-1"-10,-2 0-10,-2-2-10,0 1-6,5 2-1,4 2-1,3 2-2,2-1-4,-1 1-7,-1-2-6,-1 0-9,-2-2-6,-1-1-8,-2-1-7,-3 0-8,-2-1-5,-2 2-3,-4 0-1,-2 1-2,-5 3-2,-4 4 2,-5 3 1,-5 5 0,-1-1 5,2-5 7,4-5 9,3-5 7,1-1 5,1 0 1,-1 1 3,0 2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2"/>
    </inkml:context>
    <inkml:brush xml:id="br0">
      <inkml:brushProperty name="width" value="0.03749" units="cm"/>
      <inkml:brushProperty name="height" value="0.03749" units="cm"/>
    </inkml:brush>
  </inkml:definitions>
  <inkml:trace contextRef="#ctx0" brushRef="#br0">90412 33731 586,'-29'0'-1,"5"2"-3,5 0-3,5 2-2,3-1 3,0 0 9,2-2 10,1 0 8,2-1 10,6 0 9,4 0 9,6 0 9,5 0 0,7 0-12,7 0-11,7 0-11,4-2-6,2 0-3,2-3-2,2-2-2,0 0-5,-2 0-8,-2 2-7,-2 1-6,-2 0-4,-2 2 1,-1 0 2,-3 2 1,-2 0-8,-3 0-14,-3 0-16,-3 0-16,-3 0 0,-3 0 12,-3 0 12,-2 0 13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3"/>
    </inkml:context>
    <inkml:brush xml:id="br0">
      <inkml:brushProperty name="width" value="0.04394" units="cm"/>
      <inkml:brushProperty name="height" value="0.04394" units="cm"/>
    </inkml:brush>
  </inkml:definitions>
  <inkml:trace contextRef="#ctx0" brushRef="#br0">93005 31999 500,'0'-11'11,"0"10"20,0 10 22,0 10 20,0 6 4,0 5-14,0 3-15,0 4-14,0 2-12,-2 2-7,0 1-7,-1 0-9,-2 0-3,-2-3 0,-2-4 0,-2-2 0,0-5-4,1-5-8,0-7-7,2-5-9,2-9-8,2-14-10,4-11-10,3-14-9,2-8 3,5-2 13,4-3 13,3-4 15,4 1 7,1 5 5,3 2 4,1 5 3,2 4 4,3 6 3,1 4 3,2 5 3,1 3 5,-2 3 7,0 1 8,-1 2 7,-2 2 4,-1 3 0,-3 1 1,-1 2 0,-4 2-2,-3 2-5,-5 2-4,-3 2-6,-3 3-4,-2 4-4,-3 3-4,0 5-4,-4 1-3,0 1-3,-3 0-2,-2-1-3,-3 2-3,-6 3-4,-4 3-3,-4 3-4,-3 0-1,1-1 0,1-3 0,1-1 0,1-4 0,1-5-1,1-5 1,1-5-1,1-3 2,3-2 2,1-2 3,3-2 3,2-3 2,4-5 3,4-5 1,4-5 1,4-3 2,5-2-1,5 1 0,6-2 0,2 0 2,2 3 4,3 1 5,1 3 3,-1 2 3,-3 5 0,-5 3 1,-3 4-1,-7 7-1,-9 10-4,-8 9-4,-9 11-4,-5 4-2,-1 0-2,-1 0-1,-1 1-2,0-3 0,1-2-3,1-3-2,1-3-2,1-3 1,3-3 1,1-3 2,3-3 1,1-2 2,2-2 0,2-2 0,2-2 0,3-2 3,2 2 3,4-2 5,2 1 3,1 1 1,0 2-2,-2 2-3,0 2-1,-3 0-3,-1-1 0,-2-1-2,-1 0-1,-4-2 0,-2-1 0,-3 0 0,-3-2 1,-1-1-1,2 0 1,2-2-1,3 0 0,0-3 2,2-4 2,1-4 3,0-3 2,2-5 1,2-3-2,2-5-4,2-3-1,3-4-3,2-3-3,3-3-2,3-2-2,1-1-1,-1 4 2,-1 2 2,0 3 1,-2 4 3,-1 5 3,0 5 4,-2 5 3,-1 7 12,-2 10 20,-3 10 20,0 10 20,-2 5 2,0 4-13,0 3-15,0 3-15,-1 3-9,-1 6-6,0 4-4,-1 5-5,-2 4-5,-2 2-4,-2 1-3,-1 3-6,-3 6-4,0 12-8,-1 12-7,-1 12-8,-1 2-4,-2-5-1,0-6-3,0-6-2,-1-9 2,4-11 6,3-13 4,3-11 6,2-10-1,2-7-5,2-9-7,2-7-5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4"/>
    </inkml:context>
    <inkml:brush xml:id="br0">
      <inkml:brushProperty name="width" value="0.0414" units="cm"/>
      <inkml:brushProperty name="height" value="0.0414" units="cm"/>
    </inkml:brush>
  </inkml:definitions>
  <inkml:trace contextRef="#ctx0" brushRef="#br0">95252 31668 531,'17'-22'1,"5"2"2,3 4 2,5 3 1,-2 2 5,-4 3 6,-5 1 5,-4 2 6,-2 2 1,5 2-3,3 2-4,5 2-3,-1 2-6,-2 2-4,-3 1-6,-2 3-6,-5 2-6,-3 0-5,-4 1-7,-4 1-7,-5 1-3,-4-1-3,-5 1-2,-5 0-1,-4-2 1,-3-1 8,-3-2 7,-3-2 7,-1-3 5,2-1 2,0-2 1,1-2 3,2-1 3,1 0 4,3 0 3,1 0 4,3 1 5,3 0 5,3 2 6,3 0 5,2 2 4,2 2 2,2 1 3,2 3 2,1 2 0,0 2-4,0 1-5,0 3-3,0 3-3,0 5-1,0 4-3,0 6-1,-1 2-3,0 0-4,-2 1-3,0-1-3,-1-2-4,0-2-4,0-3-5,1-3-3,-1-4-3,0-3-3,0-5-3,0-3-3,1-6-8,2-8-13,2-8-14,2-8-13,2-7-3,4-9 9,2-7 9,3-8 9,3-2 7,1 2 8,3 4 6,1 3 7,2 2 5,1 5 4,1 4 4,1 3 3,1 5 5,0 5 6,2 5 5,1 5 6,-1 2 5,-4 2 4,-2 0 4,-3 2 4,-3 1 0,-2 3-4,-4 4-5,-3 2-3,-2 3-4,-2 2-3,-3 1-4,0 3-4,-4 2-1,-2 5-1,-4 3-1,-2 4-1,-2 2 0,-1-1-1,-1-2 0,-1 0-1,-2-3-2,0-3-5,-1-5-3,-1-3-5,0-4-4,-1-2-4,1-4-4,-1-3-4,2-3-3,3-4-1,3-4-1,3-3-2,2-8-1,2-8 0,2-8-1,2-10 1,3-4 0,4 0 3,3 1 1,5-1 3,2 2 4,-1 5 7,1 6 8,0 4 7,-2 5 5,-3 7 4,-3 5 4,-2 6 5,-4 7 5,-2 8 7,-4 8 9,-2 7 7,-3 6-1,-4 1-7,-2 2-9,-3 3-9,-1-1-5,3 0-3,1-1-4,3-2-3,1-2-3,2-5 1,2-5-2,3-4 0,2-6-12,5-3-25,5-4-25,6-4-24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5"/>
    </inkml:context>
    <inkml:brush xml:id="br0">
      <inkml:brushProperty name="width" value="0.04521" units="cm"/>
      <inkml:brushProperty name="height" value="0.04521" units="cm"/>
    </inkml:brush>
  </inkml:definitions>
  <inkml:trace contextRef="#ctx0" brushRef="#br0">96315 31815 486,'11'-16'0,"6"0"0,5 1 0,7-1 0,0 1 3,-2 1 4,-3 0 5,-3 2 5,1 0 3,5-1 1,5-1 2,5-1 1,1 0-1,0 4-3,-1 3-2,-1 2-2,-4 3-4,-4 0-4,-5 2-4,-4 1-5,-7-1-6,-7-1-9,-6 0-9,-8-1-9,-3-2-2,-3 0 2,-2-2 3,-1 0 4,-1-2 3,2-3 5,3-4 5,1-1 4,2-4 5,2 0 7,2-1 5,3-1 7,0 1 1,2 3-1,0 3-1,2 3-3,0 5 9,0 6 16,0 7 17,0 8 17,0 5 2,0 5-12,0 5-12,0 5-13,-1 3-9,0 4-2,-2 2-5,0 4-3,-2 1-4,0 0-3,-1 0-3,-1 0-3,-2-3-2,0-2-4,-2-5-3,0-4-3,0-5-3,-1-5-4,0-7-3,0-5-4,1-4-1,-1-2-1,0-2 0,0-2 1,1-3-1,-1-6 1,0-4 0,0-5 1,1-6 1,1-7 3,0-7 2,2-6 2,1-3 3,2 2 1,3 2 2,1 2 1,2 2 2,3 3 1,4 4 1,2 2 1,2 4 2,0 5 3,-1 4 3,1 6 3,-1 3 2,-1 1 4,0 0 2,-2 2 3,-1 2 2,0 6-1,-2 4 1,0 5-1,-3 3-2,-4 1-6,-4 2-6,-4 0-6,-1-1-6,0-1-4,2-2-5,1-3-5,5-3-5,8-6-7,9-6-6,9-6-6,4-3 0,-1 1 10,-1-1 8,-1 0 8,0 1 7,3 1 2,1 0 3,3 2 3,-2 1 3,-4 2 4,-3 3 5,-4 1 3,-5 2 8,-3 3 9,-4 4 11,-4 2 9,-3 1 0,0-1-8,-2 0-10,0-2-8,0 1-6,0 3-1,2 4 0,0 2-2,2 0-4,0-1-6,2-2-7,0-2-8,1-2-3,0 1-1,0 0 0,0 0-1,-3 0-1,-4 1-1,-6 1-1,-4 1-2,-4 1 1,-3 0 2,-3-1 0,-3 1 2,-3-1 1,-5-1 0,-3-1 2,-4 0-1,-3-2 3,0-1 4,-2-1 4,0 0 4,0-3 3,2-1 0,2-2 1,2-2 2,3-1 2,5 0 4,5 0 4,5 0 3,4 0 3,3 0-1,2 0-1,4 0 0,3 1 3,2 2 4,4 2 5,3 2 6,3 2 0,5 1-4,5 3-3,5 2-3,5 1-4,3 1-2,4 1-4,5 1-3,3 1-2,4 0-2,4-1-3,4 1-1,1-2-6,1 1-9,0-2-9,0-1-9,-2-2-9,-2-1-8,-4-2-9,-2-2-9,-5-2 1,-6-2 11,-6-3 10,-5 0 10,-4-3 6,-3-1 0,-1 0 0,-2-1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6"/>
    </inkml:context>
    <inkml:brush xml:id="br0">
      <inkml:brushProperty name="width" value="0.04269" units="cm"/>
      <inkml:brushProperty name="height" value="0.04269" units="cm"/>
    </inkml:brush>
  </inkml:definitions>
  <inkml:trace contextRef="#ctx0" brushRef="#br0">99342 32217 515,'1'-28'5,"0"5"10,2 7 10,0 5 10,2 6 7,0 6 4,1 6 4,2 6 4,-2 5-2,-3 5-8,-2 5-8,-3 4-8,-4 4-7,-2 1-5,-4 0-6,-2 2-4,-1-1-7,1-4-5,1-2-7,1-3-5,0-3-7,2-3-7,1-3-7,0-3-7,2-4-6,1-6-4,0-6-4,2-6-4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6"/>
    </inkml:context>
    <inkml:brush xml:id="br0">
      <inkml:brushProperty name="width" value="0.04359" units="cm"/>
      <inkml:brushProperty name="height" value="0.04359" units="cm"/>
    </inkml:brush>
  </inkml:definitions>
  <inkml:trace contextRef="#ctx0" brushRef="#br0">99750 32108 504,'30'-22'1,"-1"4"2,-3 5 1,-1 3 3,-3 3 3,-1 0 8,-3 2 5,-1 1 8,-3 2 3,-3 5 1,-3 6 1,-2 4 0,-3 5 0,-2 3-3,-2 4-3,-2 5-3,-2 1-3,-2 0-2,-2 1-4,-1-1-2,-1 0-2,2 1-2,2-1-2,2 0-1,2-2-4,0-3-3,2-5-6,1-3-4,2-4-5,7-1-2,6-2-3,6-2-3,2-4-3,2-2-4,1-6-3,1-2-3,2-6-4,1-6-1,2-5-3,3-6-1,-3-2-1,-6 5 4,-5 3 1,-6 5 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7"/>
    </inkml:context>
    <inkml:brush xml:id="br0">
      <inkml:brushProperty name="width" value="0.05332" units="cm"/>
      <inkml:brushProperty name="height" value="0.05332" units="cm"/>
    </inkml:brush>
  </inkml:definitions>
  <inkml:trace contextRef="#ctx0" brushRef="#br0">101217 30631 412,'9'-7'19,"1"1"-3,3 0-1,2 2-3,1 0 0,3 2 1,1 0 3,3 2 0,0 0 1,-1 0-2,-1 0-2,-1 0-2,-1 0-2,1 0-5,0 0-3,-1 0-5,-1 0-2,-3 0-4,-2 0-4,-4 0-2,-3 1-3,-4 2-1,-4 2-2,-4 2-1,-2 0 4,-2 1 7,0 0 8,-1 0 7,-3 3 7,-1 5 3,-5 7 4,-1 5 4,-3 2 1,2-1 0,1-3-2,1-1-1,2-2-2,3-1-1,3-1-3,3-1-2,2-2-3,2-1-3,2-2-2,2-2-4,2-3-2,4-3-5,2-3-3,3-2-5,4-3-2,2 0-4,3-2-3,3 0-2,1-2-1,1-2 1,-1-1 3,1-3 1,-2 0 4,-1 2 4,-3 2 4,-1 3 4,-3-1 5,-3 2 8,-2-1 5,-4 0 8,-4 2 6,-4 4 6,-5 4 6,-5 4 7,-4 2-2,-4 1-9,-2 1-7,-2 1-10,-4 2-5,-3 1-3,-3 3-2,-2 2-4,-3 1-2,-1 2-2,0 3-3,-2 1-2,2 1-1,2-1 1,3-2 0,4 1 1,2-5 1,7-4 2,4-4 3,5-6 2,6-4 2,10-2 2,8-4 1,9-2 2,6-3 0,5-2-1,3-2-2,4-1-2,2-2-1,-2 0-1,0 0-1,-1 1-2,-2-1-2,0 2-1,-1 1-2,-1 0-3,-2 3-1,-2 1-3,-1 2-2,-3 2-1,-1 0-2,-3 0 0,-1-2 0,-2 0 0,-3-2-1,-3 0-1,-3-1 0,-2-1-2,-3-3 0,0-2 0,-2-3 1,0-3 0,-2-3 2,0 0 4,-2-1 5,0 0 3,-2-1 3,-2 2 1,-2 3 0,-1 1 2,-3 2 1,0 1 1,-1 1 2,-1 1 2,-1 0 3,2 2 5,1 1 4,1 0 5,1 2 7,0 1 9,2 0 8,1 2 8,1 2 0,2 4-8,2 4-10,2 4-8,1 2-4,0 3-1,0 1 0,0 3-1,0 2-1,0 3-1,0 3-1,0 3-1,0 2-2,0 2 0,0 3-2,0 1-1,0 1-2,0 2 0,0 1-3,0 0 0,1 1-2,0-2-2,2 0 0,0-1-1,0-2-2,0 0-5,-2-2-2,0 0-5,-2-1-2,-2-1-2,-2-2-1,-2 0-2,-3-2-3,-3-1-4,-5-3-5,-3-1-3,-5-2-4,-5-1 0,-5-1-1,-4-1-1,0-2 1,7-5 3,7-3 2,7-4 2,3-2 1,-1 0 1,-1 0-1,-1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01"/>
    </inkml:context>
    <inkml:brush xml:id="br0">
      <inkml:brushProperty name="width" value="0.03442" units="cm"/>
      <inkml:brushProperty name="height" value="0.03442" units="cm"/>
      <inkml:brushProperty name="color" value="#F2395B"/>
    </inkml:brush>
  </inkml:definitions>
  <inkml:trace contextRef="#ctx0" brushRef="#br0">38909 15263 639,'8'-28'40,"1"9"2,1 7 1,2 8 1,-2 5-2,-1 4-6,-2 2-6,-2 3-6,-2 3-5,-2 2-2,-2 1-5,-2 3-3,-3 1-7,-4 1-8,-3 1-11,-5 1-8,-1-1-4,1-1 3,1-2 3,1-2 4,1-3 1,2-3 1,2-3 2,3-2 1,1-4 0,4-2-1,2-4-1,4-2-1,3-3 1,4-2 3,3-2 4,5-1 4,2-1 2,1 0 2,1 2 1,1 1 2,-1 1 2,-1 2 3,-3 2 2,-1 3 3,-3 0 2,-1 2 1,-2 0 0,-2 2 1,-2 1-1,-2 2-2,-3 2-2,0 2-2,-4 1-3,-2 1-3,-4 1-2,-2 2-3,-3 0-2,-1 1-3,-3 1-1,-1 2-3,-3-1-2,0-1 1,-1-1-1,0-1 0,-2 1 0,3 0 1,0 1 1,1 1 1,0 0 2,2-1 3,1-1 4,1 0 4,1-2 6,3-3 9,1-1 11,2-2 9,2 0 3,2 0-6,2 1-6,3 2-5,0 2-4,0 5-4,0 5-3,0 5-2,-1 2-5,-1-1-5,0-1-4,-1-1-4,-1-2-4,0-1-2,0-3-1,0-1-2,1-4-9,2-6-16,2-6-15,2-6-17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9"/>
    </inkml:context>
    <inkml:brush xml:id="br0">
      <inkml:brushProperty name="width" value="0.03019" units="cm"/>
      <inkml:brushProperty name="height" value="0.03019" units="cm"/>
    </inkml:brush>
  </inkml:definitions>
  <inkml:trace contextRef="#ctx0" brushRef="#br0">81850 38656 728,'28'-41'46,"-5"10"-7,-7 11-8,-5 11-7,2 4-4,8-2 1,8-2 1,10-2 0,3 1-2,-4 3-5,-2 2-6,-3 4-6,-4 1-4,-3 2-2,-5 0-2,-3 2-1,-4 1-8,-2 3-13,-4 3-13,-3 4-12,-4 1-4,-8 1 6,-6 1 5,-7 1 6,-2-1 6,3-3 7,3-3 8,3-2 7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9"/>
    </inkml:context>
    <inkml:brush xml:id="br0">
      <inkml:brushProperty name="width" value="0.0367" units="cm"/>
      <inkml:brushProperty name="height" value="0.0367" units="cm"/>
    </inkml:brush>
  </inkml:definitions>
  <inkml:trace contextRef="#ctx0" brushRef="#br0">81563 39200 599,'-16'0'0,"2"0"0,1 0 0,1 0 0,-1 0 2,0 0 3,-1 0 4,-1 0 4,1 0 3,1 0 3,2 0 4,2 0 3,2 1 1,2 2-2,3 2-1,1 2-2,1 2-1,0 3-1,0 3 0,0 3-1,0 4 0,0 3-3,0 4-1,0 5-3,-2 3 0,0 4-1,-3 4-1,-2 4 0,-2 4-5,-2 3-10,-1 5-8,-3 4-10,0-2-6,1-7-4,1-7-4,0-6-3,3-8-4,3-8-1,2-7-2,4-8-1,1-6 3,2-3 8,0-2 8,2-3 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39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81863 39778 658,'37'-15'18,"-2"1"3,-4 1 4,-2 0 4,-1 3 0,1 3-2,1 2-1,1 4-3,-2 1-1,-2 2-2,-3 0 0,-3 2-1,-3 1-4,-4 3-5,-5 4-5,-3 2-5,-5 3-3,-6 3-3,-5 3-1,-7 3-2,-5 2-1,-3 2 0,-4 2 1,-4 3 1,-2-2-2,1-2-2,1-3-3,2-3-2,1-4-3,3-5-1,3-5-2,3-4-1,2-6 0,3-6 0,1-6 1,2-6 0,3-3 2,3-3 4,2-1 4,4-2 2,1-1 5,2 1 2,0 1 3,2 1 4,1 3 4,3 5 8,4 5 6,2 4 7,3 4 4,3 2 2,3 2 3,3 2 2,1 3-1,1 2-3,-1 3-3,0 4-3,0 0-6,-3 3-6,-1 0-7,-3 1-7,0-1-4,-1-1-2,1-2-3,-1-3-3,0-2-8,-1-2-16,0-4-15,-2-2-15,-2-3-4,-1-2 9,-2-2 9,-2-2 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0"/>
    </inkml:context>
    <inkml:brush xml:id="br0">
      <inkml:brushProperty name="width" value="0.03577" units="cm"/>
      <inkml:brushProperty name="height" value="0.03577" units="cm"/>
    </inkml:brush>
  </inkml:definitions>
  <inkml:trace contextRef="#ctx0" brushRef="#br0">83102 37741 615,'17'-14'1,"1"1"4,3 2 3,1 3 3,-2 5 0,-7 11-4,-6 11-2,-8 11-4,-5 6-3,-5 2-5,-5 3-3,-5 1-3,-3-1-4,3-4 0,0-4-2,0-3-1,2-5 1,1-2 3,1-2 2,1-4 4,1-3 2,1-3 4,0-3 5,2-2 3,5-5 4,8-4 5,10-5 6,8-6 4,4-2 1,3-1-2,0-1-4,0-1-2,2 0-3,1 3-3,1 1-2,1 2-3,-2 3 1,-3 2 2,-5 4 2,-3 3 4,-5 2 0,-5 3 1,-4 4-2,-6 2 1,-4 4 0,-5 4 2,-5 3 1,-5 5 3,-4 2 0,-1 2 1,-3 2-2,-1 3 1,-2 1-2,-1 2-1,-1 2-3,0 2-2,-3 3-2,-3 4-2,-2 4-3,-4 4-2,-1 3-5,-2 5-5,0 3-6,-2 5-6,2-3-3,4-7-3,4-8-3,4-8-2,4-8-2,5-8-3,5-8-3,5-7-3,5-7 1,3-6 2,4-6 2,4-6 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0"/>
    </inkml:context>
    <inkml:brush xml:id="br0">
      <inkml:brushProperty name="width" value="0.03998" units="cm"/>
      <inkml:brushProperty name="height" value="0.03998" units="cm"/>
    </inkml:brush>
  </inkml:definitions>
  <inkml:trace contextRef="#ctx0" brushRef="#br0">83750 39927 550,'14'-6'4,"-1"2"10,-2 4 10,-2 2 8,-1 3 6,0 2 1,-1 2 1,1 2 1,0 0-1,2 1-4,0 0-5,1 0-4,1 0-5,0 1-5,0 1-5,-1 1-5,2-1-5,0-4-2,1-5-4,1-3-3,2-3-7,3-2-14,3-2-14,3-1-12,2-4-5,1-4 5,1-3 4,1-5 5,-2 1 5,-6 3 6,-3 5 7,-6 3 6,-5 4 13,-5 6 22,-4 4 21,-5 6 21,-2 1 6,2 1-9,2 0-10,2 0-9,2-2-7,2-1-3,2-2-5,2-2-3,2-3-10,3-2-14,3-4-16,4-2-14,0-2-6,1 0 3,-1 1 4,1-1 4,-2 0 3,-3 2 5,-3 1 5,-2 0 4,-5 2 3,-2 2 0,-6 2-1,-2 2 1,-5 2 4,-2 2 11,-3 2 8,-3 2 11,-3 1 4,-1 1 0,-3 1 0,-1 1 0,-3 1-2,-1 1-2,-2 1-4,-2 1-3,-2 0-1,1-1-1,0-1 0,0 0-1,0-2 1,3-1 2,2-1 2,1-1 3,4-1 1,5-2 1,5-2 1,5-2 1,7-3-1,10-3-3,9-2-3,11-3-4,7-2-2,8 0-2,7 0-2,6 0-2,3 1-5,-1-1-6,0 0-8,-2 0-5,-1 1-4,-2 2 3,-2 3 2,-2 1 2,-5 1-3,-6 0-9,-7 0-8,-7 0-9,-5 0-3,-3 0 0,-3 0 2,-2 0 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0"/>
    </inkml:context>
    <inkml:brush xml:id="br0">
      <inkml:brushProperty name="width" value="0.03106" units="cm"/>
      <inkml:brushProperty name="height" value="0.03106" units="cm"/>
    </inkml:brush>
  </inkml:definitions>
  <inkml:trace contextRef="#ctx0" brushRef="#br0">87150 37462 708,'9'-8'4,"3"-1"10,3-2 10,3 0 8,1 1 5,-3 3 0,-1 2-2,-2 4 0,-2 2-5,1 4-8,0 2-7,-1 3-9,-1 3-8,-2 2-11,-4 1-10,-2 3-11,-4 1-6,0 2-3,-3 3-2,-2 1-3,-1-1 1,1-7 8,-1-5 6,0-6 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1"/>
    </inkml:context>
    <inkml:brush xml:id="br0">
      <inkml:brushProperty name="width" value="0.04221" units="cm"/>
      <inkml:brushProperty name="height" value="0.04221" units="cm"/>
    </inkml:brush>
  </inkml:definitions>
  <inkml:trace contextRef="#ctx0" brushRef="#br0">86449 38504 521,'-15'6'0,"3"-1"0,1-2 0,2-2 0,2 0 2,1 0 6,0 2 5,2 0 5,0 2 6,2 2 5,0 2 5,2 1 6,0 4 1,2 2-3,0 3-3,2 3-3,0 1-4,0 1-3,-1-1-3,1 1-3,0-1-3,-2 1 0,0-1 0,-2 1-2,0-2-5,0-3-12,0-3-11,0-3-12,2-7-13,6-12-16,4-12-17,5-11-16,3-6 1,1 2 19,1 0 18,1 1 19,1 1 12,-1 1 9,1 2 7,-1 0 8,1 1 5,-1 3 1,1 1 1,-1 3 2,-1 2 3,-1 2 4,-3 4 4,-1 3 4,-3 5 0,-4 8-2,-5 8-3,-2 7-4,-6 5-1,-4 1-2,-6 1-1,-3 1-1,-4 0-5,0-1-9,1-1-10,-1-1-9,1-3-4,-1-3 0,1-5 2,-1-3-1,5-4 3,9-6 3,8-4 3,9-5 3,6-3 3,1 0 2,3 0 1,2 1 3,-2 0 1,-3 2 0,-5 2 2,-3 2 0,-3 3 0,-2 2-2,-3 4 0,0 2-1,-5 4-1,-4 4-1,-5 3-1,-5 5 0,-4 1-1,0 1 1,-1-1 0,0 1 0,-3-1 1,0-2 1,0 0 2,-2 0 1,-1-2 1,1-1 3,0-1 2,-1-1 3,2-2 3,3-2 5,3-4 5,3-3 6,6-2 0,10-4-4,10-2-5,10-3-3,6-3-5,3 0-5,3-2-5,2 0-4,2-1-5,-1-1-1,-2-1-3,0-1-1,-3 0-1,-5 4 0,-5 3 2,-5 3 0,-5 3 4,-4 7 5,-6 6 6,-4 6 6,-4 2 3,-2-1 1,-1-1 2,-3-1 1,-2 1 0,-3 1 0,-3 3-2,-3 2-1,-2 0-2,-1 2-2,0 1-3,-2 1-2,1-1-4,3-3-7,3-3-6,3-3-7,5-4-10,7-6-15,6-6-13,8-6-16,3-3 1,-1 0 13,1 1 13,0-1 14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1"/>
    </inkml:context>
    <inkml:brush xml:id="br0">
      <inkml:brushProperty name="width" value="0.04253" units="cm"/>
      <inkml:brushProperty name="height" value="0.04253" units="cm"/>
    </inkml:brush>
  </inkml:definitions>
  <inkml:trace contextRef="#ctx0" brushRef="#br0">87050 40450 517,'13'1'31,"-2"2"2,-6 2 2,-3 2 2,-2 1 0,0 3-2,0 2-3,0 1-2,1 2-2,2 0 0,2-1-2,2 1-2,2 0-2,3-1-4,4 1-4,2-1-5,3-1-1,5-4 1,3-5 1,4-2 2,3-5-8,3-2-13,1-4-15,2-2-14,0-2-10,-2-1-5,-2-1-7,-1-1-5,-5-1 1,-6 2 8,-5 1 9,-6 1 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2"/>
    </inkml:context>
    <inkml:brush xml:id="br0">
      <inkml:brushProperty name="width" value="0.03175" units="cm"/>
      <inkml:brushProperty name="height" value="0.03175" units="cm"/>
    </inkml:brush>
  </inkml:definitions>
  <inkml:trace contextRef="#ctx0" brushRef="#br0">90073 39950 692,'15'1'34,"-3"2"9,-1 2 11,-2 2 9,-4 3-4,-4 5-22,-6 5-19,-4 5-22,-4 2-15,-5 0-11,-3 0-11,-5 1-12,1-4-1,5-5 9,5-7 9,5-5 9,2-2 4,-2 0 0,0 1 0,-1 2-1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4"/>
    </inkml:context>
    <inkml:brush xml:id="br0">
      <inkml:brushProperty name="width" value="0.04665" units="cm"/>
      <inkml:brushProperty name="height" value="0.04665" units="cm"/>
    </inkml:brush>
  </inkml:definitions>
  <inkml:trace contextRef="#ctx0" brushRef="#br0">91351 38294 471,'0'-10'70,"1"12"-10,2 12-8,0 11-10,1 7-7,-2-1-4,0 0-6,-2 0-6,0 0-3,0-3-5,0-2-4,0-1-4,0-3-4,0-1-4,0-3-2,0-1-4,3-6-5,6-10-10,6-10-8,5-9-8,4-9-3,1-5 7,1-6 5,1-6 5,-1-2 6,-1 2 2,-3 2 3,-1 2 4,-3 4 3,-3 7 3,-3 7 4,-2 7 3,-5 7 7,-5 8 12,-4 8 11,-5 7 12,-2 5 1,2 0-6,2-1-6,2 1-7,2-1-5,1-1-2,0-1-3,2-1-3,0 0-6,0 1-9,0 2-9,0 0-9,-2 1-5,-2 3 1,-4 1 0,-2 3-1,-3 1 2,-3 2 2,-3 2 1,-3 3 2,-2-1 2,-1 0 4,-1-1 4,-1-1 4,0-2 3,1-2 3,1-1 3,1-3 4,2-2 3,3-4 4,3-5 4,3-3 3,4-5 3,6-4 3,6-6 3,6-4 1,5-5-3,7-5-11,5-5-11,7-5-10,2-3-8,2-3-2,1-1-2,0-2-3,1-2-1,-1-2 1,-2-2 1,0-2 1,-3 1 2,-3 4 0,-5 4 1,-3 4 2,-4 2 1,-3 5 3,-3 2 2,-3 3 3,-2 3 3,-2 2 6,-2 4 5,-2 3 5,-1 3 8,0 6 8,0 4 8,0 6 10,0 4 1,0 5-7,0 5-5,0 5-7,-1 3-5,0 0-2,-2 2-2,0 1-3,0 0-3,0 0-2,2 0-2,0 1-4,1-3-1,0-2-4,0-3-1,0-3-2,1-3-5,2-1-6,2-2-6,2-2-5,1-4-6,2-3-3,0-4-4,1-4-4,2-4-2,3-4-2,3-4 0,4-3-2,0-5 3,-2-2 7,0-3 6,0-3 7,-4 1 2,-3 3-3,-4 5-1,-4 3-3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02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39300 15859 577,'38'-30'-8,"-2"3"7,-2 3 7,-1 3 6,-1 3 4,2 2 0,3 4 2,1 3 0,1 2 1,-2 0-1,0 2 1,-1 1 0,-2-1 0,-2 2-3,-1-1 0,-3 0-3,-1 1-1,-3 2-1,-1 2-3,-3 2 0,-2 1-2,-3 2-2,-2 0-1,-4 1-1,-2 3 1,-2 4 2,-3 3 3,0 5 3,-5 1 1,-2 1 2,-5-1 0,-4 1 0,-4 1 1,-3 5-2,-5 3-2,-3 4 0,-3 1-3,-1-2-2,0-1-1,-2-3-3,0-3-1,2-5-2,0-5-2,1-5 0,2-4-2,3-2-1,3-4-2,3-2 0,2-5-2,1-2-2,1-5-2,1-4-2,2-6-3,4-9-4,4-8-4,4-10-4,3-5-2,2-2 1,2-1 1,2-3 0,1 3 2,0 6 1,0 7 2,-1 8 3,1 4 1,0 1 4,0 3 3,0 1 3,-2 4 6,-1 3 10,-2 5 10,-2 3 10,-2 4 8,-2 4 4,-2 4 7,-1 4 4,-3 4 0,-2 3-6,-2 5-5,-1 3-7,-2 3-4,2 1-5,1 1-4,1 1-3,1 0-3,0 1-1,2-1-1,1 1 0,0-3-3,2-1-7,1-4-6,0-3-7,4-4-7,6-3-8,6-4-9,5-4-9,5-5-1,3-6 4,3-5 4,3-7 5,0-1 4,-1 3 6,-3 3 5,-1 3 5,-3 2 6,-1 4 5,-3 3 5,-1 2 6,-3 4 4,-2 2 5,-4 3 5,-2 4 4,-3 1 3,-1 3 0,0 2 1,-2 1 0,0 1 1,0-1 1,0 0 3,0-2 1,3-6-10,6-12-21,6-12-21,5-11-23,2-5-7,-4 3 5,-5 3 4,-3 3 6,-2 2 2,2 1 0,0 0 1,1 2 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4"/>
    </inkml:context>
    <inkml:brush xml:id="br0">
      <inkml:brushProperty name="width" value="0.04112" units="cm"/>
      <inkml:brushProperty name="height" value="0.04112" units="cm"/>
    </inkml:brush>
  </inkml:definitions>
  <inkml:trace contextRef="#ctx0" brushRef="#br0">93118 38563 535,'-2'-28'26,"0"9"2,-3 7 2,-2 8 2,-1 5 1,-2 4-1,0 2-1,-1 3-1,-3 6 0,-3 8-1,-5 7 0,-3 8-1,-4 3-1,-3 0-3,-3-2-4,-2 0-2,-1-2-6,1-2-7,3-2-7,2-1-7,3-4-9,5-3-8,5-5-9,5-3-9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5"/>
    </inkml:context>
    <inkml:brush xml:id="br0">
      <inkml:brushProperty name="width" value="0.04681" units="cm"/>
      <inkml:brushProperty name="height" value="0.04681" units="cm"/>
    </inkml:brush>
  </inkml:definitions>
  <inkml:trace contextRef="#ctx0" brushRef="#br0">94661 37968 469,'-28'-17'33,"7"15"8,7 12 10,7 15 8,3 6-2,0 2-10,0 1-12,0 1-10,-1-1-9,-4 0-3,-2-1-4,-3-1-4,-1-3-3,2-3-2,3-5-4,1-3-2,4-7-8,6-9-12,6-8-11,6-9-13,5-7-2,5-5 6,5-5 7,4-4 5,3-4 7,-3 1 5,-2 0 6,-1 0 5,-4 3 6,-1 7 7,-4 7 6,-3 7 7,-4 9 5,-5 10 6,-4 12 4,-6 10 6,-3 4 0,-3 0-2,-4-1-3,-2-1-4,-2-2-3,-1 0-5,-1-1-5,-1 0-5,0-4-2,0-1 2,2-4 0,1-3 2,2-4-9,1-5-18,2-4-17,2-5-18,4-5-4,4-4 10,6-4 10,4-3 10,4-2 6,3-1 5,3 1 4,4-1 4,1 2 4,4 3 2,3 3 3,3 3 3,0 2 0,0 0 1,-1 2 0,-1 1 0,-1 0 0,1 0-1,-1 0-1,0 1 0,0-1-1,-1 0 0,-1 0 0,-1 0 1,-2 0-1,0 1-2,-1-1 0,0 0-1,-3 0-1,-2 0 0,-1 0 0,-2 1 0,-3-1 1,-1 0 0,-2 0 1,-2 0 1,-4 1 0,-2-1 0,-6 0-1,-2 0 0,-4-1-1,-2-2 1,-2-1 0,-1-3 0,-3-1 0,-2 1 0,-1-1 0,-2 1-1,-2-1 2,2 2 1,2 1 2,-1 1 1,3 1 1,1 0 2,2 2 1,3 1 1,1 3 5,2 8 7,2 6 8,3 7 7,0 7 1,2 7-7,0 6-6,2 8-6,0 2-5,0-4-2,0-2-4,0-4-3,-2 1-2,0 5-2,-3 2 0,-2 6-2,-1 0-3,0 1-3,1 0-3,-1 0-4,-1-1-1,0-2-1,-1-2 0,-1-2-1,-1-4-2,2-4-3,1-5-5,0-5-3,-1-7-2,-3-7-1,-5-8 0,-3-8-1,-1-6 2,2-4 4,4-3 4,3-5 4,2-2 6,3-1 8,1-1 9,2 0 8,3-1 4,4 1 0,4 1 0,4 1 0,3 1-2,5 3-5,3 1-4,5 3-5,2 0-2,3 2 0,1 1 0,2 1 1,2 1-6,1 0-10,0 2-11,2 1-10,-4 0-2,-7 2 5,-9 1 6,-7 0 7,-4 1 2,0 1-1,-1-1 0,1 0-1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5"/>
    </inkml:context>
    <inkml:brush xml:id="br0">
      <inkml:brushProperty name="width" value="0.04968" units="cm"/>
      <inkml:brushProperty name="height" value="0.04968" units="cm"/>
    </inkml:brush>
  </inkml:definitions>
  <inkml:trace contextRef="#ctx0" brushRef="#br0">97931 37222 442,'8'-15'0,"0"2"0,0 3 0,0 1 0,0 1 3,-1 0 5,1 0 5,0 0 6,-2 3 4,-4 6 1,-4 6 4,-4 6 1,-4 4 0,-3 3-4,-5 3-5,-4 3-3,-2 2-3,-1 1-2,-1 1-1,0 1-2,0-1-3,3-2-3,3-2-3,3-1-3,4-4-7,8-7-10,6-5-10,8-6-10,3-3-1,1-2 8,1-1 8,2 0 8,-1 0 7,1 2 7,0 2 5,-1 2 6,-1 4 5,-2 4 5,-4 5 4,-3 5 4,-2 4 1,-2 3-1,-2 3-2,-2 3-2,-2 0-2,-3-2-2,-4-2-2,-2-1-2,-1-3-2,-1-1-3,0-3-3,1-1-2,-1-3-4,2-3-4,1-3-3,1-2-3,2-7-6,4-6-7,4-9-8,4-8-6,4-5-3,6-5 3,4-3 2,5-4 4,3-2 4,1 0 5,1 0 4,1-1 6,0 3 6,0 2 6,1 3 7,-1 3 6,0 3 3,1 3 0,-1 3-1,1 3-1,-2 3 0,0 3 3,-1 2 0,-1 4 2,0 0 0,1 0 0,1-1-1,1-1 0,0-1-4,-1 2-7,-1 1-5,-1 0-7,-1 0-3,1 0-1,-1-1 0,1-1 0,-2-1-1,-3 0 0,-3 0-1,-3 0-1,-3 0 0,-2-1 0,-4-2 1,-2 0-1,-4-1 2,-2 1 1,-4-1 3,-2 0 1,-3 0 2,-1-1 1,-3-1 0,-1-2 2,-1 1 1,0 1 0,2 1 2,1 1 0,1-1 1,1 0 3,1-1 2,0-1 2,2 0 0,3 2 0,1 3-1,2 1 0,2 3 4,0 6 12,2 4 10,0 6 11,1 2 2,0 3-9,0 2-8,0 1-8,0 6-5,0 9 0,0 9-1,0 8 0,0 7-2,0 4-2,0 3-1,0 5-3,-1 1-2,-2 0-4,-2 1-5,-1-1-3,-3 2-4,0 1-5,-2 2-4,1 3-6,-3 1 0,0 2 1,-1 2 3,-1 3 1,-1-5-4,2-10-11,1-9-11,1-10-11,2-9-4,2-6 6,4-7 5,3-7 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6"/>
    </inkml:context>
    <inkml:brush xml:id="br0">
      <inkml:brushProperty name="width" value="0.03454" units="cm"/>
      <inkml:brushProperty name="height" value="0.03454" units="cm"/>
    </inkml:brush>
  </inkml:definitions>
  <inkml:trace contextRef="#ctx0" brushRef="#br0">98354 38413 636,'0'-15'3,"2"4"5,0 3 4,1 3 6,-1 4 6,-6 7 4,-4 7 5,-5 8 5,-5 4 2,-3 4-4,-5 5-4,-3 3-3,-3 1-5,-3 0-5,-1-2-7,-2 0-6,1-2-5,2-1-2,3-3-4,3-2-4,4-3-5,5-5-9,5-5-9,5-4-8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6"/>
    </inkml:context>
    <inkml:brush xml:id="br0">
      <inkml:brushProperty name="width" value="0.03413" units="cm"/>
      <inkml:brushProperty name="height" value="0.03413" units="cm"/>
    </inkml:brush>
  </inkml:definitions>
  <inkml:trace contextRef="#ctx0" brushRef="#br0">100000 38250 644,'63'10'60,"-13"3"-6,-14 5-7,-13 3-5,-9 3-7,-1 1-7,-3 1-6,-1 1-6,-1-1-4,-2-2 0,-1-1 0,0-3-1,-3-1-6,-4-1-17,-4-1-14,-4 0-16,-2-3-8,1-1 2,-1-3 0,0-1 1,1-2 3,-1 0 4,0-2 4,1 0 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6"/>
    </inkml:context>
    <inkml:brush xml:id="br0">
      <inkml:brushProperty name="width" value="0.03412" units="cm"/>
      <inkml:brushProperty name="height" value="0.03412" units="cm"/>
    </inkml:brush>
  </inkml:definitions>
  <inkml:trace contextRef="#ctx0" brushRef="#br0">98511 39492 644,'-16'0'43,"14"0"1,15 0 1,15 0 2,8-2-3,3 0-7,1-3-9,2-2-7,2-1-5,2 1-3,2-1-3,2 0-3,-1 0-6,-2 0-10,-4 1-8,-2-1-9,-3 0-9,-4 2-7,-2 1-8,-3 1-7,-5 0 0,-5 0 7,-6 0 8,-6 0 7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7"/>
    </inkml:context>
    <inkml:brush xml:id="br0">
      <inkml:brushProperty name="width" value="0.04694" units="cm"/>
      <inkml:brushProperty name="height" value="0.04694" units="cm"/>
    </inkml:brush>
  </inkml:definitions>
  <inkml:trace contextRef="#ctx0" brushRef="#br0">101349 36954 468,'14'-22'4,"-1"5"9,-2 3 7,-2 4 9,-6 6 5,-10 8 0,-10 8 1,-9 7 1,-6 5-2,-1-1-6,-1 1-5,0-1-6,0 1-3,2-1-2,1 1-1,3-1-2,3-1-3,5-3-7,5-3-5,5-2-7,4-4-5,6-1-4,4-2-5,6-2-4,4-4-4,7-4 0,5-5-1,6-6-1,3-1 2,-2 1 3,0 1 5,-1 1 4,-3 1 4,-3 4 3,-5 2 4,-3 4 3,-7 4 8,-10 6 15,-10 5 14,-10 7 15,-5 1 4,-3-1-5,-1-2-3,-2-3-6,0 0-3,1 2-5,3 0-3,2 1-5,2-1-4,4-1-3,5-2-3,3-3-4,5-2-3,6-2-5,6-4-3,6-2-4,4-4-2,5-4 1,3-4 2,4-3-1,3-3-1,-1 0-6,0 1-5,0-1-5,-1 2 0,-1 2 6,-3 4 6,-1 3 5,-7 2 8,-9 4 9,-10 2 9,-10 4 10,-6 2 2,-5 3-2,-3 3-2,-4 4-3,-5 1-2,-3 1-2,-4 0-1,-4 3-2,-1-2-1,2 0-1,2-1 0,2 0-1,4-3 0,6 1 0,6-2 0,5-1-1,10-1-2,14-3-6,13-1-6,15-2-6,7-5-4,4-6-4,2-7-2,4-7-3,0-5-2,-1 0 0,0-1-1,-2 0 0,-3-1 3,-4 4 4,-5 3 6,-5 3 5,-6 2 3,-4 2-1,-4 2 1,-6 3 0,-5 1-1,-2 2 1,-6 2-1,-2 2 0,-5 1 0,-6 3 1,-4 2 0,-4 2 0,-3 0 1,3-1 1,1 0 0,3-2 1,1 0 1,2 0 3,3 0 1,1 0 3,2-1 3,3-1 2,1-1 2,2 0 4,2 0 4,0 3 8,1 4 8,2 2 6,0 2 4,2-1-5,1 1-2,0 0-4,1 0-2,0 1-3,0 1-2,0 1-2,-1 1-2,1 1-2,0 1-1,0 1-2,-1 1-2,0-1-2,-2 1-2,0-1-2,-1 1-1,0-1-2,0 1-1,0-1-2,-3-2-2,-6-3-5,-6-4-3,-5-4-3,-2-4-5,1-3-6,3-2-4,1-4-5,1-3-4,-1-5-1,-2-5-1,1-5-2,-1-3 1,2-1 4,3-1 4,1-1 4,2-1 3,1-1-1,0-1 1,2 0 0,1 0 4,0 7 9,2 4 8,1 5 8,-1 3 9,0 6 11,-2 3 9,0 4 11,0 4 0,0 5-6,2 5-7,1 6-7,0 0-4,0 0 0,0-1 1,0 0-1,0-2-2,0 1-6,0-1-5,1 1-5,-2-2-7,2-1-7,-1-2-7,0-2-7,2-3-13,4-1-20,4-2-19,4-2-20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7"/>
    </inkml:context>
    <inkml:brush xml:id="br0">
      <inkml:brushProperty name="width" value="0.04219" units="cm"/>
      <inkml:brushProperty name="height" value="0.04219" units="cm"/>
    </inkml:brush>
  </inkml:definitions>
  <inkml:trace contextRef="#ctx0" brushRef="#br0">102850 39600 521,'43'16'82,"-8"-1"-11,-8 1-9,-7-1-10,-6 1-7,-1-1-5,-3 1-4,-1 0-5,-1-1-5,-2-1-8,-1-1-7,0-1-7,-4-1-11,-6-1-18,-6 0-16,-5-2-16,-3-1-10,2-2 0,3-3 0,1 0-1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49"/>
    </inkml:context>
    <inkml:brush xml:id="br0">
      <inkml:brushProperty name="width" value="0.03662" units="cm"/>
      <inkml:brushProperty name="height" value="0.03662" units="cm"/>
    </inkml:brush>
  </inkml:definitions>
  <inkml:trace contextRef="#ctx0" brushRef="#br0">77880 44711 600,'7'-13'40,"-2"8"5,-3 7 6,0 6 5,-2 4-1,0 3-11,0 2-9,0 1-10,0 2-7,0 1-3,0 1-5,0 1-5,-2 1-8,0-1-13,-3 0-15,-2 1-13,0-1-6,-1-2 2,1 0 3,-1 0 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50"/>
    </inkml:context>
    <inkml:brush xml:id="br0">
      <inkml:brushProperty name="width" value="0.04132" units="cm"/>
      <inkml:brushProperty name="height" value="0.04132" units="cm"/>
    </inkml:brush>
  </inkml:definitions>
  <inkml:trace contextRef="#ctx0" brushRef="#br0">77535 43860 532,'24'-22'43,"-1"5"-7,1 3-8,-1 4-7,2 2-4,1 1-2,2-1 1,3 0-2,0 1 0,2 2-1,1 2-1,1 2 0,-1 2-1,-3 0-1,-3 2-1,-3 0-1,-3 2-1,-3 0-2,-3 1 0,-3 2-1,-3 0-2,-4 1-1,-4 2-1,-4 0-2,-4 1 0,-4 1 0,-4 1 1,-3 2 0,-5 0 1,-1 1-1,-4 1-1,-3 1 0,-3 1 0,-1 1 0,-2 1-1,-2 1 0,-3 2 0,-1 1 2,-2 2 0,-2 3 2,0-1 0,2-3 2,2-4 2,2-1 1,3-4 1,5-1 1,5-3 2,6-1 1,5-3 1,8-4 3,8-4 3,8-4 2,6-4-2,7-2-4,5-3-6,7-3-5,4-2-4,2 0-1,4 1-2,2-1-1,1 1-1,-2 1 0,-2 1 0,-1 0 1,-4 3-3,-6 2-6,-4 4-5,-5 3-6,-6 1-7,-6 2-10,-8 0-9,-6 2-8,-5-3-2,-2-5 10,-2-4 8,-1-5 9,-1-4 7,2-1 6,3-3 6,1-1 6,1-4 3,0-5 2,0-5 1,1-4 1,-1-4 1,2-2 1,0-2-1,2-2 1,1 0 1,0 2 3,1 2 4,2 2 3,0 3 3,0 5 4,0 5 4,0 6 4,0 3 2,0 5 1,0 3 2,0 4 1,0 7 3,2 10 3,1 9 4,0 11 4,1 8-1,0 8-6,0 8-5,0 8-5,-2 7-6,-4 5-6,-4 6-4,-4 7-6,-3 7-4,-2 13-2,-1 12-4,-3 11-1,0 7-8,-1 0-12,0 2-11,1 0-12,1-12-4,5-27 2,3-26 3,4-26 3,2-15 2,0-1 0,0-3 1,0-1-1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03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42136 13300 473,'14'-26'9,"-4"10"12,-5 12 13,-3 11 12,-2 6 3,-2 5-6,0 3-7,-1 5-6,-1 1-5,2 1-5,0-1-5,2 0-5,1-1-4,3-5-2,4-3-4,2-4-2,3-4-1,0-1 0,1-2 1,1-2 1,1-2-3,-1 0-6,1-2-5,0 0-6,-3 0-6,-3 3-6,-4 4-5,-4 2-6,-6 5 3,-8 5 13,-7 7 11,-9 5 12,-1 1 7,4-3 1,3-5 2,4-3 1,2-3 3,-1 1 4,-1-1 4,-1 1 4,4-3 2,8-5-2,10-4-2,8-6-1,7-4-3,3-4-4,5-4-4,3-3-5,1-2-2,-1 2-2,-3 3-2,-1 1-3,-3 1-1,-3 2-2,-3 1-2,-3 0-1,-3 3-2,-4 4 0,-4 4 0,-4 4 1,-6 5 0,-6 7 2,-7 7 1,-7 7 2,-2 1 1,2-4 1,1-4 1,3-3 2,-1-1 1,-1 3 2,-3 3 3,-1 2 2,1 0 4,5-7 3,5-5 4,5-7 5,6-4 2,6-4-1,7-4 0,8-4 0,5-5-3,5-6-5,5-5-4,5-7-5,1-2-4,0 1-3,-1 1-3,-1 2-4,-2-1-1,-2 3-2,-1 0 0,-3 1-2,-2 1 0,-4 4-3,-5 3-1,-3 3-1,-4 1-1,-4 2 0,-4 1 0,-4 0 1,-3 1 2,-4 0 5,-2 0 5,-3 1 4,-1-1 5,1 2 5,1 0 6,1 2 4,0 1 3,2 2-2,1 2-2,1 1-2,1 4 2,0 2 6,2 3 6,1 3 6,1 4 1,2 3-1,2 4-1,2 5-3,0 2-1,0 2-2,-2 2-3,0 2-1,0 1-3,0 0-1,2 0-1,0 1-1,1-3-1,0 0-2,0-3-2,0-2-1,1-4-3,2-5-4,2-7-5,2-5-3,1-5-6,2-4-5,0-5-5,1-2-5,2-8-3,2-10 4,1-9 1,3-10 4,2-10-3,3-8-6,3-9-6,3-9-6,0-2-1,0 3 4,-1 5 5,-1 3 4,-2 7 5,-1 9 5,-3 8 5,-1 9 5,-3 7 6,-5 5 5,-3 5 5,-4 5 6,-3 4 9,0 4 12,-2 4 11,0 4 13,-1 3 0,0 3-11,0 4-9,0 2-12,0 0-5,2 1-4,0-2-2,2-1-3,0 0-2,3-1-2,2 1-2,2 0-2,0 0-1,-1 1-1,0 1-2,-2 1-2,-1 1 0,0 1 0,-2 1 0,0 1 1,-3 1-1,-4 1-2,-4 1 0,-4 1-2,-3 0-2,-2 1-3,-1-1-4,-3 1-3,-1-3-3,-3-2-3,-1-3-3,-3-2-3,0-4 0,0-3 1,-1-3 2,1-2 1,0-5 2,3-6 1,1-6 0,3-6 2,2-3 1,5-1 2,3-1 3,4-1 2,2 1 3,0 3 3,0 3 5,0 3 2,2 2 7,4 0 8,4 2 9,4 1 8,3 1 5,3 4 0,3 2 0,3 4 1,5 4-2,5 7-2,6 7-4,6 7-2,5 5-2,6 1-1,4 2-1,5 2-1,4 0-7,1-2-15,3-1-13,1-3-15,1-2-6,-1-3 4,-1-3 4,-1-3 3,-6-4 3,-11-3 3,-10-4 2,-11-4 3,-7-3-6,-2-1-15,-1 0-15,-2-1-15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52"/>
    </inkml:context>
    <inkml:brush xml:id="br0">
      <inkml:brushProperty name="width" value="0.03895" units="cm"/>
      <inkml:brushProperty name="height" value="0.03895" units="cm"/>
    </inkml:brush>
  </inkml:definitions>
  <inkml:trace contextRef="#ctx0" brushRef="#br0">81109 43734 564,'1'-17'4,"1"0"9,3-1 8,2-1 8,0 3 4,0 7-1,-2 6 0,0 8-1,-2 5-3,-1 7-5,0 5-4,-1 7-4,-2 2-4,-1 1 1,0-1-2,-1 0 0,-1 1 0,0 1-2,0 1-1,0 0 0,0 2-2,0 1 0,0 0 0,0 2 0,0-1-1,-2-2-1,0-2-1,-1-1 0,-1-2-2,0 2-1,0 1-2,1 1-1,0-2-2,2-3-1,2-5 0,2-4-2,0-3-1,-2-4-3,-2-5-3,-2-3-3,-1-4 0,1-6 2,-1-4 3,0-5 2,-1-4 1,0-1 0,-1-3-1,-1-1-1,-2-3 1,0-1-1,-1-3 0,-1-1 0,-1-2 1,1-1 1,-1-1 1,0 0 1,1 0 2,3 1 2,1 3 3,2 2 3,3 1 3,2 3 3,4 1 5,2 3 4,4 1 1,2 3-1,3 1-3,3 2-1,2 2-3,2 1-1,0 0-2,1 2-2,0 1-1,-3 2 0,-1 2 0,-2 2 0,-3 5-1,-1 6 0,-2 7-1,-2 7 0,-5 4 0,-6-1 1,-7 0 1,-7 1 2,-4-2 0,-1 0 1,-1 0 1,-1-2 1,0-2 0,1-1-1,1-3 1,1-1-1,2-3-1,1-1-1,2-2-1,3-2-1,5-4-3,8-2-5,9-6-5,10-2-4,8-6-4,10-6 0,10-5-1,10-6-2,7-4-1,4 1-2,3 0-1,5-1-3,-2 2 1,-5 1 3,-6 3 5,-7 2 2,-5 2 6,-6 5 4,-5 3 6,-7 4 4,-9 5 8,-11 6 6,-12 6 8,-11 6 7,-8 3 4,-1 1-3,-3 1 0,-1 1-3,-1 0-1,3-1-3,1-1-1,3 0-3,2-3-3,2-1-2,4-2-2,3-2-3,3-1-1,4 1 1,4 2 1,4 0 0,4 0-4,5-1-12,5-1-11,5 0-10,2-1-7,-1 0-2,-1-1-1,-1 1-1,-1 0-1,-1 0 2,-1 0 2,-1 0 1,0-1 1,0-1-1,-1-1 0,1 0-1,-2-2 2,-3 0 4,-3-2 5,-2 0 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53"/>
    </inkml:context>
    <inkml:brush xml:id="br0">
      <inkml:brushProperty name="width" value="0.03824" units="cm"/>
      <inkml:brushProperty name="height" value="0.03824" units="cm"/>
    </inkml:brush>
  </inkml:definitions>
  <inkml:trace contextRef="#ctx0" brushRef="#br0">83718 43661 575,'2'-14'0,"4"3"0,3 2 0,5 4 0,3 1 2,3 0 5,3 0 4,3 1 6,3-2 1,3 2 2,3-1 0,2 0 1,3-1-7,1-2-13,0-2-15,2-1-13,-4-1-5,-8 2 4,-7 2 4,-9 2 5,-4 1 1,-2-2 1,-2 0-1,-2-1-1,-3-1 3,-2 0 3,-4 0 4,-2 1 3,-4-2 3,-2 0 0,-3-2 2,-3 0-1,-2-1 4,1-1 5,-1-1 6,1-1 4,1 0 4,2 2 0,4 3 2,3 1 1,2 3 4,0 4 8,2 4 7,1 4 8,0 4-1,2 3-9,0 5-8,2 3-9,0 4-6,0 3-1,0 3-1,0 3-2,-1 1-1,0 0-1,-2 0-2,0 0-1,-1 0-1,0-3-2,0-2-3,0-1-1,-1-2-2,-2 0-2,-1 1-4,-3-1-2,-1-1-2,0-3-1,1-3-1,-1-3-1,-1-3-3,0-4-2,-1-5-4,-1-3-2,0-2-2,3 0 2,1 0 2,2 0 1,2-3 1,2-6 4,2-5 2,3-7 3,0-3 2,3-1 1,2-1 1,2 0 0,3 0 2,4 3 1,3 3 2,5 3 2,1 2 2,1 4 1,-1 3 1,1 3 2,-2 2-1,-1 2-1,-3 2-3,-1 2-1,-3 2-2,-3 3 0,-2 3-2,-4 4-1,-2 0-1,-2 1-3,-2 0-2,-2-1-3,-3 1-1,-6 0-1,-4-1-2,-5 1-1,-2-1 0,1-1 0,1-1 0,1 0 1,0-3 1,-3-3 5,-1-2 3,-3-4 3,-1-1 4,-1 0 1,0 0 4,-2 0 1,-1 0 3,-1 0 5,-1 0 3,0 0 3,1 0 5,5 0 4,5 0 5,5 0 3,9 2 5,14 4 4,13 4 4,15 3 5,6 2-4,-2-1-12,0 0-11,-1-2-12,5 0-8,12 1-4,11 2-3,13 0-5,3-1-6,-4-3-9,-4-3-9,-3-2-9,-7-3-5,-9-2 1,-8-2 0,-9-2 1,-7-1 2,-3 0 3,-5 0 4,-3 0 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54"/>
    </inkml:context>
    <inkml:brush xml:id="br0">
      <inkml:brushProperty name="width" value="0.0377" units="cm"/>
      <inkml:brushProperty name="height" value="0.0377" units="cm"/>
    </inkml:brush>
  </inkml:definitions>
  <inkml:trace contextRef="#ctx0" brushRef="#br0">86729 42660 583,'0'-12'12,"2"10"15,0 8 13,2 9 14,-2 5 1,-1 1-11,-2 1-11,-1 1-10,-2 0-10,0-1-7,0-1-7,0 0-8,3-6-8,6-7-12,5-8-10,7-8-13,5-6-2,3-7 5,4-5 5,5-7 5,-1-1 7,-2 4 9,-3 2 8,-3 3 8,-3 2 4,-3 3 0,-3 1-1,-2 3 0,-5 4 9,-5 8 20,-4 8 21,-6 8 19,-4 4 4,-3 3-13,-5 1-15,-3 3-12,-2 0-10,1 1-4,1-1-5,1 1-5,2-3-2,2-3-1,4-5 1,3-3-1,6-4-7,8-4-15,9-4-15,9-4-14,3-1-3,-3-1 11,-3 0 10,-3 0 12,-4 2 6,-6 4 5,-6 4 3,-6 4 3,-6 3 4,-4 3 4,-5 4 2,-5 2 4,-2 1 1,0 1 0,-1-1 0,1 1-1,-1 0 1,-1-1-2,-1 1-2,-1-1 0,0 1-1,-2 0 2,-1-1 1,-1 1 1,2-2 1,2-1 3,3-3 2,3-1 2,4-2-1,5 0 0,5-2-3,4-1-1,5-1-1,4-2-3,4-2-1,4-2-1,6-3-1,9-4 0,9-4 1,8-3 0,7-4-5,2-2-12,3-1-11,4-2-12,-2-1-3,-5 2 3,-4 3 5,-6 1 3,-5 3 3,-7 5 1,-7 3 3,-7 4 1,-6 4 2,-5 4 0,-4 3 0,-5 5 1,-6 3 2,-4 1 2,-5 3 3,-5 2 3,-2-1 2,1-2 0,1-1 2,2-2 0,-2-2 1,-1 1 0,-3 0 0,-1-1 0,0 0 1,1-1 1,3 0 2,1-2 3,4-1 1,3-2 3,5-3 2,3-1 4,7-2 0,10-2-1,9-2-1,11-2 0,5-2-4,2-1-6,3-3-5,1-2-6,-2 0-4,-4 2-2,-5 3 0,-5 1-3,-8 4 1,-9 6 1,-10 5 2,-9 7 1,-7 3 3,-3-1 2,-3 1 2,-3-1 2,0 0 2,3-3 1,4-1 1,2-2 1,2-2 0,2-3-1,3-1 0,1-2-1,6-2 0,10 0 1,10-1 1,9-2 0,6-1-1,3-4-4,1-2-6,3-3-3,-2-1-3,-2 2 0,-3 2-1,-3 2 0,-8 3-1,-15 4 2,-12 4 0,-15 4 1,-5 2 1,1 0 1,3-1 2,2 1 1,-1 0 1,-1-1 2,-3 1 1,-1 0 2,-2 0 1,-1-1 2,0 1 2,-2 0 1,0-1 2,2-1 3,0 0 3,1-2 2,3-1 3,5-2 3,5-3 4,5 0 2,9-2-2,14 0-4,13 0-6,15 0-5,5-1-6,2-1-6,-1 0-6,0-1-6,4-1-5,7 0-4,9 0-4,8 0-4,-1 1-4,-6 0-3,-6 2-4,-8 0-2,-8 2-3,-10 0 1,-9 2-1,-10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55"/>
    </inkml:context>
    <inkml:brush xml:id="br0">
      <inkml:brushProperty name="width" value="0.02994" units="cm"/>
      <inkml:brushProperty name="height" value="0.02994" units="cm"/>
    </inkml:brush>
  </inkml:definitions>
  <inkml:trace contextRef="#ctx0" brushRef="#br0">90353 45150 734,'20'1'0,"-5"2"0,-6 2 0,-6 2 0,-3 2 7,0 3 13,0 3 12,0 3 15,-1 0 1,0-3-7,-2-3-9,0-2-7,-4-1-12,-4 3-13,-5 3-15,-5 3-14,-3 1-8,-3-1-3,-1-1-1,-2 0-2,2-4 1,5-3 3,7-4 4,5-4 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56"/>
    </inkml:context>
    <inkml:brush xml:id="br0">
      <inkml:brushProperty name="width" value="0.03704" units="cm"/>
      <inkml:brushProperty name="height" value="0.03704" units="cm"/>
    </inkml:brush>
  </inkml:definitions>
  <inkml:trace contextRef="#ctx0" brushRef="#br0">92048 43050 593,'32'0'107,"-1"0"-23,0 0-21,0 0-22,-1 0-14,-1 0-6,-3 0-8,-1 0-7,-3 0-11,-3 2-16,-3 0-16,-3 2-15,-4-1-5,-6-1 6,-6 0 6,-6-1 7,-3-1 6,1 1 3,-1 2 5,0 0 5,1 1 3,1-2 3,0 0 1,2-2 4,0 1 2,1 0 2,-1 2 4,0 0 1,0 1 2,0 2-1,0 0 0,1 1-1,-1 2 2,0 0 4,0 1 3,0 1 4,-1 2 1,-1 0-1,-3 1-2,-1 1 0,-2 1-2,0-1-2,1 1 0,-1-1-1,1 0-1,1-1 0,1 0 0,0-2 1,2-1-1,1-3-1,0-1-1,2-2 0,0-1 3,1 0 6,-1 0 7,0 0 6,3-1 5,6 0 3,6-2 3,6 0 3,3-2-1,3 0-7,1-2-6,3 0-6,1-2-7,1 0-10,0-1-10,2-2-10,1 1-4,-1 1-1,0 0 1,1 2-1,-3 0-2,-2 0-4,-3 0-5,-2 0-3,-6 1-3,-5 1-3,-6 0-3,-6 2-2,-2-1 3,1-1 10,0 0 9,2-1 11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57"/>
    </inkml:context>
    <inkml:brush xml:id="br0">
      <inkml:brushProperty name="width" value="0.03812" units="cm"/>
      <inkml:brushProperty name="height" value="0.03812" units="cm"/>
    </inkml:brush>
  </inkml:definitions>
  <inkml:trace contextRef="#ctx0" brushRef="#br0">92279 43427 577,'-22'-42'-8,"5"11"4,3 11 5,4 11 5,3 9 8,2 10 15,2 8 14,2 9 14,1 5 2,0 2-9,0 2-12,0 3-9,0-1-7,-2-2-2,0-2-2,-1-1-3,-1-5-3,2-4-2,0-5-4,2-4-2,-2 0-3,-2 7-2,-4 6-4,-2 8-3,-1 2-4,3-3-6,1-4-6,2-2-5,2-7-10,0-12-11,1-13-13,2-10-11,0-7 3,0 1 15,0-1 16,0 1 16,1-2 9,2-1 4,2-3 3,2-1 3,0-1 2,-1 3 1,0 1 1,-2 3 0,1 1 2,0 3 4,1 1 4,2 2 4,-3 4 7,-5 6 7,-4 6 8,-5 6 8,-4 4 1,-2 3-8,-1 4-8,-3 2-7,0 1-4,-1-1-1,0-1 1,1-1-1,0-2-1,1-1-2,1-2-1,1-3-3,4-1-6,8-2-9,8-2-10,8-2-9,5-4-7,5-6-3,3-6-3,5-6-3,-2-1 0,-4 3 5,-5 3 4,-4 3 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59"/>
    </inkml:context>
    <inkml:brush xml:id="br0">
      <inkml:brushProperty name="width" value="0.03413" units="cm"/>
      <inkml:brushProperty name="height" value="0.03413" units="cm"/>
    </inkml:brush>
  </inkml:definitions>
  <inkml:trace contextRef="#ctx0" brushRef="#br0">92316 42331 644,'8'-14'33,"3"5"4,2 3 4,2 4 6,0 3-2,-1 4-8,-1 2-6,-1 3-7,-1 1-6,-2 0-3,-3-2-2,-1-1-4,1 2-4,2 2-5,3 3-5,4 3-7,0 1-4,-1-1-4,-1-1-5,-1-1-4,-2-1-4,-2-1-2,-4 0-2,-2-2-2,-4-1-1,-4-1 3,-4 0 1,-4-2 3,-2 0 4,-3 2 5,-2 0 6,-1 1 5,-1 0 4,-1-1 2,1 0 2,0-2 2,1-1 1,4 0 1,5-2 0,3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8:59"/>
    </inkml:context>
    <inkml:brush xml:id="br0">
      <inkml:brushProperty name="width" value="0.03929" units="cm"/>
      <inkml:brushProperty name="height" value="0.03929" units="cm"/>
    </inkml:brush>
  </inkml:definitions>
  <inkml:trace contextRef="#ctx0" brushRef="#br0">91375 43116 559,'-12'8'1,"-7"0"1,-9 0 0,-7-1 2,0 0 3,7-2 5,9-2 4,7-2 6,6-1 5,6 0 4,4 0 6,6 0 4,5-1 0,9-4-6,7-2-6,8-3-6,5-2-4,2 0-5,2 0-4,2 1-4,1-2-4,-2 0-4,0-1-6,-2-1-5,-3 0-4,-6 2-6,-5 3-5,-7 1-5,-4 1-2,-5 2 0,-3 1 3,-4 0 0,-6 1 0,-8-2-1,-8 0 0,-7-1-2,-4-1 4,4 0 6,3 0 8,3 1 7,1-1 3,1 0 3,-1 0 1,0 0 1,1 1 4,2 1 4,2 0 6,3 2 5,-1 0 3,0 2 4,-2 0 3,0 2 2,-1 1 4,-2 2 4,0 2 4,-1 2 4,0 3 0,0 5-5,2 5-3,1 5-5,0 4-4,2 5-4,1 3-5,0 4-3,1 3-5,-2 2-7,0 2-5,-1 2-6,-1-1-4,2-2-2,1-4-1,0-2-2,2-4-3,0-4-8,2-4-6,1-3-8,-1-5-3,-1-3-1,0-4-1,-1-4-2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0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91732 43545 672,'1'-14'0,"0"3"0,2 3 0,0 2 0,-3 8 9,-10 14 19,-8 12 19,-9 12 18,-2 3 1,4-8-19,3-7-18,4-9-19,1-1-11,-5 5-3,-3 5-4,-5 5-4,-1 1-1,0-2 4,0-1 2,-1-3 3,2-2 4,1-1 3,3-3 5,2-1 3,2-4 2,4-3 0,5-4-1,3-4 0,10-6-3,16-8-5,15-8-6,16-7-6,8-7-2,0-3-1,-1-4 1,1-4-1,0-3-4,0-2-10,0-2-10,-1-2-10,-4 2-2,-8 6 5,-9 6 4,-9 6 4,-5 5 4,-3 3 4,-1 4 2,-2 5 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0"/>
    </inkml:context>
    <inkml:brush xml:id="br0">
      <inkml:brushProperty name="width" value="0.03554" units="cm"/>
      <inkml:brushProperty name="height" value="0.03554" units="cm"/>
    </inkml:brush>
  </inkml:definitions>
  <inkml:trace contextRef="#ctx0" brushRef="#br0">93227 42487 618,'7'-6'52,"-1"6"-6,0 4-8,-2 6-6,-2 3-4,-6 5-2,-4 3-1,-5 5-1,-3 2-2,-1 2-2,-2 3-2,1 1-2,-4 1-2,-1 0-4,-4 0-3,-3 1-4,0-2-4,1-2-7,3-2-8,1-1-6,3-4-5,3-4-2,3-3-1,3-4-2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05"/>
    </inkml:context>
    <inkml:brush xml:id="br0">
      <inkml:brushProperty name="width" value="0.04916" units="cm"/>
      <inkml:brushProperty name="height" value="0.04916" units="cm"/>
      <inkml:brushProperty name="color" value="#F2395B"/>
    </inkml:brush>
  </inkml:definitions>
  <inkml:trace contextRef="#ctx0" brushRef="#br0">44568 13578 447,'-8'-8'0,"2"2"-2,1 1 0,0 0-2,1 0 2,1-3 5,-2-4 4,2-2 4,-1-1 2,2 3 1,0 1-1,2 2 1,3 0 2,5-3 3,7-4 4,6-2 4,3 0 0,1 1-2,1 2-2,1 3-3,-2 1-4,-2 2-3,-2 2-3,-4 2-5,-3 3-2,-1 2-1,-2 4 0,-2 2-1,-4 4-3,-5 6-5,-4 4-6,-5 5-5,-5 3-2,-6 0 1,-3 2 1,-6 1 2,-2-1 1,3-3 2,2-3 2,1-3 2,3-3 1,1-3 2,2-3 2,3-2 1,2-5 3,6-2 2,5-6 4,4-2 3,6-4 1,4 0-2,5-1-1,5-1-2,2-1 0,-1 0-1,-1 0 1,-1 1 0,-2 0-3,-2 4-2,-4 2-4,-3 4-4,-3 3-1,-4 6 2,-4 4 0,-4 5 2,-3 3 0,-3 1 2,-4 1 1,-2 1 1,-3 2 1,-3 1 1,-3 3 1,-2 1 0,-3 1 1,1-2 0,0 0-1,-1-1 0,2-2-1,1-3 1,3-3 0,2-2-1,2-5 3,4-3 2,5-4 4,3-4 3,5-4 2,6-4 1,6-4 2,6-3 0,5-5-1,5-4-5,5-3-3,4-4-4,4-2-4,3 1-3,1 1-3,2 1-3,0 1-2,-2-1-1,-2 1-3,-1 0-1,-3 0 0,-2 3-1,-2 1 0,-1 3 1,-4 1-1,-3 4-1,-5 3 0,-3 3-2,-4 0 1,-2 0 0,-4-1 0,-2-1 1,-4-2 1,-2-2 1,-4-1 1,-2-3 2,-2-2 0,-1-1 0,-2-3 1,0-1 0,-1-2 1,-1-3 2,-1-1 2,-1-2 2,0 0 2,3 3 0,1 3 1,2 3 0,1 3 1,1 3-1,-1 3 1,0 3 0,1 2 6,1 0 14,0 2 12,2 1 14,1 2 5,0 4 0,2 4-1,1 4-1,0 4-4,2 7-7,0 6-6,2 5-8,0 5-4,2 5-1,0 3-1,2 4 0,0 3-2,1 3-1,2 4 0,0 2-1,1 3-1,2 1-2,0 3-2,1 2-1,0 1-2,0 1 2,-2 0 1,-1 3 1,0-3-3,-2-1-6,-1-4-7,0-3-7,-1-5-5,0-6-2,0-8-5,0-6-2,-2-7-4,-3-5-2,-2-7-2,-3-5-3,-3-6 2,-2-8 4,-2-6 4,-1-7 4,-3-6 4,-2-5 1,-1-5 2,-2-5 2,-1-1 1,4 0 1,3 1 0,3 2 0,2 0 4,2 3 6,2 2 6,3 1 6,2 2 5,6 1 3,4 1 4,5 2 3,4 0 0,1 2-1,3 3-3,2 1-2,-1 3 0,0 3 0,-1 2-1,0 4 2,-3 2-3,-1 2-3,-3 2-4,-1 2-4,-2 3-3,-2 4-4,-2 3-3,-2 5-4,-4 3-1,-6 3 0,-6 3 1,-6 3 0,-3 1 1,-1 1 2,-1-1 1,-1 0 3,-2 0 0,-3-1 1,-3-2 0,-2 1 2,-2-3 1,1-2 1,1-1 3,2-2 2,4-6 5,9-9 7,8-9 7,10-8 8,11-9 1,17-9-8,15-8-5,16-10-7,11-5-10,6-2-12,8-1-12,7-3-13,-2 4-5,-10 8 0,-10 10 1,-9 8 2,-8 5-5,-8 2-8,-6 3-8,-7 1-8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0"/>
    </inkml:context>
    <inkml:brush xml:id="br0">
      <inkml:brushProperty name="width" value="0.0363" units="cm"/>
      <inkml:brushProperty name="height" value="0.0363" units="cm"/>
    </inkml:brush>
  </inkml:definitions>
  <inkml:trace contextRef="#ctx0" brushRef="#br0">92900 42794 606,'9'-29'2,"3"7"7,4 5 5,2 7 5,2 3 5,1 2 2,1 2 2,1 2 3,1 1 0,3 0-2,1 0-1,3 0-2,1 2-2,2 4-1,2 3-2,3 5-1,0 2-4,0 1-4,0 1-4,0 2-5,-2 0-8,-3 0-8,-5 2-9,-4 1-9,-3 1-5,-4-1 0,-5 1-2,-3-1 0,-3-2 1,-2-3 5,-3-4 4,0-4 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1"/>
    </inkml:context>
    <inkml:brush xml:id="br0">
      <inkml:brushProperty name="width" value="0.04322" units="cm"/>
      <inkml:brushProperty name="height" value="0.04322" units="cm"/>
    </inkml:brush>
  </inkml:definitions>
  <inkml:trace contextRef="#ctx0" brushRef="#br0">92915 43599 509,'-22'0'1,"3"0"5,3 0 4,2 0 3,5-1 2,7-2 1,4-2 0,7-1 0,6-2 1,7 0-2,7 0 1,7 0-2,4 0-2,1-2-5,0 0-5,2-1-5,-1-1-4,-2 1-2,-2-1-4,-1 0-1,-5 1-2,-4 0-1,-5 2 0,-4 1-1,-6 0-1,-3 0-1,-4 0-2,-4 1 0,-2-2 0,0-2 4,0-2 3,0-1 4,-1-2 3,0 0 4,-2 1 3,0-1 4,0 1 3,0 2 0,2 3 1,0 1 2,-1 4 7,-4 6 17,-4 6 16,-3 6 16,-5 5 2,-3 5-11,-5 5-12,-3 4-11,-5 4-8,-3 3-4,-4 1-5,-4 2-3,-2 0-4,2-2-1,0-2-3,2-1-2,2-4-1,5-2-1,5-3-2,6-3-1,6-4-6,10-3-8,10-4-10,10-4-8,3-3-2,-1-1 6,-2 0 7,-2-2 6,-2 1 3,-1 0 3,0 1 0,-2 2 3,1-2 1,2-3 5,2-2 4,2-3 4,3-4 1,7-4-1,5-4-1,7-3-1,3-4-3,2-2-6,2-1-5,3-2-5,-1-1-2,0 3 2,-2 1 2,0 3 1,-2 2 4,-3 2 4,-4 4 6,-2 3 4,-6 4 7,-9 6 8,-8 6 9,-9 6 9,-7 3 0,0 3-7,-3 1-7,-1 3-8,-4 0-5,-2-1-3,-3-1-2,-3-1-3,-1-1-2,-1 1 0,1 0 0,0-1-1,1-1-1,2-3-4,4-2-3,3-4-3,3-3-4,1-2-2,2-4-5,2-2-2,2-4-2,2-2 0,3-3 1,1-3 0,1-3 3,2-4 2,0-2 3,2-2 3,-1-4 5,1 1 4,0-2 5,0-1 6,0 1 3,0 3 3,0 3 4,0 3 2,0 6 7,0 9 9,-1 8 10,2 10 9,-2 6 0,-1 6-11,0 7-9,-2 5-11,0 4-7,-2 2-4,0 2-5,-1 2-4,-4 13-4,-4 23-3,-5 24-3,-5 23-3,-2 5-6,2-13-10,3-15-10,1-13-9,3-14-7,1-17-7,2-15-6,2-15-6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2"/>
    </inkml:context>
    <inkml:brush xml:id="br0">
      <inkml:brushProperty name="width" value="0.03984" units="cm"/>
      <inkml:brushProperty name="height" value="0.03984" units="cm"/>
    </inkml:brush>
  </inkml:definitions>
  <inkml:trace contextRef="#ctx0" brushRef="#br0">95647 42891 552,'-7'-9'-4,"0"0"-6,2-1-6,1-1-8,2 0 0,4 2 5,3 2 6,5 2 5,4 1 6,4-2 7,3 0 6,5-1 8,2-1 2,2 0-2,3 0 0,1 1-2,0 0-3,-3 2-2,-4 2-5,-1 2-2,-7 2-5,-7 4-4,-8 2-5,-8 3-4,-7 3-2,-6 2 2,-5 1 2,-6 3 2,-3 1 1,3-1 2,1 1 2,3-1 0,1 0 5,3-1 8,1 0 6,3-2 7,0-1 3,2 1 0,1 0-2,1-1-1,1 0-3,4-2-4,2-3-6,4-1-4,4-2-6,8-4-7,6-3-7,7-2-7,3-3-3,-1-2-1,-1-1-1,-1-3 0,1 0 1,3 0 5,3 2 5,2 1 3,-1 1 5,-7 2 4,-7 2 4,-6 2 4,-8 3 5,-7 4 5,-6 4 6,-7 3 5,-5 3 1,-1 2-3,-3 0-4,-1 1-4,-3 0-2,-3 1-2,-3-1-2,-2 1-2,-2-1-1,0-3-1,-1-1-2,1-2-2,1-2 1,4-1 3,2-1 2,3 0 2,4-2 2,5-1 1,5 0 2,5-2 2,8-2-1,13-4-3,13-4-2,13-3-3,7-3-2,2 0-1,2 0 0,2 1-1,1-1-3,0 0-4,0 0-5,0 1-4,-3 0-5,-6 2-2,-6 2-3,-6 2-3,-5 2-2,-5 1-2,-4 0-1,-6 2-1,-5 0 1,-2 0 6,-6 0 4,-2 0 6,-4-2 4,0 0 2,-1-3 2,-1-2 3,-2-2 2,-2-2 0,-1-2 1,-3-1 0,0-3 1,1-1 0,1-3-1,1-1 1,0-1 2,0 1 2,1 1 4,-1 1 2,1 1 2,2 2 0,3 3-1,1 1-1,2 4 7,2 6 14,2 6 13,2 6 14,1 5 2,-2 5-9,0 5-9,-2 5-9,0 4-4,1 5-3,-2 3-2,2 4-2,-1 2-1,0 0-4,0 0-3,0 0-2,-1-2-4,0-2-4,-1-4-5,-1-2-3,-1-4-4,0-3-3,0-5-4,0-3-2,0-5-6,-2-1-7,0-4-7,-1-3-8,1-4-2,2-8 5,4-6 3,3-7 4,1-5 3,0-1 2,0-3 3,0-1 1,0-1 3,3 3 6,2 1 6,2 3 4,0 2 6,0 2 5,-2 4 5,0 3 6,-3 3 4,-4 4 4,-4 4 5,-4 4 4,-3 3-1,-2 3-5,-1 4-6,-3 2-6,0 1-5,-1-1-8,0-1-6,1-1-7,1-1-7,5-2-7,3-3-7,4-1-7,4-2 0,4-2 8,4-2 8,4-2 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2"/>
    </inkml:context>
    <inkml:brush xml:id="br0">
      <inkml:brushProperty name="width" value="0.0252" units="cm"/>
      <inkml:brushProperty name="height" value="0.0252" units="cm"/>
    </inkml:brush>
  </inkml:definitions>
  <inkml:trace contextRef="#ctx0" brushRef="#br0">96650 44827 872,'49'-6'3,"-10"2"5,-11 4 5,-11 2 5,-5 3 2,3 0-2,2 1 0,1 2-2,1 0-5,-1 1-8,0 1-10,-2 1-8,-2-1-10,-1-1-8,-2-2-9,-2-2-9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3"/>
    </inkml:context>
    <inkml:brush xml:id="br0">
      <inkml:brushProperty name="width" value="0.042" units="cm"/>
      <inkml:brushProperty name="height" value="0.042" units="cm"/>
    </inkml:brush>
  </inkml:definitions>
  <inkml:trace contextRef="#ctx0" brushRef="#br0">97531 42181 523,'15'-7'-1,"-1"1"-2,-1 0-1,0 2-3,-2 0 1,-1 2 5,0 0 3,-2 2 5,0 0 3,2 2 0,0 0 3,1 2 0,0 1 1,-1 1-1,0 3-2,-2 2 0,-1 2-2,-2 1 0,-2 3-1,-2 2-2,-3 0 0,-2 1-2,-4-1-1,-2 1-2,-4 1-1,-5 3-2,-5 3-2,-5 3-1,-3 0-1,-1 0-1,0-1-1,-2-1-1,0-2-1,2-1-1,0-3-2,1-1-1,2-3-2,3-3-4,3-3-2,3-2-4,4-5 2,5-4 5,4-6 5,6-4 6,3-4 3,2-3 1,2-3 1,2-3 2,2-2 0,3 1 0,3-1 0,4 1 1,0 0 0,1 4 2,-1 3 1,1 3 0,0 2 4,1 3 2,1 1 5,1 2 3,1 1 4,-1 2 3,1 0 3,-1 2 4,1 0 0,1 0-1,1 0-3,1 0-2,-1 1-2,0 4-4,-1 2-3,0 4-3,-3 1-5,0 1-3,-1 1-5,0 1-4,-4 0-4,-3-1-4,-4 0-5,-4-2-4,-6 0-4,-8 2-6,-8 0-5,-7 1-6,-6 1 2,-1-1 7,-2 1 9,-3 0 8,-1-1 5,-2 1 2,-2 0 1,-2-1 3,1 0 2,4-3 3,3-1 2,5-2 3,4-2 4,5 0 4,4-2 4,6 0 4,5-2 1,3-1-1,4 0 0,3-2-1,7 0-2,8-2-3,7 0-2,8-1-4,6-3-1,2-2-3,4-3 0,2-4-3,0 0 0,-6 1-1,-4 1-1,-5 1 0,-5 1-1,-5 4-1,-5 2-1,-5 4-1,-6 2-1,-6 4-1,-8 2-2,-6 4-1,-7 2 0,-5 3 1,-6 3 0,-6 3 1,-4 1 2,1-1 0,0-1 1,0-1 2,0 0 0,0 1 1,0 1 1,-1 1 1,1 0 2,0-3 2,0-1 2,0-2 2,2-3 3,3-1 2,5-3 2,4 0 2,6-3 2,10-1 2,10-1 2,10 0 2,8-2-1,9-2-6,7-2-4,8-2-5,4-2-3,2 0-1,0-1-1,2-1-1,-1-1-3,-2 0-8,-2 0-6,-2 0-7,-5 1-5,-6 2-4,-7 3-3,-7 1-4,-7 1-1,-8 0 0,-8 0 0,-8 0 0,-3-2 4,-1-2 8,0-4 6,1-2 8,-1-4 5,0-3 1,1-5 1,-1-3 2,1-4 0,1-1 1,0-2 1,2-2-1,1 0 1,1 5 0,0 3 0,2 5 0,1 3 5,2 3 11,2 2 12,2 4 10,1 4 8,-2 4 5,0 6 5,-1 4 6,-1 5-3,2 5-8,0 5-8,2 5-8,0 5-7,0 5-3,0 4-3,0 6-5,-1 4-4,0 5-6,-2 5-6,0 5-7,-2 7-8,-2 10-9,-2 10-9,-1 10-9,-2 2-5,2-5-2,1-4-1,0-6-1,3-11 0,1-19 4,2-18 3,2-19 3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4"/>
    </inkml:context>
    <inkml:brush xml:id="br0">
      <inkml:brushProperty name="width" value="0.04665" units="cm"/>
      <inkml:brushProperty name="height" value="0.04665" units="cm"/>
    </inkml:brush>
  </inkml:definitions>
  <inkml:trace contextRef="#ctx0" brushRef="#br0">100074 42790 471,'7'-8'0,"-1"2"0,0 0 0,-2 2 0,3 1 7,6 2 12,5 2 14,7 2 12,0 1 3,-5 0-9,-5 0-9,-5 0-8,-2 0-6,-2 3 0,-1 2-1,0 2-1,-2 1-2,-1 1 0,0 1-2,-1 2-1,-4 0-2,-4 3-2,-6 2-3,-3 1-2,-4 2-1,2-1 3,1 0 1,1 1 1,1-1 2,3-1 0,1-1 0,2-1 0,2-1 0,2-1 0,3-1 1,1-1 0,2 0-1,5 0-2,4-1-3,4 1-2,2-1-2,1-1 0,1-1 0,1 0 0,-1-1 0,-3 3 2,-2 2 1,-4 1 2,-2 1 1,-1-1 3,0 0 0,-1-2 3,-3 0 0,-3-1 2,-2 1 0,-3-1 0,-3 0 1,-2 0-2,-2-2 0,-1-1-1,-3 1-4,-2 3-3,-1 3-6,-2 4-4,-4 1-6,-5 2-7,-5 3-9,-4 1-7,-5 2-3,-2-1 2,-4 0 4,-2 0 2,4-2-2,10-7-10,11-5-8,11-6-8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8"/>
    </inkml:context>
    <inkml:brush xml:id="br0">
      <inkml:brushProperty name="width" value="0.04605" units="cm"/>
      <inkml:brushProperty name="height" value="0.04605" units="cm"/>
    </inkml:brush>
  </inkml:definitions>
  <inkml:trace contextRef="#ctx0" brushRef="#br0">79378 48571 477,'-14'-6'55,"5"5"-5,3 2-6,4 5-5,2 5-5,0 7-4,0 7-3,0 7-4,-1 4-3,0 3-1,-2 1-3,0 2-2,-1-1-2,0-4-4,0-4-3,0-3-2,1-2-6,1 0-5,0 2-6,2 1-6,-1-2-1,-1-3 1,0-5 2,-1-3 3,-1-9-7,2-12-15,0-13-14,2-13-15,0-5 0,0 3 15,0 3 14,0 3 15,0 2 11,0 1 5,0 1 7,0 1 6,0 2 5,2 3 5,0 3 3,2 3 4,1 0 4,3 0 0,4-2 1,2 1 1,3-2-1,3 2-3,3 1-3,3 0-3,2 1-2,3-1-1,1-2 0,2 0-2,0 0-1,-1 3-3,-3 1-3,-2 2-3,-2 2-4,-5 0-4,-3 1-6,-4 2-4,-4 1-7,-1 2-9,-2 2-9,-2 2-9,-2-5-2,-1-10 5,0-11 4,-1-11 4,-1-5 7,0 0 6,0-1 6,0 1 7,0 1 5,0 3 2,0 4 3,0 2 3,0 2 3,0 3 3,0 1 5,0 3 3,0 1 3,0 2 5,0 2 2,0 3 5,0 3 5,0 8 8,0 6 6,0 7 9,0 5-1,0 1-9,0 2-8,0 3-8,-2 7-7,0 12-5,-3 13-4,-2 13-4,-1 6-5,0-1-4,1-2-4,-1 0-5,0 1-7,0 1-8,0 2-10,0 2-10,1 1-6,-1 1-4,0-1-3,0 0-5,1-9 4,2-17 9,2-18 10,3-17 9,0-10 4,0 1-2,0 0-1,0 0-3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09"/>
    </inkml:context>
    <inkml:brush xml:id="br0">
      <inkml:brushProperty name="width" value="0.03579" units="cm"/>
      <inkml:brushProperty name="height" value="0.03579" units="cm"/>
    </inkml:brush>
  </inkml:definitions>
  <inkml:trace contextRef="#ctx0" brushRef="#br0">81194 50144 614,'10'-22'7,"5"3"13,5 3 14,5 2 13,0 4 2,-3 3-10,-4 2-8,-5 4-10,-2 2-6,-2 2-3,-2 2-3,-2 2-3,-2 2-3,-1 3-1,0 3-2,-2 3-2,-2 2-2,-3-1-1,-5 1-1,-4 0-2,-2-1-1,1 1 2,-1-1 0,1 1 0,-1-2 2,2-3 0,1-3 2,1-3 0,-1-1 4,0-2 6,-1-1 5,-1 0 5,5-2 4,12-1 0,12 0 3,11-1 0,6-3-3,-1 0-10,-1-3-9,-1-2-8,-3 0-8,-1 0-3,-4 2-4,-3 1-4,-3 0-3,-1 2-2,-2 0-2,-2 2-2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0"/>
    </inkml:context>
    <inkml:brush xml:id="br0">
      <inkml:brushProperty name="width" value="0.03211" units="cm"/>
      <inkml:brushProperty name="height" value="0.03211" units="cm"/>
    </inkml:brush>
  </inkml:definitions>
  <inkml:trace contextRef="#ctx0" brushRef="#br0">83057 48700 685,'15'0'48,"-1"2"-4,-1 0-4,0 2-5,0 0-3,1 0-3,3-1-3,2 1-3,-1 1-5,1 0-6,-2 1-5,-1 2-7,-2 1-5,-4 3-9,-5 3-7,-3 3-7,-4 3-4,-3 1-2,-5 3 0,-4 1-1,-3 0 0,-3-1-1,-3-3 0,-3-1-1,-1-2 3,1-1 7,1-1 7,1-1 6,1-2 5,-1-1 3,1-2 5,-1-2 2,1-2 4,-1-1 2,1 0 2,-1-2 2,2 0 3,3 0 6,3 0 5,3 0 4,4-1 5,6 0 4,6-2 3,6 0 4,5-1-2,7 0-7,5 0-7,7 0-7,3 0-6,4 0-4,2 0-5,4 0-5,-1 0-6,-4 0-4,-4 0-7,-3 0-5,-2 0-6,4 0-9,3 0-8,2 0-9,-1-1 1,-7 0 6,-7-2 9,-7 0 6,-4-2 6,-1 0 4,-1-1 4,0-2 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1"/>
    </inkml:context>
    <inkml:brush xml:id="br0">
      <inkml:brushProperty name="width" value="0.03835" units="cm"/>
      <inkml:brushProperty name="height" value="0.03835" units="cm"/>
    </inkml:brush>
  </inkml:definitions>
  <inkml:trace contextRef="#ctx0" brushRef="#br0">85786 47858 573,'8'-16'7,"-2"2"12,-1 1 13,0 1 13,-3 4 5,-4 6-3,-4 7-3,-4 8-3,-4 5-4,-3 5-7,-5 5-6,-3 4-6,-4 5-4,-3 2-4,-2 4-4,-4 3-3,-1 1-4,2 3 0,0 2-3,1 2-2,3-2-4,4-5-8,3-4-7,5-5-8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2:16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57416 15900,'-16'0,"16"-8,0 1,0-9,0 0,16-23,-1 0,1 16,0-1,-1 1,1-1,15 16,1 1,-1-1,0 0,-7 8,-1 0,1 16,-1-1,-15-7,0 0,0 0,0 0,0-1,-1 1,-7 0,0 0,0 0,0-1,0 1,0 0,0 0,0 0,-7 7,-1 1,-8-8,0 0,-7 7,-1 1,17-16,-1 0,16 0,-1 0,17 0,-1 0,9 0,-1 0,0 8,1 0,-1 7,0 1,9-8,-1 0,-8-1,1 1,7 0,0 0,-8 7,1 1,7-8,0 0,0 7,0 1,-7-16,-1 0,-8 0,1 0,-1 0,1 0,-8 0,-1 0,-7 0,0 0,0 0,0 0,-1 0,1 0,0 0,0 0,0 0,0 0,-1 0,1 0,0 8,0 0,0-8,0 0,0 0,-1 0,1-8,0 0,0 8,0 0,-16 0,0 0,-15 0,-1 0,0 0,1 0,-1-8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1"/>
    </inkml:context>
    <inkml:brush xml:id="br0">
      <inkml:brushProperty name="width" value="0.0402" units="cm"/>
      <inkml:brushProperty name="height" value="0.0402" units="cm"/>
    </inkml:brush>
  </inkml:definitions>
  <inkml:trace contextRef="#ctx0" brushRef="#br0">86300 48083 547,'36'-6'73,"-6"4"-9,-5 4-10,-6 4-9,-3 3-7,5 1-4,2 3-2,3 2-4,1 1-3,0 3-4,1 1-4,-1 3-5,2 1-4,3 2-7,2 3-5,4 1-6,0 0-6,-2-1-7,-1-3-7,-3-1-6,-3-3-6,-5-2-3,-5-1-5,-5-2-5,-5-3 2,-4-3 6,-6-3 5,-4-2 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2"/>
    </inkml:context>
    <inkml:brush xml:id="br0">
      <inkml:brushProperty name="width" value="0.03346" units="cm"/>
      <inkml:brushProperty name="height" value="0.03346" units="cm"/>
    </inkml:brush>
  </inkml:definitions>
  <inkml:trace contextRef="#ctx0" brushRef="#br0">86177 48716 657,'-18'-7'79,"14"2"-15,12 2-16,13 2-15,6 2-11,-3 4-8,-1 2-7,-3 3-8,-2 3-7,-3 0-7,-2 1-7,-4 1-7,-5 3-3,-8 3-1,-8 5 0,-7 3 0,-5 1 1,-1-3 0,-1-4 3,-1-1 0,0-4 4,-1 1 6,1-2 5,0-1 6,1-2 3,3-3 0,3-2 1,3-4-1,7-4 10,12-4 20,11-5 19,13-5 19,5-3 3,0 2-12,1 1-13,-1 1-12,-2 1-8,-3 2-3,-5 2-2,-3 3-3,-7 4-5,-9 8-5,-8 7-7,-9 9-6,-5 1-2,-1-2 3,-1-3 1,-1-2 2,-1-3 0,-1 1-1,-1 0-1,-1-1-3,2-1 0,5-2 1,5-4 0,5-3 0,5-2 3,6-2 6,6-2 4,6-2 5,2 0 4,-1 2 0,-1 2 1,-1 2 1,-2 2 0,-2 2-1,-4 2-1,-2 2-2,-3 1 0,0 3 1,-2 1 0,0 3 1,-1-1 0,0-3-2,0-3-1,0-2-1,3-5-5,4-2-10,5-6-8,6-2-9,4-5-4,5-6-2,5-4 0,4-5-1,3-2 0,1 0 4,-1-1 2,0 1 3,-1 2 5,-3 5 7,-4 5 8,-2 5 7,-3 3 4,-5 4 3,-3 2 1,-4 4 2,-5 2 3,-4 3 3,-6 4 3,-4 2 3,-3 2 2,-2-1-2,0 1-1,-1-1-1,1 0-2,1 0-6,2-2-3,2-1-6,4-2-6,5-2-12,4-4-10,5-2-11,4-5-8,3-4-6,3-6-6,4-3-5,-1-4 1,-2 2 8,-1 1 8,-2 1 9,-3 1 6,-1 1 6,-2 1 4,-2 0 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3"/>
    </inkml:context>
    <inkml:brush xml:id="br0">
      <inkml:brushProperty name="width" value="0.0372" units="cm"/>
      <inkml:brushProperty name="height" value="0.0372" units="cm"/>
    </inkml:brush>
  </inkml:definitions>
  <inkml:trace contextRef="#ctx0" brushRef="#br0">87882 47412 591,'9'-15'4,"2"3"7,2 1 7,1 2 7,1 3 5,-2 2-1,-3 4 0,-1 2-1,-1 4-1,-2 2-6,-1 3-4,0 3-5,-3 3-3,-2 3 1,-4 4-1,-2 2-1,-3 0-2,-2 0-4,-1-1-6,-3-1-5,0-2-5,3-3-4,1-3-5,2-2-5,4-8-5,8-10-6,6-12-6,8-9-6,2-6 2,1 1 10,-1 1 10,1 1 11,0 0 8,3-3 7,1-1 6,3-2 7,-2 2 6,-5 7 5,-5 7 6,-5 7 6,-2 5 4,-2 6 3,-1 4 4,0 6 2,-3 3-1,-4 3-8,-4 3-7,-4 3-7,-2 2-6,-1-1-3,-2 1-5,0-1-3,0 0-4,1-1-4,1-1-3,1-1-3,0-2-5,2-5-5,1-3-4,0-4-5,4-5-3,4-6-3,6-6-2,4-5-3,4-3 2,2 1 5,1 0 5,3 2 5,0 1 7,-1 1 5,-1 1 7,-1 1 5,-2 2 6,-4 6 4,-4 4 4,-4 6 5,-5 3-1,-4 5-3,-6 4-3,-3 3-4,-5 2-3,-2-1-2,-1-1-2,-2-1-2,-3 0-3,1 0-3,-2-1-5,-1 1-4,-2 0 0,-4 1 3,-5 1 4,-2 1 4,-4 0 2,-1-1 0,0-2 2,-1 1 0,1-3 4,6-3 8,4-3 7,5-2 7,6-3 5,5-1 1,7-1 0,5 0 2,12-4-2,17-4-6,19-5-4,17-5-4,10-4-6,7-2-4,3-1-6,6-3-3,1 0-6,-1 1-4,-3 1-4,-1 1-5,-6 2-2,-7 5-1,-8 3-2,-8 4 0,-8 4-1,-8 2-3,-8 4-2,-7 2-1,-9 3-4,-8 2-2,-10 1-4,-7 3-3,-6 0 3,-2-1 7,0-1 7,0 0 9,-2-2 4,-1-1 4,-1 0 2,-1-2 3,0-1 1,2-1 1,0 0 1,1-2 0,2 0 2,3-2 4,3 0 4,3-2 3,2 1 4,2 0 7,3 2 6,1 0 7,2 2 3,2 0 2,2 1 2,2 2 2,1 0-2,0 3-6,0 2-6,0 2-6,-1 2-5,-2 5-2,-2 3-4,-2 4-3,0 2-2,-1-1-2,0-1-2,0-1-2,1-3-1,0-3 0,2-5 1,1-3-1,2-4-1,6-4-4,4-4-3,5-4-3,6-6-7,5-8-8,6-7-9,7-9-8,1-4-3,0-2 4,-1-2 4,-1-2 3,-2 1 7,-2 6 8,-2 4 9,-1 5 8,-4 4 5,-5 5 2,-5 3 2,-5 4 2,-3 4 1,-2 5 3,-2 2 1,-2 5 3,-3 4 2,-4 4 2,-4 3 3,-3 5 2,-4 2-1,0 3-2,-1 1-4,-1 3-4,-1-1-3,1-2-5,-1-2-5,1-1-4,1-4-5,5-3-5,3-4-6,4-4-5,4-7-4,6-6-4,4-9-2,5-8-4,3-3 0,0-1 6,-1 1 4,1-1 5,-2 3 6,-1 3 8,-2 5 6,-2 3 8,-4 5 5,-4 8 3,-6 6 3,-4 7 2,-3 4 0,-1-1-2,-2 1-3,0 0-3,0-2-2,-1 1-3,0-2-2,1-1-2,-1-2-3,2-1 0,1-2-3,1-2 0,3-2-1,4-2 0,5-3 1,6 0 0,4-2 1,4 0 0,3 0 0,5 0 0,1 0 0,1 0-3,-1 0-3,1 0-3,-2-1 0,-3-1 3,-3 0 1,-3-1 3,-5 2 1,-8 6 1,-8 5 1,-7 7 1,-6 2 1,-2-3-1,-1-1-1,-2-2 0,-3-1 0,1 1 1,-2 1-1,-1 1 0,0 0 2,1-4 0,2-3 1,0-2 1,1-3 4,1 1 4,1 0 7,1 0 4,2 0 4,2 0 2,5 0 0,1 0 1,6-1-1,6-1-4,8 0-5,6-1-4,7-1-4,7 0-3,7 0-5,7 0-3,5-1-4,5-1-3,6 0-3,4-1-3,4-1-2,1 2-1,3 0-2,1 2-1,-1 0-4,-7 0-7,-5 0-5,-6 0-7,-7 0-3,-10 2 2,-8 0 2,-8 2 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4"/>
    </inkml:context>
    <inkml:brush xml:id="br0">
      <inkml:brushProperty name="width" value="0.03075" units="cm"/>
      <inkml:brushProperty name="height" value="0.03075" units="cm"/>
    </inkml:brush>
  </inkml:definitions>
  <inkml:trace contextRef="#ctx0" brushRef="#br0">93456 49766 715,'8'-7'44,"0"2"-4,0 2-7,-1 2-4,1 2-4,-2 2-3,-1 2-3,0 2-2,-2 2-2,-1 5-2,0 4-2,-1 3-2,-4 3-3,-2 3-4,-5 1-6,-4 2-4,-3 0-7,-3-1-7,-3-3-8,-2-1-7,0-4-3,5-3 2,4-5 3,6-3 3,2-3 2,1 0 0,-1-2 2,0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4"/>
    </inkml:context>
    <inkml:brush xml:id="br0">
      <inkml:brushProperty name="width" value="0.02936" units="cm"/>
      <inkml:brushProperty name="height" value="0.02936" units="cm"/>
    </inkml:brush>
  </inkml:definitions>
  <inkml:trace contextRef="#ctx0" brushRef="#br0">95021 47894 749,'8'-8'-1,"0"2"-3,0 1-2,0 0-3,-2 3 6,-3 4 13,-2 4 14,-4 4 12,-2 3 5,-3 3-6,-4 3-5,-2 3-4,-2 4-5,-3 3-3,-2 4-3,-1 4-3,-3 3-7,-1 2-8,-2 2-9,-2 2-9,-1 0-7,3-4-6,2-2-5,1-3-5,4-5-1,5-4 4,5-5 4,5-5 4,3-6 4,3-6 7,4-8 7,2-6 5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5"/>
    </inkml:context>
    <inkml:brush xml:id="br0">
      <inkml:brushProperty name="width" value="0.02863" units="cm"/>
      <inkml:brushProperty name="height" value="0.02863" units="cm"/>
    </inkml:brush>
  </inkml:definitions>
  <inkml:trace contextRef="#ctx0" brushRef="#br0">95297 48897 768,'14'-21'-4,"-1"7"-7,-2 5-7,-2 6-8,-2 3 5,-1 2 16,0 0 16,-2 2 16,0 1 8,0 5-2,0 4 0,0 4-3,-1 3 0,-1 5-4,0 3-1,-1 4-3,-3 2-4,0 1-4,-3-1-5,-2 0-5,-1-1-7,-2-2-7,0-1-7,-1-3-8,-1-2-2,1-3 1,-1-3 3,0-3 2,1-3-2,1-4-7,0-5-6,2-2-6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6"/>
    </inkml:context>
    <inkml:brush xml:id="br0">
      <inkml:brushProperty name="width" value="0.0349" units="cm"/>
      <inkml:brushProperty name="height" value="0.0349" units="cm"/>
    </inkml:brush>
  </inkml:definitions>
  <inkml:trace contextRef="#ctx0" brushRef="#br0">95582 47787 630,'8'-8'0,"3"0"0,2 1 0,2-1 0,2-1 0,5 0 0,3-1 0,5-1-1,1-1 2,0 2 3,0 1 1,1 0 3,-1 2 3,-2 1 2,0 0 3,-1 2 2,-1 0-2,-3 0-7,-1 0-8,-3 0-7,-4 2-8,-8 2-10,-8 4-8,-8 2-9,-6 3 0,-6 2 9,-3 1 9,-6 3 9,-3 0 6,1-1 2,0-1 1,-1 0 3,2-2 0,2-1 1,1 0 0,3-2 0,2-1 1,2-1 0,5 0-1,1-2 1,3 1 0,3 0 0,1 1 0,2 2 0,2 0 3,0 1 4,2 2 6,0 0 6,1 1 1,0 1-2,0 1 0,0 2-2,-1 0-1,-2 1-1,-2 1-2,-1 1-1,-1-1 0,2-3-2,2-2-1,2-4-1,2-2-2,2-2-1,2-3-3,2 0-1,4-5-5,9-6-7,7-6-8,9-5-6,3-4-2,2-1 2,0-1 4,2-1 3,-1 1 4,0 3 4,-1 3 5,-2 3 5,-3 3 1,-7 2-1,-7 4-1,-7 3-2,-6 4 2,-4 6 6,-6 5 6,-4 7 5,-6 3 3,-7 1 0,-7 1 1,-7 1-1,-4 1 0,-1 1-1,0 1-1,-2 1-1,1-1-1,3 0-2,4 0-3,2-2-2,4-2-1,5-3-1,5-3 0,5-3-1,6-3-4,9-4-7,9-4-6,10-4-7,3-5-4,0-6-1,1-6 0,-1-5-1,-1-4 2,-3-1 4,-3-1 4,-3 0 4,-3-2 4,-4 1 1,-4 0 2,-4 0 2,-4-1 1,-2 1 1,-4 0 0,-2-1 0,-2 1 1,1 0 0,-1-1-1,0 1 1,1 1 1,3 3 0,1 3 1,2 3 1,2 3 3,0 3 2,1 3 4,2 3 3,1 4 6,2 8 11,2 6 9,2 7 10,0 5 2,-1 1-8,0 2-7,-2 3-8,0 1-4,0 1-1,0 0-1,0 2-2,-2 3-2,-2 3-4,-4 4-2,-2 4-4,-4 2-5,-3 2-4,-5 0-4,-4 1-6,-2 0-3,-3-4-1,-1-2-2,-2-4 0,-2-3-6,-1-3-10,-1-5-10,0-3-10,-1-5-3,1-3 4,1-5 4,2-3 4,0-4 6,5-4 9,2-4 7,3-4 8,2-4 5,2-3 1,3-5 2,1-3 2,1-4 0,1-1 1,-1-3 0,0-1 1,1 1 0,0 3 0,2 5-1,1 3 1,2 5 6,6 5 11,4 4 11,6 6 12,5 4 4,9 7-3,7 6-3,8 5-3,8 4-5,8 3-9,8 1-8,7 2-9,5 1-5,1-3-5,1-2-3,1-1-4,0-4-6,0-1-7,1-4-7,-1-3-6,-6-3-1,-13-3 7,-12-3 6,-13-2 7,-9-3 5,-2-1 3,-3 0 3,-2-1 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6"/>
    </inkml:context>
    <inkml:brush xml:id="br0">
      <inkml:brushProperty name="width" value="0.02987" units="cm"/>
      <inkml:brushProperty name="height" value="0.02987" units="cm"/>
    </inkml:brush>
  </inkml:definitions>
  <inkml:trace contextRef="#ctx0" brushRef="#br0">98977 47579 736,'-6'-15'0,"2"2"0,4 3 0,3 1 0,3 1 0,5 0 1,5 0 0,5 1 1,6-1 1,5 0 2,6 0 3,6 0 2,5 1 1,2-1-1,4 0-1,2 0-2,2 0-2,-1 0-6,1 1-4,0-1-5,-5 1-5,-8 2-4,-10 2-4,-7 2-4,-10 1-1,-7 0 3,-8 0 3,-8 0 2,-9 0 3,-9 2 4,-11 0 4,-9 2 4,-3-1 1,6-2 2,4-2 0,5-2 1,3-2 0,-1-2 1,1-2-1,0-1 1,0-3 0,3 0 0,1-1 0,3-1 0,2 0 2,4 4 6,4 3 5,5 3 4,1 4 8,4 7 7,0 7 8,4 8 8,-1 4 0,1 5-5,0 3-7,0 4-5,-2 2-6,-4 2-3,-4 1-4,-3 0-3,-4 1-5,0-2-3,-1 0-5,-1-1-5,-1-2-5,0 0-6,1-1-7,-1-1-7,4-10-7,8-17-8,8-18-7,8-17-7,4-10 2,1-1 12,1-1 13,2 0 11,-2 2 8,-1 5 3,-3 7 1,-1 5 4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7"/>
    </inkml:context>
    <inkml:brush xml:id="br0">
      <inkml:brushProperty name="width" value="0.03618" units="cm"/>
      <inkml:brushProperty name="height" value="0.03618" units="cm"/>
    </inkml:brush>
  </inkml:definitions>
  <inkml:trace contextRef="#ctx0" brushRef="#br0">99124 46867 608,'8'-16'0,"-2"2"0,-1 1 0,0 1 0,-2 6 5,0 12 11,-2 11 10,0 13 11,-2 6 3,0 0-2,-2 2-3,0 1-2,-2 1-4,0 2-2,-1 2-3,-2 2-3,-1 1-2,-1 1-4,-3 2-3,-2 0-3,-1 0-4,-1 0-5,-1-2-5,-1 0-5,-1-5-6,1-8-5,-1-8-6,1-7-5,0-7-3,2-5-2,3-4-2,1-5-1,3-7 0,2-6 5,4-7 4,3-7 5,2-4 3,2-1 3,2 0 3,1-2 4,4 0 1,6 0 2,4-1 2,5 1 0,1 3 2,-1 7 0,-3 7 1,-1 7 1,-3 4 2,-1 2 3,-3 3 5,-1 1 3,-3 2 3,-2 5-1,-4 4 0,-2 4 0,-5 3 0,-6 1 0,-6 3 0,-5 1 1,-6 3-2,-3 3-1,-4 3-3,-4 3-1,-3 1-1,-1 2-1,0 0 0,-2 2-1,0-1 1,0-3 2,0-4 3,0-2 2,2-3 3,4-3 2,4-3 4,3-3 2,5-3 1,5-2 0,5-4-2,5-3 0,5-2-3,6-2-3,6-2-4,6-2-3,7-3-5,10-5-3,10-5-5,10-5-4,6-3-3,0 1-2,1-1-1,1 1-2,-2 1 1,-4 2 3,-6 4 4,-4 3 3,-6 3 2,-8 2 4,-6 4 1,-6 3 3,-7 3 3,-3 4 4,-4 3 3,-4 5 3,-5 2 3,-5 1 1,-7 1 0,-5 2 2,-5-1-2,-1 1-3,-2-1-3,-2 1-2,-1-1-5,1 1-4,1-1-4,2 1-5,-1 0-5,1 1-5,0 1-5,-1 1-6,3-1-6,5-3-7,5-3-6,5-2-7,3-3 1,3-1 10,1-1 10,2 0 9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17"/>
    </inkml:context>
    <inkml:brush xml:id="br0">
      <inkml:brushProperty name="width" value="0.03492" units="cm"/>
      <inkml:brushProperty name="height" value="0.03492" units="cm"/>
    </inkml:brush>
  </inkml:definitions>
  <inkml:trace contextRef="#ctx0" brushRef="#br0">100300 50500 630,'16'0'-8,"-1"2"11,1 0 12,0 2 11,-1 1 4,1 1-4,0 3-2,-1 2-3,1 2 0,2 1 5,0 3 4,1 2 4,0 0 0,-1 1-4,-1-1-6,-1 1-5,-1-2-7,-1-1-10,0-2-9,-2-3-9,-3-1-15,-6-2-16,-6-2-18,-6-2-18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2:16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58850 15566,'16'15,"-1"-7,1 0,8 7,-1 1,8-16,1 0,15 0,0 0,8-16,-1 1,1-1,0 1,8 7,-1 0,1 8,0 0,-8 0,-1 0,-22 8,-1 0,-7-1,-1 1,-7-8,-1 0,1 8,0 0,-8-1,-1 1,9-8,0 0,0 0,-1 0,1-8,0 1,7-1,1 0,-9 8,1 0,-8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21"/>
    </inkml:context>
    <inkml:brush xml:id="br0">
      <inkml:brushProperty name="width" value="0.04321" units="cm"/>
      <inkml:brushProperty name="height" value="0.04321" units="cm"/>
    </inkml:brush>
  </inkml:definitions>
  <inkml:trace contextRef="#ctx0" brushRef="#br0">80672 53930 509,'0'-15'5,"0"2"9,0 3 11,0 1 9,0 3 4,0 4-3,0 4-3,0 4-4,0 4-3,2 5-2,0 5-3,2 5-4,-2 3-1,-3 3-1,-2 1-2,-3 2 0,-3 2-2,0 0-2,-1 2-3,-1 1-2,-1-2-1,0-2-2,0-4 0,1-1-2,1-9-1,4-9-3,4-12-2,4-10-1,5-9-2,6-7-1,5-7 0,7-6 0,2-4-2,2 0-2,1 0-3,1 0-2,-1 2 1,-2 4 2,-2 3 4,-1 5 3,-3 4 3,-1 5 4,-3 5 3,-1 5 5,-3 4 6,-2 6 12,-4 4 10,-3 6 11,-1 2 1,0 1-7,0 1-9,0 1-7,-1 1-5,0 1-2,-2 2-1,0 0-2,-2 2-1,0 5-1,-2 3-1,0 4-1,-1 1-3,0-2-2,0-1-2,0-3-3,1-2-3,0-1-5,2-3-3,0-1-4,1-3-10,0-1-13,0-2-15,0-3-14,1-1-2,2-2 8,2-2 8,2-2 9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21"/>
    </inkml:context>
    <inkml:brush xml:id="br0">
      <inkml:brushProperty name="width" value="0.04137" units="cm"/>
      <inkml:brushProperty name="height" value="0.04137" units="cm"/>
    </inkml:brush>
  </inkml:definitions>
  <inkml:trace contextRef="#ctx0" brushRef="#br0">81938 52209 531,'-1'-11'22,"-2"8"1,-2 10 3,-2 8 1,1 3-1,1-1-3,2-2-4,2-2-4,0-2-3,0-1-2,-2-1-3,0 0-2,1-3-3,6-1-3,4-2-4,5-2-2,3-2-3,0-2-2,-1-2-1,1-1-2,-1-2 0,-3 0 1,-1 0 2,-2 0 1,-2 1 1,-2-1 1,-3 0-1,0 0 1,-5 0 6,-4 0 11,-5 1 11,-5-1 11,-2 1 5,4 2-2,3 2-1,3 2-2,4 1-8,6-2-12,6-1-12,5 0-12,4-2-8,2-2-2,0-1-1,1-3-3,0-1 0,-1 1 1,-1-1 1,-1 0 3,-1 1 1,-2 0 6,-3 2 4,-1 1 4,-1 0 4,-2 2 4,-1 1 3,0 0 4,-2 1 7,-1-2 11,0 0 10,-1-1 11,-1 1 1,0 6-8,0 4-9,0 6-7,-1 2-6,-1 1-3,0 1-2,-1 2-3,-2 0 0,-2 3-1,-2 1 1,-1 3 1,-3 2 0,-2 2 0,-2 4 1,-1 3 1,-3 3 0,-1 2-3,-3 4 0,-1 3-2,-5 5 0,-7 11-1,-6 9 2,-7 11-1,-4 3-2,2 0-7,1-2-5,0 0-6,-2 5-7,-6 10-11,-5 11-9,-6 11-11,2-1-3,14-15 2,13-13 2,12-13 3,9-15 2,5-13 6,4-14 5,6-13 4,3-10 5,2-5 6,2-4 5,2-6 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22"/>
    </inkml:context>
    <inkml:brush xml:id="br0">
      <inkml:brushProperty name="width" value="0.0339" units="cm"/>
      <inkml:brushProperty name="height" value="0.0339" units="cm"/>
    </inkml:brush>
  </inkml:definitions>
  <inkml:trace contextRef="#ctx0" brushRef="#br0">83426 55540 649,'-14'-6'39,"3"6"1,3 4-1,2 5-1,2 3-2,1 2-4,-1 0-4,0 1-4,1 0-3,4-1-4,2-1-3,4-1-3,2-2-3,3-2-5,3-4-3,3-2-4,1-4-4,-1-2-4,-1-4-4,-1-2-3,-1-2-3,-3-1 0,-1-1 0,-2-1 0,-2-1 3,-2 1 4,-3-1 5,0 1 4,-4 0 4,-2 2 4,-4 3 3,-2 1 3,-3 1 0,-3 2-3,-3 1-5,-3 0-4,-1 3-6,-1 2-9,1 4-9,0 2-10,1 1-3,6 0 4,5-2 2,5 0 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22"/>
    </inkml:context>
    <inkml:brush xml:id="br0">
      <inkml:brushProperty name="width" value="0.04178" units="cm"/>
      <inkml:brushProperty name="height" value="0.04178" units="cm"/>
    </inkml:brush>
  </inkml:definitions>
  <inkml:trace contextRef="#ctx0" brushRef="#br0">86892 52781 526,'2'-13'6,"2"3"13,3 4 13,4 4 11,0 4 5,1 4-5,0 4-5,0 3-5,-1 4-3,-1 3-2,-1 3-3,0 3-1,-3 3-3,-3 5-4,-2 3-3,-3 4-3,-4 3-3,0 2 0,-3 2-2,-2 2-1,0 1 0,1 1-2,0 1 1,2 2-2,0-4-2,1-5-4,-1-5-6,0-7-5,0-5-8,0-3-9,0-5-11,1-3-10,-2-4-2,-2-3 6,-2-3 5,-1-2 6,-2-3 3,2-1 1,1 0 0,1-1 1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23"/>
    </inkml:context>
    <inkml:brush xml:id="br0">
      <inkml:brushProperty name="width" value="0.04486" units="cm"/>
      <inkml:brushProperty name="height" value="0.04486" units="cm"/>
    </inkml:brush>
  </inkml:definitions>
  <inkml:trace contextRef="#ctx0" brushRef="#br0">86245 54961 490,'-7'-14'3,"0"3"6,2 3 6,1 2 5,2 5 10,5 6 11,6 6 13,4 6 12,1 3-1,-1 0-10,-2 2-13,-2 2-10,-1 0-9,0 2-5,0 3-4,-1 1-5,0 0-3,-2-2-2,-2-1-2,-2-3-1,-1-1-1,0-3-1,0-1-2,0-2-1,5-8-1,11-13-1,11-12 0,11-12 0,5-8-1,0 1-1,0 0 0,1 0-1,-2 0-1,0 1-3,-2 1-4,0 2-2,-3 2-6,-3 7-9,-5 5-9,-3 7-9,-5 3-2,-3 2 4,-5 2 6,-3 2 4,-3 0 5,0 0 5,-2-2 5,0 0 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89350 54375 333,'49'20'167,"16"14"-1,16 14 1,15 16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29"/>
    </inkml:context>
    <inkml:brush xml:id="br0">
      <inkml:brushProperty name="width" value="0.05368" units="cm"/>
      <inkml:brushProperty name="height" value="0.05368" units="cm"/>
    </inkml:brush>
  </inkml:definitions>
  <inkml:trace contextRef="#ctx0" brushRef="#br0">54700 38283 409,'16'44'166,"-1"-2"-39,1-5-40,0-4-38,0-1-22,1 3-4,1 1-3,1 2-4,0 1-3,-1-2-1,-1 0-3,0-1-1,-2-3-2,1-2-4,0-3-2,-1-3-4,1-3-2,0-1 1,-1-3 0,1-1 0,0-3 1,-1-4 0,1-5 0,0-2 1,2-6 1,5-2 2,5-5 0,5-4 1,4-7 2,6-11 2,4-10 2,6-11 2,5-10 1,9-5 0,8-8-1,7-7 0,7-6-5,6-8-7,6-6-8,6-7-9,-3 1-5,-11 9-2,-10 8-2,-11 9-3,-11 12-9,-12 13-16,-12 14-15,-11 14-15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36"/>
    </inkml:context>
    <inkml:brush xml:id="br0">
      <inkml:brushProperty name="width" value="0.04223" units="cm"/>
      <inkml:brushProperty name="height" value="0.04223" units="cm"/>
    </inkml:brush>
  </inkml:definitions>
  <inkml:trace contextRef="#ctx0" brushRef="#br0">32712 43510 520,'0'-16'0,"2"2"0,0 1 0,1 1 0,2-3 0,2-7 0,2-7 0,2-7 0,-1 0 0,-3 6 0,-3 5 0,-2 7 0,-3 2 5,0 2 9,-2 1 10,0 1 9,-2 1 1,-2 2-4,-1 3-6,-3 1-5,-1 1-3,-2 2 0,0 0-2,-1 2 0,-1 2 0,-3 6 1,-1 4 0,-3 5 2,1 3-1,3 1 1,3 1-1,3 1 1,2 0-2,1-1 1,0-1-1,2-1-1,5-2-4,10-3-9,9-3-8,11-2-8,4-6-6,-2-6-4,0-8-3,-1-6-3,-1-3 1,-2-1 3,0 1 4,-1-1 5,-2 2 3,-5 5 5,-3 3 4,-4 4 4,-4 6 9,-4 6 15,-4 7 15,-4 7 14,-3 4 3,0 1-11,-1 1-10,-1 1-10,-1 1-8,0 2-6,1 3-6,-1 1-7,1 0-7,1 0-7,0-1-7,2-1-8,1-3-6,0-3-5,2-5-6,1-3-4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36"/>
    </inkml:context>
    <inkml:brush xml:id="br0">
      <inkml:brushProperty name="width" value="0.04593" units="cm"/>
      <inkml:brushProperty name="height" value="0.04593" units="cm"/>
    </inkml:brush>
  </inkml:definitions>
  <inkml:trace contextRef="#ctx0" brushRef="#br0">33836 42600 478,'23'0'121,"-1"2"-31,-1 0-29,-1 2-31,-1 0-17,-3 0-4,-1-1-4,-2 1-4,-2 1-2,-1 0 0,-1 1 1,0 2 1,-3 1 1,-4 3 3,-4 4 3,-4 2 2,-4 2 3,-2 3 3,-3 1 2,-3 3 3,-2 2 0,1 6-2,-1 4-1,1 6-1,-1 2-4,1-2-5,-1-1-5,1 0-4,-2 2-7,-1 4-9,-3 5-7,-1 5-9,1-2-6,5-8-3,4-10-3,6-8-4,3-7-2,1-5-2,0-5 0,2-4-2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36"/>
    </inkml:context>
    <inkml:brush xml:id="br0">
      <inkml:brushProperty name="width" value="0.04283" units="cm"/>
      <inkml:brushProperty name="height" value="0.04283" units="cm"/>
    </inkml:brush>
  </inkml:definitions>
  <inkml:trace contextRef="#ctx0" brushRef="#br0">34450 44650 513,'21'1'144,"-3"4"-32,-5 2-33,-3 3-31,-2 2-18,2 0-4,0-1-4,1 1-5,0 0-9,-2-1-15,-3 1-16,-1 0-15,0-1-14,0-1-11,1-1-10,2 0-12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2:18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70597 16470,'-16'-16,"9"8,-1 1,8-1,0 0,-8 8,0 0,8-8,0 0,8 1,0-1,15 8,1 0,15 0,0 0,8 0,0 0,-8 0,0 0,8 15,0 1,-15-8,-1 0,-8-1,1 1,-1-8,1 0,-16 8,-1 0,1-8,0 0,-16-8,0 0,1 8,-1 0,8-8,0 1,-16-1,0 0,-7-8,0 1,-9-1,1 1,0-1,-1 1,-7 7,0 0,8 8,-1 0,17 0,-1 0,8 0,0 0,32 0,-1 0,16 0,1 0,-1 0,0 0,0 0,0 0,-7 0,-1 0,8 0,0 0,0 0,0 0,1 0,-1 0,-8 0,0 0,-7-8,-1 0,-15 8,0 0,0 0,0 0,-24 0,0 0,1 0,-1 0,0-7,1-1,7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37"/>
    </inkml:context>
    <inkml:brush xml:id="br0">
      <inkml:brushProperty name="width" value="0.05009" units="cm"/>
      <inkml:brushProperty name="height" value="0.05009" units="cm"/>
    </inkml:brush>
  </inkml:definitions>
  <inkml:trace contextRef="#ctx0" brushRef="#br0">35258 42666 439,'14'-7'56,"-1"2"-8,-3 2-8,-1 2-8,0 2-4,2 4-1,1 2-1,3 3 1,-1 3-5,-4 2-6,-5 1-7,-3 3-6,-3 0-5,-4 1 1,-2 0-1,-3-1-1,-3 1-1,0-1-4,-1 1-1,-1 0-4,1-2 1,1-1 3,2-3 4,3-1 3,0-1 5,2 0 5,1-1 6,0 1 5,5-1 1,6-2-2,7-3-2,7-1-2,3-1-3,-1-2 0,-1 0-1,-1-2-1,-2 2 0,-1 4 3,-2 4 1,-3 4 3,-2 2 1,-2 3-1,-4 1-1,-2 3 0,-4 1-2,-4 2-4,-4 3-3,-3 1-3,-5 3-6,-2 1-7,-3 2-6,-2 2-8,-3 1-8,-1-2-9,-1 0-9,0-1-10,1-4-3,5-6 0,5-5 1,5-6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39"/>
    </inkml:context>
    <inkml:brush xml:id="br0">
      <inkml:brushProperty name="width" value="0.04037" units="cm"/>
      <inkml:brushProperty name="height" value="0.04037" units="cm"/>
    </inkml:brush>
  </inkml:definitions>
  <inkml:trace contextRef="#ctx0" brushRef="#br0">18719 54905 544,'-7'-7'5,"0"0"9,2 2 10,1 1 9,-1 2 4,0 6-2,-1 4-3,-1 5-3,-2 4-2,0 3-2,-1 3-3,-1 3-2,-1 1-1,2 1 0,1-1 1,1 0-1,0-1 0,2-3-2,1-3-2,1-3-2,2-2-4,5-3-6,5-1-7,6-2-5,2-4-3,1-6-2,1-6-1,1-6-1,-1-4 0,-1-3 1,-3-3 2,-1-2 2,-3-3 1,-1 1 3,-2-1 1,-2 1 3,-2 1 0,0 1 0,-2 3 0,0 2-1,-3 2 1,0 4 3,-3 4 2,-2 5 2,-1 1 1,-2 0-3,0 0-2,-1 0-2,0 1-4,-1 2-3,0 2-5,1 2-4,0 2-5,2 3-3,2 4-5,3 2-5,1 1 0,2-1 1,2-1 3,2 0 2,0-2 3,1-1 3,0-1 3,0 0 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39"/>
    </inkml:context>
    <inkml:brush xml:id="br0">
      <inkml:brushProperty name="width" value="0.03267" units="cm"/>
      <inkml:brushProperty name="height" value="0.03267" units="cm"/>
    </inkml:brush>
  </inkml:definitions>
  <inkml:trace contextRef="#ctx0" brushRef="#br0">19450 55650 673,'22'0'4,"-3"0"8,-3 0 8,-3 0 8,-2 0 5,-1 2 1,0 0 1,-2 2 1,0-1-2,2 1-5,0 0-5,1 0-6,0 0-5,-1 2-6,0 0-8,-2 1-6,-1 1-10,0-1-14,-2 1-13,0 0-15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39"/>
    </inkml:context>
    <inkml:brush xml:id="br0">
      <inkml:brushProperty name="width" value="0.04079" units="cm"/>
      <inkml:brushProperty name="height" value="0.04079" units="cm"/>
    </inkml:brush>
  </inkml:definitions>
  <inkml:trace contextRef="#ctx0" brushRef="#br0">20912 54431 539,'-15'2'9,"3"4"20,1 4 19,3 3 20,1 4 2,2 1-13,2 3-13,2 2-13,1 0-8,0 0-1,0 1-3,0-1-2,1-1-4,2-3-5,2-3-6,2-2-5,1-4-4,3-1-5,1-2-4,3-2-3,0-4-2,-1-6 1,-1-6 3,-1-5 0,-1-5 3,-1 0 1,0-1 2,-2 0 1,-1-2 2,-2 1-1,-3-1 1,0 1 0,-4 0 0,0 3 0,-3 1 1,-2 3 0,-1 1-1,-2 4-2,0 3-1,-1 3-2,0 1-1,-1 2 1,0 0 1,1 2 0,0 1 0,2 2-2,2 2-2,3 2-2,0 0-2,0 1-3,0 0-4,0 0-3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0"/>
    </inkml:context>
    <inkml:brush xml:id="br0">
      <inkml:brushProperty name="width" value="0.04424" units="cm"/>
      <inkml:brushProperty name="height" value="0.04424" units="cm"/>
    </inkml:brush>
  </inkml:definitions>
  <inkml:trace contextRef="#ctx0" brushRef="#br0">21816 54100 497,'30'0'117,"-3"2"-26,-3 0-26,-3 2-26,-2 0-14,1 0-6,-1-1-5,1 1-4,-2 2-4,-3 2-1,-3 3-3,-2 4-2,-3 1-2,-1 3-1,0 1-3,-2 3-1,-3 1-2,-4 2-1,-5 3 0,-5 1-2,-4 1 1,-2 1 0,-1-1 2,-2 0 0,-3-1 2,0-1-1,-1-3 0,0-1 1,-1-3 0,1-2 3,1-1 1,1-2 1,2-3 3,3-3 3,3-3 2,3-2 4,4-3 4,6 0 7,6-2 8,6 0 8,4-3-1,5 0-6,3-3-7,5-2-7,0 0-5,-1 0-3,-3 2-2,-1 1-4,3 0-4,9 0-9,8 0-7,9 0-8,2 1-7,-6 0-7,-6 1-6,-6 2-7,-5 0-3,-7 0 0,-5 0-1,-6 0 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1"/>
    </inkml:context>
    <inkml:brush xml:id="br0">
      <inkml:brushProperty name="width" value="0.03874" units="cm"/>
      <inkml:brushProperty name="height" value="0.03874" units="cm"/>
    </inkml:brush>
  </inkml:definitions>
  <inkml:trace contextRef="#ctx0" brushRef="#br0">41837 54050 567,'21'15'105,"-1"-1"-24,-5-1-24,-1 0-23,-4-2-15,-3 1-6,-2 0-6,-4 0-6,-1 0-2,-2 3 2,0 1 1,-2 3 2,-1 1-2,-5 3-4,-4 1-6,-3 3-4,-4-1-2,-2-2 0,-1-1 1,-2-2 1,-2-3 2,1 0 2,0 0 2,-1-2 4,3-2 1,1-3 2,4-3 1,4-2 2,1-3 3,2 0 5,2-2 4,3 0 6,3-2 1,8 0-2,6-2-2,7 0-1,5-2-2,3 0-2,3-1-1,3-2-2,1 1-4,2 1-4,1 0-3,1 2-6,-1 0-3,0 0-6,-2 0-4,0 0-6,-2 1-5,-1 2-7,-3 2-6,-1 2-6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2"/>
    </inkml:context>
    <inkml:brush xml:id="br0">
      <inkml:brushProperty name="width" value="0.03993" units="cm"/>
      <inkml:brushProperty name="height" value="0.03993" units="cm"/>
    </inkml:brush>
  </inkml:definitions>
  <inkml:trace contextRef="#ctx0" brushRef="#br0">42521 53381 550,'-21'1'29,"5"2"6,5 2 4,5 2 6,2 1 0,2 1-8,0 2-5,2 0-8,0 1-6,0 0-8,0-1-8,0 1-7,1-2-6,3-4-1,4-4-3,2-4-2,3-3-2,0-2-2,1-2 0,1-2-2,0-1-1,-1 1 1,-1-1 1,0 0 1,-3 1 2,-3 1 3,-2 0 2,-4 2 4,-2 1 6,-2 1 10,-2 0 10,-1 2 10,1 0 1,6 2-7,6 0-6,5 2-6,4 0-6,0 0-5,-1 0-3,1 0-4,-3 1 5,-5 4 17,-4 2 16,-6 3 16,-3 3 5,-1 2-9,-3 1-6,-2 3-9,-2 0-4,-1 1-3,-3 0-1,-1-1-3,-2 1-3,2 1-1,1 1-4,1 1-2,-2 4-2,-3 5-2,-5 6 0,-3 6-3,-5 6-1,-4 6-3,-6 5-2,-4 7-2,-2 1-3,2-3-1,2-3 0,2-3-2,3-2 0,4-2 0,3-3 2,5-1 0,3-3-5,3-4-11,3-4-11,3-3-11,3-7-2,2-6 7,4-7 9,3-6 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2"/>
    </inkml:context>
    <inkml:brush xml:id="br0">
      <inkml:brushProperty name="width" value="0.03401" units="cm"/>
      <inkml:brushProperty name="height" value="0.03401" units="cm"/>
    </inkml:brush>
  </inkml:definitions>
  <inkml:trace contextRef="#ctx0" brushRef="#br0">43850 55655 646,'0'28'115,"2"-4"-26,0-5-27,2-5-27,0-4-15,1-1-6,2-2-3,0-2-6,1-2-3,2 0-1,0-2-3,1 0-1,1-3-2,-1 0-2,1-3-1,0-2-1,-2-2-1,-1-1 0,-2-3 0,-2-1 1,-2-1 0,0 1 1,-2 1 1,0 1 1,-3 1 1,0 2 3,-3 2 2,-2 3 2,-1-1 0,-2 2-1,0-1-3,-1 0-1,-1 1-5,-1 2-8,-1 2-8,-1 2-9,0 1-5,2 0-3,3-1-3,1 2-4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3"/>
    </inkml:context>
    <inkml:brush xml:id="br0">
      <inkml:brushProperty name="width" value="0.03581" units="cm"/>
      <inkml:brushProperty name="height" value="0.03581" units="cm"/>
    </inkml:brush>
  </inkml:definitions>
  <inkml:trace contextRef="#ctx0" brushRef="#br0">45427 54150 614,'-15'1'114,"4"2"-25,3 2-26,3 2-26,-1 2-15,-2 3-3,-3 3-4,-3 3-4,-2 3-3,0 3-3,1 3-3,-1 3-2,-1 2-4,-3 2-3,-3 3-3,-3 1-3,0-2-5,3-4-6,3-5-7,3-5-7,3-4-2,2-3 2,4-3 2,3-2 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3"/>
    </inkml:context>
    <inkml:brush xml:id="br0">
      <inkml:brushProperty name="width" value="0.03908" units="cm"/>
      <inkml:brushProperty name="height" value="0.03908" units="cm"/>
    </inkml:brush>
  </inkml:definitions>
  <inkml:trace contextRef="#ctx0" brushRef="#br0">45150 54350 562,'16'30'163,"-1"-2"-39,1-1-41,-1-3-40,1 0-25,1 1-11,1 1-12,1 1-12,0 0-7,-1 1-7,-1-1-4,0 0-7,-3-1-1,-1-5 4,-3-3 3,-1-4 4,-2-3 0,0-1-3,-2-1-2,0 0-4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2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93474 16193 999,'-40'-41'-3,"15"12"-13,12 12-14,14 11-13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3"/>
    </inkml:context>
    <inkml:brush xml:id="br0">
      <inkml:brushProperty name="width" value="0.0361" units="cm"/>
      <inkml:brushProperty name="height" value="0.0361" units="cm"/>
    </inkml:brush>
  </inkml:definitions>
  <inkml:trace contextRef="#ctx0" brushRef="#br0">46730 53766 609,'22'-7'37,"-4"2"2,-5 2 0,-3 2 1,-2 1-3,2 2-5,0 0-5,1 2-6,1 1-4,0 3-5,-1 4-3,1 2-5,-3 3-3,-4 3-3,-6 3-4,-4 3-2,-5 2-3,-6 3-1,-4 1-3,-4 2-1,-5 0-2,1-1 1,-2-3 1,-1-1 0,1-4 3,3-2 4,3-3 6,3-2 5,3-4 4,3-3 5,3-3 5,2-2 5,7-4 4,8-4 2,9-4 3,10-4 3,3-1-3,0 1-9,1 0-9,-1 2-8,0 0-9,1 2-5,-1 1-7,1 1-5,-2 0-7,-1 2-8,-3 0-7,-1 2-7,-3-1-2,-3 0 3,-3-2 3,-2 0 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4"/>
    </inkml:context>
    <inkml:brush xml:id="br0">
      <inkml:brushProperty name="width" value="0.0424" units="cm"/>
      <inkml:brushProperty name="height" value="0.0424" units="cm"/>
    </inkml:brush>
  </inkml:definitions>
  <inkml:trace contextRef="#ctx0" brushRef="#br0">47582 53159 518,'-7'-19'65,"2"9"-5,2 8-3,3 10-3,0 3-8,0 1-8,0 0-10,0 0-10,0-1-7,0 1-7,0 0-6,0 0-7,1-4-8,5-8-10,4-8-11,4-8-10,0-2-2,-3 3 7,-3 2 8,-2 4 7,-4 2 10,-2 1 14,-4 0 13,-2 2 13,0 0 3,4 2-7,4 0-9,4 2-7,3 0-5,2 0-3,1 0-3,3 0-4,-1-1-1,-1 0 0,-2-2-1,-2 0-1,-2 1 12,-2 4 22,-3 4 23,0 4 23,-5 2 4,-2 1-13,-5 1-13,-4 2-14,-3 1-8,-3 7-2,-3 3-4,-3 6-3,-3 5-2,-2 4 1,-4 6 0,-3 4 0,0 3-2,2 2-5,2 0-6,1 1-4,2 0-2,2-1 1,0 0 0,1-2 2,1-3-9,1-4-15,1-6-17,1-4-15,3-6-6,5-7 8,5-7 7,4-7 7,3-4 6,-2 0 6,0-2 5,-1 0 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4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48327 55274 643,'6'9'7,"-1"3"12,-2 3 14,-1 4 12,-2-2 4,0-1-6,0-4-6,0-3-5,1-1-6,3 2-4,4 0-5,2 1-4,2-1-4,1-2-5,2-4-4,0-2-4,0-4-3,-1 0-2,-1-3-2,0-2-2,-2-2-1,-1-3 0,-1-4 1,0-2 0,-2-1 1,-1 1 1,0 1 1,-2 1 1,-2 2 4,-6 2 5,-4 4 5,-5 3 5,-4 2 0,-3 2-8,-4 2-6,-1 2-7,-3 3-7,-1 6-6,-1 3-6,-1 7-7,2 0-2,5-3 0,5-3 0,5-3 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5"/>
    </inkml:context>
    <inkml:brush xml:id="br0">
      <inkml:brushProperty name="width" value="0.04852" units="cm"/>
      <inkml:brushProperty name="height" value="0.04852" units="cm"/>
    </inkml:brush>
  </inkml:definitions>
  <inkml:trace contextRef="#ctx0" brushRef="#br0">39478 56906 453,'-21'-1'5,"5"0"9,5-2 9,5 0 11,5-1 4,7 0 2,7 0 2,8 0 2,2 0-3,-1 1-3,-1-1-4,-1 0-5,0 0-4,1 0-2,1 0-4,1 0-3,1 0-2,1 0-3,1 0-1,1 1-2,1-1 0,3 2-1,1 0 2,3 2-1,0-1-2,2 0-6,1-2-6,0 0-6,2-1-3,1 0 0,0 0 1,2 0 0,-1 1 2,0 1 1,-1 0 1,-1 2 3,-1 0 0,2 0 2,1 0 1,0 0 1,0 0 1,-2 2 0,-1 0 0,-3 1 0,0 1 0,0-2-1,2 0 0,1-2 0,1 0 0,2 0 2,2 0 0,2 0 2,1 0-1,0 0 1,0 0-1,0 0-1,0 0 0,-2 0 0,0 0-1,-1 0 0,-1 0-1,2 0 0,0 0 0,2 0 0,0 0 0,0 0 0,0 0 0,0 0 0,-1 0 0,0 0 0,-2 0-1,0 0 0,-1 0 0,0 0 0,0 0 1,1 0 0,-2 0 0,0 0 1,-2 0-1,0 0 1,0 0-2,0-2 0,2 0-2,1-2 0,-1 0-2,0 1 1,-1-1 1,-2 0-1,-1 0 0,-1 0-1,-3 0-2,-2 0-2,-1 0 0,-3 1 0,-2-1 0,-1 0 0,-3 0-1,-3 2-2,-3 0-4,-2 2-2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6"/>
    </inkml:context>
    <inkml:brush xml:id="br0">
      <inkml:brushProperty name="width" value="0.04292" units="cm"/>
      <inkml:brushProperty name="height" value="0.04292" units="cm"/>
    </inkml:brush>
  </inkml:definitions>
  <inkml:trace contextRef="#ctx0" brushRef="#br0">40477 58616 512,'-28'-1'0,"7"-1"0,6 0 0,8-1 0,3-1 3,-2 2 8,0 0 6,-1 2 7,1 0 7,4 0 6,4 0 6,4 0 5,3 0 0,3 0-10,3 0-8,4 0-9,1 0-6,2 0-2,3 0-1,1 0-1,1 0-3,-3 0-2,-1 0-3,-3 0-2,-2 1-1,-3 2-3,-2 2-1,-4 2-1,-2 1-1,-2 3 2,-3 2 1,0 2 2,-3 1 2,-1 3 3,0 1 3,-1 3 3,-3 1 2,-2 1 0,-3 1 1,-3 1-1,-2 0-1,2 2-4,1 1-3,1 1-4,1 0-5,2 1-9,2-1-7,3 0-10,0-2-4,0-5-1,0-5-3,0-5-1,2-4-3,4-4-6,4-4-5,4-4-5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6"/>
    </inkml:context>
    <inkml:brush xml:id="br0">
      <inkml:brushProperty name="width" value="0.03738" units="cm"/>
      <inkml:brushProperty name="height" value="0.03738" units="cm"/>
    </inkml:brush>
  </inkml:definitions>
  <inkml:trace contextRef="#ctx0" brushRef="#br0">41897 58347 588,'7'-8'0,"-1"2"0,0 1 0,-2 0 0,1 1 2,2 1 4,2-1 5,2 0 3,0 0 0,-1 2-4,-1 0-5,0 2-4,0 0 6,1 2 15,3 0 17,2 2 15,-1 1 2,-1 3-12,-2 4-11,-2 2-13,-3 2-6,-3 1 0,-2 1 1,-4 1 0,-2 1-4,-5 1-7,-4 1-7,-3 2-7,-3-2-5,0 0-4,1-1-4,-1 0-2,1-3 1,1-3 8,1-3 7,1-3 7,4-1 4,8-2 1,8-1 2,8 0 2,4-1-1,-1 0 0,1 0-1,0 0-1,-2 0-1,-1 1 0,-3 2-1,-1 0 1,-2 2-1,-2 2 0,-2 1-1,-2 3 0,-3 2-1,-4 1 0,-4 3 0,-3 1-1,-3 1-2,1-1-6,-1-1-6,0-1-6,1-2-5,1-4-4,1-5-4,0-3-4,3-4-2,3-6 0,2-4-1,4-5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7"/>
    </inkml:context>
    <inkml:brush xml:id="br0">
      <inkml:brushProperty name="width" value="0.04058" units="cm"/>
      <inkml:brushProperty name="height" value="0.04058" units="cm"/>
    </inkml:brush>
  </inkml:definitions>
  <inkml:trace contextRef="#ctx0" brushRef="#br0">42011 57960 542,'6'-5'9,"-1"6"17,-2 5 19,-2 7 17,0 2 2,2-1-12,2 0-13,2-2-13,2-3-15,3-6-17,3-6-18,4-6-17,-2-3-6,-3 1 8,-4-1 6,-4 0 8,-3 1 4,-1 0 2,0 2 2,-2 1 3,-2 1 7,-3 2 11,-5 2 12,-4 2 13,1 1 2,6-2-5,6 0-5,6-2-6,4-1-7,2-1-9,2-3-10,1-2-9,1 0-3,-2 2 0,-3 3 2,-1 1 1,-1 1 1,0 2 3,0 0 3,0 2 1,-2 2 8,-3 4 11,-2 4 12,-3 3 11,-4 2 7,0-1 0,-3 0 1,-2-2 0,-1 1-1,-1 1-5,-2 3-3,0 2-4,-2 2-4,-1 2-3,-3 4-3,-1 3-3,-4 3-1,-3 3 0,-4 3 1,-4 2 1,-4 6-6,-2 6-9,-4 7-10,-2 7-10,-1 3-5,4-1 0,2-1 0,4-1 0,3-3-2,3-7-4,5-5-4,4-6-4,3-6-1,4-7 3,5-7 2,3-7 3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7"/>
    </inkml:context>
    <inkml:brush xml:id="br0">
      <inkml:brushProperty name="width" value="0.0338" units="cm"/>
      <inkml:brushProperty name="height" value="0.0338" units="cm"/>
    </inkml:brush>
  </inkml:definitions>
  <inkml:trace contextRef="#ctx0" brushRef="#br0">43250 59812 650,'7'9'81,"-2"4"-13,-3 2-15,0 3-14,-2 0-9,1-1-5,2-2-4,0-3-6,3-1-4,2-2-6,3-2-4,3-2-4,2-3-5,2-3-2,0-2-4,1-3-3,-1-4-1,-1-2 0,-3-3 2,-1-3 0,-3-2 2,-2 1 0,-4 0 3,-2-1 1,-4 2 3,0 3 3,-3 3 4,-2 3 3,-3 2 1,-3 2-2,-5 2-2,-3 2-1,-3 4-5,3 6-7,0 5-7,1 7-6,2 0-5,2-3-3,4-5-3,3-3-4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8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45359 58550 535,'-29'8'161,"7"2"-38,5 0-39,6 1-38,2 2-23,-3 3-7,-4 3-7,-1 4-6,-4 1-5,-2 4 1,-1 3 0,-2 3 1,-1 0-7,3 0-13,1-1-11,3-1-13,1-3-7,2-3-2,3-5-1,1-3-2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8"/>
    </inkml:context>
    <inkml:brush xml:id="br0">
      <inkml:brushProperty name="width" value="0.04179" units="cm"/>
      <inkml:brushProperty name="height" value="0.04179" units="cm"/>
    </inkml:brush>
  </inkml:definitions>
  <inkml:trace contextRef="#ctx0" brushRef="#br0">44950 58895 526,'1'-13'66,"2"4"1,2 6 0,2 5 2,1 2-7,3 3-11,2 2-12,1 2-12,2 2-9,2 3-10,0 3-10,1 3-8,1 1-5,1 1-3,0-1-1,2 1-2,-1-2-6,-3-1-10,-3-3-10,-2-1-10,-3-3-3,-1-1 5,-1-2 4,0-2 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33"/>
    </inkml:context>
    <inkml:brush xml:id="br0">
      <inkml:brushProperty name="width" value="0.03949" units="cm"/>
      <inkml:brushProperty name="height" value="0.03949" units="cm"/>
      <inkml:brushProperty name="color" value="#F2395B"/>
    </inkml:brush>
  </inkml:definitions>
  <inkml:trace contextRef="#ctx0" brushRef="#br0">87016 1925 557,'-1'-23'20,"-1"4"0,0 3-1,-1 3-1,-1 1 0,2 1-2,0-1 0,2 0 0,-1 0-2,0 1 1,-2-1 0,0 0-1,0 0-1,0-1-4,2-1-2,0-1-5,1 0-1,-2 2-4,0 2-1,-2 3-2,-1 0-1,-1 0 0,-3 0 2,-2 0 1,0 2 1,1 2 0,0 4 2,2 3 1,-1 3 2,-1 7 3,-3 5 4,-2 7 3,0 1 0,1-1-1,1-3-2,1-1-2,0-1 0,2 3-1,1 1 1,1 3-1,1-2 1,2-1 0,2-4 0,2-3 0,2-2-2,2-1-3,2-1-2,2 0-5,2-5-1,3-7-3,3-6-1,3-7-3,2-5 0,1 0 0,1-1 0,1-1 0,-1 0 1,-1-1-2,-3 1-1,-1-1 0,-3 1 1,-2 3 4,-4 1 3,-3 3 4,-2 2 7,-4 6 9,-2 4 9,-3 6 10,-2 3 2,0 1-3,0 3-4,0 2-3,1 2-3,1 3-3,0 3-3,2 3-4,-1 2 0,0 0-2,-1 2 0,-2 1-1,1 1-1,1 2-2,0 3-2,2 1-2,1 0-1,0-2 1,1-2 0,2-1 1,0-4-2,0-2 0,0-3-2,0-3-1,0-2 0,0-3-2,0-1 0,0-2 0,3-5-3,6-8-5,5-8-5,7-8-5,1-4-2,-1-1 0,-3-1 0,-1-1 0,0-3-3,1-5-5,3-4-4,1-6-6,-1 2 0,-3 10 2,-4 8 4,-4 9 3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9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46695 58481 604,'16'-13'92,"-1"3"-19,1 4-19,0 4-20,0 2-10,3 0-2,1 0-4,3 0-2,-1 1-2,-3 2-2,-3 2-3,-3 2-1,-3 1-3,-2 1-2,-4 1-3,-2 2-3,-5 1-2,-6 3 0,-6 3-1,-5 3-1,-4 0 0,1-1-1,0-3-1,-1-1 0,2-2 0,1-3 1,2-1 2,3-2 1,3-2 5,8-2 8,7-3 9,6 0 9,5-2-1,5 0-9,4 0-9,3 0-11,3-2-5,1 0-5,1-3-3,1-2-4,-1 0-4,-2 0-6,-2 2-5,-1 1-6,-4 0-4,-3 0-1,-4 0-1,-4 0-2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9"/>
    </inkml:context>
    <inkml:brush xml:id="br0">
      <inkml:brushProperty name="width" value="0.03482" units="cm"/>
      <inkml:brushProperty name="height" value="0.03482" units="cm"/>
    </inkml:brush>
  </inkml:definitions>
  <inkml:trace contextRef="#ctx0" brushRef="#br0">48056 57831 631,'1'-13'91,"2"3"-12,2 4-14,2 4-11,0 3-14,-1 4-14,0 2-12,-1 3-15,-3 4-8,-3 4-3,-2 3-3,-3 5-3,-3 0-2,0 0 2,-1-1 1,-1-1 0,-1-2 2,2-4 3,1-5 1,0-3 3,3-2 1,1 0 4,2 0 1,2-1 4,3 1 3,4 2 6,3 0 6,5 1 5,1 0 1,-3-2-3,-1-2-3,-2-2-4,-2-1-2,-1 3-2,0 2-2,-1 2-2,-4 2-2,-2 1-1,-5 3-1,-4 2-2,-3 2-1,-2 2-2,-1 4-1,-3 3-2,0 0-3,1-1-5,1-3-5,1-1-4,1-4-3,2-5-2,3-5-1,1-4-1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49"/>
    </inkml:context>
    <inkml:brush xml:id="br0">
      <inkml:brushProperty name="width" value="0.0462" units="cm"/>
      <inkml:brushProperty name="height" value="0.0462" units="cm"/>
    </inkml:brush>
  </inkml:definitions>
  <inkml:trace contextRef="#ctx0" brushRef="#br0">48204 57537 476,'-7'36'100,"0"-6"-23,2-6-25,1-5-24,2-7-17,7-8-11,6-8-11,6-8-11,1-5-6,-3-3-2,-3-3-1,-2-3-2,-3 1 2,-1 5 4,0 5 5,-2 5 4,-2 2 5,-4 2 6,-4 0 5,-3 2 5,-3 1 7,2 2 7,1 2 7,1 2 7,2 1 2,4 0-3,4 0-5,4 0-3,2-1-7,3-3-11,2 0-11,1-3-11,1-1-5,0 2 0,-2 0 1,-1 2 2,-2 1 7,-2 2 16,-4 2 17,-2 2 15,-3 0 7,-1 1-3,0 0-3,-1 0-2,-3 2-3,-2 5-2,-3 5-1,-3 5-3,-3 4-3,-4 5-3,-2 3-3,-2 4-4,-4 3-1,-3 0 0,-3 2 0,-2 0 0,-3 4-3,-1 6-9,0 5-8,-2 7-8,0 4-7,0 3-6,0 3-5,0 2-6,2-3-4,2-9-1,3-10-3,4-10-2,3-9 3,7-8 6,5-7 7,6-9 6,3-4 5,1-2 2,-1-2 2,0-2 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6T17:39:50"/>
    </inkml:context>
    <inkml:brush xml:id="br0">
      <inkml:brushProperty name="width" value="0.03673" units="cm"/>
      <inkml:brushProperty name="height" value="0.03673" units="cm"/>
    </inkml:brush>
  </inkml:definitions>
  <inkml:trace contextRef="#ctx0" brushRef="#br0">49750 59516 598,'0'22'42,"0"-2"4,0-1 4,0-2 6,1-2-4,2 1-11,2-1-10,2 1-10,1-2-9,1-3-4,1-3-6,2-2-6,0-3 0,1-2 1,1-2 2,1-2 1,0-2 0,-1-2-6,-1-2-5,0-1-5,-3-3 1,-1 0 7,-2-1 8,-2-1 6,-2 0 5,0 1 2,-2 1 2,0 1 3,-3 0-1,0 2-4,-3 1-3,-2 1-5,-3 1-5,-5 2-6,-5 2-8,-5 2-8,0 1-2,5 2 0,5 0 0,5 2 1,2 0-7,0 1-11,0 2-13,1 0-13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0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75375 18375 333,'49'20'167,"16"14"-1,16 14 1,15 16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07"/>
    </inkml:context>
    <inkml:brush xml:id="br0">
      <inkml:brushProperty name="width" value="0.02825" units="cm"/>
      <inkml:brushProperty name="height" value="0.02825" units="cm"/>
      <inkml:brushProperty name="color" value="#F2395B"/>
    </inkml:brush>
  </inkml:definitions>
  <inkml:trace contextRef="#ctx0" brushRef="#br0">74750 18381 778,'-8'-7'38,"0"0"-10,0 2-8,1 1-9,-1 0-5,0 2 0,0 0-2,0 2-1,1 0-1,-1 2-1,0 0 0,0 2 0,0 0-1,1 1 0,-1 2 1,0 0-1,0 1 1,0 0 0,0 0 0,1-1 1,-1 1 0,0 0 1,0 0-1,0 0 1,1 0-1,-1 1 1,0 2 0,0 0 0,1 0 1,0-1-1,2-1 0,1 0 0,0-1 0,2-1 0,0 1 0,2 0 1,0 0 0,0 2 0,0 0 0,0 1 0,0 0 1,0-1-1,0 0 0,0-2 0,0 0 0,0 0-1,0 0-2,0-1 1,0 1-2,0 0 1,0 0 0,0 0 0,1-1 0,2-1-1,2-1 0,2 0 0,0-1-1,-1 2 1,-1 0 0,0 1 0,-1 1 1,2-2-1,0-1 0,1 0 1,1-2-2,0 0 1,0-2-1,0 0-1,-1-1 0,1 0-2,0 0 0,0 0-1,0-2-2,0 0 0,-1-3-2,1-2-2,0-1 0,2 0 2,0 1 1,1-1 1,1-1-2,0 0-8,-1-1-6,1-1-7,0-1-3,1 0-1,1 0-1,2 1 0,-2 0 3,-3 2 7,-3 2 7,-2 3 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32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74598 15081 566,'-9'-7'77,"0"1"-16,-2 0-14,0 2-16,-1 0-9,1 2-5,-1 0-3,0 2-5,0 0-3,1 2-2,-1 0-2,0 2-3,1 1 0,1 1 0,0 3 0,2 2 0,0 1 0,-2 1 0,0 2-1,-1 0 0,0 1-1,1 1 1,0 1 1,2 1-1,0 0 1,2-1 1,1-1-1,0 0 0,1-2 1,1-1 0,-1-1-1,0-1 1,0 0 1,2 0 0,0-1 2,2 1 0,2-2 2,6-2 0,4-4 0,5-2 1,2-4 0,-1-2-4,-1-4-3,0-2-2,-2-2-3,1-1 0,0-1-3,-1-2 0,1 1-1,1 1 0,2 1-1,0 1 1,-1 1 1,-1 0-1,-3 2 2,-1 1-1,-2 0 3,0 0 4,-2 0 4,-1 0 3,-1 2 5,-2 5 6,-2 2 6,-2 5 5,-1 3 2,0 4-2,0 2-2,0 3-2,0 1-3,0-1-4,0-1-4,0-1-3,0 0-5,2-2-2,1-1-5,0-1-4,2-2-1,3-2 0,4-4 1,2-2 0,2-5-1,1-2 0,1-5-2,2-4-1,-3-1 1,-1-1 1,-4 0 1,-3 1 2,0 0 2,0 0 0,1 2 2,2 1 0,-2 0 2,-1 1-1,-2-1 1,-2 0 1,-2 0-1,-1 1 0,0-1-1,-1 0 1,-3 0-1,0 1 2,-3-1 0,-2 0 0,-1 1 1,0 3 0,1 1-1,-1 2 0,0 2-2,0 2-1,0 2-2,0 2-2,0 1-2,-1 2-3,-2 0-2,0 2-3,0-1-2,1 1-3,0 0-2,2 0-4,0-1 0,0-1-2,1 0 1,-1-2-1,0 1 0,2 0 0,1 1 2,0 2-1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33"/>
    </inkml:context>
    <inkml:brush xml:id="br0">
      <inkml:brushProperty name="width" value="0.04386" units="cm"/>
      <inkml:brushProperty name="height" value="0.04386" units="cm"/>
      <inkml:brushProperty name="color" value="#F2395B"/>
    </inkml:brush>
  </inkml:definitions>
  <inkml:trace contextRef="#ctx0" brushRef="#br0">76750 15500 501,'9'7'17,"1"-2"6,3-3 5,2 0 6,0-2 1,-1 0-7,-1 0-4,0 0-7,-2 0-2,1 0 0,-1 0 1,1 0 0,0 1-1,0 1-3,-1 3-1,1 2-3,-2 1-2,-2 2-2,-4 0-3,-2 1-1,-4 1-2,-2 2 1,-4 0 0,-2 1-1,-2 1 1,1-1-1,-1 1-2,0 0 0,0-1 0,1 1 2,-1-1 1,1 1 3,-1-1 0,2-1 2,1-1 1,0 0 0,4-3 3,5-1 4,4-2 4,5-2 3,3-2 1,2-2-3,0-2-4,1-2-2,0-2-2,-1 0-2,-1-1 1,0-1-2,-1-1 0,1 2-2,1 0 0,1 2-1,1 0 0,0 0 0,-1 0 0,1 0 1,-1 0-1,1 1-2,0-1-4,-1 0-3,-3 0-15,-6 0-28,-8 0-28,-6 0-29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40"/>
    </inkml:context>
    <inkml:brush xml:id="br0">
      <inkml:brushProperty name="width" value="0.03072" units="cm"/>
      <inkml:brushProperty name="height" value="0.03072" units="cm"/>
      <inkml:brushProperty name="color" value="#F2395B"/>
    </inkml:brush>
  </inkml:definitions>
  <inkml:trace contextRef="#ctx0" brushRef="#br0">69805 12721 716,'-13'-8'-7,"6"2"17,6 1 15,6 0 16,3 1 3,0 0-8,0 0-10,-1 1-9,1-2-5,2 2-2,0-1-2,2 0-2,0 0-1,1 0 0,1 0 0,1 0 0,1-1-1,0-2-2,-1-1-1,1-3-1,0-1-1,1 0 0,1 1 1,2-1 0,-2-1 0,0 0 1,0-1 1,-2-1 0,0 0 0,-1 1 0,1 1 0,0 0 0,-1 3-1,1 1 0,0 2-1,-1 2 0,1 0-1,0-2 1,-1-1-1,1-3 1,0 0 0,-1 0-1,1 2 1,0 1 0,-1-1 0,1-2 1,0-2 0,-1-1 0,0-1 0,-1 2 0,0 3 1,-2 1 0,0 0-1,2 0 1,0-1-1,1-1 0,1-1 0,-1 2 0,1 1 0,0 1-1,-1-1 1,1 0-1,0-2 0,-1 0 0,1 0 0,0-1 0,-1 0 0,1 1-1,0-1 1,-1 0 0,1 0-1,0 1 1,-1-1-1,1 2 1,0 1 0,-1 0 0,1 2 0,0-1 0,-1 0 0,1 0 0,0 0 0,-1 0 0,1 1 0,0-1 0,-1 0 0,-1 0 0,-1 0 0,0 1 0,-1-1 0,1 0 0,1 0 0,1 0 0,1 0 0,0 1 0,-1-1 0,1 0 0,0 0-1,-1 0 1,1 0 0,0 1-1,-1-1 0,1 0 0,0 0 0,-1 0 1,0 1-1,-1-1 0,0 0 1,-2 0 0,0 0 0,0 0 0,-1 1 0,1-1 0,-1 0 0,-1 0 0,0 0-1,-2 0 1,0 1-1,2-1 1,0 0-1,2 0 1,-2 1-1,1 0 0,-2 2 0,0 1 1,-1-1-1,-1 0 0,1-2 1,0 0-1,0 0 0,0 0-1,0 2 0,-1 1-1,1 0-3,0 0-3,0 0-4,0 0-5,-1-1-4,-1 0-3,-1-1-5,0-1-3,-1-1-3,0 0 1,0 0-1,0 0 0,-1 0 3,-1 1 7,0-1 5,-1 0 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40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76250 10550 604,'7'8'107,"-1"2"-22,0 0-21,-2 1-21,0 1-14,0 0-6,0-1-5,0 1-6,-1 1-5,0 1-2,-2 3-3,0 2-2,-1 0-2,0 1 0,0-1-1,0 1 1,0-1-1,0-1-1,0-1 1,0-1 0,0 0 0,0 0 1,0-1 0,0 1 0,0-1-1,0-1-1,0-1-3,0 0-1,0-2-5,0 1-9,0 0-9,0 0-7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35"/>
    </inkml:context>
    <inkml:brush xml:id="br0">
      <inkml:brushProperty name="width" value="0.03446" units="cm"/>
      <inkml:brushProperty name="height" value="0.03446" units="cm"/>
      <inkml:brushProperty name="color" value="#F2395B"/>
    </inkml:brush>
  </inkml:definitions>
  <inkml:trace contextRef="#ctx0" brushRef="#br0">86500 37478 638,'8'-23'15,"0"4"1,-1 3 1,1 3 2,0 3 0,2 5 3,0 2 0,1 6 2,0 2-3,-2 5-6,-2 4-6,-2 3-7,-2 4-3,-1-1 1,0 2 0,-1 2 0,-3-2-1,0 0-3,-3-1-2,-2 0-3,-1-4 0,2-1 1,1-4 1,0-3 2,5-4-2,6-8-4,7-6-3,8-7-5,3-7-1,2-5 3,3-6 1,1-6 2,1-4 0,-1-2-2,-2-2-3,1-2-2,-3 1-1,0 4 3,-1 4 1,-1 4 3,-1 2 3,-3 3 4,-1 2 4,-2 2 6,-3 2 4,-3 5 6,-3 3 6,-2 5 5,-3 2 9,-2 2 10,-2 2 12,-2 2 10,-2 4-1,0 6-11,-1 6-13,-2 6-12,1 1-8,1 0-4,0 0-4,2-2-3,0 1-4,0 3 0,0 3-3,0 3 0,2 0-2,2-3-1,3-3 0,4-3 0,1-2-1,0-1 1,0-1 1,-1 0 0,1-2 1,0-1 0,0-1 1,0 0 0,-2 1 0,-3 3 0,-2 5 0,-3 3 0,-5 3-1,-4 1-2,-5 1-1,-5 1-2,-3 0-2,1 1-4,-1-1-2,1 1-3,0-2-5,3-2-5,1-1-6,2-3-6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33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88481 2900 631,'-7'8'-39,"0"0"29,2-1 29,1 1 27,0 0 12,2 2-8,0 0-5,2 1-7,0 2-5,0 0-4,0 1-3,0 1-4,0 2-4,0 1-4,0 3-3,0 2-4,0-1-5,0-2-8,0-1-6,0-2-8,0-2-5,0-1-5,0-1-5,0 0-5,1-3-2,2-1-1,2-2-1,2-2 0,0-2 3,1-2 6,0-2 6,0-2 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5:55:42"/>
    </inkml:context>
    <inkml:brush xml:id="br0">
      <inkml:brushProperty name="width" value="0.04182" units="cm"/>
      <inkml:brushProperty name="height" value="0.04182" units="cm"/>
      <inkml:brushProperty name="color" value="#F2395B"/>
    </inkml:brush>
  </inkml:definitions>
  <inkml:trace contextRef="#ctx0" brushRef="#br0">76450 10446 526,'15'-8'71,"-1"2"-16,-1 1-18,0 0-16,-2 1-11,-1 1-3,-1-2-2,0 2-2,-1-2-2,0 0-2,-1-2 1,1 0-2,0 0-2,0 0-5,0 2-3,0 1-5,-1-1-4,-1 0-1,-1-2-3,0 0-3,-2-1 1,0-2 0,-2 0 2,0-1 2,-2-1 2,0 1 3,-2-1 3,0 0 4,-1 0 2,0-1 2,0-2 2,0 0 2,0 0 1,1 1 1,-2 1 0,2 1 0,-1-1 2,2 0 1,0-1 3,2-1 1,0 0 1,0 2 1,0 3 0,0 1 1,0 4 9,0 6 19,0 6 19,0 6 18,0 3 3,0 3-13,0 1-12,0 3-13,0 0-8,2 1-6,0-1-5,2 1-5,-1 0-3,-1 4-2,0 3-2,-1 3-1,-1 2-1,1 2-3,2 2-2,0 3-3,1-1-1,-2-1-3,0 0-2,-2-1-2,0-2-3,0-2-2,0-2-3,0-1-3,0-4 0,0-2 2,0-3 1,0-3 2,0-2-4,0-3-12,0-1-10,0-2-12,0-5-1,0-6 8,0-8 9,0-6 9,0-6 5,0-5 3,0-5 4,0-5 2,1-1 4,0 0 2,2 1 3,0 1 2,2 1 1,2 2 2,1 0-1,3 1 2,1 2 3,0 3 10,-1 3 8,1 3 9,0 2 2,0 3-4,-1 1-3,1 2-3,0 3 0,0 6 7,-1 5 5,1 4 6,-2 4 0,-2 3-8,-4 3-8,-2 3-7,-2 0-5,2-3-3,0-3-3,2-2-2,1-5-4,3-7-5,3-4-6,4-7-5,2-8-3,3-8-1,3-8-2,3-10 0,-1 1 0,-5 8 1,-5 9 1,-5 9 1,-2 5 2,0 2 4,0 2 3,0 3 4,-2 1 5,-1 4 6,-2 2 8,-2 4 8,-1 2 3,0 3 2,0 3 1,0 3 1,0 2-1,0 1-2,0 1-2,0 1-3,0 0-3,0-1-2,0-1-2,0-1-3,0-1-1,2-1 2,1 0 0,0-2 0,1-2 0,2-1-3,0-2-4,1-2-3,2-2-3,0-1-2,1 0-2,2-2-2,-1-3-2,-1-8 2,-1-6 0,0-7 1,-1-5 1,1-1 0,2-2 1,0-2 0,0-2 1,-1 1 3,0 0 1,-2-1 2,-1 2 0,-2 4 0,-3 2-1,0 3-1,-4 2 1,-4 2 3,-4 3 2,-4 1 3,-3 3-2,-1 5-5,-3 2-7,-1 6-6,-3 5-6,-3 9-7,-3 9-7,-2 9-6,-1 2-1,5 0 6,3-3 6,5-2 6,2-2-2,3-5-7,1-4-7,2-3-8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4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46625 43125 333,'49'20'167,"16"14"-1,16 14 1,15 16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42"/>
    </inkml:context>
    <inkml:brush xml:id="br0">
      <inkml:brushProperty name="width" value="0.04213" units="cm"/>
      <inkml:brushProperty name="height" value="0.04213" units="cm"/>
      <inkml:brushProperty name="color" value="#00BFF3"/>
    </inkml:brush>
  </inkml:definitions>
  <inkml:trace contextRef="#ctx0" brushRef="#br0">40965 41625 522,'6'-22'69,"-1"5"-16,-2 3-15,-2 4-16,0 1-8,0-2 1,2-2 0,0-1 0,0-2-2,-2 1-3,-2-1-4,-2 1-4,-2-1-1,0 0 1,-1 1 1,-1-1 2,-1 1 0,0 2 1,0 3 0,0 1-1,-1 1 1,-1 2-1,-3 1 1,-1 1-1,-2 1 0,2 3-1,1 4-2,1 2-1,0 3 0,0 2 0,0 2 0,1 1 1,-1 1 0,0-1 0,1 0 1,-1-2 0,1 0 1,2 0 0,2-1 1,3 1 1,0 0-1,0 1 1,0 1-1,0 2 0,1-1 0,0-1-1,2-1 0,0 0-1,2-2 0,2 1 1,2 0-1,2-1 1,1 1-1,0 0 0,-1-1 0,1 1-1,0 0 1,2 0 0,0-1 0,1 1 1,0 1 0,0 0 0,-2 1-1,-1 1 1,1 0 0,0-1-1,1-1-1,1 0 0,1-2-1,0-1 0,-1 0-1,1-2 0,-1 0-1,0 0 1,-2-1 0,-1 1 0,0 1 1,0 2-1,0 2 0,0 1 1,-1 1-1,-1-1 0,-1-1 1,0 0-2,-3-2 1,-2-1-2,-3 0-1,-4-2-2,-2 0 1,-1 0 0,-3 0 1,-2-1 0,0 0 0,-1-2-1,1-2-1,-1-2-1,0-1 0,-2 2 0,0 0 2,0 2 0,-2-1 1,2-1 1,1 0 0,1-1 2,0-2 0,-1-1 0,-1 0-1,-1-1 1,0-1-1,3 0 1,1 0-1,2 0 0,2-2 1,3-3 1,1-5 3,2-4 0,2-1 1,2 3-2,2 1-1,2 3-1,2-1-2,2-2-1,1-1 0,3-3-2,2 0 0,2 1 2,1 1 0,3 1 1,0 0 0,1 2 0,-1 1 0,1 1 0,-1 1-2,1 0-3,-1 2-2,1 1-3,0 0-3,1 0-6,1 0-5,1 1-5,0-1-3,-1 2-2,-1 0-3,-1 2-1,-1 1 0,-3 0 1,-1 2 2,-2 0 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43"/>
    </inkml:context>
    <inkml:brush xml:id="br0">
      <inkml:brushProperty name="width" value="0.04509" units="cm"/>
      <inkml:brushProperty name="height" value="0.04509" units="cm"/>
      <inkml:brushProperty name="color" value="#00BFF3"/>
    </inkml:brush>
  </inkml:definitions>
  <inkml:trace contextRef="#ctx0" brushRef="#br0">43512 41450 487,'-9'9'152,"-2"1"-36,-2 3-35,-1 2-36,-2 2-19,0 1-4,1 3-2,-1 1-4,0 2-3,1-1-2,-1 1-4,0-1-4,1 0-3,-1 1-7,0-1-5,1 1-6,0-2-4,2-1-2,3-3-1,1-1-1,1-2-5,2-1-4,1-1-6,0 0-6,1-5-2,0-8 0,0-8 0,1-8 0,-1-3 5,0 3 10,0 1 10,0 3 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43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42993 41436 458,'-8'-15'0,"2"2"10,1 3 9,1 1 10,1 4 9,3 6 11,4 6 10,2 6 9,2 1-1,0-1-13,0-3-14,0 0-13,-1-2-7,1 1-4,0 1-3,0 2-3,0 0-2,1 3-2,2 1-1,0 3-2,1 0-2,1 1-5,1 0-5,2-1-3,-1 2-6,1 3-5,-1 3-6,1 3-5,0 1-5,-1 0-4,1 1-4,0-1-3,-2-2 0,-1-2 7,-3-3 6,-1-3 7,-1-2 3,0-1 1,0-1-1,0 0 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1:44"/>
    </inkml:context>
    <inkml:brush xml:id="br0">
      <inkml:brushProperty name="width" value="0.038" units="cm"/>
      <inkml:brushProperty name="height" value="0.038" units="cm"/>
      <inkml:brushProperty name="color" value="#00BFF3"/>
    </inkml:brush>
  </inkml:definitions>
  <inkml:trace contextRef="#ctx0" brushRef="#br0">43262 41159 578,'-2'-14'10,"-2"3"13,-4 3 13,-2 2 12,-1 4 4,1 4-10,0 4-7,2 4-10,-1 2-4,-2 3-2,-1 2-1,-3 1-3,-2 3-1,-1 1-2,-3 3-3,-1 1-3,-2 2 0,1 1 1,0 0 1,-1 2 2,1 2-5,-1 1-7,1 2-8,-1 2-9,1 2-6,-1 0-5,1 2-6,-1 0-5,2 1-2,1 0 1,3 0 1,1 0 1,3-4 1,2-7 3,4-9 2,3-7 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48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45226 41050 529,'-20'1'7,"9"2"15,7 2 15,8 2 15,4-1 2,1-1-10,2-2-10,0-2-10,1-1-6,1 0-4,1 0-4,1 0-2,0 1-3,-1 0-1,0 2-2,-2 0-1,-1 1-1,-1 2-1,0 0 0,-2 2-2,0-1 0,0 1 0,-1 0 1,1 0-1,-1 1 2,0 3 2,-2 3 3,0 4 2,-3 1 3,-3 1 3,-2 1 2,-3 1 3,-2-1 1,0-3-3,0-3-1,1-3-2,-2-1-3,-2 1-1,-2 2-2,-1 0-2,-2 1-2,1 3-1,-1 2-2,0 1-1,1 2-2,1-1-3,1 0-3,1 1-3,1-1-2,0 1-1,2-1-3,1 1-2,0-2-2,2-3-5,1-3-4,1-3-4,2-4-5,5-4-5,6-6-5,4-4-6,1-3 4,-3 0 11,-3 1 13,-2-1 11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49"/>
    </inkml:context>
    <inkml:brush xml:id="br0">
      <inkml:brushProperty name="width" value="0.03588" units="cm"/>
      <inkml:brushProperty name="height" value="0.03588" units="cm"/>
      <inkml:brushProperty name="color" value="#00BFF3"/>
    </inkml:brush>
  </inkml:definitions>
  <inkml:trace contextRef="#ctx0" brushRef="#br0">46330 41027 613,'-6'-6'-10,"4"2"9,4 4 10,4 3 9,1 1 3,0 1-3,-2 1-2,0 2-3,-1 1-2,1 1 1,2 3 1,0 2 0,0 0 0,-2-1-4,-3-1-1,0 0-4,-3-1-1,0 1-2,-2 1 0,0 1-2,-2 0-2,-2-1 0,-2 0-2,-1-2 0,-2 0-2,0 1 1,0 2 0,1 0 0,-2 0-1,0-1 0,-1-1 0,-1 0 0,0-2 0,-1-1 2,0-1 3,1 0 3,0-2 1,2-1 2,3-1 2,1 0 2,3-1 2,6 0 3,4 0 3,6 0 2,2-1 0,1-1-5,1 0-4,1-1-5,1-1-1,0 0 0,-1 0 0,1 0 0,-1 0 1,-1 1 1,-1 2 0,-1 0 0,-1 2 2,0 0 2,-2 1 1,-1 2 2,-1 1 1,-2 1 0,-2 3 2,-2 2 0,-2 0-1,-2-1-2,-2-1-3,-2 0-3,0-2-2,-1 1-1,0 0-1,0-1-1,-1 1-1,-1 0 0,-3-1-1,-2 1-1,0 1 0,1 0 1,1 1-1,1 1 1,-1 0-1,0-3-2,-1-1-2,-1-2-1,0-2-1,3-1-1,1 0 1,2-2-2,3-1-6,2-4-14,4-2-15,3-3-13,2-4-4,3-4 7,3-4 6,4-3 7,-1-1 8,-1 3 7,-3 3 8,-1 3 7,-1 1 5,-2 2 2,-1 1 1,0 1 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49"/>
    </inkml:context>
    <inkml:brush xml:id="br0">
      <inkml:brushProperty name="width" value="0.03886" units="cm"/>
      <inkml:brushProperty name="height" value="0.03886" units="cm"/>
      <inkml:brushProperty name="color" value="#00BFF3"/>
    </inkml:brush>
  </inkml:definitions>
  <inkml:trace contextRef="#ctx0" brushRef="#br0">46975 40718 566,'0'-21'-3,"0"3"-6,0 4-6,0 5-6,0 4 8,0 6 24,0 5 22,0 7 24,0 2 6,-2-1-11,0 0-11,-1-2-10,-1 0-8,2 0-4,0-1-4,2 1-5,1-1-6,1-3-9,3-1-9,2-2-10,1-3-3,0-6 3,0-4 1,0-5 2,-1-3 2,1-2 2,0 0 1,0-1 2,-2 1 3,-1 1 2,-2 2 2,-1 3 3,-2 1 1,0 0 0,0 2-1,0 1 0,0 0 1,0 0 4,0 0 5,0 0 3,0 2 2,3 2-1,2 4 1,2 3-1,1 0-3,2-1-5,0 0-6,1-2-6,0 0-1,0 0 4,-2 0 3,-1 0 3,0 1 9,-2 2 12,-1 2 13,0 2 12,-3 2 3,-4 1-8,-4 3-9,-4 2-7,-1 2-6,1 1-2,0 3-3,2 1-2,-1 3-2,-4 1-2,-2 2-1,-3 3-2,-2 1-1,-1 2 2,-1 3 0,-1 1 1,-1 2-1,-3 2-4,-1 2-5,-2 2-4,-1 1-4,1 0-4,1 0-3,2 0-3,0-1-4,3-2-2,1-2-2,3-2-3,2-2-1,4-4-1,4-2 0,5-3-2,1-4 2,2-5 1,0-5 2,2-4 2,0-5 3,2-3 6,0-2 4,2-4 6,0-1 3,0-2 2,-1 0 2,1-1 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47700 42832 999,'14'-1'-86,"-1"0"22,-3-1 22,-1-1 21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34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89100 1543 535,'7'-30'-18,"-2"5"13,-2 3 13,-2 5 12,-1 2 5,0 1-3,0 0-3,0 2-3,-1 0-2,0 1 0,-2-1 0,0 0 0,-2 1 0,0 3-1,-1 1-1,-1 2-1,-2 2 0,-2 2 0,-2 2-1,-1 2-1,-2 2 1,0 2 0,1 1 0,-1 3 1,0 2-1,1 0 1,-1 1 0,1 1 0,0 1-1,2 1 1,2 1-1,3 1-1,1 0 0,2-3-2,2-1-1,2-2-2,1-1-1,0-1-1,0 1-2,0 0-1,1-2-1,4-3-1,2-2-1,3-4-1,3-1-3,2-2-4,1 0-6,3-2-5,0-1-3,1-1-2,-1-3-2,1-2-2,-2-1 2,-3 1 3,-2-1 5,-4 0 3,-2 1 3,-1 1 1,0 0 0,-2 2 0,-2 2 12,-4 2 21,-4 4 22,-3 2 22,-2 3 4,2 2-12,2 2-13,2 2-13,2 1-7,1 3-3,0 1-2,2 3-1,-1 1-3,-1-1-2,0 1-2,-1-1-2,-2 4-1,0 5-1,-1 6-2,-2 6 0,1 2-1,1-2-1,0-1 0,2-3 0,0-3 0,2-4-1,0-3-1,2-5 0,1-3-2,2-3-4,2-2-2,2-4-3,2-4-5,1-6-3,3-6-6,2-6-3,0-4-4,1-1 0,0-3-2,-1-1-1,0-1 0,-1-1-1,-1 1 1,0-1 0,-2 2 3,-3 3 5,-1 3 7,-2 3 4,0 1 5,0 1 1,1-1 2,2 0 2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0"/>
    </inkml:context>
    <inkml:brush xml:id="br0">
      <inkml:brushProperty name="width" value="0.03145" units="cm"/>
      <inkml:brushProperty name="height" value="0.03145" units="cm"/>
      <inkml:brushProperty name="color" value="#00BFF3"/>
    </inkml:brush>
  </inkml:definitions>
  <inkml:trace contextRef="#ctx0" brushRef="#br0">47672 42639 699,'-15'0'-39,"2"0"24,3 0 23,1 0 24,2 1 11,2 2 0,2 2-2,2 2 0,1 1-4,0 0-4,0-1-5,0 1-6,1-1-6,4-2-7,2-3-7,4 0-9,0-2-2,-1 0 0,-1 0 2,0 0 0,-2-2 1,1 0 0,0-3 2,0-2 0,0-1 0,-1 1 1,1-1 0,0 0 0,-1 0 1,-2-2 1,-3 0 2,0-1 1,-4 0 1,0 1 0,-3 0 0,-2 2 0,-2 2-2,-2 2-6,-1 4-5,-3 2-6,0 3-5,1 2-6,1 2-5,1 2-5,-1 1-3,-2 1 1,-1 1 1,-3 1 1,1-1 4,5-1 8,3-2 6,4-2 8,2-2 5,-2 1 1,0 0 1,-1 0 2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1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39605 43554 508,'-23'-1'3,"1"-1"4,1 0 5,1-1 5,2-2 4,4 0 4,4-1 4,5-2 3,3 1 0,5 1-3,6 0-6,4 2-3,3 0-4,1 0 0,2 0-3,0 0-1,1 1 0,1 0-1,1 2-1,1 0 0,0 1 0,1 0 0,-1 0-1,1 0 0,0 0 0,1 0 0,1 0 1,1 0 0,0 0 0,1-2 0,-1 0-2,1-1 0,0-1-1,2 0-1,3 0-1,1 0 0,2-1-2,0 0-1,2-1-1,1-1-1,0-1 0,0 2-1,1 0-1,-1 2 0,0-1 0,0 0 1,0-1-1,0-1 0,1-1 1,-1 0-1,0 0-1,0 0 0,0 0 0,-2-2 1,0 0 0,-1-1 1,0 0 1,1 1 0,0 0 1,2 2 1,0 0-1,-2 0 1,0 1 0,-1-1-1,-1 1 1,-2 2 0,0 2-1,-1 2 1,0 1 0,-1-2-1,0-1-1,1 0 1,-1 0-1,0 0 0,1 2 1,-1 1 0,1 0-1,-1 0-1,0 0-2,1 0-2,-1-1 0,0-1 0,1 0 1,-1-1 0,0-1 1,1 0-1,-1 0 1,0 0 0,1 1 0,-1 0 0,1 2 0,-1 0 0,-1 1 1,-2-2 0,-1 0 0,-2-2 0,-3 0 1,0 1-1,-1-1 1,0 0-1,-2 0 1,1 2 0,-1 0 0,1 2 0,-1-1 0,-1 0-1,-1-2 0,0 0 0,-2-1-1,1 0 1,0 0 0,-1 0 0,1 1 0,0 1-1,0 0-1,-1 2-1,0 0 0,-1 0 0,0 0-1,-2 0 0,0-1-2,0-1-3,-1 0-3,1-1-3,-3-1-7,-6 2-12,-6 0-10,-6 2-12,-3 0-1,1 0 8,-1 0 9,0 0 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2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45007 43721 532,'0'-15'16,"0"3"2,0 1 3,0 2 2,0 1 0,0 0-2,0 1-2,0-1-2,-1 0-1,-2 0-3,-2 0-2,-1 1-1,-2-1-2,2 0-1,0 0-2,2 0 0,-2 0-2,-2-2 0,-3 0-1,-3-1-1,-2 0-1,1 2 1,-1 2 1,0 3 0,1 0 0,1 2 1,1 0 0,0 2 0,1 0 2,-3 2 1,-2 0 1,-1 2 1,-1 0 1,2 3 0,3 2 1,1 2-1,1 1 0,1 0 1,-1-1-1,0 1 0,2 0-1,2 1 0,4 1-1,3 2-1,1-1 0,2-1 0,0-1-1,1 0 1,2-2-1,2 1-2,2 0-2,2 0-1,1-1-1,3 1 0,2 0 0,1 0 0,1-1 0,-1 1 0,0 0 1,-2-1 1,-2 1 0,-1 0 0,-2 0 0,-2-1 0,-1 0 0,0 0 1,-1-2 0,1 0 1,-1-1 1,-2 1-2,-2 1 1,-2 2 0,-2-1-1,-2-1 0,-2-1 1,-2 0-1,-1-1 0,-2 1 0,0 2-1,-1 0 0,-1 0-1,-2-1 0,0 0 0,-1-2 0,0 0-1,1 0 0,1 0 0,0-1 0,2 1-1,-1-2 1,0-1 1,0 0 0,1-2 1,-1-1 1,0 0 2,0-1 2,2-3-1,3-2-2,2-4-2,4-2-3,3-3 1,4-3 0,4-3 1,3-3 1,5-4-2,3-5-1,5-5-3,3-4-2,4-5-6,1-4-8,2-4-9,2-4-8,2-1-5,0 1 0,2 0 0,1 2-1,-3 5 2,-6 8 3,-6 9 3,-5 10 2,-4 4 4,-3 2 3,-1 3 4,-2 1 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3"/>
    </inkml:context>
    <inkml:brush xml:id="br0">
      <inkml:brushProperty name="width" value="0.03679" units="cm"/>
      <inkml:brushProperty name="height" value="0.03679" units="cm"/>
      <inkml:brushProperty name="color" value="#00BFF3"/>
    </inkml:brush>
  </inkml:definitions>
  <inkml:trace contextRef="#ctx0" brushRef="#br0">49772 42812 598,'-24'-2'5,"13"-2"20,14-4 17,14-1 19,6-2 3,1 4-13,-1 3-12,1 2-12,-1 2-7,0-2-3,1 0 0,-1-1-3,0-1-2,-1 2-6,-1 0-4,-1 2-6,-1 0-1,-1 0 0,-1 0 1,0 0 0,-2 0-3,-1 0-10,-1 0-8,-1 0-9,-1 1-7,-2 2-4,-2 2-6,-2 1-5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3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49655 43665 619,'-16'0'0,"2"0"0,1 0 0,1 0 0,0 0 2,0-2 4,1 0 5,-1-1 4,4-1 7,6 2 10,7 0 8,8 2 10,4 0 1,3 0-8,3 0-8,3 0-7,1 0-7,1 0-7,-1 0-6,0 0-6,0 0-5,-1 0-7,-1 0-6,-1 0-5,-1 1-6,-1 2-3,-1 2-5,-1 1-3,-2 1-1,-1 0 6,-2-2 5,-2-1 5,-2 0 0,-1 0-4,-1 0-4,0 0-4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6"/>
    </inkml:context>
    <inkml:brush xml:id="br0">
      <inkml:brushProperty name="width" value="0.03162" units="cm"/>
      <inkml:brushProperty name="height" value="0.03162" units="cm"/>
      <inkml:brushProperty name="color" value="#00BFF3"/>
    </inkml:brush>
  </inkml:definitions>
  <inkml:trace contextRef="#ctx0" brushRef="#br0">52734 42276 695,'0'-22'20,"2"5"-1,0 3-2,2 5-1,-1 0-2,0 0-1,-2-1 0,0-1-1,-1 0-2,0 0-2,0 2-2,0 1-3,-2 0-1,-2 0 1,-4 1-1,-2-1 0,-1 0 2,1 2 3,0 1 3,2 1 3,0 0 0,1 0-4,-1 0-5,0 0-4,0 1-1,0 2 1,1 2 1,-1 2 1,0 1 1,0 0 0,0 0-1,1 0 1,-1 0 0,0 1 0,0 1 2,0 2 0,1-1 1,-1-1 0,0 0 0,0-2 1,1 1-1,2 0 0,3 1-1,1 1 0,-1 1-1,0-2-2,-3-1 0,-2 0-2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8"/>
    </inkml:context>
    <inkml:brush xml:id="br0">
      <inkml:brushProperty name="width" value="0.04187" units="cm"/>
      <inkml:brushProperty name="height" value="0.04187" units="cm"/>
      <inkml:brushProperty name="color" value="#00BFF3"/>
    </inkml:brush>
  </inkml:definitions>
  <inkml:trace contextRef="#ctx0" brushRef="#br0">52193 42371 525,'-14'-8'17,"2"0"-2,4 0-3,3 1-2,0-1-1,-2 2 2,-2 0 1,-1 2 2,-2 1 0,2 2-2,1 2-3,0 2-1,1 2-1,-1 2 0,-2 1 1,0 3 0,0 1 1,3 0-1,1-1 0,2 1-1,0 1 0,0 2 2,-1 1-1,-1 3 1,-1-1 0,2-1-2,0-2-1,2-2-3,1-1 0,2 1 1,2 1-1,2 1 1,1 0-2,2-4-2,0-3-3,2-2-4,0-3-1,1-1-2,1 0-2,2-2-2,0 0 0,1-2 2,1 0 0,1-1 1,1-3 1,0-2-2,-1-3-2,1-4-1,0 0 1,-1-1 1,1 0 1,0 1 3,-2 0 1,-3 2 4,-3 3 3,-2 1 3,-2 3 9,0 4 14,-1 4 14,1 4 14,-1 4 3,-4 3-8,-2 5-9,-3 3-8,-3 3-5,0 1-5,-2 1-4,1 1-4,-2 2-3,0 3-2,0 2-2,1 4-2,-2 4-2,-2 4-5,-2 6-4,-1 4-4,-1 2-1,3-1 1,1 0 1,2-2 1,2-2-3,3-2-8,1-4-6,2-2-8,2-4-6,0-2-6,2-3-5,0-3-6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8"/>
    </inkml:context>
    <inkml:brush xml:id="br0">
      <inkml:brushProperty name="width" value="0.03453" units="cm"/>
      <inkml:brushProperty name="height" value="0.03453" units="cm"/>
      <inkml:brushProperty name="color" value="#00BFF3"/>
    </inkml:brush>
  </inkml:definitions>
  <inkml:trace contextRef="#ctx0" brushRef="#br0">53264 42313 637,'-6'-15'-1,"4"2"-2,4 2-1,4 3-2,3 1 0,1 2 2,3 2 2,2 2 2,1 1 1,-1 2-2,1 0 0,-1 2-2,0 0 1,-2 2 0,-3 0 1,-1 1 1,-1 1 1,0 0 1,0 0 0,-1 0 1,1-1 1,-2-1 1,-1-1 1,0 0 2,-2 0 1,-1 2 1,0 1 2,-1 3 2,-1 1 1,0 2 0,0 0 2,0 1 1,-2 1 0,0-1-1,-3 1 0,-2-1 0,-1 1 0,-2 2 2,0 0 1,-1 1 2,-1 2 0,1 5-1,-1 3-2,0 4-1,-1 3-4,-1 0-4,-3 2-5,-1 1-5,-1-1-8,2 0-14,3-2-13,1 0-14,2-3-4,3-3 2,1-5 3,2-3 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53700 43900 999,'14'1'-3,"-3"2"-6,-3 2-6,-2 2-6,-1 1 0,2 1 8,1 1 6,3 2 8,0 0 4,0 1 2,-2 1 2,-1 1 3,0 0-2,0 0-3,0-2-5,0-1-5,-1-1 0,-1-1 1,-1 0 3,0-2 1,-1-1-4,0 0-9,0-2-11,0 0-9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2:59"/>
    </inkml:context>
    <inkml:brush xml:id="br0">
      <inkml:brushProperty name="width" value="0.02872" units="cm"/>
      <inkml:brushProperty name="height" value="0.02872" units="cm"/>
      <inkml:brushProperty name="color" value="#00BFF3"/>
    </inkml:brush>
  </inkml:definitions>
  <inkml:trace contextRef="#ctx0" brushRef="#br0">54828 42371 766,'8'-8'-3,"0"0"-4,0 0-4,-1 1-6,1-1-1,-2 2 0,-1 0 0,0 2 0,-1 1 6,1 2 12,2 2 11,0 2 12,0 1 2,0 2-5,-2 0-7,0 2-5,-2 0-4,-1 3-1,0 2 0,-2 1-2,-1 2 0,-2 2 0,-2 0-2,-1 1 0,-2-1-1,0-1 0,0-3 0,1-1-1,-1-2 1,2 0 1,1-2 1,0-1 1,2 0 1,0 0 0,2 0 1,0 0 0,2-1 0,2 1 0,2 0-1,2 0 1,1 0 0,1-1 1,2 1 1,0 0 0,0 0 1,-3 0-1,-1 0-1,-2-1 0,-1 2 0,0 0 4,0 1 2,0 1 3,-1 2 2,0 0 1,-2 1 2,0 1 0,-3 2 1,-2 1-2,-4 3-2,-2 1 0,-2 1-3,1-3-3,-1-1-3,0-3-3,0 0-3,-1 0-1,-1-1-3,-1 1-3,-1-2 1,2-1 1,1-2 1,1-2 3,1-4-10,2-2-19,2-6-19,3-2-19,0-3-2,2 0 16,0 0 15,2 1 16,0-2 9,2 0 3,0-2 3,2 1 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34"/>
    </inkml:context>
    <inkml:brush xml:id="br0">
      <inkml:brushProperty name="width" value="0.03493" units="cm"/>
      <inkml:brushProperty name="height" value="0.03493" units="cm"/>
      <inkml:brushProperty name="color" value="#F2395B"/>
    </inkml:brush>
  </inkml:definitions>
  <inkml:trace contextRef="#ctx0" brushRef="#br0">90300 2531 629,'15'-7'3,"-1"1"6,-1 0 6,0 2 5,-2 0 4,1 2 3,0 0 0,0 2 3,-1 1-1,-1 2-3,-1 2-3,0 2-3,-2 2-2,-1 3-2,0 3-2,-2 3-2,0 1-1,-2-1 0,0 0 1,-2-2-1,0-1-2,0-1-5,0-1-6,0 0-5,0-2-1,0 1 3,0 0 3,0 0 3,0-1 1,0 1 1,0 0 1,0 0 1,2-2-4,2-1-7,3-2-7,4-2-7,1-2-6,1-2-4,1-2-3,2-2-4,-1-2-1,-1 0-1,-1-1 2,-1-2-1,-1 1 3,-2-1 2,-2 0 4,-2 0 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00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55641 41247 582,'-8'-8'-3,"2"2"-6,1 1-7,0 0-5,2 5 4,0 8 17,2 8 15,1 7 17,0 3 5,0-3-7,0-3-6,0-2-8,0-3-4,1-1-3,2-1-3,0-1-2,2-1-3,0 0-2,1-2-1,2 0-1,0-3-4,0-1-6,-1-2-5,1-2-6,0-2-3,0-4 2,0-2 0,0-3 1,-1-2 3,-1 0 3,-1 0 3,0 1 4,-2-2 3,0 0 2,-2-1 1,0-1 2,-1 0 2,0 2 0,0 3 1,0 1 1,-1 1 2,-2 2 3,-2 1 4,-2 0 3,-1 2 2,1 1 2,-1 0 2,0 2 2,3-1-3,6-1-6,6 0-8,6-1-6,2-2-5,1 0-2,0-1-3,-1-2-2,1 1 0,0 1 2,-1 0 1,1 2 3,-2 0 3,-1 2 6,-2 0 6,-2 2 6,-4 1 7,-2 4 10,-6 2 10,-2 3 8,-3 2 2,2 0-6,1 0-8,0-1-7,1 1-5,-2 0-4,0 0-2,-1-1-3,-1 2-3,0 2 0,0 1-1,1 3 0,-1 1-1,0 1-1,0 1-1,0 1 0,-1 2 0,-2 1-1,-1 2 0,-3 3 0,-2 3-3,-3 6-2,-3 6-5,-3 6-3,-3 7-4,-5 7-4,-3 9-4,-4 7-4,-3 4-4,-2 0-5,-2 0-3,-2 1-5,0-3-2,4-2-1,2-3-1,4-3 0,3-5 2,7-4 7,6-4 5,5-6 6,5-6 5,2-8 4,4-8 4,3-7 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00"/>
    </inkml:context>
    <inkml:brush xml:id="br0">
      <inkml:brushProperty name="width" value="0.02526" units="cm"/>
      <inkml:brushProperty name="height" value="0.02526" units="cm"/>
      <inkml:brushProperty name="color" value="#00BFF3"/>
    </inkml:brush>
  </inkml:definitions>
  <inkml:trace contextRef="#ctx0" brushRef="#br0">56914 44549 870,'14'-6'-28,"-1"2"12,-2 4 14,-2 2 12,-1 3 4,0 2-3,-1 2-4,1 2-4,0-1-2,0-1 0,0-2-1,-1-2 0,1-1 0,0 0 1,0-1 0,0 2 0,-1-3 0,1-3-1,0-2-2,0-3-1,-1-2 0,-1 0 1,0 0 1,-2 0 0,0-1 3,0-1 2,0-3 3,0-1 2,-1-2 2,-1 0 0,0 1 0,-1-1 0,-3 1-1,0 1 0,-3 1-1,-2 0 0,-1 2-1,-2 1 0,0 0 0,-1 2-1,-2 2-5,-3 2-14,-3 4-11,-3 3-12,-1 1-6,3 1 3,1 1 3,3 2 2,0 0 4,2 1 5,1 2 4,1 0 6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2"/>
    </inkml:context>
    <inkml:brush xml:id="br0">
      <inkml:brushProperty name="width" value="0.04182" units="cm"/>
      <inkml:brushProperty name="height" value="0.04182" units="cm"/>
      <inkml:brushProperty name="color" value="#00BFF3"/>
    </inkml:brush>
  </inkml:definitions>
  <inkml:trace contextRef="#ctx0" brushRef="#br0">61876 54122 526,'-14'-24'26,"6"13"17,5 14 14,4 14 16,3 7 0,-2 2-14,0 3-15,-2 1-15,0 2-8,0 3-5,0 1-3,0 2-4,0 1-3,-2 0-3,0 0-1,-2 0-4,0 1 1,1-1-1,-1 0 1,0 0 0,0 0-1,0 2-5,0 1-4,0 0-4,0 2-3,1 2-2,-1 2-2,0 2-2,0 0 0,0-2-1,0-2-1,0-2 1,0-4-1,1-4 0,-1-5 0,0-5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2"/>
    </inkml:context>
    <inkml:brush xml:id="br0">
      <inkml:brushProperty name="width" value="0.03779" units="cm"/>
      <inkml:brushProperty name="height" value="0.03779" units="cm"/>
      <inkml:brushProperty name="color" value="#00BFF3"/>
    </inkml:brush>
  </inkml:definitions>
  <inkml:trace contextRef="#ctx0" brushRef="#br0">62241 55650 582,'-3'-26'77,"-4"10"-13,-6 12-14,-4 11-13,-3 6-11,-1 3-8,-1 3-8,-1 3-9,-1 1-5,-1 1-1,-1-1-1,0 1-1,-1-2 0,1 0 1,1-1 2,1 0 2,2-4 2,1-1 3,2-4 3,3-3 3,1-2 1,2 0 1,3-2-1,1 0 1,3-1 1,6 1 3,4 2 1,6 0 3,3 1-1,3 0-4,3 0-3,3-1-4,2 1-3,-1 0-5,1 0-3,-1 0-4,0-1-1,1 1 0,-1 0 0,1 0 1,-1-1-3,1-1-3,-1 0-5,1-2-3,-2 0-6,-1 0-3,-3 0-5,-1 0-4,-2-1 1,-1-1 5,-1 0 6,0-1 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3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63813 56497 538,'-8'-8'7,"2"0"12,1 0 12,0 1 13,1 0 3,-2 2-8,0 2-7,-1 2-7,-2 1-6,0 2-4,-1 0-3,-1 2-5,-2 1-1,0 3 0,-1 3 0,-1 4 1,-1 1 1,1 1 1,-1 1 0,0 1 2,1 1-1,-1-1 2,1 1 0,-1-1 1,2 0-1,2-1 0,4-1 0,3 0-2,1-1-2,2 1-6,0 1-7,2 1-5,2-1-5,6-3-6,4-3-4,5-2-5,4-4-1,3-3 3,3-2 2,3-4 4,2-3 0,4-7-4,3-6-4,2-5-3,2-1-1,-2 5 1,0 5 1,-2 5 1,-3 1 2,-5 0 4,-7-1 3,-5-1 5,-4 0 4,-1 2 2,-1 2 3,0 2 4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3"/>
    </inkml:context>
    <inkml:brush xml:id="br0">
      <inkml:brushProperty name="width" value="0.02949" units="cm"/>
      <inkml:brushProperty name="height" value="0.02949" units="cm"/>
      <inkml:brushProperty name="color" value="#00BFF3"/>
    </inkml:brush>
  </inkml:definitions>
  <inkml:trace contextRef="#ctx0" brushRef="#br0">65645 55527 745,'-7'-8'0,"0"2"0,2 1 0,1 1 0,2 0 7,5 2 13,6 0 14,4 2 12,4 0 3,1 0-11,3 0-10,1 0-10,2-1-8,1 0-5,1-2-7,1 0-5,-1-1-6,0-1-6,-1-2-6,-1 0-5,-3 1-4,-3 1-1,-4 2 0,-4 2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3"/>
    </inkml:context>
    <inkml:brush xml:id="br0">
      <inkml:brushProperty name="width" value="0.02925" units="cm"/>
      <inkml:brushProperty name="height" value="0.02925" units="cm"/>
      <inkml:brushProperty name="color" value="#00BFF3"/>
    </inkml:brush>
  </inkml:definitions>
  <inkml:trace contextRef="#ctx0" brushRef="#br0">65474 56344 752,'-8'7'1,"0"-2"2,0-3 2,0 0 2,5-2 6,8 0 12,9 0 10,10 0 11,3 0 0,2 0-12,1 0-13,1 0-11,1-1-9,1 0-2,0-2-5,2 0-3,0-1-1,-2 0 0,0 0 2,-1 1 1,-1-1-2,-1 0-4,-2 0-4,1 0-4,-2 0-4,0-2-5,1 0-5,-1-1-4,-2 0 1,-5 1 4,-5 0 5,-4 2 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4"/>
    </inkml:context>
    <inkml:brush xml:id="br0">
      <inkml:brushProperty name="width" value="0.04109" units="cm"/>
      <inkml:brushProperty name="height" value="0.04109" units="cm"/>
      <inkml:brushProperty name="color" value="#00BFF3"/>
    </inkml:brush>
  </inkml:definitions>
  <inkml:trace contextRef="#ctx0" brushRef="#br0">67990 53900 535,'7'-26'44,"-1"10"0,0 12 0,-2 11 1,0 6-3,0 3-4,0 3-5,0 3-4,-1 4-3,-2 5-3,-2 4-1,-2 6-2,-1 4-3,0 2-3,0 3-4,0 4-2,-1 0-4,-2 1-3,-1 0-2,-3 0-3,0-1-2,0-1-4,2 0-2,1-2-3,0-1-6,2-2-7,1-2-9,1-2-9,1-5-3,3-6 2,4-7 0,2-7 1,2-5 5,0-4 5,0-5 7,0-2 6,-1-5 4,-1 0 2,-1-3 3,0-2 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4"/>
    </inkml:context>
    <inkml:brush xml:id="br0">
      <inkml:brushProperty name="width" value="0.04507" units="cm"/>
      <inkml:brushProperty name="height" value="0.04507" units="cm"/>
      <inkml:brushProperty name="color" value="#00BFF3"/>
    </inkml:brush>
  </inkml:definitions>
  <inkml:trace contextRef="#ctx0" brushRef="#br0">68581 55260 488,'14'-36'3,"-2"7"7,-4 7 6,-3 7 7,-4 7 5,-8 8 3,-6 8 5,-7 7 4,-4 6-2,-3 1-9,-1 3-8,-2 1-9,-1 1-4,3-1 0,2-1 0,1-1 1,3-2-2,1-1-3,2-2-4,3-3-3,1-1-1,2 0 2,3-2 1,1-1 2,3 0 0,6 0-1,4-1 0,6 1-2,3-2 0,5-2 1,3-4 1,5-2 1,3-2-3,2 0-4,4 0-5,3 0-5,0-2-2,-2 0 1,-2-3 0,-1-2 1,-3 0 0,-3 0-1,-4 2 0,-1 1-1,-4 0-1,-1 0 2,-3 0-1,-1 0 1,-3-1 1,-2 0 1,-4-1 3,-2-2 1,-2 1 1,0-1 3,0 0 2,0 0 1,-1 1 3,-1 0 2,0 2 3,-1 1 1,-1 1 11,0 3 18,0 4 19,0 2 18,1 3 3,0 0-14,2 1-13,0 2-14,1 2-9,-2 7-4,0 5-2,-1 7-4,-2 4-3,2 8-1,-1 4-1,0 7-3,-1 5-1,0 6-5,-1 3-2,-2 6-5,-1 2-4,-1-1-5,-3-1-6,-2-1-4,1 0-5,1 0-1,2 2-3,3 1-2,0-2 0,2-3 1,0-5 3,2-3 2,0-8 0,0-9 1,0-9-2,0-11 1,0-7 1,1-3 4,-1-4 3,0-4 4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5"/>
    </inkml:context>
    <inkml:brush xml:id="br0">
      <inkml:brushProperty name="width" value="0.03599" units="cm"/>
      <inkml:brushProperty name="height" value="0.03599" units="cm"/>
      <inkml:brushProperty name="color" value="#00BFF3"/>
    </inkml:brush>
  </inkml:definitions>
  <inkml:trace contextRef="#ctx0" brushRef="#br0">69631 56194 611,'8'-22'28,"2"3"1,0 3 1,1 2 0,1 4 0,1 3-1,1 2-3,2 4-2,-1 1-2,1 0-1,0 0-2,-1 0-2,0 0-2,-1 2-2,-1 0-4,0 2-2,-3 1 0,-1 1 0,-2 3 1,-2 2 0,-2 1-1,-2 1-4,-2 1-6,-2 2-5,-3 1-3,-4 3 0,-3 3-2,-5 3-1,-2 3-1,-1 2-4,-1 4-3,-1 3-2,0 0-5,1-2-5,2-2-5,0-1-5,1-5-1,4-6 3,3-5 5,3-6 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34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85728 4798 712,'-22'7'-4,"3"-2"-6,3-3-8,3 0-7,5-2 6,8 0 16,8 0 16,8 0 18,6-2 6,8 0-2,7-3-2,7-2-4,5 0-2,4 0-2,3 2-4,5 1-3,3 0-1,1 0-2,3 0-1,2 0-2,-1 1-1,0 0-1,-1 2-1,0 1-3,-2-1-2,-1-1-7,-1 0-6,-1-1-6,0-2-2,-2-2 0,-1-2 1,-1-1 1,-3-1-1,-6 2-2,-6 2-2,-6 3-3,-5 0-1,-5 0 0,-5 0-1,-5 0 0,-5 1-1,-6 2-1,-6 2 0,-6 2-1,-3 1 2,-2 0 6,0 0 6,-1 0 5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5"/>
    </inkml:context>
    <inkml:brush xml:id="br0">
      <inkml:brushProperty name="width" value="0.0328" units="cm"/>
      <inkml:brushProperty name="height" value="0.0328" units="cm"/>
      <inkml:brushProperty name="color" value="#00BFF3"/>
    </inkml:brush>
  </inkml:definitions>
  <inkml:trace contextRef="#ctx0" brushRef="#br0">70783 55493 670,'-6'-21'6,"4"7"13,4 5 12,4 6 12,3 3 3,1-2-5,3 0-6,2-1-5,2-1-5,3 0-5,3 0-5,3 0-4,2 1-5,0 0-4,2 2-5,1 0-3,-1 1-5,-1-2-8,-3 0-7,-2-1-7,-2-1-4,-4 2 0,-5 0 0,-3 2-1,-3 1 1,-2 4 1,-3 2 1,0 3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5"/>
    </inkml:context>
    <inkml:brush xml:id="br0">
      <inkml:brushProperty name="width" value="0.0301" units="cm"/>
      <inkml:brushProperty name="height" value="0.0301" units="cm"/>
      <inkml:brushProperty name="color" value="#00BFF3"/>
    </inkml:brush>
  </inkml:definitions>
  <inkml:trace contextRef="#ctx0" brushRef="#br0">70620 56444 730,'-11'-14'50,"8"3"-4,9 3-5,10 3-4,4 1-6,3 0-6,1 0-6,3 0-7,-1 1-5,0 0-5,-1 2-6,-1 1-3,2 0-6,3 0-2,4 0-5,5 0-3,-1 0-1,0 0 2,-3 0 2,-2 0 1,-1 0 0,-1 0-3,-1 0-4,-1 0-4,-3 0 0,-5 0 3,-5 0 3,-5 0 3,-2-1 3,0-1 2,0 0 4,0-1 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6"/>
    </inkml:context>
    <inkml:brush xml:id="br0">
      <inkml:brushProperty name="width" value="0.04537" units="cm"/>
      <inkml:brushProperty name="height" value="0.04537" units="cm"/>
      <inkml:brushProperty name="color" value="#00BFF3"/>
    </inkml:brush>
  </inkml:definitions>
  <inkml:trace contextRef="#ctx0" brushRef="#br0">73662 53883 484,'7'-23'3,"-1"3"3,0 1 5,-2 3 4,0 3 9,0 6 12,0 6 12,0 6 12,-1 5 1,0 5-9,-2 5-10,0 5-10,-3 5-7,0 3-3,-3 4-5,-2 4-3,0 3-3,1 2-2,0 2-1,2 2-1,-1 0-2,0 0-1,-1-2-2,-1 0-1,-1-2-2,2-1-3,1 0-4,0-1-3,1-2-4,1 2-5,-2-2-5,2 2-5,-1-3-4,2-4-2,0-4-3,2-4-3,0-4 0,0-5 2,0-4 0,0-6 3,1-5 1,2-2 3,2-6 2,2-2 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6"/>
    </inkml:context>
    <inkml:brush xml:id="br0">
      <inkml:brushProperty name="width" value="0.03616" units="cm"/>
      <inkml:brushProperty name="height" value="0.03616" units="cm"/>
      <inkml:brushProperty name="color" value="#00BFF3"/>
    </inkml:brush>
  </inkml:definitions>
  <inkml:trace contextRef="#ctx0" brushRef="#br0">74528 55336 608,'7'-15'4,"-1"2"10,0 3 7,-1 1 10,-5 4 6,-6 6 4,-8 6 3,-6 6 4,-3 3-4,-1 3-10,1 1-11,-1 3-11,1-1-6,1-1 0,1-3-1,1-1 0,2-2-3,3-3-7,2-1-5,4-2-5,3 0 0,2 2 8,4 1 9,3 3 7,1-1 4,3-1-1,2-2-1,2-2-1,3-1-3,5 2-4,5 0-5,5 1-5,2 1-2,1 0-1,-1-1-1,0 1-2,1 0-2,-1 0-6,0-1-4,1 1-5,-2-1-2,0-1 1,-1 0 2,-1-2 1,-3-1-1,-5 0-4,-5-2-5,-4 0-5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7"/>
    </inkml:context>
    <inkml:brush xml:id="br0">
      <inkml:brushProperty name="width" value="0.04354" units="cm"/>
      <inkml:brushProperty name="height" value="0.04354" units="cm"/>
      <inkml:brushProperty name="color" value="#00BFF3"/>
    </inkml:brush>
  </inkml:definitions>
  <inkml:trace contextRef="#ctx0" brushRef="#br0">76050 55750 505,'16'-22'83,"-1"1"-20,1 3-19,0 1-21,-1 2-10,1 1-2,0 0-2,-1 2-2,1 0-1,-1-1 0,1-1-1,0-1-1,-1 0 0,-1 2 1,-1 2-1,0 3 0,-2 1 1,1 2 4,0 2 3,-1 2 2,1 1 2,0 2 0,0 0-1,-1 2-1,1 1 0,0 1-1,-1 3 0,1 2-1,-1 1 0,0 1-2,-2 1 0,-1 2-1,0 1-2,-2 3-5,-1 3-3,0 3-4,-2 1-5,-2 1-6,-2-1-5,-2 0-6,-2 0-3,0 1 0,-1-1 0,-2 1 0,1-3-1,1-1-2,0-4-2,2-3-2,-1-3 1,0-3 4,-1-3 3,-1-2 4,0-4 2,2-4 0,2-4 1,2-4-1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3:17"/>
    </inkml:context>
    <inkml:brush xml:id="br0">
      <inkml:brushProperty name="width" value="0.03986" units="cm"/>
      <inkml:brushProperty name="height" value="0.03986" units="cm"/>
      <inkml:brushProperty name="color" value="#00BFF3"/>
    </inkml:brush>
  </inkml:definitions>
  <inkml:trace contextRef="#ctx0" brushRef="#br0">76150 55177 551,'-8'-6'10,"0"2"19,0 4 20,0 3 20,-2 4 3,-3 7-10,-5 7-12,-3 7-11,-6 6-10,-5 6-8,-6 6-8,-6 6-8,-5 6-8,-4 5-9,-4 7-8,-3 5-10,0 1 0,6-3 4,6-5 6,6-3 5,5-7-5,6-9-18,4-8-17,5-9-16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4:56"/>
    </inkml:context>
    <inkml:brush xml:id="br0">
      <inkml:brushProperty name="width" value="0.03551" units="cm"/>
      <inkml:brushProperty name="height" value="0.03551" units="cm"/>
      <inkml:brushProperty name="color" value="#00BFF3"/>
    </inkml:brush>
  </inkml:definitions>
  <inkml:trace contextRef="#ctx0" brushRef="#br0">16597 57717 619,'-8'-32'21,"2"12"12,1 12 12,0 14 13,2 8-1,0 5-10,2 5-11,1 5-12,0 0-6,0-6-3,0-4-3,0-4-3,-1-2-4,-1 5-4,0 3-6,-1 5-3,-1 3-4,2 3-2,0 2-1,2 4-2,0 2-4,0 2-5,0 2-6,0 2-5,0 4-2,2 4 3,0 5 2,2 5 3,0-3 1,0-12 0,-1-12 1,1-11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4:57"/>
    </inkml:context>
    <inkml:brush xml:id="br0">
      <inkml:brushProperty name="width" value="0.03596" units="cm"/>
      <inkml:brushProperty name="height" value="0.03596" units="cm"/>
      <inkml:brushProperty name="color" value="#00BFF3"/>
    </inkml:brush>
  </inkml:definitions>
  <inkml:trace contextRef="#ctx0" brushRef="#br0">17443 58186 611,'0'-15'19,"0"1"-3,0 1-2,0 1-3,-1 0-2,-2 2-1,-2 1-2,-1 0-1,-2 2-1,0 1-1,0 0-1,0 2-1,0 1 0,-1 0 0,-2 1 0,0 2 1,-1 1 0,1 2 1,-1 2 1,0 2 1,0 1 0,1 1 1,-1 2 0,0 0 1,0 1-1,1 1 0,-1 1-1,0 2 0,1-1-1,3-1-1,1-1-1,2-1-2,1-1 0,0 0 0,0-2 0,1-1-1,0 0 0,3-2-3,4-1-1,2 0-1,2-2-1,2 0 1,0-2 1,1 0 1,2-3 0,0-4 0,1-4-2,1-4-1,1-1-1,0 1 0,-1 1 0,1 1 0,-1 0 0,-1 0 1,-1 0 2,0 1 1,-3 0 1,-1 0 1,-2 2 2,-2 1 2,-1 2 4,0 6 7,-1 4 9,2 6 8,-2 0 0,1 1-6,0-2-8,0 0-7,0-2-4,0 1-1,0 0-2,0 0-2,0-2-1,3-1-4,2-2-3,2-1-2,1-3-3,1-1 1,2 0-1,0-1 0,0-3 0,-1-2 0,-1-3 0,0-3-1,-2-2 1,1 0 1,0 1 3,0-1 1,-1-1 1,-1-1 1,-1-3 1,0-1 2,-2-2 1,-1 1 2,-1 0 3,0-1 2,-1 1 3,0 1 2,0 1 2,0 1 2,0 1 2,0 1 0,-1 1 0,1 1 1,0 1-1,-2 2 1,0 3-1,-2 1-1,0 3 2,0 4 2,0 4 2,0 4 3,0 4-1,-2 3-3,0 5-3,-2 3-3,0 3-3,-2-1-3,0 1-2,-1-1-2,-1 0-2,2-1-2,1-1 0,1-1-2,0 0 0,2-1-1,0 1 1,2-1 0,0 1-1,0-1-1,0 1-3,0 0-2,0-3 0,2-1-1,0-4-1,2-3 0,0-1-2,1 0-3,1 0-4,2 0-3,1-2-5,1-1-7,3-2-7,2-2-8,-1-2 2,-3-4 7,-3-2 9,-2-3 7,-2-1 7,0 2 1,0 2 4,0 2 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4:58"/>
    </inkml:context>
    <inkml:brush xml:id="br0">
      <inkml:brushProperty name="width" value="0.027" units="cm"/>
      <inkml:brushProperty name="height" value="0.027" units="cm"/>
      <inkml:brushProperty name="color" value="#00BFF3"/>
    </inkml:brush>
  </inkml:definitions>
  <inkml:trace contextRef="#ctx0" brushRef="#br0">18387 58293 814,'-16'7'-2,"-1"-2"-7,-1-3-4,-1 0-7,1-3 6,5 0 17,3-2 17,4 0 16,4-2 5,4 0-7,4-1-6,4-1-8,3-1-5,3 0-3,3 0-4,3 1-4,2-1-1,1 0 1,1 0 1,0 1 1,2 0-1,-1 2-6,0 2-4,1 2-4,-3 1-7,-4 0-8,-3 0-10,-4 0-8,-3 0-3,-1 0 4,-1 0 3,0 0 5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4:58"/>
    </inkml:context>
    <inkml:brush xml:id="br0">
      <inkml:brushProperty name="width" value="0.03603" units="cm"/>
      <inkml:brushProperty name="height" value="0.03603" units="cm"/>
      <inkml:brushProperty name="color" value="#00BFF3"/>
    </inkml:brush>
  </inkml:definitions>
  <inkml:trace contextRef="#ctx0" brushRef="#br0">19841 58455 610,'0'-13'-21,"0"6"22,0 6 21,0 6 22,0 4 5,0 1-10,0 3-10,0 2-10,-1 1-6,-1 1-4,0 1-2,-1 1-3,-2 0-1,0-1 0,-1-1 0,-2 0 0,1-2-1,1-1-2,0-1-3,2-1-1,0-1-2,0-1-1,0 0-2,0-2 0,2-3-2,4-8-3,4-6-2,4-7-2,2-3 0,1 1 2,1 0 3,2 3 2,-2 0 3,-1 2 3,-2 2 4,-2 3 3,-2 1 5,1 2 10,0 2 7,0 2 9,-2 2 1,-1 4-8,-2 2-7,-1 3-7,-2 1-5,0 0-1,0-2-3,0 0-1,1-3-4,5-3-8,4-2-8,4-4-8,2-2-2,-1-3 2,1-4 3,-1-2 2,0-1 2,-2 1 2,-3 1 1,-1 1 2,-1 1 7,0 2 15,0 2 13,0 2 16,-2 3 7,-1 4 2,-2 4 2,-2 4 2,0 2-5,0-1-12,2 1-11,0 0-13,1-1-7,0 1-7,0 0-5,0 0-6,0-1-2,2 1 0,0 0 2,1 0 1,1-1-8,0-1-17,0-1-17,0 0-17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35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88250 5442 615,'22'16'51,"-3"0"-9,-3-1-8,-3 1-8,-2 0-4,0 3 0,-2 1 0,0 3 0,-3 1 0,-1 3-2,-2 1 0,-2 2-1,-1 3-3,0 1-2,0 2-2,0 2-3,0 0-3,-2-2-3,0-2-2,-2-1-3,0-3-2,1-2 1,-2-1-1,2-3-1,-1-7 2,2-14 3,0-14 4,2-13 2,3-10 0,5-3-1,7-4-4,6-4-1,3-2-3,1-2-4,1 0-2,1-1-3,-1 0-4,-2 4-6,-1 2-4,-3 4-6,-1 2-4,-1 4-4,0 2-4,-2 3-4,-1 4 0,-1 3 6,-1 4 6,0 5 6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4:59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22251 58111 645,'-1'-13'39,"0"8"4,-2 7 3,0 6 3,-2 4-3,-2 1-9,-2 1-10,-1 2-8,-3 0-6,0 1-1,-1 1-2,-1 1-1,0 1-4,1 1-6,1 1-6,1 1-6,0-1-5,0-1-3,1-3-4,-1-1-3,1-3-4,3-1-3,1-2-3,2-2-3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4:59"/>
    </inkml:context>
    <inkml:brush xml:id="br0">
      <inkml:brushProperty name="width" value="0.03627" units="cm"/>
      <inkml:brushProperty name="height" value="0.03627" units="cm"/>
      <inkml:brushProperty name="color" value="#00BFF3"/>
    </inkml:brush>
  </inkml:definitions>
  <inkml:trace contextRef="#ctx0" brushRef="#br0">21739 58274 606,'-7'-14'-4,"1"3"0,0 2 1,2 4 0,1 1 10,2 0 19,2 0 18,2 1 20,1 0 4,2 3-13,0 4-11,1 2-13,2 3-7,0 2-6,1 1-4,1 3-5,2 1-6,0 1-6,1 1-7,1 1-7,0 1-7,1 1-7,0 1-7,-1 1-7,0 1-2,-1-1 5,-1 1 4,0-1 4,-2-2 3,-1-5 0,-1-5 1,0-4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5:02"/>
    </inkml:context>
    <inkml:brush xml:id="br0">
      <inkml:brushProperty name="width" value="0.03167" units="cm"/>
      <inkml:brushProperty name="height" value="0.03167" units="cm"/>
      <inkml:brushProperty name="color" value="#00BFF3"/>
    </inkml:brush>
  </inkml:definitions>
  <inkml:trace contextRef="#ctx0" brushRef="#br0">23831 58013 694,'-6'-15'42,"6"4"0,4 3 1,6 2 1,1 2-3,-1 1-10,-1-1-8,0 0-9,0 0-6,1 2-2,3 0-3,2 2-3,-1 0-1,-1 0-1,-2 0 1,-2 0-1,-2 1-2,-1 2-5,-1 2-4,0 2-4,-2 0-1,0 1 4,-2 0 3,0 0 3,-2 1 2,-2 1 1,-2 3-1,-2 2 2,-2 0-1,-1-1 0,-3-1 1,-2 0 0,0-2 1,1-1 0,1-1 1,1 0 1,-1-1 0,0-1 1,-1 1 0,-1 0 0,0-1 0,0 0 1,2-2 1,1 0 0,1-2 1,0 1 3,2 0 2,1 0 3,2 0 2,6 0 4,4 0 3,6 0 3,2-1-1,3-2-6,2-2-6,1-2-7,2-1-4,1 0-7,1 0-5,1 0-6,1 0-5,1 0-5,1 0-5,1 1-6,-2-1 0,-3 2 3,-4 0 5,-5 2 2,-2-1 3,-2 0 2,-2-2 1,-2 0 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5:03"/>
    </inkml:context>
    <inkml:brush xml:id="br0">
      <inkml:brushProperty name="width" value="0.03634" units="cm"/>
      <inkml:brushProperty name="height" value="0.03634" units="cm"/>
      <inkml:brushProperty name="color" value="#00BFF3"/>
    </inkml:brush>
  </inkml:definitions>
  <inkml:trace contextRef="#ctx0" brushRef="#br0">24220 56744 605,'6'-27'-6,"-6"11"19,-4 9 18,-5 10 19,-2 5 3,2 1-11,2 2-10,2 0-12,1 1-6,0 0-3,0-1-4,1 1-2,0-1-5,3-1-6,4 0-6,2-2-6,3-1-2,0-2-2,1-2 0,2-2 0,0-2 0,1-2-1,1-2 1,1-2 0,-1-2 1,-2-2 2,-4-1 4,-2-3 2,-3 0 2,1 1 2,0 1 2,0 0 1,-2 2 3,-2 1 4,-3 0 4,-4 2 5,0 1 3,-1 1 4,0 0 2,0 2 2,0 0 2,0 2 1,1 0-1,-1 2 0,2 0-6,6 2-10,4 0-11,6 2-12,1 0-4,1 0 1,0-1 2,0 1 1,-1 0 1,1 0 1,0 0 1,0 0 2,-2 0 3,-1 0 7,-2 0 6,-2 0 6,-2 0 6,-1 1 6,0 2 6,-1 0 5,-3 1 2,0 0-4,-3 0-3,-2 0-4,-1 1-2,0 3-2,1 3-3,-1 3-2,-2 3-2,-2 3-2,-3 3-1,-3 3-1,-4 4-2,-3 4-2,-5 6-1,-3 4-2,-4 5-3,-2 4-2,-4 3-4,-2 5-2,-3 6-5,0 7-5,-2 8-4,0 8-5,1 3-3,2-3 1,3-1-1,4-2 0,4-4 0,7-9 1,7-8 1,7-7 1,4-11 2,2-10 5,3-13 5,1-11 4,1-7 1,2 1-5,0 0-4,2 0-3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5:03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25898 59236 704,'-6'21'104,"2"-3"-26,4-5-25,3-3-25,1-3-14,1-1-4,2 0-4,0-2-3,1 0-5,0 0-2,0 0-5,-1 0-3,1-1-2,2 0-2,0-2-2,1 0-1,0-3 0,0 0 2,-2-3 2,-1-2 1,0-2 3,-2-1 1,-1-3 4,0-1 1,-1-2 2,0 2-2,-1 1 0,2 1 0,-3 1 2,-3 1 6,-2 0 7,-3 2 6,-2 1 2,0 1-4,0 0-3,0 2-3,-1 1-4,-1 2-5,-3 2-4,-1 2-4,-2 2-5,0 2-6,1 1-5,-1 3-5,2 0-3,2-3 0,4-1-1,3-2 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5:04"/>
    </inkml:context>
    <inkml:brush xml:id="br0">
      <inkml:brushProperty name="width" value="0.03524" units="cm"/>
      <inkml:brushProperty name="height" value="0.03524" units="cm"/>
      <inkml:brushProperty name="color" value="#00BFF3"/>
    </inkml:brush>
  </inkml:definitions>
  <inkml:trace contextRef="#ctx0" brushRef="#br0">26989 58312 624,'-5'-8'12,"6"0"19,6 1 18,6-1 17,3 0 3,1 2-14,1 1-13,1 1-15,1 0-10,1 2-9,1 0-9,1 2-9,0 0-8,1 2-9,-1 0-7,1 2-9,-2 0-4,-2 1-2,-1 1-1,-2 2-1,-3-1 4,-3-1 8,-3-1 7,-2 0 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5:04"/>
    </inkml:context>
    <inkml:brush xml:id="br0">
      <inkml:brushProperty name="width" value="0.02848" units="cm"/>
      <inkml:brushProperty name="height" value="0.02848" units="cm"/>
      <inkml:brushProperty name="color" value="#00BFF3"/>
    </inkml:brush>
  </inkml:definitions>
  <inkml:trace contextRef="#ctx0" brushRef="#br0">26700 59015 772,'38'-6'100,"-4"1"-29,-2 2-29,-3 2-28,-2 2-19,1 2-10,-1 2-11,0 1-10,-1 2-6,-5-2-2,-3-1-3,-4 0-2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5:07"/>
    </inkml:context>
    <inkml:brush xml:id="br0">
      <inkml:brushProperty name="width" value="0.02663" units="cm"/>
      <inkml:brushProperty name="height" value="0.02663" units="cm"/>
      <inkml:brushProperty name="color" value="#00BFF3"/>
    </inkml:brush>
  </inkml:definitions>
  <inkml:trace contextRef="#ctx0" brushRef="#br0">28883 58247 826,'-15'-7'11,"2"2"3,3 2 3,1 2 2,1 2 0,1 4-4,-1 2-2,0 4-3,0 0-2,0 1-1,1-1 1,-1 1 0,0-1-2,2-1-1,1 0-2,1-2-2,0 0-1,0 2 1,0 0 2,0 1 0,0 0-1,0-1-2,0 0-1,0-2-4,2-1 0,2-2-2,4-3-1,2 0 0,2-2 0,2 0 0,0 0 1,1 0 0,0-2 2,-1 0-1,0-3 1,-2-2 1,0-1 1,0-2 0,-1 0 1,1-1 1,-1-1 1,-1 1 0,0-1 1,-2 0-1,-1 0 1,0-1 2,-1-1 0,-2-1 1,0 0 0,0 2 0,0 3-1,0 1-2,-1 2 0,-2 0-1,-2 2-1,-1 1-1,-2 0-1,0 2-4,0 0-2,1 2-3,-1 0-2,0 2-2,0 0 0,0 2-1,1 0-1,-1 3-2,0 2 0,0 2-1,2 1 0,1 1 1,2 1 1,2 1 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5:07"/>
    </inkml:context>
    <inkml:brush xml:id="br0">
      <inkml:brushProperty name="width" value="0.02346" units="cm"/>
      <inkml:brushProperty name="height" value="0.02346" units="cm"/>
      <inkml:brushProperty name="color" value="#00BFF3"/>
    </inkml:brush>
  </inkml:definitions>
  <inkml:trace contextRef="#ctx0" brushRef="#br0">29550 58700 937,'14'8'30,"-3"-1"-10,-3 1-9,-2 0-10,-2 0-7,2-1-5,0 1-7,1 0-6,1-1-2,0-1 3,0 0 2,-1-2 2,1 0 1,-2 0-1,-1 0 0,0 0-2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5:08"/>
    </inkml:context>
    <inkml:brush xml:id="br0">
      <inkml:brushProperty name="width" value="0.02842" units="cm"/>
      <inkml:brushProperty name="height" value="0.02842" units="cm"/>
      <inkml:brushProperty name="color" value="#00BFF3"/>
    </inkml:brush>
  </inkml:definitions>
  <inkml:trace contextRef="#ctx0" brushRef="#br0">30262 58197 774,'-15'0'18,"3"3"6,1 2 5,3 2 5,1 1-1,2 0-6,2-1-5,2 1-6,1 0-5,0 0-3,0-1-5,0 1-2,1-1-6,4-2-4,2-3-5,3 0-4,2-2-3,0 0 2,-1 0 1,1 0 2,-1-2 2,-1 0 1,-1-3 2,0-2 1,-2-1 3,-1 1 1,-1-1 3,0 0 1,-2 0 2,0 1 1,-2-1 1,0 0 1,-2 0 1,0 1 0,-2-1 1,0 0 1,-2 1-1,0 0 0,-1 2-1,-1 1 0,-2 0-6,0 2-9,-1 0-8,-1 2-11,0 0-3,2 2 2,2 0 0,3 2 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2:35"/>
    </inkml:context>
    <inkml:brush xml:id="br0">
      <inkml:brushProperty name="width" value="0.03871" units="cm"/>
      <inkml:brushProperty name="height" value="0.03871" units="cm"/>
      <inkml:brushProperty name="color" value="#F2395B"/>
    </inkml:brush>
  </inkml:definitions>
  <inkml:trace contextRef="#ctx0" brushRef="#br0">90100 5566 568,'17'-1'3,"1"-1"7,3 0 6,1-1 7,0-1 3,-1 2-3,-3 0-2,-1 2-2,-2 1 0,-3 2 1,-1 2 1,-2 2 1,-2 1-1,-2 3-3,-2 2-4,-2 1-2,-2 3-4,0 1-1,-2 3-2,0 1-1,-2 1-3,-2-1 0,-2-1-2,-1-1-1,-2-1-1,0-3 0,0-1 1,1-2-1,0-2 2,2-1 1,2-1 3,3 0 1,2-3 4,5-3 4,6-2 5,4-3 4,3-3 0,1-2-6,1-2-5,1-2-5,0 0-2,-3 3 0,-1 1 2,-2 2 0,-2 1-6,1 0-16,0 0-15,0 0-15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05:08"/>
    </inkml:context>
    <inkml:brush xml:id="br0">
      <inkml:brushProperty name="width" value="0.03257" units="cm"/>
      <inkml:brushProperty name="height" value="0.03257" units="cm"/>
      <inkml:brushProperty name="color" value="#00BFF3"/>
    </inkml:brush>
  </inkml:definitions>
  <inkml:trace contextRef="#ctx0" brushRef="#br0">30799 57447 675,'7'-8'-9,"-1"2"8,-1 1 10,0 0 8,0 1 6,4 1 3,2-1 1,3 0 3,2 0-1,0 2-2,-1 0-3,1 2-2,-1 0-3,-1 0-2,-1 0-2,0 0-1,-2 1-3,-1 2-1,-1 2-3,0 2-2,-2 1-2,-1 1-4,0 1-2,-2 2-2,-1 1-3,0 3-1,-1 3-2,-2 3-1,-1 1-1,-4-1 1,-2-1 1,-3-1 1,-2-1 0,0-1 1,0-1 0,1 0 1,-3-2 0,-2 1 1,-3 0 0,-3-1 1,-1 0 1,1-1 0,1-1-1,1 0 1,0-2 1,1-3 2,-1-1 4,1-2 3,1-1 2,2 0 2,4 0 2,3 0 2,4-1 3,6 0 4,6-2 3,6 0 5,4-2-3,5 0-8,3-2-9,5 0-7,2-1-8,4 0-5,3 0-7,2 0-6,3 1-4,0 0-2,2 2-3,0 0-2,-3 2-2,-7 0-2,-9 2-1,-7 0-3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3:27"/>
    </inkml:context>
    <inkml:brush xml:id="br0">
      <inkml:brushProperty name="width" value="0.02814" units="cm"/>
      <inkml:brushProperty name="height" value="0.02814" units="cm"/>
      <inkml:brushProperty name="color" value="#00BFF3"/>
    </inkml:brush>
  </inkml:definitions>
  <inkml:trace contextRef="#ctx0" brushRef="#br0">72950 7243 781,'49'-35'82,"-12"10"-19,-12 8-19,-11 9-18,-7 4-22,1 2-27,0 0-25,0 2-27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3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33712 21401 999,'-15'-2'-2,"3"-2"-7,1-4-6,2-2-5,3-2-1,1-1 4,2-1 6,2-1 3,1 0 5,0 2 1,0 3 2,0 1 3,0 1 0,0 1 1,0-1 0,0 0 0,1 0-1,2 0-1,2 1-1,1-1-1,2 0-1,-2 2-1,-1 1 1,0 1 0,-2 0-5,1 0-6,0 0-7,0 0-7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3:44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72230 7693,'0'-16,"-15"-22,0-1,15 54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3:46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33812 20774,'-31'0,"23"0,1 0,-1 0,0 0,8-23,0 0,8-1,0 1,-1 15,1 1,8-1,-1 0,-7 8,0 0,8 0,-1 0,-7 8,0 0,0 7,0 1,-1 7,1 0,8 1,-1-1,-7-23,0 0,8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6:49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17283 38071 657,'-6'-21'12,"4"7"6,4 5 6,4 6 6,2 3 1,0 0-6,-1 0-4,1 0-6,0 0-4,0-2-1,0-1-3,0 0-1,0 0-1,1 0-1,1 2-1,2 1 0,-1 0-1,1 0 1,0 0-1,0 0 0,-1 0 1,1 0-1,0 0 1,0 0-1,0-1 1,1-1 0,1 0 0,2-1 1,0-1 0,1 0 0,1 0 1,1 0 1,1 0-1,-1 1 0,1-1-2,-1 0 1,0 0-2,-1 0 2,0 0-1,-2 0 1,1 1-1,1 0 0,3 2 0,1 1-1,1-1 0,-1-1 0,-1 0 0,0-1-1,-2-1 0,1 0 0,-1 0 0,1 0 0,0 0-1,1 1 1,1-2 0,1 2 1,1-1-1,-1 2 1,1 0 0,-1 2 0,0 0-1,-1 0 0,-1 0 0,-1 0 0,0 0-2,0 0 1,-1 0 0,1 0-1,-1 0 1,1 2-1,-1 0 0,1 2 0,0-1 0,-1-1 0,1 0-1,-1-1 0,0-1-1,-1 0 1,0 0 1,-2 0-1,0 0 1,-1 0 0,1 0 0,0 0 0,-1 0 0,1 1 0,0 2-1,-1 0 0,1 1 0,0 0 0,-1 0 1,1 0-1,0-1 1,-1-1 0,1 0-1,0-1 1,0-1-1,1 1 0,1 2 0,1 0 0,1 1-1,1 0 2,1 0-1,2 0 1,-2 0 1,0 0-1,-1-1 1,0 1 0,-2 0 0,1 0 1,-1 0 0,1 0 1,0-1 1,-1-1-1,1 0-1,-1-1 0,1-1 0,0 1 0,-1 2 0,1 0-1,0 0 0,1 0 1,1-1-1,1-2 0,1 0 0,-1 0 0,1 0 0,-1 0 0,1 0 0,-1-2 0,1-1 0,-1 0 0,-1 0-1,-1 0 1,-2 2 0,-3 1 0,0 0 0,0 0 1,-1 0-1,1 0 0,0 0 1,-1 1-1,1 2 0,0 0 1,-1 0-1,-1 0-1,-1-1 0,0-2-2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36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88350 37709 533,'14'-35'2,"-3"9"5,-2 9 5,-4 9 4,1 4 4,2 0 2,3 0 2,3 0 2,1 1-1,0 0-6,-2 2-5,-1 1-5,-1 1-5,0 1-2,-2 3-3,-1 2-3,-1 3-1,-2 6 0,-2 4 1,-2 5-1,-3 4 2,-4 2 1,-4 4 1,-3 3 2,-2-1 0,2-2 0,3-3 0,1-3-2,2-4 2,2-3 3,2-5 1,2-3 4,3-5-2,4-4-4,4-6-4,3-4-4,4-6-4,3-6 0,4-5-1,2-6-1,0-4-1,0 1 0,-1 0 0,0-1-1,-4 1 2,-1 2 2,-4 0 2,-3 1 3,-2 3 1,-3 5 3,-1 5 0,-2 5 3,-2 5 8,-2 5 15,-2 7 15,-2 6 15,-1 3 1,1 1-11,-2 2-11,2 0-13,-1 1-6,2 3-2,0 1-2,2 3-2,0-1-1,0-2 0,0-1-1,0-2 1,0-3-4,0 1-4,0-2-4,0-1-4,1-2-3,4-3 1,2-2 0,3-4 0,3-4 0,0-6-1,1-5-1,1-7-2,1-5 0,0-3-1,-1-5 0,1-3-2,-2-4 2,-1-2 2,-2-4 3,-2-2 3,-2 0 2,-1 4 2,0 3 0,-2 5 2,-1 3 1,-4 3 0,-2 3-1,-3 3 0,-3 4 0,0 3 0,-2 4-1,0 5-1,-1 2-2,-1 3-6,-1 4-6,-1 2-5,-1 4-5,0 6-2,1 4-4,-1 5-3,1 2 0,4 1 0,3-1 3,3 0 0,1-2 4,2-5 7,0-4 5,2-6 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3:46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45797 20981,'-16'0,"1"-8,-1 0,24 8,0 0,-1-7,1-1,0 8,0 0,7 8,1-1,15 24,0 0,-23-31,0 0,0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3:48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54078 21077,'-31'-16,"15"1,1 0,7 15,0 0,24-8,-1 0,40 8,0 0,8 0,-1 0,17 0,-1 0,1 0,-1 0,-8 0,1 0,7-7,1-1,-9 8,1 0,-1 0,1 0,-16 0,-1 0,-38 0,0 0,39 0,0 0,-1 8,1-1,0-7,0 0,0 0,0 0,-8 0,0 0,0 8,0 0,-8-1,0 1,0 0,0-1,-23-7,0 0,31 8,0 0,8-8,0 0,-1 0,1 0,-8-8,0 0,-15 8,-1 0,-7 0,-1 0,-15 0,0 0,-16 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3:54"/>
    </inkml:context>
    <inkml:brush xml:id="br0">
      <inkml:brushProperty name="width" value="0.02203" units="cm"/>
      <inkml:brushProperty name="height" value="0.02203" units="cm"/>
      <inkml:brushProperty name="color" value="#F2395B"/>
    </inkml:brush>
  </inkml:definitions>
  <inkml:trace contextRef="#ctx0" brushRef="#br0">67389 10010 998,'-18'-34'2,"9"10"-9,10 9-7,10 11-9,4 3-3,-2 0-2,0-2 0,0 0-1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3:56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15467 36497 605,'-15'-2'2,"-1"-2"4,0-4 3,1-2 5,2 0 6,6 3 10,6 2 10,6 4 8,4 1 2,3 2-10,4 0-8,2 2-10,2 0-4,3 1-3,1 2-3,3 0-2,1 1-1,1 2-3,0 0-1,2 1-1,2 0-2,1-3-2,2-1 0,2-2-1,2-2-1,2 0-1,3-1-2,1-2 0,2 0-2,1 0 2,3 0 0,2 0 1,0 0 0,0 0-1,-2 0 0,0 0-2,-2 0 0,1 0 2,0 0 1,0 0 2,1 1-1,0 2 1,1 2 0,2 2 0,-3 0 1,-5-1-1,-4-1 2,-5 0-1,-5-1 2,-2 2 0,-3 0 0,-3 2 2,-2-1 0,-3-1 0,-1-1 2,-2 0 0,-2-2 1,-1 0-2,-1-2 0,0 0-1,-3-2-3,1 0-6,-2-2-7,0 0-5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3:58"/>
    </inkml:context>
    <inkml:brush xml:id="br0">
      <inkml:brushProperty name="width" value="0.04182" units="cm"/>
      <inkml:brushProperty name="height" value="0.04182" units="cm"/>
      <inkml:brushProperty name="color" value="#F2395B"/>
    </inkml:brush>
  </inkml:definitions>
  <inkml:trace contextRef="#ctx0" brushRef="#br0">39045 32737 526,'-7'-6'7,"2"6"13,2 4 15,2 6 14,0 3 0,0 3-11,-2 3-11,0 3-13,-1 2-6,0-1-2,0 1-1,1-1-3,-1-1-2,4-1-2,0-2-4,4-3-2,1-1-2,3-4 1,3-3 1,4-2-1,1-3 1,1-1-2,1 0-2,1-2-1,0 0-1,-1 0 0,-1 0-1,0 0 1,-4 1 0,-3 2 1,-4 2 1,-4 2 0,-3 2 2,-2 1 1,-2 3 2,-2 2 1,-2 1 2,-1-1 1,-3 1 2,-2 0 2,-1-1 1,-1-1 2,-1-1 2,-1-1 2,1-1 0,2 0-1,4-2 0,3 0-1,2-2 2,0 1 6,2 0 4,1 0 6,1-2-1,3-1-5,4-2-5,2-1-5,3-2-4,0 0-2,1 0-2,2 0-1,-1 0-2,-1 1-2,-1 2-2,0 0-1,-3 2-2,-1 0-3,-2 1-1,-2 2-3,-2 1-1,-2 1 2,-2 3 1,-1 2 2,-4 1 0,-4 1 1,-4 1 0,-3 1 2,-2 1 0,-1 1 2,1 1 1,-1 1 1,1 1 5,-1-1 6,1 1 9,-1-1 6,2 0 5,1-3 0,2-1 2,3-2 0,1-3 0,4-1-3,3-3-3,3 0-3,4-4-3,7-3-3,7-2-5,8-4-3,2-3-6,-1-3-7,-1-5-5,-1-4-8,-2-1-2,-1 1 1,-2 1 2,-2 1 1,-3 1 2,-1 1 0,-2 0 2,-2 2 0,-2 0 1,0 1 1,-2-1-1,0 0 0,-2 1 4,0 2 8,-2 3 7,0 1 9,-2 1 4,0 2 3,-1 0 3,-2 2 2,1 2 0,1 4-1,0 4-2,2 3-2,0 5 0,2 5 1,0 5 1,2 5 1,0 2 0,0 1-3,0-1-2,0 0-2,0-1-3,0-2-2,0-1-1,0-3-3,0-2-1,2-3-1,0-3-1,2-3-2,0-2-2,2-2-3,0-3-3,1-1-2,2-3-4,2-4-3,2-4-3,1-4-4,3-6 0,2-7 3,1-9 1,3-7 3,0-5-2,-1-4-5,-1-2-7,-1-4-5,-1 0 0,-1 2 5,-1 2 5,-1 2 5,-1 4 4,-1 4-1,0 5 2,-2 5 0,-1 5 5,-2 3 9,-2 5 9,-2 3 8,-1 3 11,1 4 12,1 2 12,2 4 11,-1 3 1,-1 4-10,0 3-11,-1 5-9,-2 2-8,1 1-2,0 1-3,0 1-3,-1 1-4,0-1-5,-2 0-6,0 1-4,-2 0-2,0 1 0,-2 1 2,0 1 0,-2 1 0,-2 0-4,-2 2-3,-1 1-3,-4 0-2,-2-1 0,-3-2-2,-3 1 0,-1-5-2,1-4-5,1-4-4,1-6-4,1-4-2,1-4-1,1-4 1,1-4 1,-1-4 0,0-3 0,-1-5 2,-1-4 0,1-2 2,3-1 4,3-1 2,2 0 4,3-1 3,1 1 6,0 1 3,2 1 6,0 2 4,2 5 7,0 3 5,2 4 5,2 3 5,4 2 2,4 3 2,3 1 4,4 2-1,3 5-2,4 4-3,2 4-2,3 3-4,4 5-3,4 3-4,5 5-5,2 1-3,3-2-6,4 0-3,2-1-5,4-1-6,4 1-5,3-1-8,5 1-5,-1-2-4,-3 0 0,-4-1 1,-4 0 0,-7-4 1,-6-3 5,-9-5 4,-8-3 5,-5-3 1,-3 0 1,-3-2 0,-2 0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3:59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40999 33542 510,'8'-28'2,"2"5"5,0 7 5,1 5 5,3 3 3,4 0 0,3 0 2,5 1 0,-1-1-2,-2 2-2,-2 0-4,-4 2-3,-3 1-3,-1 2-3,-2 2-1,-2 2-3,-4 3-3,-2 4-4,-6 3-5,-2 5-3,-5 2-2,-4 1 1,-4 1 2,-3 1 1,-2-1 1,-1-1 3,1-2 2,-1-3 1,2-1 2,1-4 0,3-3 0,1-2 1,7-4 0,10-3 5,11-2 3,11-3 4,5-2 0,-1 0-3,-1 0-3,-1 0-3,-2 1-2,-1 1 0,-3 0 0,-1 2-1,-5 2-1,-8 6 0,-8 4-2,-8 5 0,-5 3-1,-3 2 2,-3 0 0,-3 1 2,-1 1 0,1 1 1,1 1 1,2 1 1,-1-1 1,2-1 2,2-3 0,-1-1 2,3-3 2,3-2 1,3-4 2,3-3 1,4-3 1,8-4-1,6-3-1,7-5-1,5-3-2,1-2-3,2-1-2,3-3-4,0 0-1,-1 3-2,-1 1-2,-1 3-2,0-1-1,3-2-2,1-2-1,2-1-1,0 0-1,-5 2 0,-4 4 1,-3 3 0,-4 1-2,-2 0-1,-4 1-1,-3-1-3,-1-1 0,-2-2 1,0-2 1,-2-1 0,-2-3 3,-4-3 3,-4-4 3,-3-1 4,-3-3 2,1-1 0,-1-1 1,0-1 1,1 0 1,1 1-1,1 2 1,1 0-1,0 2 6,2 5 7,1 3 9,0 5 9,2 5 8,1 10 9,0 8 8,2 9 9,1 7-1,2 5-10,2 4-10,2 6-11,1 4-6,0 4-3,0 4-4,0 4-3,-1 2-2,-1 1-4,0 1-2,-2 1-3,1 0-1,0-2 2,2-3 1,0-1 2,1-4-5,0-6-13,0-6-11,0-6-12,-4-10-12,-6-14-13,-7-16-12,-7-14-13,-2-8 2,7-3 16,3-1 15,6-2 16,3-1 11,0 1 4,1 2 6,2 0 4,1 3 5,2 3 4,2 5 4,2 3 4,1 4 3,-1 5 2,1 3 3,0 4 2,-1 5 2,-2 5-1,-2 7 0,-2 6 0,-2 2-1,-2 1-4,-2-1-3,-2 1-4,-2-1-1,-2 2 2,-1 1 2,-3 1 1,0-1 0,3-5 0,1-3-1,2-4-1,3-4-2,4-1-2,4-2-3,4-2-3,4-5-3,6-8-4,4-7-3,5-9-5,3-5-1,0-3 1,2-2 1,1-4 1,0-1-3,-2 0-7,0-1-8,-1 1-7,-2 3 1,-5 6 8,-3 5 8,-4 7 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0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42796 33866 468,'28'-42'-7,"-7"8"7,-7 9 8,-6 9 7,-6 7 8,-2 6 6,-4 6 7,-2 6 7,-3 5-1,-2 5-6,-2 5-8,-1 5-7,-2 3-6,-2 0-3,0 2-3,-1 1-5,1-3-4,1-4-6,2-5-5,3-4-7,2-5-4,6-1-4,4-2-4,6-2-3,3-4 0,3-3 3,4-4 3,2-3 4,0-3 2,-1 0 4,-2 0 3,-3 0 3,-4 4 3,-6 6 2,-7 7 1,-7 8 3,-5 3 5,-2 1 9,-2 1 9,-1 1 8,0 0 5,1-1-2,3-1 0,1-1-2,6-3-4,10-5-8,10-5-9,10-4-9,3-4-7,0 0-9,-1-2-9,0 0-8,-3 1-1,-1 4 4,-2 4 6,-3 4 4,-1 3 5,-2 5 1,-2 3 4,-2 5 1,-3 0 2,-4-1-1,-4-3-1,-4-1 0,-1-3 5,0-1 12,2-2 12,1-3 11,0-1 4,0-2-2,0-2-3,1-2-3,0-4-4,4-4-5,2-6-6,4-4-5,2-5-7,3-7-6,3-5-8,4-6-6,1-3-4,3 0 0,2-1 0,1 1 0,2 1 3,1 2 3,1 2 3,1 2 5,1 1 4,1 1 4,0 1 6,2 1 5,-1 3 2,-1 3-1,-3 4 0,-1 5-1,-5 4 5,-5 6 10,-6 6 11,-6 6 10,-5 4 0,-6 5-9,-4 4-9,-5 3-10,-3 3-8,-1 3-4,-1 1-7,-1 2-5,0 0-3,3-1-3,1-3-2,2-1-2,3-4-1,1-4-3,2-3-1,2-4-3,4-5 2,3-3 2,4-4 4,3-4 3,5-5 3,4-5 3,3-7 3,5-5 3,2-3 2,1 1 2,1 1 3,1 1 1,-1 2 1,-3 1-3,-3 2-1,-3 3-3,-3 0-2,-1 1-1,-2-1-2,-2 0-1,-2 1-2,-2-1-2,-3 0-1,0 1-1,-5-2-1,-4 0 1,-6-1 1,-3-1-1,-4 0 3,2-1 2,1 0 2,1 1 4,1 1 2,2 3 4,3 2 3,1 4 4,1 2 4,0 1 3,1 0 5,-1 2 3,0 2 4,0 6 5,0 4 3,0 5 4,2 4-1,1 3-6,2 3-7,2 3-5,2 2-4,2-1 2,2 0 0,1 1 1,3 0-1,0 2-2,1 3-2,2 1-2,0 1-2,3 0-4,1 1-3,3-1-3,1-1-1,1 0-3,1-1 0,1-1-1,0-2-4,-3-4-5,-1-2-5,-2-2-6,-3-3-2,-1 1 1,-2-1 1,-2 1 1,-3 0 1,-3 1 0,-2 1 2,-4 1 1,-4 2-1,-7 2 0,-7 4-1,-7 3-1,-9 5 0,-10 6 2,-12 7 1,-9 8 2,-2-2-4,12-9-11,11-8-10,10-9-10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3"/>
    </inkml:context>
    <inkml:brush xml:id="br0">
      <inkml:brushProperty name="width" value="0.03067" units="cm"/>
      <inkml:brushProperty name="height" value="0.03067" units="cm"/>
      <inkml:brushProperty name="color" value="#F2395B"/>
    </inkml:brush>
  </inkml:definitions>
  <inkml:trace contextRef="#ctx0" brushRef="#br0">67304 34908 717,'15'7'-2,"-2"-1"-3,-3-1-4,-1 0-4,1 0 4,4 2 11,3 1 11,5 3 10,4 0 6,5 0 2,5-2 1,4 0 2,4-2-3,2-1-5,2-1-5,2 0-6,2-2-5,0-2-1,1-2-3,2-2-1,0-1-3,1 0-1,2 0-2,0 0-2,1-1-2,1-1-2,2-3-3,0-2-3,-1-1-1,-1-2 1,-2 0 1,-2-1 1,-3-2 1,-2-1 1,-4-3 3,-2-1 0,-4-1 2,-4-1-1,-4 1-1,-3-1 1,-4-1 0,-3-3 4,-3-3 2,-3-2 3,-3-4 0,-1-4 0,-2-4-2,-2-4 0,-2-1-1,-2 4 0,-3 2 0,0 4 0,-5 2 0,-4 1 1,-6 3 0,-3 2 0,-6 1 0,-2-1 0,-3 1 0,-2 0 0,-4 1 1,-3 3-2,-3 3 1,-2 3-1,-4 2-1,-4 3 1,-4 1 0,-4 2 1,-4 3-1,-3 1-1,-5 2-1,-3 2-1,-4 3 0,-1 4 0,-2 4 0,-3 4 1,-1 3 1,0 5 1,-2 3 3,-1 5 1,2 3 1,2 2 1,3 4 0,3 3 0,3 3 0,1 4 0,3 4-1,1 4 0,6 3 0,7 1 2,8 3 3,8 2 2,7-2-1,11-5-2,7-5-2,10-4-3,8-5-3,8-2-2,7-3-2,9-4-4,8-2-1,10-1-2,10-3 0,9-1-2,9-3-2,7-3-5,7-3-5,6-3-4,2-3-4,-2-2-3,-3-4-5,-4-2-2,-8-2 0,-17 2 6,-14 0 7,-17 2 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3"/>
    </inkml:context>
    <inkml:brush xml:id="br0">
      <inkml:brushProperty name="width" value="0.0389" units="cm"/>
      <inkml:brushProperty name="height" value="0.0389" units="cm"/>
      <inkml:brushProperty name="color" value="#F2395B"/>
    </inkml:brush>
  </inkml:definitions>
  <inkml:trace contextRef="#ctx0" brushRef="#br0">74502 36995 565,'-9'-13'57,"0"4"-6,-1 6-6,-1 5-6,-2 3-5,0 3-3,-1 3-4,-1 4-3,-3 1-3,-2 3-1,-3 1-3,-2 3-2,-5 2-1,-1 5-3,-4 3-1,-3 4-1,-2 2-3,-2 2-3,-2 1-2,-2 0-4,0 0-2,4 0-1,2-1-3,4-2-1,3-2 0,5-5 0,5-6 0,5-3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4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74147 37247 522,'-7'-7'2,"0"0"5,2 2 5,1 1 4,3 3 11,7 7 18,7 7 17,8 8 18,2 3 0,1 4-19,-1 3-17,1 3-18,0 3-14,2 2-8,3 4-10,1 2-9,0 2-7,-1 0-9,-3 0-8,-1 0-7,-3-3-3,-2-4 4,-1-6 3,-2-4 3,-3-4 1,-1-5 0,-2-3 0,-2-4-1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36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89900 38243 543,'37'-9'1,"-4"0"3,-3-2 3,-5 1 3,-3-1 2,-1 2 3,-2 2 3,-3 2 3,-2 4 2,-2 6 1,-4 6 2,-2 6 2,-4 3-3,-1 4-5,-2 3-6,-1 3-6,-3 0-5,2-3 0,-1-3-2,0-3-2,1-1-1,2 1-1,2 1 0,2 1 0,2-1 0,3-3 0,4-3 1,2-3 1,2-2 3,1 0 4,1-2 5,1-1 4,0 0 4,-1 0 0,0 0 2,-2 0 1,-2 1-1,-3 3-2,-3 3-2,-2 3-3,-3 3-2,-2 3-4,-2 3-2,-2 3-3,-4 3-4,-4 2-4,-5 4-4,-5 3-4,-4 2-6,-1 5-8,-2 4-8,-2 4-9,0-2-2,3-6 8,3-8 5,3-6 7,2-6 0,1-3-7,0-5-7,3-3-6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4"/>
    </inkml:context>
    <inkml:brush xml:id="br0">
      <inkml:brushProperty name="width" value="0.03311" units="cm"/>
      <inkml:brushProperty name="height" value="0.03311" units="cm"/>
      <inkml:brushProperty name="color" value="#F2395B"/>
    </inkml:brush>
  </inkml:definitions>
  <inkml:trace contextRef="#ctx0" brushRef="#br0">71371 40287 664,'9'-6'4,"0"6"8,1 4 8,1 6 8,-1 1 1,-2 1-5,-4 0-6,-2 0-5,-2-1-4,0 1-3,0 0-3,0 0-3,-2 2-3,-2 7-5,-4 5-5,-2 6-5,-2 3-1,-1-3-1,-1-2 1,-1-1 0,0-4 1,2-3 1,3-5 2,1-3 2,2-4 2,0-1 3,2-2 4,1-2 2,0 0 5,2 4 6,0 2 7,2 3 6,0 2 3,2 1 2,0 2-1,2 0 1,-1 1 1,2 1-2,-2 1-1,1 1 0,-1 0-2,0 1-3,-2-1-3,0 1-2,-2-1-3,-2 0-2,-2 1-3,-1-1-3,-2-1-2,2-4 1,1-5-1,0-3 1,3-5-10,4-6-18,4-6-17,4-6-18,2-5-5,3-5 7,1-5 8,3-4 7,-1-1 7,-3 5 6,-3 5 7,-2 5 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5"/>
    </inkml:context>
    <inkml:brush xml:id="br0">
      <inkml:brushProperty name="width" value="0.03826" units="cm"/>
      <inkml:brushProperty name="height" value="0.03826" units="cm"/>
      <inkml:brushProperty name="color" value="#F2395B"/>
    </inkml:brush>
  </inkml:definitions>
  <inkml:trace contextRef="#ctx0" brushRef="#br0">72060 40792 575,'42'-49'2,"-8"10"6,-9 11 5,-9 12 6,-4 5 2,3 2 2,2 2-1,1 2 2,1 2-1,-1 0-1,0 2-1,-2 0-1,-1 1-2,-1 0-4,-1 0-3,0 0-3,-3 2-4,-1 4-3,-2 4-4,-2 4-4,-3 2-3,-4 3-1,-4 1-3,-4 3-1,-3 0-1,-1 1 0,-3-1 1,-1 1 0,-2-2 2,1-1 2,-1-3 4,0-1 2,1-3 3,1-3 1,1-3 3,1-2 1,5-4 1,10-2 1,10-4-1,10-2-1,5-2 0,4-2-2,3 0-2,3-1-2,-1 0 0,-6 2 0,-3 3 0,-6 1 2,-6 2 1,-5 4 2,-6 2 3,-6 4 2,-4 1 1,-3 3 1,-4 2-1,-1 2 0,-4 0 0,0 1 1,-1-1 1,0 1 1,-3 0-1,0-1 0,-1 1-1,0 0 0,-2-1-1,1 1 1,0 0-1,-1-1-1,1 1 2,1-1 1,1 1 1,2 0 1,7-3-2,16-5-6,16-5-5,15-4-7,9-5-2,4-6-1,2-4-1,4-5-1,0-2 0,-3 1 2,-1 1 1,-1 1 2,-4 2 1,0 1 2,-3 2 2,-2 3 2,-4 2 1,-7 2 2,-7 4 1,-7 2 1,-2 2 2,3 0 0,4 0 0,2 0 1,-1 1-1,-3 2 1,-4 2-1,-4 2 0,-5 2 0,-6 3-2,-6 4 0,-6 2-2,-3 1 0,-3-1-1,-1-1-1,-2-1-1,-3 0 0,1-1-1,-2 1-2,-1 0 0,0-2-2,0-1-2,-1-2-4,1-2-3,1-3-1,1-3-2,3-2-1,2-4-2,2-3-1,4-7-2,5-6-3,3-5-3,3-6 1,2-7 1,2-5 3,2-5 2,2-3 3,2 2 4,2 2 4,2 2 5,1 3 1,0 6 0,-1 4-1,1 5-1,0 4 6,-2 3 11,-1 3 10,0 3 12,-3 7 10,-4 14 13,-4 12 11,-4 12 11,-1 7-1,2-2-14,3 0-14,1-1-15,0 1-11,-2 2-10,-2 3-9,-1 4-11,-1-2-3,4-8 0,2-6 2,4-7 1,3-6-8,4-7-17,4-5-18,3-6-16,2-5-3,-2-3 12,-3-5 12,-1-4 12,-1 0 7,-2 1 5,-1 2 3,0 3 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5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73000 40377 506,'21'-77'4,"-5"21"8,-5 19 7,-5 19 9,-1 13 6,0 6 5,1 6 5,2 6 5,-1 7 0,-1 9-6,-1 8-6,0 10-6,-2 7-4,0 7-3,-2 7-4,0 7-2,-3 6-6,-2 8-9,-4 7-7,-2 6-9,-1 8-6,1 9-1,1 9-2,1 8-2,0 0 0,2-10 2,1-9 2,0-11 2,2-13-7,0-19-16,2-19-15,1-18-15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6"/>
    </inkml:context>
    <inkml:brush xml:id="br0">
      <inkml:brushProperty name="width" value="0.04393" units="cm"/>
      <inkml:brushProperty name="height" value="0.04393" units="cm"/>
      <inkml:brushProperty name="color" value="#F2395B"/>
    </inkml:brush>
  </inkml:definitions>
  <inkml:trace contextRef="#ctx0" brushRef="#br0">74416 40750 500,'15'-27'60,"-2"7"-10,-3 8-10,-1 9-10,0 2-5,4 0-3,2-2-1,3 0-2,2-2-5,1 0-10,1-1-9,1-2-9,-1 0-6,-1-1-3,-3-2-4,-1 0-3,-3 0-2,-4 1 0,-5 0 1,-2 2-1,-5 0 3,0 1 5,-3-1 4,-2 0 4,-3 0 6,-3 0 5,-5 0 5,-4 1 7,-1 0 4,1 2 7,1 2 5,1 2 6,1 1 5,-1 2 5,1 0 6,-1 2 4,1 1 1,1 3-6,1 4-5,1 2-5,1 3-5,2 1-3,3 3-4,1 1-4,1 2-3,2 1-3,1 1-3,0 1-3,2 1-2,0 0-3,2 2-1,1 1-2,1-2-5,5-3-4,4-5-7,4-3-4,2-4-3,1-1 1,1-2 1,1-2 0,0-2 1,-3-1-2,-1 0-1,-2-2 0,-4 2-1,-5 4 1,-4 3 1,-5 5 1,-6 1 4,-4-1 5,-5-1 7,-5 0 5,-2-2 5,0 1 3,-1 0 3,1-1 3,-1 0 2,-1-3 2,-1-1 1,-1-2 1,1-1-1,4 0 0,2 0-2,3-1-2,3 1 2,2-2 6,4-1 5,3 0 5,5-2-1,8-1-8,8 0-8,7-1-8,7-3-4,3 0-3,4-3-1,4-2-2,4-1-3,0 0-3,4 1-5,1-1-4,-1 1-4,-1 2-1,-2 2-3,-1 2-2,-2 1-3,0 2-3,0 1-3,0 0-3,-3 0-1,-8 0 4,-6-2 2,-6 0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6"/>
    </inkml:context>
    <inkml:brush xml:id="br0">
      <inkml:brushProperty name="width" value="0.03911" units="cm"/>
      <inkml:brushProperty name="height" value="0.03911" units="cm"/>
      <inkml:brushProperty name="color" value="#F2395B"/>
    </inkml:brush>
  </inkml:definitions>
  <inkml:trace contextRef="#ctx0" brushRef="#br0">78685 41100 562,'5'10'128,"-4"5"-28,-6 5-28,-4 5-28,-3 3-18,-1-1-5,-2 0-7,0 1-6,0 0-3,-1 1 1,0 0 0,1 2 2,-1-1-10,0-3-17,1-3-19,-1-3-17,1-3-9,2-3-1,3-3-1,1-2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07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78350 41331 547,'1'-13'7,"2"3"12,2 4 14,2 4 12,1 4 6,1 4-1,1 4 0,2 3-1,1 5-4,3 3-8,3 5-6,3 3-7,1 2-13,-2 1-18,0-1-18,0 0-19,-4 0-7,-1-2 2,-4 0 4,-3-1 2,-2-3 1,0-5-1,-2-5-2,0-4-2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25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53550 27194 553,'-22'-8'0,"4"2"-1,5 1-1,3 0-1,4 2 9,6 2 15,4 2 16,6 2 17,2 2 2,1 2-11,1 1-12,2 3-11,-1 0-7,1 0-2,0-2-4,-1-1-2,1 0-2,0 2-1,-1 0-1,1 1-1,0-1-1,1-2 1,1-4-1,2-2 0,0-2-1,3 0-1,1 0-2,3 0-1,0-2-2,0-4 0,1-4-2,-1-3-1,1-3 0,-1 2 1,0 1 1,1 1 1,-1 1 0,-1 2 3,-1 2 1,-1 3 1,-2 0 2,-1 2 0,-3 0 2,-1 2 0,-1 0 2,0 2 2,-1 0 3,1 2 2,-2-1 2,-1 2-1,-2-2 0,-2 1-1,-1-1-1,2 0-1,0-1-2,1-2 0,1 0-2,2 0-1,0 0-1,1 0-1,2 0-2,1 0 0,3 0-1,1 0-2,2 0 0,-1 0 1,1 0-1,-1 0 1,1 0 0,-1-2 0,1-1 0,-1 0 1,2-1-1,1 1-2,3-2-3,1 2-3,2-2 0,-1 0 0,0-1 0,1-2 0,-2 2 2,0 1 1,-1 2 1,-1 2 2,-2 2 1,-1 3 4,-3 4 1,-1 2 3,-1 1 2,-1-1 0,1 0 0,0-2 1,-2 0 0,1 0-1,-2 0-2,-1-1 0,0 0-2,-1-2-1,1-2-3,0-2 0,0-2-2,3-2-2,2-2 0,1-2-2,2-1-1,-1-1 1,1-2-1,-1 0 0,0 0 1,-1 1 1,-1 0 0,-1 2 2,0 2 1,1 1 2,1 2 2,2 2 1,-1 1 2,1 2-1,-1 0 0,1 2-1,-2-1 1,0 1-1,-1 0 2,0 0-1,-2-1 2,1 0 3,-1-2 2,1 0 2,0-2 0,-1 0-2,1-2-3,0 0-3,-1-1-2,1 0-3,-1 0-2,1 1-3,-1-1 0,-1 0 1,-1 0 2,-1 0 2,-1 1 1,0 2 0,-2 2 1,-1 2 1,2-1-10,6-2-17,3-4-18,6-2-17,0-2-8,-5 1 1,-5-1 3,-4 0 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2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78375 27225 333,'49'20'167,"16"14"-1,15 14 1,17 16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2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74550 26947 999,'16'0'-4,"-1"0"-8,1 0-9,0 0-8,-1 0-1,-1 0 7,-1 0 8,0 0 6,-1 0 4,3 0 2,1 0 2,3 0 1,2 0 1,1 0-1,3 0 0,1 0 0,2-1-1,1 0 0,1-2-1,1 0 1,1-2-2,2 0 0,3-1-1,1-1 0,1 0-2,0 2-1,0 2-1,0 2-2,-2 2 1,-5 2 2,-5 2 1,-5 2 2,-3-1 1,-3-1 0,-1-2 1,-2-2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27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81000 28524 451,'8'-6'26,"0"2"4,0 4 3,-1 2 3,1 2 0,0 0-4,0 0-4,0 0-4,0 0-4,1 2 0,2 0-3,0 2-1,0 0-1,-1 1 0,0 1-1,-2 2 1,0 0-2,2 3-1,0 1-2,1 3 0,0 0-2,0-1 0,-2-1-1,-1 0 0,0-1-1,0 1-1,0 1-1,0 1-1,0 0-1,-1-1-2,1-1 0,0-1-2,0-1-1,0 0-1,0-2 1,-1-1-1,2-1 0,0-2 1,1-3 1,2-1 1,0-2 1,1-4 3,1-2 3,1-3 3,5-7 2,9-8 2,9-9 2,9-8 1,9-11-1,11-14-5,11-12-5,11-12-6,8-6-5,7 0-4,7 2-4,7 1-5,-8 7-1,-22 17 4,-23 15 3,-22 16 4,-13 8-10,-1 3-26,-3 1-25,-1 3-24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48"/>
    </inkml:context>
    <inkml:brush xml:id="br0">
      <inkml:brushProperty name="width" value="0.02738" units="cm"/>
      <inkml:brushProperty name="height" value="0.02738" units="cm"/>
      <inkml:brushProperty name="color" value="#F2395B"/>
    </inkml:brush>
  </inkml:definitions>
  <inkml:trace contextRef="#ctx0" brushRef="#br0">23008 56409 803,'-1'-14'3,"0"3"8,-2 3 6,0 2 7,-1 4 2,0 4-2,0 4-4,0 4-3,0 3-2,-2 3-4,0 3-3,-1 3-2,-1 3-3,0 1 1,1 2-1,-1 3 0,0 0-1,0 0-3,0 0-1,1 1-3,-2 0-1,-2 2 1,-2 2 1,-1 2-1,-1 0 1,0-4 0,2-2-1,1-3 0,1-4 0,3-3 0,1-5-1,2-3 1,2-5-4,2-4-8,2-6-8,2-4-7,2-5-4,3-3 3,4-5 3,2-3 1,0-1 4,-3 4 4,-3 5 3,-2 3 4,-2 2 3,0 0 3,0 1 2,0-1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31"/>
    </inkml:context>
    <inkml:brush xml:id="br0">
      <inkml:brushProperty name="width" value="0.05119" units="cm"/>
      <inkml:brushProperty name="height" value="0.05119" units="cm"/>
      <inkml:brushProperty name="color" value="#F2395B"/>
    </inkml:brush>
  </inkml:definitions>
  <inkml:trace contextRef="#ctx0" brushRef="#br0">8756 31327 429,'-22'-16'4,"3"2"6,3 1 7,3 1 7,3 2 4,4 6 2,4 4 1,4 6 1,3 4-1,2 3-4,2 5-4,2 4-5,1 2-3,1 2-1,1 3-2,1 1-1,1 5-2,2 8-1,0 8-1,1 8-1,0 5-1,-1 1 0,-1 3-1,-1 1-1,-1 0 1,0-5-1,-2-3 0,-1-4 1,0-5-1,0-6 0,-1-6-1,1-6 0,1-5 0,2-5 1,1-5 0,3-5 0,1-5 1,3-4 0,1-6 0,3-4 0,4-10 1,8-15 2,8-15 2,8-14 2,9-18 1,11-20 1,11-21 0,11-20 1,7-14 0,7-4 0,5-5-1,7-5 0,2 3-6,1 11-10,-1 11-13,0 10-10,-4 10-10,-11 7-8,-9 8-9,-10 9-9,-12 11-3,-15 17 1,-14 17 2,-15 16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4:43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88774 5575 635,'0'-14'-1,"-2"3"-2,0 2-2,-2 4-2,0 0 2,1 0 6,-2-1 7,2-1 7,-2-1 2,0 2 0,-2 1 0,0 0 0,-1 0-2,-2 0-2,0-1-1,-1-1-3,-2 0-1,-3 2-3,-4 2-1,-2 2-3,-2 2-1,-1 2 0,-1 2 0,0 2 0,-4 1 0,-1 3-1,-4 2 1,-3 2-1,-1 1 0,0 3 1,0 1 1,0 3 1,-1 0 1,1 1 0,0-1 1,0 1 0,0-1 1,1 1 0,2-1 0,0 1 2,2-1-1,3 1 0,3-1 0,3 1 0,4-1 0,3-1 1,4-1 0,5-1 0,1-1 0,2 1 0,0 0 0,2-1-1,1 1 0,2 1-1,2 1-1,2 1 0,1 0 0,2-1 0,0-1 0,2 0 0,0-2 1,3 1-2,2-1 0,2 1 0,0-1-1,1 1 0,0 0 0,-1-1 1,1 1-1,2 1-1,0 1 1,1 1-2,1 0 1,1-1-1,1-1 1,1 0 0,1-2 0,1 1-1,1-1 1,1 1-1,1-2-1,1-1 1,1-2 1,1-2-1,1-3 1,2 1-1,2-2-1,3 0 1,1-3-1,2-3 1,2-2 1,2-4 1,1-2 0,2-1 0,1-3-1,0-2 1,-1-1-1,-2-2 0,-3 0-1,-4-1 0,-2 0 0,-1 1 0,-3 1 0,-2 1 0,-1-1 0,-1 0 0,-1-1 0,-1-1-1,-1-1 1,-1 0 0,-1 1 0,-1-1 0,-1 0 0,-1-1 0,-1-2 0,-1 1 1,-1-3 1,-1 0 1,-1-1 1,0-1 1,-2 0 1,-1-1-2,-1 1 0,-1-1-1,-1 1-1,0-1-2,-2 1 0,0-1-1,-3 0-1,-3-1-2,-2-1-2,-4 0-1,-2-2-1,-3 1 2,-4-1 0,-2 1 1,-3 0 1,-1 1 1,-3 1-1,-1 1 0,-3 0 1,-1-1 0,-3-1 0,-1-1 1,-2 1-1,-1 1 1,-1 3 0,0 1 0,-2 2 0,-3 1 1,-1 1 1,-2 1 0,-2 1 0,0 2 0,-2 3-1,0 1 0,-2 1-1,0 2 0,-2 1 0,0 0 0,-1 3 0,0 4 0,0 4 0,0 4 0,1 4-1,0 3-5,2 5-3,0 3-4,2 5-6,0 5-7,2 4-7,0 6-7,5-2-2,7-7 3,9-9 3,7-7 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5:29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43300 20874,'61'-3,"0"0,0-1,0 1,1 0,-2 0,2 0,-1 0,0 0,0 0,0 0,0 0,1-1,-1 1,0 0,0 0,0 0,0 0,0 0,0 0,0 0,0 0,1 0,-1-1,0 1,0 0,0 0,0 0,0 0,1 0,-2 0,1 0,1 0,-1 0,0-1,0 1,0 0,0 0,1 0,-1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5:36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41140 39655 564,'-27'-6'66,"11"4"-13,9 4-14,10 4-14,6 5-6,3 5 2,4 7 2,2 5 1,1 5 0,-1 1-3,-1 2-2,-1 2-3,0 0 0,0-2 0,-1-2 0,1-1 0,0-4-2,-1-3-7,1-5-6,0-3-7,-1-4-4,1-3 1,0-3-1,-1-2 0,2-5 1,3-6 2,3-6 2,3-6 3,4-7 1,3-10 4,4-10 2,4-10 3,4-7 2,2-5 0,4-5 2,2-5 0,1 0-5,0 6-8,-2 4-10,0 5-8,-6 7-4,-8 12 3,-10 10 3,-7 11 3,-7 7-7,-1 2-20,-2 4-19,-2 3-19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0"/>
    </inkml:context>
    <inkml:brush xml:id="br0">
      <inkml:brushProperty name="width" value="0.03275" units="cm"/>
      <inkml:brushProperty name="height" value="0.03275" units="cm"/>
      <inkml:brushProperty name="color" value="#F2395B"/>
    </inkml:brush>
  </inkml:definitions>
  <inkml:trace contextRef="#ctx0" brushRef="#br0">61213 1700 671,'-15'0'1,"2"0"2,3 0 2,1 0 2,0 0 3,0 2 4,-1 0 3,-1 2 5,-1 1 2,0 3 3,0 4 3,1 2 2,-1 3-1,0 3-7,1 3-5,-1 3-7,-1 3-2,-3 5-1,-3 3 1,-3 4 0,-2 3-2,1 4-5,-1 2-4,1 3-6,-2 3-3,-1 2-3,-2 2-3,-2 1-3,1-5-1,8-12 3,7-13 2,7-13 3,3-7-1,0-1-1,0-1-2,1 0-2,2-5-4,7-8-8,7-8-6,8-7-6,1-5-1,-3-1 9,-3-1 7,-3-1 8,-1 0 5,-1 1 3,1 1 3,0 1 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0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61500 1655 575,'0'-13'4,"2"6"10,0 6 8,1 6 10,1 4 2,0 1-6,0 3-4,0 2-5,0 3 0,0 5 5,0 5 5,0 5 6,0 1 0,0 0-6,-1-1-5,1-1-6,1-1-4,0 0-4,1 1-3,2-1-4,-1 1-2,-1 0-3,0 2 0,-2 1-2,0-1-1,-2-2 1,0-1 0,-2-3 1,1-2 0,0-3 1,2-3 0,0-3 0,-1-3-10,-4-2-20,-4-4-21,-4-3-19,-2-2-5,-3-4 13,-2-2 13,-1-3 12,-3-3 10,0-2 4,0-2 6,-2-1 5,-1-2 4,1 0 1,-1 1 2,1-1 2,-1 1 2,3 1 4,0 1 3,1 0 4,1 2 0,2 1 0,2 0-1,3 2-1,5 0 6,10 1 17,10-1 15,9 0 16,5 0 2,1 2-12,-1 1-13,1 0-12,-1 1-7,1 1-4,-1-2-1,0 2-4,0-2-6,-3 0-10,-1-2-9,-3 0-9,0 0-7,0 0-3,-1 2-3,1 1-4,-1-1 1,1-2 3,-1-2 3,1-2 4,-2 1 5,-5 1 5,-3 2 6,-4 2 6,-2 0 4,0 0 1,0-1 1,0-1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1"/>
    </inkml:context>
    <inkml:brush xml:id="br0">
      <inkml:brushProperty name="width" value="0.03969" units="cm"/>
      <inkml:brushProperty name="height" value="0.03969" units="cm"/>
      <inkml:brushProperty name="color" value="#F2395B"/>
    </inkml:brush>
  </inkml:definitions>
  <inkml:trace contextRef="#ctx0" brushRef="#br0">63266 2250 554,'-7'30'74,"2"-3"-17,2-4-16,2-1-17,1 0-8,0 5-1,0 4-1,0 6 0,0 1-2,0-2-1,0-2-1,0-1-1,0-4-3,0-6-2,0-4-3,0-4-2,0-4-4,2-1-4,0 0-3,2-2-4,1-3-2,5-6-2,4-6-1,4-6-1,2-5 0,1-7 0,0-5 1,2-6 0,0-2 2,-1 1 1,-1 3 2,-1 2 2,-2 3 2,-4 5 0,-5 5 1,-3 5 0,-3 5 12,0 4 22,-2 6 23,0 4 22,-1 4 4,0 3-11,0 4-13,0 2-12,0 2-8,0 3-4,0 1-4,0 3-3,0-2-6,0-1-6,0-4-5,0-3-6,1-2-6,2-1-4,2-1-6,2 0-5,0-3-3,1-1-4,0-2-2,0-2-3,0-1-1,-1 0 1,1-1 2,0 2 1,0-3 3,0-3 2,-1-2 3,1-3 3,-1-2 3,0 2 5,-2 1 3,0 0 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1"/>
    </inkml:context>
    <inkml:brush xml:id="br0">
      <inkml:brushProperty name="width" value="0.03197" units="cm"/>
      <inkml:brushProperty name="height" value="0.03197" units="cm"/>
      <inkml:brushProperty name="color" value="#F2395B"/>
    </inkml:brush>
  </inkml:definitions>
  <inkml:trace contextRef="#ctx0" brushRef="#br0">64811 2750 688,'-13'0'51,"8"2"-4,7 0-2,6 1-3,4 0-6,3 0-6,2-2-8,1 0-6,2-1-5,1 0-4,1 0-3,1 0-4,0-1-2,-1 0-4,-1-2-3,-1 0-2,-1 0-2,-1 3 3,-1 0 1,-1 3 1,-1 0-3,-1 0-8,-1-2-9,0 0-8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1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65396 2034 548,'-8'-15'-11,"0"2"4,1 3 7,-1 1 4,2 3 14,1 6 20,2 4 22,2 6 20,1 3 3,0 3-18,0 3-16,0 3-17,0 4-12,0 3-6,0 4-7,0 4-8,0 5-4,0 6-4,0 6-4,0 6-4,0 1-5,0-1-9,0-3-8,0-1-8,0-5 0,0-10 8,0-8 10,0-9 8,0-5 1,0-3-8,0-1-7,0-2-8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4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67589 1981 656,'-8'-7'-9,"0"1"2,0 0 3,0 2 2,1 0 7,-1 2 11,0 0 11,0 2 10,0 0 4,1 0-6,-1 0-5,0 0-6,-1 0-4,-2 0-3,-1 0-4,-3 0-4,0 1-1,1 4 1,1 2 0,1 3 1,0 2 0,0 0-1,0 0 0,1-1-1,-1 1-1,2 0-2,1-1-1,1 1-1,1 1-3,2 0 0,2 1-1,2 1-2,2 0 0,2-1 0,2-1 0,2 0 1,1-2-1,1 1 2,1 0 0,2 0 1,-1-1 0,1-1 0,0-1-1,0 0-1,-2-2 0,1-1 0,-2 0-1,0-2 0,-2 1-1,-1 0-3,-1 1-2,0 2-3,-5 2-2,-6 3-1,-7 5-3,-7 3-1,-3 3 0,-1-1 1,1 1 0,-1-1 2,2-1-1,1-3 0,3-3-2,1-2-1,3-4-2,1-1 1,2-2-1,2-2-1,2-2 1,1-2 0,0-2 2,2-2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49"/>
    </inkml:context>
    <inkml:brush xml:id="br0">
      <inkml:brushProperty name="width" value="0.02795" units="cm"/>
      <inkml:brushProperty name="height" value="0.02795" units="cm"/>
      <inkml:brushProperty name="color" value="#F2395B"/>
    </inkml:brush>
  </inkml:definitions>
  <inkml:trace contextRef="#ctx0" brushRef="#br0">23683 56486 786,'-6'-4'16,"4"8"3,4 7 2,4 9 4,2 4-1,-1 1-4,1 1-2,0 1-4,0 1-4,0 0-3,0 2-4,-1 1-3,1 0-3,-2-2 0,-1 0-1,0-1 0,-1-1 1,1-1-1,2-1 1,0-1 1,0-2 1,0-3 0,-2-3 1,0-3 1,-1-4 0,1-6 0,2-6 0,0-6-1,1-6 1,2-7 4,0-7 3,1-6 3,1-4 1,0 3-3,-1 2-3,1 2-3,0-2-1,0-2 0,-1-6-1,1-2-1,-1 0 0,-1 7 0,0 8-1,-2 6-1,-1 5-1,-2 2 0,-3 4 0,0 3 0,-2 4-10,0 6-16,0 6-16,0 6-18,0 1-2,0-1 14,0-3 12,0 0 13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4"/>
    </inkml:context>
    <inkml:brush xml:id="br0">
      <inkml:brushProperty name="width" value="0.03736" units="cm"/>
      <inkml:brushProperty name="height" value="0.03736" units="cm"/>
      <inkml:brushProperty name="color" value="#F2395B"/>
    </inkml:brush>
  </inkml:definitions>
  <inkml:trace contextRef="#ctx0" brushRef="#br0">68250 2425 588,'21'0'-5,"-3"0"1,-4 0 1,-4 0 1,-2 0 5,1 0 8,2 0 8,0 0 8,0 0 3,-1 0-2,-1 0-3,0 0-3,-1 2-4,0 4-5,-1 3-7,1 5-6,-2 3-3,-6 1-1,-4 3-2,-6 1-2,-1 0 1,-1-3 1,0-3 2,0-2 2,1-3 2,3 1 0,1 0 1,2 0 0,3-3 1,2-5-1,3-4 0,4-6 0,2-2-1,3-1 1,4-2 0,2 0 0,1-2-3,1-3-5,-1-3-6,1-3-5,-1-1-3,-1 1 2,-1 1 1,0 1 3,-2 1 0,-1 1 1,-1 0 2,-1 2 0,-1 1 3,-2 1 5,-2 1 5,-2 1 4,-2 2 10,1 6 12,0 4 13,0 6 14,-2 3 2,-2 3-10,-3 3-8,-4 4-8,0 1-7,1 1-2,0 1-4,2 1-2,1 0-3,0 1-3,1-1-2,2 1-2,0-2-2,0-3 0,0-3 0,0-3-1,1-2-2,2-1-4,2 0-4,2-2-6,1-3-1,1-6-3,2-6 0,0-6-2,1-4 0,1-5 0,1-3 1,2-4 0,-1-4 1,-1-1 2,-1-2 1,0-2 2,-3 1 0,-3 5 0,-3 5 0,-2 5 0,-2 4 3,0 1 4,0 2 4,0 3 5,0 2 4,0 6 1,0 4 2,0 6 1,0 2 0,2 1-3,0 2-2,2 0-3,-1 1-2,0 1 1,-2 2-1,0 0 0,-1 0 0,2 1 0,0 0-1,2-1 1,-1 1-1,1 0 0,0-1 1,0 1 0,0 1 0,0 1 1,0 3 0,0 1 0,-1 1 0,-1-1-3,0-1 0,-1-1-3,-1-1 0,2-1 0,0 0 1,2-2 1,-1-1 1,1-1 3,0-1 1,0 0 2,0-2 1,0 1-1,0 0 0,0 0 0,0 0 1,0 1 2,-1 1 4,2 1 1,-3 1 0,-3 0-2,-2-1-4,-3 1-2,-4 0-4,-2 1-2,-3 1-4,-3 1-3,-3 0 0,-1-1-1,-3-1 2,-1 0 0,-2-3-5,1-3-11,0-3-9,-1-2-11,3-3-3,3-1 3,4 0 4,5-1 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5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70400 1516 641,'28'-7'85,"-5"2"-18,-7 2-15,-5 2-17,-3 4-9,0 6-1,-1 5-2,1 7-2,-1 1-4,-2-3-10,-2-3-7,-2-3-9,-1-2-7,0 1-4,0 0-5,0 0-5,1-2-2,1-1 2,3-2 0,2-2 2,1-2 2,2 0 5,0-2 4,1 0 4,0-1 3,0 0-2,-2 0 1,-1 0-2,-1-1-1,0 0-5,-2-2-4,0 0-4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5"/>
    </inkml:context>
    <inkml:brush xml:id="br0">
      <inkml:brushProperty name="width" value="0.02828" units="cm"/>
      <inkml:brushProperty name="height" value="0.02828" units="cm"/>
      <inkml:brushProperty name="color" value="#F2395B"/>
    </inkml:brush>
  </inkml:definitions>
  <inkml:trace contextRef="#ctx0" brushRef="#br0">71000 1512 777,'16'-15'23,"-1"3"-5,1 1-3,0 2-6,1 3 3,5 1 7,3 2 7,4 2 8,2 1-2,-1 0-10,-2 0-10,1 0-12,-4 0-13,-4 0-20,-3 0-19,-4 0-19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5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72457 2763 660,'-17'7'60,"14"-2"-2,14-3-2,13 0-1,7-3-8,-1 0-13,-2-2-13,0 0-13,1-2-9,3 0-8,2-1-8,4-1-7,-1 0-7,-3 2-5,-5 3-6,-4 1-6,-4 0-1,-3 0 3,-4-2 3,-4 0 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5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73031 2000 635,'-14'1'8,"5"4"17,3 2 17,4 3 17,2 4 3,2 4-10,0 3-10,2 5-10,-1 4-10,-1 6-8,0 6-8,-2 6-7,0 4-9,0 0-9,0 1-7,0 2-8,0-5-5,0-7-2,0-7-1,0-9-1,0-6 0,-2-3 3,0-4 1,-1-4 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6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74847 1987 587,'-8'9'96,"2"3"-16,1 3-16,0 3-17,1 3-12,1 1-6,-1 3-7,0 1-7,0 1-4,2-1-4,0-1-2,2-1-4,0-2-1,2-3-2,0-3-1,2-3-2,2-4-3,5-4-7,5-6-6,5-4-7,2-5 0,-1-3 3,-1-5 4,-1-3 3,-2-4 3,-3-1 1,-3-3 0,-2-1 2,-3-1 0,-1 1 4,-1 2 1,0 0 3,-2 2 1,-2 3-1,-2 3-1,-2 3-1,-2 2 1,0 2 3,-1 3 2,-1 1 3,-3 1-2,-2 2-6,-3 1-6,-3 1-7,0 1-2,3 3-1,3 4 1,3 2-1,1 2-1,2-2 0,0-1 0,2 0-1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6"/>
    </inkml:context>
    <inkml:brush xml:id="br0">
      <inkml:brushProperty name="width" value="0.0312" units="cm"/>
      <inkml:brushProperty name="height" value="0.0312" units="cm"/>
      <inkml:brushProperty name="color" value="#F2395B"/>
    </inkml:brush>
  </inkml:definitions>
  <inkml:trace contextRef="#ctx0" brushRef="#br0">76000 2300 705,'8'8'0,"0"1"0,-1 2 0,1 0 0,-1 1 3,-2 1 7,-2 1 7,-2 2 7,-2 1 3,0 7 1,-2 3-1,0 6 0,-1 1-2,0-2-6,0-1-4,0-3-4,0-3-4,1-3 1,-1-5-1,0-3 0,0-3 0,2-1-2,0 0 0,2-2-1,1-1-1,4-2 0,2-3-1,3 0 0,4-4-1,2 0-2,3-3-2,3-2-3,2-1-1,2-2-2,3 0 0,1-1-2,0 1-5,-3 2-6,-3 4-8,-3 3-7,-3 0-4,-3-1-2,-3 0-2,-2-1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7"/>
    </inkml:context>
    <inkml:brush xml:id="br0">
      <inkml:brushProperty name="width" value="0.03304" units="cm"/>
      <inkml:brushProperty name="height" value="0.03304" units="cm"/>
      <inkml:brushProperty name="color" value="#F2395B"/>
    </inkml:brush>
  </inkml:definitions>
  <inkml:trace contextRef="#ctx0" brushRef="#br0">78550 2700 665,'30'0'22,"-3"0"1,-3 0 1,-3 0 1,0 0-1,3 0-2,3 0-2,3 0-3,3 0-1,4 0 0,4 0 2,4 0 0,3 0-1,2 0-2,2 0-3,2 0-3,-1 0-1,-2 0 0,-4 0 0,-2 0 1,1 0-6,7 0-9,8 0-9,6 0-11,1 0-4,-3 0 3,-4 0 0,-4 0 3,-5 0 0,-5 0 0,-4 0-2,-5 0 0,-4 0 0,-2 0 1,-1 0 1,-3 0 2,-4 0 0,-5 2 1,-6 0 0,-6 1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8"/>
    </inkml:context>
    <inkml:brush xml:id="br0">
      <inkml:brushProperty name="width" value="0.03848" units="cm"/>
      <inkml:brushProperty name="height" value="0.03848" units="cm"/>
      <inkml:brushProperty name="color" value="#F2395B"/>
    </inkml:brush>
  </inkml:definitions>
  <inkml:trace contextRef="#ctx0" brushRef="#br0">83200 1650 571,'16'1'75,"1"2"-13,1 2-12,1 2-11,2 1-9,0 1-4,0 1-5,3 2-4,-1-1-3,1 1-1,-1 0-1,1 0-1,-1 0 0,3 1 1,0 1-1,0 1 0,1 0-2,-1-1-4,-1-1-6,-1 0-5,-1-2-3,-1 1 1,-1 0-1,-1 0 1,-1-1 0,-2-1 3,-3-1 0,-1 0 3,-6-1 1,-10 1 1,-10 2 1,-9 0 1,-8 2-3,-5 3-8,-5 3-8,-4 3-7,-5 2-6,-2 1-4,-4 1-4,-2 1-5,4-2-1,8-4-1,11-3 1,10-4-1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09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86691 1350 660,'-10'10'95,"-2"5"-21,-3 5-22,-3 5-20,-1 2-12,3-1-3,1-1-3,2-1-2,0 2-3,-3 5-2,-3 5-2,-3 4-3,0 4-1,1 0-4,3 2-2,1 0-2,1 1-2,1 0-3,-1 0-2,1 0-2,0-4 0,2-8 2,2-7 1,3-9 2,1-6-7,2-6-14,2-6-15,2-6-16,2-3 0,2-2 14,2 0 12,2-1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0"/>
    </inkml:context>
    <inkml:brush xml:id="br0">
      <inkml:brushProperty name="width" value="0.02741" units="cm"/>
      <inkml:brushProperty name="height" value="0.02741" units="cm"/>
      <inkml:brushProperty name="color" value="#F2395B"/>
    </inkml:brush>
  </inkml:definitions>
  <inkml:trace contextRef="#ctx0" brushRef="#br0">25156 56731 802,'8'-9'0,"0"-3"-1,0-3 0,0-3-1,-2 0 1,-1 2 4,-2 4 2,-2 3 3,0 0 3,0-2 4,2-2 2,0-1 3,0-2 0,0 1-1,-2-1-3,0 1-3,-1 0-2,0 2-3,0 2-3,0 3-3,-2 1-2,-2 2 0,-4 2-1,-2 2-1,-1 2 0,-1 2-2,0 2 0,1 2-1,-2 3-1,0 5 3,-1 5 0,-1 5 2,-1 3 1,2 1 0,1 0 0,1 2 1,1 1 0,2-1 0,3 0 0,1 0 0,1-2-1,2-3-1,0-5-1,2-3-1,3-7-2,7-8-3,8-10-3,6-8-2,2-5-2,-2-3 0,-1-1-1,-2-2-1,-4 1 2,-1 4 5,-4 6 4,-3 5 5,-2 5 5,0 6 9,-2 6 8,0 6 9,-2 3 1,-1 1-4,0 1-4,-1 1-5,-1 1-5,0-1-4,0 1-4,0-1-6,0-1-4,0-3-6,0-2-7,0-4-5,0-2-2,3-2 2,2-3 0,2 0 3,1-4-2,2-2-5,0-4-3,1-2-5,1-3 1,0-3 7,-1-3 6,1-3 7,-1-1 4,-1 3 2,0 1 2,-2 3 3,0 1 4,0 4 8,0 3 6,0 3 7,-1 1 4,1 0 0,0 0-1,0 0 1,0 2-2,-1 6-6,1 4-6,0 5-4,-2 3-4,-2 2-2,-4 0 0,-2 1-2,-2 0-1,0-1-3,0-1-1,0-1-2,2-2-1,2-4-2,3-5 0,4-3-2,1-3-1,2-4 0,0-2 0,1-3-1,0-1 0,-1 2 1,0 2 0,-2 3 1,-1-1 1,0 0 0,-2-2 1,0 0 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0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86843 1600 591,'14'9'106,"-2"1"-23,-4 3-25,-3 2-24,-1-1-14,0-1-5,0-2-4,0-2-6,-1 0-1,0 3-1,-2 4 1,0 2 0,-1 6-1,0 10 1,0 10 0,0 10-1,-1 4 0,0-1-3,-2 0-3,0-2-3,0-3-1,0-4-2,2-6-1,0-4-2,1-5-2,0-6-3,0-3-3,0-6-4,-2-4-4,-4-3-8,-4-3-5,-3-2-8,-3-4 1,1-4 8,-1-4 7,0-4 7,-1-3 6,-1-3 5,-3-3 3,-1-3 4,-1-2 3,1 1 1,1-1 0,1 1 1,1 1 2,1 3 5,0 3 3,2 2 4,2 3 4,3 1 5,3 0 5,2 2 4,5 0 4,6-2 2,6 0 3,6-1 3,4-1-2,2 1-7,4-1-7,3 0-6,3 0-5,1 1-2,2-1-3,2 0-1,1 1-5,-2 1-7,0 0-8,-1 2-8,-2 0-4,-3 1-1,-4-1 1,-1 0-2,-4 0-1,-2 2-2,-1 1-2,-2 0-2,-3 1 0,-1-2 4,-2 0 3,-2-1 4,-2-1 4,-1 2 7,0 1 5,-2 0 5,-1 2 9,-4 1 10,-2 0 10,-4 2 11,0 2 5,-1 3-1,0 5-1,0 4 0,1 2-4,0 1-4,2 1-6,1 1-4,0 1-5,0 1-1,0 1-2,0 1-1,1 0-3,0-1-3,2-1-3,0 0-2,2-3-8,4-1-11,2-3-10,4-1-12,1-4-4,1-6 3,1-6 4,1-6 3,1-5 3,0-3 0,-1-5 2,1-3 0,-1-2 3,-1 3 2,-1 1 3,0 3 2,-3 2 5,-3 2 7,-2 4 6,-4 3 8,0 4 11,0 6 16,2 6 16,0 6 16,1 3 1,0 3-13,0 2-13,0 1-13,0 0-8,0-3-5,0-3-5,0-2-4,-1-3-5,1 1-7,0 0-6,0-1-6,1 0-3,0-2 2,1-2 0,2-2 2,1-3-6,1-2-12,3-4-12,2-2-13,0-5-2,-1-6 6,-1-5 7,0-6 6,-2-2 7,-1 5 7,-1 3 8,0 5 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0"/>
    </inkml:context>
    <inkml:brush xml:id="br0">
      <inkml:brushProperty name="width" value="0.03911" units="cm"/>
      <inkml:brushProperty name="height" value="0.03911" units="cm"/>
      <inkml:brushProperty name="color" value="#F2395B"/>
    </inkml:brush>
  </inkml:definitions>
  <inkml:trace contextRef="#ctx0" brushRef="#br0">90188 1730 562,'6'-15'2,"-1"2"5,-2 3 5,-2 1 4,-2 3 7,-2 4 7,-2 4 9,-1 4 9,-3 3-1,0 3-6,-1 3-6,-1 4-8,-1 1-4,0 1-4,0 1-3,1 1-3,-1 1-2,0 1-2,0 1-1,1 1-2,0 1-2,0 2-3,2 2-1,1 3-3,1-1-3,2-2-4,2-1-3,2-3-3,1-2-5,2-3-6,0-3-5,2-3-5,2-3-6,7-2-2,6-4-3,5-3-4,3-2 2,-1-4 8,-1-2 8,-1-3 7,-3-2 7,-3 0 4,-4 0 5,-4 0 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0"/>
    </inkml:context>
    <inkml:brush xml:id="br0">
      <inkml:brushProperty name="width" value="0.03831" units="cm"/>
      <inkml:brushProperty name="height" value="0.03831" units="cm"/>
      <inkml:brushProperty name="color" value="#F2395B"/>
    </inkml:brush>
  </inkml:definitions>
  <inkml:trace contextRef="#ctx0" brushRef="#br0">91144 1624 574,'-8'-21'6,"0"5"13,0 5 12,0 5 13,1 3 3,-1 3-6,0 4-5,0 2-7,0 3-4,-2 2-2,0 2-3,-1 1-3,0 2-1,2 1-1,3 2 0,1 0 0,1 0-3,0 1-3,0-1-4,0 1-5,1-2-1,2-1-4,2-3-1,2-1-2,2-1-1,0 0 1,1-1 1,2 1 0,0-1 0,1-1-4,2 0-3,0-2-3,0 0-2,-1 0 2,-1 0 2,0 0 1,-3-1 0,-1 1 1,-2 0-1,-2 0 0,-2 1 2,-3 1 3,-4 3 2,-2 2 4,-3 1 1,-3 1-1,-3 1 1,-3 1 0,-2 1 0,-1-1-1,-1 1 1,-1-1-1,2-1-3,3-3-8,4-2-8,5-4-7,2-2-3,1-2 0,0-3-1,2 0 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1"/>
    </inkml:context>
    <inkml:brush xml:id="br0">
      <inkml:brushProperty name="width" value="0.04447" units="cm"/>
      <inkml:brushProperty name="height" value="0.04447" units="cm"/>
      <inkml:brushProperty name="color" value="#F2395B"/>
    </inkml:brush>
  </inkml:definitions>
  <inkml:trace contextRef="#ctx0" brushRef="#br0">92100 1716 494,'21'-7'35,"-3"4"2,-4 3 2,-4 2 2,-3 3-3,-1 2-9,-1 2-7,0 1-9,-3 4-5,-2 2-5,-4 3-5,-2 3-3,-2 1-4,1-1-2,-1-1-1,0-1-3,0-2 0,2-1 0,1-2 0,0-2 0,3-4 0,2-5-4,4-4-1,2-6-3,4-5-1,6-5 2,4-7 1,5-5 2,1-2 1,-2 3 1,-1 3 1,-2 3 2,-3 2 1,0 1 3,0 1 3,-2 1 3,-2 2 4,-1 2 6,-2 4 6,-2 3 6,-3 3 12,-2 6 17,-4 4 18,-2 5 18,-2 4 1,0 1-16,0 3-16,0 2-16,0 1-9,0 2-5,0 3-3,0 1-4,1 0-3,0-3-3,2-3-2,1-3-3,2-3-4,5-3-6,5-3-6,6-2-8,2-7 0,1-9 3,1-8 3,1-9 4,0-5-1,1-2-5,-1-3-5,1-1-6,-2-2-1,-2 0 4,-1-2 3,-2 0 3,-3 0 4,-3 3 2,-3 3 2,-2 4 3,-3 1 3,0 3 2,-2 1 2,0 3 3,-3 2 2,-2 4 0,-4 4 2,-2 5 1,-2 1-1,1 2-3,-1 0-2,0 2-2,-1 2-3,-3 4-5,-3 4-4,-3 3-5,-1 3-2,1 1 3,1 2 1,1 0 2,2-1-1,5-1-6,3-3-7,4-1-4,2-2-2,0-2 5,0-2 4,0-2 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2"/>
    </inkml:context>
    <inkml:brush xml:id="br0">
      <inkml:brushProperty name="width" value="0.03962" units="cm"/>
      <inkml:brushProperty name="height" value="0.03962" units="cm"/>
      <inkml:brushProperty name="color" value="#F2395B"/>
    </inkml:brush>
  </inkml:definitions>
  <inkml:trace contextRef="#ctx0" brushRef="#br0">93506 2266 555,'-6'-7'16,"5"2"5,2 2 5,5 2 6,3 1 3,2 0 3,2 0 1,1 0 3,1 0-3,-1 0-6,-1 0-7,0 0-6,-2 1-5,-1 2-4,0 2-3,-2 2-3,-1 1-3,-2 1-1,-3 1-1,0 2-1,-4 0-1,-2 3-1,-4 1-1,-2 3 0,-2 1-3,-1-1-1,-1 1-3,-1-1-1,0 0 0,2-3 4,2-1 2,3-2 3,2-2 3,4 1 3,4 0 3,4 0 3,2-2 1,1-1-2,1-2-2,2-2-2,-1 0 1,1 3 1,0 4 1,0 2 1,-3 2 1,-3-1 0,-4 1-1,-4 0-1,-3 0-1,-2 3-2,-1 1-3,-3 3-2,-2 1-6,-3 1-10,-3 1-10,-3 0-10,-2 1-5,1-3-1,-1-1-1,1-3-1,1-2 3,5-5 7,3-3 7,4-4 6,2-2 3,1 0-4,-1 0-3,0 0-3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2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94541 964 555,'8'-14'5,"3"2"11,2 4 11,1 3 10,3 5 6,3 8-1,3 7 0,3 9-1,0 3-2,-3-1-5,-3-1-6,-3-1-4,-2 0-5,-3 2-3,-1 3-3,-2 1-3,-2 2-3,-2 1-5,-3 1-6,0 0-4,-6 4-5,-8 6-6,-8 6-5,-7 6-6,-6 2-3,-4-1-1,-4 0-1,-4-2 0,1-5-1,8-10-1,6-10 1,7-9-1,4-6 2,1-1 2,1-1 4,1 0 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2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95733 2443 632,'22'-8'3,"-3"2"7,-3 1 6,-3 1 6,-2 1 8,0 3 7,-2 4 8,-1 2 8,0 3-2,-2 4-13,-1 2-11,0 3-13,-4 2-6,-4 3-2,-5 1-2,-6 3-2,-1 0-1,-1 1 0,0-1-3,1 0 0,0-1-3,2-5-4,3-3-6,1-4-3,3-4 0,4-1 5,4-2 7,4-2 5,4-3 2,5-4-2,5-4-1,5-4-3,3-2-4,1-1-8,1-2-7,1 0-7,-2 1-4,-4 1 0,-3 2-1,-4 3-1,-4 0 2,-3 0 2,-3 0 3,-2 0 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3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96324 163 478,'1'-22'38,"2"6"-3,2 5-1,1 5-3,3 2-2,2 2-3,2 0-5,1 2-3,2 1-4,2 2-3,0 2-4,1 2-4,0 1-2,-1 3-1,-1 2-1,-1 2-1,-1 0-1,-2 1-2,-3 0-3,-1-1-1,-1 1-1,-2 1-1,-1 2 1,0 0 1,-2 0 0,0 1 1,-2-1 2,0 1 2,-1-1 6,0-1 11,0-1 12,0-1 12,0 1 3,0 2-4,0 1-4,0 3-3,0 1-4,0 2-4,0 3-4,0 1-3,0 3-3,0 1 0,0 2-1,0 2 0,-1 2-2,0 2-3,-2 2-2,0 2-4,-1 1-2,0-2-1,0 0-3,0-1-2,1-3 1,0-4 2,2-4 2,0-4 2,1-3 1,-2-5 0,0-3 1,-1-4 1,-3-3-4,-2-1-7,-4-1-6,-2 0-7,-4-1-7,-5 0-5,-5-1-6,-4 1-5,-3-1-1,1-2 5,1-2 6,1-2 6,1-1 1,2 2-2,0 0-2,1 2-1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4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86058 813 598,'5'-28'33,"-6"9"-2,-6 7-3,-6 8-2,-3 5-3,-1 2-2,-1 2-3,-1 2-3,0 0-2,1-1-5,1-1-5,1 0-3,1-1-3,1 0-2,0 0-2,2 0-1,1 0-1,3 3 2,1 2 2,2 2 1,2 2 2,2 1 2,2 3 2,2 2 1,1 3 4,0 6 4,0 7 4,0 5 4,-1 8 3,-1 11 0,0 12 1,-2 9 0,0 4-1,-2-3-4,0-5-2,-1-3-5,-1-6-2,2-4-3,0-4-3,2-6-2,0-3-2,0 0 0,0-2 1,0 0 1,0-4-2,0-4-2,0-5-4,0-5-3,2-5-2,4-1-3,3-4-2,5-3-1,2-3-6,1-3-7,1-3-7,1-2-7,0-3-3,-3-2 0,-1-2 1,-2-2 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4"/>
    </inkml:context>
    <inkml:brush xml:id="br0">
      <inkml:brushProperty name="width" value="0.03384" units="cm"/>
      <inkml:brushProperty name="height" value="0.03384" units="cm"/>
      <inkml:brushProperty name="color" value="#F2395B"/>
    </inkml:brush>
  </inkml:definitions>
  <inkml:trace contextRef="#ctx0" brushRef="#br0">97969-104 650,'22'-7'12,"-3"1"8,-3 1 9,-3 0 8,-2 4 4,-1 6-3,0 6-1,-2 5-2,-3 4-5,-6 1-7,-6 1-9,-6 1-7,-2 0-6,-1-1-2,1-1-4,-1-1-2,1-1-3,2-1-1,3-1-2,1 0-3,2-2 3,0-1 3,2-1 5,1-1 5,1-1 2,6-2 3,2-2 1,5-2 2,2-1 1,0 1 1,-1 2 0,1 0-1,-1 1 1,-1 0-1,0 0 0,-2 0-1,-1 0 0,0 1-3,-2 1-1,0 2-1,-3-1-2,-3 1 0,-2 0-2,-3 0 0,-3-1 0,-2 1 0,-2 0 1,-1 0 1,-3 0-3,-1 1-8,-3 1-6,-1 1-8,-2 0-5,1-2-5,0-3-4,-1-1-5,2-2 0,1 0 2,3-2 4,1 0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1"/>
    </inkml:context>
    <inkml:brush xml:id="br0">
      <inkml:brushProperty name="width" value="0.02945" units="cm"/>
      <inkml:brushProperty name="height" value="0.02945" units="cm"/>
      <inkml:brushProperty name="color" value="#F2395B"/>
    </inkml:brush>
  </inkml:definitions>
  <inkml:trace contextRef="#ctx0" brushRef="#br0">27603 56147 746,'-1'-21'41,"-2"7"-7,-2 5-8,-1 6-6,-3 5-4,0 4 1,-1 4 0,-1 3 2,-2 4-3,0 1-3,-1 3-4,-1 2-4,0 0-1,0 0 0,2 1 1,1-1-1,1 0 0,2-1-5,3-1-3,1-1-3,1-1-1,2-2 3,0-3 2,2-1 3,1-3-1,2-2-6,2-4-5,2-2-5,2-5-2,3-4 0,3-6 2,3-4 0,1-1 0,-1 1-2,0 2-2,-2 3-2,-2 0 0,-3 0 2,-3 0 1,-2 1 2,-2 2 5,0 6 9,0 6 9,0 6 8,-1 3 7,-1 3 7,0 2 5,-2 1 6,0 1 0,0-2-5,0-3-7,0-1-5,3-2-7,4-3-8,5-1-8,6-2-7,2-4-6,1-6-1,1-5-1,1-7-1,-1-1 0,-1 3 1,-3 2 1,-1 4 1,-3 1 2,-3 1 3,-3-1 3,-2 0 2,-3 0 3,0 0 0,-2 1 2,0-1 0,-2 0 3,0 0 5,-2 0 4,0 0 5,-1 2 1,0 5-4,0 2-4,0 5-3,1 4-1,0 6 0,2 4 0,1 5 0,0 0 0,0-5-1,0-5-1,0-5 0,0-2-1,1 2-1,2 0-1,0 1 0,2 2-1,0 0 0,1 1 0,2 1 0,0 0-1,1-3 1,2-1 0,0-2-1,0-1 1,-1 2 0,0 0 0,-2 1 1,0 1 0,0 2 2,0 0 0,-1 1 1,1 1 0,-2-1 0,-1 1 0,0 0-1,-2 0 1,-2 4 0,-2 4 1,-2 2 0,-4 2-2,-4 4-3,-5 3-5,-5 3-3,-2 1-3,1 0 2,1 0-1,1 0 2,2-3-3,5-7-5,3-8-3,4-5-6,1-5-3,0 1-5,-1 0-5,-1 0-4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4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98800 1065 642,'8'-7'60,"0"3"-10,-1 1-11,1 2-10,0 1-6,2 0 1,0 0 1,1 0-1,2 0-1,3 0-3,3 0-3,4 0-3,0 0-5,0 0-8,1 0-10,-1 0-7,-1 0-10,-3 0-10,-3 0-11,-2 0-9,-3 0-3,-1 2 6,-1 0 5,0 1 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17"/>
    </inkml:context>
    <inkml:brush xml:id="br0">
      <inkml:brushProperty name="width" value="0.0329" units="cm"/>
      <inkml:brushProperty name="height" value="0.0329" units="cm"/>
      <inkml:brushProperty name="color" value="#F2395B"/>
    </inkml:brush>
  </inkml:definitions>
  <inkml:trace contextRef="#ctx0" brushRef="#br0">88400 39259 668,'21'22'99,"-5"-5"-24,-5-3-23,-4-4-24,-3-2-12,3 1-2,2 2-2,2 0-3,1 0-1,0-1-1,-1-1-2,1 0-2,1-3 0,1-4-2,3-4-2,2-4 0,4-5-3,6-7-1,8-7-3,7-7-3,5-6 0,3-6 2,5-6 2,4-5 1,-4 1-2,-10 10-7,-12 10-7,-10 9-6,-6 6-7,-1 1-7,-1 1-6,0 1-8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34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43498 18724 630,'-9'-8'0,"0"2"-1,-2 1-1,1 1 0,2-1 8,10 0 20,8-2 20,9 0 19,5 0 2,3-1-11,1 0-14,2 0-13,2 1-9,-1 1-8,0 1-7,1 0-6,-2 1-6,0 0-1,-1 0-2,-1 1-1,-3-1-6,-1 2-11,-4 0-9,-3 2-10,-3 0-4,-1 0-1,-2 0 1,-2 0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34"/>
    </inkml:context>
    <inkml:brush xml:id="br0">
      <inkml:brushProperty name="width" value="0.03555" units="cm"/>
      <inkml:brushProperty name="height" value="0.03555" units="cm"/>
      <inkml:brushProperty name="color" value="#F2395B"/>
    </inkml:brush>
  </inkml:definitions>
  <inkml:trace contextRef="#ctx0" brushRef="#br0">44225 18163 618,'-16'-8'0,"2"2"0,1 1 0,1 0 0,1 1 6,1 0 10,0 0 12,2 1 10,1 2 5,2 7-1,3 7-3,1 8-3,0 2-2,-1-2-5,0 0-5,-1 0-5,-1-1-5,2 1-5,0 1-4,2 1-7,0 0-4,0 1-6,0-1-5,0 1-5,0-1-5,2-2-5,0 0-4,2 0-4,0-4-2,1-3 3,2-4 1,0-4 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35"/>
    </inkml:context>
    <inkml:brush xml:id="br0">
      <inkml:brushProperty name="width" value="0.03789" units="cm"/>
      <inkml:brushProperty name="height" value="0.03789" units="cm"/>
      <inkml:brushProperty name="color" value="#F2395B"/>
    </inkml:brush>
  </inkml:definitions>
  <inkml:trace contextRef="#ctx0" brushRef="#br0">45050 18005 580,'1'-14'54,"4"2"-1,2 4-1,3 3-1,2 2-4,0 2-10,0 2-9,-1 2-9,1 1-9,0 0-11,0 0-9,-1 0-11,2-2-2,0-1 5,1-2 5,1-1 4,0-2 3,-3 2 2,-1 0 1,-2 2 1,-2 1 2,0 2 0,-2 2 1,0 1 0,-2 3 2,1 0 1,0 1 0,0 1 2,-1 0-1,-2 0 0,-2-2-2,-2-1-1,-1-1-1,-2 0-2,0-2-4,-1 0-1,-2-1-1,0 3 1,-1 2 1,-1 2 1,-1 0 1,0 1 1,0 0 0,1-1 0,0 0 0,2 0 1,2-2 0,2-1 1,1 0 0,-2 0 1,0 0 0,-1 0 1,1-1 4,4-1 6,4-1 9,4 0 6,2-2 1,1 0-6,2-2-5,0 0-6,2-2-3,3 0-1,3-2-1,3 0 0,2-1-2,-1 0 0,1 0 0,-1 0-2,0 0-1,-1 1-2,-1-2-2,0 2-2,-3-1-2,0 0-3,0 0-1,-2 0-2,-1 1-2,-1 0 0,-1 2-2,0 0 0,-2 1-7,1 0-11,0 0-13,0 0-10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37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63390 18415 613,'-15'-1'4,"3"0"8,1-1 8,2-1 7,6-1 8,10 2 5,9 0 7,11 2 6,4 0-2,1 0-11,-1 0-11,0 0-11,0 0-9,-2 2-8,0 0-6,-1 2-8,-2-1-6,-1 1-4,-3 0-3,-1 0-5,-3-1-6,-3 1-10,-3 0-10,-2 0-8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37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63925 18050 603,'-16'0'2,"2"0"1,1 0 4,1 0 1,1 1 6,1 2 8,0 2 8,2 2 7,1 1 3,2 3-2,3 2-3,1 2-2,0 1-3,-1 3-3,0 1-3,-1 3-4,-1 1-4,2 2-8,0 3-6,2 1-6,0 1-4,0-1 1,0-2 0,0 1 1,0-4-8,2-2-17,0-3-17,2-2-17,0-4-4,1-3 8,2-3 8,0-2 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6:37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65450 17977 567,'0'-10'47,"2"10"8,0 12 8,1 10 8,0 6-4,0 2-15,-2 2-15,0 3-16,-1 3-9,0 6-6,0 6-4,0 6-6,0 3-6,0 1-7,0 1-8,0 1-7,0-3-4,0-5 2,0-6 0,0-6 2,-1-6-4,0-5-5,-2-7-6,0-5-7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00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8656 42886 495,'-3'-17'1,"-4"-3"4,-6-3 2,-3-3 3,-2 0 4,4 5 1,4 3 3,5 5 3,2 4 6,3 8 11,4 6 11,2 7 10,2 6 0,2 4-12,0 3-12,2 4-11,-1 3-9,1 1-3,0 1-2,0 1-5,0 0-1,1 0-2,1 0-1,1 1-1,1 0 0,0 4 0,-1 2 1,1 4 0,0 1 1,-1 2-1,1 0 0,0 2-1,-1-2-1,1-4-1,0-4-3,-1-4-2,1-3 0,0-3 0,0-4 0,-1-2 0,0-3 0,-1-3 1,0-3 1,-2-2 0,0-3 1,0-3 0,-1-1 0,1-2 0,0-1 0,1 0 1,2 0 1,0 0 1,1-1 1,1-2 3,1-2 2,1-2 4,3-5-1,3-8-1,5-7-2,3-8-1,5-10 0,4-9 2,6-9 2,4-11 2,6-5 0,6-1-1,5 0-1,7-2-2,2-2-1,-2-3-2,0-2-1,-1-4-1,-1 2-2,-3 4-1,-1 5-1,-2 5-1,-3 6-4,-3 5-9,-3 6-10,-2 6-7,-5 5-7,-3 6-3,-4 4-4,-3 5-3,-7 5-1,-8 5 1,-7 5 1,-8 5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02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38375 42993 515,'-8'-8'8,"2"2"15,1 1 15,0 1 16,0 1 6,-2 3-4,-1 4-5,-3 2-5,-4 8-5,-5 11-8,-7 12-7,-5 12-8,-3 7-5,0 4-4,-1 2-3,1 3-4,2 0-2,2-3 0,3-3 0,3-3 0,2-2-4,1-4-6,1-3-5,1-2-5,2-5-5,3-6-3,2-5-1,4-7-4,3-6-5,2-8-12,4-8-9,3-8-12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1"/>
    </inkml:context>
    <inkml:brush xml:id="br0">
      <inkml:brushProperty name="width" value="0.02967" units="cm"/>
      <inkml:brushProperty name="height" value="0.02967" units="cm"/>
      <inkml:brushProperty name="color" value="#F2395B"/>
    </inkml:brush>
  </inkml:definitions>
  <inkml:trace contextRef="#ctx0" brushRef="#br0">30181 56822 741,'-13'-8'5,"3"0"10,4 0 11,4 0 10,4 2 2,6 1-6,4 2-6,5 2-7,7 0-3,7-2-2,8-2-1,8-2-2,5-1-4,2 1-6,2-1-8,2 0-6,-2 0-4,-3-2 1,-4 0-1,-4-1 0,-5 0 1,-7 2 4,-7 2 2,-7 3 4,-5 0 0,-1 2-6,-2 0-4,-2 2-5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02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37813 43083 480,'-28'-6'62,"9"4"1,7 4 2,8 4 2,6 4-4,4 7-11,4 6-11,3 5-10,4 4-8,1 0-3,3 2-5,1 1-4,1 0-5,-1 2-6,-1 1-5,0 0-7,-1 2-6,2 2-7,3 2-7,1 2-7,0-1-3,-5-6-1,-3-4 1,-4-5-1,-3-5 0,-1-2-3,-1-3-1,0-2-2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08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89700 45440 585,'14'1'51,"-1"2"-3,-2 2-3,-2 2-3,-1 1-4,0 1-6,0 2-5,-1 0-6,1 1-4,0 0-4,0-1-3,0 1-2,-1 0-4,-1 0 0,0-1-2,-2 1-2,0 0 0,0-1 1,0 1 1,0 0 1,0-1 0,2-1-1,0 0-1,1-2 0,2 0-1,0 2 0,1 0-1,2 1 1,1-1-1,3-2 1,3-4 0,3-2 0,1-4 2,-1 0 0,-1-3 1,-1-2 1,2-3 1,5-6 0,5-4 1,5-4 1,5-9-2,8-11-3,6-10-2,8-11-3,6-8-5,8-3-9,9-4-8,7-4-7,-1 3-3,-10 13 5,-10 11 5,-9 12 5,-9 8-4,-8 6-12,-8 4-11,-7 5-12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2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90726 33447 999,'-42'-7'-73,"12"1"16,10 1 17,11 1 17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25"/>
    </inkml:context>
    <inkml:brush xml:id="br0">
      <inkml:brushProperty name="width" value="0.03613" units="cm"/>
      <inkml:brushProperty name="height" value="0.03613" units="cm"/>
      <inkml:brushProperty name="color" value="#F2395B"/>
    </inkml:brush>
  </inkml:definitions>
  <inkml:trace contextRef="#ctx0" brushRef="#br0">91033 33166 608,'-6'-7'4,"4"2"8,4 2 7,4 2 8,3 1 1,3 2-4,4 0-6,2 2-5,1 0-2,1 0-2,-1-1-2,1 1 0,-1 1-1,-1 0-1,-1 1 1,0 2-1,-1-1-1,1 1 0,1 0-2,1 0 0,1-1 0,-1-1 0,1-1 0,-1 0 1,0-1 1,-1 0 0,0 0-1,-2 0 2,1-1-1,1 1 0,3 0 1,1 0 0,2-1-1,-1 0 1,1-2 0,-1 0 0,1-1-1,1 0 1,1 0-1,1 0 0,0 0 0,-1 0 0,-1 0-1,-1 0 0,0 0-1,-1 0 1,1 0 0,-1 0 0,1-1-1,1 0 1,1-2-1,1 0 0,0-1 1,1 0-1,-1 0 1,1 1 1,0-1 0,0 0-1,2 0 1,1 0 0,1 0 0,-1 0 0,0 0-1,1 1 0,-2-2 0,0 2-1,-1-1 1,-1 0-1,-1 1 1,-1 0-1,-1 2 1,-1 0 0,-1 1-1,-1 0 0,-1 0-3,-1 0 0,-1 0-1,-3 0 0,-1 0 1,-2 0-1,-1 0 2,-1 0-1,1 0 1,0 0 1,-4 0-4,-6 0-9,-8 0-7,-6 0-9,-3 0-2,1 0 6,1 0 5,0 0 5,1 0 2,1 0 0,-1 0-1,0 0-1,-2 1 0,-3 0-3,-5 2-2,-3 0-2,-4 1 0,-3 2 3,-3 0 2,-2 1 3,-3 1 3,-1 0 0,-1 0 2,0-1 1,-3 1 2,-2 2 3,-3 0 1,-4 1 3,-1 0 3,-2-1 4,0 0 2,-1-2 4,1-1 1,4-2-1,4-3-1,4 0-1,4-2-1,6 0 1,4 0 0,5 0 0,4-2 0,3 0-1,3-3-1,3-2 0,2-1 0,6 1 2,3-1 3,4 0 2,4 1-1,5 0-5,5 2-5,6 1-5,3 0-2,5 0-1,3 0 0,4 0 1,2 1-1,-2 0 2,0 2 0,-1 0 2,-1 2-1,0 0 1,1 2-1,-1 0 0,-1 0 1,0 0 0,-1-2 2,-1 0 0,0-1 0,-1 2 0,0 0 0,1 2 0,-2-1-1,0 2-1,-1-2-1,-1 1 0,-2-1-2,-1 0 1,-3-2-1,-1 0 0,-1-1-1,1 0-2,1 0-2,1 0-3,0 0 0,-3 0-2,-1 0 0,-2 0-1,-2 0-1,-1 0 0,-1 0 0,0 0-1,-2 0 0,-1 0 1,-1 0-1,0 0 1,-1 0-2,-1 0-4,1 0-4,0 0-4,-2 1-3,-4 2-4,-4 2-4,-4 2-4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28"/>
    </inkml:context>
    <inkml:brush xml:id="br0">
      <inkml:brushProperty name="width" value="0.02836" units="cm"/>
      <inkml:brushProperty name="height" value="0.02836" units="cm"/>
      <inkml:brushProperty name="color" value="#F2395B"/>
    </inkml:brush>
  </inkml:definitions>
  <inkml:trace contextRef="#ctx0" brushRef="#br0">67746 27255 775,'-13'-13'16,"3"6"5,4 6 6,4 6 6,2 6-1,0 5-6,0 7-7,0 5-7,0 3-3,0-2-1,0 0 0,0-1-1,0-2-2,-2-3-4,0-3-2,-1-3-4,-1-2-4,2-3-4,0-1-4,2-2-4,1-4-5,4-4-8,2-6-5,3-4-8,1-3 2,-3 1 7,-1-1 9,-2 0 8,-1 1 5,0-1 3,0 0 2,0 1 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28"/>
    </inkml:context>
    <inkml:brush xml:id="br0">
      <inkml:brushProperty name="width" value="0.03416" units="cm"/>
      <inkml:brushProperty name="height" value="0.03416" units="cm"/>
      <inkml:brushProperty name="color" value="#F2395B"/>
    </inkml:brush>
  </inkml:definitions>
  <inkml:trace contextRef="#ctx0" brushRef="#br0">68150 26127 644,'0'-36'1,"0"9"5,0 7 2,0 9 5,0 5 4,0 4 6,0 4 5,0 4 5,0 3 2,2 3-6,0 3-5,2 4-5,-1-1-3,-1 1-1,0-2-2,-2-1-2,1 2-1,0 7 1,2 5-1,0 7 1,0 3-1,0 3-4,-2 4-1,0 2-4,-1 3-2,2 2-3,0 2-4,2 1-3,-1 0-3,-1-2-4,0-4-4,-2-2-4,0-4-1,0-2 0,0-4 1,0-2 1,0-4-1,0-6 0,0-3-1,0-6 0,1-4 0,0-3 3,2-3 3,0-2 2,0-4 1,0-4 2,-2-4 1,0-4 0,-1-1 3,0 1 2,0 0 3,0 2 3,0 0 1,0 0 1,0 1 1,0-1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28"/>
    </inkml:context>
    <inkml:brush xml:id="br0">
      <inkml:brushProperty name="width" value="0.02409" units="cm"/>
      <inkml:brushProperty name="height" value="0.02409" units="cm"/>
      <inkml:brushProperty name="color" value="#F2395B"/>
    </inkml:brush>
  </inkml:definitions>
  <inkml:trace contextRef="#ctx0" brushRef="#br0">68000 27282 913,'2'-19'9,"4"9"5,3 8 3,5 9 3,1 6-2,-1 2-10,-1 1-9,-1 3-10,0-2-7,0-1-4,-1-4-5,1-3-4,-1-2-1,-1-2 1,-1-3 3,0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29"/>
    </inkml:context>
    <inkml:brush xml:id="br0">
      <inkml:brushProperty name="width" value="0.02989" units="cm"/>
      <inkml:brushProperty name="height" value="0.02989" units="cm"/>
      <inkml:brushProperty name="color" value="#F2395B"/>
    </inkml:brush>
  </inkml:definitions>
  <inkml:trace contextRef="#ctx0" brushRef="#br0">68481 26172 736,'1'-14'-1,"0"1"-2,2 2-1,0 2-1,2 2 0,0 1 4,1 0 4,2 2 4,0-1 3,3 0 4,2-1 3,2-2 3,1 1 1,1 2-1,1 3-2,1 1-1,1 1-2,-1 0-1,1 0-1,0 0-2,-3 0 0,-1 2 1,-4 0 1,-3 2 1,-1 0-3,-2 1-7,-1 1-6,0 2-6,-3 1-4,-2 3 3,-4 4 1,-2 2 1,-3 1 1,-4-1-1,-2-1 0,-3-1-2,-2-1 1,1-1 1,-1-1 1,1 0 1,-1-2 0,1-1 1,-1 0 1,1-2 0,0-1 4,4-1 6,3 0 5,3-2 7,4 0 0,6-2-4,5 0-5,7-2-4,4-1-3,3-2 0,3-2-1,4-1 0,0-2-2,0 0-1,1 0-3,-1 0-2,-1 1-3,-3 1-3,-3 0-5,-3 2-4,-2-1-2,-1 0 1,0-1-1,-2-2 1,-2 0 0,-2-1-2,-4-2 0,-2 0-2,-3-1 1,-1 1 2,0-1 2,-1 0 1,-3-1 4,-4-5 2,-4-3 4,-3-5 3,-3-1 2,1-1 2,-1 1 1,1 0 1,-1 1 1,2 3 3,1 2 2,1 5 1,1 0 4,2 2 3,3 1 5,1 1 3,1 2 6,2 4 5,1 4 8,1 4 6,1 4-1,6 2-8,2 3-7,5 3-8,1 3-4,-2 3-3,-3 3-2,0 3-2,-3 2-2,-1-1-2,0 0-2,-2 1-2,-1 0-1,-4 2-5,-2 3-2,-3 1-3,-3 2-3,-2 0 0,-1 2-1,-3 1-2,-1-1-3,1-2-7,-1-2-7,1-2-8,1-3-2,2-7 1,4-5 1,3-6 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29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70000 27850 649,'35'21'41,"-8"-5"-8,-7-5-6,-8-5-7,-4-1-1,3 0 4,2 1 4,2 2 4,0 0 0,1 1-2,-1 1-4,1 2-2,-1-2-8,-1-1-8,-1-2-11,0-2-9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30"/>
    </inkml:context>
    <inkml:brush xml:id="br0">
      <inkml:brushProperty name="width" value="0.03003" units="cm"/>
      <inkml:brushProperty name="height" value="0.03003" units="cm"/>
      <inkml:brushProperty name="color" value="#F2395B"/>
    </inkml:brush>
  </inkml:definitions>
  <inkml:trace contextRef="#ctx0" brushRef="#br0">89146 27213 732,'-6'-6'5,"1"4"10,2 4 10,2 4 9,0 3 3,0 5-6,-2 3-6,0 5-6,-1 1-2,0 1-1,0-1 0,1 1 1,-1-2-6,2-3-12,0-3-11,2-3-10,1-4-11,2-6-7,2-6-8,1-6-8,3-9 1,2-11 9,1-12 9,3-12 10,-1 0 6,-3 11 5,-3 10 5,-2 11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1"/>
    </inkml:context>
    <inkml:brush xml:id="br0">
      <inkml:brushProperty name="width" value="0.0277" units="cm"/>
      <inkml:brushProperty name="height" value="0.0277" units="cm"/>
      <inkml:brushProperty name="color" value="#F2395B"/>
    </inkml:brush>
  </inkml:definitions>
  <inkml:trace contextRef="#ctx0" brushRef="#br0">31696 56068 794,'-7'-8'0,"-1"1"2,0-1 0,0 0 2,2 2 6,1 6 11,2 4 10,2 6 12,1 5-1,2 7-13,0 6-12,2 8-12,-1 6-10,1 4-5,0 6-6,0 4-6,1 1-1,0-1 1,1-2 2,1-2 3,1-7-4,-2-8-7,-1-11-7,0-9-7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30"/>
    </inkml:context>
    <inkml:brush xml:id="br0">
      <inkml:brushProperty name="width" value="0.03318" units="cm"/>
      <inkml:brushProperty name="height" value="0.03318" units="cm"/>
      <inkml:brushProperty name="color" value="#F2395B"/>
    </inkml:brush>
  </inkml:definitions>
  <inkml:trace contextRef="#ctx0" brushRef="#br0">89450 26449 663,'7'-15'-1,"-2"-1"-1,-3 0-1,0 1-1,-2 0 0,0 2 4,0 2 3,0 3 4,0 3 7,3 8 14,2 6 13,2 7 13,0 5 1,-1 3-8,0 3-11,-2 3-9,0 3-7,0 4-8,0 4-6,0 4-6,-1 5-4,0 4-4,-2 5-3,0 5-2,-3 2-3,0-1-4,-3 0-3,-2-2-3,0-3-1,0-5 2,2-5 2,1-4 2,0-7-2,2-7-6,0-9-4,2-7-6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30"/>
    </inkml:context>
    <inkml:brush xml:id="br0">
      <inkml:brushProperty name="width" value="0.0294" units="cm"/>
      <inkml:brushProperty name="height" value="0.0294" units="cm"/>
      <inkml:brushProperty name="color" value="#F2395B"/>
    </inkml:brush>
  </inkml:definitions>
  <inkml:trace contextRef="#ctx0" brushRef="#br0">89800 27327 748,'7'-9'0,"-1"-1"0,0-3 0,-2-1 0,1 0 6,2 5 13,2 3 12,2 4 12,1 3 3,1 2-9,1 2-8,1 1-8,0 2-7,-1 2-8,-1 0-8,0 1-6,-2 0-8,1-3-8,0-1-7,0-2-7,-1-2-5,-1-2-1,-1-2-1,0-2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32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90198 25365 581,'6'-28'-5,"-1"5"9,-2 7 10,-2 5 9,0 5 1,2 6-6,2 4-5,2 6-7,1 0-3,0-1-4,0-2-1,-1-2-3,1-1-2,2 2 0,0 0-1,2 2-1,-2-2 0,1-1 1,-2-2 0,0-2 1,-1 0 1,-1 2-1,1 2 1,0 2 1,-4 2 0,-6 1 1,-8 3 1,-5 2 1,-6 1 0,0 3 0,-1 2 0,-1 1-1,1 0 1,1-1 0,3-3 0,1-1 1,1-2 0,1-2 1,-1-3 0,0-1 1,2-1 1,3-2 1,3-1 1,2 0 2,3 0 4,0 5 4,2 4 6,0 4 6,1 2 0,0 1-4,0 1-5,0 1-4,0 0-3,-2-1-2,0-1-2,-2-1-1,5-6-5,10-10-10,10-12-9,9-10-10,5-6-1,1-1 3,-1-1 5,0-1 5,-2 2 4,-3 3 3,-5 5 5,-3 3 2,-4 4 4,-3 2 2,-3 4 2,-2 3 2,-3 2 4,-1 1 6,-1 3 8,0 2 6,-3 2-1,-4 2-6,-4 2-8,-3 1-7,-4 2-4,0 1-2,-1 2-2,-1 0-2,-2 0-1,0-1 0,-1-1 0,-1-1-1,-1 0 1,-1 1 1,-1 2 2,-1 0 1,1-1 2,3-1-1,3-3 1,2-1 0,7-4-5,9-6-8,8-6-9,9-6-9,4-5-3,-1-3 1,-1-5 3,-1-3 1,-2-2 2,-4 1 2,-5 1 1,-3 1 2,-3 2 2,0 1 4,-2 3 4,0 1 4,-2 3 2,0 2-1,-2 4 0,0 3-1,-2 1 7,-2 2 13,-2 0 13,-1 2 13,-1 1 3,0 4-6,2 2-7,1 3-6,0 1-4,2 0-2,1-2-2,0 0-1,2-2-5,0 1-4,2 0-7,0 0-5,2-2-5,2-1-3,2-2-3,2-1-4,2-2-2,3 0 1,4 0-1,2 0 1,1 0 1,-1 0 4,-1 0 2,-1 0 4,-1 0 2,-2 0 0,-3 0 2,-1 0 0,-1 0 2,-2 3 2,-1 2 3,0 2 2,-3 2 1,-4 4 1,-4 2 1,-4 3 0,-3 2 1,-1 1-2,-3 1 0,-1 1-2,-2 1-1,0-1 0,1 1 0,-1-1-1,0 0 0,1-1-1,-1-1 0,1-1-1,0-2 1,2-3 1,3-2 2,1-4 1,4-2 3,6-2 3,6-3 4,6 0 4,6-5-2,5-4-5,7-6-6,5-4-5,4-2-3,1 1 0,0 1 1,2 1 0,-2 1 0,-3 1 0,-5 0 1,-4 2 0,-3 2 0,-3 2 2,-3 4 2,-2 3 1,-5 3 2,-5 4 4,-4 3 3,-5 5 3,-5 3 0,-4 1-1,-4 3-4,-3 1-1,-3 2-4,-1-1-4,-1 1-2,-1-1-5,-1-1-2,-3-1-2,-1-2-1,-2-2-3,-2-3 0,1-1 0,0-3 0,0-1-1,1-2-1,3-2-2,3-2-2,3-2-3,3-2-1,3-4-1,3-2 0,3-3-1,2-4 1,0-2 2,2-3 0,1-3 3,1-1 2,2 1 2,2 1 3,2 1 4,1 2 1,0 3 1,0 2 2,0 4 2,2 4 12,4 4 24,4 6 24,3 4 25,5 4 4,5 3-16,5 3-14,5 4-16,6 0-12,6 1-7,7-1-8,8 1-8,6-1-4,7 0 1,7 1 1,7-1 1,-3 0-6,-10-3-11,-11-1-11,-10-2-13,-9-3-10,-6-1-11,-6-2-11,-5-2-9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39"/>
    </inkml:context>
    <inkml:brush xml:id="br0">
      <inkml:brushProperty name="width" value="0.03271" units="cm"/>
      <inkml:brushProperty name="height" value="0.03271" units="cm"/>
      <inkml:brushProperty name="color" value="#F2395B"/>
    </inkml:brush>
  </inkml:definitions>
  <inkml:trace contextRef="#ctx0" brushRef="#br0">35900 45405 672,'0'-13'-28,"0"6"29,0 6 29,0 6 30,0 4 7,0 3-12,0 4-15,0 2-12,0 2-9,0 1-3,0 1-4,0 1-4,0 2-2,0 5-1,0 3-1,0 4-2,0 4 0,0 6-2,0 4 1,0 6-2,0 2-1,0 1 0,0 1-1,0 2-1,0-1-3,0 1-4,0-1-5,0 1-6,0 0-1,0-1-1,0 1 0,0-1 1,0-2-1,2-8 0,0-7 0,2-6 1,-1-6-1,-1-5 2,0-5 0,-2-5 1,1-5 1,2-5-1,2-4 0,2-6 1,0-2 1,-1 1 4,-1-1 5,0 0 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39"/>
    </inkml:context>
    <inkml:brush xml:id="br0">
      <inkml:brushProperty name="width" value="0.02827" units="cm"/>
      <inkml:brushProperty name="height" value="0.02827" units="cm"/>
      <inkml:brushProperty name="color" value="#F2395B"/>
    </inkml:brush>
  </inkml:definitions>
  <inkml:trace contextRef="#ctx0" brushRef="#br0">36559 47147 778,'-15'-21'34,"-1"7"-2,0 5-1,1 6-1,-1 5-3,2 6-6,1 4-3,1 5-6,-1 3-4,-3 3-2,-3 1-4,-3 3-3,-1-1-1,1 0 0,1-1 0,1-1 1,1-2 0,3-3 1,1-3 1,2-2 2,3-3-1,3 1 0,2 0-1,4 0 0,3-2-2,4-1 1,3-2 0,5-2-1,3-1 0,1 0-1,3-1 1,1 1-1,2 0 0,-1-2-3,1 0-3,-1-2-1,0 0-4,-1 0-3,-1 0-5,-1 0-3,-2 1-4,-1 0-3,-2 2-5,-3 0-3,-1 1 1,-2 0 5,-2 0 7,-2 0 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39"/>
    </inkml:context>
    <inkml:brush xml:id="br0">
      <inkml:brushProperty name="width" value="0.02862" units="cm"/>
      <inkml:brushProperty name="height" value="0.02862" units="cm"/>
      <inkml:brushProperty name="color" value="#F2395B"/>
    </inkml:brush>
  </inkml:definitions>
  <inkml:trace contextRef="#ctx0" brushRef="#br0">38138 47789 768,'-7'-5'7,"1"6"12,1 6 12,1 6 14,1 3 0,2 3-9,2 1-10,2 3-11,0 1-7,-1 2-9,0 3-6,-2 1-8,0 1-6,0-2-5,0 0-7,0-1-4,0-3-4,2-5 1,0-5 0,1-4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40"/>
    </inkml:context>
    <inkml:brush xml:id="br0">
      <inkml:brushProperty name="width" value="0.02859" units="cm"/>
      <inkml:brushProperty name="height" value="0.02859" units="cm"/>
      <inkml:brushProperty name="color" value="#F2395B"/>
    </inkml:brush>
  </inkml:definitions>
  <inkml:trace contextRef="#ctx0" brushRef="#br0">39000 46459 769,'16'-35'6,"1"9"11,1 9 12,1 9 12,1 4 2,1 1-8,1-2-8,1 2-7,1-1-9,3 2-10,1 0-8,2 2-11,0 0-6,-3 0-4,-3 0-5,-3 0-3,-4 1-3,-3 2 1,-4 2-1,-4 2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40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39295 47327 719,'-13'-8'24,"4"0"8,6 1 8,5-1 9,3 1-1,5 1-10,4 0-10,3 2-11,5 1-12,5 0-18,5 2-15,5 0-17,0 1-6,-2-2 4,-4 0 5,-2-1 4,-4-1 3,-5 2 3,-5 0 4,-4 2 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40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41400 46301 629,'30'6'90,"-1"-3"-21,-3-2-20,-1-3-21,-1-3-11,4 0-2,3-2 0,3 0-2,1-1-1,1 1 1,-1-1-1,0 0 0,1 1-1,3 0-3,1 2-3,2 1-4,0 0-1,-2 0-3,-2 0-1,-1 0-3,3 0-1,10 0 0,10 0-2,9 1-1,3-2-1,-3 0-1,-4-2-2,-5 0-1,-2-1-1,0 1 1,-2-1 1,0 0 1,-5 1 0,-4 2 0,-7 2-2,-6 2-1,-1 0-1,2-2-2,4-2-3,3-1-2,-3-2-1,-6 2 1,-7 1 1,-6 1 2,-6 0 1,-3 0 2,-3 0 3,-2 0 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41"/>
    </inkml:context>
    <inkml:brush xml:id="br0">
      <inkml:brushProperty name="width" value="0.03637" units="cm"/>
      <inkml:brushProperty name="height" value="0.03637" units="cm"/>
      <inkml:brushProperty name="color" value="#F2395B"/>
    </inkml:brush>
  </inkml:definitions>
  <inkml:trace contextRef="#ctx0" brushRef="#br0">43110 42722 604,'-7'-19'-13,"2"7"17,2 8 19,2 8 18,0 7 5,0 7-5,-2 7-8,0 7-6,-2 6-4,0 6-3,-1 6-3,-1 6-1,-1 3-3,2 1 0,1 1 0,0 2-1,1-5-1,0-9 0,0-8 0,1-9-1,-2-6-4,2 0-8,-1-1-8,0 0-9,0-3-4,2-3 2,0-3 1,2-3 0,1-7 0,2-12-4,2-12-4,2-11-4,2-8 0,5-4 3,4-4 4,3-4 3,2 0 2,-3 4 3,-1 4 2,-2 4 2,-1 2 4,3 1 6,1 1 5,3 2 6,-1 1 4,-3 7 2,-3 4 3,-2 4 3,-3 5 2,1 5 2,0 3 2,0 4 2,-2 3 0,-3 3-4,-3 3-3,-2 4-3,-3 2-3,0 3-3,-2 3-3,0 3-2,-3 2-3,-3 1-1,-5 0-3,-4 2-2,-1 0-1,1-3 0,1-2-1,1-1-1,0-4-2,2-3-4,1-4-3,1-4-3,0-4-3,0-1 0,0-2-1,1-2-1,0-2 1,0-4 3,2-2 3,1-3 3,0-2 3,2 0 0,1 0 1,0 1 1,2 0 3,0 0 5,2 2 6,0 1 5,2 1 5,2 4 4,2 2 5,2 4 3,1 1 2,2 2-4,0 0-1,1 1-4,2 2 0,1 4 0,3 2 0,2 3 1,0 1-3,1-1-4,-1-1-6,1 0-5,0-2-4,-1 1-7,1 0-5,0-1-5,0 0-6,1-2-6,0-3-4,3-1-6,-3-2-1,-3 0 4,-5-2 3,-3 0 3,-2-2 1,0-1-4,0 0-3,0-1-4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2"/>
    </inkml:context>
    <inkml:brush xml:id="br0">
      <inkml:brushProperty name="width" value="0.02962" units="cm"/>
      <inkml:brushProperty name="height" value="0.02962" units="cm"/>
      <inkml:brushProperty name="color" value="#F2395B"/>
    </inkml:brush>
  </inkml:definitions>
  <inkml:trace contextRef="#ctx0" brushRef="#br0">33951 55559 742,'-9'-15'6,"0"4"12,-2 3 11,1 3 12,-2 2 2,0 3-6,0 4-7,1 2-7,-2 4-6,-2 6-7,-2 4-6,-1 5-8,-1 1-2,2 0 1,3-1 1,1 0 0,2-3-1,2-1-4,3-3-3,1-1-4,1-2-1,2-1 1,0-1 3,2 0 2,1-3 1,4-3 1,2-2 1,4-4 1,1 0 1,1 0 4,1 2 2,1 0 2,0 1 2,-1 0 1,0 0-1,-2 0 0,-1 0-1,-2 1 0,-3 2-1,0 0-1,-5 3-1,-2 6 0,-5 4 1,-4 5-1,-3 3 1,-2 2-2,-1 3-1,-3 1-1,0-1-1,3-1 0,1-5 0,3-2-1,4-6 0,10-10 2,8-10 2,9-10 1,5-7 0,1-3-3,1-5-2,1-3-2,-1 0 0,-1 3 1,-3 5 2,-1 3 2,-2 4 1,-1 2-1,-1 4 0,-1 3-1,-1 2 4,-1 4 8,0 2 9,-2 4 8,-1 2 1,-2 1-3,-2 3-3,-2 2-5,-2 0-4,1-1-3,0-1-3,0 0-3,0-2-3,0-1-3,0-1-2,0 0-3,-1-1-4,-1 1-7,0 2-5,-1 0-7,-1-2-5,0-6-1,0-6-1,0-6-3,-1-3 3,-1 0 7,0 1 7,-1-1 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42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45016 44127 581,'35'0'77,"-6"-2"-19,-7 0-17,-7-1-19,-4 0-12,-1 3-5,0 4-5,-2 2-6,-1 2-2,-2 0 0,-3 0 1,0 0 1,-4 1 0,0 3 1,-3 3 0,-2 3 2,-1 1-1,0-3 2,1-1 0,-1-2 1,0-2-1,2-1 0,1-1 0,0 0-1,3-2-7,2-1-13,4 0-11,2-2-14,0-1-1,-6-2 11,-5-2 11,-4-2 9,-1-1 8,1 0 1,2 0 3,2 1 3,1-1 2,0 0 3,0 0 3,1 0 3,-2 2 10,0 4 16,-2 4 18,0 4 15,0 1 3,0 1-12,2 0-12,1 0-12,0 0-8,2 1-1,0 1-3,2 1-2,0 0-1,0-1-3,0-1-3,0 0-1,1-2-5,2-1-8,2 0-7,2-2-7,1-1-3,1-2 1,1-3 1,2 0 1,0-3-2,3 0-3,1-2-3,3 0-3,1-2-2,3-2-2,1-2 0,3-1-3,-2-2 1,-4 2 1,-3 1 0,-4 1 2,-3 0 1,-1 0 3,-1 0 4,0 0 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42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46615 44183 671,'-7'-6'47,"3"4"0,1 4 1,2 4 0,1 3-5,0 3-7,0 3-8,0 4-8,0 1-9,2 4-10,0 3-10,1 3-10,0 2-8,0 0-6,-2 2-7,0 1-5,-1-3-3,0-6 1,0-5 1,0-6 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44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43455 47290 616,'1'-16'-1,"0"1"-1,2-1-1,0 0-2,0 6 9,0 10 17,-2 12 18,0 10 18,-1 6 4,0 2-9,0 3-11,0 1-10,0 3-6,0 2-5,0 3-4,0 4-3,-1 2-5,0 4-3,-2 2-4,0 3-3,-1 1-2,0-2-1,0-3-1,0-1-1,0-3-2,1-4-2,-2-4-3,2-4-3,-1-4 0,2-7 1,0-5 0,2-7 2,-1-5 1,0-4 0,-2-6 0,0-4 0,0-7 0,2-9-3,2-9-3,2-9-2,2-6-1,4-6 2,2-4 0,3-5 1,3 0 2,1 3 3,3 4 2,1 4 3,1 4 4,-1 6 4,-1 4 5,-1 6 4,-1 3 4,-2 5 3,-3 3 3,-1 4 5,-2 4 0,-1 3-2,0 2 0,-2 4-2,0 1-2,0 0-1,0 0-2,-1 0-1,1 1-2,-2 4-1,-1 2-2,0 3-1,-2 3-1,0 0-1,-2 1-2,0 1-1,-2 2-1,-2 1-1,-2 3 0,-2 1-1,-2 2 0,-2-1-1,-1 1 1,-3-1 0,0-1-3,1-3-6,1-3-4,0-2-6,2-4-3,-1-3 2,0-2-1,0-4 1,1-2 2,-1 0 3,0-2 2,1 0 4,0-1 1,2-2 1,2 0 0,2-1 2,2-1 2,0 0 3,2 0 3,0 1 4,4-1 5,4 2 6,5 0 7,6 2 7,1 2 2,1 4-6,-1 4-3,1 4-5,-1 2-2,-1 3-3,-1 1-2,-1 3-2,0 0-3,-1-1-5,1-1-5,0 0-4,-2-3-2,-1-1 0,-2-2 0,-2-2 0,-1-3-2,1-1-8,2-2-6,0-2-7,1-4-3,1-6-2,1-5-2,2-7-1,-2-1 3,-3 1 7,-3 3 6,-2 1 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45"/>
    </inkml:context>
    <inkml:brush xml:id="br0">
      <inkml:brushProperty name="width" value="0.03898" units="cm"/>
      <inkml:brushProperty name="height" value="0.03898" units="cm"/>
      <inkml:brushProperty name="color" value="#F2395B"/>
    </inkml:brush>
  </inkml:definitions>
  <inkml:trace contextRef="#ctx0" brushRef="#br0">44879 47616 564,'-1'-12'6,"0"8"13,-2 8 12,0 8 12,0 4 1,0 1-12,2 1-12,0 1-12,1-1-6,0-3-1,0-3-1,0-2 0,1-4-4,4-1-8,2-2-8,4-2-7,1-2-3,1-4 1,1-2 2,1-3 1,1-1 1,-2 0 5,-1 2 2,-1 1 3,-1 0 4,-2 2 5,-2 1 4,-2 0 4,-3 2 6,-3 2 8,-2 2 8,-3 2 7,-2 2 2,0 2-6,0 2-5,0 2-5,1 0-3,-1 1-2,0 0-1,0 0-1,1-1-5,2-1-8,2-1-9,2 0-9,1-2-4,0 1 0,0 0-1,0 0 0,0 0 1,-2 1 5,0 2 3,-1 0 3,-2 0 4,0-1 3,-2 0 4,0-2 3,0-1 2,0 0 0,2-2 0,1 0-1,1-2 3,3-1 5,4 0 5,3-2 5,1 0 0,1-2-5,1 0-3,2-1-6,-1-1-1,-1 0-1,-1 0 0,0 0 0,-2 1-1,-1 4 2,0 2 1,-2 4 2,-1 1-1,-2 1 1,-2 2-1,-2 0 0,-2 1-2,-3 3-2,-4 2-3,-2 1-3,-1 1-2,1-3 1,1-1-1,0-2-1,1-1 0,-1-1 1,-1 1-1,-1 0 0,0-2 1,2-1 1,2-2 3,3-2 2,0-4-1,2-4-4,0-5-2,2-5-4,0-2-1,0 2 0,0 3 1,0 1 0,0 1 2,-2 0 1,0 0 2,-1 0 2,-2 1 1,-2 1 3,-2 0 3,-1 2 2,-1 1 3,0 0 2,2 2 3,1 0 2,1 1 3,1 0 1,0 0 3,2 0 2,0 0 0,0 0-1,0 0-2,1 0 0,0 1 0,2 4 2,2 2 1,2 4 2,2 0 0,2-1-2,2-1-2,2 0-3,1-1-2,1 1-1,2 2-2,0 0 0,2 1-2,3 1-3,3 1-1,3 2-3,2-1-2,1 1-4,1 0-4,1-1-2,1 1-6,3-1-9,1 1-7,2 0-8,1-1-3,1-1-1,-1-1 1,0-1 0,-2-2 2,-3-2 6,-5-4 5,-3-2 5,-4-2 1,-3 2-1,-3 0-3,-2 2-2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45"/>
    </inkml:context>
    <inkml:brush xml:id="br0">
      <inkml:brushProperty name="width" value="0.0317" units="cm"/>
      <inkml:brushProperty name="height" value="0.0317" units="cm"/>
      <inkml:brushProperty name="color" value="#F2395B"/>
    </inkml:brush>
  </inkml:definitions>
  <inkml:trace contextRef="#ctx0" brushRef="#br0">47800 49000 693,'0'24'103,"2"1"-23,0 1-22,1 1-23,0 2-15,0 6-10,-2 5-10,0 4-9,-1 3-12,2 2-12,0 0-12,1 2-12,0-5-3,0-8 7,-2-10 7,0-7 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23840 29449 999,'-8'-10'-1,"2"-2"-2,0-3-3,2-3-2,1 0 1,2 5 5,2 3 3,2 4 5,3 1 1,6-1-3,4-3-2,5-2-2,5 0-1,5 1 0,4 0-1,6 2 1,4 2 1,2 2 1,3 4 1,4 2 1,3 4-1,3 2-3,5 3-4,3 3-3,4 1-2,1-2-3,3-3-2,1-1-2,3-3-3,2-2-1,4-4-2,3-2-2,-8-2 1,-16 0 5,-16 0 6,-17 0 5,-8 0 3,1-2 2,1 0 0,1-1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51"/>
    </inkml:context>
    <inkml:brush xml:id="br0">
      <inkml:brushProperty name="width" value="0.0342" units="cm"/>
      <inkml:brushProperty name="height" value="0.0342" units="cm"/>
      <inkml:brushProperty name="color" value="#F2395B"/>
    </inkml:brush>
  </inkml:definitions>
  <inkml:trace contextRef="#ctx0" brushRef="#br0">35950 26251 643,'8'-7'24,"0"2"-2,0 2-2,-1 2-2,2 2-1,2 2 2,2 2 2,1 2 0,1 2 1,0 2-1,-2 1-1,-1 3-1,0 2-2,2 1-1,0 3-2,1 1-1,0 1-2,-1-1-3,-1-1-2,0-1-3,-2-1-2,1-1 0,0 0-1,0-2-2,-1-2 1,-1-1-1,0-2 0,-2-2 0,0-2 1,2-1 0,0 0 1,1-2 0,2-2 2,3-6 1,4-4 2,2-5 3,5-10-1,8-13-2,8-14-2,9-13-2,6-11-3,9-5-3,7-6-2,9-6-4,-5 6-3,-13 17-5,-16 18-4,-14 18-5,-9 8-6,0 1-11,0-1-9,-2 1-10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7:59"/>
    </inkml:context>
    <inkml:brush xml:id="br0">
      <inkml:brushProperty name="width" value="0.02534" units="cm"/>
      <inkml:brushProperty name="height" value="0.02534" units="cm"/>
      <inkml:brushProperty name="color" value="#F2395B"/>
    </inkml:brush>
  </inkml:definitions>
  <inkml:trace contextRef="#ctx0" brushRef="#br0">43744 33645 868,'-16'-9'-1,"1"-2"-2,-1-2-1,0-1-2,3-1 2,3 3 4,4 1 4,4 2 6,3 3 1,4 1-1,2 2-2,4 2 0,1 2-1,1 2 1,1 2 1,1 1 0,2 2 0,1 0 0,3 0-1,2 0-1,2-1-1,2 1 0,4 0-2,3 0 1,2-1-2,1-1 0,0-1-1,2 0-1,2-2 0,2 0-1,4-2 1,2 0-1,3-3 0,0 0 0,1-3-1,2-2-1,2-2 0,4-3 0,3-4 0,5-1-1,1-2 1,1 1 1,-1 1 0,1 1 0,-2 2 1,-1 2 0,-3 4-1,-1 3 1,-2 2 0,0 2-1,-2 2 1,-1 2 0,-1 1 0,-2 2 0,-2 0 0,-2 1 0,-2 0-1,-1-2 0,0-2 0,-1-2-2,-3-1 0,0 0 1,-3 0 0,-2 0 1,-2 0 0,-2 0 0,-1 0 1,-3 0-1,-2 0 1,-1 0 0,-3 0 0,-1 0 0,-1 0 0,1 0 0,1 0-1,1 0-1,-1 0 1,-1 0-1,-3 0 1,-1 0 1,-3 0-1,-1 0-1,-2 0 0,-3 0 0,-1 0-2,0 0-3,-2 0-1,0 0-2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00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52857 26400 671,'-23'1'8,"4"4"1,3 2 4,3 3 1,0 4 1,-3 2-2,-3 3-2,-3 3-3,-2 1 0,1 1 0,0-1-1,-1 1 0,1-1 0,-1 1-1,1-1 0,-1 0 0,2 0-1,3-3 0,3-1-1,3-2 0,5-3-1,8-1-4,8-3-4,7 0-3,5-3-1,1 1 1,1 0 2,1 0 2,0-1 1,-3-1 1,-1 0 2,-2-2 0,-2 0 1,-1 0 0,-1 0 0,-1 0 1,0-1 0,0-1 0,-1 0 1,1-1 0,-1-2 1,0-1-2,-2 0 1,-1-1-2,0-2 3,-2 0 6,-1-1 4,0-2 6,-1 0 1,0-1-3,0-2-3,0 0-3,-1 0-1,-1 1-2,0 0 0,-2 2-1,0 0-2,-2-2-1,0 0-1,-1-1-2,-1-1 0,0-1 0,0-2 2,0 0 0,-1-1-1,-2-1-5,-2-1-4,-1-1-3,-2 0-5,2 1-4,1 1-5,1 1-4,1 0-4,2 0-4,2 1-3,2-1-4,1 2 0,2 3 7,0 2 5,2 4 5,-1 0 5,2 0 1,-2-1 2,1-1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00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54875 25744 638,'7'-8'0,"0"0"0,-2 0 0,0 1 0,-2-1 6,-3 0 11,0 0 13,-3 0 11,-3 1 3,-2 1-7,-3 0-6,-3 2-7,-2 0-5,0 2-5,1 0-3,-1 2-6,-1 2-1,-1 4 1,-3 4-1,-1 3 2,-1 3-1,1 1 0,1 2 0,1 0 0,1 0 0,1 1 1,0-1 0,3 1 0,0-1 0,2 1-1,2-1-1,3 1-1,1-1-1,2 1-2,2-1-1,2 1-1,2-1-2,2 1-2,2 0-1,2-1-1,2 0-2,3-3 1,3-1-1,3-2 0,4-2 0,3-1-1,4-1-1,5 0 1,1-3-3,2-4-1,1-4-2,0-4-1,0-2-2,-2 0 0,-1 0 1,-3 1 1,-2-1-1,-3 2 1,-4 1 1,-1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2"/>
    </inkml:context>
    <inkml:brush xml:id="br0">
      <inkml:brushProperty name="width" value="0.02618" units="cm"/>
      <inkml:brushProperty name="height" value="0.02618" units="cm"/>
      <inkml:brushProperty name="color" value="#F2395B"/>
    </inkml:brush>
  </inkml:definitions>
  <inkml:trace contextRef="#ctx0" brushRef="#br0">35000 55972 840,'1'-20'50,"2"9"-8,2 7-10,1 8-8,2 6-13,0 3-15,0 5-16,-1 3-15,1 0-8,-2-3-1,-1-5 1,0-3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01"/>
    </inkml:context>
    <inkml:brush xml:id="br0">
      <inkml:brushProperty name="width" value="0.02979" units="cm"/>
      <inkml:brushProperty name="height" value="0.02979" units="cm"/>
      <inkml:brushProperty name="color" value="#F2395B"/>
    </inkml:brush>
  </inkml:definitions>
  <inkml:trace contextRef="#ctx0" brushRef="#br0">51648 28350 738,'-22'0'1,"1"0"1,2 0 1,3 0 2,5 0 3,8 0 5,9 0 4,10 0 5,5 0 1,2 0-2,4 0-3,3 0-2,5-2-1,5 0-2,6-3-1,6-2-1,4-1 0,3-2-1,4 0 0,2-1 0,1-1-1,1-2-2,-1 0-4,1-1-1,0 0-5,1-1-3,1 1-5,1-1-4,0 1-3,-1 3-2,-1 1-3,0 2-1,-5 2-2,-3 0-2,-6 2 0,-4 1-2,-5 0 1,-4 2 1,-4 0 1,-4 2 1,-5 1 3,-7 2 4,-7 2 3,-6 2 4,-5 0 4,-2 1 1,-2 0 2,-2 0 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02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53684 28819 564,'-16'-7'31,"2"2"-6,1 2-6,1 2-6,0 2-4,-2 2 0,0 2-1,-1 2 1,0 2 0,-1 1-2,0 3 0,1 2-1,-2 1 0,0-1-1,-1 1-1,-1 0 0,0-1-1,1 1 1,1-1 1,1 1-1,1-2 1,4-1-1,3-2-1,3-2-1,1-1-1,0 0-3,0-1-3,0 1-2,1 0-2,2 2 1,2 0 1,2 1 1,2 0 0,4 0 0,2-2 1,3 0 1,2-3-1,1-1 2,2-2 0,0-2 0,0-2 2,1-2 2,-1-2 2,1-1 2,-2-3 0,-1 0 1,-2-2 0,-3 0-1,-1 0 3,-2 1 3,-2 0 5,-2 2 3,-3 0 0,-4-2-2,-4 0-4,-4-1-3,-2 0-2,1 1-3,-1 0-2,0 2-2,-1-1-3,-1-3-2,-3-4-4,-1-2-2,0-1-4,6-1-4,5 1-4,4-1-4,4 1-1,2 1 3,2 1 1,2 1 3,3 0 0,4 2-2,3 1-3,5 1-1,1 0 0,2 1 3,1-1 4,1 0 2,0 1 4,-1 0 3,-1 2 2,-1 1 4,-1 0 1,-1 2 1,-1 1 1,-1 0 0,-1 1 0,-3 1 1,-1-1 1,-2 0 0,-2 0 3,-1 2 5,-1 0 6,0 2 5,-3 1 10,-1 2 11,-2 2 13,-1 2 13,-2 1 0,0 3-11,0 2-12,0 2-12,0 1-6,0 3-3,0 1-3,0 3-1,0 2-4,0 2-3,0 4-4,0 3-3,0 2-2,0 0-4,0 2-2,0 1-3,0-2-1,0-2-2,0-3-1,0-3-1,0-4-2,3-1 1,2-4-1,2-3-1,1-3 0,2-1-1,0-2-1,1-2-2,2-3-2,2-3-3,1-2-5,3-4-3,1-3-1,1-5 0,1-5 2,1-5 0,-1-4 2,-3-1 3,-3-3 1,-3-1 2,-2 2 3,-2 5 3,-2 7 2,-2 5 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02"/>
    </inkml:context>
    <inkml:brush xml:id="br0">
      <inkml:brushProperty name="width" value="0.03073" units="cm"/>
      <inkml:brushProperty name="height" value="0.03073" units="cm"/>
      <inkml:brushProperty name="color" value="#F2395B"/>
    </inkml:brush>
  </inkml:definitions>
  <inkml:trace contextRef="#ctx0" brushRef="#br0">54397 29173 716,'-31'6'4,"5"-3"8,2-2 10,3-3 7,7-3 4,14 2-2,12-1-2,13 0-2,10-1-2,9 0-4,6-1-1,9-1-4,5-2-5,1-2-8,3-2-7,1-1-8,-1-1-9,-7 3-11,-5 1-10,-6 2-12,-7 2-1,-10 1 5,-8 0 6,-8 2 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02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58450 31009 587,'16'3'105,"-1"6"-21,1 6-21,0 5-21,-2 3-12,-3-3-4,-3-1-4,-2-2-5,-2-1-4,2 3-5,0 1-6,1 3-4,1-1-3,0-1 0,0-3 2,0-1 0,1-4 1,5-6 0,4-6 0,3-6 0,7-10 0,7-13 1,8-14 0,8-14 1,9-11-1,9-9-3,11-9-2,9-8-3,-1 0-4,-10 11-7,-10 12-7,-12 9-6,-8 10-8,-6 6-7,-6 8-8,-5 6-8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12"/>
    </inkml:context>
    <inkml:brush xml:id="br0">
      <inkml:brushProperty name="width" value="0.02319" units="cm"/>
      <inkml:brushProperty name="height" value="0.02319" units="cm"/>
      <inkml:brushProperty name="color" value="#00BFF3"/>
    </inkml:brush>
  </inkml:definitions>
  <inkml:trace contextRef="#ctx0" brushRef="#br0">65500 7210 948,'0'-22'34,"2"5"-17,0 4-16,2 3-17,-1 3-11,1 1-4,0 0-5,0 2-5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13"/>
    </inkml:context>
    <inkml:brush xml:id="br0">
      <inkml:brushProperty name="width" value="0.0316" units="cm"/>
      <inkml:brushProperty name="height" value="0.0316" units="cm"/>
      <inkml:brushProperty name="color" value="#00BFF3"/>
    </inkml:brush>
  </inkml:definitions>
  <inkml:trace contextRef="#ctx0" brushRef="#br0">10000 7900 696,'14'0'19,"-1"0"-2,-2 0-2,-2 0-1,-1 0-2,2 2 0,0 0 0,1 2 0,1-1-1,0-1-1,-1 0-1,1-1 0,0-1-2,0 1 1,-1 2 0,1 0 0,1 2 0,1 0-1,3 1-1,2 2-1,1-1-1,1-1-2,1-1-1,1 0-2,1-1-1,-1 1 0,1 2 0,-1 0 0,1 1 0,1 0 1,1-1 1,1 1 1,1-1 0,1-1-1,0 0-1,2-2 0,0 0 0,-3-2 0,-2 0 0,-1-2 0,-1 0 1,-1 0 1,1 0-1,-1 0 1,0 0 1,-1 2 0,-1 1 2,-1 0-1,-1 0 1,-1 0 1,0-2-1,-2 0 0,0-1 0,1 0 1,1 0 0,1 0 0,0 0 0,-1 0-1,0 0 0,-2 0-1,0 0-1,-1 0 1,1 0 0,0 0 1,-1 0-1,1 0-1,0 0 0,-1 0-2,0 0 0,-1 0 1,0 0 0,-2 0 0,1 0 0,1 0 0,3 0 1,2 0-1,0-1 0,-1 0 1,-1-2-1,-1 0 1,0-1-1,0 0 0,-1 0-1,1 0 0,0 1 0,-1 1 0,1 0 1,0 2-1,-1 0 1,-1 0-1,-1 0 1,0 0-1,-3-1 0,1-1 0,-2 0 0,0-1 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19:58:17"/>
    </inkml:context>
    <inkml:brush xml:id="br0">
      <inkml:brushProperty name="width" value="0.95238" units="cm"/>
      <inkml:brushProperty name="height" value="0.95238" units="cm"/>
      <inkml:brushProperty name="color" value="#0DBEFF"/>
      <inkml:brushProperty name="transparency" value="130"/>
    </inkml:brush>
  </inkml:definitions>
  <inkml:trace contextRef="#ctx0" brushRef="#br0">10251 7550,'-235'31,"220"-31,-1 0,-31 15,0 1,24-16,-1 0,8 8,1-1,-1-7,0 0,1 0,-1 0,40 0,-1 0,16 0,0 0,16 0,0 0,0 0,0 0,7-7,1-1,0 0,-1 0,9 1,-1-1,1 8,0 0,-9 0,1 0,-8 0,0 0,-1 0,1 0,-16-8,1 0,7 8,0 0,0 0,0 0,-8 0,0 0,8 8,0 0,0 0,0-1,-8-7,0 0,8 8,0 0,-7-8,-1 0,0 0,0 0,0 0,0 0,1 8,-1-1,0-7,0 0,0 0,1 0,-9 0,0 0,1 0,-1 0,0 0,1 0,-9 8,1 0,7-8,0 0,-7 0,-1 0,9 0,-1 0,-8 0,1 0,-8 0,-1 0,1 0,0 0,-9 0,1 0,0 0,0 0,0 0,0 0,-1 0,1 0,0 0,0 0,0 0,0 0,-1 0,1 0,0 0,0 0,0 0,0 0,0 0,-1 0,1 0,0 0,-8-8,0 0,8 8,0 0,-16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22"/>
    </inkml:context>
    <inkml:brush xml:id="br0">
      <inkml:brushProperty name="width" value="0.02493" units="cm"/>
      <inkml:brushProperty name="height" value="0.02493" units="cm"/>
      <inkml:brushProperty name="color" value="#00BFF3"/>
    </inkml:brush>
  </inkml:definitions>
  <inkml:trace contextRef="#ctx0" brushRef="#br0">69276 8890 882,'-1'-17'5,"0"-1"12,-1-3 11,-1-1 11,1 2-10,2 7-31,3 7-30,3 7-31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2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22153 37565 999,'-16'-1'-5,"1"0"-13,-1-2-12,0 0-12,1 0-1,-1 1 9,1 0 11,-1 2 8,1 0 7,3 0 1,1 0 2,2 0 2,1 0 1,1 0 1,-1 0-1,0 0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25"/>
    </inkml:context>
    <inkml:brush xml:id="br0">
      <inkml:brushProperty name="width" value="0.02934" units="cm"/>
      <inkml:brushProperty name="height" value="0.02934" units="cm"/>
      <inkml:brushProperty name="color" value="#00BFF3"/>
    </inkml:brush>
  </inkml:definitions>
  <inkml:trace contextRef="#ctx0" brushRef="#br0">20324 37565 749,'-30'7'-3,"3"0"-7,4-2-7,2-1-6,2-1 4,2 0 16,2-2 15,3 0 17,5-1 6,10 2-2,10 0-2,9 2-2,6-1-5,1-1-7,1 0-6,1-2-8,0 0-3,2-2-1,1 0 1,1-1-1,0-1 0,1 2 0,-1 0 1,0 2-1,1 0 0,1 0 0,0 0 0,2 0 0,1 0 0,0 2 1,2 0-1,1 2 1,0-2 0,0-1 0,0-2 0,0-1 0,0-2 0,0 0 0,0 0 0,0 0 0,0 1 0,1 1 0,-1 0 0,0 2 1,0 0 0,0 2-1,0 0 0,0 1 1,0 1-1,1 0 1,-1 0-1,0 0 1,-1-1 0,0 1-1,-1 0 1,-2 0-1,0-1 0,-1-2 1,-2-2 0,0-2 0,0-2 1,1 0 0,0-1 0,2-1 0,0 0 0,1 2 0,-1 3 0,0 1-1,0 1 0,2 0-1,1 0 0,1 0 0,0 0-1,2 2 0,0 0 1,2 1 0,-1 0 0,0 0 0,-2-2-1,0 0 1,-1-1 0,0 0 1,0 0 0,1 0 0,-2-1 2,2 0 0,-1-2 1,0 0 1,0 0 1,0 1-1,0 0 0,0 2 0,0-1-1,1 0 0,-1-2 1,0 0-2,0 0 1,0 0-1,0 2-1,0 0-1,0 1 0,-2 0 0,0 0 0,-1 0-1,-1 1 1,0 0 1,0 2 0,1 0 1,-1 0 0,0 0 0,0-2-1,0 0 0,1-1-1,-1 0 0,0 0 0,0 0-1,0 0 0,-2 0 0,0 0 0,-1 0 0,0 0 0,0 2-1,2 0 1,1 1-1,0 2 1,0 0-1,0 1 1,1 1 0,-1 0-1,0-2-1,0-3-1,0 0-1,0-2-1,-1 0 0,-2 0 1,0 0-1,-1-2 0,-1-2-1,-1-3-3,-1-3-1,-2-1-4,0 2-7,-1 3-5,-1 1-7,-3 0-3,-5 0-2,-5-1-1,-4-1-1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0"/>
    </inkml:context>
    <inkml:brush xml:id="br0">
      <inkml:brushProperty name="width" value="0.03927" units="cm"/>
      <inkml:brushProperty name="height" value="0.03927" units="cm"/>
      <inkml:brushProperty name="color" value="#00BFF3"/>
    </inkml:brush>
  </inkml:definitions>
  <inkml:trace contextRef="#ctx0" brushRef="#br0">50813 34050 560,'-14'1'-3,"5"4"11,3 2 11,4 3 10,2 2 2,0 0-6,0 0-6,0-1-6,1 0-4,2 0-2,2-2-1,2 0-1,1-2-1,1 1-2,1 0-1,2 0-3,-1-1 0,1-1 0,0 0-1,0-2 0,-1-1-1,-1 0-1,-1-1-2,0-2 0,-1 0 0,-1 0-1,1 0 2,0 0-1,-2 2 0,-4 6-2,-4 4-1,-4 5-2,-3 2 0,-3-1 5,-4-1 2,-2 0 5,-1-2 1,-1 1 2,0 0 1,1-1 0,0 1 2,1 0 0,1-1 1,1 1 1,0-2 0,2-1 0,1-2 1,1-2 1,4-3 0,8-2 2,8-4 1,7-2 2,5-3-1,0 0-3,-1-2-2,1 0-4,-2 0-1,-1 0 0,-2 2-2,-3 1 0,-3 3-3,-4 7-8,-5 7-7,-6 8-8,-3 2-1,-2 1 3,-1-1 3,-3 1 4,-1-1 2,-1 1 1,-1-1 0,-1 1 2,-2-2 1,0 0 3,-1-1 1,0 0 3,-2-2 1,3 1 3,0-1 2,0 1 1,3-2 3,1-3 2,2-3 2,3-2 3,4-4 4,8-1 5,8-2 7,7-2 6,7-3 0,5-6-6,5-4-7,5-5-6,1-2-6,-4 3-3,-2 1-5,-3 3-4,-4 0-2,-3 2 2,-4 1 2,-5 1 1,-3-2-9,-4-2-20,-4-3-20,-4-3-20,-3 0-2,-2 2 16,-2 4 15,-1 3 16,-2 1 9,2 0 5,1 1 3,1-1 5,0 2 8,0 6 16,0 4 14,0 6 15,1 2 3,2 1-8,3 1-9,1 1-10,1 1-4,0 1-4,0 2-3,0 0-2,0 0-3,1 1 0,2-1-2,0 1-1,1 1-2,-2 3-3,0 3-4,-2 3-4,0-1-2,0-2 1,0-3 0,0-3 0,3-6-5,6-8-8,6-10-10,5-8-9,4-11-5,-1-13-1,1-12 0,-1-13-1,-1-5 2,-1 3 6,-2 2 6,-3 4 5,0 3 4,0 2 4,-1 4 4,1 3 3,-1 3 3,-1 7 5,-1 6 4,0 6 5,-3 3 4,-3 4 6,-2 3 6,-4 3 5,-1 4 5,0 8 2,0 6 4,0 7 3,0 3-2,-2-1-7,0-1-7,-1 0-7,-1-1-5,2 1-3,0 1-3,2 1-4,1-1-2,2-3-2,2-3-2,1-2-2,3-3-2,2-1-3,2 0-3,1-2-2,2-1-2,2-2 0,0-2-1,1-2 0,-1-1 0,-1 0 1,-2 0 1,-2 1 0,-5 0-1,-5 6-3,-6 2-2,-5 5-3,-6 2 1,-2 0 2,-3-1 3,-3 1 2,-1 1 5,-1 3 3,1 3 6,-1 4 3,1-1 4,-1-1 2,1-3 2,-1-1 2,1-1 2,-1 1-1,1 1 0,-1 1 0,2 0-1,3-3 0,3-1-1,3-2 0,3-2 0,6-3 3,4-1 2,6-2 2,4-2 0,5 0-5,5-2-3,5 0-3,4-2-2,1-4 0,2-2 0,3-3 1,-1-2-2,-2 2-3,-2 1-3,-1 0-3,-2 2-3,-1-1-3,-1 0-1,-1 0-3,-2 1-3,-3 0-3,-3 2-4,-3 1-3,-2-1-4,-2 0-3,-3-2-5,-1 0-4,-2-1 0,-4-2 7,-2 0 5,-3-1 6,-4-3 3,-2-3 3,-3-5 0,-3-3 3,-1-3 1,1-1 3,0-1 2,2-1 3,2 1 2,1 2 1,2 1 3,2 3 1,2 1 0,1 1 0,0 1-1,2 1 0,0 2 4,2 2 11,0 4 12,2 3 9,1 3 8,2 2 2,2 4 3,2 2 3,1 4-3,-1 2-6,1 3-7,0 3-7,-1 3-4,0 1-3,-2 3-3,0 2-3,-3 1-1,-1 4-2,-2 3 1,-1 3-2,-4 3-2,-4 2-3,-4 4-4,-3 2-4,-4 1-4,0-2-5,-1-2-5,-1-2-5,0-2-5,-1-1-6,1-3-5,-1-2-4,3-3-4,3-5 1,5-5-1,3-5 1,2-3 2,0-2 6,0-2 5,0-2 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2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35695 56137 676,'-13'-5'60,"4"5"-9,6 4-9,5 5-9,1 5-7,-1 4-6,0 3-5,-2 4-6,1 2-2,0-1 3,2-1 2,0-1 2,0 0-2,0 3-4,-2 1-5,0 2-4,0 0-3,2-5 3,2-4 2,2-3 3,0-4-2,1-2-2,0-4-3,0-3-3,0-4-2,3-8-3,2-6-2,2-7-2,0-6 0,3-6 1,0-7 0,1-4 2,-2-2 1,-5 5 2,-5 6 3,-4 4 1,-5 2 3,0-1 3,-3-1 2,-2 0 3,-1 1 0,-2 5-3,0 5-4,-1 5-3,-1 4-1,-1 4 0,-2 4 1,1 4 1,-1 3-3,2 2-6,2 2-6,3 1-6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26"/>
    </inkml:context>
    <inkml:brush xml:id="br0">
      <inkml:brushProperty name="width" value="0.03759" units="cm"/>
      <inkml:brushProperty name="height" value="0.03759" units="cm"/>
      <inkml:brushProperty name="color" value="#00BFF3"/>
    </inkml:brush>
  </inkml:definitions>
  <inkml:trace contextRef="#ctx0" brushRef="#br0">33086 32895 585,'-8'-7'5,"0"0"11,0 2 10,0 1 11,2 2 5,0 5-1,4 6-1,1 4-1,1 4-5,0 1-10,0 3-8,0 1-10,0 0-8,0-3-7,0-3-6,0-2-8,2-4-3,5-1-2,6-2-2,4-2-1,2-3 1,1-2 4,-1-4 3,1-2 5,-1-2 3,-3 1 5,-1-1 4,-2 0 4,-3 2 3,-4 6 0,-5 4 1,-2 6 1,-5 3 1,-2 3 1,-4 3 3,-2 3 1,-2 0 1,-1-1 1,-1-2 1,-1-3 0,0-1 1,1 0 1,0-2 1,2-1 2,4-1-1,9-2-2,6-3-1,9-1-3,5-2-2,3-4-3,4-2-2,2-3-2,-2-1-3,-4 2-2,-4 2-1,-6 2-3,-5 4-1,-4 6-1,-6 5-1,-4 7-1,-5 2 0,-3 1 1,-5-1 2,-3 1 2,-3-2 0,1-3 3,-1-3 0,1-3 2,0-1 2,-1 0 1,1-1 2,0 1 1,0 0 1,2 0 1,3-1 2,2 1 1,1-2 0,2-2 0,2-4 0,3-2-1,3-3 6,6-1 12,6 0 10,6-1 13,5-3-2,5-2-16,5-3-14,5-3-16,3-1-7,2 2 0,3 3-1,1 1 0,0 1-2,-2 2-1,-2 1-2,-1 0-1,-1 1-3,2-2-3,3 0-3,1-1-3,-1-1-1,-6 2 0,-4 1 2,-4 0 1,-5 1 0,-1 1 0,-3-2 1,-1 2-1,-4-1 1,-4 0 2,-6 0 3,-4 0 3,-4-1 0,-2 0 1,-2-1 0,-1-1 1,-1-2 2,1 0 7,0-2 7,2 0 5,0 0 5,1 1 0,-1 0 2,0 2 1,1 1 1,1 2 4,0 3 3,2 1 3,1 2 4,0 1 5,2 3 5,1 2 6,-1-1-17,-2-4-37,-2-4-38,-2-4-38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27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33834 34187 598,'-7'-6'2,"2"6"19,3 4 18,1 6 20,1 2 3,0 3-12,0 2-10,0 1-12,1 3-7,1 3-2,3 3-2,2 3-1,0 1-4,0 2-3,-2 1-4,0 1-4,-2 0-2,2 0-3,-2 0-3,1 0-3,-1-1-1,0-5 0,-1-4-1,-2-3 0,-1-5-1,-4-3-2,-2-4-2,-3-4-2,-3-4 0,0-4 4,-1-4 2,-1-4 2,-1-2 3,-1 1 1,-1-1 2,-1 0 0,0 0 3,1-1 0,0-1 3,2-1 1,2-1 2,1 2 2,2 1 3,3 1 2,1 1 1,2 0-1,2 2-1,2 1 0,1-1 1,2-2 1,0-2 3,2-1 2,1-1 0,3 0-2,3 2-3,4 1-3,2 0-5,5 1-6,3-1-6,5 0-6,1 1-8,0 3-8,0 1-7,1 2-9,-4 2-1,-6 0 4,-5 1 5,-6 2 4,-3 0 3,1-2 2,1-1 1,2 0 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28"/>
    </inkml:context>
    <inkml:brush xml:id="br0">
      <inkml:brushProperty name="width" value="0.04064" units="cm"/>
      <inkml:brushProperty name="height" value="0.04064" units="cm"/>
      <inkml:brushProperty name="color" value="#00BFF3"/>
    </inkml:brush>
  </inkml:definitions>
  <inkml:trace contextRef="#ctx0" brushRef="#br0">35053 33105 541,'1'-14'6,"0"3"14,2 2 13,0 4 12,3 2 2,2 2-11,3 2-11,3 2-11,1 3-7,-2 4-6,-3 3-4,-1 5-5,-2 2-3,-2 1-2,-2 1-2,-2 1-1,-3 1-4,-2-1-4,-3 0-6,-3 1-4,-3-2 0,0-1 5,-1-3 4,-1-1 5,-1-2 4,0-1 3,1-1 4,-1 0 3,1-2 5,3-3 6,1-1 5,2-2 7,5-5 6,6-6 6,7-7 6,8-7 7,3-2-3,1 1-12,1 2-10,1 3-13,-2 1-5,-3 4 0,-5 3 0,-3 3 0,-2 2 4,0 2 7,0 2 7,0 2 8,-1 2 5,-1 3 2,-1 3 4,0 4 2,0 0-3,0-1-8,1-1-9,2 0-8,0-3-4,1-1 0,1-2 1,2-2 0,-1 0-9,-1 3-22,-1 4-21,0 2-21,-3 0-6,-2-1 9,-4-2 9,-2-2 9,-3-3 7,-2-1 2,-2-2 4,-2-1 3,-1-4 4,-1-1 5,-1-2 7,-1-1 4,0-2 5,2 0 1,2 0 1,3 1 3,0-1 3,0 2 4,0 1 4,0 0 4,1 2 3,-1 0 2,0 2 0,0 0 2,0 3 0,-2 4 0,0 4 0,-1 4 1,0 1-1,0 1-2,2 0-1,1-1-1,0 1-4,0-1-6,0 1-7,0 0-5,2-2-5,1-1-3,2-2-3,2-2-3,4-5-3,7-5-4,8-5-4,6-7-4,3-2 1,0 1 7,1 1 5,-1 0 7,-1 2 4,-5 1 4,-3 0 3,-5 2 4,-3 3 6,-4 6 11,-4 6 10,-4 6 11,-4 3 2,-4 3-3,-3 2-5,-5 1-3,-2 2-4,-1 1-4,-1 1-3,-1 1-3,1-1-5,1-2-5,2-1-7,3-2-5,0-3-6,-2-1-7,0-3-6,-1-1-6,0-3-2,1-4 2,1-4 1,1-4 3,2-4 1,2-2 1,4-3 1,3-3 2,1-3 2,2 0 5,0-1 3,2-1 5,1 1 5,2 3 5,2 3 5,2 3 6,1 2 3,3 2 4,2 2 2,2 2 2,1 1 2,1 0-2,1 0-1,1 0-1,1 0-1,1 0 2,1 0-1,1 0 2,0 1-3,-1 2-5,-1 2-6,-1 2-5,0 0-4,-1 1-7,1 0-4,-1 0-5,0-2-6,-3-2-6,-1-4-6,-2-2-5,-1-5-4,-1-4 0,1-5 0,0-5 0,0-4 1,-1-1 2,1-3 2,0-1 2,-2-2 5,-3-2 6,-2-3 6,-4 0 6,-1-2 3,0 3 2,0 2 2,0 2 1,0 2 1,0 3-1,0 3 0,0 3 0,0 3 15,0 3 28,0 2 29,0 4 29,0 4 3,0 4-23,0 6-24,0 4-23,1 4-13,2 1-2,2 3-4,2 2-2,1-1-4,0-1-4,0-2-3,-1-3-5,1 0-3,2 0-6,0-1-4,1 1-6,2-1-1,0 0 3,1-2 2,1-1 4,0 1 1,-3 0 3,-1 1 1,-2 2 3,-2-1 0,-2 1-1,-2 0 1,-2-1-1,-3 3 2,-4 2 5,-4 3 5,-3 3 5,-4 1 2,0-1-2,-1-1-2,-1-1-1,-1-2-2,1-1-3,-1-2-3,1-3-2,-1-1-5,1-2-4,-1-2-5,1-2-5,0-3-3,0-2-1,2-4-1,1-2-1,1-3-1,3-2 0,1-2 1,2-1 0,2-1 2,2 1 5,3 0 5,1 2 4,2 1 7,1 1 8,3 0 8,2 2 9,2 1 6,2 2 6,1 2 5,3 2 5,1 2 1,1 2-3,2 2-5,0 2-2,1 1-3,1 0-1,1 0 0,1-1-1,0 1-3,1 0-7,-1 0-5,1 0-7,-1-1-6,2-1-8,1-1-8,1 0-8,-1-2-1,-5 0 5,-3-2 4,-4 0 4,-3-1-4,-1 2-16,-1 0-16,0 2-15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29"/>
    </inkml:context>
    <inkml:brush xml:id="br0">
      <inkml:brushProperty name="width" value="0.04273" units="cm"/>
      <inkml:brushProperty name="height" value="0.04273" units="cm"/>
      <inkml:brushProperty name="color" value="#00BFF3"/>
    </inkml:brush>
  </inkml:definitions>
  <inkml:trace contextRef="#ctx0" brushRef="#br0">37111 33022 514,'-6'-23'2,"4"1"3,4 1 4,4 1 3,4 1 6,6 3 7,4 1 8,5 2 7,1 3-1,0 3-8,-1 2-8,-1 4-10,-1 1-5,-3 2-6,-1 0-4,-2 2-5,-3 1-3,-3 1 0,-3 3-1,-2 2 0,-3 2-2,-2 1-2,-2 3-2,-2 2-3,-2 0 0,-2-1 3,-2-1 2,-1-1 2,-3 0 4,0 1 4,-1 2 6,-1 0 6,-1 1 0,-2 3-2,0 1-3,-1 3-3,0-1 4,-1 0 10,0-1 12,1-1 10,1-2 3,5-3-3,3-3-5,4-2-3,5-4-8,6-3-11,6-2-13,5-4-12,5-3-5,1-6 1,3-4 1,1-5 1,1-2 2,-1 3 2,-1 1 2,-1 3 3,-2 1 3,-3 2 2,-3 2 4,-2 2 3,-6 4 4,-5 4 6,-6 5 6,-5 6 5,-6 2 2,-2 1-2,-3 1-2,-3 1-1,-3 1-2,-1 3-3,-2 1-1,-2 3-3,-3 0-2,-1 1-2,-2-1-2,-2 1-2,-1-1 0,1 0 1,2 1 2,0-1 1,3-2 1,7-5 1,5-5 1,7-4 2,6-5-1,6-3-1,7-2-2,8-4-2,5-2-1,7-1-1,5-3-2,6-2-1,4-1-1,2-1-4,3-2-2,1 0-4,1 0-2,1 1-4,2 1-1,0 1-4,-1 1-2,-2 2-2,-3 2-3,-4 2-2,-3 1-4,-5 0-4,-6 0-5,-3 1-6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29"/>
    </inkml:context>
    <inkml:brush xml:id="br0">
      <inkml:brushProperty name="width" value="0.04526" units="cm"/>
      <inkml:brushProperty name="height" value="0.04526" units="cm"/>
      <inkml:brushProperty name="color" value="#00BFF3"/>
    </inkml:brush>
  </inkml:definitions>
  <inkml:trace contextRef="#ctx0" brushRef="#br0">38383 34031 486,'-37'-37'5,"6"5"10,4 5 10,5 5 10,4 6 8,5 7 7,3 6 6,4 8 6,4 6-2,2 9-12,4 7-11,2 9-11,2 7-9,2 9-2,0 9-4,1 10-3,1 9-7,0 12-12,-1 11-11,1 13-10,-1 6-9,1 4-7,0 3-5,0 2-6,-2-9-2,-1-25 4,-2-22 3,-2-24 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30"/>
    </inkml:context>
    <inkml:brush xml:id="br0">
      <inkml:brushProperty name="width" value="0.03369" units="cm"/>
      <inkml:brushProperty name="height" value="0.03369" units="cm"/>
      <inkml:brushProperty name="color" value="#00BFF3"/>
    </inkml:brush>
  </inkml:definitions>
  <inkml:trace contextRef="#ctx0" brushRef="#br0">39328 33573 652,'0'-22'9,"0"3"15,0 3 17,0 3 17,-2 5 2,0 6-9,-3 7-11,-2 8-10,-1 5-10,-2 5-11,0 5-10,-1 4-11,1 1-7,3-5-3,2-5-4,4-5-4,3-4-3,4-3-5,3-3-3,5-2-4,1-3 1,-1 0 9,-1-2 8,0 0 8,-3 0 6,-1 2 4,-2 2 4,-2 1 4,-3 3 4,-1 4 7,-2 2 5,-1 3 6,-3 1 3,-2-1 1,-2-1 1,-1-1 0,-2 0 1,2 1 2,1 2 0,1 0 2,0-1-2,2-1-4,1-3-4,0-1-4,2-1-2,0 0-1,2-1 0,1 1 0,0-1-5,1-1-8,2 0-7,0-2-9,3-3-9,2-4-10,3-6-12,3-4-10,0-5-2,-1-5 5,-2-5 5,-2-5 7,-2 0 6,-1 6 7,-1 3 8,0 6 7,-1 3 5,0-1 1,0 0 3,0 1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30"/>
    </inkml:context>
    <inkml:brush xml:id="br0">
      <inkml:brushProperty name="width" value="0.03778" units="cm"/>
      <inkml:brushProperty name="height" value="0.03778" units="cm"/>
      <inkml:brushProperty name="color" value="#00BFF3"/>
    </inkml:brush>
  </inkml:definitions>
  <inkml:trace contextRef="#ctx0" brushRef="#br0">39857 33538 582,'34'-98'26,"-8"25"-1,-9 25-1,-8 24-2,-6 14 5,-1 6 10,0 4 10,-1 6 11,-1 5-1,0 5-15,0 7-12,0 5-14,0 1-10,0-5-6,0-5-6,0-5-6,1-4-7,3-4-7,4-4-8,2-4-7,3-3-2,1-2 2,3-2 3,2-1 3,-1-1 4,-3 2 3,-3 2 4,-3 2 3,-1 2 4,-2 2 3,-1 2 2,0 2 3,-3 4 2,-4 4 3,-4 5 2,-4 5 4,-3 1 3,-1-1 4,-3-2 5,-1-2 4,-1-2 2,0 3 1,2 0 0,1 1 1,1-1 1,1-1 1,1-2 1,0-2 1,3-2 0,1-1-2,2-1-2,2 0-2,2-1-4,2-1-3,2 1-4,2 0-4,2-1-4,2-2-5,2-3-4,1 0-5,3-4-2,2-2-1,1-4 0,3-2-1,0-2-1,-3 1-1,-1-1-3,-2 0-1,-3 0-1,-1 1 3,-2-1 1,-2 0 3,-2 1 0,0 1 0,-2 0 0,0 2 0,-2 1 8,-2 2 17,-2 2 16,-2 2 17,-2 4 8,-2 4 0,-1 5-1,-3 6 0,0 0-5,1 1-8,1-2-10,0-1-8,1 1-6,-3 3-5,-2 3-4,-1 3-5,0 0-10,2-3-14,4-3-16,3-3-15,5-3-3,8-6 8,8-5 9,7-4 8,5-3 6,-1 0 4,1 0 3,-1 0 3,0 1 7,-1 0 10,-1 2 11,-1 0 11,-1 2 4,-3 2-3,-1 2-1,-2 2-2,-2 0-3,-1-1-4,0 0-2,-2-2-4,-1-1-7,-2-4-13,-3-2-12,0-3-12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31"/>
    </inkml:context>
    <inkml:brush xml:id="br0">
      <inkml:brushProperty name="width" value="0.0492" units="cm"/>
      <inkml:brushProperty name="height" value="0.0492" units="cm"/>
      <inkml:brushProperty name="color" value="#00BFF3"/>
    </inkml:brush>
  </inkml:definitions>
  <inkml:trace contextRef="#ctx0" brushRef="#br0">40658 32874 447,'8'-17'0,"0"-2"0,-1-1 0,1-3 0,0 2 3,0 3 5,0 5 7,0 3 5,-1 4 5,-1 4 4,-1 4 3,0 4 4,-2 5-3,0 9-9,-2 7-10,0 9-9,-3 3-7,-2 2-5,-4 0-6,-2 2-5,-1-3-1,-1-4 2,0-5 2,0-5 2,2-5 2,1-3 3,2-4 3,2-4 3,4-4 1,6-3 0,6-2-1,5-4 0,4-2-3,1-1-4,1-3-4,2-2-5,-2-1-2,0 1-2,-1-1 1,0 0-2,-4 1 2,-3 3 3,-4 1 5,-5 2 3,-2 2 10,-4 4 16,-2 2 15,-3 4 17,-2 1 6,2 1-5,1 2-3,0 0-3,1 2-5,0 3-4,0 3-3,1 3-5,-1 2-3,2-1-3,0 1-2,2-1-3,0 1-1,2 1 1,0 1 0,2 1 1,-1 0-2,1-2-2,0 1-2,0-2-3,0-2 0,0-1 1,0-3 1,0-1 0,-2-1-1,-4 1-7,-4 1-5,-4 1-6,-5 2-7,-7 1-6,-7 3-7,-6 1-7,-4 0-3,3-1 1,2-3 0,2-1 1,2-2-3,3-3-6,3-1-5,3-2-7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32"/>
    </inkml:context>
    <inkml:brush xml:id="br0">
      <inkml:brushProperty name="width" value="0.04597" units="cm"/>
      <inkml:brushProperty name="height" value="0.04597" units="cm"/>
      <inkml:brushProperty name="color" value="#00BFF3"/>
    </inkml:brush>
  </inkml:definitions>
  <inkml:trace contextRef="#ctx0" brushRef="#br0">57200 35846 478,'8'-6'64,"2"1"-5,0 2-7,1 2-6,1 2-4,2 2-5,0 2-4,1 1-5,0 3-2,-1 0-4,-1 1-3,0 2-2,-2-1-3,1 1-2,0 0-1,0 0-3,-1-1-1,1 1 0,0 0-1,0-1-1,-1 0-1,1-2-2,0-2-2,0-2 0,1-3-2,3-4-1,3-4 1,3-4-2,5-7 2,7-9 0,7-10 1,6-10 2,6-8-2,2-4-5,3-5-3,3-5-5,-1 1-4,-6 7-7,-6 7-5,-6 6-6,-6 7-8,-6 6-11,-5 5-10,-6 7-11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37"/>
    </inkml:context>
    <inkml:brush xml:id="br0">
      <inkml:brushProperty name="width" value="0.03433" units="cm"/>
      <inkml:brushProperty name="height" value="0.03433" units="cm"/>
      <inkml:brushProperty name="color" value="#00BFF3"/>
    </inkml:brush>
  </inkml:definitions>
  <inkml:trace contextRef="#ctx0" brushRef="#br0">67744 47578 640,'-9'-15'4,"-1"2"6,-3 3 7,-2 1 7,0 2 5,1 4 1,1 2 3,1 4 1,0 2-2,0 2-6,0 1-7,1 3-6,-1 2-3,0 1-3,0 3-1,1 2-2,-2 0-1,0 1 0,-1-1-1,-1 1 1,0 0-1,0 1 2,2 1 0,1 1 1,1 1-1,2 1 0,3 1-2,1 1-1,1-1-1,2-1 2,0-3 0,2-1 2,1-2-1,4 1 0,2-1 0,3 1-1,4-1-1,4-1 1,3-1-1,5 0 0,2-3 0,0-1-2,2-3 1,1-1-1,0-1-2,1-2 0,-1-1-2,0 0-1,1-2-1,1-2 1,1-2 1,0-2 0,0-2 1,-1-2 0,-3-2 1,-1-1 1,-3-4 0,0-4 1,-1-3 0,-1-5 0,0-3 2,-1-2 2,1-4 3,-1-3 2,-1-1 0,-1-2-1,-2-1-2,-3 0-1,-1-1-2,0 2-1,-2 0-1,-1 2 0,-2 1-2,-2 3-1,-4 3-3,-2 4 0,-4 2-1,-2 3 1,-4 2 1,-2 5 2,-3 0 1,-3 2 1,-3 1-1,-3 1 2,-2 1-1,-1 2 0,-1 2 0,-1 3 0,0 1-4,1 3-4,1 4-5,1 2-6,2 3-4,1 4-5,3 2-6,1 3-4,2 1-2,3-1 1,1-1 1,2 0 1,2-2 3,0-1 8,2-1 8,1-1 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3"/>
    </inkml:context>
    <inkml:brush xml:id="br0">
      <inkml:brushProperty name="width" value="0.0287" units="cm"/>
      <inkml:brushProperty name="height" value="0.0287" units="cm"/>
      <inkml:brushProperty name="color" value="#F2395B"/>
    </inkml:brush>
  </inkml:definitions>
  <inkml:trace contextRef="#ctx0" brushRef="#br0">36350 56950 766,'23'0'48,"-1"2"-7,-1 0-7,-1 2-7,-1 1-4,-1 1-4,-1 3-4,-1 2-3,-1 1-4,-2 0-3,-3-1-4,-1 1-2,-2 0-2,-2 3 2,-2 2 1,-2 2 2,-3-1 0,-4 0-2,-4 0-3,-3-2-2,-2 0 1,2-1 0,2 1 3,3-1 1,4-1 0,8-2-2,7-4-2,9-3-2,5-2-3,2-4-3,4-2-3,3-3-3,1-3-4,1 0-3,-1-1-4,0-1-3,-3 0-2,-6 2 1,-5 2 0,-6 2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37"/>
    </inkml:context>
    <inkml:brush xml:id="br0">
      <inkml:brushProperty name="width" value="0.03696" units="cm"/>
      <inkml:brushProperty name="height" value="0.03696" units="cm"/>
      <inkml:brushProperty name="color" value="#00BFF3"/>
    </inkml:brush>
  </inkml:definitions>
  <inkml:trace contextRef="#ctx0" brushRef="#br0">68811 47964 595,'6'-8'-5,"-1"0"10,-2 1 10,-2-1 9,-1 2 8,2 4 6,0 4 5,2 4 7,-1 3-1,0 1-7,-2 3-8,0 2-6,-3 2-7,0 5-6,-3 3-5,-2 4-6,-2 6-5,-1 6-3,-3 8-4,-2 6-3,1 2-7,3-4-12,3-5-11,3-3-11,1-6-6,0-7 2,0-9 0,0-7 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37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70978 48715 638,'-10'0'9,"12"-2"18,12 0 19,11-1 19,7-1 2,3 2-12,1 0-13,2 2-13,0 0-12,0 2-13,-2 0-12,0 2-13,-2 0-6,-5 1 0,-4 1 1,-3 2 1,-3-1-3,1-1-5,-1-1-5,1 0-5,-2-2-1,-3 0 4,-3-2 5,-2 0 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38"/>
    </inkml:context>
    <inkml:brush xml:id="br0">
      <inkml:brushProperty name="width" value="0.0405" units="cm"/>
      <inkml:brushProperty name="height" value="0.0405" units="cm"/>
      <inkml:brushProperty name="color" value="#00BFF3"/>
    </inkml:brush>
  </inkml:definitions>
  <inkml:trace contextRef="#ctx0" brushRef="#br0">73990 47847 543,'35'-14'71,"-8"4"-15,-7 5-14,-8 3-14,-4 1-8,3-1 2,2 0 0,2-1 0,1-1 1,3 2-2,1 0-2,3 2-1,-1 1-1,-3 4 0,-3 2-1,-3 3-1,-2 3-2,-3 2-4,-1 1-4,-2 3-5,-3 1-3,-6 3-3,-4 1-5,-5 3-4,-5 0-4,-3 1-2,-5-1-4,-3 0-3,-2 0-1,1-3 3,2-1 2,0-3 2,2-2 4,3-3 4,3-2 3,3-4 4,2-2 5,2-1 4,3 0 4,1-1 4,6-3 5,10-3 3,9-2 4,11-3 3,5-3 0,2 0-3,2-1-5,3-1-4,-2-1-4,-2 2-5,-4 1-5,-2 0-5,-2 3-5,-3 1-4,-1 2-3,-3 2-5,-1 1-2,-3 0-4,-1 0-3,-2 0-3,-2 0-2,-1 0-3,-1 0-2,0 0-2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39"/>
    </inkml:context>
    <inkml:brush xml:id="br0">
      <inkml:brushProperty name="width" value="0.04276" units="cm"/>
      <inkml:brushProperty name="height" value="0.04276" units="cm"/>
      <inkml:brushProperty name="color" value="#00BFF3"/>
    </inkml:brush>
  </inkml:definitions>
  <inkml:trace contextRef="#ctx0" brushRef="#br0">73717 46922 514,'-22'-29'0,"4"5"1,5 5-1,3 5 1,1 2 2,0-2 4,-1 0 3,-1-1 4,-1 2 4,0 3 6,0 4 6,1 4 4,-3 3 2,-2 2-4,-3 2-5,-3 2-3,-4 3-2,-3 5-3,-4 5-1,-4 5-3,-4 3 0,-1 3 0,-2 1-1,-2 2 0,1 1-2,2 1-2,4-1-3,2 0-2,2 1-2,3 3 1,2 1 1,2 2 0,2 1 0,6 0-1,5 0 1,5 0 0,5-1-1,6-2 1,6-1 0,6-3 0,5-2-2,5-2-2,5-1-4,5-3-4,3-2-2,4-3-2,2-3-3,4-3-3,2-3-1,2-2-3,2-4-2,2-3-1,0-3-1,-1-6 2,0-4 1,-2-5 1,-1-6 2,-2-5 0,-2-7 3,-2-5 0,-1-6 4,1-6 5,-1-6 4,0-5 5,-4-3 4,-6 2 2,-7 3 2,-7 1 1,-6 3 1,-6 4-4,-6 4-1,-6 4-4,-6 4-3,-7 5-3,-8 5-4,-5 5-3,-8 5-4,-7 5-1,-6 4-2,-7 6-1,2 3-1,10 2 2,11 2 1,11 2 2,6 1-1,-1 0-6,0-1-6,1 1-5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43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83856 46981 604,'0'-29'2,"0"5"4,0 5 4,0 5 4,0 4 8,0 6 9,0 4 10,0 6 11,-1 4 0,0 5-10,-2 5-8,0 5-8,-1 3-8,0 1-2,0 1-5,0 1-3,0 1-3,-2 2-1,0 2-3,-1 3-1,-1 1-2,0 2-4,1 2-4,-1 2-4,-1 2-1,0 1-1,-1 3 0,-1 2 1,0-1-2,2-4-2,2-4-1,3-4-3,0-4-1,2-4-2,0-4-1,2-3-2,1-5-2,2-5-3,2-5-2,2-4-3,0-4 3,-1-2 8,-1-2 7,0-2 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44"/>
    </inkml:context>
    <inkml:brush xml:id="br0">
      <inkml:brushProperty name="width" value="0.03227" units="cm"/>
      <inkml:brushProperty name="height" value="0.03227" units="cm"/>
      <inkml:brushProperty name="color" value="#00BFF3"/>
    </inkml:brush>
  </inkml:definitions>
  <inkml:trace contextRef="#ctx0" brushRef="#br0">84522 48205 681,'-15'-14'3,"1"3"7,1 2 5,1 4 7,0 2 1,0 2-2,0 2-1,1 2-3,-2 2-4,0 2-5,-1 1-4,-1 3-5,-1 1-2,1 0 1,-1-1 0,0 1 2,1 0 2,-1 0 1,0-1 3,1 1 2,-1-1 1,2-1 2,1 0 1,1-2 2,2 1 1,4 2 1,4 1 1,4 3 1,4 1-1,4-1-5,3 1-5,5 0-4,2-1-3,1 1-3,1 0-2,1-1-3,1 0-3,1-3-2,1-1-4,1-2-2,-1-1-2,-1 0 2,-3 0 1,-1-1 1,-3 1-1,-1-2-5,-2-1-4,-2 0-5,-2-2-2,-1-1 0,-1 0 1,0-1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44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86113 48750 680,'-13'3'36,"5"6"8,5 5 10,4 7 8,2 3-5,0 1-17,-2 1-18,0 0-17,-1 3-14,0 3-8,0 2-9,0 4-9,-1-1-2,0-3 3,-2-5 3,0-4 3,-1-4 0,1-3-4,-1-4-5,0-4-4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44"/>
    </inkml:context>
    <inkml:brush xml:id="br0">
      <inkml:brushProperty name="width" value="0.03406" units="cm"/>
      <inkml:brushProperty name="height" value="0.03406" units="cm"/>
      <inkml:brushProperty name="color" value="#00BFF3"/>
    </inkml:brush>
  </inkml:definitions>
  <inkml:trace contextRef="#ctx0" brushRef="#br0">82070 50840 646,'-11'-8'6,"8"0"12,9 0 12,10 1 13,7-1 2,10 2-6,9 1-6,8 0-7,7 1-4,4 1-3,3-1-1,5 0-3,2 0-3,1 0-1,1 0-3,1 0-2,-1-1-3,0-1-5,-1-3-5,-1-2-3,-4 1-3,-6 3 2,-8 2 1,-7 4 2,-5 1-4,-7 2-7,-6 0-9,-5 2-7,-6 0-6,-3 1-4,-4 2-5,-4 0-3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44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83591 51261 561,'-21'-13'9,"6"8"19,7 7 18,5 6 18,3 5 3,0 5-10,0 4-13,0 3-11,0 3-9,0 3-4,0 1-4,0 2-5,-2 3-3,-2 3-2,-4 2-2,-2 4-3,-2 1-2,1 2-5,-1 0-4,0 1-4,2-1-5,3-4-5,2-4-5,4-3-5,1-5-4,2-2-4,0-3-2,2-3-4,0-3 2,2-3 7,0-3 6,1-3 7,0-2 5,0-2 1,-2-2 2,0-2 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45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83885 52239 564,'6'-16'-3,"-3"-1"-8,-2-1-5,-3-1-8,-3 1 9,-2 5 23,-2 3 24,-2 4 24,-2 5 6,-1 6-10,-3 6-10,-1 5-10,-3 5-8,-1 1-5,-3 3-4,-1 1-5,-2 1-3,-1-1 0,-1-1-1,0-1 0,-1-3 0,3-2 0,2-3 1,1-2 1,3-3 1,3-1 2,3-1 1,3 0 1,5-1 0,8-1-2,8 1 0,7 0-3,7-1-1,5-2-3,5-3-4,5 0-2,2-2-3,0 2-5,0 0-3,0 1-5,-1 1 0,-4 0 0,-2 0 2,-3 0 2,-2 0-6,-1 0-12,-1 0-13,-1 0-12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3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38150 56473 818,'32'-21'28,"2"7"-4,3 5-6,1 6-4,5 2-4,8 0 1,8-2-1,7 0 1,7-1-1,3-2 1,4 0-1,4-1 1,3-1-3,-1 0-3,0 1-4,0-1-5,-1 0-4,-4 2-6,-2 1-7,-3 1-5,-9 0-4,-13 2 1,-14 0 0,-13 2 0,-8-1 0,-3 0 1,-1-2 1,-2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45"/>
    </inkml:context>
    <inkml:brush xml:id="br0">
      <inkml:brushProperty name="width" value="0.03598" units="cm"/>
      <inkml:brushProperty name="height" value="0.03598" units="cm"/>
      <inkml:brushProperty name="color" value="#00BFF3"/>
    </inkml:brush>
  </inkml:definitions>
  <inkml:trace contextRef="#ctx0" brushRef="#br0">85530 52745 611,'1'-21'4,"4"3"7,2 5 9,4 3 7,1 4 5,3 4 3,1 4 3,3 4 3,-1 3-2,-5 1-8,-3 3-8,-4 2-7,-3 1-6,-2 3-3,-2 1-2,-2 3-4,-3 0 0,-4-1 0,-3-1 1,-5-1 0,-1-1 1,3-1 0,1-1-1,3-1 1,1-1 0,2-2 0,2-3 0,2-1 1,4-1 0,6-2 1,6-1-1,6 0 1,3-3-5,2-4-10,3-4-11,1-4-10,2-1-3,1 1 2,1 0 5,1 2 2,-3 0-2,-4 0-11,-5 1-9,-4-1-10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8:49"/>
    </inkml:context>
    <inkml:brush xml:id="br0">
      <inkml:brushProperty name="width" value="0.05316" units="cm"/>
      <inkml:brushProperty name="height" value="0.05316" units="cm"/>
      <inkml:brushProperty name="color" value="#00BFF3"/>
    </inkml:brush>
  </inkml:definitions>
  <inkml:trace contextRef="#ctx0" brushRef="#br0">6686 38010 413,'-14'-14'0,"2"3"0,4 2 0,3 4 0,-2-1 4,-4-6 7,-5-4 8,-5-5 8,0-1 3,5 3 0,5 3 0,4 3 0,3 2-1,0 0-5,0 2-2,1 1-5,1 2 0,5 6 0,6 4 2,4 6 1,5 5 0,3 7-1,5 6-1,3 8 0,2 8-2,-1 10-2,-2 10-1,1 9-3,-3 4-1,-2-3-2,-1-3-1,-2-3-1,-1-4-2,1-3-2,1-4-3,1-4-2,0-4-2,1-4 0,-1-4 0,1-4-1,-1-4 0,1-3 0,0-5 1,-1-3 0,2-5 0,3-3 1,3-4 1,3-4 0,4-8 3,8-10 3,6-11 4,7-11 3,9-13 4,7-18 0,10-15 2,9-17 1,8-14 0,9-10 0,9-9-2,9-10 0,5-5-3,2-1-3,3-2-3,1 0-5,-4 8-6,-8 18-11,-9 17-11,-8 18-11,-15 17-5,-18 15 1,-19 16 2,-18 15 1,-11 10-4,-3 2-7,-4 4-7,-1 3-8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01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63678 13764 575,'-7'-19'16,"2"11"9,3 9 7,1 9 9,0 7 0,-1 2-6,0 1-7,-1 3-7,-1 2-5,2 4-3,0 5-5,2 3-2,-1 0-6,0-2-4,-2-3-6,0-3-5,-1-4-4,0-2-2,0-3-2,0-2-2,0-6-4,1-7-7,-1-6-5,0-7-6,0-6 1,2-2 11,0-3 10,2-3 9,0 0 8,2 1 3,0 3 3,2 1 3,0 2 2,2 2 2,0 3 0,1 1 2,1 1 3,0 0 5,0 1 5,0-1 5,-1 1 3,1 2-2,0 2-1,0 2-2,0 0 0,0 0-2,-1-2-2,1 0-1,0 0-3,2 0-4,0 2-3,1 0-4,1 1-4,0 0-3,-1 0-3,1 0-4,0 1-3,0 0-3,-1 2-2,1 0-4,-1 0-1,0 0-2,-2-2-1,-1 0-1,0-2 1,-2-4 2,-1-2 4,0-3 2,-1-4 3,0-2 3,-1-3 4,2-3 3,-2-2 3,-1-1 1,0-1 2,-2 0 2,0 0 2,0 5 0,0 3 1,0 4 1,0 3 3,0 1 5,0 1 5,0 0 4,0 3 6,0 5 5,0 2 6,0 5 5,0 5 0,0 7-5,0 7-6,0 7-4,0 3-6,0-1-5,0-2-4,0 0-5,0-2-2,-2-1 0,0-3 0,-1-1 1,-1-1-7,2 2-12,0 3-13,2 1-14,0-1-4,2-5 0,0-5 2,2-5 1,0-4 2,3-2-1,2-4 1,2-2 1,2-5 1,3-4 5,3-6 4,3-3 4,2-6 4,-1-1 4,1-4 3,-1-3 4,-1-1 2,-3-1 0,-3 1 1,-2 0 1,-3 0 2,-1 1 3,-1 1 2,0 2 4,-3 1 4,-1 5 6,-2 3 5,-2 4 6,-3 7 7,-3 10 6,-5 10 7,-4 10 7,-1 4-2,1 2-10,1 1-11,0 1-10,2 0-6,1 0-2,0 1-2,2-1-2,1-1-1,2-3-3,3-4-2,1-1-2,1-4-3,0 1-4,0-2-3,0-1-3,1-2-3,3-1-3,4-2-3,2-2-2,3-2-3,1-2-2,3-3-3,2 0-3,1-5 1,3-4 1,1-6 3,3-3 1,0-5 1,0-2 1,1-1-1,-1-2 0,-1-4 1,-1-5 2,-3-4 3,-1-6 2,-2-1 2,-3 0 2,-1 2 3,-2 0 1,-3 3 4,-3 4 3,-2 4 5,-4 4 3,-1 4 5,0 5 5,0 4 6,0 6 6,0 8 6,-2 12 9,0 11 7,-2 13 9,0 4-1,1-2-12,-2-2-11,2-2-11,-1 2-10,0 3-8,0 4-7,0 4-9,1 0-6,2-2-2,2-4-3,2-2-4,1-3-1,2-4 2,0-2 0,2-3 0,0-3-1,1-3-6,1-3-5,2-2-6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02"/>
    </inkml:context>
    <inkml:brush xml:id="br0">
      <inkml:brushProperty name="width" value="0.04143" units="cm"/>
      <inkml:brushProperty name="height" value="0.04143" units="cm"/>
      <inkml:brushProperty name="color" value="#00BFF3"/>
    </inkml:brush>
  </inkml:definitions>
  <inkml:trace contextRef="#ctx0" brushRef="#br0">68183 13922 530,'2'-19'26,"6"7"7,4 8 8,5 8 7,2 5 0,1 1-7,-1 3-8,1 2-8,0 0-6,1-1-6,1-1-6,1 0-5,0-1-3,-1 1 0,-1 1-1,-1 1-1,-1 0 1,-3-2 0,-1-3 1,-2-1-1,-2-1 1,-1 0-1,-1 0 0,0 0 0,-3-1 1,-3 1 5,-2 0 4,-3 0 5,-4 1 2,-4 3-1,-4 4 1,-3 2 0,-4 1-1,-2 1-1,-1-1-1,-2 1-1,-2 0-1,1 1-4,0 1-2,-1 1-3,1 1-7,1 1-15,1 1-13,2 0-14,1 0-6,7-5 5,3-3 3,6-4 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02"/>
    </inkml:context>
    <inkml:brush xml:id="br0">
      <inkml:brushProperty name="width" value="0.04462" units="cm"/>
      <inkml:brushProperty name="height" value="0.04462" units="cm"/>
      <inkml:brushProperty name="color" value="#00BFF3"/>
    </inkml:brush>
  </inkml:definitions>
  <inkml:trace contextRef="#ctx0" brushRef="#br0">70563 13983 493,'6'-6'24,"-1"4"23,-2 4 23,-2 4 23,-1 4 0,-2 5-20,0 5-22,-2 5-20,0 3-15,1 3-8,-1 1-7,0 2-9,-1 1-4,0-2 0,-2 0 0,0-1-1,0-3-5,1-3-8,0-5-9,2-3-9,0-6-7,2-8-6,0-8-5,2-8-5,0-5 4,2-1 14,0-3 14,2-1 14,0-1 8,2 3 4,0 1 2,1 3 2,1 0 7,0 2 6,0 1 9,0 1 8,-1 1 3,1 0 1,0 2-1,0 1 1,0 0 0,1 0-1,2 0-1,0 1 0,2-1-3,1 2-5,3 0-5,2 2-4,-1 1-6,-1 0-6,-3 2-6,-1 0-6,-2 2-5,0 0-2,-2 2-4,-1 0-3,0 0-2,0-2-1,0-2-3,0-2-1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03"/>
    </inkml:context>
    <inkml:brush xml:id="br0">
      <inkml:brushProperty name="width" value="0.0435" units="cm"/>
      <inkml:brushProperty name="height" value="0.0435" units="cm"/>
      <inkml:brushProperty name="color" value="#00BFF3"/>
    </inkml:brush>
  </inkml:definitions>
  <inkml:trace contextRef="#ctx0" brushRef="#br0">71510 13311 505,'0'-13'9,"0"8"16,0 7 17,0 6 16,-1 5 5,-1 5-9,0 4-10,-1 3-8,-2 4-7,-2 3-5,-2 2-4,-2 4-4,0 1-5,-1 0-3,0 1-5,0-1-3,2-2-2,3-4-2,2-4-1,4-3-1,2-5-10,4-5-16,2-5-16,3-4-18,4-5-2,4-4 13,3-4 11,5-4 13,-1-1 8,-1 0 4,-4 2 4,-3 1 4,-3 1 3,-1 2-2,-2 2-1,-2 2-1,-2 2 7,-2 2 13,-3 2 13,0 2 14,-2 2 4,0 1-4,0 3-5,0 2-3,0-1-3,0-1 2,0-2-1,0-2 2,2-2-6,7-1-11,6 0-10,6-2-12,3-3-8,2-8-10,3-6-7,1-7-10,1-6-1,-1-3 5,-1-4 5,-1-4 5,-3-2 5,-1 0 6,-4 0 7,-3-1 5,-3 3 5,-3 2 0,-3 3 2,-2 3 1,-3 4 7,0 4 10,-2 3 11,0 4 12,-3 7 10,-2 8 13,-4 10 11,-2 8 12,0 5-2,2 1-15,4 1-16,3 0-15,1 2-15,0-1-13,0 0-16,0 1-13,0-1-6,2-1 2,0-1 2,2-1 2,0-2 2,3-1 3,2-3 2,2-1 2,1-3 2,-1-1-1,1-2-1,0-2 0,0-1 1,-1 0 3,1-1 1,0 1 3,-4 2 2,-6 5 3,-8 6 3,-6 4 1,-8 3-1,-9 4-7,-9 3-6,-8 3-7,-1-2-4,8-6 2,8-6 1,7-5 1,4-3-4,-1-1-7,-1 1-9,-1 0-8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04"/>
    </inkml:context>
    <inkml:brush xml:id="br0">
      <inkml:brushProperty name="width" value="0.03144" units="cm"/>
      <inkml:brushProperty name="height" value="0.03144" units="cm"/>
      <inkml:brushProperty name="color" value="#00BFF3"/>
    </inkml:brush>
  </inkml:definitions>
  <inkml:trace contextRef="#ctx0" brushRef="#br0">90300 19056 699,'55'-2'84,"0"-4"-19,0-4-19,-1-3-19,5-3-10,8 0-3,7 1-2,9-1-2,1 2-1,-2 1-3,-3 2-1,-3 3-1,-2 1-3,1 2-2,-1 2-2,1 2-3,-2 2-1,-2 2 1,-1 2 2,-2 2 1,-1 1 0,3 1-5,1 1-3,3 1-3,-1 0-1,-1 0 3,-3-2 2,-1-1 2,-3 0 2,-5-2 1,-3-1 0,-4 0 1,-3-2 1,0-1-1,-2 0 1,0-1-1,-2-1 0,0 0-1,-2 0 0,0 0-2,-2-1-1,-2-1-2,-1 0-3,-3-1-3,-3-1-2,-3 0-3,-5 0-3,-3 0-2,-5 0-1,-3 0 1,-4 0 2,-4 1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0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68900 5571 639,'7'-41'3,"-1"10"8,-1 11 9,0 11 10,-2 6 4,-2 3 1,-2 4 0,-2 2 2,-3 5-3,-2 7-3,-3 7-5,-3 7-3,-3 5-5,-1 2-5,-3 4-5,-1 3-6,-1-2-3,1-2-3,1-6-4,1-2-3,2-4-3,3-2-3,3-1-3,3-3-4,2-2 0,2-5 3,2-3 2,2-4 4,2-4-5,2-4-12,2-4-12,2-4-12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1"/>
    </inkml:context>
    <inkml:brush xml:id="br0">
      <inkml:brushProperty name="width" value="0.03296" units="cm"/>
      <inkml:brushProperty name="height" value="0.03296" units="cm"/>
      <inkml:brushProperty name="color" value="#00BFF3"/>
    </inkml:brush>
  </inkml:definitions>
  <inkml:trace contextRef="#ctx0" brushRef="#br0">69400 5750 667,'8'53'99,"0"-4"-21,-1-5-22,1-2-20,-1-4-14,-2 0-5,-2-2-4,-2 0-6,-1-1-3,2-2-4,0 0-1,2-1-4,-1-3-1,-1-5 1,0-5 0,-1-5 1,2-7 0,7-10 2,7-10 1,7-9 2,2-7 0,-1-3 0,-3-3 0,-1-2 0,-2-2-1,-1 0 1,-1 0-1,-1 0 1,-1 1-1,-2 3-1,-3 3-2,-1 4-1,-2 2-3,0 3-5,-2 3-3,0 3-6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1"/>
    </inkml:context>
    <inkml:brush xml:id="br0">
      <inkml:brushProperty name="width" value="0.03117" units="cm"/>
      <inkml:brushProperty name="height" value="0.03117" units="cm"/>
      <inkml:brushProperty name="color" value="#00BFF3"/>
    </inkml:brush>
  </inkml:definitions>
  <inkml:trace contextRef="#ctx0" brushRef="#br0">70722 6086 705,'7'-7'3,"-1"1"5,-1 0 5,0 2 5,-1-1 3,0-2 1,0-2 1,0-1 1,-1-3-2,1 0-3,0-1-5,0-1-3,0-1-5,0-2-3,0 0-3,0 0-4,-1-1-1,0 0-1,-2 2-1,0 1 1,-2 2-1,0 1 0,-2 2 0,0 2-1,-2 2 1,0 1 1,-1 0 1,-2 2 1,1 1 1,-1 2 2,0 2 2,0 2 2,-1 3 1,-1 6 2,-3 3 1,-2 7 1,0 2 2,1 4-1,1 3 0,1 3 1,0-1 0,0-2-1,1-3 1,-1-3 0,1-2-1,2-1-1,2-1-2,3-1-1,0-2-2,2-1-1,0-2-3,2-3-1,1-2-3,4-4-5,2-4-5,3-4-5,3-3-2,0-2 2,1-2 1,1-1 1,0-1 2,-1 0 2,-1 2 3,0 1 1,-2 1 5,-1 2 5,-1 2 7,0 2 6,-3 2 6,-1 2 2,-2 2 5,-2 2 3,-1 1 0,0 1-4,0 2-4,0 0-5,0 0-5,0 1-9,0 0-7,0 0-8,0-1-9,0-1-13,0-1-10,0 0-13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4"/>
    </inkml:context>
    <inkml:brush xml:id="br0">
      <inkml:brushProperty name="width" value="0.02256" units="cm"/>
      <inkml:brushProperty name="height" value="0.02256" units="cm"/>
      <inkml:brushProperty name="color" value="#F2395B"/>
    </inkml:brush>
  </inkml:definitions>
  <inkml:trace contextRef="#ctx0" brushRef="#br0">38300 57247 975,'8'5'-60,"0"-3"14,-1-4 15,1-3 13,1-3 9,4 0 2,2 0 4,3 1 4,2 0 3,3 2 6,1 2 5,3 2 5,1 2 3,3 2 0,1 2 0,2 2-1,4 1-2,5 3-3,4 2-6,5 1-3,4 0-7,0-3-6,1-3-8,1-2-6,-4-3-4,-12-2 4,-10-2 1,-11-2 3,-5-1 0,1 0-2,2 0-4,0 0-2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2"/>
    </inkml:context>
    <inkml:brush xml:id="br0">
      <inkml:brushProperty name="width" value="0.03963" units="cm"/>
      <inkml:brushProperty name="height" value="0.03963" units="cm"/>
      <inkml:brushProperty name="color" value="#00BFF3"/>
    </inkml:brush>
  </inkml:definitions>
  <inkml:trace contextRef="#ctx0" brushRef="#br0">71800 6140 555,'14'-6'4,"-1"0"9,-2 4 9,-2 1 9,-2 3 2,-1 4-7,0 3-6,-2 5-6,0 2-3,-2 1-1,0 1 1,-2 1 0,-1 1-3,-2 0-2,-2-1-4,-1 1-4,-2-2-1,2-3 0,1-3 1,0-3 0,5-4-4,6-8-6,7-6-8,7-7-7,3-4-3,-1 1 2,-1-1 1,-1 1 1,1-4 3,1-5 1,3-6 1,1-6 3,0-1 3,-3 7 4,-3 6 4,-2 5 5,-5 5 2,-3 1-1,-4 2-1,-4 3-1,-3 2 13,-2 6 25,-2 4 25,-2 6 25,0 3 4,0 3-18,2 4-16,1 2-18,0 1-11,2 1-5,0-1-5,2 1-4,0-1-4,0-1-2,0-1-2,0-1-4,1 0 0,2 0-1,2-1-1,2 1-1,0 0 1,-1-1 1,-1 1 0,0 0 2,-1 0 0,0 1-1,0 1-1,0 1 0,-4 2-6,-8 5-10,-8 3-10,-7 5-10,-5-1-6,-1-4-5,-1-4-3,-1-3-4,3-4 3,5-5 8,7-3 10,5-4 8,3-2 6,0 0 1,0 0 0,1 0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2"/>
    </inkml:context>
    <inkml:brush xml:id="br0">
      <inkml:brushProperty name="width" value="0.0326" units="cm"/>
      <inkml:brushProperty name="height" value="0.0326" units="cm"/>
      <inkml:brushProperty name="color" value="#00BFF3"/>
    </inkml:brush>
  </inkml:definitions>
  <inkml:trace contextRef="#ctx0" brushRef="#br0">73400 6731 674,'8'-7'4,"2"2"8,0 2 8,1 2 8,2 1 4,3-2 2,3 0 2,4-1 1,1-1-1,2 2-7,3 0-5,1 2-6,1 0-6,-1 0-8,-2 0-9,1 0-7,-4 0-2,-2 0 3,-3 0 2,-2 0 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2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74077 5950 553,'-6'9'112,"2"3"-23,4 4-24,2 2-23,1 3-14,0 3-3,-2 2-4,0 4-4,-1 1-3,2-1-2,0-1-1,1-1-3,0 3-5,-2 8-11,-2 8-10,-2 8-9,0 1-9,1-5-4,0-4-5,2-5-6,0-6 0,0-4 5,0-5 5,0-5 5,0-4 3,0-3 3,0-3 3,0-2 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3"/>
    </inkml:context>
    <inkml:brush xml:id="br0">
      <inkml:brushProperty name="width" value="0.04487" units="cm"/>
      <inkml:brushProperty name="height" value="0.04487" units="cm"/>
      <inkml:brushProperty name="color" value="#00BFF3"/>
    </inkml:brush>
  </inkml:definitions>
  <inkml:trace contextRef="#ctx0" brushRef="#br0">76216 5661 490,'6'-35'16,"-1"8"4,-2 7 4,-2 8 5,-2 5 2,-3 1 2,-4 0 1,-2 2 0,-2 2-1,-2 4-4,0 4-5,-1 4-5,-1 3-3,-1 3-4,-1 3-3,-1 3-4,0 2-2,1 3 0,0 1-1,3 2 0,0 0 0,2-1 0,2-3 0,3-1 1,1-3 0,2-1 1,2-3-1,2-1 1,3-3-2,6-1-5,4-2-5,5-2-3,3-3-5,1-4-3,1-4-4,1-4-3,2-4-1,3-4 1,3-3 2,2-5 0,2-3 2,-1-3 1,-2-2 1,0-4 2,-3-2 0,-3-2 2,-5-2 2,-3-2 1,-3-1 2,-3 3 3,-1 2 2,-2 2 3,-2 4 5,-2 4 6,-3 5 7,0 5 6,-2 3 4,0 2 1,0 3 1,0 1 1,-1 3 4,0 4 6,-2 4 6,0 4 7,-1 4-3,2 7-8,0 6-10,2 5-10,-1 4-7,0 0-3,-2 2-5,0 1-4,0 0-4,0 0-4,2 0-3,0 1-3,1-3-3,0-2-6,0-3-3,0-3-5,0-2-4,0-1-5,0-1-3,0-1-5,1-2-2,0-3 1,2-3-1,0-2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3"/>
    </inkml:context>
    <inkml:brush xml:id="br0">
      <inkml:brushProperty name="width" value="0.03679" units="cm"/>
      <inkml:brushProperty name="height" value="0.03679" units="cm"/>
      <inkml:brushProperty name="color" value="#00BFF3"/>
    </inkml:brush>
  </inkml:definitions>
  <inkml:trace contextRef="#ctx0" brushRef="#br0">78450 6559 597,'21'-15'6,"-5"4"11,-5 3 10,-4 3 12,-3 2 4,3 3-4,2 4-4,2 2-4,-1 3-3,-1 2-3,-2 2-3,-2 1-2,-2 2-4,0-1-2,-2 1-3,0 0-3,-2 0-2,-2 3 0,-2 1-1,-2 3-1,0-1-3,1-3-8,0-3-6,2-3-7,4-4-4,8-6-3,7-6-1,9-6-1,1-2-3,-4 1-4,-3 0-2,-4 2-4,-3 0 1,-1 0 1,-1 1 3,0-1 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3"/>
    </inkml:context>
    <inkml:brush xml:id="br0">
      <inkml:brushProperty name="width" value="0.03261" units="cm"/>
      <inkml:brushProperty name="height" value="0.03261" units="cm"/>
      <inkml:brushProperty name="color" value="#00BFF3"/>
    </inkml:brush>
  </inkml:definitions>
  <inkml:trace contextRef="#ctx0" brushRef="#br0">80787 6259 674,'-6'-15'62,"6"4"-13,4 3-13,6 3-13,4 0-6,5 0-1,5-1 1,5-1-1,3-1 0,2 2-1,3 1-1,1 0-1,1 1-2,0 1-2,0-2-2,0 2-2,0-1-6,0 2-7,1 0-8,-1 2-7,-2 0-5,-4 2 0,-4 0 0,-3 2 0,-5 0-4,-5 1-6,-5 2-7,-4 0-6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4"/>
    </inkml:context>
    <inkml:brush xml:id="br0">
      <inkml:brushProperty name="width" value="0.02737" units="cm"/>
      <inkml:brushProperty name="height" value="0.02737" units="cm"/>
      <inkml:brushProperty name="color" value="#00BFF3"/>
    </inkml:brush>
  </inkml:definitions>
  <inkml:trace contextRef="#ctx0" brushRef="#br0">80691 6993 803,'-4'-15'22,"8"3"2,8 1 2,7 2 1,7 2-1,3-1-3,4 0-3,5 0-3,2 2-6,3 1-11,4 2-8,3 2-11,1 1-4,1 2-2,1 0-1,2 2-1,-5-1 1,-6 1 4,-9 0 3,-8 0 3,-5 0 0,-3 0-4,-3 0-4,-2 0-5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4"/>
    </inkml:context>
    <inkml:brush xml:id="br0">
      <inkml:brushProperty name="width" value="0.0387" units="cm"/>
      <inkml:brushProperty name="height" value="0.0387" units="cm"/>
      <inkml:brushProperty name="color" value="#00BFF3"/>
    </inkml:brush>
  </inkml:definitions>
  <inkml:trace contextRef="#ctx0" brushRef="#br0">85129 5697 568,'-44'-21'41,"7"7"-3,8 5-3,6 6-3,4 4-2,1 4-4,0 2-4,2 3-3,1 3-3,-1 0 1,0 1-2,1 1 1,0 1-2,2 1 0,3 2-2,1 0-1,2 1-2,2 1-2,2 0-2,2 3-2,2-2-2,4 0-1,2-1-1,4 0-1,1-3 0,1 1 0,1-2 0,1-1 0,1 0 0,2-1 0,0 1-1,1 0 1,-1-2 0,-3-1 0,-3-3 0,-2 0 1,-3-3 1,1 1 4,0 0 2,0 0 4,-3 0 0,-6-1 1,-6 1 0,-6 0 0,-4 0-3,-3 0-4,-3 0-4,-3-1-4,-3 1-5,-3-2-3,-2-1-5,-4 0-4,0-2-2,4-1-1,2 0 0,3-1 0,3-2-4,3-1-6,3 0-6,3-1-7,4-2-1,3 0 5,4-1 4,4-2 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5"/>
    </inkml:context>
    <inkml:brush xml:id="br0">
      <inkml:brushProperty name="width" value="0.03647" units="cm"/>
      <inkml:brushProperty name="height" value="0.03647" units="cm"/>
      <inkml:brushProperty name="color" value="#00BFF3"/>
    </inkml:brush>
  </inkml:definitions>
  <inkml:trace contextRef="#ctx0" brushRef="#br0">87100 6109 603,'8'-8'3,"0"2"8,-1 1 7,1 0 7,0 1 3,2 1 2,0-1-1,1 0 1,3 0 0,4 0 0,3 0-2,5 0-1,1 1-1,2 0-3,1 2-2,1 1-3,0 0-4,0 0-8,1 0-8,-1 0-7,-1 0-7,-1 0-5,-3 0-7,-2 0-5,-2 0-3,-4 0 2,-5 0 1,-3 0 1,-3-2 0,-2 0-5,-3-3-3,0-2-3,-3-1 1,-1 1 9,0-1 9,-1 0 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5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88009 5139 556,'-15'-5'15,"4"6"17,3 6 17,3 6 17,1 4 2,0 7-10,0 3-12,0 6-11,1 4-9,0 2-5,2 4-6,1 2-6,-2 4-5,0 4-7,-3 4-5,-2 3-7,0 3-7,0 0-10,2-1-10,1 1-10,0-5-3,2-7 2,0-8 4,2-8 3,0-7 5,2-7 4,0-7 7,2-6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5"/>
    </inkml:context>
    <inkml:brush xml:id="br0">
      <inkml:brushProperty name="width" value="0.02839" units="cm"/>
      <inkml:brushProperty name="height" value="0.02839" units="cm"/>
      <inkml:brushProperty name="color" value="#F2395B"/>
    </inkml:brush>
  </inkml:definitions>
  <inkml:trace contextRef="#ctx0" brushRef="#br0">38600 57036 774,'7'-22'3,"-1"5"3,0 3 5,-1 4 5,2 3 2,7 2 2,7 3 2,7 1 1,4 0-1,1-1-2,0 0-3,2-1-2,3-2-4,4-2-1,6-2-4,4-1-1,4-2-4,0 0-5,1 0-3,2 1-5,-1 0-3,-1 2-3,-1 2-1,0 3-3,-3 0-2,-1 4 0,-2 0 0,-1 4-1,-5-1 1,-2-1 0,-5 0 2,-4-2 2,-2 0 0,-1 0 1,-1 0 0,-1 0 1,-3 0 2,-5-2 4,-5 0 3,-5-1 3,-2-1 3,0 0 1,0 0 0,0 0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5"/>
    </inkml:context>
    <inkml:brush xml:id="br0">
      <inkml:brushProperty name="width" value="0.04167" units="cm"/>
      <inkml:brushProperty name="height" value="0.04167" units="cm"/>
      <inkml:brushProperty name="color" value="#00BFF3"/>
    </inkml:brush>
  </inkml:definitions>
  <inkml:trace contextRef="#ctx0" brushRef="#br0">91519 5450 528,'-16'11'168,"2"5"-41,1 7-41,1 5-42,-2 5-24,-3 5-5,-5 3-6,-3 4-6,-2 0-7,3-4-6,1-4-6,3-4-6,2-4-5,2-5-3,4-5-1,3-5-2,3-6-5,6-10-5,4-8-6,6-9-5,2-6 1,1-3 7,1-3 9,2-2 7,-2 0 7,-1 7 5,-3 5 5,0 7 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5"/>
    </inkml:context>
    <inkml:brush xml:id="br0">
      <inkml:brushProperty name="width" value="0.04302" units="cm"/>
      <inkml:brushProperty name="height" value="0.04302" units="cm"/>
      <inkml:brushProperty name="color" value="#00BFF3"/>
    </inkml:brush>
  </inkml:definitions>
  <inkml:trace contextRef="#ctx0" brushRef="#br0">91900 4963 511,'29'-42'2,"-5"11"4,-5 11 5,-5 11 4,-2 7 6,0 6 11,-1 4 8,1 5 11,-1 5 0,-3 4-5,-1 3-7,-2 4-7,-1 3-5,0 1-3,0 0-5,0 2-3,0-2-3,0-3 0,0-5-2,0-4-1,1-4-2,3-6-7,3-6-4,4-6-6,1-8-2,3-10 2,2-9 3,1-10 2,2-6 0,-1-2 1,1-2 0,-1-2 0,0 0-1,1 1 0,-1 0-1,1 2-1,-3 4-4,-5 8-9,-5 7-8,-4 9-9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6"/>
    </inkml:context>
    <inkml:brush xml:id="br0">
      <inkml:brushProperty name="width" value="0.05015" units="cm"/>
      <inkml:brushProperty name="height" value="0.05015" units="cm"/>
      <inkml:brushProperty name="color" value="#00BFF3"/>
    </inkml:brush>
  </inkml:definitions>
  <inkml:trace contextRef="#ctx0" brushRef="#br0">93808 5059 438,'8'-9'13,"-2"0"7,-1-2 8,0 1 8,-3-2 2,-2 2 0,-4 1-1,-2 0-1,-3 3-3,-2 1-8,-2 2-5,-1 2-8,-3 3-3,-3 5-1,-3 6-1,-3 4-2,-1 4-1,1 3 0,1 3-1,1 3 0,1 0 0,3 0 0,1-1 0,3-1 1,1-3-1,4-1 0,3-4-2,3-3-1,3-2-5,5-1-11,6-1-10,4 0-10,4-5-5,3-5 1,3-6 2,3-5 1,1-6 2,-1-4 4,-1-3 4,-1-5 3,-1 0 4,-1 1 3,-1 3 2,-1 2 4,-2 1 2,-3 4 5,-2 3 2,-4 3 4,-2 5 13,0 8 20,-2 7 20,0 9 21,-2 3 2,1-1-18,0-1-19,0-1-18,2-1-17,2-3-15,3-1-15,3-2-16,3-4-6,1-3 4,3-4 5,2-4 3,1-5 3,1-7 3,1-7 3,1-7 2,-1-3 2,0-1 3,-1 1 2,-1 0 2,-2 1 3,-3 3 4,-3 3 4,-2 3 4,-3 3 3,-3 3 1,-1 3 1,-2 2 1,-3 4 12,-4 5 21,-4 2 22,-3 5 20,-4 5 4,0 6-18,-1 5-16,-1 7-16,0 2-12,2 0-5,2 0-6,3 1-5,0-2-4,2 0-3,1-1-2,0-1-3,2-2-1,2-3 0,2-3 0,2-3 0,3-3-4,2-3-6,3-3-8,3-2-7,3-5-3,3-4 0,4-5 0,2-5 0,2-6 2,2-7 2,2-7 3,3-7 2,-2-3 2,-2 0 1,-3 0 1,-3 0 1,-2 2 2,-3 4 4,-1 4 4,-2 4 3,-3 3 5,-3 3 6,-3 2 5,-2 5 5,-3 1 5,-1 2 6,0 2 4,-1 3 4,-3 3 8,0 8 8,-3 6 9,-2 7 9,-1 9-3,0 9-13,1 10-13,-1 10-13,1 3-10,2 1-6,2-2-7,2-1-7,1-2-9,2-2-9,0-4-12,2-2-9,-1-5-9,0-4-3,-2-5-5,0-5-4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7"/>
    </inkml:context>
    <inkml:brush xml:id="br0">
      <inkml:brushProperty name="width" value="0.04231" units="cm"/>
      <inkml:brushProperty name="height" value="0.04231" units="cm"/>
      <inkml:brushProperty name="color" value="#00BFF3"/>
    </inkml:brush>
  </inkml:definitions>
  <inkml:trace contextRef="#ctx0" brushRef="#br0">89046 4447 519,'44'-21'79,"-8"7"-16,-6 5-15,-7 6-16,-3 4-8,1 4-2,1 2-2,1 3-2,0 4-3,-1 2-1,-1 3-1,0 3-3,-4 1-1,-3-1 1,-4-1 0,-4-1 0,-6 2-3,-6 5-5,-8 4-5,-6 6-5,-6 4-3,-6 4 0,-7 4 1,-5 4 0,-2-1 2,0-3 1,2-4 2,0-4 1,2-3 3,0-1 3,1-3 3,2-2 3,2-3 2,3-5 1,5-5 3,3-5 1,9-4 1,11-2 0,12-4-1,11-2 1,13-5-4,11-2-3,12-5-5,11-4-5,13-3-7,13-5-9,12-3-9,13-4-10,-1-1-3,-16 5 1,-16 3 2,-15 5 1,-12 2-2,-7 2-7,-6 3-6,-7 1-8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8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92877 15398 561,'1'-15'-13,"0"1"0,2 1 0,0 1-1,1-1 2,2-2 1,0-2 1,2-1 2,-1-1 3,1 1 2,0 1 3,0 1 3,-1 1 3,-1 4 3,0 3 2,-2 3 3,-3 3 10,-8 5 19,-6 6 18,-7 4 19,-3 5 0,-1 3-16,1 4-16,-1 5-17,0 2-9,-3 4-5,-1 3-3,-2 2-5,0 3-5,3 2-5,3 2-6,3 2-6,2 0-6,3-3-6,1-1-6,2-2-5,2-4-3,3-7-2,1-7 0,2-7-2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28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92450 15290 575,'2'-19'32,"4"10"17,4 10 17,3 10 16,6 8-1,5 7-22,7 7-21,5 6-21,5 7-16,4 4-13,4 5-13,4 6-11,-2-2-6,-8-7 1,-8-7 1,-8-6 1,-4-5 0,-3-3-4,-1-3-3,-2-3-3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59:55"/>
    </inkml:context>
    <inkml:brush xml:id="br0">
      <inkml:brushProperty name="width" value="0.05152" units="cm"/>
      <inkml:brushProperty name="height" value="0.05152" units="cm"/>
      <inkml:brushProperty name="color" value="#00BFF3"/>
    </inkml:brush>
  </inkml:definitions>
  <inkml:trace contextRef="#ctx0" brushRef="#br0">12813 22106 427,'-9'-18'1,"0"-4"3,-2-3 2,1-4 3,-1 0 3,4 6 3,2 7 4,4 5 3,2 6 4,4 4 4,2 6 6,4 4 4,1 5 0,3 5-7,1 5-7,3 5-6,1 3-4,-1 3-2,1 1-2,0 2-3,-2 0-1,1-2-3,-2-1-3,-1-3-1,0-2-2,-1-1 2,1-3 2,0-1 0,-1-3 1,-1-3-1,-1-3 0,0-3-1,-1-3 1,1-2-1,1-4 1,2-2-1,1-5 1,3-4 2,3-6 1,3-3 0,5-10 2,6-11 2,8-12 1,6-12 2,9-14 0,8-16-2,9-17 0,8-17-2,7-8 0,2 0-1,4 0 0,2-1-1,1 3-6,-4 4-15,-2 4-12,-3 3-15,-5 10-10,-6 15-7,-6 14-8,-5 15-7,-10 13 1,-12 12 9,-14 12 10,-11 11 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06"/>
    </inkml:context>
    <inkml:brush xml:id="br0">
      <inkml:brushProperty name="width" value="0.03226" units="cm"/>
      <inkml:brushProperty name="height" value="0.03226" units="cm"/>
      <inkml:brushProperty name="color" value="#00BFF3"/>
    </inkml:brush>
  </inkml:definitions>
  <inkml:trace contextRef="#ctx0" brushRef="#br0">53693 28116 682,'-15'-7'67,"2"2"-14,3 2-16,1 2-15,1 1-8,0 2 0,0 0-2,0 2 1,-1 0-1,-1 1-1,-3 2 0,-1 0-1,-3 1 0,0 2-2,-1 0 0,-1 1-2,0 1-1,1 0-2,1-1-2,1 1-1,0-1-2,2-3 1,1-1 0,1-2 0,1-1-8,0 0-16,2 0-17,1 0-16,2-1-6,4 0 7,4-2 6,4 0 6,1-2 7,-1 0 8,0-2 9,-2 0 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06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54100 28266 558,'15'-7'-19,"-1"2"17,-1 2 19,0 2 17,-2 2 7,-1 2-4,-1 2-5,0 2-4,-1 0-3,1 1-5,2 0-2,0 0-4,0-1-2,1-1-2,0 0-2,0-2-1,0 0-1,1 0 1,1 0 0,1 0 1,1 0-3,0 0-6,-1 0-7,1 0-6,-2-1-5,-1 2 1,-2-2-2,-2 1 0,-1-1 0,-1 0 3,1-1 3,0-2 2,-1 1 2,-2 2 3,-3 2 3,0 2 3,-2 1 5,0-1 8,0 1 9,0 0 8,0 0 3,0 2-3,0 0-3,0 1-2,0 1-3,0 2-2,0 0-4,0 1-2,0 1-2,0-1 1,0 1 0,0 0 0,0 0-2,0 3-3,0 1-4,0 3-4,0 0-4,0-2-3,0 0-2,0 0-4,0 0-4,0 3-2,0 2-2,0 4-4,0 0-1,0-3 0,0-3 1,0-3 1,0-2-2,0-1-4,0-1-4,0 0-3,-1-3 0,0-3 2,-2-3 4,0-2 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07"/>
    </inkml:context>
    <inkml:brush xml:id="br0">
      <inkml:brushProperty name="width" value="0.04682" units="cm"/>
      <inkml:brushProperty name="height" value="0.04682" units="cm"/>
      <inkml:brushProperty name="color" value="#00BFF3"/>
    </inkml:brush>
  </inkml:definitions>
  <inkml:trace contextRef="#ctx0" brushRef="#br0">53059 29387 469,'-14'-6'14,"6"6"15,5 4 14,4 6 15,3 3 1,0 3-10,0 3-11,0 3-11,-1 3-7,-1 1-7,0 2-5,-1 3-6,-1 0-3,0 2-2,0 1-2,0 1-1,-1-1-2,-1 0-1,0-1-1,-1-1-3,-1-3 1,0-4-2,0-3 1,0-4-1,0-4 0,0-1 2,0-3 0,1 0 2,0-4 5,3-3 7,4-2 9,2-4 8,3 0 3,2 0-3,2 2-1,1 1-3,2 0-1,2 1-1,0 2-2,1 0 0,0 2-1,-1 0 0,-1 1-2,-1 2 0,0 0-1,1-1-2,2 1-1,0 0-2,-1 0 0,1 0 1,-2 0 0,-1-1 1,0 1 0,1-2-1,1-1-2,2 0-2,-2-2-1,1-1 1,-2 0-1,-1-1-1,-1-1 1,-1 0 0,-1 0 1,0 0 1,-1 0 1,1 0 1,1 0 1,2 0 1,-1-3 3,-1-2 4,-1-5 3,-1-4 3,0-3 1,0-1-2,0-3-3,-1-1-3,0-4-10,0-7-14,-2-5-17,0-6-15,-2-2-9,-1 2-3,-1 2-2,0 2-2,-1 4 2,0 7 6,0 8 6,0 6 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5"/>
    </inkml:context>
    <inkml:brush xml:id="br0">
      <inkml:brushProperty name="width" value="0.02704" units="cm"/>
      <inkml:brushProperty name="height" value="0.02704" units="cm"/>
      <inkml:brushProperty name="color" value="#F2395B"/>
    </inkml:brush>
  </inkml:definitions>
  <inkml:trace contextRef="#ctx0" brushRef="#br0">40127 54600 813,'-30'22'41,"5"-1"-6,3-3-8,5-1-8,1 1-3,-2 3-3,0 4-2,0 5-3,-1-2-1,4-6-2,3-5-2,3-6-2,1-3-1,0-1-3,0 1-2,1 0-1,-2 0-3,0 1-1,-2 2-1,1 0-1,-2 1-2,2-1-4,1 1-4,0 0-3,2-1-1,1 1 2,0 0 1,2 0 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07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54181 29377 623,'-7'-4'97,"0"9"-18,2 10-18,1 8-18,0 3-11,2-2-8,0-1-6,2-3-7,0 0-5,0 0-2,0-1-2,0 1-4,0-2-1,2-1-2,0-3-1,2-1-1,2-4-5,5-6-6,5-6-7,5-6-8,1-5-1,-3-3 4,-3-5 4,-2-3 5,-4-3 2,-1 1 3,-2 0 3,-2 0 3,-2 1 2,-2 2 0,-2 4 1,-2 4 1,-2 0 0,-2 2-3,-2 1-3,-1 1-1,-3 1-3,0 2-2,-1 2-2,-1 3-2,0 0 0,3 0 3,1 0 3,2 0 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08"/>
    </inkml:context>
    <inkml:brush xml:id="br0">
      <inkml:brushProperty name="width" value="0.03324" units="cm"/>
      <inkml:brushProperty name="height" value="0.03324" units="cm"/>
      <inkml:brushProperty name="color" value="#00BFF3"/>
    </inkml:brush>
  </inkml:definitions>
  <inkml:trace contextRef="#ctx0" brushRef="#br0">54065 26211 661,'-7'-13'57,"3"8"-4,1 7-4,2 6-3,1 5-6,0 5-7,0 3-7,0 5-8,0 2-6,0 1-7,0 0-7,0 2-7,0-1-6,0-1-6,0-3-6,0-2-6,0-2-5,0-3-2,0-3-4,0-2-3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09"/>
    </inkml:context>
    <inkml:brush xml:id="br0">
      <inkml:brushProperty name="width" value="0.03501" units="cm"/>
      <inkml:brushProperty name="height" value="0.03501" units="cm"/>
      <inkml:brushProperty name="color" value="#00BFF3"/>
    </inkml:brush>
  </inkml:definitions>
  <inkml:trace contextRef="#ctx0" brushRef="#br0">53760 25345 628,'-14'-21'26,"3"3"1,2 5 0,4 3 2,0 4-1,-4 4-2,-2 4-1,-3 4-4,-2 3-1,1 3-3,-1 3-4,0 4-2,0 0-2,-1 1-2,-1-1-1,-1 1-1,0-2-1,1 1-1,0-2-1,2-1-1,1-1 0,1-1 0,1-1 1,1 0-1,1-2-1,4 1-3,2 0-2,4 0-4,4-2-4,7-1-7,8-2-6,6-2-6,2-3-2,0-4 5,0-4 5,-2-4 4,0-3 3,2-1 1,3-3 2,1-1 0,-1 0 3,-5 4 3,-5 4 3,-4 5 3,-5 3 11,-1 4 18,-2 3 19,-2 5 18,-2 2 3,-1 0-13,0-1-15,-1 1-13,0-1-10,1 0-8,3-2-9,2-1-6,3-1-8,4-4-4,3-3-5,5-2-5,0-3 0,-3-2 4,-3-1 5,-2-3 5,-4-1 3,-1 1 2,-2-1 2,-2 0 2,-2 1 3,-1 1 2,0 0 2,-1 2 2,-3 0 3,0 0 1,-3 1 2,-2-1 1,-1 0 1,-2 2 0,0 1 0,-1 0-1,-1 1 1,0 0 1,0 0 1,1 1 1,-1-1-2,0 2-6,0 0-4,1 2-5,2 0-6,6 0-6,6 0-6,6 0-6,3 0-3,3 0 4,2 0 2,2 0 2,-1 0 5,0 0 7,0 0 7,-2 0 7,-2 0 4,-1 0-2,-2 0-1,-2 0 0,-2 1 0,-1 2 2,0 2 2,-1 1 3,-2 2 1,-1 0 1,0 0 2,-2 0 0,0 0 2,0 1-1,0 2 0,0 0-1,0 1 0,0 1 2,0 1 0,0 2 0,0-1-2,0-1-6,0-1-6,0-1-7,1-1-6,2-2-3,2-2-4,2-3-5,1-1 0,2-4 4,0-2 2,1-3 4,0-3 2,-1-2 3,0-2 2,-2-1 3,-1-2 0,-2 1 0,-2-1 0,-2 0 0,-1 1 0,0-1 0,0 0 0,0 1 1,0 0 1,0 2 3,0 3 3,0 1 3,1 2-3,2 4-7,2 3-7,2 2-8,1 2-2,1 0 3,2 0 3,0 0 3,0 0 4,-1 1 3,0 2 4,-2 0 4,-1 1 1,-1 2-1,0 0-2,-1 1-2,-2 1 0,-1 2-2,0 0 1,-2 1-1,0-1-1,0-1 1,0-2-1,0-2 0,3-4-3,4-2-7,5-6-7,6-2-5,0-4-4,0 0 2,0-1 1,-2-1 1,-1-1 1,-1 0-2,-1 0 0,0 1-2,-2-2 1,-1 0 2,0-1 3,-2-1 3,-1 0 2,-2 3 4,-3 1 2,0 2 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09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56745 25086 583,'-1'-15'-1,"0"1"-2,-2 1-2,0 1-2,0 0 6,0 2 13,2 1 14,0 0 13,1 6 8,0 8-1,0 9 1,0 10 0,0 3-2,0 0-8,0 1-7,0-1-7,0 5-7,0 8-4,0 10-6,0 8-5,-1 8-8,-2 5-9,-2 6-10,-1 7-9,-2-3-6,2-10-2,1-9-3,0-10-3,1-9 1,1-6 2,-1-7 3,0-7 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10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67239 27250 629,'-8'7'6,"0"-1"12,0 0 13,0-2 12,-1 1 4,-3 2-4,-3 2-5,-3 2-4,-2 1-5,1 1-5,-1 1-6,1 1-5,0 0-3,3-3-3,1-1-2,2-2-1,1-2-3,1-1-4,-1 0-1,1-2-4,-1 1-4,0 0-5,0 1-4,1 2-5,-2 0-5,0 1-5,-1 1-5,-1 2-5,1-1-1,2-1 3,4-1 3,3 0 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11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68300 27050 567,'8'7'107,"0"-2"-25,-1-3-25,1 0-25,0-1-14,2 1-4,0 3-5,1 2-4,1 1-3,2 0 0,0 0-2,1 0-1,1 0-1,-1 1-4,1 1-2,-1 2-4,1-1-1,0-1-2,-1-1-1,1 0-2,-2-1 1,-1-1 1,-2 1 3,-2 0 1,-2 0 2,-1 0 3,0 0 1,-2-1 4,-1 1 1,0 0 3,-2 0 3,0 0 2,-2-1 4,0 1 5,-2 0 5,0 0 6,0 1 1,0 1-1,2 3-2,0 2-2,1 0-2,-2 1-4,0 0-2,-1-1-4,-1 1-2,2 2-3,0 0-1,2 1-2,0 0-3,2 1-1,0-1-3,2 1-2,-1-1-1,1 1 1,0-1-1,0 1 1,0-1-2,0-1-3,0-1-3,0 0-3,-1-2-4,0-1-2,-2-1-4,0-1-2,-1-1-2,0 0 1,0-2 1,0-1 0,-2 0-2,0 0-2,-3 0-4,-2 0-2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12"/>
    </inkml:context>
    <inkml:brush xml:id="br0">
      <inkml:brushProperty name="width" value="0.04567" units="cm"/>
      <inkml:brushProperty name="height" value="0.04567" units="cm"/>
      <inkml:brushProperty name="color" value="#00BFF3"/>
    </inkml:brush>
  </inkml:definitions>
  <inkml:trace contextRef="#ctx0" brushRef="#br0">67063 28050 481,'-15'0'3,"2"0"5,2 0 5,3 0 6,1 1 6,2 2 5,2 2 6,2 2 5,1 2 0,2 5-8,0 4-8,2 3-7,0 3-6,0 1-1,-1 1-3,1 1-2,0-1-2,-2-3-1,0-3 0,-2-3-2,0-2-1,0-1-2,0-1-2,0 0-2,0-1-1,0 3-2,0 2-1,0 1-2,0 2 0,0-1-2,0 1-2,0 0-1,1-3 5,2-1 12,2-4 10,2-3 12,4-1 4,5 0-3,7 0-1,5 0-3,2-1-2,-1 1-4,-3 0-3,-1 0-3,-1 0-3,1 0-2,1-1-1,1 1-2,-1 0-1,0 2 1,-1 0-1,-1 1 1,-1 0-1,-3 0 1,-1-2-1,-2-1 0,-2 0 1,-1-2 2,-1-1 1,0 0 2,-1-2 2,1-1 1,1 0 2,1-1 2,1-4 3,2-6 1,0-6 2,1-5 3,-1-4-2,-3 1-8,-3-1-6,-2 1-6,-2-1-5,1-1-1,1-1-1,2-1-2,-2-1-4,-1-3-9,-2-1-7,-2-2-9,-2 1-1,0 3 7,-2 5 6,0 4 7,-1 2-4,2 4-11,0 3-11,2 3-13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12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68342 27975 563,'-8'7'5,"-2"-1"10,0 0 10,-1-2 11,0 2 3,2 2-1,2 3-3,3 3 0,-1 2-4,0 1-2,-1 2-4,-2 0-3,2 0-3,1 1-1,2-1-1,2 1-2,1-2-2,0-1-3,0-3-4,0-1-3,1-2-5,3-2-7,4-3-8,2-1-8,2-3-3,1-6 0,1-4 1,2-5 1,-1-3 0,-1-1 3,-1-2 1,-1 1 1,-1-1 2,-2 1 2,-2 0 1,-2 2 2,-3-1 1,-3-3 0,-2-3 0,-3-2-1,-3-1 1,-2 3 1,-2 3 1,-1 3 1,-2 1-1,-1 2-2,-2 1-3,1 1-1,0 1-1,5 0 2,3 2 2,4 1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13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68200 25600 602,'0'15'138,"0"-1"-33,0-1-34,0 0-34,0 1-19,0 5-5,0 5-3,0 5-4,0 1-7,0 0-7,0-1-7,0-1-7,0-2-4,0 0 0,0-1 0,0-1 0,0-2-2,0-3-4,0-3-4,0-2-5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14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67834 24244 602,'-1'-29'30,"-2"7"0,-2 5 1,-1 7-1,-2 3-2,0 2-2,0 2-4,0 2-3,-1 3-2,-1 4-2,-3 4-2,-2 3-2,-1 5-3,-3 3-2,-2 5-3,-1 3-3,0 2-2,1-1 1,3-2-1,1 0 1,2-2 0,2-3-1,3-3 1,1-3-1,3-2-4,6-2-5,4-3-6,6-1-7,3-4-2,5-6-1,3-6-1,5-5 0,2-5 0,3-2 1,1-1 1,2-2 0,-1-1 3,-3 4 2,-5 3 4,-3 3 3,-4 2 4,-3 2 7,-3 3 6,-2 1 7,-3 1 4,-1 0 3,-1 0 3,0 0 2,-2 2 2,0 2 2,-2 3 3,0 4 1,-1 1 1,0 0-2,0 0-1,0-1-2,0 1-2,0 2-3,0 0-3,0 1-4,0 1-3,0 0-3,0-1-5,0 1-4,1-1-2,2-2-3,2-2-1,2-2-2,1-2-1,1-1-3,1 0-1,2-2-3,-1-1 0,1-2-1,0-2 0,0-1 0,-1-3 1,1 0 1,0-1 3,0-1 2,-2-1 1,-1 0 2,-2 0 0,-2 1 1,-2-1 3,0 0 4,-2 0 3,0 1 3,-2 0 3,-2 0 0,-2 2 1,-2 1 1,-1 1 0,-2 2 0,0 2 0,-1 2 0,-2 1 0,0 0-1,-1 0 0,-1 0-1,1 0 0,1 2-1,2 1-1,2 0-1,5 0-5,8 0-9,8-2-11,8 0-10,2-2-3,0 0 5,-1-2 5,0 0 3,-3 0 6,1 0 4,-2 1 5,-1 2 5,-1 2 4,-3 4 6,-1 4 5,-2 3 5,-2 3 2,-2 0-4,-3-1-1,0 1-4,-3 0 2,0-1 2,-2 1 4,0 0 3,-1-1-1,2 1-3,0-1-4,2 1-3,0-1-4,2-1-3,0-1-3,2 0-4,1-3-2,2-3-3,1-2-4,3-4-3,1-2-2,0-4 0,-1-2-1,1-3 0,0-3 0,0 0 0,-1-1 1,1-1 0,-1-1 2,-2-1 1,-3-1 1,-1-1 2,-1-2 0,-2 0 0,0 0 0,-2-2-1,0 0 3,0 4 5,0 3 6,0 3 6,-1 2 2,-2 3-1,-2 1-1,-1 2 0,1 2-4,7 0-4,8 2-5,6 0-5,2 2-2,-3 0 2,-2 2 1,-4 0 3,-1 2-1,0 2 1,-1 1-1,1 3-1,-1 1 3,0 0 3,-2-1 3,0 1 5,-2 1 0,-1 1 0,0 3-1,-1 2 0,-2 0-2,-1-1 0,0-1-2,-1-1-1,1-4-6,7-6-10,6-8-9,6-6-11,2-4-2,-1-2 6,-1 0 4,-1-1 6,-1 0 3,0-1 2,-2 0 1,-1 1 1,-1-1 2,0 2-2,-2 1 0,-1 1 0,0 0 0,-2 0 0,-1 1 1,0-1 1,-2 1 0,-1 0 4,0 2 2,-1 1 3,-3 2 11,-2 4 20,-4 4 19,-2 4 19,0 3 4,2 3-12,4 4-11,3 2-12,0 3-8,0 2-5,-2 4-4,0 3-6,-1 3-1,2 3-1,0 2 0,2 4 0,-1 4-7,0 6-17,-2 5-16,0 7-16,-1-3-7,0-11 3,0-10 2,1-11 3,-1-6 1,0 1 2,0-1 0,0 1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5"/>
    </inkml:context>
    <inkml:brush xml:id="br0">
      <inkml:brushProperty name="width" value="0.03104" units="cm"/>
      <inkml:brushProperty name="height" value="0.03104" units="cm"/>
      <inkml:brushProperty name="color" value="#F2395B"/>
    </inkml:brush>
  </inkml:definitions>
  <inkml:trace contextRef="#ctx0" brushRef="#br0">39931 54886 708,'-7'-15'0,"1"-1"-2,0 1 0,2-1-1,0 1-1,2 3 2,0 1 0,2 2 1,0 3 7,2 2 15,0 4 15,2 2 14,2 5 3,5 6-10,5 5-8,6 7-10,1 3-6,0 0-7,1 2-5,-1 1-7,1-1-6,-1 0-11,1-1-9,-1-1-10,-2-3-7,-3-3-4,-4-5-6,-4-3-4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15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68965 30366 560,'-6'-12'42,"1"8"8,2 8 8,2 8 8,1 4-3,0 1-12,0 1-12,0 1-13,0 1-8,2 3-5,0 1-4,2 3-5,-1-1-5,-1-1-9,0-3-7,-2-1-7,0-2-7,0-1-5,0-1-6,0-1-5,1 0-2,0-1-1,2 1 1,0 0 0,0-2 4,-2-1 9,-2-2 9,-2-2 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16"/>
    </inkml:context>
    <inkml:brush xml:id="br0">
      <inkml:brushProperty name="width" value="0.04617" units="cm"/>
      <inkml:brushProperty name="height" value="0.04617" units="cm"/>
      <inkml:brushProperty name="color" value="#00BFF3"/>
    </inkml:brush>
  </inkml:definitions>
  <inkml:trace contextRef="#ctx0" brushRef="#br0">68510 31600 476,'-15'1'68,"2"2"-10,3 2-11,1 2-11,0 1-6,-4 3-4,-2 2-4,-3 1-4,-2 2-3,-1 0-2,-1-1-3,-1 1-2,0 1-3,1 3 0,1 3-1,1 3-1,1-1-2,1-1-4,1-5-3,1-1-4,4-7-9,8-7-16,8-8-15,8-7-16,4-5-2,1 0 13,1 1 14,1-1 11,0 2 11,-1 1 5,-1 2 5,0 2 7,-2 3 6,1 1 7,0 2 8,-1 2 6,0 1 6,-3 0 1,-1 0 2,-2 0 2,-1 1 1,0 3-3,0 4-1,-1 2-2,1 2-2,-2 1-3,-1 2-2,0 0-2,-1 0-4,0-1-3,-1-1-2,2-1-4,-1-1-3,1 0-2,2-2-3,0 0-2,3-5-7,4-7-8,3-6-10,5-7-9,0-4-2,-1-1 3,-3-1 3,-1-1 5,-3 1 3,-1 3 2,-2 3 4,-2 3 1,-2 2 6,-1 0 7,0 2 7,-2 1 8,-1 2 7,0 4 8,-1 4 8,-2 4 8,0 3 1,-2 1-7,-1 3-7,0 2-6,-1 1-4,1 1-1,-2 1-3,2 1 0,-1 0-3,0 1-3,0-1-2,0 1-3,1-1-1,0-1-2,2-1 0,0-1-1,2-1-2,2-1-6,2 0-6,2-2-4,2-4-3,1-6 0,3-8 1,2-6 0,1-5 0,1-1 0,1-3 0,1-1 0,0-3 1,-3-1 2,-1-2 2,-2-2 2,-2 0 3,-1 1 0,0 3 1,-2 2 1,-1 1 3,-2 4 3,-3 3 3,0 3 4,-4 2 2,0 3 1,-3 1 1,-2 2 1,-1 1 0,-2 0-2,0 0-2,-1 0-1,-2 2-4,-2 4-6,-1 4-5,-3 4-5,0 3-6,-1 1-6,0 3-5,1 1-6,0 1-2,3-1 3,1 0 2,2-2 2,2-2 2,3-3 5,1-3 2,2-2 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16"/>
    </inkml:context>
    <inkml:brush xml:id="br0">
      <inkml:brushProperty name="width" value="0.04209" units="cm"/>
      <inkml:brushProperty name="height" value="0.04209" units="cm"/>
      <inkml:brushProperty name="color" value="#00BFF3"/>
    </inkml:brush>
  </inkml:definitions>
  <inkml:trace contextRef="#ctx0" brushRef="#br0">70911 32324 522,'16'-1'4,"-1"0"8,1-2 8,0 0 8,-1 0 4,-1 2-1,-1 2 0,-1 2-2,0 1 0,0 2-3,-1 0-2,1 2-2,-2 1-3,-2 3-4,-4 3-4,-2 3-4,-3 3-3,-2 3-1,-2 3-1,-2 3-1,-2 2 0,-3 0 0,-4 2 1,-2 1 1,-1-2-2,1-2-3,1-3-3,1-3-4,0-3 0,2-3 5,1-3 4,1-2 5,4-4 4,6-1 5,7-2 6,8-2 5,4-2 0,3-2-5,3-2-6,3-2-5,2-1-4,1 0-3,0 0-2,2 0-2,0 1-2,-1 0-2,-1 2-1,-1 0-1,-2 1-6,-1-2-11,-3 0-11,-1-1-12,-3 0-4,-3 2-1,-3 2 0,-2 2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41"/>
    </inkml:context>
    <inkml:brush xml:id="br0">
      <inkml:brushProperty name="width" value="0.03578" units="cm"/>
      <inkml:brushProperty name="height" value="0.03578" units="cm"/>
      <inkml:brushProperty name="color" value="#00BFF3"/>
    </inkml:brush>
  </inkml:definitions>
  <inkml:trace contextRef="#ctx0" brushRef="#br0">78397 34211 614,'21'-13'28,"-3"3"-6,-5 4-6,-3 4-6,-2 2-2,2 2 0,0 0-1,1 2 2,1 0-2,0 2-1,-1 0-1,1 1-1,-1 1-2,0 0 0,-2 0-1,-1 0-1,0 0-1,-2 1-3,-1 1-3,0 2-2,-3-1 0,-4 1-1,-4 0 1,-4 0 0,-2-2 0,-1 1 2,-2-2 1,0 0 1,0-2 0,1-1 1,1-1 1,1 0-1,1-3 2,4-4 1,2-4 1,4-4 2,2-1 1,2 3-1,2 1-1,2 2 0,-1 3 1,-1 2 2,-2 3 2,-2 4 1,-3 2 1,-3 1-1,-5 3 0,-4 2-1,-1 0-1,1 1 0,1 0 0,0-1-1,1 1 0,-1 0 1,-1-1 0,-1 1 1,-1-1-1,2-1 1,1-1 0,1 0-1,2-4-1,6-5-4,4-4-2,6-6-4,4-3-2,5-1 2,5-3 2,5-2 0,3 0 2,-1-1 0,0 1 0,1-1 1,-2 1 0,-1 2 2,-3 3 0,-1 1 1,-3 2 0,-1 2 0,-2 2-1,-2 2 1,-3 2-1,-1 2 2,-2 2 1,-2 2 1,-2 1 0,-1 2 1,0 0-1,-1 1 1,-1 1 0,0 1 2,0 2 0,0 0 1,0 0 0,0 1-2,0 0 0,0-1-2,0 1 0,0 2-1,0 0 0,0 1 0,0 1-1,0 1 0,0 1 0,0 1 0,0-1-1,2 0 0,0-1-1,2 0 0,-1-3 0,-1-1 1,0-3-1,-2-1 1,1-2 0,0-1 0,2 0 1,0-2 0,-1 0 0,-4 0-1,-4 0 0,-3-1-1,-4 1-1,-2-2-1,-2-1-2,-1 0-1,-2-2-2,-1-1 0,-1 0-1,-1-1-1,-1-4 0,1-2 1,-1-5-1,1-4 1,1-2 1,3-3-1,3-2-1,2-1 1,4-1 0,3-1 1,2 1 0,4 0 2,1-1 0,2 3 2,0 0 0,2 1 1,0 2 1,1 4 0,2 4 0,0 5-1,1 1 1,0 2 0,0 0 1,0 2-1,-2 2 1,-1 6 0,-2 4-1,-2 5 0,-1 3 2,0 3 3,0 1 3,0 3 3,-1 0 1,-4 0-1,-2 1-2,-3-1-1,-2-1-1,2-3 0,1-3 1,1-3-1,2-8-1,6-12-4,4-13-3,5-13-3,6-10-2,7-8 0,7-8 0,7-7 0,3-4-3,0 3-4,1 1-4,-1 3-6,0 3-1,2 6 2,1 6 1,0 6 1,-2 6 5,-6 6 6,-5 5 8,-7 7 6,-3 3 6,-3 2 4,-1 2 4,-2 2 4,-3 4 2,-3 6-1,-2 6-1,-4 6 0,-1 2-1,0 1-1,0-1 1,0 1-1,1 0-1,0 1-4,2 0-2,0 3-4,1-2-2,0 0-3,0-1-2,0 0-2,0-2-3,2 1 0,0-1-1,1 1-1,2 0 0,0 1 0,1 0 1,2 3 0,-2-3 0,-1-3 1,-2-5 1,-2-3 0,-2-1 0,-1 2-1,0 1 0,-1 3 0,-1 0-1,0-1 1,0-1 0,0 0 0,-2-1 1,-2 1-1,-4 1 0,-2 1 0,-2 0-1,1-2 1,-1-3-2,0-1 1,-1-1-1,-1 0-1,-3 0 0,-1 0-1,-1-2 1,0-1-1,2-2 2,1-2-1,1-1 1,-1-2-3,0-1 0,1 0-3,0-4-1,2-5 0,2-7-1,3-5-1,0-6 0,2-7 1,0-5 1,2-5 1,1-2 0,2 6-2,2 4-1,2 5-3,2 5 3,2 4 5,1 3 6,3 5 6,0 2 4,0 4 0,-2 3 2,0 3 1,-1 1 1,1 2 4,1 0 2,2 2 3,-1 0 0,1 2 0,0 0-2,0 2 0,-2 0-2,-3 3-1,-2 2-1,-4 2-1,-1 1-2,-2 3-4,-1 2-3,0 1-3,-1 2-2,-2 1-2,0 1-1,-1 1-3,-1-1 1,0-3 1,0-3 2,1-2 0,-1-5 1,2-5 0,0-4-2,2-5 1,3-5-4,6-4-3,5-4-5,7-3-3,5-4-5,3-1-4,4-2-4,5-2-5,-2 1-4,-6 5-2,-5 5-4,-6 5-2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4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83225 37850 333,'49'20'167,"16"14"-1,15 14 1,17 16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49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83300 35545 514,'8'8'88,"0"-2"-20,0-1-18,-1 0-19,2-1-11,2 0-1,2-1-2,1 1-2,2 1 0,2 0-1,0 1 0,1 2-1,0 1 0,-1 1-2,-1 3-1,-1 2-1,1 0-1,2-1-1,1-1-2,3 0 0,1-2-1,1 1 0,1 0 0,1 0 0,1-2-1,2-1 0,3-2 0,1-2-2,2-2 0,0-1 0,2 0 0,1-1 0,0-2 0,0-1-1,0 0 1,1-1-1,-1-2 1,0 0-1,0-1 1,0-2 0,1 0 0,-1-1 0,0-2 1,0 0-1,0-1 0,-2 1 0,0-1-1,-1 0-1,-1 0 0,-2-1 1,0-1 0,-1-1 1,-2-1 1,-1 0-1,-3 1 0,-1-1 0,-3 0 1,-1-2-1,-3 0 1,-1 0-1,-1-2 0,0 0 0,-1 1-2,1-1 0,0-1-1,-1-3-1,1-3-1,0-2-2,-1-3 1,-1 1 1,-1 0 0,0-1 1,-3 1 1,-1 0-1,-2 0-1,-2-1-1,-2 1 1,-2 0-1,-2-1 1,-2 1-1,-3-1 1,-2-1 1,-3-1 1,-3 0 2,-3 0 0,0 3 1,-1 3 1,-1 4 1,-1 1 0,-1 1 0,-1 1 0,-1 1-1,-2 1 0,-3 0 0,-3 2 0,-3 1 1,-2 2 0,0 1-1,-2 2-1,0 2-1,-2 2 0,-1 1-1,-1 0 0,0 2 0,-1 0 0,0 2-1,0 0 1,0 2 1,0 1-1,3 2 1,2 2 0,2 2 0,-1 2 1,-3 3-1,-2 3 0,-4 3 0,0 3-1,2 1 0,2 3-2,2 1 0,2 2-1,1 3 1,3 1 0,2 2 1,1 3 1,3 3-1,2 2 1,1 4 0,3-1-1,3-4 0,3-4-1,3-4 0,2-2 0,4-1-1,2-2 0,4 1-1,4-3-1,6 0-3,5-1-3,7-1-3,4-1-4,5-3-4,3-1-4,4-2-6,5-2-2,3-1-3,4-1-3,4-1-2,-4-1 1,-8-2 5,-11-2 6,-9-2 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51"/>
    </inkml:context>
    <inkml:brush xml:id="br0">
      <inkml:brushProperty name="width" value="0.03458" units="cm"/>
      <inkml:brushProperty name="height" value="0.03458" units="cm"/>
      <inkml:brushProperty name="color" value="#F2395B"/>
    </inkml:brush>
  </inkml:definitions>
  <inkml:trace contextRef="#ctx0" brushRef="#br0">68107 30604 636,'-10'-16'4,"-3"0"10,-5 1 9,-4-1 9,-1 2 2,-1 2-3,1 4-6,-1 3-3,0 1-4,-3 0-3,-1 0-2,-2 0-2,-4 1-3,-3 0 0,-4 2 0,-4 0-1,-3 3 0,-2 6-2,-2 4-1,-2 5-2,-2 3 0,-4 1 0,-2 1-1,-3 2 0,0-1 0,3 2 0,2 1 0,4 1 1,2 1-1,0-1-1,2 0 1,1 1-1,0 0 0,3 3 2,2 1 2,2 2 2,3 2 1,4 2-1,4 3-1,3 1 0,5 1-1,5 2 0,5 0 0,5 2 0,4-2 0,4-2-2,4-4 0,4-2-2,4-3 0,5-1-3,5-3-2,5-1-2,5-2 0,3 0 0,4 1 2,4-1 0,5-1 1,4-3-1,6-3-1,4-3 0,5-3-1,3-4 1,5-5 0,3-2 0,4-5-1,1 0 1,2-3-1,2-2 1,-1-1-2,-3-2-1,-5 0-1,-3-1-1,-4-2-1,-1 0 0,-3-1 0,-1-1 0,-2-2 1,-4-3 0,-3-3 1,-2-3 0,-5-1 1,-4 1 1,-6 1 3,-4 1 1,-4-1 1,-3-1 1,-3-2 1,-3-2 1,-3-3 0,-3-3 0,-2-3 0,-4-2 0,-2-3-1,-2-2 1,-3-2 0,0-2 0,-4-1 1,0 2 0,-3 0 0,-2 2 0,-2 0-2,-4 2-1,-2 1-2,-3 0-3,-3 2 0,-3 4 1,-3 2 1,-3 3 2,-3 4 0,-4 3-1,-5 5 1,-2 3 0,-5 5-1,-1 3-5,-2 4-3,-1 4-4,2 3-2,8 2 3,7 2 1,9 2 2,4 0 1,3 1-2,1 0-1,3 0-2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51"/>
    </inkml:context>
    <inkml:brush xml:id="br0">
      <inkml:brushProperty name="width" value="0.02375" units="cm"/>
      <inkml:brushProperty name="height" value="0.02375" units="cm"/>
      <inkml:brushProperty name="color" value="#F2395B"/>
    </inkml:brush>
  </inkml:definitions>
  <inkml:trace contextRef="#ctx0" brushRef="#br0">74544 29216 926,'-22'-7'27,"5"2"-7,3 2-7,4 2-8,3 2-3,0 2 0,2 2 0,1 2 0,0 0-7,2 1-16,0 0-16,2 0-16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51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72595 30362 659,'-13'-1'5,"4"0"11,6-2 10,5 0 11,5-2 4,9-2-4,8-2-2,7-1-4,6-2-4,6 0-4,4 1-4,6-1-4,3 0-4,3 1-3,4-1-4,2 0-3,-1 1-2,-5 1 2,-4 0 1,-6 2 1,-2-1-8,2-1-16,0-3-15,2-1-15,-3-2-6,-4 2 7,-5 1 7,-6 1 6,-4 1 4,-7 0 2,-5 2 2,-6 1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52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76650 28693 502,'0'15'60,"0"-1"-10,0-1-8,0 0-10,0 0-4,0 3 1,0 3-1,0 3 1,0 1-2,0 1-5,0-1-5,0 1-4,0 0-3,0 1-2,0 1-3,0 1-1,0-2-4,0-4-4,0-3-5,0-4-4,1-6-4,2-5-3,2-6-3,2-5-2,2-7-5,5-6-5,4-5-6,3-6-6,2-3 1,-1 1 6,-1 2 5,-1 0 6,-2 4 7,-4 7 8,-5 7 8,-3 7 8,-3 4 10,0 6 12,-2 2 13,0 5 12,-1 3 4,0 1-6,0 3-6,0 2-6,0 0-5,0-1-5,0-1-6,0-1-5,1-3-7,4-6-9,2-7-10,4-4-10,1-7-6,1-4-3,1-5-5,1-5-3,1-4 0,1-2 4,2-4 4,0-3 4,-1 0 4,1 0 4,-2 2 5,-1 0 4,0 3 2,-1 5 0,1 5 0,0 5-1,-2 4 3,-1 3 5,-2 2 5,-2 4 6,-2 2 7,1 2 11,0 2 9,0 2 11,0 2 3,1 2-3,2 1-3,0 3-3,1 2-4,-1 3-4,1 4-5,0 2-4,-1 1-3,-1-2-3,0 0-2,-2 0-3,-1-1-2,-2 3-3,-3 1-2,0 3-2,-2-1-3,0 0-3,0-1-3,0-1-3,-3 1-1,-4 1-3,-6 2-2,-3 3-1,-4-2-1,0-2 1,1-3 2,-1-3 0,1-3-1,-1-4-6,1-5-5,-1-3-6,1-5-1,3-8 1,1-6 0,3-7 2,1-6-1,4-5-1,2-4-1,4-6-3,3-1 2,4 2 3,4 2 3,3 2 4,3 2 3,0 5 6,-1 4 5,1 3 5,-2 5 6,-1 3 5,-2 4 5,-2 4 6,-3 4 6,-1 4 10,-2 4 8,-1 4 9,-5 4 0,-4 3-7,-6 5-7,-4 3-8,-3 3-6,-3-1-5,-1 0-5,-2 1-5,-1-1-5,1 1-2,1-1-5,1 0-3,1-1-4,3-5-7,1-3-6,3-4-7,1-4-3,2-3-3,2-3-2,3-2-2,1-4 0,2-4 4,2-4 3,2-3 3,1-2 5,2 4 5,0 3 6,2 3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6"/>
    </inkml:context>
    <inkml:brush xml:id="br0">
      <inkml:brushProperty name="width" value="0.02708" units="cm"/>
      <inkml:brushProperty name="height" value="0.02708" units="cm"/>
      <inkml:brushProperty name="color" value="#F2395B"/>
    </inkml:brush>
  </inkml:definitions>
  <inkml:trace contextRef="#ctx0" brushRef="#br0">41597 54837 812,'-8'-6'12,"0"6"5,0 4 6,0 6 6,-1 2 0,-1 3-3,-3 1-4,-1 3-4,-3 2-7,-2 1-10,-1 2-12,-2 3-9,-1-1-7,2-1-3,3-3-2,1-1-3,3-4 2,3-1 5,3-4 4,2-3 6,2-2 2,-2 0-1,0-2-1,-1 0-1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52"/>
    </inkml:context>
    <inkml:brush xml:id="br0">
      <inkml:brushProperty name="width" value="0.03374" units="cm"/>
      <inkml:brushProperty name="height" value="0.03374" units="cm"/>
      <inkml:brushProperty name="color" value="#F2395B"/>
    </inkml:brush>
  </inkml:definitions>
  <inkml:trace contextRef="#ctx0" brushRef="#br0">77650 29766 652,'22'-7'0,"-1"2"0,-3 2 0,-1 2 0,-1 2 4,-1 4 9,1 2 9,0 3 9,0 3 4,3 0 0,1 1 0,3 1 0,1 1-1,1 3-5,1 1-3,1 3-5,0-1-5,0-1-6,1-3-9,-1-1-6,1-3-9,1-3-13,0-3-12,2-2-13,-2-3-2,-5 0 6,-5-2 5,-5 0 7,-3-2 4,-2 0 2,-2-2 2,-2 0 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53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79598 28900 570,'14'36'156,"-3"-6"-39,-3-5-38,-2-7-38,-3 0-23,0 3-6,-2 5-5,0 3-8,-3 2-5,0 1-6,-3-1-6,-2 0-6,0-2-4,1-5-3,0-5-1,2-5-2,0-6-4,0-6-6,0-8-7,0-6-6,0-3 3,1 1 11,-1 1 12,0 1 11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53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79950 28205 458,'11'-10'1,"5"-6"2,7-4 1,5-5 2,3 0 5,1 4 6,-1 3 7,0 4 6,-1 3 3,-3 3-3,-4 1-2,-1 2-3,-4 3-3,-1 4-1,-3 4-3,-1 4-3,-3 2-2,-2 3-1,-4 1-3,-2 3-2,-5 2-2,-4 1-2,-6 2-2,-3 3-2,-5 0-2,0 1 2,-1-1 0,0 1 0,-2-3-3,-1-2-9,-1-3-8,-1-2-9,1-4-2,3-1 1,3-3 3,3 0 2,2-6 3,3-5 2,1-6 3,2-5 2,4-5 3,6-1 0,6-3 2,6-1 1,3-2 1,3 1 1,2-1 2,1 1 2,1 1 2,-1 2 5,-1 5 4,-1 1 4,-2 4 3,-1 3 1,-2 2 1,-3 4 1,-2 2 1,-2 2-1,-4 2-1,-2 2-1,-4 2 0,-2 5 0,-4 4-1,-2 3 1,-2 3-2,-3-1-3,-2 1-2,-1-1-2,-1 0-2,1-1 0,1-1 0,1-1 0,0-1-1,2 1-1,1 0-1,1-1-1,3-4-6,4-10-8,6-10-8,4-10-10,3-4-1,0-1 4,0 0 5,-1 1 4,2-4 2,0-7-2,1-6-1,1-8-3,0-2 2,-2 2 2,-2 2 4,-2 2 3,-2 2 2,-1 2 3,0 1 2,-1 3 2,-2 2 4,-1 3 3,0 3 5,-1 3 3,-2 4 6,0 3 4,-2 4 7,0 5 4,-1 3 5,1 5 4,-1 6 4,0 4 4,1 5-1,0 7-6,2 5-7,1 7-5,-1 2-5,0 0-1,-2 0-1,0 0-2,0 0-1,2 0-1,2 0-2,3 0-1,0 0-2,0-2-4,0 0-3,0-1-5,0-2-2,3-2-3,2-1-3,2-3-2,1-2-5,0-3-4,0-3-5,-1-3-6,2-3-4,2-2-4,2-4-6,1-3-4,3-4-2,3-8 1,3-6 2,3-7 1,-1-2 5,-7 3 7,-5 3 6,-6 3 8,-3 1 4,1 0 0,2 1-1,0-1 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0:54"/>
    </inkml:context>
    <inkml:brush xml:id="br0">
      <inkml:brushProperty name="width" value="0.05071" units="cm"/>
      <inkml:brushProperty name="height" value="0.05071" units="cm"/>
      <inkml:brushProperty name="color" value="#F2395B"/>
    </inkml:brush>
  </inkml:definitions>
  <inkml:trace contextRef="#ctx0" brushRef="#br0">81595 28630 433,'1'-14'8,"0"6"16,2 5 16,0 4 16,2 4 3,0 2-8,1 2-8,2 2-9,0 1-4,1 3-4,1 1-2,2 3-2,-1 1-3,-1 1 0,-1 1-2,0 1 0,-1 2-3,-1 1-3,1 2-2,0 3-4,-1 0 0,-2 0 1,-3 0 2,0 1 1,-4-2-2,0 0-4,-3-1-4,-2-1-4,-1-3-4,-2-3-2,0-5-1,-1-3-2,-2-4-1,0-2 0,-1-4-1,-1-2 0,0-3 1,-1 0 0,0-2 1,1 0 1,0-4 1,2-6 1,3-5 1,1-7 2,3-3 0,4-2 1,4-3 1,4-1 2,5-1-1,7 0 0,7-1 0,7 1-1,3 1-1,2 0-4,1 1-2,0 1-3,1 2-2,0 2 2,1 1-1,-1 3 1,-4 2 2,-8 5 2,-7 3 3,-9 4 3,-3 3-5,0 1-11,0 0-11,0 2-11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0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88600 45750 999,'14'28'0,"-3"-7"-3,-3-7-2,-2-7-1,6 6-6,17 17-8,16 18-10,18 17-8,1 2 0,-11-15 8,-12-14 9,-12-15 8,-7-9 5,-3-1 2,-3-2 2,-2-2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02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89395 45611 548,'-13'8'31,"4"3"-3,6 2-3,5 1-3,3 3-4,5 3-2,4 4-2,4 2-3,1 1 0,1 0 0,-1 1 1,1-1 1,0 1 0,1 1-3,1 1-1,1 1-2,0-1-1,-1-2 0,-1-2 0,-1-1 1,-1-2-1,-1-1-1,-1-1-1,0-1-1,-2-1 0,1-1 1,0-1 0,-1 0 1,1-3 0,0-3 0,-1-3 0,1-2 0,3-4 1,7-4 2,7-4 3,7-4 2,9-8 2,13-13 0,13-13 0,13-12 1,12-13-3,13-14-5,13-14-7,13-14-4,6-6-3,3 0 2,2-1 0,2 1 3,-14 11-14,-28 24-28,-28 23-28,-28 24-28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03"/>
    </inkml:context>
    <inkml:brush xml:id="br0">
      <inkml:brushProperty name="width" value="0.02857" units="cm"/>
      <inkml:brushProperty name="height" value="0.02857" units="cm"/>
      <inkml:brushProperty name="color" value="#F2395B"/>
    </inkml:brush>
  </inkml:definitions>
  <inkml:trace contextRef="#ctx0" brushRef="#br0">63250 42576 770,'24'-8'57,"3"2"-9,1 1-10,3 0-10,3 2-7,8 1-6,6 0-3,8 2-6,3-1-3,1 0-1,1-2-3,2 0-1,1-2 0,3 0 0,3-1 1,3-1 1,1-1-2,1 2-5,-1 1-4,1 0-4,0 2-2,1 1 2,0 0 1,2 2 3,2 0 0,1 2-1,2 0 0,2 1-1,1 1-1,-1-2-1,-2 0-2,0-2-2,-1 0 0,-1 0-2,-1 0 0,-1 0-1,-8 0 2,-13-2 1,-14 0 4,-14-2 2,-7 0 2,-3 1 2,-1-1 0,-2 0 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03"/>
    </inkml:context>
    <inkml:brush xml:id="br0">
      <inkml:brushProperty name="width" value="0.03513" units="cm"/>
      <inkml:brushProperty name="height" value="0.03513" units="cm"/>
      <inkml:brushProperty name="color" value="#F2395B"/>
    </inkml:brush>
  </inkml:definitions>
  <inkml:trace contextRef="#ctx0" brushRef="#br0">67900 43081 626,'30'0'115,"-3"0"-26,-3 0-26,-3 0-26,-1-1-14,3 0-5,1-2-4,3 0-4,2 0-5,2 0-6,4 2-6,3 0-5,-1 1-2,-6-2 2,-4 0 2,-5-1 2,-3-1-8,-2 2-15,-3 0-16,-1 2-17,-4 0-2,-6 2 9,-6 0 10,-6 2 10,-2-1 8,2 1 6,2 0 7,3 0 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04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68131 43416 579,'-14'-12'19,"5"8"15,3 8 13,4 8 14,2 5 1,0 7-13,0 4-11,0 4-13,0 6-7,0 6 0,0 6-2,0 6 0,0 5-4,0 3-6,0 5-7,0 3-6,0 5-5,0 7-6,0 4-5,0 8-5,0-1-4,0-5-5,0-4-4,0-5-5,1-10-1,4-11 1,2-14 2,3-12 2,0-9 4,-1-7 8,-2-5 8,-2-6 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05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68650 43368 495,'0'-15'3,"2"1"6,0 1 7,2 1 6,1 1 2,1 2-3,3 2-4,2 2-3,1 3-1,0 2-1,-1 4 1,1 2-1,-1 4-2,-1 4-4,0 3-5,-2 5-4,-1 2-4,-2 4-3,-2 3-2,-2 3-4,-3 0-1,-2-2 0,-4-1-1,-2-3 0,-1-3 1,1-5 0,0-5 1,2-4 1,0-5 2,1-1 3,-1-2 3,0-2 3,1-2 3,2-2 1,2-2 2,2-1 2,3-3 1,2 0-2,3-1-2,4-1-1,1-1-1,1 2 1,1 1 2,2 0 0,-1 3 1,-1 1 1,-1 2 2,-1 2 2,-2 3 0,-2 4 1,-4 3 1,-2 5 0,-3 2 1,-2 1 0,-2 1 0,-2 2 1,-1-2-1,-2 0 0,0 0 0,-1-2-1,0-2-1,0-1 0,2-2 0,1-2-1,2-3-2,4-1-2,4-2-4,4-1-3,3-2 0,3 0 2,4 0 2,2 0 1,1-1 3,1-1 0,-1 0 2,1-1 1,-1-1 1,-1 2-2,-1 0 0,0 2-1,-2-1 0,-1 0-2,-1-2 0,-1 0-1,0 0-3,0 0-7,-1 2-7,1 0-7,-1-1-3,-2-4 1,-2-4-1,-2-3 1,-2-4 0,1-3 1,0-3 2,0-3 1,0-2 1,0-1 0,0-1 1,0-1-1,0 2 4,0 4 5,0 3 6,0 5 6,-1 1 6,1 2 5,0 1 5,0 1 6,1 1 6,2 4 4,2 3 7,2 2 4,0 4 1,-1 4-7,-1 4-7,0 4-5,-1 2-4,-1 3-1,1 1 0,0 3 0,-1 0-2,-2 1-1,-3-1-3,0 1-1,-2-1-3,2 1-4,0-1-4,1 1-3,0-1-4,-2-2-5,-2 0-4,-2 0-4,-1-7-12,-2-11-21,0-10-21,-1-11-20,0-8-3,4-3 19,3-4 16,2-4 17,3-1 13,4 1 5,2 3 7,3 2 5,2 2 7,2 1 4,0 3 6,1 1 5,1 4 6,1 3 5,1 4 5,1 5 6,1 2 3,1 2-1,1 2-1,1 2 0,-2 2-3,-1 4-4,-4 2-4,-3 4-5,-3 1-2,-3 3-3,-3 1-2,-2 3-2,-3 2-2,-2 1-3,-2 2-3,-2 3-3,-3 0-1,-4-1-2,-4-1-2,-3-1 0,-3-2-3,1-1 0,-1-3-2,1-1-1,-1-3 0,1-3 0,-1-2 2,0-4 0,2-2 0,1-2-2,2-2 0,3-2-2,1-3-1,4-3 1,3-5-1,2-4 1,4-2 1,4-1 0,4-1 1,4-1 0,1 1 2,-1 3 2,-1 3 1,-1 3 2,-1 2 3,0 4 3,-2 2 4,0 4 3,-3 4 3,-1 8 3,-2 6 3,-2 7 4,-2 3-1,-4-1-4,-2-1-4,-3-1-3,-3-1-3,0 1 0,-1-1-2,-1 1 0,0-2-2,0-1-2,2-3 0,1-1-3,2-6-4,4-9-7,4-8-7,4-9-8,3-7-2,0-5 1,1-5 3,2-4 1,-1-6 3,-1-2 2,0-6 2,-2-2 3,0-2 3,-2 2 2,0 2 3,-2 2 3,0 3 2,0 4 3,0 4 2,0 4 2,0 4 5,0 7 4,0 5 5,0 7 5,0 5 7,-2 8 7,0 6 8,-2 7 8,0 8 0,1 7-5,-1 8-7,0 8-6,0 5-4,0 1-3,0 3-3,0 2-3,1 0-3,0-1-1,2 0-2,0-2-1,1 0-2,0 0-4,0-1-3,0 1-3,0-3-5,0-4-6,0-6-4,0-4-6,1-6-5,2-5-5,2-7-5,2-5-5,1-7-2,1-6 4,2-8 1,0-6 4,0-3 4,-3 1 4,-1 1 6,-2 0 6,-1 1-3,0-1-8,0-1-10,0-1-8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56"/>
    </inkml:context>
    <inkml:brush xml:id="br0">
      <inkml:brushProperty name="width" value="0.0282" units="cm"/>
      <inkml:brushProperty name="height" value="0.0282" units="cm"/>
      <inkml:brushProperty name="color" value="#F2395B"/>
    </inkml:brush>
  </inkml:definitions>
  <inkml:trace contextRef="#ctx0" brushRef="#br0">41250 54895 779,'1'-13'6,"2"4"9,2 6 12,2 5 9,3 5 2,5 9-8,5 7-8,5 9-9,1 3-3,0 0-2,-1 0 0,-1 0 0,-2-3-13,-3-6-22,-3-5-24,-2-6-22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06"/>
    </inkml:context>
    <inkml:brush xml:id="br0">
      <inkml:brushProperty name="width" value="0.06" units="cm"/>
      <inkml:brushProperty name="height" value="0.06" units="cm"/>
      <inkml:brushProperty name="color" value="#F2395B"/>
    </inkml:brush>
  </inkml:definitions>
  <inkml:trace contextRef="#ctx0" brushRef="#br0">72450 43177 366,'21'-15'0,"-5"4"0,-5 3 0,-4 3 0,-2 1 5,1 2 9,3 0 8,2 2 11,1 0 2,0 2-2,-1 0-3,1 2-3,0 1-2,0 5-4,-1 4-4,1 4-3,-1 1-4,-1 1-4,0-1-4,-2 1-4,0 1-4,-2 3-5,-1 2-5,0 5-4,-3-1-5,-4-2-3,-4-2-3,-4-1-3,-3-3-1,-1-1 3,-3-3 3,-1-1 3,-2-3 4,0-2 5,1-4 4,-1-3 5,1-1 4,3 0 3,1 0 2,3 0 3,1-2 2,6-2 3,3-3 4,4-4 2,3-1 1,6-2 1,2 0 1,5-1-1,1 0 1,1 1-1,-1 0-1,1 2 0,-1 1-1,-1 2-1,-1 2-1,0 2-1,-3 4-1,-3 4 0,-3 5-1,-2 5-1,-3 4 0,-1 3-1,0 3 0,-1 3-1,-3 2 0,-2 3 1,-4 1 0,-2 2 0,-2 0 0,1-4 1,-1-2-1,0-3 0,1-3 1,1-3-1,0-3 0,2-3 0,4-8-3,8-12-4,8-13-4,7-13-5,7-9-3,3-4 1,4-6-2,5-4 1,2-5-1,4-3-2,2-5-1,4-3-1,0-1 0,0 7 3,-2 3 4,0 6 2,-3 5 2,-4 6 4,-4 6 2,-4 6 2,-4 5 4,-5 6 4,-5 7 5,-4 5 3,-5 7 4,-3 10 3,-2 8 2,-4 9 3,-3 5-2,-4 2-3,-4 2-6,-3 3-3,-3 0-5,2 0-1,1 0-3,1 0-2,-1-1-2,0-4-2,-1-2-3,-1-3-2,0-4-4,3-3-3,1-4-5,2-5-4,0-4-6,-2-6-9,-2-6-8,-1-6-9,-1-5 0,3-5 6,1-5 8,2-5 8,2-4 4,0-6 4,2-5 3,1-4 4,-1 1 2,2 8 1,-1 8 1,0 7 1,1 10 11,2 10 18,2 12 20,2 10 19,1 7 3,0 5-12,-1 3-12,2 4-13,-2 0-8,1-6-2,0-4-4,0-4-2,-1-3-6,-2 1-8,-2 0-8,-2 3-8,-1-2-5,-2-3-2,0-3-2,-1-3-2,-1-2 0,0-3 1,0-1 2,0-2 2,0-3 1,-1-4 3,-2-4 1,0-3 3,-2-6 3,-1-6 2,-3-5 3,-1-6 2,-1-3 3,2 1 1,2 1 2,3 2 0,1 0 3,2 3 3,2 2 2,3 1 3,-1 4 2,2 5 1,-1 5 3,0 4 1,1 7 10,2 8 18,2 8 18,2 7 18,1 6 3,0 3-14,-1 3-14,2 2-13,-2 3-8,1-1-6,0 0-3,0 0-5,1 0-3,2 0-1,2 0-2,2 0-1,1 0-1,3-2-2,1 0-1,3-1-1,3-2-3,3-2-3,4-1-3,5-3-3,4-1-2,6-3 1,6-1 2,6-3 1,7-6-10,7-10-18,8-12-20,9-10-19,4-7-4,3-4 10,4-5 10,2-3 11,-6 1 3,-17 5 0,-17 7-1,-16 6-2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08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74200 42937 565,'7'-6'123,"-1"6"-28,0 4-28,-2 6-28,0 2-15,0 3-2,0 2-3,0 1-2,-1 4-4,1 5-4,0 5-4,0 5-3,0 2-9,0 0-9,0 0-11,0 0-11,-1-4 0,1-8 7,0-7 7,0-8 9,-1-4-5,0 1-13,-2 1-16,0 2-14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15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3480 5316 576,'-27'-7'3,"11"2"7,9 2 7,10 2 6,5 1 2,1 0-3,2 0-3,0 0-2,1 2-3,3 4 0,2 4-2,1 3-1,0 3-1,-2 0-2,-4-1-2,-3 1-1,-2 2-2,0 5 1,-2 5-1,0 5 1,-3 2-3,-4 2-3,-4 0-4,-4 2-4,-2-1-1,-2-2 2,0-1 1,-1-3 2,0-2 2,-1-1 2,0-3 1,1-1 1,0-4 3,2-1 1,3-4 3,1-3 1,3-3 1,4-2-2,4-4-3,4-3-1,4-3-2,5-6-3,5-4-2,5-5-4,3-4 0,1-3-2,1-3-1,0-2 0,1-4-1,-1-1-1,-1-2 0,-1-2 0,-3-1 0,-1 1 0,-4 2 2,-3 0 0,-3 3 2,-1 4 1,-2 3 3,-2 5 1,-3 2 3,-1 4 4,-2 3 3,-2 3 3,0 4 8,0 6 12,2 6 13,0 6 13,2 5 0,2 8-9,2 7-10,1 7-9,1-1-8,0-6-3,-2-7-5,0-7-3,-1-1-3,1 3-3,1 5-4,2 3-2,-1 0-1,1-3 1,0-5 2,0-3 0,-2-3 1,-1-1-2,-2-1-1,-2 0-2,-2-2 1,-1 1 0,0 0 2,-1 0 0,-4 1 1,-4 5 0,-6 3-1,-3 5-1,-5-1 0,0-3-3,-1-5-1,0-3-3,-2-3-1,1-1-1,-1 0-2,1-2-2,-1-1-2,1 0-6,-1-2-3,1 0-6,0-4-2,1-6 1,1-6-1,1-6 1,2-1 1,5 3 5,3 3 3,4 3 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15"/>
    </inkml:context>
    <inkml:brush xml:id="br0">
      <inkml:brushProperty name="width" value="0.03186" units="cm"/>
      <inkml:brushProperty name="height" value="0.03186" units="cm"/>
      <inkml:brushProperty name="color" value="#F2395B"/>
    </inkml:brush>
  </inkml:definitions>
  <inkml:trace contextRef="#ctx0" brushRef="#br0">4750 5362 690,'22'-8'-16,"-3"2"14,-3 1 14,-3 1 15,-1 0 7,2 0 2,0 0 1,1 0 1,1 0-2,-1 0-4,1 0-6,-1 1-4,1-1-7,0 2-5,-1 0-7,1 2-7,-2 0-4,-1 0-2,-2 0-2,-2 0-3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16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7750 3537 600,'14'-6'93,"-1"6"-26,-2 4-23,-2 6-25,-1 3-15,0 3-5,0 3-6,-1 3-5,1 5-5,-2 5-3,-1 6-4,0 6-4,-2 1-3,-1-6-2,0-4-2,-1-5-3,-1-4 3,0-3 7,0-3 7,0-3 8,-1-2 4,-1-3 2,0-1 2,-1-2 2,-1-1 5,2 0 6,0 0 7,2-1 7,1 2 3,2 0-1,2 1-1,2 2-2,1 1 2,-1 5 3,1 3 4,0 5 3,0 2 0,0 2-3,0 3-3,-1 1-4,1 1-1,0 1-1,0-1 0,0 0 0,-1-2-1,-1-3-1,-1-5-2,0-3-1,-1-4-4,0-1-7,0-2-7,0-3-7,-1-6-12,-1-14-17,0-12-16,-1-12-17,-2-11-2,-1-7 11,0-6 13,-1-7 12,-1-1 8,0 5 5,0 4 4,0 6 4,1 4 4,2 6 3,2 4 3,2 5 2,2 4 4,2 3 6,2 3 5,2 3 6,0 2 4,1 3 1,0 1 2,0 2 1,0 2 1,1 2 2,1 2 0,1 3 1,0 0 1,-1 0-2,0 0-1,-2 0-1,0 0-2,0 1-5,-1 2-4,1 0-4,-1 2-3,-1 2-4,0 2-3,-2 2-4,0 1 0,-2 3 1,-1 2 2,0 1 0,-3 3-1,-2 1-5,-4 3-6,-2 1-5,-2 2-1,-2-1 0,0 0 2,-1 1 1,-2-1 2,0 1 3,-1-1 4,-1 1 4,-1-1 3,-2 0 5,0 1 4,0-1 4,0-1 3,4-5-2,4-3-1,5-5 0,2-2-2,3-2-3,4-2-2,2-2-3,3-4-2,4-6-1,2-6 0,3-6 0,3-3-4,1-3-7,3-1-6,1-3-6,1-1-4,1-1-2,-1 0-1,1-2-1,-2 1-2,-1 1-1,-3 3 0,-1 1-1,-3 4 2,-3 3 6,-3 4 6,-2 5 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17"/>
    </inkml:context>
    <inkml:brush xml:id="br0">
      <inkml:brushProperty name="width" value="0.04976" units="cm"/>
      <inkml:brushProperty name="height" value="0.04976" units="cm"/>
      <inkml:brushProperty name="color" value="#F2395B"/>
    </inkml:brush>
  </inkml:definitions>
  <inkml:trace contextRef="#ctx0" brushRef="#br0">9750 3109 442,'17'-8'57,"1"0"-11,3 0-11,1 0-11,2 0-8,-1 1-3,1-1-4,-1 0-3,0 0-3,-1 0-2,-1 0-3,-1 1-3,-2-1-2,-3 2-2,-3 0-2,-2 2-3,-6 0-3,-8 0-8,-8 0-5,-7 0-7,-5-1-1,1-3 7,-1-4 6,1-2 6,0 0 5,1 1 5,1 2 4,1 2 4,2 2 5,2 1 5,4 0 4,3 2 5,2 3 4,2 6 3,2 5 3,2 7 2,2 3 0,2-1-2,2 1-3,2-1-3,1 3-2,0 3-2,-1 5-2,1 3-2,0 1-3,0-3-1,0-4-3,-1-2-2,1-3-1,0-3 0,0-3 1,0-2 0,1-10-10,1-14-20,3-15-22,2-15-20,-2-8-4,-3-2 16,-4-2 14,-4-1 15,-2 0 10,2 6 3,0 4 5,2 6 3,0 5 4,0 7 2,-1 7 4,1 7 2,1 5 7,2 4 9,2 4 8,2 4 10,-1 4 1,-3 5-5,-2 5-6,-4 5-5,-1 4-4,-2 3-4,0 2-3,-2 4-3,0 2-3,-2 0-2,0 2-2,-1 1-2,-2 0-2,-2 0 0,-2 0-1,-1 0-1,-2-2-1,1-2-2,-1-3-1,0-3-2,2-5-1,1-4 1,2-5 1,2-4 1,4-8 2,5-7 1,4-7 1,5-9 3,5-5-1,4-1 0,3-3-2,5-1-1,1-1 0,2 1 0,1 1 1,1 1 1,0 2 0,0 3 0,1 3-1,-1 3-1,-1 3 2,-3 2 5,-4 4 4,-1 2 5,-4 3 2,-1 2-1,-3 2 1,-1 2 1,-2 2-1,-2 3 1,-3 4 1,-1 2 0,-2 3 0,-4 3 0,-2 3 1,-3 3-1,-3 1 0,0 0-2,-1 1-2,-1-1-1,-1 0-2,0 2-1,0 1-2,1 1-1,-2-1-1,0 0-1,-1-1 0,-1-1-2,0-3 0,2-3 0,3-5-1,1-3 0,1-10-5,-2-16-13,0-16-11,-1-15-13,1-14-5,4-13 0,4-13-2,4-12 1,3 1 0,0 15 1,1 16 2,2 17 1,-1 7 5,-1 3 8,-1 2 7,0 1 8,-2 4 5,0 5 2,-2 5 3,0 5 1,-2 6 8,-2 8 13,-2 7 13,-2 9 13,-1 5 5,-1 3-7,-2 3-4,0 3-6,-1 1-5,1 2-2,-1 0-4,0 2-3,1 0-3,1 1 0,0-1-2,2 0-1,0 0-2,1 0-5,-1 0-3,0 0-4,1-2-4,2-3-5,2-5-5,2-3-4,3-6-8,2-7-10,3-7-8,4-6-10,0-5-2,1-2 7,0-2 7,0-2 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17"/>
    </inkml:context>
    <inkml:brush xml:id="br0">
      <inkml:brushProperty name="width" value="0.03294" units="cm"/>
      <inkml:brushProperty name="height" value="0.03294" units="cm"/>
      <inkml:brushProperty name="color" value="#F2395B"/>
    </inkml:brush>
  </inkml:definitions>
  <inkml:trace contextRef="#ctx0" brushRef="#br0">11900 4627 667,'36'-6'33,"-6"2"0,-5 4 1,-6 3 1,-4 0 0,-1 1-2,-1 0-2,-1 0-2,0 1-3,0 0-6,-1 1-6,1 2-5,-2 1-9,-2 3-9,-4 3-12,-2 3-9,-5 1-9,-2-1-3,-5-1-4,-4 0-4,0-4 2,1-3 7,2-4 8,2-4 6,2-2 6,-1 2 2,0 0 3,0 2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1:17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9540 5650 557,'-27'14'32,"11"-3"10,9-3 8,10-2 11,6-3-1,3 1-7,4 0-9,2 0-8,2 1-8,1 0-8,0 1-8,3 1-7,0 0-9,2-2-9,3-2-9,1-2-8,-1-1-11,-6 2-14,-4 0-13,-4 2-13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09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46056 23700 630,'16'7'49,"0"-1"-8,-1 0-9,1-2-9,0 0-5,-1-2-2,1 0-4,-1-2-2,1 1-2,-2 0 2,-1 2 0,-1 0 1,-1 1-1,0 0-5,-2 0-5,-1 0-3,-1 0-4,-2 2 1,-2 0-1,-2 1-1,-2 2 1,-2 2 2,-2 2 0,-2 1 1,-2 2 2,-3 1-1,-3 2 1,-3 0 1,-3 1-1,-2 3 0,-1 1-2,-2 3 0,-1 1 0,1 0 0,1 2 1,1 1 0,1-1 0,1-3 1,1-3-1,1-3 0,1-3 1,2-1 0,3-2 1,1-2 0,2-3 1,0-1 2,2-2 1,1-2 1,2-2 2,6-2 1,4-2 2,6-2 2,2-3-1,3-2-1,2-3-1,1-3-2,2-1-1,1 4-1,1 3-1,2 3-1,-2 1-1,-2 0-2,-1 0-2,-2 0-3,-2 1-1,-1 0-4,-1 1-2,0 2-3,-1-1-3,1-4-3,1-2-4,1-3-2,1-2 0,-2 0 4,-1 0 5,-1 1 3,0-1 4,0 0 0,-1 0 3,1 1 0,-1 1 10,-2 6 18,-2 4 18,-2 6 17,-2 3 4,-1 3-10,0 3-10,-2 4-10,0-1-6,0 1-1,0-2-2,0-1-2,0-1-4,0-1-8,0-1-8,0 0-7,3-7-10,6-12-9,6-12-9,5-11-10,3-6-2,-1 1 8,-1 1 7,0 2 7,-3 2 6,1 5 7,-2 5 7,-1 5 6,-2 5 11,-3 6 15,-2 6 14,-4 6 15,-2 3 3,0 3-8,-2 2-8,0 1-8,-1 1-6,2-3-6,0-1-5,2-2-5,-1-1-5,-1-1-3,0 1-3,-1 0-3,-1 0-6,0-1-8,0 1-7,0 0-8,-1-3-8,-1-5-9,0-4-9,-1-5-8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09"/>
    </inkml:context>
    <inkml:brush xml:id="br0">
      <inkml:brushProperty name="width" value="0.0307" units="cm"/>
      <inkml:brushProperty name="height" value="0.0307" units="cm"/>
      <inkml:brushProperty name="color" value="#F2395B"/>
    </inkml:brush>
  </inkml:definitions>
  <inkml:trace contextRef="#ctx0" brushRef="#br0">48500 23344 716,'8'-9'0,"0"0"0,-1-1 0,1-1 0,0-1-4,0 2-7,0 1-8,-1 1-7,1 1 8,0 2 24,0 2 25,0 2 23,-1 2 8,-1 2-9,-1 2-10,0 2-9,-1 2-7,0 3-6,-1 3-6,2 3-6,-4 2-5,-2 3-1,-5 1-4,-4 3-2,-3-1-3,0-2-2,-1-1-3,-1-3-1,1-2-2,3-2 3,3-4 2,2-3 1,5-4 3,4-4 1,5-6 3,6-4 3,1-2-1,1 1-1,0 0-1,-1 2-1,0 1-4,-1 2-3,-1 3-4,0 1-3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06"/>
    </inkml:context>
    <inkml:brush xml:id="br0">
      <inkml:brushProperty name="width" value="0.04072" units="cm"/>
      <inkml:brushProperty name="height" value="0.04072" units="cm"/>
      <inkml:brushProperty name="color" value="#F2395B"/>
    </inkml:brush>
  </inkml:definitions>
  <inkml:trace contextRef="#ctx0" brushRef="#br0">9837 47649 540,'-6'-5'3,"6"8"6,4 6 7,6 8 5,2 3 3,1 3-2,1 1-2,2 3-1,1 3-1,5 8-1,3 6 1,5 8-1,0 2 0,-2-1-2,-1 0-2,-3-2-2,-1 0-1,-1 0-3,-1 0-2,0 0-1,-2-4-3,1-6 1,-1-7-1,1-7-1,-1-7 0,1-5 0,0-6 0,-1-6 0,4-8 1,7-10 3,7-9 3,6-11 2,4-5 1,-2-4 1,0-3-1,-1-2 0,1-4 0,4-5 0,3-5 1,5-5-1,3-6 0,2-5 0,1-6-1,3-6 0,1-2-1,-1 4-2,1 2 0,0 3-1,-2 6-2,-3 10-2,-3 7-3,-2 10-3,-4 5-3,-3 4-4,-2 2-5,-4 4-4,-2 1-3,-3 1-1,-4 1-2,-2 2-2,-4 0-3,-3 3-5,-5 1-3,-3 3-6,-4 2 2,-4 5 5,-5 3 8,-2 4 5,-3 2 5,0 1 1,0-1 1,0 0 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0"/>
    </inkml:context>
    <inkml:brush xml:id="br0">
      <inkml:brushProperty name="width" value="0.02738" units="cm"/>
      <inkml:brushProperty name="height" value="0.02738" units="cm"/>
      <inkml:brushProperty name="color" value="#F2395B"/>
    </inkml:brush>
  </inkml:definitions>
  <inkml:trace contextRef="#ctx0" brushRef="#br0">49050 23477 803,'14'-14'4,"-3"3"8,-3 3 8,-2 2 7,-1 2 3,2 1-4,1-1-3,3 0-4,2 0-4,1 0-5,3 0-6,2 1-5,-1-1-2,1 2 4,-2 0 2,-1 2 3,-1 0-5,-1 0-15,-1 0-12,0 0-15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0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49579 22700 685,'-14'3'45,"5"6"0,3 5 0,4 7 1,2 4-4,0 2-8,0 4-7,0 3-8,0 2-9,0 0-9,0 2-9,0 1-10,-1-3-2,0-2 4,-2-5 3,0-3 5,-1-4-7,1-2-18,-1-1-17,0-2-18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3"/>
    </inkml:context>
    <inkml:brush xml:id="br0">
      <inkml:brushProperty name="width" value="0.03105" units="cm"/>
      <inkml:brushProperty name="height" value="0.03105" units="cm"/>
      <inkml:brushProperty name="color" value="#F2395B"/>
    </inkml:brush>
  </inkml:definitions>
  <inkml:trace contextRef="#ctx0" brushRef="#br0">46297 26174 708,'7'-8'11,"0"0"2,-2 0 4,0 1 3,-2-1 0,-1 0-2,0 0-3,-2 0-2,-1 1-2,-2-1-1,-2 0-2,-1 0-2,-3 1-1,0 0 1,-1 2-1,-1 1-1,-1 0 0,2 2-1,1 0-2,1 2-1,-1 0-1,0 2 2,-2 0 1,0 2 1,-1 1 0,-1 3 1,-1 3 0,-1 4-1,-1 1 2,2 1 1,1 1 1,1 1 2,1 0 0,0 1-1,2 0-1,1-1 0,0 2-2,0 3-1,0 3-3,1 3-1,0 0-1,2-3 2,2-4 0,2-1 0,1-4 2,0-1-2,0-3 1,0-1-1,0-2 0,2 0 0,0-2 0,2-1-1,1 0 0,1-2 1,3-1-1,2 0 1,2-3-1,1-4-5,3-4-4,2-4-4,1-4-1,2-3 2,3-5 3,1-3 1,2-4 0,-1-3-3,0-2-4,1-4-2,-2-1-3,-3 0-5,-3 0-3,-3 0-3,-2 0-1,-1 1 6,-1 2 4,0 0 6,-3 2 2,-1 1 4,-2 3 1,-2 2 3,-2 2 3,0 3 2,-2 3 3,0 3 3,-1 2 5,0 2 8,0 3 8,0 1 7,-2 3 2,0 4-2,-3 4-2,-2 4-4,0 2-13,0-1-26,2 1-24,1 0-26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3"/>
    </inkml:context>
    <inkml:brush xml:id="br0">
      <inkml:brushProperty name="width" value="0.03032" units="cm"/>
      <inkml:brushProperty name="height" value="0.03032" units="cm"/>
      <inkml:brushProperty name="color" value="#F2395B"/>
    </inkml:brush>
  </inkml:definitions>
  <inkml:trace contextRef="#ctx0" brushRef="#br0">47450 26037 725,'7'-6'-20,"-3"6"20,-1 4 20,-1 6 19,-2 2 6,0 1-6,0 1-7,0 2-7,0 0-4,0 3-4,0 1-2,0 3-3,0 1-2,0 1-2,0 1-2,0 0-2,0 1-2,0-1-3,0-1-3,0-1-2,0 0-2,1-1-1,2 1 1,0-1-1,2 0-4,0 1-5,1-1-7,2 1-6,0-3-4,1-3-1,1-5-1,1-3-2,0-2 2,-2-2 6,-3-1 5,-1 0 4,0-2 5,0-1 4,1 0 4,2-1 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4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45038 26663 700,'7'-9'-2,"-4"0"9,-3-2 10,-2 0 9,-3 1 2,-2 3-5,-1 2-7,-3 4-5,-2 1-4,-2 0-2,-1 0-1,-3 0-1,0 1-1,-1 2 2,0 2 0,1 2 1,-1 1 1,1 1 1,-1 2 1,1 0 1,-1 1 0,1 3 0,-1 2 0,0 1-1,1 3 0,1 3 2,1 3 1,1 3 1,2 1 0,2-2-3,4 0-3,3-1-2,1-1-2,2-3-1,0-1-2,2-3 0,1-1-1,4-3-1,2-1-1,3-2 0,3-2-3,2-1-2,1 0-4,3-2-3,2-1-4,3-2-4,3-3-5,3 0-5,3-5-3,4-6-1,4-6-1,4-5-2,-2-2 3,-7 2 8,-9 4 6,-7 3 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5"/>
    </inkml:context>
    <inkml:brush xml:id="br0">
      <inkml:brushProperty name="width" value="0.03035" units="cm"/>
      <inkml:brushProperty name="height" value="0.03035" units="cm"/>
      <inkml:brushProperty name="color" value="#F2395B"/>
    </inkml:brush>
  </inkml:definitions>
  <inkml:trace contextRef="#ctx0" brushRef="#br0">48486 26066 724,'15'-7'85,"-2"2"-19,-3 2-19,-1 2-20,-1 1-10,0 2-4,0 0-3,-1 2-4,0 1-3,-2 3-1,-2 3-3,-2 4-2,-2 0-1,-4-1-1,-2-1 0,-3-1-1,-2 0 0,0-1-3,0 1-1,1 0-2,0-1 0,0-1 3,2-1 2,1 0 3,0-2 1,0-1 1,0-1 2,1 0 0,2-2 3,7 0 3,8-2 2,6 0 4,2-2 0,-3 0-4,-3-2-3,-2 0-3,-2-1-7,3 0-8,2 0-10,1 0-8,2 0-3,0 1 2,-1-1 3,1 0 2,-2 0 1,-1 0-2,-2 0-2,-2 0-2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5"/>
    </inkml:context>
    <inkml:brush xml:id="br0">
      <inkml:brushProperty name="width" value="0.02645" units="cm"/>
      <inkml:brushProperty name="height" value="0.02645" units="cm"/>
      <inkml:brushProperty name="color" value="#F2395B"/>
    </inkml:brush>
  </inkml:definitions>
  <inkml:trace contextRef="#ctx0" brushRef="#br0">49200 26197 831,'16'-15'56,"-1"4"-13,1 3-12,0 3-11,0 1-9,1 2-5,1 0-4,1 2-6,-1 0-2,-1 0-4,-2 0-1,-2 0-4,-2 0-1,-1 0-1,-1 0-2,0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6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49497 25675 720,'-15'-21'4,"4"5"6,3 4 5,3 6 6,1 4 4,2 4 2,0 4 2,2 4 2,0 2-2,0 3-3,0 2-5,0 1-3,0 2-5,0-1-5,0 1-5,0 0-6,0 1-7,0 4-8,0 5-9,0 3-8,0 0-1,0-2 4,0-3 6,0-3 6,0-3-1,0-3-7,0-3-5,0-2-6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8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45541 29013 584,'-10'6'1,"-2"-1"2,-3-2 1,-3-2 3,2-1 4,6 0 9,8 0 8,7 0 8,4 0 2,5-2-7,4 0-5,3-2-6,3 0-4,-1 1-3,0-1-4,1 0-2,-1-1-2,1 0 0,-1-2 0,1 0 1,-2 0-4,-1 1-7,-3 0-8,-1 2-7,-3 0-6,-1 2-4,-2 0-3,-2 2-5,-3 1-1,-4 4 0,-4 2 1,-4 3-1,-4 1 5,-2 0 7,-3-2 8,-3 0 7,-1-3 6,1-1 1,1-2 3,1-2 1,0 0 3,2 0 1,1 2 1,1 0 2,0 0 1,1 0 3,-1-2 1,0 0 2,1-1 2,1 2 4,0 0 4,2 2 3,0 0 4,0 3 3,1 2 4,-1 2 3,0 1 0,2 0-5,1-1-4,0 1-5,1 1-4,0 5-1,0 4-3,1 3-2,-2 5-1,0 5-2,-2 4-1,0 6-2,-1 3-2,1 2-6,-1 2-4,0 1-4,0 1-4,2-4-2,1-3 0,0-2-2,1-4-2,1-4-4,-1-4-3,0-3-4,0-5-2,2-3-2,0-5 0,2-3-2,1-5-1,2-6-4,2-6-2,2-6-4,0-3 4,-1 1 8,-1-1 10,0 0 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8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45600 30388 561,'0'-36'-1,"0"7"4,0 7 4,0 7 2,1 4 4,2 1 2,2 0 2,2 2 2,1 0 1,3 0-2,2 1-1,2-1-1,1 0-1,1 2 0,1 1 0,1 0-1,1 0 0,1-2-2,1-1-3,1-3-1,0-1-3,-1 1-2,-1-1-3,-1 0-3,-1 1-1,-1 2 1,-1 3 1,-1 1 1,-2 0-5,-2 0-8,-4-1-9,-3-2-8,-1 1-3,-2-1 6,0 0 4,-2 0 6,-1 0 4,-2 1 2,-2-1 3,-1 0 2,-2 0 3,0 0 3,0 0 3,0 1 3,0 0 2,-1 2 0,-2 2 1,0 2 0,-1 1 2,1 2 1,-1 0 1,0 2 2,0 1 1,1 3 3,-1 4 1,0 2 3,1 2 1,1-1-1,0 1 2,2-1-1,1 1 0,1 2-2,0 0-1,2 1-2,0 1-1,2 1-2,0 1 0,2 1-2,0-1-2,0-3-4,0-3-3,0-3-5,1-2-2,2-1-2,2 0-3,2-2-1,1-1-3,3 0-3,2-2-2,2 0-3,1-2-3,5-1-3,2 0-2,3-2-3,1-2-3,2-3-2,1-5-1,1-4-2,-2-1 2,-3 3 3,-5 1 5,-3 2 3,-4 1 4,-1 1 3,-2-1 3,-2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0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53300 36850 582,'28'7'27,"-5"-1"-1,-7 0-2,-5-2-2,-2 1 2,1 0 4,3 1 5,2 2 4,0-1 0,1 1-4,0 0-3,-1 0-5,0-1-3,-1 1-3,-1 0-2,0 0-3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26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45000 18716 574,'1'-12'-3,"2"6"26,2 8 27,2 6 26,0 5 6,1 2-17,0 1-17,0 3-16,0 1-11,0-1-6,-1 1-5,1-1-5,0 0-4,-2-2 0,-1-3-3,0-1 0,-1-2-1,3-2-2,2-3-1,2-1 0,2-3-1,1-6 1,3-4 2,2-5 2,1-7-1,1-7-2,1-8-1,1-8-2,1-6-4,3 0-8,1-3-7,3-2-8,-3 4-7,-4 10-6,-5 9-8,-4 11-7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9"/>
    </inkml:context>
    <inkml:brush xml:id="br0">
      <inkml:brushProperty name="width" value="0.03194" units="cm"/>
      <inkml:brushProperty name="height" value="0.03194" units="cm"/>
      <inkml:brushProperty name="color" value="#F2395B"/>
    </inkml:brush>
  </inkml:definitions>
  <inkml:trace contextRef="#ctx0" brushRef="#br0">47394 28916 688,'7'-7'72,"1"2"-13,0 2-15,0 2-14,-2 3-10,-1 4-7,-2 3-5,-1 5-7,-4 1-3,-1-1-1,-2-1-1,-1 0-1,-2-3 0,0-3 2,0-2 1,1-4 1,1 0 1,6 4 0,4 2 1,5 4 0,2-1 0,0-1 0,-2-2-1,0-2 1,-2 0 1,-1 1 3,-1 3 3,0 2 3,-2 1 2,-2-1-3,-2 1-1,-2 0-3,-3 0 0,-2 3-1,-3 2-1,-3 1 0,-1 1-2,1-1-3,0-1-1,2-1-3,0-2-1,1-4 2,-1-4 2,0-4 1,2-6-10,3-8-22,2-8-22,4-7-23,2-2-2,2 6 17,2 4 17,2 4 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19"/>
    </inkml:context>
    <inkml:brush xml:id="br0">
      <inkml:brushProperty name="width" value="0.03529" units="cm"/>
      <inkml:brushProperty name="height" value="0.03529" units="cm"/>
      <inkml:brushProperty name="color" value="#F2395B"/>
    </inkml:brush>
  </inkml:definitions>
  <inkml:trace contextRef="#ctx0" brushRef="#br0">48150 28652 623,'22'0'105,"-1"0"-25,-3 0-27,-1 0-26,-1 0-15,-1 0-5,1 0-3,0 0-5,-1 0-7,-1 0-10,-1 0-11,-1 0-10,-3 0-6,-4 0-2,-6 0-2,-4 0-1,-3-1 4,0-4 10,1-2 11,-1-3 9,0-2 7,2 0 2,1 0 2,0 1 2,1 0 2,-2 0 4,0 2 2,-1 1 4,-1 0 4,2 2 5,1 1 7,1 0 5,-1 3 7,2 2 6,-1 4 7,0 2 7,0 3-1,2 4-9,0 2-8,2 3-9,0 2-6,0 1-7,0 1-4,0 1-7,0 0-6,0 2-11,0 1-11,0 1-9,-1 0-6,0 1-2,-2-1 0,0 0-2,-1-2-2,0-5 1,0-5-2,1-4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20"/>
    </inkml:context>
    <inkml:brush xml:id="br0">
      <inkml:brushProperty name="width" value="0.03631" units="cm"/>
      <inkml:brushProperty name="height" value="0.03631" units="cm"/>
      <inkml:brushProperty name="color" value="#F2395B"/>
    </inkml:brush>
  </inkml:definitions>
  <inkml:trace contextRef="#ctx0" brushRef="#br0">47114 28621 605,'1'-15'31,"2"4"-2,2 3-4,2 3-3,1 1-1,-1 0-3,1 0 0,0 0-2,0 1-2,0 2-1,-1 2-1,1 2-2,0 1 0,0 0 1,0 0 0,-1 0 2,0 2-4,-2 5-5,-2 5-6,-2 6-5,-2 0-4,-4 0-1,-2-1 0,-3 0-2,-3-3 1,0-1 0,-1-3 1,-1-1 2,0-2 0,1-1 2,0 0 0,2-2 2,3 0 3,6-2 5,6-1 4,6 0 6,3-2 1,0-1-1,-1 0 0,1-1-2,0-1 0,0 2 0,-1 0 0,1 1 0,-1 2 1,-1 2 3,0 2 3,-2 2 2,-1 0 1,-2 1-2,-3 0-2,0 0-1,-3-1-6,-1 1-6,0 0-9,-1 0-7,-3 0-4,-4 3-2,-3 2-1,-5 1-1,-2 1 0,1-1 2,-1-1 4,1 0 1,1-3-5,5-1-15,3-2-15,4-2-14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23"/>
    </inkml:context>
    <inkml:brush xml:id="br0">
      <inkml:brushProperty name="width" value="0.03736" units="cm"/>
      <inkml:brushProperty name="height" value="0.03736" units="cm"/>
      <inkml:brushProperty name="color" value="#F2395B"/>
    </inkml:brush>
  </inkml:definitions>
  <inkml:trace contextRef="#ctx0" brushRef="#br0">39295 39325 588,'-1'-22'18,"-1"3"6,0 3 7,-1 3 6,-2 2 0,0 2-6,-1 2-7,-2 2-8,-1 1-3,-1 1-2,-3-1-1,-2 0-2,-1 0-1,-3 2 0,-2 0-1,-1 2-1,-1 1-1,1 2 0,1 2-1,1 2-1,1 0 1,3 1 1,1 0 1,3 0 2,0-1 0,2-1 0,1 0-2,0-2 0,3 1-1,0 2-2,4 2 0,1 2-2,1 1 0,0 1-1,0 1-1,0 1 1,1 1-2,3 0 1,4-1-1,2 1-1,2-1 1,0-1 0,-1-1 0,1 0 1,0-2 0,0-1 1,-1-1-1,1 0 1,-1-1 1,-1-1 0,0 1 0,-2 0 1,0-1 1,0 0 1,0-2 0,0 0 0,-1-1 2,-1 1 1,-1 2 2,0 0 2,-3 1 0,-2 2-1,-4 0 0,-2 1-1,-4 1-1,-3 1-2,-5 2-1,-3 0-2,-3-1-1,3-1-2,0-2 0,1-2-2,-1-1 0,0-1 0,-1 1 0,-1 0 0,0-1-2,-1-2-3,1-3-4,0 0-2,0-5-4,4-2-3,3-5-4,3-4-2,2-3-5,2-3-3,3-3-4,1-3-4,1 0 1,2 3 9,0 3 7,2 3 7,0 3 4,0 1-3,0 2-1,0 2-2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25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48341 39297 569,'37'-8'101,"-2"2"-25,-3 1-23,-3 0-26,-2 1-12,-1 1-1,-1-1-1,-1 0-1,-2 0-5,-3 2-8,-3 0-9,-3 2-9,-2 1-8,-2 2-11,-3 2-9,-1 2-9,-4 0-2,-6 1 10,-5 0 9,-7 0 8,-3-1 8,1-1 4,-1 0 6,1-2 4,0 0 4,1-2 0,0 0 2,2-2 1,1 0 1,1-2 0,1 0 1,1-2-1,-1 0 5,0 1 6,-1-1 7,-1 0 7,-1 0 3,2 2 1,1 0 1,1 2-1,1 1 4,2 4 5,2 2 5,3 3 5,0 3-1,2 0-8,0 1-8,2 1-8,-1 3-5,0 3-1,-2 5-1,0 3-2,-2 3-2,0 3-3,-1 1-2,-1 2-4,-1 1-1,2-2-3,1 0-1,0-1-3,2-1-4,0 2-9,2 1-7,0 1-9,1-2-4,-2 0-1,0-3 1,-2-2-2,1-2 2,1-5 3,0-4 3,2-3 3,-1-5 3,-1-6 2,0-6 2,-1-6 3,-1-6 3,2-6 3,0-5 5,2-6 3,0-4 3,2-1 0,0-1 1,2 0 1,0-1 0,0 3 1,-1 2-1,1 1 1,0 3 2,0 1 3,0 3 4,0 1 3,1 3 4,0 3 6,1 3 4,2 3 6,-1 2 1,1 2-2,0 2-2,0 2-2,1 0-2,1 0-3,3-2-3,2 0-2,1-1-3,3 0 1,2 0-1,1 1 1,1-2-4,-1 2-6,-1-1-6,-1 0-6,-1 0-5,-3 0-3,-1 0-3,-2 0-4,-3-1-4,-1-4-5,-2-2-5,-2-3-6,-3-1 3,-4 3 12,-4 1 13,-3 2 11,-3 2 8,0 2 4,0 2 3,1 2 4,-1 1 2,2 0 2,1 0 3,0 0 1,1 1 1,-1 0-1,-2 2 0,0 0-2,-1 2 0,1 2 1,-1 2 0,0 2 1,1 1 0,1 1-3,0 1-2,2 1-1,1 1-3,0 0-1,2-1-2,1 1-2,0 0-3,2-1-2,0 1-3,2 0-4,1-1 0,4-1 2,2-1 1,3-1 1,4-1-5,1-2-11,5-2-12,2-2-11,2-2-7,1-2-2,1-2-3,1-2-2,1-4 0,2-4 4,2-5 5,3-5 3,-3-1 6,-6 5 6,-5 3 8,-6 4 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25"/>
    </inkml:context>
    <inkml:brush xml:id="br0">
      <inkml:brushProperty name="width" value="0.0397" units="cm"/>
      <inkml:brushProperty name="height" value="0.0397" units="cm"/>
      <inkml:brushProperty name="color" value="#F2395B"/>
    </inkml:brush>
  </inkml:definitions>
  <inkml:trace contextRef="#ctx0" brushRef="#br0">50137 39863 554,'-8'-22'3,"-2"6"6,0 5 7,-1 5 7,0 2 2,1 2 2,0 0 0,2 2 1,0 2 1,-2 4 3,0 4 3,-1 3 2,0 3-1,1 1-8,0 2-6,2 0-7,1 0-3,0 1-1,2-1 1,1 1-1,0-1-4,2-1-7,0-1-8,2-1-7,1-1-4,4-3 0,2-1 2,3-2 1,3-2-6,3-1-12,3 0-14,4-2-12,-2-1-1,-2-4 10,-3-2 11,-2-3 11,-3-2 6,-1 0 1,-1 0 1,0 0 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26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50863 39780 561,'-1'-21'-12,"-1"5"20,0 5 21,-1 5 20,-2 3 8,0 3-8,-1 4-5,-2 2-8,1 3-4,1 2-6,0 2-3,2 1-5,0 2-5,2 2-6,0 0-8,2 1-6,1-1-5,2-3-7,2-3-5,2-3-5,1-4-1,3-6 4,2-6 5,2-5 3,-1-4 4,-1 1 2,-2-1 3,-2 0 2,-1 1 3,1-1 3,2 0 3,0 1 3,0-1 1,-3 2 1,-1 1 0,-2 1 0,-2 1 1,0 0 4,-2 2 2,0 1 4,-3 0 1,-2 2 1,-3 1 0,-3 0 0,-2 1-3,0 1-3,0-2-5,1 2-5,3-1-6,8 0-9,8 0-8,7 0-9,3 1-3,-3 2 6,-2 2 5,-4 2 4,-2 1 6,0 2 4,-2 0 5,0 2 4,-2 0 4,-1 1 2,0 1 2,-2 2 2,0-1 0,-2 1-2,0 0-1,-1 0-2,-2-1-1,2-1-1,-1-1-1,0 0 0,0-1-3,2 1-5,0 2-3,2 0-4,1-1-6,4-3-9,2-2-9,4-4-8,0-2 0,-1-2 8,-1-2 9,0-1 9,-1-2 5,1 0 2,2 0 1,0 0 2,0 0 0,-1-1 2,0-2 1,-2 0 1,0 0 2,0 1 1,0 0 4,-1 2 1,1 0 4,-2 0 2,-1 1 5,0-1 2,-2 3 9,-2 8 11,-2 6 12,-2 7 12,-1 4 0,0-1-14,0 1-14,0 0-13,1 0-9,0 1-5,2 0-4,0 3-4,1 0-4,-2 2-4,0 3-4,-1 1-4,-1 0-4,0-1-3,0-3-3,0-1-3,0-4-2,2-1 0,0-4 1,2-3 0,0-5-3,0-6-5,0-8-5,0-6-5,0-3 2,0 3 11,0 1 9,0 2 11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26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51971 38915 588,'1'-22'3,"0"3"6,2 3 6,0 3 7,2 3 6,0 6 7,1 4 7,2 6 7,-1 3 0,-1 3-10,-1 4-7,0 2-10,-2 2-5,0 1-2,-2 0-3,0 3-2,-2-2-3,0 0-3,-2-1-3,0 0-2,-2 0-5,-2 6-4,-2 5-5,-1 5-3,-3 0-2,0 0 2,-1-3 2,-1-2 2,0-2-2,1-3-9,1-3-7,1-3-8,2-5-5,4-7 0,4-6-1,4-8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27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51949 40098 619,'9'-7'2,"1"1"2,3 0 4,2 2 3,-2 4 6,-5 8 8,-4 7 9,-6 9 8,-3 3-1,-3-1-11,-4-1-11,-2-1-11,0-1-6,5-2-2,3 0-1,4 0-1,2-3-2,0-1 0,0-3-1,0-1 0,1-1 0,3 0 1,4-1 1,2 1 1,1 0 3,0 0 4,-2-1 4,-1 1 5,0 0 2,-2 2 1,-1 0 0,0 1 1,-2 3-1,-2 3-1,-2 4-2,-2 5-1,-4 2-4,-6 2-3,-5 3-6,-7 1-3,-3 2-7,-3 4-8,-1 2-8,-2 4-8,1-2-2,4-5 5,3-4 5,5-5 5,2-4-3,2-3-10,3-4-8,1-1-11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44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58176 39406 570,'0'-14'3,"0"1"9,0 2 8,0 2 10,0 2 2,0-1-4,0 0-3,0 0-3,-1 0-3,-1 1 1,0-1-1,-1 0 0,-2 0-2,-2 0-5,-2 0-3,-2 1-5,-1 0-2,-1 2 0,-1 2 0,-1 2-1,-1 1 1,2 2-1,1 0 1,1 2 0,0 1 1,0 1 1,1 3 0,-1 2 2,-1 1 0,0 1 0,-1 1 0,-1 2 0,0 0 1,-1 1 1,0 1 1,1 1 0,0 0 1,2-1-2,2-1-1,3 0-1,1-2-2,2-1 0,2-1-1,2-1 0,1 0-1,0 2-1,0 0 1,0 1-2,0 0 0,0-1 0,0-1 0,0 0-1,0-1 0,2 1 1,0 1 0,2 1 1,1 0-2,3 0-4,4-2-3,2-1-3,3-2-5,3-4-4,3-4-6,3-4-5,1-3-2,1-2 3,-1-2 2,1-1 2,-1-3-2,2 0-4,1-1-6,1-1-4,-3 0 1,-7 4 7,-7 3 7,-7 3 8,-2 0 4,2 0 2,2-2 2,2 0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39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78067 14927 604,'-15'-6'80,"1"2"-18,1 4-17,0 3-19,1 0-9,-3 1-3,-2 0-3,-1 0-4,-4 1-1,-2 4-3,-2 2-1,-4 3-3,-1 1 0,3-1 0,1 0 0,3-2 0,1-1 0,3-1-1,1 0 0,3-2-1,1-1-4,2 0-8,2-2-7,3 0-7,0-2-1,0-1 6,0 0 5,0-1 6,1-1-1,2 3-10,2 2-8,3 2-9,-2 1 1,-1 2 9,-2 0 11,-1 1 10,-2 1 6,0 0 4,0-1 2,0 1 3,0 0 3,-1 0 0,-2-1 0,0 1 2,-1-1-1,1 0 0,-1-2 0,0-1-1,1 0 0,1 0-1,0 0 1,2 0-2,1-1 1,0-1 0,2-1 0,1 0 1,1 0 4,3 0 10,4 1 10,2 2 10,3 0 1,2 1-7,2 2-6,1 0-7,3 1-4,3 1-2,4 1-1,2 2-3,2-1-1,2 1-1,3 0 0,1-1 0,0 1-2,-1 1-2,-3 2-2,-2 0-2,0-1-1,-1 1-1,1-2-2,-1-1 1,0-1-2,-1-1 0,-1-1-1,-1 0 0,-1-2-1,-1-3 1,-1-1 0,-1-2 0,-1-2-1,-1 0 1,0-2 0,-2 0 0,-2-1 0,-1 2-1,-2 0-2,-2 2-1,-4-1-11,-6-1-22,-6 0-21,-6-1-23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45"/>
    </inkml:context>
    <inkml:brush xml:id="br0">
      <inkml:brushProperty name="width" value="0.04644" units="cm"/>
      <inkml:brushProperty name="height" value="0.04644" units="cm"/>
      <inkml:brushProperty name="color" value="#F2395B"/>
    </inkml:brush>
  </inkml:definitions>
  <inkml:trace contextRef="#ctx0" brushRef="#br0">59138 39139 473,'6'-8'47,"0"0"-12,-4 1-12,0-1-13,-3 0-5,-1 0 0,0 0 1,-1 0 1,-2 1 1,0 1 2,-2 0 1,0 2 2,-1 1 0,1 2-2,-1 2-2,0 2-2,-1 2 0,0 3 0,-1 4 1,-1 2 1,-1 1 1,0-1-1,0-1-1,1 0 0,0-2 0,2 1-1,2 0-1,2 0 0,1 0-1,1 3 1,-1 2 1,0 1 0,0 1-1,2-3 0,0-1-2,2-2 0,0-2-1,0 1-2,0 0 0,0 0-1,2-2-2,4-3-6,4-2-3,3-4-6,3-3-1,0-4 0,-1-4 1,1-3 1,0-4 1,-1-3 0,1-3 1,0-3 1,-1-3 1,1-1-1,0-2 1,-1-2 0,1-4-1,1-5-2,2-4-1,0-5-2,-2-1 0,-3 6 5,-4 5 3,-4 4 3,-3 5 4,-1 4 0,0 3 2,-1 5 2,-2 5 8,-1 10 16,0 9 16,-1 8 15,-1 6 4,0 5-11,0 3-9,0 5-10,1 0-7,0-2-4,2-2-3,0-1-4,1 0-1,-2 3 0,0 3 0,-2 2 1,1 1 0,0-5-2,2-4-2,1-3-1,0-2-1,0 1 1,0 1 0,0 1 1,0 0-5,1 1-12,2-1-11,0 1-10,4-5-9,6-9-6,5-9-5,7-8-6,1-6 0,-1-1 7,-3-3 7,-1-1 7,-1-3 4,3-2 1,1-1 2,3-2 2,-1-2 2,-1-1 4,-3-1 5,-1 0 4,-2-1 4,-1 5 0,-1 2 3,-1 3 2,-2 2 0,-2 1 1,-4 0 0,-2 2 0,-3 1 6,-1 1 8,0 1 10,-2 1 9,-1 3 8,-2 8 8,-2 6 8,-1 8 8,-2 2-2,0 1-11,0-1-13,0 1-10,1 0-8,1 1-3,0 1-2,2 1-2,0 0-2,2-1 1,0 0-1,2-2-1,0-1 0,0-1-1,0-1-3,0 0-1,2-1-2,4 3-1,4 1-3,3 3-1,2-1-2,-2-3 0,-3-2 0,-1-4-1,-1-1-1,0 0 0,0-1-1,0 1 0,-2 2 0,-3 4 3,-2 3 3,-4 5 2,-2 1 0,-3-2 0,-4 0-2,-2 0-1,-5 0-3,-7 3-5,-7 2-5,-6 4-5,-2 0-3,4-3-2,3-3-2,5-3-2,2-2-6,3-3-9,1-1-9,3-2-9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61221 26898 999,'-16'0'-4,"1"0"-11,-1 0-10,1 0-9,0 0-2,2 0 8,3 0 6,1 0 7,1-1 5,1 0 2,-1-2 2,0 0 2,0-1 1,1 1-1,-1-1-1,0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2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60308 26900 586,'1'21'33,"2"-5"-7,2-5-7,2-4-7,2-4-4,3 2 2,3-2-1,3 1 2,2 0-1,0-2-1,-1 0-2,1-2 0,-2-1-2,1-4-1,-2-2 0,-1-3-2,-1-1 1,-3 2 0,-1 2 1,-2 2 1,-3 3-2,-2 4-5,-4 4-4,-2 4-5,-5 6-1,-6 9 5,-5 9 3,-7 8 5,-1 3 2,1-6 1,3-4 0,1-5 2,2-3-1,-1 1 1,1-1-2,-1 0 0,1-1 0,1-3 0,1-3 0,1-3 0,0-1-1,0 0 1,1-1 0,-1 1 0,2-2 1,2-1-1,4-2-1,3-2 1,5-5-1,8-8-1,7-8-2,9-7 0,4-4-1,1 1-1,0 1 0,2 1 0,-1 1-1,-3 2 1,-3 3 1,-3 1 0,-2 3 1,-3 2-1,-1 4 1,-2 3-1,-2 1 1,-1 1-1,-1 2 1,0 0 0,-3 2 0,-1 2 1,-2 2 0,-2 2 1,-1 0 1,0-1-1,0-1 2,0 0-1,2-4-1,2-5-3,4-4-5,2-5-3,2-5-3,3-5-1,2-5-2,2-5-2,-1-1 0,0 1-1,0 3 1,-2 2 0,-2 4 8,-3 10 15,-3 9 15,-2 8 15,-3 6 6,0 1-5,-2 3-5,0 2-4,-1-1-4,0 1-1,0-2-4,0-1-1,0-1-4,2-1-3,0-1-3,2 0-5,0-2-5,1 1-9,2 0-8,0 0-10,0-4-10,0-5-14,-2-6-13,0-5-13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3"/>
    </inkml:context>
    <inkml:brush xml:id="br0">
      <inkml:brushProperty name="width" value="0.02994" units="cm"/>
      <inkml:brushProperty name="height" value="0.02994" units="cm"/>
      <inkml:brushProperty name="color" value="#F2395B"/>
    </inkml:brush>
  </inkml:definitions>
  <inkml:trace contextRef="#ctx0" brushRef="#br0">62072 26009 734,'1'-15'25,"4"4"-1,2 3 0,4 3 0,1 2-2,1 3-2,1 4-2,1 2-3,-1 2 0,-3 2-1,-2 0 1,-4 1-1,-2 2-1,-2 2-6,-2 1-4,-2 3-4,-2 0-4,-4 1-1,-2-1-2,-3 1-1,-1-1-1,-1-1 1,0-1 2,1-1 0,0-2 0,2-2 2,3-4 1,1-2 1,5-4 3,8-3 7,8-2 5,7-3 7,3-2 1,-1 2-5,-3 1-3,-1 0-5,-1 1-6,-1 0-7,1 0-8,0 1-8,-2-1-9,-1 2-8,-3 0-9,-1 2-9,-2-1 0,0 0 11,-2-2 10,0 0 11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3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62600 25755 666,'2'-15'1,"4"3"9,4 1 8,3 2 9,3 2 2,1 0-5,2 2-4,0 1-4,0 0-4,1 0-4,-1 0-2,1 0-4,-1 1-3,-1 0-2,-1 2-2,-1 0-3,-2 1-2,-1 0-5,-2 0-2,-2 0-5,-4-1-3,-6-2-5,-6-2-5,-6-1-4,-2-3 2,-1 0 8,0-1 8,1-1 8,0-2 6,2-2 1,3-1 2,1-3 2,1 0 2,0 3 4,0 1 3,1 3 4,-1 0 4,2 2 4,1 1 2,0 0 4,2 6 7,2 8 11,2 9 9,2 10 10,2 3 0,0 2-12,1 1-12,2 1-11,0 1-11,1 2-10,2 2-11,0 2-9,-1 4-7,-1 6-4,-2 6-3,-2 6-4,-2-3-5,0-9-6,-2-10-8,0-9-6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62345 28900 999,'-15'0'-85,"2"0"21,3 0 21,1 0 23,2 0 11,1 2 2,0 0 2,2 1 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6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59855 29064 590,'-10'7'-2,"-6"-1"-2,-4-1-2,-4 0-4,-2-2 2,5 0 4,3-2 5,4 0 5,3-1 4,3 2 5,1 0 4,2 2 5,5-2 5,10-3 8,8-2 7,9-3 8,5-3-2,4 0-8,3-1-10,3-1-8,2-2-6,3 0-4,4-1-4,2 0-3,2-1-3,-2 2-1,-1 3-1,0 1-1,-2 1-5,-2 2-5,-2 1-7,-2 1-6,-3 0-7,-4 0-7,-4 0-7,-3 0-7,-4 1-2,-2 2 4,-1 2 3,-2 2 3,-4 1 5,-3 2 6,-4 0 7,-4 1 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6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60094 30242 630,'-7'-3'0,"4"8"18,2 9 18,4 10 19,0 3 4,-2 2-10,-2 1-9,-2 1-11,-2 1-5,0 0-4,-1 2-3,-2 1-2,0 1-8,-1 0-10,-2 2-12,0 1-11,1-3-6,3-6-3,2-6-2,4-5-2,3-7-2,4-6-4,3-8-1,5-6-4,0-3 4,-2 2 10,-4 2 11,-3 3 10,-2-1 5,0 0 3,-2-2 2,0 0 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7"/>
    </inkml:context>
    <inkml:brush xml:id="br0">
      <inkml:brushProperty name="width" value="0.02812" units="cm"/>
      <inkml:brushProperty name="height" value="0.02812" units="cm"/>
      <inkml:brushProperty name="color" value="#F2395B"/>
    </inkml:brush>
  </inkml:definitions>
  <inkml:trace contextRef="#ctx0" brushRef="#br0">60400 30703 782,'8'-22'2,"0"3"3,-1 3 5,1 3 3,0 2 3,0 2 5,0 2 4,0 2 3,0 1 0,1 1-5,1-2-4,2 2-5,0-1-5,1 2-4,1 0-6,1 2-3,0-1-2,-1 0 2,-1-2 1,0 0 3,-2 0-6,-1 0-14,0 2-12,-2 0-14,-1 0-5,-2-4 4,-3-2 5,0-3 4,-2-1 6,0 0 7,0 2 7,0 1 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7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61077 29981 571,'0'-29'0,"0"5"0,0 5 1,0 5-1,0 4 7,0 6 10,0 4 12,0 6 11,-1 4 3,0 3-3,-2 5-4,0 4-3,0 3-3,0 4-3,2 5-3,0 3-2,1 3-3,-2 4-2,0 2-2,-1 4-3,-2 2-3,0 3-3,-1 3-4,-1 4-4,-1-1-4,2-1-5,1-2-5,1-2-4,0-3-7,2-3-10,0-2-8,2-4-9,0-4-2,2-7 5,0-7 5,2-7 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40"/>
    </inkml:context>
    <inkml:brush xml:id="br0">
      <inkml:brushProperty name="width" value="0.02943" units="cm"/>
      <inkml:brushProperty name="height" value="0.02943" units="cm"/>
      <inkml:brushProperty name="color" value="#F2395B"/>
    </inkml:brush>
  </inkml:definitions>
  <inkml:trace contextRef="#ctx0" brushRef="#br0">78148 15178 747,'8'-14'-53,"-2"1"19,-1 2 20,0 2 20,-2 2 11,-2 1 5,-2 0 5,-2 2 5,-2 0-1,0 2-5,-1 0-5,-2 2-5,-1 1-4,-1 2-2,-3 2-2,-2 2-3,0 0-2,1 1 0,1 0-1,0 0-1,1 0-1,-1 0 0,-1-1-1,-1 1 0,-1 0 0,2 0 0,1 0 0,1 0 1,-1-1 0,-2 1 0,-2 0-2,-1 0 0,-2 0 0,-1 1-2,-1 2-1,-1 0-1,-1 0 0,2-3 4,1-1 2,1-2 3,2-1 0,3-2-2,3 0-3,3-2-2,0 0 0,0 0 3,-2 0 3,0 0 3,-1 1 1,-1 2 0,-2 2-2,0 2 0,-1 2-2,-1 1-3,-1 3-4,-1 2-2,0 0-2,2-1 3,3-1 1,1 0 3,1-1 1,1 1 0,-1 1 2,0 1 2,1 0-1,0-4 2,2-3 0,1-2 1,2-4 1,4-2 4,4-4 4,4-2 3,1-2 1,-1 0-3,0 0-3,-2 0-3,1 2-3,0 1-4,1 2-3,2 2-4,-2 2 0,0 2 5,-4 2 5,0 1 4,-2 3 1,1 0-2,2 1-3,0 2-2,2-1-3,0 1-1,1 0-2,2 0-2,1 0-3,3 1-5,4 1-5,2 1-4,2 1-6,1 2-6,1 0-7,1 1-6,-2-1-1,-3-3 8,-4-3 7,-4-2 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7"/>
    </inkml:context>
    <inkml:brush xml:id="br0">
      <inkml:brushProperty name="width" value="0.02763" units="cm"/>
      <inkml:brushProperty name="height" value="0.02763" units="cm"/>
      <inkml:brushProperty name="color" value="#F2395B"/>
    </inkml:brush>
  </inkml:definitions>
  <inkml:trace contextRef="#ctx0" brushRef="#br0">61450 30140 796,'0'-29'-1,"0"5"0,0 5-2,0 5-1,0 3-1,2 3 0,0 1-1,2 2 0,1 1 7,5 1 15,4-2 15,4 2 16,2-1 1,1 2-10,0 0-11,3 2-11,-2 0-9,0 0-4,-1 0-4,-1 0-6,-1 0-7,-1 2-9,-1 0-10,0 2-10,-3-1-3,-3 2 3,-3-2 2,-2 1 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2:57"/>
    </inkml:context>
    <inkml:brush xml:id="br0">
      <inkml:brushProperty name="width" value="0.03076" units="cm"/>
      <inkml:brushProperty name="height" value="0.03076" units="cm"/>
      <inkml:brushProperty name="color" value="#F2395B"/>
    </inkml:brush>
  </inkml:definitions>
  <inkml:trace contextRef="#ctx0" brushRef="#br0">61927 29374 715,'-21'-11'44,"5"10"2,5 10 4,5 10 3,3 6-7,0 4-15,2 4-17,0 5-14,1 3-10,-2 5-1,0 6-1,-1 4-2,-1-3 1,2-12 3,0-12 3,2-11 3,0-7-8,0 1-17,0 0-19,0 0-17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2"/>
    </inkml:context>
    <inkml:brush xml:id="br0">
      <inkml:brushProperty name="width" value="0.03809" units="cm"/>
      <inkml:brushProperty name="height" value="0.03809" units="cm"/>
      <inkml:brushProperty name="color" value="#F2395B"/>
    </inkml:brush>
  </inkml:definitions>
  <inkml:trace contextRef="#ctx0" brushRef="#br0">82407 21981 577,'-7'-5'66,"2"6"-11,2 6-12,2 5-11,1 5-7,0 3-4,0 3-4,0 3-2,-1 2-4,-2 1-2,-2 1-2,-2 1-3,-1 0-2,-2 0-1,0 1-2,-1-1-1,0-1-1,1 0-1,0-1 0,2-1 0,0-2-2,0-3-1,0-3-1,1-3-1,0-2-1,2-1 0,2-1 0,2 0-1,1-5-6,2-8-12,0-8-13,2-8-11,1-4-1,3-1 11,4-1 10,2-1 11,0 0 6,-3 1 5,-3 1 2,-2 1 5,-2 2 2,0 3 2,0 3 2,0 2 2,0 3 3,0 1 2,-1 0 3,1 2 4,1-1 2,0 0 4,1-1 3,2-1 4,0 0 0,0 2-5,-1 2-3,1 2-3,0 0-4,2 0-4,0-2-2,1 0-3,1 0-2,0 0-1,0 2-1,-1 0-1,1 1-2,0 0-3,0 0-1,-1 0-4,0 0-1,0 0-2,-2 0-3,0 0-1,-2 0-1,1 0 1,0 0 1,0 0 2,-1-1-1,-1-4 1,0-2-2,-2-3 0,1-3 1,0-2 1,1-1 0,2-3 3,-1-1 0,-1-1 3,0-1 1,-2-1 2,0 0 1,0-1 2,0 1 0,0-1 0,0 2 2,0 3-1,0 3 1,0 3 0,-1 2 2,-1 0 3,0 2 3,-1 1 3,-1 2 8,0 6 9,0 4 11,0 6 11,-1 3 1,-1 3-8,0 3-8,-1 3-8,-2 4-5,-2 7-2,-2 5-2,-2 6-1,0 0-3,1-4-4,0-6-2,2-4-4,1-3-1,0-1 0,2-1-1,1-1 1,0-3-2,0-3-4,0-4-4,0-4-4,5-6-6,12-6-7,10-8-8,11-6-7,3-4-2,0-1 4,-3-1 5,-2-1 5,-2 2 3,-5 3 6,-3 4 3,-5 5 5,-2 2 5,-4 4 3,-3 2 3,-2 4 4,-3 1 6,-1 2 7,0 0 9,-2 1 8,2 0-1,2 0-11,4-2-9,2 0-11,2-3-4,-1-2 0,1-4 0,0-2 2,2-4-4,7-6-8,5-4-6,7-4-7,-1-3-2,-4 1 6,-4 1 5,-6 1 5,-4 1 2,-3 3 0,-3 1 0,-2 3 0,-3 1 10,-2 4 20,-2 3 20,-2 3 21,-1 3 3,0 5-12,0 6-14,0 4-12,0 3-8,0 1-2,0 1-2,1 1-2,-1 2-1,2 1-2,0 3 0,2 1-1,0 1-2,2-1-3,0-1-2,2-1-3,-1-2-1,1-1 1,0-3 1,0-1 2,0-2-1,0-1-1,0-1-2,0 0-1,-1-2-1,0 1 1,-2 0 0,0 0 0,-3-1-1,-4 1-3,-4 0-3,-4 0-4,-3-1 0,-1-1 1,-3-1 1,-1 0 1,-1-2-2,-1-1-5,1 0-6,-1-2-6,1-1-4,1 0-5,1-2-2,1 0-5,2-2 1,2 0 4,4-2 4,3 0 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2"/>
    </inkml:context>
    <inkml:brush xml:id="br0">
      <inkml:brushProperty name="width" value="0.02682" units="cm"/>
      <inkml:brushProperty name="height" value="0.02682" units="cm"/>
      <inkml:brushProperty name="color" value="#F2395B"/>
    </inkml:brush>
  </inkml:definitions>
  <inkml:trace contextRef="#ctx0" brushRef="#br0">85800 22631 820,'29'-14'25,"-3"5"1,-5 3-2,-3 4 1,-1 2-3,3 0-3,3 0-3,3 0-4,0 0-4,-1 2-6,-3 0-5,-1 2-6,-2-1-1,-1-1 2,-1 0 3,-1-2 3,-1 0-5,-2 0-11,-3 0-12,-1 0-10,-2 0-4,0-2 3,-2 0 5,0-1 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2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86441 21745 623,'-8'-7'0,"0"-1"0,0 0 0,0 0 0,1 0 3,-1 0 5,0 1 4,0-1 5,1 2 5,0 4 4,2 4 3,1 4 5,0 4-1,0 7-3,0 6-4,0 5-5,0 4-2,0 2-2,0 3-3,0 1-1,0 0-2,1-2 0,-1-2 1,0-1 0,0-2-5,2 0-14,0 1-11,2-1-14,0-2-4,0-3 2,0-5 2,0-3 2,0-4-2,2-1-7,0-2-7,2-2-7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3"/>
    </inkml:context>
    <inkml:brush xml:id="br0">
      <inkml:brushProperty name="width" value="0.04854" units="cm"/>
      <inkml:brushProperty name="height" value="0.04854" units="cm"/>
      <inkml:brushProperty name="color" value="#F2395B"/>
    </inkml:brush>
  </inkml:definitions>
  <inkml:trace contextRef="#ctx0" brushRef="#br0">88132 21199 453,'1'-16'0,"0"2"2,2 1 2,0 1 0,-1 1 5,-4 0 8,-4 2 7,-4 1 8,-1 1 1,1 2-3,0 2-6,2 2-3,-1 1-3,-1 2-2,-3 0-1,-2 2-1,-2 1-2,-3 5 1,-3 4-2,-3 4 1,-2 3-1,-1 3 0,-1 2 0,0 4 0,-1 2 0,1 1 1,1 1-1,1 0 0,3 1-1,3-1-1,5-1-2,3-1-1,3-1-3,2 0-2,3 0-2,1 1-2,1-3-3,2-2-3,0-3-2,2-3-2,2-2-3,6-3-2,4-1-3,5-2-1,3-2-2,1-3 0,1-1 1,1-2-1,1-2 1,1-2 2,1-2 2,1-2 1,1-2 2,1-3 2,0-4 2,2-2 2,-1-2 1,-1-1 3,-3-1 1,-1-1 1,-4 0 2,-3 1 1,-4 0 0,-4 2 2,-4 1 1,-1 1 4,-2 1 3,-2 1 4,-2 0 2,-2 2 2,-2 1 3,-1 0 2,-3 3 1,0 1-1,-2 2 1,0 2-1,-1 2 0,-3 2-2,-2 2-1,-1 1-2,-2 4-1,1 4-2,-1 3-1,1 5-2,0 0-1,2-1-2,2-3-1,3-1-1,1-1-2,2 0-2,2-1-2,3 1-3,2-2-5,5-3-10,6-3-11,4-2-9,4-6-3,1-6 6,3-7 5,1-7 6,2-6 3,1-3 1,1-4 0,1-4 2,0-3 0,-1-1 1,-1 0 1,-1-2 2,-2 2 2,-1 2 2,-3 3 2,-1 4 3,-3 1 3,-3 3 2,-2 2 3,-4 1 3,-1 3 2,0 1 1,0 3 1,0 1 0,-1 2 3,0 2 2,-2 3 3,0 1 3,-3 4 6,0 6 9,-3 6 11,-2 6 8,-1 4 1,0 5-11,1 3-10,-1 5-10,0 2-6,0 2-1,0 2-3,0 2-1,1 2-2,1 0-4,0 2-4,2 1-4,1-2-3,0-2-4,1-4-5,2-2-5,0-3-3,2-1-6,1-3-5,0-1-5,2-4-4,3-3-4,4-5-3,2-3-4,2-2 2,-1-2 6,1-1 8,0 0 6,-2-2 3,-1-2 2,-2-2 0,-2-2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4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90454 20697 696,'-5'-21'33,"8"7"1,6 5 4,7 6 2,3 4-3,-3 2-7,-1 2-7,-2 2-8,-3 0-5,-1 1-3,-2 0-1,-2 0-3,-2 0-2,0 1-1,-2 2-1,0 0-1,-3 1 0,-2-1 0,-4 1 0,-2 0 1,-3 0 0,-5 1 0,-3 1-1,-5 2 0,1-2 0,3-1 2,4-3 2,5-1 1,4-1 1,6-2 0,6-1 1,6 0 1,3-2 0,3 0-1,2-2 0,2 0-1,-1-1-4,0 0-7,0 0-7,-2 0-7,1-1-5,3 0-2,3-2-3,3 0-1,-1-1 0,-3 0-1,-4 0 0,-5 0 0,-2 0 2,-2 0 2,-2 0 2,-2 1 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4"/>
    </inkml:context>
    <inkml:brush xml:id="br0">
      <inkml:brushProperty name="width" value="0.02882" units="cm"/>
      <inkml:brushProperty name="height" value="0.02882" units="cm"/>
      <inkml:brushProperty name="color" value="#F2395B"/>
    </inkml:brush>
  </inkml:definitions>
  <inkml:trace contextRef="#ctx0" brushRef="#br0">91211 20627 763,'-13'-15'34,"8"3"0,7 1 1,6 3 0,5 0-3,3 2-6,3 1-6,3 1-6,2 0-8,-1 2-6,1 0-7,-1 2-7,-1 0-5,-1 2-3,-3 0-4,-1 2-2,-2-1-3,-1-1-2,-1 0-2,0-2-2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4"/>
    </inkml:context>
    <inkml:brush xml:id="br0">
      <inkml:brushProperty name="width" value="0.03233" units="cm"/>
      <inkml:brushProperty name="height" value="0.03233" units="cm"/>
      <inkml:brushProperty name="color" value="#F2395B"/>
    </inkml:brush>
  </inkml:definitions>
  <inkml:trace contextRef="#ctx0" brushRef="#br0">91576 20141 680,'-34'-4'75,"9"8"-9,11 8-10,9 7-9,5 6-11,0 3-12,0 3-10,0 3-12,0 2-9,0 2-7,0 2-6,0 2-7,0 2-6,-2 2-7,0 2-6,-2 2-6,0-4 0,1-8 7,-1-10 8,0-7 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5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90794 22627 584,'-8'-8'7,"2"0"13,1 1 14,0-1 14,3 1 1,4 2-8,4 3-9,4 1-9,4 0-4,7 0 2,5-2 2,7 0 1,3-1-1,4 0-4,2 0-4,4 1-5,0-1-4,0 2-4,-2 0-6,0 2-5,-3 0-2,-4 0 0,-3 0 0,-5 0 0,-3 0-5,-3 0-8,-3 0-9,-3 0-8,-5 1-7,-6 4-2,-8 2-4,-6 3-4,-4 1 5,1-1 12,-1-1 12,0-1 11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45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48350 5900 630,'23'0'110,"-1"0"-23,-1 0-24,-1 0-24,0 0-15,-1 2-5,1 0-5,0 2-5,-2 0-4,0 1-6,0 2-3,-2 0-4,0 0-7,-1-2-7,1-3-8,0 0-7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5"/>
    </inkml:context>
    <inkml:brush xml:id="br0">
      <inkml:brushProperty name="width" value="0.02952" units="cm"/>
      <inkml:brushProperty name="height" value="0.02952" units="cm"/>
      <inkml:brushProperty name="color" value="#F2395B"/>
    </inkml:brush>
  </inkml:definitions>
  <inkml:trace contextRef="#ctx0" brushRef="#br0">90722 23313 745,'-24'0'7,"13"0"13,14 0 15,14 0 14,10-1 0,8 0-9,8-2-12,8 0-11,2 0-9,-4 0-6,-4 2-9,-4 1-6,-3-1-7,-2 0-6,-2-2-7,-1 0-6,-3 0-3,-3 0 1,-4 2 2,-1 1 1,-5-1 3,-3-1 7,-4 0 6,-4-1 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6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93114 21876 478,'8'-8'3,"2"0"7,0 0 7,1 1 7,2 0 3,0 2 0,1 2 0,1 2 0,1 2-2,-1 2-4,1 2-3,0 2-4,-2 2-3,-3 5-1,-3 3-3,-2 5-2,-5 2-2,-4 3-1,-5 1-2,-6 3-1,-4 0-2,-7 2 1,-5 1 0,-6 0 0,-2 0-1,1-5 0,3-4-2,2-3 0,1-3 1,1 1 3,2-1 3,0 1 3,7-3 0,16-5 0,14-4-1,15-6 0,9-3-4,3-4-5,3-2-5,2-3-6,0-3-3,-2 0-2,-3-1-3,-3-1-2,-2-1-1,-2-1 1,0-2 0,-1 1 1,-3 0 1,-5 4 5,-5 4 3,-4 5 4,-4 0 3,-1 0 0,-1-2 1,0 0 0,0-1 1,2-2 0,1 0-1,3-1 0,0-3 1,0-3 1,-2-5 1,0-3 2,-3-1 2,-1 3 1,-2 3 2,-2 3 2,-1 2 9,0 2 15,0 3 15,0 1 15,0 6 6,0 8-3,0 9-4,0 9-3,-1 4-6,-2-1-8,-2-1-10,-1-1-7,-2 0-8,0 2-4,0 3-5,0 1-5,0 2-5,-2-1-4,0 0-4,-1 0-5,0-2-5,1-7-3,0-5-4,2-6-4,1-8-6,4-9-5,3-8-8,2-9-6,3-3 2,4 1 11,2 3 11,3 2 12,2 1 8,0 2 5,-1 3 5,1 1 6,-1 2 5,-1 1 7,-1 0 7,0 2 6,-2 0 5,-1 2 1,-1 1 1,0 1 2,-1 0-5,-1 2-11,1 0-10,0 2-12,-1-3-11,-2-4-13,-3-5-13,0-5-12,-2-5-1,2-1 11,0-4 13,2-3 10,-1-1 8,1 1 2,0 2 2,0 0 3,0 2 4,0 5 7,0 3 7,0 5 7,-1 5 14,0 10 18,-2 8 19,0 9 20,-2 7 0,0 6-19,-2 7-17,0 5-19,-2 4-13,0 1-5,-1 3-7,-2 2-5,1 1-8,1-1-6,0 1-7,2 0-7,0 0-6,0-1-6,0 1-7,0 0-5,1-3-4,0-5 0,2-4-1,0-5-2,1-7 3,0-6 4,0-7 5,0-6 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6"/>
    </inkml:context>
    <inkml:brush xml:id="br0">
      <inkml:brushProperty name="width" value="0.03084" units="cm"/>
      <inkml:brushProperty name="height" value="0.03084" units="cm"/>
      <inkml:brushProperty name="color" value="#F2395B"/>
    </inkml:brush>
  </inkml:definitions>
  <inkml:trace contextRef="#ctx0" brushRef="#br0">95700 21356 713,'1'-23'4,"2"1"9,2 1 8,2 1 8,2 2 4,5 5-1,4 3-2,3 4-2,4 2-1,3 1-4,3-1-4,3 0-3,1 0-6,0 2-9,0 0-7,1 2-10,-3 0-3,-2 2-2,-3 0-1,-3 2-1,-3-1-3,-3-1-7,-3 0-6,-3-1-5,-2-1-1,-2 1 6,-2 2 7,-2 0 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7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96317 20684 612,'-10'-9'4,"-2"0"10,-3-1 10,-3-1 9,0 1 6,5 6 4,3 4 3,4 6 4,2 5-3,1 7-11,-2 7-9,2 7-11,-2 5-8,0 4-8,-1 4-7,-2 4-7,0 3-9,-1 3-7,-2 4-9,0 2-8,0-3-2,1-7 5,0-8 3,2-7 5,1-8 3,1-4 2,0-5 1,2-4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7"/>
    </inkml:context>
    <inkml:brush xml:id="br0">
      <inkml:brushProperty name="width" value="0.0397" units="cm"/>
      <inkml:brushProperty name="height" value="0.0397" units="cm"/>
      <inkml:brushProperty name="color" value="#F2395B"/>
    </inkml:brush>
  </inkml:definitions>
  <inkml:trace contextRef="#ctx0" brushRef="#br0">96109 23046 554,'-15'-1'5,"4"0"12,3-2 10,3 0 12,2 0 4,3 0-3,4 2-2,2 0-2,5 1-2,7-2-3,7 0-1,7-1-3,4-1-2,3 0-6,1 0-6,2 1-4,-1-1-3,-2 2-2,-3 0-2,-3 2-1,-3 0-6,-2 0-9,-2 0-8,-1 0-10,-4 0-8,-3 2-9,-4 0-9,-4 2-8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7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96770 22270 580,'-14'-11'39,"5"8"7,3 9 6,4 10 6,2 5-2,0 2-11,0 4-10,0 3-10,-1 2-7,0 1-4,-2 1-4,0 0-5,-1 1-1,-2 1 0,0-1 0,-1 0 0,0-1-5,0-2-13,2-1-12,1-3-11,0-2-8,0-5-2,0-3-3,0-5-2,2-2 2,2-2 3,4-2 4,2-2 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9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98436 21649 547,'0'-15'-1,"0"1"-1,0 1-1,0 0-1,-1 2 3,0 1 9,-2 0 9,0 2 9,-2 1 5,0 0-2,-1 2 0,-2 1-1,1 0-1,-1 0-4,0 0-2,0 0-2,-1 1-3,-2 2-3,-2 2-1,-1 2-2,-3 2-1,-1 4 0,-3 2 0,-1 3 1,-2 2 0,1 1-1,-1 2 0,1 0-1,-1 3 0,1 4-1,-1 6 0,1 5-1,0 1 0,4-4 0,3-2-1,3-3 0,2-2-1,2 1-1,3-1 0,1 1-3,1-2-1,2-2-4,0-1-3,2-2-3,1-2-3,2 1 0,2-1-2,2 1 0,2-2-3,3-3-5,3-3-5,4-2-5,1-3-3,2-1-2,3 0-1,2-2-2,0-2 2,2-2 4,1-3 3,1-4 5,0-2 5,-1-1 5,-2-3 5,1-2 5,-4-1 3,-2-1 2,-2-1 0,-4-1 1,-3-1 2,-1 1-1,-2-1 0,-2 1 1,-3 0 0,-1 2 0,-2 3 0,-2 1-1,-1 2 5,-2 0 7,0 2 8,-1 1 8,-2 1 3,-2 2 2,-2 2 0,-2 2 2,-1 1 0,1 0-2,-1 0 0,0 0-2,0 2-2,1 2-3,-1 3-4,0 4-3,-1 2-3,-1 3-1,-3 3-1,-1 3-2,-2 2-2,2-1-2,1 1-2,1-1-2,2-1-2,2-1-1,4-2-2,3-3-1,2-1-4,4 0-6,2-2-6,4-1-6,2-2-3,3-2-2,3-4 0,4-2 0,1-5-1,2-4 1,3-6 1,2-3 0,-1-6 2,0-2 1,-1-2 2,-1-4 1,-1-3 2,-1-1 5,-1-2 3,0-2 4,-4-1 3,-1 0 2,-4-1 2,-3 1 2,-1 1 4,-2 4 3,-1 2 5,0 3 3,-2 4 4,0 3 1,-2 4 1,0 5 1,-3 6 10,-4 10 17,-4 10 18,-4 9 16,0 7-1,1 3-19,2 2-21,2 4-18,2 1-14,-1-2-7,0 0-5,0-1-7,1-2-4,2-3-4,2-4-4,2-1-2,2-4-4,2-2-3,2-1-3,2-2-3,2-3-2,2-1-1,1-2-1,3-2-1,2-3 2,1-1 3,3-2 4,1-2 3,2-4 5,1-5 6,1-7 4,1-6 6,-1-2 4,-5 1 0,-3 1 1,-4 1 2,-3 2 0,1 1 0,0 2 0,0 3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09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99966 22313 548,'15'-15'0,"-4"1"0,-3 1 0,-2 0 0,-2 1-3,1-1-5,2-1-7,0-1-5,0-1 3,-2 2 13,-3 1 12,0 1 14,-4 3 12,-2 6 12,-4 6 12,-2 6 12,-2 4-1,1 5-13,-1 3-12,0 5-14,1 1-8,3-1-4,1-1-4,2-1-3,2-1-3,0-1-3,1-2-2,2 1-2,0-2-3,2-1 0,1-1-2,0-1-1,2 0-1,2-1-3,1 1-2,3 0-2,0-1-3,0 1-1,-2 0-2,-1-1-2,-3 0-1,-6-1 2,-6 0 1,-5-2 1,-9 1 1,-7 1-2,-10 3-2,-8 2-2,-7 1-2,-4 2-5,-4 3-5,-3 1-3,3 0 0,10-5 5,12-3 7,10-4 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0"/>
    </inkml:context>
    <inkml:brush xml:id="br0">
      <inkml:brushProperty name="width" value="0.03512" units="cm"/>
      <inkml:brushProperty name="height" value="0.03512" units="cm"/>
      <inkml:brushProperty name="color" value="#F2395B"/>
    </inkml:brush>
  </inkml:definitions>
  <inkml:trace contextRef="#ctx0" brushRef="#br0">84694 30311 626,'-1'-14'-53,"0"3"17,-2 3 17,0 2 15,-1 5 21,0 6 23,0 6 23,0 6 24,0 3 1,0 2-19,0 3-21,1 1-19,-1 2-13,0-1-3,0 0-3,0 1-5,0-2-5,0 0-10,0-1-9,0 0-9,0-3-6,1-2-1,-1-1-1,0-2-2,0-3 0,2-1 0,0-2 1,2-2 1,1-3 2,2-3 3,2-2 5,2-4 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0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84800 30720 684,'7'-22'1,"-1"3"1,0 3 2,-2 3 1,0 1 4,0 2 4,0 1 5,0 1 4,1 0 4,2 2-1,1 1 0,3 0 1,2 1-1,0-2-2,1 0-1,1-1-2,2-1-3,1 2-3,3 1-4,1 1-4,0 0-3,-1 2-5,-2 0-2,-3 2-5,-1 0 0,0 0 0,-2 0 2,-1 0 1,-1 0-7,-1 0-15,0 0-15,-2 0-15,-1-1-3,0 0 8,-2-2 8,0 0 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45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48663 5300 624,'-15'0'6,"2"0"10,2 0 11,3 0 12,1 1 3,2 4-3,2 2-3,2 4-3,1 2-3,0 5-3,0 3-5,0 5-2,0 2-5,0 1-3,0 0-4,0 2-5,0 0-3,0-1-3,0-1-5,0-1-4,0-2-6,2-1-7,0-3-7,2-1-7,0-3-5,0-3-6,-1-3-4,2-2-5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1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85780 29644 539,'-1'-28'-1,"0"7"9,-2 7 9,0 7 8,-1 6 6,0 7 6,0 7 6,0 8 5,0 4 0,-2 6-5,0 5-5,-1 5-5,-2 2-6,-2 2-5,-1 0-7,-3 2-5,1-2-4,1-2-1,2-4-2,2-2 0,2-3-6,1-2-9,0-1-8,2-3-9,1-3-7,2-3-4,2-5-5,2-3-4,2-4-1,3-2 3,4-4 1,2-2 3,0-4 3,-1 0 8,-2-3 5,-2-2 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1"/>
    </inkml:context>
    <inkml:brush xml:id="br0">
      <inkml:brushProperty name="width" value="0.04858" units="cm"/>
      <inkml:brushProperty name="height" value="0.04858" units="cm"/>
      <inkml:brushProperty name="color" value="#F2395B"/>
    </inkml:brush>
  </inkml:definitions>
  <inkml:trace contextRef="#ctx0" brushRef="#br0">87009 29297 452,'14'-36'20,"-4"7"-1,-5 7 2,-3 7-1,-1 5 7,2 6 9,2 4 11,2 6 9,0 4 2,-2 5-8,-3 5-7,0 5-8,-2 5-5,0 3-4,0 4-4,0 4-4,-2 3-5,0 2-6,-3 2-8,-2 2-7,-1 0-4,0-2-2,1-2-1,-1-2-3,0-1 0,0 0 0,0 0-1,1 0 1,-2-1-2,0-5-2,-1-4-2,-1-4-1,0-2-2,2-3-1,2-1 1,2-3-2,1-5-2,1-8-6,-1-10-6,0-8-6,0-4 3,2 1 10,0 1 10,2 0 11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1"/>
    </inkml:context>
    <inkml:brush xml:id="br0">
      <inkml:brushProperty name="width" value="0.03261" units="cm"/>
      <inkml:brushProperty name="height" value="0.03261" units="cm"/>
      <inkml:brushProperty name="color" value="#F2395B"/>
    </inkml:brush>
  </inkml:definitions>
  <inkml:trace contextRef="#ctx0" brushRef="#br0">86127 29212 674,'-10'-8'52,"10"0"-3,12 1-4,10-1-4,4 0-4,0 2-5,-1 1-6,-1 1-5,-2 0-7,-1 2-6,-3 0-7,-1 2-8,-1 0-8,0 0-11,-1 0-11,1 0-10,-2 0-5,-1 0 1,-2 0 2,-2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2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86342 28574 670,'-15'-21'5,"4"5"9,3 5 11,3 5 9,1 3 4,0 3 1,0 4-2,0 2 1,1 4-5,0 4-6,2 3-7,0 5-7,1 2-7,-2 0-7,0 2-7,-1 1-9,-1 0-5,0 1-7,0-1-7,0 1-5,0-3 0,0-4 6,0-3 5,1-4 7,-1-3 1,0-1-3,0-1-3,0 0-4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2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86868 28827 556,'-8'-6'1,"2"2"24,1 4 25,0 3 24,2 2 6,0 5-17,2 4-16,0 3-15,1 4-10,-2 1-4,0 3-3,-1 1-5,-2 4-4,2 7-6,-1 5-5,0 6-7,-1 3-4,0 2-1,-1 0-3,-2 1-2,0-1-1,-1-4 1,-2-4-1,0-4 2,-1-3-2,-1-2-1,-2-2-2,0-1-1,1-3-2,1-3 0,2-4 0,2-1-1,2-5 2,1-3 3,0-4 5,2-4 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2"/>
    </inkml:context>
    <inkml:brush xml:id="br0">
      <inkml:brushProperty name="width" value="0.03003" units="cm"/>
      <inkml:brushProperty name="height" value="0.03003" units="cm"/>
      <inkml:brushProperty name="color" value="#F2395B"/>
    </inkml:brush>
  </inkml:definitions>
  <inkml:trace contextRef="#ctx0" brushRef="#br0">86651 28836 732,'0'-15'-1,"0"2"-1,0 3-3,0 1-1,0 4 8,0 6 18,0 6 19,0 6 17,-2 3 2,0 1-13,-3 1-14,-2 1-13,-2 0-10,-3 1-4,-4-1-4,-1 1-4,-3 0-3,1 1 1,-1 1 0,1 1 1,-1 0-1,1-2-3,-1 0-3,1 0-3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3"/>
    </inkml:context>
    <inkml:brush xml:id="br0">
      <inkml:brushProperty name="width" value="0.03322" units="cm"/>
      <inkml:brushProperty name="height" value="0.03322" units="cm"/>
      <inkml:brushProperty name="color" value="#F2395B"/>
    </inkml:brush>
  </inkml:definitions>
  <inkml:trace contextRef="#ctx0" brushRef="#br0">87100 29350 662,'16'1'5,"-1"2"10,1 2 10,-1 2 10,1 1 4,-1 1-2,1 1-2,0 2-2,-1 0-3,1 1-4,-1 1-4,1 1-5,-1 1-4,-1 1-7,-1 2-7,0 0-5,-3-1-7,-3 0-7,-3 0-7,-2-2-7,-2-1-3,0-1-3,0-1 0,0-1-3,0-1 2,2-2 3,0-2 3,2-2 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3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91901 29525 529,'-1'-16'5,"-1"-1"12,0-2 9,-1 1 12,-2 0 3,-2 4-3,-2 4-4,-1 5-3,-2 1-4,0 2-5,0 0-4,1 2-6,-2 1-3,0 4-1,-1 2-1,-1 3-1,-1 3-1,1 0 0,-1 1-1,0 1 0,2 1 1,3-1-2,2 1 1,4 0-1,2 0 1,0 1 0,2 1 1,0 1 0,2 0 0,0 1-3,2-1-3,0 1-2,2-1-2,4-1 0,2-1 1,3 0-1,1-2 1,-1 1-1,0-1 1,-2 1 0,-1-1 0,-1-1 1,0-1 1,-2 0 2,-1-1 1,-2 1 4,-2 1 4,-2 1 4,-2 0 1,-2 0-1,-2-2-2,-2-1 0,-2-1-1,-3-1-1,-4 0 0,-2-2-1,-2 0-2,-1 2-2,-1 0-5,-1 1-3,-1 0-5,-1 0-7,-1-2-7,0-1-7,0 0-5,3-2 0,2-1-2,5 0 0,1-2-1,2-1 2,2 0 0,3-1 1,1-3 1,2-2 1,2-4 2,2-2 1,1-1 3,2 1 6,0 0 5,2 2 5,0 1 4,2 0 1,0 2 2,1 1 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4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93870 29031 643,'8'-14'8,"2"5"14,0 3 17,1 4 14,0 2 4,-1 0-9,0 0-7,-2 0-10,-1 1-7,-1 4-6,0 2-7,-2 3-6,-1 3-6,-4 0-1,-2 1-4,-3 1-2,-4 1-1,-2 1 1,-3 1 1,-3 1 1,0 0 1,1-3 2,3-1 2,1-2 2,2-2 2,3-1 2,1 0 3,2-2 2,2 0 0,2 1-3,2 2-2,2 0-3,2 0-3,2-1-3,1 0-2,3-2-2,1-1-8,1-2-8,1-3-11,1 0-10,0-2-4,-1 0 2,-1 0 1,0 0 2,-2-2 3,-1 0 7,-1-3 6,0-2 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4"/>
    </inkml:context>
    <inkml:brush xml:id="br0">
      <inkml:brushProperty name="width" value="0.03051" units="cm"/>
      <inkml:brushProperty name="height" value="0.03051" units="cm"/>
      <inkml:brushProperty name="color" value="#F2395B"/>
    </inkml:brush>
  </inkml:definitions>
  <inkml:trace contextRef="#ctx0" brushRef="#br0">94550 29350 721,'36'0'130,"-6"2"-40,-6 0-40,-5 2-42,-5 0-23,-1 1-8,-2 1-8,-2 2-8,-2 0-3,-1-1 3,-1 1 2,0 0 3,-1-1 2,0-1 2,0-1 2,0 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45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49700 4850 591,'0'15'99,"0"-1"-17,0-1-16,0 0-18,0 0-12,2 5-9,0 3-7,2 5-9,0 6-5,0 8-1,-1 10-1,1 8-1,0 3-2,0-3-1,0-3-2,0-2-3,-1-6-13,0-8-25,-2-8-26,0-7-25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4"/>
    </inkml:context>
    <inkml:brush xml:id="br0">
      <inkml:brushProperty name="width" value="0.0428" units="cm"/>
      <inkml:brushProperty name="height" value="0.0428" units="cm"/>
      <inkml:brushProperty name="color" value="#F2395B"/>
    </inkml:brush>
  </inkml:definitions>
  <inkml:trace contextRef="#ctx0" brushRef="#br0">96342 28611 514,'-6'-13'57,"4"8"1,4 7 2,4 6 1,1 5-4,-1 3-10,0 3-10,-2 3-10,0 3-6,0 1-4,0 3-2,0 1-3,-1 3-4,0 2-2,-2 4-3,0 3-4,-3 3-1,-2 5-2,-4 5-1,-2 6-3,-1-1-1,1-3-3,0-4-2,2-4-3,1-3-1,-1-2 0,0-2 1,0-2 0,1-3-2,0-3-6,2-5-4,1-4-6,-1-2-3,0-3 0,-1-1-1,-2-2 0,1-3 2,1-3 4,0-3 6,2-2 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5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95350 31285 494,'0'-13'22,"2"8"9,0 6 12,2 8 10,-1 4 1,-1 3-10,0 3-9,-1 3-9,-1 2-6,0 1-2,0 1-2,0 1-3,-1 0-2,-1-2-1,0 1-1,-1-2-2,-1-2-1,2 0 0,0-1-1,2 0 0,0-3-1,0-1-1,0-3-1,0-1-1,3-3 0,6-2 5,5-4 2,7-2 4,3-5 0,1-6-2,1-6-3,1-5-3,2-6-2,2-3-4,4-4-2,3-4-4,3-4-4,4-3-8,4-2-8,4-3-6,0-2-7,-3 2-4,-2 0-5,-4 2-5,-4 4 0,-7 8 3,-7 7 4,-7 9 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65250 32900 999,'14'37'-34,"-3"-4"10,-3-3 10,-2-5 9,-2 0 6,2 1 1,0 2 2,1 3 1,2 0 0,0 2-2,1 1-2,2 1-1,-2 0-1,1 2 0,-2 0 0,0 2 0,-2 0 0,1 1 0,0-1 0,0 0 0,0-1 1,1 0 0,2-2 0,0 0 0,0-2-1,-1-1-3,-1-3-3,0-1-3,-2-2-1,-1 0 2,0 1 2,-2-1 2,0-1 1,0-1-1,0-3 0,0-1-1,-1-3-1,-1-3-3,0-3-1,-1-2-2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0"/>
    </inkml:context>
    <inkml:brush xml:id="br0">
      <inkml:brushProperty name="width" value="0.02856" units="cm"/>
      <inkml:brushProperty name="height" value="0.02856" units="cm"/>
      <inkml:brushProperty name="color" value="#F2395B"/>
    </inkml:brush>
  </inkml:definitions>
  <inkml:trace contextRef="#ctx0" brushRef="#br0">66022 35763 770,'17'0'4,"1"0"4,3 0 4,2 0 3,1-1 1,3-2 0,1-2 0,2-1-1,2-2-2,-1 0-4,0 0-3,1 0-4,-2 1-3,-2 0-4,-1 2-2,-3 1-3,-1 0-1,-3 0 1,-1 0 2,-2 0 1,-3 0-3,-1 0-8,-2 0-7,-2 0-8,-4 0-2,-2-2 4,-6 0 5,-2-1 4,-4-2 4,0-2 4,-1-2 4,-1-1 4,-1-2 3,2 1 0,1-1 2,0 0 2,2 1 0,1 1 3,0 1 3,2 0 1,-1 3 5,0 3 7,-1 2 7,-2 4 6,0 4 3,-1 7-3,-2 8-3,0 6-3,-2 6-2,-5 4-1,-4 6-2,-3 5 0,-3 0-2,-1-2-4,-1-4-4,-1-2-3,0-3-2,2-2-1,0-1-1,1-3-2,-1 2-2,-3 5-6,-3 4-5,-2 6-5,1-1-3,7-8-1,7-6-1,7-7-1,7-7-4,8-6-7,8-8-6,8-6-6,4-6 0,2-4 9,3-4 8,2-3 8,-1-1 5,-2 3 4,-1 3 2,-2 3 4,-4 2 2,-3 2 4,-4 2 2,-4 2 3,-3 3 5,1 4 9,0 4 8,0 4 8,-1 2 1,-2 3-6,-2 2-5,-2 2-6,-1 2-4,0 2-2,0 4-3,1 3-2,-2-1-3,2-3-2,-1-5-3,0-3-1,0-3-4,2-2-5,0-3-4,2-1-4,0-4-5,2-8-7,0-6-6,2-7-6,1-6 0,1-5 9,3-5 7,2-5 9,0 1 5,-2 8 2,-2 6 2,-2 7 3,-2 3 1,1 2 0,0 1 1,0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2"/>
    </inkml:context>
    <inkml:brush xml:id="br0">
      <inkml:brushProperty name="width" value="0.03423" units="cm"/>
      <inkml:brushProperty name="height" value="0.03423" units="cm"/>
      <inkml:brushProperty name="color" value="#F2395B"/>
    </inkml:brush>
  </inkml:definitions>
  <inkml:trace contextRef="#ctx0" brushRef="#br0">67000 36244 642,'36'-35'-21,"-7"9"8,-8 9 6,-5 9 7,-5 4 5,-1 2 0,0 0 1,-2 2 0,0 0 1,0 0 0,-1 0 0,1 0 1,-1 1 0,0 2 1,-2 2 0,0 2 1,-2 0 0,-1 1 1,0 0 1,-1 0 0,-1 1 2,0 1 2,0 3 1,0 2 2,0 1 1,0 1-1,0 1 0,0 1 0,0 1-1,0 0-1,0-1 0,0 1-1,0 1-1,0 2-2,0 4-2,0 3-2,0 0-3,0-3-4,0-3-5,0-3-4,-1-2-3,-1-3-2,0-1 0,-1-2-2,-2-3-2,0-1-1,-2-2-3,0-2-1,-1-2 0,-2-2 0,0-2 2,-1-2 0,0-5 0,1-10 1,0-8 0,2-8 0,0-5 0,2 2 2,1 0 0,0 1 1,2 2 1,2 2 2,2 1 2,2 3 1,1 2 4,0 5 3,0 3 5,0 5 3,-1 4 3,0 6 1,-2 6 1,0 6 1,-3 5 0,-4 5 0,-4 5-1,-3 5 0,-2 1-1,2-3-2,2-4-1,3-1-1,1-4-2,2-1-2,2-3-1,2-1-1,3-6 0,4-8-1,4-9-1,3-9 1,4-6-5,1-3-9,3-3-9,2-3-10,0-2-1,2 0 4,1-2 6,1 0 5,1-2 4,1-1 4,1 0 3,1-2 4,0 1 2,1 0 0,-1 1 2,0 2-1,-1 3 4,-1 5 3,-3 7 4,-1 5 5,-3 5 3,-1 1 3,-3 2 3,-1 2 3,-2 3 1,-1 2-1,-1 4 0,0 3 0,-2 1-3,-3 1-3,-1 1-3,-2 2-3,-2 2-4,-2 3-4,-2 5-3,-2 4-5,-2 1-2,-3 1 0,-4-1-2,-2 1 0,-2-1-2,-1 0-2,-2 1-4,1-1-2,-2-1-1,1-3-2,-1-3 1,0-2-2,1-3 2,1-1 1,1 0 3,1-2 1,1-1 3,2-2 5,3-3 4,1 0 4,4-2 5,6 0 4,6 0 5,6 0 5,3-1 0,1-1-5,1 0-3,1-1-4,0-1-4,1 0-6,0 0-4,-1 0-5,0 0-3,-3-2 2,-1 0 0,-2-1 1,-2-1-1,-1 2-4,0 1-2,-2 0-4,-1 1 0,-2-2 2,-2 0 2,-2-1 1,-2-2 2,0-2 4,-2-2 2,0-1 3,-1-1 2,0 2 3,0 3 3,0 1 2,0 1 3,0 2 4,0 1 4,1 0 4,-1 1 2,0 1 1,0-2 0,0 2 2,1 2-1,0 7-1,1 7-3,2 8-2,-1 2-1,-2 1-2,-2-1 0,-2 1-1,0-1-1,1 1-2,0-1-2,2 1-2,0-1 0,0 3 0,0 0 2,0 0 0,0 1-2,1-1-4,-2-1-4,2-1-5,0-6-8,3-10-14,4-12-12,3-10-14,1-6-2,1-1 8,1-1 7,2-1 9,-2 1 6,-1 3 5,-2 3 6,-2 2 4,-2 3 6,0 1 6,-2 0 6,0 2 6,-3 3 3,-4 4 2,-4 6 2,-4 4 1,-2 4 1,-1 1-2,-1 3-2,-1 2-1,0 0-1,1-1-1,1-1 0,1-1 0,1 0-2,2 0-1,2-1-1,3 1-1,3-4-5,5-5-6,7-6-7,6-5-7,4-5-4,1 0 1,3-2 0,2 0 0,-2 0 1,-3 1 3,-5 0 2,-3 2 3,1-2 1,7-3-1,7-5 0,7-3-1,2-2 0,-5 4 3,-4 3 2,-3 3 3,-4 3 2,-1 2 3,-2 4 4,-2 3 4,-2 1 4,-1 2 3,-1 0 4,0 2 3,-3 0 1,-1 1-3,-2 1-2,-2 2-3,-1 0-3,0 2-2,0 0-2,0 1-3,1 0-2,0-1-4,2 0-4,0-2-2,2-1-8,0-4-9,1-3-10,2-2-11,0-4-1,1-6 5,2-4 5,0-5 6,0-3 2,1-1 0,0-1 0,0 0-1,-1-2 3,-3 1 4,-1-1 6,-2 1 4,-1 0 4,0 1 0,0 1 2,0 1 0,-1 2 4,-1 3 4,0 3 6,-1 3 4,-1 4 10,0 6 13,0 6 15,0 6 13,0 5 1,0 7-13,0 5-12,0 7-12,0 3-8,0 4-4,0 2-3,0 4-3,-2 5-4,0 8-4,-3 7-3,-2 9-3,-1 7-2,0 8 3,1 7 0,-1 9 2,-1 4-9,0-1-20,-1 1-20,-1 0-20,0-12-5,2-20 9,2-23 8,2-20 10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2"/>
    </inkml:context>
    <inkml:brush xml:id="br0">
      <inkml:brushProperty name="width" value="0.02492" units="cm"/>
      <inkml:brushProperty name="height" value="0.02492" units="cm"/>
      <inkml:brushProperty name="color" value="#F2395B"/>
    </inkml:brush>
  </inkml:definitions>
  <inkml:trace contextRef="#ctx0" brushRef="#br0">70998 36278 882,'8'-8'-1,"0"0"-5,0 1-4,0-1-3,0 0 0,3 0 8,2 0 6,1 1 6,2 0 4,0 2 0,-1 2 1,1 2-1,-1 2-1,-1 2-2,-1 2-4,0 2-2,-3 2-4,-3 3-4,-2 3-5,-4 3-5,-3 2-2,-4 1-1,-4 1 0,-3 1-2,-4 0 0,-3-1 1,-3-2 1,-3 1 1,0-3 2,3-1 4,3-3 3,3-1 4,1-2 3,-1-3 3,-2-1 4,1-2 2,0-1 5,2 0 4,4 0 5,3 0 5,4-1 3,6 0 3,6-2 2,6 0 4,3-1-4,1 0-6,1 0-8,1 0-8,1-1-6,3 0-4,1-2-7,3 0-4,-2-2-3,-2 0 1,-3-1 1,-2-1 0,-3 0-2,-1 2-8,-1 2-8,-1 2-6,-2 0-2,-2-2 5,-4-2 3,-2-2 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3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70274 36711 579,'-22'-14'-14,"6"3"11,5 3 11,5 2 11,2 5 5,0 6 3,0 6 0,0 6 3,0 3-2,0 1-3,0 0-3,1 3-3,-1-1-2,2 1 0,0-1 0,2 1 0,-1 1-1,-1 6-1,0 5 0,-1 5-1,-1 1-2,2 2 0,0-1-1,2 0-2,0-3 0,0-4-2,0-5 0,0-5-2,0-4-1,0-3-1,0-3-2,0-3 0,-3-3-3,-6-4-3,-6-4-2,-5-4-3,-3-3-2,-1-2-2,1-2-1,-1-1-1,-1-4-2,-3-2-3,-3-3-3,-2-3-2,-4-1-4,1-1-4,-2 1-3,0-1-5,1 2 1,7 3 3,5 3 4,7 3 4,3 2 5,2 2 4,3 2 4,1 2 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3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73716 36125 604,'0'-15'0,"0"3"0,0 1 0,0 2 0,-2 1 1,0 1 2,-3-1 3,-2 0 2,-1 0 1,0 0 2,1 0 2,-1 1 1,-1 0-1,0 2-2,-1 2-3,-1 2-2,-1 1-1,0 0-2,0 0 0,1 0-2,-1 0 1,0 0-1,1 0 2,-1 0-1,1 2 1,2 4 2,2 4 1,3 3 2,0 4 1,0 1 0,0 3 1,0 2 0,0 0 0,0 2 2,0 1 1,0 1 1,1 1 0,1 1 1,0 1 0,2 0 1,-1 1-1,-1-3-1,0-2 0,-1-1-2,-1-2-1,2-1-1,0-1-3,2-1-1,0-2-1,0-1-1,0-2-1,0-2-1,0-1-2,0 1 0,0 1-1,0 1-1,2-2-9,6-6-17,4-6-16,5-6-18,3-5-4,1-3 6,1-5 7,1-4 7,-1 0 6,-1 1 7,-3 3 7,-1 1 6,-2 2 5,-1 1 3,-1 1 4,0 0 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4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74368 35976 666,'-2'-21'4,"-2"5"7,-4 5 8,-2 5 7,-2 4 3,1 5-3,-1 6-2,0 4-3,-1 5-4,-1 3-4,-3 5-4,-1 3-4,-1 0-2,2-3 2,3-5 2,1-3 2,2-2 1,1-1 1,0 1-1,2-1 0,1 0-1,2 0-1,2-2-3,2-1-3,2 0 0,0 0-1,2-1-1,0 1 0,2 0 0,2 0 1,2-1-1,2 1 1,0-1 0,1-1-3,0 0-3,-1-2-1,0 0-2,0 0 0,-2 0 0,0 0-1,-3-1 1,-1 1 4,-2 0 3,-2 0 3,-1 1 4,0 1 1,0 3 2,0 2 2,-1-1 0,-2-1-1,-2-2-1,-1-2-1,-3-1-2,0 1 0,-2 2-1,0 0-2,-4 2-3,-7 3-9,-7 3-7,-6 3-9,-2 0-3,3-4 3,5-5 3,4-3 2,2-5-2,4-6-8,3-6-6,3-6-7,2-2-1,3-1 5,1 0 6,2 1 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4"/>
    </inkml:context>
    <inkml:brush xml:id="br0">
      <inkml:brushProperty name="width" value="0.02918" units="cm"/>
      <inkml:brushProperty name="height" value="0.02918" units="cm"/>
      <inkml:brushProperty name="color" value="#F2395B"/>
    </inkml:brush>
  </inkml:definitions>
  <inkml:trace contextRef="#ctx0" brushRef="#br0">75850 35421 754,'28'-21'-2,"-5"5"-2,-7 4-3,-5 6-3,-4 3 4,0 2 10,-2 2 10,0 2 10,-2 4 5,-1 5-1,0 7-1,-1 6 0,-3 3-3,0 2-4,-3 2-4,-2 3-4,-1-1-3,0-2 1,0-1 0,1-3 0,-1-2-2,2-3-6,1-3-3,0-3-6,2-3-2,0-1 0,2-2 0,0-2 1,3-2 0,4-2 1,4-3 0,4 0 1,1-3-2,1-1-4,0 0-5,-1-1-4,1-2-4,0 0-3,-1-1-4,1-2-4,-2 1 2,-3 1 6,-3 0 5,-2 2 7,-2 0 3,0 0 1,0 0 0,0 0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50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49697 9741 546,'-7'-4'6,"4"8"13,3 8 13,2 7 12,1 6 2,0 1-9,-2 3-9,0 1-10,-1 2-5,0 2-2,0 3-3,0 1-1,0 2-2,0 4 0,0 3-1,0 2 1,0 2-1,0 0-2,0 0-1,0 0-1,0-3-5,0-6-5,0-6-7,0-6-7,0-4-2,2-3 0,0-3 1,2-3 0,-1-2 0,-3-2-4,0-3-2,-3-1-4,-2-2 2,-2-2 5,-2-2 4,-2-2 6,-1-3 4,-1-6 3,-1-4 3,-2-5 4,2-3 1,1 1 1,2-1 0,2 1 1,2-1 1,-1 0-1,0 1 1,0-1 0,0 1 0,0-1 0,1 0 1,-1 1 1,0 0 1,2 3 4,1 1 4,0 2 3,1 2 2,0 3 1,0 1 0,1 2 2,0 3 3,3 4 8,4 4 8,2 4 7,3 3 0,0 5-7,1 3-6,2 5-7,-1 1-5,-1-1-4,-1-1-3,0-1-3,-1-1-2,-1 1-3,1-1-2,0 1-2,-1-1-1,0-1-1,-2-1 1,0-1-2,-2-1 1,-1-1 1,0-1 1,-2-1 1,2-2 3,2-4 4,4-5 4,2-2 5,2-6 0,1-2-2,2-5-1,0-4-3,1-3-3,1-5-2,1-3-2,1-5-4,2-2-3,1 0-6,3-2-6,2-1-6,-1-1-8,0 0-8,-1-2-10,-1-1-10,-2 4 2,-4 8 9,-5 7 11,-3 9 9,-3 2 4,0 0-5,-2-2-4,0 0-3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4"/>
    </inkml:context>
    <inkml:brush xml:id="br0">
      <inkml:brushProperty name="width" value="0.02756" units="cm"/>
      <inkml:brushProperty name="height" value="0.02756" units="cm"/>
      <inkml:brushProperty name="color" value="#F2395B"/>
    </inkml:brush>
  </inkml:definitions>
  <inkml:trace contextRef="#ctx0" brushRef="#br0">76400 36129 798,'8'-7'41,"1"2"-7,2 2-7,0 2-7,1 1-4,1 0 1,1 0 0,2 0 0,-1-1-6,1-2-9,-1-2-12,1-1-10,-1-1-9,-1 2-4,-1 3-5,0 1-5,-2 0-1,-1 0 6,-1-2 4,0 0 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5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76755 35250 533,'8'7'31,"1"-1"-6,1 0-7,2-2-7,0 1-4,1 0 1,1 1 0,1 2 0,0 0-2,-1 0-5,0-1-4,-2 1-4,-1 0-1,-3 2 4,-1 0 2,-2 1 4,-1 2 2,0 0 5,0 1 3,0 1 3,-1 2 2,0 1 0,-2 3 1,0 1 1,-1 3-1,0 1 1,0 3 0,0 1 0,0 1-1,0-2 0,0 0-2,0-1 0,-1 0-2,0 1 0,-2 1-2,0 1-1,-1-1 0,2-2-1,0-1-1,2-3-1,-1 1-2,0 1 0,-2 2-2,0 3-1,-1-1-1,0-3-1,0-4 0,1-1-2,-3-5-2,-4-1-2,-4-4-2,-3-3-3,-4-1-4,-1 0-5,-3 0-5,-1 0-4,0-2-6,1-3-3,3-2-5,1-3-3,2-4-2,1-4 2,1-4 2,1-3 2,2-2 4,2 4 6,4 3 7,3 3 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5"/>
    </inkml:context>
    <inkml:brush xml:id="br0">
      <inkml:brushProperty name="width" value="0.04185" units="cm"/>
      <inkml:brushProperty name="height" value="0.04185" units="cm"/>
      <inkml:brushProperty name="color" value="#F2395B"/>
    </inkml:brush>
  </inkml:definitions>
  <inkml:trace contextRef="#ctx0" brushRef="#br0">78906 34900 525,'-7'18'124,"4"3"-30,2 5-29,4 3-29,0 4-16,0 2-2,-2 4-1,0 3-1,-1 3-2,0 6-1,0 4-2,0 5-1,-1 2-2,0-1 0,-2-1 0,0 0 0,-2-3-4,0-3-4,-1-2-5,-1-4-5,-2 0-2,0 2 4,-1 2 3,-1 2 3,-1-3-6,2-5-13,1-6-14,1-5-14,0-6-5,2-6 2,1-3 2,0-6 3,1-6 3,-2-6 4,0-8 3,-1-6 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5"/>
    </inkml:context>
    <inkml:brush xml:id="br0">
      <inkml:brushProperty name="width" value="0.03051" units="cm"/>
      <inkml:brushProperty name="height" value="0.03051" units="cm"/>
      <inkml:brushProperty name="color" value="#F2395B"/>
    </inkml:brush>
  </inkml:definitions>
  <inkml:trace contextRef="#ctx0" brushRef="#br0">78564 35141 721,'5'-4'24,"-6"8"11,-6 8 10,-6 7 11,-3 7-4,-1 3-14,-1 4-16,-1 4-15,-2 2-10,-1-2-3,-2 0-2,-3-1-3,2-3-7,3-4-9,5-4-8,3-3-11,3-4-2,3-3 2,1-3 2,2-2 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5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79400 34900 621,'14'8'5,"-1"0"13,-2-1 10,-2 1 12,0 1 4,1 1-4,3 3-3,2 2-3,0 0-5,1 1-4,0 0-4,-1-1-4,0 0-4,-1-1-2,0-1-1,-2 0-3,-1-2-8,-3 1-12,-1 0-12,-2-1-13,-1 0-8,0 0-1,0-2-3,0-1-1,-1-1 1,-2 0 5,-2-2 6,-2 0 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7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81540 36441 545,'7'-7'6,"0"4"10,-2 3 10,0 2 11,-2 3 3,-1 2-8,0 2-6,-2 2-7,0 1-5,-2 3-1,0 1-3,-1 3-2,-2 2-2,-2 5-1,-2 3-3,-2 5-2,0-3 0,1-6-1,0-6-1,2-8 1,5-7-5,10-8-7,9-8-9,11-7-8,5-5-1,2 1 7,3-1 7,1 1 5,0 1 5,-4 4 2,-2 5 1,-3 3 2,-4 2 3,-3 2 1,-5 1 1,-3 1 3,-5 0-2,-6 2-2,-6 0-4,-6 2-2,-4 0-2,-1 2 1,-3 0 0,-1 2 2,-2-2 0,0-3 3,1-2 2,-1-3 2,2-2 2,1 0-2,2 0 1,3 0-1,2 2 4,4 5 9,4 2 10,4 5 8,2 4 2,0 6-9,0 4-7,0 5-9,-1 1-4,-1-1-3,0-3-2,-1-1-1,-3-1-3,0 1-1,-3 1-2,-2 1-2,-1-1 0,0-3 0,0-3-1,1-3 0,-1-2 0,0-2 0,0-2-2,0-2 0,2-4-1,5-5-2,2-4-2,5-5-2,2-1 0,2 2 2,0 4 4,1 3 1,0 1 3,0 0 1,-2 0 1,0 0 1,-3 2 2,-1 2 4,-2 4 2,-2 2 4,-2 3 2,-2 3 1,-2 4 1,-1 2 1,-3 3 1,0 3 1,-2 3 0,0 3 2,0-1-1,-1-6-2,0-4-1,1-4-3,3-9-7,8-8-13,8-11-13,7-9-14,6-8-3,3-1 3,3-4 5,3-3 5,1 0 2,0 2 1,1 2 0,-1 2 1,-1 1 2,-1 3 4,-3 1 3,-1 3 4,-3 1 5,-1 3 5,-3 1 5,-1 3 6,-2 1 4,-1 2 3,-1 2 4,0 3 3,-2 1 1,-1 2-3,-1 2 0,0 2-3,-4 3-3,-5 6-3,-4 4-3,-5 5-5,-4 3-1,-3 1-3,-4 1 0,-1 1-3,-3 0 0,1-1-1,-1-1 0,1-1-1,1-2 0,5-2-1,3-4 1,4-3-1,5-3-3,6-4-6,6-4-7,6-4-5,1-1-1,-1 0 6,-2 2 6,-2 1 6,-3 3 4,-1 7 4,-2 8 3,-2 6 4,-3 3 3,-4-1 3,-4-1 1,-3-1 3,-3-1 1,1 1-2,-1 0-2,0-1 0,1 0-3,1-1-1,1-1-2,1 0-2,0-4-2,0-3 1,0-4-1,1-4-1,0-8-6,4-10-13,2-11-13,4-10-12,3-6-5,4 0 4,4 0 5,3 0 3,2 0 4,-2 3 4,-3 2 3,-1 2 3,-1 2 4,-2 3 4,-1 3 4,0 4 4,-1 0 2,2 1-2,0-1 0,1 1-2,1 2 9,-2 8 20,-1 7 20,0 7 19,0 4 4,1 3-10,3 3-11,2 4-10,1 3-7,0 5-3,-1 5-4,1 5-2,0 3-2,0 6-2,-1 3-1,1 4-1,0 4-3,0 5-1,-1 5-1,1 5-2,0 2-1,1-1 1,1-1 0,2-1 1,0-3-4,1-5-6,1-4-6,1-6-8,-1-4-6,-3-3-8,-2-5-6,-4-4-7,-2-4-4,-2-3 0,-3-5-1,0-3 1,-4-5 1,0-5 6,-3-4 4,-2-6 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8"/>
    </inkml:context>
    <inkml:brush xml:id="br0">
      <inkml:brushProperty name="width" value="0.0301" units="cm"/>
      <inkml:brushProperty name="height" value="0.0301" units="cm"/>
      <inkml:brushProperty name="color" value="#F2395B"/>
    </inkml:brush>
  </inkml:definitions>
  <inkml:trace contextRef="#ctx0" brushRef="#br0">82970 37974 730,'-3'-11'8,"-2"10"15,-5 10 15,-4 10 16,-3 6 1,-1 6-14,-3 5-12,-1 5-13,-2 1-11,-1-2-5,-1-2-6,-1-2-7,0-2-6,0 0-8,-1-1-6,1-1-6,0-4-4,3-7 3,1-7 1,3-7 2,2-4 3,2-4 6,4-2 5,3-3 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8"/>
    </inkml:context>
    <inkml:brush xml:id="br0">
      <inkml:brushProperty name="width" value="0.02916" units="cm"/>
      <inkml:brushProperty name="height" value="0.02916" units="cm"/>
      <inkml:brushProperty name="color" value="#F2395B"/>
    </inkml:brush>
  </inkml:definitions>
  <inkml:trace contextRef="#ctx0" brushRef="#br0">83381 36000 754,'21'45'72,"-5"-2"-12,-5-4-14,-5-2-13,-2-1-12,0 0-9,0 2-11,0 1-9,-2 1-7,-4 2-5,-4 2-4,-4 2-4,-1-2-2,-1-2-1,0-6 1,1-2-2,0-5 2,0-3-1,2-5 1,1-3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29"/>
    </inkml:context>
    <inkml:brush xml:id="br0">
      <inkml:brushProperty name="width" value="0.04813" units="cm"/>
      <inkml:brushProperty name="height" value="0.04813" units="cm"/>
      <inkml:brushProperty name="color" value="#F2395B"/>
    </inkml:brush>
  </inkml:definitions>
  <inkml:trace contextRef="#ctx0" brushRef="#br0">78347 41315 457,'-21'-14'1,"7"1"4,5 2 3,6 2 4,6 0 1,6-1 1,5-3 1,7-2 1,4 0-2,5-1-4,3 0-3,4 1-3,1 0-1,-1 4 2,-3 3 1,-2 3 1,-3 2 2,-5 3 1,-5 4 0,-4 2 1,-5 4 1,-3 6-1,-2 4 0,-4 5 0,-3 3-1,-6 2 0,-4 3-1,-5 1 0,-3 0-1,1-2 0,-1-1 1,1-3 0,-1-1-2,0-1-5,1-1-4,-1-1-4,1-2-2,1-3 1,1-3 0,1-2 2,2-3-2,6-1-1,5-1-2,4 0-3,4-2 1,2-1 4,2 0 3,2-2 3,0 0 2,-1 0 0,-1 0 1,0 0 1,-1-1-1,3-2 1,2-2 0,2-2 0,0-2-1,-1 0-3,-1-1-3,0-2-1,-1 0-3,1-1-2,1-2-1,1 0-2,0 0 1,-2 3 2,-3 1 3,-1 2 3,-1 2 7,-2 4 13,-1 2 13,0 4 11,-2 2 4,0 1-7,-2 3-7,0 2-7,1-1-9,5-3-11,6-3-10,4-2-10,3-6-7,1-8-1,1-8 0,1-7-2,0-3 1,-1 3 4,-1 3 2,-1 3 5,-1 2 2,-3 2 1,-1 3 1,-2 1 2,-2 3 11,-1 6 20,0 4 21,-2 6 20,-1 1 4,0 1-12,-2 0-11,0 0-13,-2-1-11,2 1-7,-2 0-8,1 0-9,1-2-10,2-1-11,2-2-11,2-2-11,1-5-3,1-6 6,1-7 6,2-7 6,0-5 4,1-1 5,1-3 4,1-1 5,1-4 0,1-5-2,1-4-4,1-5-2,-2 1 2,-5 8 8,-5 7 8,-4 9 7,-4 7 13,0 6 17,-2 8 19,0 6 19,-2 4 1,0 2-11,-2 0-13,0 1-12,-2 3-8,-2 4-2,-2 3-3,-1 5-4,-1 0-1,2-2-1,2-1-2,2-2-1,2-2-1,0 1-1,2-1 0,1 1 0,0-1-1,1 1-3,2 0-2,0-1-2,2 0-1,0-1-1,1-1-2,2 0-1,0-2 0,1-1-2,2-1 0,0 0-2,1-1-1,0 1-2,-1 1-3,1 1-2,-3 1-1,-6 2 0,-6 0-1,-6 1 0,-8 2-1,-11 3-5,-11 3-2,-10 3-5,-8 1-2,-2 2-2,-3 1-4,-3 1-2,5-4 1,12-7 5,13-9 3,13-7 6,7-4 1,-1 0-1,0 0 0,1 0-2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30"/>
    </inkml:context>
    <inkml:brush xml:id="br0">
      <inkml:brushProperty name="width" value="0.04011" units="cm"/>
      <inkml:brushProperty name="height" value="0.04011" units="cm"/>
      <inkml:brushProperty name="color" value="#F2395B"/>
    </inkml:brush>
  </inkml:definitions>
  <inkml:trace contextRef="#ctx0" brushRef="#br0">83129 42227 548,'0'-10'10,"0"10"20,0 12 21,0 10 19,0 6 4,0 0-16,0 2-13,0 1-16,0 1-8,0 1-2,0 0-2,0 2-2,0 2-5,0 2-8,0 4-6,0 2-7,0 1-5,0-2-4,0-2-3,0-1-4,0-4-3,0 0-4,0-3-3,0-2-4,-2-2 0,-2-1 0,-3-3 2,-3-1 1,-1-4 3,2-5 4,3-5 3,1-4 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50"/>
    </inkml:context>
    <inkml:brush xml:id="br0">
      <inkml:brushProperty name="width" value="0.03538" units="cm"/>
      <inkml:brushProperty name="height" value="0.03538" units="cm"/>
      <inkml:brushProperty name="color" value="#F2395B"/>
    </inkml:brush>
  </inkml:definitions>
  <inkml:trace contextRef="#ctx0" brushRef="#br0">51416 10281 621,'7'-7'2,"-1"1"5,-1 0 6,0 2 5,0 0 5,0 2 4,1 0 4,2 2 4,-1 1-2,-1 2-5,0 2-7,-2 2-6,-1 2-4,0 3-3,-2 3-4,0 3-2,-2 3-2,-2 1 2,-2 3 0,-2 1 2,0 1-1,-1-3-3,0-1-3,0-3-4,1-1 0,0-3 3,2-1 4,1-2 3,0-1 1,2-1 2,0 1 0,2 0 2,2-1 0,5-3 3,6-1 2,4-2 3,1-1-3,-1 0-5,-2 0-7,-2 0-5,-3 1-3,-1 2 0,-2 1 2,-2 3 1,-2 4 1,-2 5 4,-2 7 3,-2 5 3,-3 3 2,-2 1-1,-3-1-1,-3 0 0,-2-1-6,0-1-13,1-3-11,-1-2-13,1-2-9,2-5-9,3-3-9,1-4-8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31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82650 43793 576,'1'30'101,"2"0"-22,2-1-23,2-1-22,0 0-13,-1 1-2,-1 0-2,0 2-4,-2-1-1,0-1-2,-2-3-2,0-1-1,-1-3-1,2-1 0,0-3-2,2-1 1,3-7-1,7-12 1,7-12 2,7-11 0,4-10-5,3-5-9,1-6-10,2-5-10,3-8-5,4-8-2,4-7-2,4-8-2,-4 4 1,-10 15 3,-11 16 2,-11 16 2,-5 8 1,1 1-2,1 1-3,2 1-1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31"/>
    </inkml:context>
    <inkml:brush xml:id="br0">
      <inkml:brushProperty name="width" value="0.0221" units="cm"/>
      <inkml:brushProperty name="height" value="0.0221" units="cm"/>
      <inkml:brushProperty name="color" value="#F2395B"/>
    </inkml:brush>
  </inkml:definitions>
  <inkml:trace contextRef="#ctx0" brushRef="#br0">86107 42179 995,'-49'-7'0,"12"2"1,12 2 0,12 2 1,7 0-2,4-2-7,4-2-5,4-1-7,1-1-3,-1 1-4,-1 0-3,0 2-2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37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15929 37440 584,'-17'-8'86,"0"2"-23,-1 0-22,-1 2-23,-1 1-12,-1 2-1,-1 2-1,-1 2-1,0 1 0,1 2-2,1 0 0,1 2 0,1 0 0,-1 3 0,0 2 2,1 1 1,1 2 0,3-2 1,2-1 1,4-1 0,2 1 0,1 1-1,0 3-1,2 2-1,0 0-1,2-1 0,0-1-1,2-1 1,1 0-2,4 1 0,2 2-1,4 0-2,1 0 0,1 1 0,1-1 1,1 1 1,1-1-1,1 1 1,2-1 1,0 1-1,-1-1 1,-1-3 1,-3-1 0,-1-2 2,-2-1 1,-1 1 1,0 1 2,-2 1 1,-1 1 1,0-2-1,-2-1 1,0-1 0,-1 0 1,0 0-1,-1-1 0,1 1 1,-1 0-1,-2 0-2,-2-1-1,-2 1-2,-3 0-1,-5 1 1,-5 2 0,-5 0 0,-3 1-2,-1 1-1,-1 1-4,-1 1-2,-1 0-2,-1-3-1,-1-1-1,0-2-1,0-2 0,3-1-2,3 0 1,3-2-1,2-1-1,3-2-3,1-3-2,2 0-2,3-5-6,3-4-8,2-6-8,4-3-8,2-3-1,2 4 7,2 3 6,2 3 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38"/>
    </inkml:context>
    <inkml:brush xml:id="br0">
      <inkml:brushProperty name="width" value="0.03532" units="cm"/>
      <inkml:brushProperty name="height" value="0.03532" units="cm"/>
      <inkml:brushProperty name="color" value="#00BFF3"/>
    </inkml:brush>
  </inkml:definitions>
  <inkml:trace contextRef="#ctx0" brushRef="#br0">17459 39093 622,'-15'-15'8,"4"4"15,3 3 16,3 3 15,2 2 2,3 0-10,4 2-12,2 0-11,4 1-6,6 0-1,4 0-1,5 0-1,3 0-2,0 0-3,2 0-3,1 0-2,1-1-2,-1-2-3,0-2-2,0-1-2,0-2-2,-3 2-3,-2 1-2,-1 1-3,-3 0-3,-3 2-5,-3 0-4,-2 2-4,-4 0-2,1 0-1,-2 0 0,0 0-2,-3 1 1,-3 2 0,-2 2 1,-4 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38"/>
    </inkml:context>
    <inkml:brush xml:id="br0">
      <inkml:brushProperty name="width" value="0.03938" units="cm"/>
      <inkml:brushProperty name="height" value="0.03938" units="cm"/>
      <inkml:brushProperty name="color" value="#00BFF3"/>
    </inkml:brush>
  </inkml:definitions>
  <inkml:trace contextRef="#ctx0" brushRef="#br0">18296 37845 558,'-14'-21'4,"3"3"7,3 5 6,3 3 9,1 4 5,2 4 8,0 4 6,2 4 6,0 4-1,0 3-7,0 5-9,0 3-7,0 5-7,0 3-3,0 4-5,0 5-3,0 3-4,0 6-4,0 4-5,0 5-3,0 3-5,0-1-6,0 1-6,0 0-6,0-1-7,2-1-7,0-1-8,2 0-6,-1-7 0,1-10 7,0-12 7,0-9 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39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19797 37976 572,'-7'-15'0,"1"2"2,0 2 1,2 3 2,-1 0 9,0 2 17,-1 1 18,-2 0 17,1 4 2,1 4-15,0 5-14,2 6-14,-2 4-11,-2 5-3,-3 5-4,-3 4-5,-3 5-1,-2 2-1,-1 4 0,-2 3 0,-1-2-2,2-2-5,3-6-4,1-2-5,4-5-4,3-6-5,4-4-6,4-4-4,4-7-6,4-8-5,4-8-7,3-8-5,3-5 3,0-5 12,-1-3 12,1-4 13,0-2 7,-1 1 2,1 1 3,0 2 2,-2 1 4,-1 1 4,-3 3 4,-1 1 4,-1 4 4,-2 5 1,-1 5 4,0 5 1,-1 3 5,2 2 8,0 2 6,1 2 9,1 3-1,0 5-6,0 5-6,0 5-8,-1 3-3,-1 1-4,-1 1-2,0 1-3,-1 0-2,0-1-2,0-1-1,0-1-2,0-2-2,0-3-4,-1-3-2,1-3-4,1-3-2,2-2-2,2-4 0,2-2-2,1-7 0,3-6 3,2-9 2,1-7 3,2-6 1,0-3 0,-1-2 0,1-4 1,-1-2-1,1-2-4,-1-1-4,1-3-3,-3 2-2,-3 8 1,-4 6-1,-4 7 1,-3 5 0,-1 3-1,0 3 1,-1 3-1,-2 4-5,-1 6-10,0 6-10,-1 6-11,-2 4-2,0 5 5,-1 3 4,-2 5 5,2-1 6,0-5 5,4-5 6,1-5 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39"/>
    </inkml:context>
    <inkml:brush xml:id="br0">
      <inkml:brushProperty name="width" value="0.03802" units="cm"/>
      <inkml:brushProperty name="height" value="0.03802" units="cm"/>
      <inkml:brushProperty name="color" value="#00BFF3"/>
    </inkml:brush>
  </inkml:definitions>
  <inkml:trace contextRef="#ctx0" brushRef="#br0">21593 38644 578,'7'-9'4,"-1"0"6,-1-1 8,0-1 6,-2-1 7,0 2 4,-2 1 5,0 1 5,-3 1-1,-2 2-8,-4 2-7,-2 2-7,-2 3-5,-1 4-2,-1 4-2,-1 3-1,-2 4-4,-2 1-7,-1 3-5,-2 1-6,-1 1-3,4-1 2,3-1 0,3-1 2,2-1 1,3-1 1,1 0 1,2-2 1,2-2-1,2-1-2,2-2-3,2-2-3,2-3-1,4-3-2,2-2-2,3-4 0,2-2 0,1-1 2,1-3 3,1-2 2,-1 0 2,-2 3-1,-4 1-1,-3 2 1,-1 2 7,0 2 19,0 2 17,-1 2 18,1 2 6,-2 2-5,-1 1-5,0 3-5,0 0-14,3-2-25,4-3-23,2-1-24,1-2-10,-1-4 3,-1-2 3,0-3 4,-2-2 2,-1 0 3,-1 0 2,0 0 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0"/>
    </inkml:context>
    <inkml:brush xml:id="br0">
      <inkml:brushProperty name="width" value="0.04514" units="cm"/>
      <inkml:brushProperty name="height" value="0.04514" units="cm"/>
      <inkml:brushProperty name="color" value="#00BFF3"/>
    </inkml:brush>
  </inkml:definitions>
  <inkml:trace contextRef="#ctx0" brushRef="#br0">22960 38311 487,'-15'-5'29,"2"8"7,2 6 6,3 8 6,0 3 0,0 2-8,0 3-7,0 2-8,1-1-5,1 0-2,0-1-4,2-1-2,0-2-3,2-3-2,0-3-1,2-2-2,2-3-4,4 1-7,4 0-6,3 0-6,3-3-3,0-3-1,-1-4-1,1-4 0,0-3 0,1-3 0,1-4 1,1-2 1,-1-3 1,-2-3 1,-4-3 2,-3-3 2,-2 0 2,-2 3 3,-2 3 4,-2 3 3,-2 1 3,-2 1 3,-2-1 3,-2 0 3,-2 3 1,-2 3 3,-1 4 1,-3 4 2,0 2 1,1 0 0,1 0 0,0 0-1,4-1-1,5 0-6,4-2-4,6 0-5,2-2-3,3-2 0,2-1-1,2-3 0,1 0 1,3 2 2,1 2 2,3 3 2,-1 0 2,-3 2 1,-3 0 2,-3 2 2,-2 2 2,0 5 3,-2 6 2,-1 4 3,-1 2 2,-2 1 0,-2-1 0,-2 1 0,-1 0-1,0 1-4,0 1-5,0 1-3,-1 0-1,-2-3 0,-2-1 2,-2-2 1,0-2-4,1-1-7,0-1-8,2-1-7,2-2-7,4-2-5,4-4-5,4-2-5,2-4 0,3-2 4,2-4 6,1-2 5,2-2 3,-1-1 1,1-1 2,0-1 2,-2-1 0,1 2 0,-2 1 0,-1 1 1,-2-1 0,-3 0 0,-2-1 1,-4-1 1,-1-1 0,0-2-2,0 0-1,0 0 0,-1-2 0,-1 2 3,0 1 3,-1 1 3,-1 1 3,0 3 1,0 1 3,0 2 2,-1 1 5,-1 0 5,0 1 7,-1-1 7,-1 2 10,0 4 16,0 4 15,0 4 16,1 4-1,0 5-17,2 5-17,0 5-17,1 5-11,0 5-1,0 4-4,0 6-2,0 4-6,-2 4-12,0 3-11,-1 5-11,-1 2-10,2 1-6,0 1-9,2 1-6,0-3-1,0-8 8,0-8 8,0-8 7,0-7 4,0-4 0,0-4 1,0-6-1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1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25366 38809 608,'-7'-8'6,"2"0"12,2 1 12,2-1 11,4 0 6,7 0-4,8 0-3,6 1-3,4-1-4,1 2-6,0 1-6,2 0-6,1 2-4,-1 0-2,0 2-1,1 1-3,-2-1-4,-2-1-10,-1 0-8,-3-1-9,-1-1-6,-3 2-3,-1 0-3,-2 2-3,-3 1 0,-3 2 1,-3 2 2,-2 2 1,-3 2 3,-2 3 4,-2 3 2,-2 3 4,-2-1 3,0-3 5,-1-4 4,-2-4 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1"/>
    </inkml:context>
    <inkml:brush xml:id="br0">
      <inkml:brushProperty name="width" value="0.03275" units="cm"/>
      <inkml:brushProperty name="height" value="0.03275" units="cm"/>
      <inkml:brushProperty name="color" value="#00BFF3"/>
    </inkml:brush>
  </inkml:definitions>
  <inkml:trace contextRef="#ctx0" brushRef="#br0">24930 39793 671,'-22'-1'6,"7"0"13,3-2 12,6 0 11,7-3 5,10-2-3,9-3-5,11-3-4,5 0-7,2 3-7,2 3-9,2 3-8,-1 1-5,-2 2-4,-3 0-4,-3 2-3,-3 0-2,-2 0-2,-2 0-1,-1 0-1,-2 0-3,-1 2-4,-1 0-4,-1 2-4,-1-1-2,-3-1-2,-1 0-2,-2-2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53"/>
    </inkml:context>
    <inkml:brush xml:id="br0">
      <inkml:brushProperty name="width" value="0.03502" units="cm"/>
      <inkml:brushProperty name="height" value="0.03502" units="cm"/>
      <inkml:brushProperty name="color" value="#F2395B"/>
    </inkml:brush>
  </inkml:definitions>
  <inkml:trace contextRef="#ctx0" brushRef="#br0">59650 9227 628,'0'-33'36,"0"15"1,0 13 3,0 14 1,0 9-3,0 3-5,0 5-7,0 3-7,0 3-3,0 2 0,0 3 1,0 1-1,0 2-2,0 2-3,0 2-4,0 2-3,0 2-3,0 2-4,0 2-3,0 2-2,0-2-4,0-2-1,0-6-3,0-2-3,0-6-2,0-4-5,0-5-3,0-5-4,0-6-4,0-8-5,0-8-5,0-8-4,0-5 2,0 0 12,0-1 10,0-1 11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2"/>
    </inkml:context>
    <inkml:brush xml:id="br0">
      <inkml:brushProperty name="width" value="0.04214" units="cm"/>
      <inkml:brushProperty name="height" value="0.04214" units="cm"/>
      <inkml:brushProperty name="color" value="#00BFF3"/>
    </inkml:brush>
  </inkml:definitions>
  <inkml:trace contextRef="#ctx0" brushRef="#br0">25879 37055 522,'-17'-14'5,"-2"5"12,-1 3 11,-3 4 11,1 3 3,1 3-6,3 4-6,1 2-4,1 3-6,-1 3-3,-1 3-4,-1 4-3,0-1-3,2 0 1,3-1-1,1 0 0,2-3 1,2-1-1,3-3 0,1-1 1,1-1-3,2 0-5,0-1-5,2 1-5,1-1-4,4 0 0,2-2-2,3-1 0,3 0 0,0-2 2,1-1 2,1 0 2,1-2 1,0-1 2,-1 0 0,1-1 1,0-2 2,-1-1 0,1 0 2,-1-1 1,0-1 2,-2 0 3,-3 0 3,-1 0 4,-1-1 1,0-2 1,0-1 1,0-3 0,-2-1 2,-1 0 1,-2 1 3,-2-1 3,0-1-1,0 0 0,2-1-2,0-1-1,0-1-2,0-1-3,-2-1-3,0-1-3,-1-2-2,0 0-2,0 0-2,0-2-1,-1-1-6,0 3-6,-2 0-8,0 1-8,-1 0-6,0 2-7,0 1-7,1 1-7,-2 2-3,0 2 3,-2 4 0,0 3 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2"/>
    </inkml:context>
    <inkml:brush xml:id="br0">
      <inkml:brushProperty name="width" value="0.03938" units="cm"/>
      <inkml:brushProperty name="height" value="0.03938" units="cm"/>
      <inkml:brushProperty name="color" value="#00BFF3"/>
    </inkml:brush>
  </inkml:definitions>
  <inkml:trace contextRef="#ctx0" brushRef="#br0">28319 37733 558,'-8'-6'11,"0"4"20,0 4 21,0 4 21,-1 4 2,-1 3-14,-3 5-15,-1 3-15,-3 5-9,-3 3-5,-4 4-5,-1 4-4,-2 3-6,1 2-5,1 2-7,1 2-7,3-2-2,3-6 1,5-6-1,3-5 2,6-8-9,8-9-16,8-8-17,7-10-16,4-6 0,-1-7 15,-1-5 15,-1-6 17,-2-1 9,-5 7 4,-3 5 5,-4 7 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3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28750 37601 537,'7'-15'0,"-1"3"0,0 1 0,-2 2 0,1 1 2,0 1 3,1-1 4,2 0 3,0 3 8,0 8 9,-1 6 12,1 7 9,-1 4 3,0 1-8,-2 1-7,0 1-7,-2 1-6,-1 1-4,0 1-4,-2 1-5,0-1-1,0-3 0,0-3 1,0-3 0,4-8-6,6-14-11,7-14-12,7-13-12,3-8-3,-1 0 5,-1-2 6,-1 0 6,-1-1 3,1 0 3,-1 0 3,1 0 2,-3 3 2,-5 7 1,-5 8 0,-5 6 2,-4 7-9,-6 10-15,-4 8-18,-5 10-15,-1 1-4,2-1 12,4-4 10,3-3 10,0-1 7,0 2 2,-1 0 3,-2 1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3"/>
    </inkml:context>
    <inkml:brush xml:id="br0">
      <inkml:brushProperty name="width" value="0.04059" units="cm"/>
      <inkml:brushProperty name="height" value="0.04059" units="cm"/>
      <inkml:brushProperty name="color" value="#00BFF3"/>
    </inkml:brush>
  </inkml:definitions>
  <inkml:trace contextRef="#ctx0" brushRef="#br0">29810 37915 542,'7'-9'0,"-1"-1"0,-1-3 0,0-2 0,-1 0 5,2 1 7,0 1 9,2 1 7,-1 0 3,1 0-6,0 0-4,0 1-5,-1-1-3,-1 2-2,0 1-1,-2 1-2,0 0-1,-2 0-1,0 0 1,-2 0-1,-1 1-1,-4 1-1,-2 0-1,-3 2-1,-3 3-1,-2 6 0,-1 5 0,-3 7 0,0 3-1,1 1-2,1 1 0,1 1-1,1 0-2,2-1 0,2-1-1,3-1 0,1-2-1,2-3 0,2-3 1,2-2-1,3-5-1,6-2-6,4-6-5,5-2-5,3-4-1,-1 0 5,1-1 4,-1-1 5,-1 0 4,-2 2 1,-4 2 4,-3 3 1,-2 3 5,-2 7 7,-2 7 6,-2 8 6,-2 0 3,-2-1-1,-2-4-2,-2-3-1,0-2-3,2-1-4,3 0-5,1-2-5,2-2-6,5-2-9,4-4-8,4-2-8,2-4-3,3-4-1,2-4 2,1-3 0,2-3 1,-1 1 2,1-1 3,-1 1 2,0 0 3,-1 1 1,-1 0 2,-1 2 1,-2 0 3,-3-3 2,-2-2 2,-4-1 2,-2-1 2,0 1 1,-2 1 2,0 1 1,-2 2 3,1 1 5,0 2 3,0 3 5,-1 2 10,0 6 19,-2 4 17,0 6 18,-2 4 0,-2 3-16,-2 5-16,-2 3-16,0 3-10,2 1-6,3 1-3,1 1-6,1-1-3,0-1-3,0-3-4,0-1-3,1-2-2,1 1-1,3-1 0,2 1-1,2-1-1,0-3 2,1-1-1,2-2 1,-2-2 0,1-1 0,-2-1-1,0 0-1,-3 0 0,-3 3 0,-2 3 1,-4 3 0,-3 2 0,-5-1-1,-5 1 0,-5 0 0,-4 0-4,-3 2-6,-3 3-5,-3 1-6,0 1-3,2-1-3,1-1-3,3-1-1,3-3 1,5-5 5,5-5 4,5-4 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4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32000 38512 580,'1'-15'11,"4"3"22,2 1 22,3 2 23,3 3 2,2 1-18,1 2-17,3 2-17,0 1-12,1 0-7,-1 0-7,1 0-5,-2 0-7,1 0-6,-2 0-4,-1 0-6,-2 0-8,-1 2-9,-2 0-11,-2 2-9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4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32562 37650 586,'-14'2'21,"2"4"16,4 4 14,3 3 15,1 5 1,0 3-13,0 5-13,1 3-14,-1 4-8,2 4-4,0 4-5,2 4-5,0 2-5,0-2-10,0-1-9,0 0-8,0-3-5,0-6 2,0-4 2,0-5 1,1-5-4,2-3-10,2-4-10,1-4-10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4"/>
    </inkml:context>
    <inkml:brush xml:id="br0">
      <inkml:brushProperty name="width" value="0.03799" units="cm"/>
      <inkml:brushProperty name="height" value="0.03799" units="cm"/>
      <inkml:brushProperty name="color" value="#00BFF3"/>
    </inkml:brush>
  </inkml:definitions>
  <inkml:trace contextRef="#ctx0" brushRef="#br0">33743 37790 579,'-16'-5'11,"0"8"23,1 6 23,-1 7 23,1 5 1,-1 5-18,0 3-19,1 5-18,-2 1-12,-2 2-6,-1 1-5,-3 0-6,0 0-4,1-3-3,2-4-3,0-2-3,3-6-11,6-9-19,6-8-21,6-9-18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4"/>
    </inkml:context>
    <inkml:brush xml:id="br0">
      <inkml:brushProperty name="width" value="0.03956" units="cm"/>
      <inkml:brushProperty name="height" value="0.03956" units="cm"/>
      <inkml:brushProperty name="color" value="#00BFF3"/>
    </inkml:brush>
  </inkml:definitions>
  <inkml:trace contextRef="#ctx0" brushRef="#br0">34150 37313 556,'7'16'69,"-2"3"-10,-3 1-9,0 3-9,-2 0-8,0 1-4,0-1-6,0 1-4,0 0-3,0 2 1,0 3 0,0 1 2,0-1-3,0-5-2,0-5-3,0-5-4,2-4-4,3-2-3,5-4-5,4-2-4,2-6-2,1-8 2,1-8 0,1-7 1,2-7 0,3-4 0,3-6 1,3-4-1,0-2-1,-1 2-3,-3 2-1,-1 2-3,-3 4-1,-3 4 1,-3 5 0,-3 5 0,-3 4 0,-2 3 0,-4 3 0,-2 3 1,-4 3-2,0 4-3,-3 4-2,-2 4-3,-2 4-2,-2 6-1,-2 4-1,-1 5 0,-1 0 1,3-3 5,1-5 4,2-2 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5"/>
    </inkml:context>
    <inkml:brush xml:id="br0">
      <inkml:brushProperty name="width" value="0.04555" units="cm"/>
      <inkml:brushProperty name="height" value="0.04555" units="cm"/>
      <inkml:brushProperty name="color" value="#00BFF3"/>
    </inkml:brush>
  </inkml:definitions>
  <inkml:trace contextRef="#ctx0" brushRef="#br0">35183 37727 482,'14'-22'22,"-3"3"-1,-2 3-2,-4 3 0,-1 2-1,0 1 0,0 0 0,0 2 1,-1 0-1,0 0-2,-2 1 0,0-1-2,-3 0 1,-2 2 4,-4 1 2,-2 0 4,-3 3-1,-1 2-5,-3 4-6,-1 2-5,-2 3-3,0 3-2,1 4-1,-1 2-1,1 1-1,3-1-2,1-1 0,3-1-1,1 0-1,2 1-1,2 1-1,2 2-1,1-2 0,0-1 1,0-3-1,1-1 2,1-2-3,5-1-5,6 0-6,4-2-5,3-3-4,1-4 0,1-6-1,2-4-1,-2-2 1,1 1 3,-2 0 3,-1 2 2,-2 2 7,-3 2 12,-2 4 12,-4 2 12,-2 3 5,0 2 0,-2 2 1,0 2-1,-2 1 0,0 3-1,-2 1-1,0 3-1,-1 0-4,0-3-5,0-1-5,1-2-6,3-7-13,9-9-18,9-9-19,9-11-19,4-5-4,-1 0 12,-1-2 12,-1-1 12,-2 1 8,-1 1 7,-3 3 5,-1 2 6,-3 3 6,-1 5 5,-2 4 7,-2 6 6,-3 3 7,-1 2 10,-2 2 8,-2 2 9,-2 2-1,-2 2-10,-2 1-9,-2 3-11,-1 0-7,0 0-4,0-2-3,0-1-3,2 0-6,2-2-6,3-1-6,4 0-6,2-4-4,3-6 1,4-6 0,2-5 1,1-5 1,1 0 0,-1-1 2,1 0 0,-2-1 3,-3 1 2,-2 1 3,-4 1 4,-2 2 3,-1 2 5,0 4 4,-2 3 5,-1 1 9,-4 2 13,-2 1 12,-3 1 13,-2 1 2,2 3-9,1 4-9,0 2-9,1 2-6,0 2-3,0 0-3,0 1-2,0 2-3,1 0-1,-1 1-1,0 1-1,0 1-1,2 1 0,0 1-2,2 1 1,0 1-2,2 0 1,0-1 0,2 1-1,0 0-1,0 1-5,-1 0-5,1 3-4,0-2-2,0 0-2,0-1 0,0 0-1,-1-3-2,0 0-1,-2 0-2,0-2-2,-3 0-2,-4 1 1,-4 1 0,-3 1 0,-4 0-1,0-1 0,-1-1-1,-1 0 0,1-3-2,3-3-1,2-3-2,4-2-1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6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37631 37997 504,'8'-6'9,"-2"6"17,-1 4 19,0 6 16,-3 4 5,-2 5-11,-4 5-11,-2 5-10,-2 2-5,2-2-3,1 0 0,1-1-3,0-2-2,2-5-6,0-3-5,2-4-5,1-3-7,3-1-11,4-1-11,2 0-10,3-6-5,1-10 2,3-10 1,2-9 2,0-7 1,1-1-1,-1-2-2,1-2 0,-2 1 3,-5 5 5,-3 5 7,-4 5 5,-3 4 7,0 3 5,-2 3 7,0 3 5,-2 2 8,-2 2 8,-2 2 10,-2 2 8,0 2 2,1 4-7,0 2-5,2 3-6,0 3-4,2 0-3,0 1-3,2 1-2,0 1-3,0 2-1,0 0-2,0 1-1,1 1-2,2 1-1,2 1-1,2 1-1,0 0-1,1 1 0,0-1 0,0 1-1,0 0 1,0 1 0,-1 1 2,1 1 0,0-1 0,-2 0 0,-1-1 0,0-1 0,-1 0 0,0 1-1,-1 1 1,1 1 0,-1 0-1,-4-1-2,-2-1-3,-3-1-1,-3 0-4,-2 1-4,-2 1-5,-1 1-4,-5 2-3,-4 2-3,-5 4-3,-4 3-2,-1-2-1,7-8 1,5-6 2,7-6 1,1-5-2,0 1-2,-1 0-5,-1 0-2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54"/>
    </inkml:context>
    <inkml:brush xml:id="br0">
      <inkml:brushProperty name="width" value="0.03153" units="cm"/>
      <inkml:brushProperty name="height" value="0.03153" units="cm"/>
      <inkml:brushProperty name="color" value="#F2395B"/>
    </inkml:brush>
  </inkml:definitions>
  <inkml:trace contextRef="#ctx0" brushRef="#br0">59187 9061 697,'-2'-13'22,"-2"8"7,-4 7 6,-2 6 6,-2 5 1,-2 5-5,0 4-6,-1 3-5,0 2-6,1 1-7,1-1-7,0 1-6,1-3-5,1-1-6,-1-4-6,0-3-4,1-3-6,3-1-5,1-2-5,2-2-5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6"/>
    </inkml:context>
    <inkml:brush xml:id="br0">
      <inkml:brushProperty name="width" value="0.03272" units="cm"/>
      <inkml:brushProperty name="height" value="0.03272" units="cm"/>
      <inkml:brushProperty name="color" value="#00BFF3"/>
    </inkml:brush>
  </inkml:definitions>
  <inkml:trace contextRef="#ctx0" brushRef="#br0">32055 35287 672,'-28'-15'0,"6"2"-1,5 3 0,6 1-1,5 0 7,2-2 14,4-1 14,3-3 13,1 2 3,1 3-10,1 4-11,2 4-10,2 1-4,5-4 1,5-2 2,5-3 1,3-1-2,3 2-6,1 2-5,2 3-7,0 0-4,-1 2-2,-3 0-3,-2 2-1,-1 0-2,-3 0 1,-1 0-1,-3 0 1,-1 0-6,-3 2-14,-1 0-12,-2 2-13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7"/>
    </inkml:context>
    <inkml:brush xml:id="br0">
      <inkml:brushProperty name="width" value="0.03224" units="cm"/>
      <inkml:brushProperty name="height" value="0.03224" units="cm"/>
      <inkml:brushProperty name="color" value="#00BFF3"/>
    </inkml:brush>
  </inkml:definitions>
  <inkml:trace contextRef="#ctx0" brushRef="#br0">32509 34850 682,'-21'1'17,"5"2"11,5 2 11,4 2 11,4 2 2,2 5-10,2 4-7,2 3-9,0 5-9,0 3-7,-2 4-8,0 4-9,-2 3-7,-2 0-9,-2 2-8,-1 1-9,-2-2-4,0-4-2,0-4-3,1-4-1,0-4 3,2-5 10,2-5 8,2-4 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7"/>
    </inkml:context>
    <inkml:brush xml:id="br0">
      <inkml:brushProperty name="width" value="0.03244" units="cm"/>
      <inkml:brushProperty name="height" value="0.03244" units="cm"/>
      <inkml:brushProperty name="color" value="#00BFF3"/>
    </inkml:brush>
  </inkml:definitions>
  <inkml:trace contextRef="#ctx0" brushRef="#br0">33458 35000 678,'-1'17'109,"0"1"-24,-2 3-23,0 1-24,-2 2-18,0 1-13,-1 1-11,-2 1-13,0 1-4,-1 0 1,-2 2 3,0 1 1,0-1-4,1-3-11,1-3-13,0-3-11,2-4-2,1-3 10,0-4 9,2-4 10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7"/>
    </inkml:context>
    <inkml:brush xml:id="br0">
      <inkml:brushProperty name="width" value="0.03567" units="cm"/>
      <inkml:brushProperty name="height" value="0.03567" units="cm"/>
      <inkml:brushProperty name="color" value="#00BFF3"/>
    </inkml:brush>
  </inkml:definitions>
  <inkml:trace contextRef="#ctx0" brushRef="#br0">33750 35009 616,'15'-15'0,"-1"3"0,-1 1 0,0 2 0,-2 1 2,-1 1 3,-1-1 2,0 0 4,-1 0 2,1 2 0,2 1 0,0 0 0,0 2-2,-1 0-3,0 2-3,-2 1-4,0-1-4,2-1-3,0 0-5,1-1-3,1-1-2,0 0 1,-1 0-1,1 0 1,-1-1-2,0 0-2,-2-1-2,-1-1-3,0-2 2,0 0 5,0-2 4,0 0 6,-1 0 2,-1-1 2,0 0 0,-2 0 2,0 1 0,0 1 0,0 0 1,0 2-1,0 2 11,0 2 18,0 4 20,0 3 18,-2 2 5,-1 5-11,-2 4-11,-1 3-11,-3 4-7,0-1-2,-2 2-3,0 2-3,0-1-4,2 1-4,2-1-4,2 1-4,1-2-6,0-2-6,0-1-8,0-2-6,1-2-5,2-1-1,2-1-3,2 0-1,2-3-1,2-1 1,1-2 0,3-2 1,1-2 1,-1-2-1,1-2 0,0-2 0,-2-2 0,-1 0 3,-2-1 1,-2-2 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48"/>
    </inkml:context>
    <inkml:brush xml:id="br0">
      <inkml:brushProperty name="width" value="0.03781" units="cm"/>
      <inkml:brushProperty name="height" value="0.03781" units="cm"/>
      <inkml:brushProperty name="color" value="#00BFF3"/>
    </inkml:brush>
  </inkml:definitions>
  <inkml:trace contextRef="#ctx0" brushRef="#br0">35928 35484 581,'-1'14'6,"0"-3"10,-2-3 11,0-2 11,1-2 5,4 0 0,4 0-2,4 0-1,1-2-15,1-1-28,0-2-30,0-1-29,-1-2-9,1 0 11,0 0 10,0 0 11,-1 0 10,-1 0 11,-1 0 9,0 0 11,-1 1 6,-1 2 1,1 2 0,0 2 2,-1 2 2,0 2 7,-2 2 5,0 2 5,-1 1 4,1 1 2,2 1 2,0 1 1,1 0 0,0-1-4,-1 0-4,1-2-4,0 0-2,0 0-3,0-1-2,0 1-3,0-1-3,1-1-6,1 0-7,2-2-4,0-3-7,1-4-5,1-6-5,1-4-5,0-3-1,-2-1 5,-3-1 4,-1-1 5,-1-2 3,-2-2 2,-1-1 3,0-3 3,-2 0-1,-1 1-1,0 1-2,-1 1-3,-4 2-1,-2 1-2,-5 2-3,-4 3-1,-5 2-3,-9 6-2,-7 4-3,-8 6-3,-1 2-3,8 1-1,6 2-3,7 0-2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50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66000 47929 680,'9'-19'7,"1"10"16,3 10 15,2 10 16,-1 5 1,-1 1-11,-2 1-12,-2 1-11,0 2-7,1 3-3,3 3-2,2 3-3,1-1-2,1-5-2,1-5-3,1-5-3,4-5-1,5-4 0,6-6 0,7-4-1,3-7 1,6-7 1,2-9 0,5-7 1,3-5-1,3-2-3,3-2-3,3-2-4,0 0-4,-3 2-7,-3 2-5,-2 2-7,-8 4-1,-10 7 6,-12 7 4,-9 7 5,-8 4 2,-3 1-2,-3 0-2,-2 2-2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51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39294 48144 567,'0'-15'0,"2"2"0,0 3 0,2 1 0,1 1 7,3 2 12,3 1 14,4 0 13,1 1 2,-1 1-6,1-1-8,0 0-7,0 0-5,3 2-4,1 0-3,3 2-5,0 0-1,-1 0 0,-1 0 1,-1 0 0,-1 0-4,-1 2-10,-1 0-8,-1 2-9,-2 0-7,-2 2-2,-4 0-4,-3 1-3,-1 1 0,-2 0 4,0 0 2,-2 0 4,-2 0 2,-6 1 1,-4 1 0,-5 2 0,-3-2 2,1-1 4,-1-2 2,1-2 4,-1-2 3,-1 0 3,-1-2 3,-1 0 3,0-1 3,3 0 3,1 0 4,3 0 2,0 0 2,2 0-2,1 0 0,1 0-1,0 0 2,0 0 5,0 0 5,1 0 6,0 1 2,2 2-1,2 2-2,2 1 1,2 3-3,0 4-1,2 2-3,1 3-1,0 4-2,0 5-1,0 5-1,0 4-2,-1 5-1,-1 0-2,0 4-3,-1 1-2,-1 0-2,0-1-2,0 0-1,0-2-2,0-1-2,0-2-3,0-1-2,0-3-2,0-3-2,1-2 0,-1-3 0,0-3 0,0-3-1,2-3-3,0-3-2,2-3-2,0-5-6,0-10-9,0-8-10,0-9-9,0-6 0,0-1 9,0-2 8,0-2 9,1-1 9,2 3 7,2 1 9,2 3 8,0 1 5,1 1 3,0 1 3,0 1 2,0 2 3,0 3 2,-1 2 0,1 4 3,1 1-1,2 1 0,2-1-1,1 0 0,2 0-2,1 2-4,2 1-3,0 1-4,1 0-2,1 2-3,1 0-3,1 2-2,0-1-1,1 0 1,-1-2 2,1 0 2,-2-1-3,-1 0-4,-3 0-6,-1 0-5,-3 0-4,-1 0-3,-2 0-1,-2 1-2,-2-3-2,-1-2-2,0-3-1,-2-3-1,-1-2 2,-4 0 5,-2 1 5,-3-1 6,-2 1 4,2 1 2,0 0 4,2 2 2,-1 1 3,0 3 4,-1 1 3,-1 2 3,-1 1 2,0 2 1,0 0 1,0 2 1,0 1 1,1 2 1,-1 2 0,0 2 1,0 2 0,0 1 0,1 3 0,-1 2 1,0 0-2,0 1-2,0 0-2,0-1-1,2 2-3,0 1-2,4 3-1,1 1-3,1 2-2,0-1-1,0 1-2,0-1-2,0-1-2,2-1-6,0-2-4,2-3-4,1-1-4,3-2-1,3-3-3,4-1-2,2-1 0,3-2-1,3-1-1,3 0 1,2-3-2,2-2-2,3-4-1,1-2-2,0-2 0,-2 0 1,-1 1 2,-3-1 2,-3 0 2,-5 0 6,-5 0 4,-4 0 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52"/>
    </inkml:context>
    <inkml:brush xml:id="br0">
      <inkml:brushProperty name="width" value="0.02842" units="cm"/>
      <inkml:brushProperty name="height" value="0.02842" units="cm"/>
      <inkml:brushProperty name="color" value="#00BFF3"/>
    </inkml:brush>
  </inkml:definitions>
  <inkml:trace contextRef="#ctx0" brushRef="#br0">41509 47747 774,'1'-15'0,"0"4"0,2 3 0,0 3 0,1 1 3,2 2 5,0 0 6,1 2 6,1 1 2,-2 4 1,-1 2 1,0 3-1,-2 3-1,-1 2-5,0 1-5,-1 3-4,-3 0-4,0-1-2,-3-1-3,-2-1-3,-1-1 0,0-3 0,1-1 0,-1-2 2,0-1-1,2 0 1,1-1-1,0 1-1,4 0 2,6 0 1,6 0 1,6 0 3,1-1 0,0 1 0,0 0 0,-2 0 0,-2 0 0,-3-1 1,-3 1-1,-2 0 0,-3 0 1,0 1 0,-2 2 2,0 0-1,-4 2 0,-4 1-1,-5 3-3,-5 2 0,-3 0-4,1 1-3,-1-1-3,1 1-3,-1-3-3,1-1-3,-1-4-2,1-3-2,1-2-2,2 0-5,4-2-3,3 0-4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52"/>
    </inkml:context>
    <inkml:brush xml:id="br0">
      <inkml:brushProperty name="width" value="0.02436" units="cm"/>
      <inkml:brushProperty name="height" value="0.02436" units="cm"/>
      <inkml:brushProperty name="color" value="#00BFF3"/>
    </inkml:brush>
  </inkml:definitions>
  <inkml:trace contextRef="#ctx0" brushRef="#br0">42450 48059 903,'15'-22'0,"-1"5"0,-1 3 0,0 5 0,-1 1 3,1 0 6,1 0 5,1 1 7,2 0 0,3 2-5,3 2-7,3 2-5,0 1-6,-5 0-6,-3 0-4,-4 0-5,-3 1-7,-1 2-6,-1 2-7,0 2-7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3:52"/>
    </inkml:context>
    <inkml:brush xml:id="br0">
      <inkml:brushProperty name="width" value="0.03137" units="cm"/>
      <inkml:brushProperty name="height" value="0.03137" units="cm"/>
      <inkml:brushProperty name="color" value="#00BFF3"/>
    </inkml:brush>
  </inkml:definitions>
  <inkml:trace contextRef="#ctx0" brushRef="#br0">42911 47416 701,'-21'-12'8,"6"8"17,7 8 16,5 8 16,3 5 2,0 5-12,0 3-14,0 5-13,-1 3-12,0 4-8,-2 4-10,0 4-9,-1 3-8,0 4-3,0 2-6,1 3-4,-1-3-3,0-10 0,0-10-1,0-9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3"/>
    </inkml:context>
    <inkml:brush xml:id="br0">
      <inkml:brushProperty name="width" value="0.03144" units="cm"/>
      <inkml:brushProperty name="height" value="0.03144" units="cm"/>
      <inkml:brushProperty name="color" value="#00BFF3"/>
    </inkml:brush>
  </inkml:definitions>
  <inkml:trace contextRef="#ctx0" brushRef="#br0">54020 34799 699,'-11'-2'-22,"8"-1"15,9-2 16,10-1 17,5-3 5,2-2-5,4-2-5,3-1-4,1-1-3,-1 1-2,-2 1-1,1 0-2,-3 1-3,-2 1-2,-1-1-3,-3 0-4,-2 2-2,-2 3-4,-4 2-3,-3 4-4,-3 0-4,-6 0-7,-5-2-6,-4 0-6,-3-2 1,-3-2 8,-2-1 9,-1-3 8,-1-2 4,2 0 2,3-1 2,1-1 1,1 0 3,1 3 4,-1 1 5,0 2 4,1 1 3,3 1 0,1-1 1,2 0 1,1 3 2,0 6 8,0 6 6,0 6 7,1 2-1,0 1-7,2 0-8,1-1-7,0 3-5,1 5 0,2 5-1,0 5 0,1 2-2,0 2 0,0 1-1,0 0-1,0 1 0,0 0-1,0 1-1,0-1 0,-1 0 0,-1 0-3,0 0 0,-2 0-2,0-2 1,0-2-1,0-3 2,0-3 0,0-4-1,0-3-2,0-5-2,0-3-3,2-6-3,2-6-5,4-8-3,2-6-5,2-5-2,-1-1-1,1-3 0,0-1-1,0-3-1,1-3 3,1-3 0,2-2 2,-1-1 1,-1 3 3,-1 3 2,-1 4 2,-1 1 0,-2 4-2,-2 3-2,-2 3-2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54"/>
    </inkml:context>
    <inkml:brush xml:id="br0">
      <inkml:brushProperty name="width" value="0.03256" units="cm"/>
      <inkml:brushProperty name="height" value="0.03256" units="cm"/>
      <inkml:brushProperty name="color" value="#F2395B"/>
    </inkml:brush>
  </inkml:definitions>
  <inkml:trace contextRef="#ctx0" brushRef="#br0">59700 9200 675,'8'7'17,"0"-1"4,0 0 5,-1-2 4,2 1 1,0 2-2,1 2-4,2 2-3,-1 1-3,1 1-1,0 1-3,0 1-1,0 1-1,1 0 1,1-1 0,1 1 2,0-2-16,-4-1-29,-3-2-30,-2-2-29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21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80994 1495 999,'-36'-34'-65,"9"11"13,8 11 13,7 11 13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2"/>
    </inkml:context>
    <inkml:brush xml:id="br0">
      <inkml:brushProperty name="width" value="0.03614" units="cm"/>
      <inkml:brushProperty name="height" value="0.03614" units="cm"/>
    </inkml:brush>
  </inkml:definitions>
  <inkml:trace contextRef="#ctx0" brushRef="#br0">76022 50095 608,'0'-21'4,"0"3"7,0 5 8,0 3 7,-1 4 5,0 4 2,-2 4 4,0 4 2,-1 3-1,0 1-5,0 3-6,0 2-4,0 1-6,-2 1-2,0 1-3,-1 1-4,-1 2-1,2 3-2,1 3-2,0 3-1,1 1-1,-2 1-1,0-1 0,-1 0 0,-1 1-2,0 1-2,1 1-3,-1 0-2,0 1-2,2 1 0,1-1-1,0 0 0,1-1 0,1-1-2,-1-3 0,0-1-2,0-3 1,2-2 1,0-1 3,2-2 0,0-3 0,0-1-5,0-3-4,0-1-4,1-3-3,2-2 0,2-4-1,2-2-2,0-4 2,1 0 1,0-3 2,0-2 3,-1-1 3,-1 0 2,0 1 5,-2-1 3,1-1 3,0 0 1,1-1 1,2-1 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2"/>
    </inkml:context>
    <inkml:brush xml:id="br0">
      <inkml:brushProperty name="width" value="0.03141" units="cm"/>
      <inkml:brushProperty name="height" value="0.03141" units="cm"/>
    </inkml:brush>
  </inkml:definitions>
  <inkml:trace contextRef="#ctx0" brushRef="#br0">76593 51014 700,'15'-8'1,"-1"0"1,-1 1 1,0-1 3,-5 2 5,-8 4 12,-8 4 10,-8 4 12,-4 2 1,-1 1-9,-1 2-10,-1 0-9,0 0-6,1 1-2,1 0-2,1 0-3,1 0 0,-1 1-2,0 1-1,1 1-1,1 0 0,3-2-1,2-3 0,4-1 1,3-1-4,2 2-3,4 0-4,3 1-4,1 2 0,3 0 3,2 1 4,2 1 4,0-1 2,1-1 0,0-2 0,0-2 1,0 0-2,3 1-5,1 3-4,3 2-6,1-1-3,-1-3-4,1-3-3,-1-2-3,1-3-2,1-1 2,1 0 1,1-1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3"/>
    </inkml:context>
    <inkml:brush xml:id="br0">
      <inkml:brushProperty name="width" value="0.03403" units="cm"/>
      <inkml:brushProperty name="height" value="0.03403" units="cm"/>
    </inkml:brush>
  </inkml:definitions>
  <inkml:trace contextRef="#ctx0" brushRef="#br0">77648 51697 646,'-2'-15'44,"0"4"-9,-3 3-9,-2 3-10,-1 1-5,-2 2-1,0 0-2,-1 2-2,-2 0 0,0 2 1,-1 0 0,-1 2 1,-1 0 1,1 3-2,-1 2 1,0 2-1,1 1 0,1 1-1,1 1 1,1 2 0,1-1 0,2 1-2,2 0-1,2-1-2,1 0 0,0-3-1,0-1-1,1-2-1,2-3-4,7-2-5,7-4-7,8-2-6,2-4-3,1-2 2,-1-3 0,1-3 2,-1-2 1,-1 1 2,-1-1 2,-1 0 3,-3 2 2,-3 1 2,-4 2 3,-4 2 2,-2 4 11,0 5 20,-1 4 18,2 5 20,-2 3 2,-1 0-16,0-1-15,-2 1-15,0 0-9,0 0-2,0-1-1,0 1-1,1-1-5,0-1-8,2 0-8,0-2-6,2-1-5,0-2 0,1-3 1,2 0-1,0-2-2,1 0-4,2 0-3,0 0-4,1-2-1,1-2 2,1-4 2,2-2 1,-2-1 5,-1 1 7,-2 0 5,-2 2 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3"/>
    </inkml:context>
    <inkml:brush xml:id="br0">
      <inkml:brushProperty name="width" value="0.0325" units="cm"/>
      <inkml:brushProperty name="height" value="0.0325" units="cm"/>
    </inkml:brush>
  </inkml:definitions>
  <inkml:trace contextRef="#ctx0" brushRef="#br0">79115 51724 676,'6'-11'-38,"-3"10"38,-2 10 38,-3 9 38,-2 6 10,2-1-20,0 1-18,2-1-20,-1 1-14,0 1-9,-1 1-9,-1 1-9,-1-1-6,2 0-2,0-1-4,2-1-2,0-3 1,0-3 3,0-4 4,0-4 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4"/>
    </inkml:context>
    <inkml:brush xml:id="br0">
      <inkml:brushProperty name="width" value="0.03614" units="cm"/>
      <inkml:brushProperty name="height" value="0.03614" units="cm"/>
    </inkml:brush>
  </inkml:definitions>
  <inkml:trace contextRef="#ctx0" brushRef="#br0">79749 50332 608,'0'-19'19,"0"9"7,0 8 8,0 10 7,0 5 2,0 3-5,0 3-4,0 3-5,-1 2-3,-1 1-5,0 1-3,-1 1-5,-2 2-1,-2 2-2,-2 4 0,-1 3-2,-2 3-2,2 4-2,1 4-5,1 4-2,0 0-5,0-1-6,0-2-5,0-2-6,1-3-5,1-4-4,0-4-4,2-3-4,1-5-1,2-3 3,2-5 3,2-3 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4"/>
    </inkml:context>
    <inkml:brush xml:id="br0">
      <inkml:brushProperty name="width" value="0.0323" units="cm"/>
      <inkml:brushProperty name="height" value="0.0323" units="cm"/>
    </inkml:brush>
  </inkml:definitions>
  <inkml:trace contextRef="#ctx0" brushRef="#br0">80397 51084 681,'7'-15'-1,"-1"2"1,0 3 0,-2 1-1,-2 3 6,-6 6 14,-4 4 13,-5 6 12,-4 2 3,-1 1-10,-3 1-9,-1 1-9,-2 1-6,1 0-1,-1-1-2,1 1-2,1-2-1,1-1-1,2-2-1,3-2 0,2-1 0,2-1 0,4 1-1,3 0 1,1 0-1,2 2-4,0 0-1,2 1-3,2 0 0,4-1 1,4 0 3,3-2 2,3 0 1,0 0-1,-1 0-1,1 0 0,0-1-3,1-1-3,1-1-4,1 0-3,0-1-5,-1 2-5,-1 0-4,-1 1-6,0 1-3,0 0-3,-1 0-3,1 0-4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4"/>
    </inkml:context>
    <inkml:brush xml:id="br0">
      <inkml:brushProperty name="width" value="0.03448" units="cm"/>
      <inkml:brushProperty name="height" value="0.03448" units="cm"/>
    </inkml:brush>
  </inkml:definitions>
  <inkml:trace contextRef="#ctx0" brushRef="#br0">81073 51655 638,'0'-21'27,"0"3"1,0 5 0,0 3 2,-2 2-1,-3 2 1,-5 1 0,-4 0-1,-2 3-2,-1 2-6,-1 4-7,-1 2-5,0 3-3,1 4 0,1 2 0,1 3 0,1 1 0,0-1 1,2-1-1,1-1 0,1 0-1,3-1-1,1 1-3,2-1 0,2 0-5,2 0-6,2-2-6,2-1-6,3-2-3,4-4 3,3-4 2,5-4 1,2-4 2,1-2 0,1-3 2,1-3-1,0-3-1,0-2-5,1-1-4,-1-2-5,-1 0 0,-3 3 4,-3 3 5,-3 2 4,-3 7 16,-2 7 27,-4 7 28,-2 9 28,-2 3 1,0 1-24,0-1-23,0 1-25,0-1-13,0-1-2,0-1-3,0-1-1,0 0-8,0-1-11,0 1-13,0 0-12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5"/>
    </inkml:context>
    <inkml:brush xml:id="br0">
      <inkml:brushProperty name="width" value="0.03232" units="cm"/>
      <inkml:brushProperty name="height" value="0.03232" units="cm"/>
    </inkml:brush>
  </inkml:definitions>
  <inkml:trace contextRef="#ctx0" brushRef="#br0">82544 51666 680,'7'-7'6,"1"2"12,0 2 12,0 2 11,-1 2 3,1 4-9,0 2-9,0 3-7,-2 3-6,-1 0 1,-2 1 0,-2 1-1,-2 1-1,-3 3-3,-4 1-3,-2 3-2,-2 0-4,1-2-2,-1 0-2,0 0-2,1-4-1,3-1 2,1-4 2,2-3 2,3-2 2,4-2 3,4-3 3,4 0 3,2-4 0,3 0-3,1-3-3,3-2-3,0 0-3,-1 0-2,-1 2-2,-1 1-2,-1 0-5,-1 0-8,-1 0-9,0 0-8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5"/>
    </inkml:context>
    <inkml:brush xml:id="br0">
      <inkml:brushProperty name="width" value="0.03255" units="cm"/>
      <inkml:brushProperty name="height" value="0.03255" units="cm"/>
    </inkml:brush>
  </inkml:definitions>
  <inkml:trace contextRef="#ctx0" brushRef="#br0">84050 51212 675,'4'-14'8,"8"2"14,7 4 14,8 3 15,5 1 4,-1 0-9,0 0-9,0 1-8,0-1-8,-1 2-7,-2 0-8,0 2-8,-2 0-9,-5 2-8,-3 0-10,-5 2-10,-2 0-4,-2 1 0,-2 1-1,-2 2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8:54"/>
    </inkml:context>
    <inkml:brush xml:id="br0">
      <inkml:brushProperty name="width" value="0.03705" units="cm"/>
      <inkml:brushProperty name="height" value="0.03705" units="cm"/>
      <inkml:brushProperty name="color" value="#F2395B"/>
    </inkml:brush>
  </inkml:definitions>
  <inkml:trace contextRef="#ctx0" brushRef="#br0">61231 9750 593,'-8'8'22,"2"0"8,1 0 10,1-1 8,0 2 2,2 2-6,0 2-7,2 1-6,0 2-6,2 0-4,0-1-5,2 1-5,-1 1-2,-1 3-1,0 3-1,-2 3 0,0 3-6,0 5-11,0 3-9,0 4-11,1-1-11,0-7-12,2-7-13,0-7-12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6"/>
    </inkml:context>
    <inkml:brush xml:id="br0">
      <inkml:brushProperty name="width" value="0.03281" units="cm"/>
      <inkml:brushProperty name="height" value="0.03281" units="cm"/>
    </inkml:brush>
  </inkml:definitions>
  <inkml:trace contextRef="#ctx0" brushRef="#br0">84155 52015 670,'-13'6'8,"6"-3"14,6-2 16,6-3 15,5-2 3,5 0-9,5 0-8,5 1-9,2-1-8,-1 2-10,-1 0-9,-1 2-10,-1 0-8,-1 0-7,-1 0-8,-1 0-7,-2 0-5,-1 2-3,-2 0-2,-3 2-2,-1-1 2,-2 1 8,-2 0 8,-2 0 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6"/>
    </inkml:context>
    <inkml:brush xml:id="br0">
      <inkml:brushProperty name="width" value="0.04232" units="cm"/>
      <inkml:brushProperty name="height" value="0.04232" units="cm"/>
    </inkml:brush>
  </inkml:definitions>
  <inkml:trace contextRef="#ctx0" brushRef="#br0">86769 50261 519,'-1'-13'11,"0"8"21,-2 7 22,0 6 20,-1 5 4,0 5-15,0 4-15,0 3-16,-1 4-9,-3 2-2,-4 4-2,-2 3-3,-2 1-6,-1 2-11,-1 1-11,-1 0-10,0 1-7,3 0-2,1 0-3,2 0-2,3-2-2,3-4 0,2-4-1,4-3 0,1-5 0,2-4 2,0-3 2,2-4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6"/>
    </inkml:context>
    <inkml:brush xml:id="br0">
      <inkml:brushProperty name="width" value="0.04215" units="cm"/>
      <inkml:brushProperty name="height" value="0.04215" units="cm"/>
    </inkml:brush>
  </inkml:definitions>
  <inkml:trace contextRef="#ctx0" brushRef="#br0">87591 51197 521,'-2'-13'101,"0"8"-18,-3 7-17,-2 6-18,-1 6-10,-2 5-7,0 5-4,-1 5-7,-1 2-3,0-2-3,1 0-2,-1-1-3,1 0-2,2-1-3,2 0-3,3 1-2,0-2-2,2-2-4,0-1-3,2-2-3,3-4-3,6-1-5,5-4-5,7-3-4,3-4 0,3-8 4,1-6 5,2-7 5,0-6 3,-1-3 2,-3-4 1,-1-5 2,-3-1 1,-2 0 1,-1 0 0,-2 0 2,-3 1 1,-3 3 2,-3 3 3,-2 3 1,-3 3 3,-1 3 2,0 3 3,-1 3 1,-4 2 0,-2 2-1,-5 3-2,-4 1-2,-2 1-4,-1 2-8,-1 0-7,-1 2-7,-1 1-4,-1 4-1,-1 2-1,-1 3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7"/>
    </inkml:context>
    <inkml:brush xml:id="br0">
      <inkml:brushProperty name="width" value="0.03475" units="cm"/>
      <inkml:brushProperty name="height" value="0.03475" units="cm"/>
    </inkml:brush>
  </inkml:definitions>
  <inkml:trace contextRef="#ctx0" brushRef="#br0">89150 50393 633,'8'-34'83,"1"10"-14,2 9-14,0 10-13,2 5-10,3-2-4,3 0-5,3-1-4,2-1-7,1 2-8,1 0-10,1 2-8,-1 0-5,-3 2-1,-3 0-2,-3 2-1,-3-1 0,-1 1 0,-2 0 0,-2 0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7"/>
    </inkml:context>
    <inkml:brush xml:id="br0">
      <inkml:brushProperty name="width" value="0.03334" units="cm"/>
      <inkml:brushProperty name="height" value="0.03334" units="cm"/>
    </inkml:brush>
  </inkml:definitions>
  <inkml:trace contextRef="#ctx0" brushRef="#br0">90197 49807 659,'0'-21'0,"2"5"0,0 5 0,2 5 0,0 2 4,2 0 5,0 0 7,1 0 7,1 0 5,2 0 3,0 0 3,1 1 4,0 1-1,-1 5-6,0 6-8,-2 4-5,-1 3-5,-2 1-4,-2 1-3,-2 1-3,-4 2-1,-6 1 1,-6 2 1,-5 3 1,-4-1-2,-1-1-4,-1-3-6,0-1-5,0-3-4,3 0-2,3 0-3,3-2-2,2-2 3,2-3 8,3-3 9,1-2 9,5-3 3,8 0-2,8-2-2,7 0-2,5-1-4,1 0-6,1 0-6,1 0-7,0-2-5,0 0-4,0-3-4,1-2-4,-3-1-1,-3 0 6,-5 1 4,-3-1 5,-3 0 3,1 2 2,0 1 1,0 0 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8"/>
    </inkml:context>
    <inkml:brush xml:id="br0">
      <inkml:brushProperty name="width" value="0.038" units="cm"/>
      <inkml:brushProperty name="height" value="0.038" units="cm"/>
    </inkml:brush>
  </inkml:definitions>
  <inkml:trace contextRef="#ctx0" brushRef="#br0">91660 50266 578,'-16'0'8,"2"1"15,1 2 15,1 0 15,1 2 4,2 2-9,2 2-9,2 2-9,1 0-5,1 1-3,-1 0-1,0 0-3,0-1-3,2 1-3,0 0-4,2-1-4,1 1-4,4 0-6,2-1-7,3 1-5,3-2-5,0-2-4,1-4-3,1-2-3,1-4-1,1-2 5,2-4 3,0-2 5,-1-3 3,-1-1 4,-3-3 5,-1-1 3,-3-1 2,-2 1 0,-4 0 0,-2 2 0,-3 2 1,-1 1 3,0 2 3,-1 3 2,-4 1-1,-4 2-4,-5 2-6,-5 2-4,-2 2-3,1 2-2,1 2-2,1 2-2,1 0-1,3 1-2,1 0-1,2 0-2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9"/>
    </inkml:context>
    <inkml:brush xml:id="br0">
      <inkml:brushProperty name="width" value="0.03157" units="cm"/>
      <inkml:brushProperty name="height" value="0.03157" units="cm"/>
    </inkml:brush>
  </inkml:definitions>
  <inkml:trace contextRef="#ctx0" brushRef="#br0">93350 51096 696,'-28'-1'0,"6"0"0,5-2 0,6 0 0,3-1 7,1-1 13,-1-2 13,0 0 14,4 1 2,8 1-9,8 2-9,7 2-9,8 1-5,5 0-4,6 0-3,6 0-3,1 0-3,-2 0-1,-4 0-2,-2 0-2,-4 1-5,-6 2-10,-4 2-8,-4 1-10,-5 2-8,-3 2-5,-3 0-7,-2 1-6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5:59"/>
    </inkml:context>
    <inkml:brush xml:id="br0">
      <inkml:brushProperty name="width" value="0.03019" units="cm"/>
      <inkml:brushProperty name="height" value="0.03019" units="cm"/>
    </inkml:brush>
  </inkml:definitions>
  <inkml:trace contextRef="#ctx0" brushRef="#br0">92964 52065 728,'-36'7'0,"7"-2"0,7-3 0,7 0 0,9-3 8,12-1 15,11 0 16,13-1 16,6-1 1,2 0-14,2 0-13,2 1-14,0-1-10,-2 2-11,-2 0-8,-1 2-10,-4 2-8,-2 4-5,-3 3-7,-3 5-7,-4-1 1,-5-2 7,-5-3 6,-4-2 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0"/>
    </inkml:context>
    <inkml:brush xml:id="br0">
      <inkml:brushProperty name="width" value="0.04066" units="cm"/>
      <inkml:brushProperty name="height" value="0.04066" units="cm"/>
    </inkml:brush>
  </inkml:definitions>
  <inkml:trace contextRef="#ctx0" brushRef="#br0">62449 51040 541,'6'-28'-4,"-3"7"21,-2 7 19,-4 7 21,-2 4 4,-3 3-11,-4 4-11,-2 2-11,-3 5-7,-1 6-3,-3 5-2,-1 7-4,-3 4-1,-3 4 0,-3 4 1,-3 4 1,0 2-1,0 2 1,1 0 1,1 2-1,2-1-5,1-2-10,3-2-12,1-2-10,4-3-6,3-4-3,4-4-1,5-3-2,2-5 0,2-2 0,2-3 1,2-2 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0"/>
    </inkml:context>
    <inkml:brush xml:id="br0">
      <inkml:brushProperty name="width" value="0.04226" units="cm"/>
      <inkml:brushProperty name="height" value="0.04226" units="cm"/>
    </inkml:brush>
  </inkml:definitions>
  <inkml:trace contextRef="#ctx0" brushRef="#br0">62059 51171 520,'-7'-28'0,"0"7"0,2 7-1,1 7 1,0 2-2,0 0 0,0-1 0,0-2-2,2 2 11,4 2 22,4 4 22,4 3 22,2 2 4,1 5-16,1 4-15,1 3-15,2 6-9,1 5-2,3 6-2,2 7-2,0 3-3,2 5-2,1 4-2,1 4-3,0 3-11,1 3-21,-1 3-22,1 3-21,-3-5-8,-4-13 5,-3-12 5,-4-13 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01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44766 22810 545,'-7'-15'0,"2"2"1,2 2 1,2 3 0,2 1 9,2 2 16,2 2 17,2 2 15,1 2 4,-1 2-12,1 2-10,0 2-12,0 1-6,2 3-5,0 2-3,1 2-4,1 1-4,0 1-2,-1 1-3,1 1-3,-1 0-1,-2-3-1,-2-1 0,-2-2-1,-1-2 0,1-1 0,2-1-2,0 0 0,1-4 1,2-2 2,0-6 3,1-2 3,2-8 2,3-8 3,4-8 1,2-10 3,3-8 1,5-8-2,3-7-1,4-9-1,4-3-4,2-1-8,4 1-7,3 0-8,-2 2-3,-5 7 0,-4 5-1,-5 6-1,-6 8-1,-5 10-4,-6 10-3,-7 9-5,-1 5-3,0 0-5,1 1-4,2-1-6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2"/>
    </inkml:context>
    <inkml:brush xml:id="br0">
      <inkml:brushProperty name="width" value="0.03028" units="cm"/>
      <inkml:brushProperty name="height" value="0.03028" units="cm"/>
    </inkml:brush>
  </inkml:definitions>
  <inkml:trace contextRef="#ctx0" brushRef="#br0">95800 52276 726,'29'0'76,"-3"0"-17,-5 0-15,-3 0-17,-2 0-9,1 0-5,1 0-3,1 0-3,2 0-3,1 0 0,3 0 1,1 0-1,2 0-2,1 0-1,1 0-4,1 0-2,1 0-1,2 0-1,3 0 1,1 0 1,1-1-1,2 0 2,1-2 0,0 0 1,2 0 1,1 0-1,0 2 1,2 0 0,0 1-1,0 0 1,0 0-1,0 0 1,-1 0-2,-1 0 0,0 0-1,-1 0-1,-2 0 0,-2 0-1,-2 0 1,-2 0 0,-1 0 0,-3 0 2,-2 0 1,-1 0 1,-3 0 0,0 0 0,0 0 0,-2 0-1,-1 0 1,1 0 0,-1 0 0,1 0 1,-1 0-1,1 0 0,-1 0 0,1 0-2,-1 0 1,-2 0-1,0 0 0,0 0 1,-2 0-1,-1-2-2,-1 0 0,-1-2-1,-1 0-1,-2 1-2,-3-1-1,-1 0-2,-1-1-3,-2-2-4,-1-1-6,0-3-5,-3 0 1,-4 2 5,-4 3 5,-4 1 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2"/>
    </inkml:context>
    <inkml:brush xml:id="br0">
      <inkml:brushProperty name="width" value="0.03602" units="cm"/>
      <inkml:brushProperty name="height" value="0.03602" units="cm"/>
    </inkml:brush>
  </inkml:definitions>
  <inkml:trace contextRef="#ctx0" brushRef="#br0">96576 49094 610,'-16'-9'0,"2"0"0,1-1 0,1-1 0,-1 0 3,-2 0 7,-1 2 5,-3 1 7,0 1 0,1 2-7,1 2-5,1 2-7,1 1-3,2 0-1,2 0-1,3 0-2,0 1 4,0 2 5,0 2 6,0 2 6,0 3 3,-2 7-2,0 5-1,-1 7-1,-2 4 0,-1 4 0,-3 4 1,-1 4 0,-3 2 0,0 0-1,-1 0-2,-1 0-2,1-1 0,3-4 0,3-2 1,3-3 0,2-3-2,2-2-6,2-2-3,3-1-6,1-4-5,3-3-5,4-5-5,2-3-5,2-4-2,2-2 1,0-4 0,2-2 2,1-5 0,3-2 1,3-5 0,3-4 1,2-3-2,3-3-4,1-3-3,3-3-4,-3 1 1,-6 5 3,-5 5 5,-6 5 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3"/>
    </inkml:context>
    <inkml:brush xml:id="br0">
      <inkml:brushProperty name="width" value="0.03132" units="cm"/>
      <inkml:brushProperty name="height" value="0.03132" units="cm"/>
    </inkml:brush>
  </inkml:definitions>
  <inkml:trace contextRef="#ctx0" brushRef="#br0">97841 49336 702,'0'-15'0,"0"2"0,0 3 0,0 1 0,-1 4 7,-1 6 16,0 6 15,-1 6 15,-2 4 1,-2 3-10,-2 3-12,-1 3-10,-2 2-9,2 0-5,1 2-4,1 1-6,0-1-2,0-1 0,0-3-1,0-1 0,1-3 0,1-2 0,0-1 0,2-2 0,0-3-8,2-1-17,0-2-16,2-2-16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3"/>
    </inkml:context>
    <inkml:brush xml:id="br0">
      <inkml:brushProperty name="width" value="0.02687" units="cm"/>
      <inkml:brushProperty name="height" value="0.02687" units="cm"/>
    </inkml:brush>
  </inkml:definitions>
  <inkml:trace contextRef="#ctx0" brushRef="#br0">98000 49825 818,'7'-8'0,"-2"0"0,-3 0 0,0 1 0,-1-2 2,1 0 5,3-2 3,2 1 5,1-2 2,2 2 1,0 1 0,1 1 1,2 1-1,0 2-1,1 2-3,1 2-1,1 1-4,-1 0-4,1 0-6,0 0-5,-1 1-6,-1 2-8,-1 2-8,-1 2-7,-1 0-4,-2-1 3,-2-1 0,-2 0 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3"/>
    </inkml:context>
    <inkml:brush xml:id="br0">
      <inkml:brushProperty name="width" value="0.03496" units="cm"/>
      <inkml:brushProperty name="height" value="0.03496" units="cm"/>
    </inkml:brush>
  </inkml:definitions>
  <inkml:trace contextRef="#ctx0" brushRef="#br0">98638 48828 629,'-8'-22'0,"2"3"-1,1 3 0,0 3 0,2 1 3,0 0 6,2 0 5,0 1 7,1 4 5,-2 11 5,0 12 6,-1 10 5,-2 6 0,0 2-3,-2 2-6,0 3-3,-1 1-6,-2 3-6,0 4-5,-1 3-6,-1-1-5,1-1-4,-1-2-4,0-2-3,1-2-5,2-2-5,3-1-6,1-3-5,1-2-4,2-2-4,0-1-3,2-3-3,1-4 1,2-5 3,2-6 3,2-6 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3"/>
    </inkml:context>
    <inkml:brush xml:id="br0">
      <inkml:brushProperty name="width" value="0.02472" units="cm"/>
      <inkml:brushProperty name="height" value="0.02472" units="cm"/>
    </inkml:brush>
  </inkml:definitions>
  <inkml:trace contextRef="#ctx0" brushRef="#br0">99200 49140 890,'0'-29'1,"0"3"3,0 5 3,0 4 3,2 2 0,4 4-3,4 3-1,3 3-3,4 1 1,1 2 5,3 0 4,1 2 4,1 0-2,-1 2-12,-1 0-9,-1 2-11,-1 0-8,-1 1-3,-1 2-5,0 0-4,-3 0 0,-3-1 5,-3 0 5,-2-2 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4"/>
    </inkml:context>
    <inkml:brush xml:id="br0">
      <inkml:brushProperty name="width" value="0.02965" units="cm"/>
      <inkml:brushProperty name="height" value="0.02965" units="cm"/>
    </inkml:brush>
  </inkml:definitions>
  <inkml:trace contextRef="#ctx0" brushRef="#br0">99690 48590 741,'-21'-15'0,"5"1"0,5 1 0,4 1 0,3 2 5,1 4 10,-1 4 10,0 4 9,0 4 3,0 4-5,0 3-3,0 5-6,0 3-3,-2 3-4,0 3-5,-1 3-3,0 0-5,0 0-4,2-1-6,1-1-6,0-2-2,2 0-2,0-1-1,2-1-1,0-3-3,0-3-3,0-4-4,0-4-4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4"/>
    </inkml:context>
    <inkml:brush xml:id="br0">
      <inkml:brushProperty name="width" value="0.03732" units="cm"/>
      <inkml:brushProperty name="height" value="0.03732" units="cm"/>
    </inkml:brush>
  </inkml:definitions>
  <inkml:trace contextRef="#ctx0" brushRef="#br0">99324 48459 589,'15'-8'2,"-3"2"5,-1 1 4,-2 0 4,-1 1 2,2 0-1,0 0-2,1 1-1,0 0-2,0 3-1,-2 4-2,-1 2-1,0 2-1,-2 0-1,-1 0-1,0 0 0,-2 0 1,-1 3 0,0 2 2,-1 2 0,-1 0 2,0 3 3,0 0 1,0 1 1,-2 1 2,0 1 2,-3 1 0,-2 1 1,0 1-1,0 3-1,2 1-3,1 2-1,-1 2-2,2-1-1,-1 0 0,0 0-2,0 0-1,2-1-2,0-1-2,2-1-1,0-2-3,0-2 0,0-1-3,0-2 0,-1-3-2,-2-1 0,-2-3-1,-2-1 0,-1-1-1,-1 0 2,-2-1-1,0 1 2,-2-1-1,-5-3-1,-4-1-1,-3-2-2,-3-1-1,-1 0-4,-1 0-4,0 0-3,-2-1-3,1-2-3,0-2-4,-1-2-3,3-2-1,5 0 1,5-1 1,5-2 0,3 1 3,3-1 6,1 0 4,2 0 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4"/>
    </inkml:context>
    <inkml:brush xml:id="br0">
      <inkml:brushProperty name="width" value="0.0288" units="cm"/>
      <inkml:brushProperty name="height" value="0.0288" units="cm"/>
    </inkml:brush>
  </inkml:definitions>
  <inkml:trace contextRef="#ctx0" brushRef="#br0">101200 47744 763,'14'-28'0,"-1"7"0,-2 7 0,-2 6 0,-1 4 6,1 1 10,2-1 11,0 0 10,0 0 3,-1 2-8,0 0-7,-2 2-6,-1 2-6,-1 4-3,0 3-4,-2 5-2,-1 3-3,-4 1 0,-2 3-2,-3 1-1,-4 2-1,-2-1-1,-3 0 0,-3 1-1,0-2-1,2-3-1,4-3-3,3-3-2,3-2 1,4-1 2,4 0 1,4-2 3,6-1 0,7-2-4,9-3-1,7 0-4,4-2-3,0 0-6,0 0-6,0 0-5,-3-1-2,-7 0 4,-8-2 3,-5 0 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5"/>
    </inkml:context>
    <inkml:brush xml:id="br0">
      <inkml:brushProperty name="width" value="0.039" units="cm"/>
      <inkml:brushProperty name="height" value="0.039" units="cm"/>
    </inkml:brush>
  </inkml:definitions>
  <inkml:trace contextRef="#ctx0" brushRef="#br0">102522 48581 564,'-13'-7'3,"-10"1"8,-9 0 7,-10 2 7,-2 0 1,6 2-6,6 0-7,6 2-6,4 0-3,5 0-1,3 0-1,4 0 0,4 0-1,5 0 0,2 0 1,5 0 0,2 0 0,0 2 2,0 0 0,0 2 2,-1 1 1,-1 5 2,-1 4 1,0 4 2,-2 3 2,0 3 0,-2 2 1,0 4 0,-3 4 0,-4 3 0,-4 4-1,-3 4 0,-3 1 0,0-2 1,1-2 1,-1-2 0,1-2 1,3-2-4,1-2-3,2-1-2,2-3-2,0-3-1,2-4-2,1-1 0,0-4-7,2-1-11,0-3-10,2-1-10,2-3-6,4-2 1,3-4 0,5-2 1,4-6-1,5-6 0,5-7-2,5-7 0,-1-2 3,-6 3 6,-5 3 7,-7 3 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12"/>
    </inkml:context>
    <inkml:brush xml:id="br0">
      <inkml:brushProperty name="width" value="0.03399" units="cm"/>
      <inkml:brushProperty name="height" value="0.03399" units="cm"/>
      <inkml:brushProperty name="color" value="#F2395B"/>
    </inkml:brush>
  </inkml:definitions>
  <inkml:trace contextRef="#ctx0" brushRef="#br0">84500 24617 647,'14'7'104,"-1"-1"-24,-2 0-23,-2-1-23,-2-1-14,0 3-3,-2 2-3,0 2-3,-1 0-3,1 1-3,2 0-2,0 0-4,0-1-3,0-1-2,-2 0-2,0-2-4,0-1 0,3-2 1,3-3 2,4 0 0,1-4 2,3-2 1,2-4 2,1-2 1,5-7 0,5-11-2,6-11-3,6-10-1,4-11-6,0-8-10,2-8-10,0-10-11,-3 4-3,-10 17 5,-8 17 3,-8 16 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6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103350 48810 611,'-2'-22'0,"0"4"0,-3 5 0,-2 3 0,-2 2 5,-4 0 7,-2 0 9,-3 1 8,-1 0 4,1 2 1,1 2 0,1 2 0,0 2-2,2 4-4,1 2-4,1 3-4,1 3-4,0 0-3,2 1-1,1 1-4,0 2-1,2 1 0,1 3 0,0 2 0,2 0-3,0 1-3,2-1-3,0 1-4,2-1-2,0 1 2,2-1 1,0 1 1,1-2 1,0 0-1,0-1 1,0 0-2,0-3 1,2-1 1,0-3 1,1-1 1,1-2 0,-2 0 0,-1-2 0,0-1 0,-4 1 0,-6 2-4,-6 2-1,-5 1-4,-5 1-1,0-2-4,-1-3-3,-1-1-2,0-1-4,-1-2-2,1-1-3,-1 0-4,2-2-2,1-2-1,3-2-1,1-2-2,3-2 3,5 0 7,3-1 8,4-2 7,1 1 4,0-1 3,-2 0 2,0 0 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6"/>
    </inkml:context>
    <inkml:brush xml:id="br0">
      <inkml:brushProperty name="width" value="0.0324" units="cm"/>
      <inkml:brushProperty name="height" value="0.0324" units="cm"/>
    </inkml:brush>
  </inkml:definitions>
  <inkml:trace contextRef="#ctx0" brushRef="#br0">104600 48697 679,'30'-8'0,"-4"0"0,-2 0 0,-3 1 0,-3 0 7,-3 2 14,-2 2 15,-4 2 15,-3 2 2,-2 4-9,-4 2-8,-2 3-9,-4 4-7,-4 4-6,-4 3-5,-3 5-7,-2 0-2,3 0-2,1-1-2,3-1 0,1-2-2,2-3-1,2-3-1,2-3 0,4-1-6,4 0-9,5-1-10,6 1-10,2-2-4,1-2 1,1-4 2,1-2 1,-1-2 4,-3 0 7,-3 0 8,-2 0 7,-3-2 4,1 0 4,0-3 2,0-2 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6"/>
    </inkml:context>
    <inkml:brush xml:id="br0">
      <inkml:brushProperty name="width" value="0.02777" units="cm"/>
      <inkml:brushProperty name="height" value="0.02777" units="cm"/>
    </inkml:brush>
  </inkml:definitions>
  <inkml:trace contextRef="#ctx0" brushRef="#br0">105550 48946 792,'14'-20'4,"-1"5"8,-2 7 9,-2 5 8,-1 3 2,1 0-3,1 0-2,2 0-4,0 0-4,1 2-8,1 0-6,1 2-8,0 0-1,-1 1 5,-1 1 4,0 1 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6"/>
    </inkml:context>
    <inkml:brush xml:id="br0">
      <inkml:brushProperty name="width" value="0.04019" units="cm"/>
      <inkml:brushProperty name="height" value="0.04019" units="cm"/>
    </inkml:brush>
  </inkml:definitions>
  <inkml:trace contextRef="#ctx0" brushRef="#br0">105160 48047 547,'7'-14'0,"-1"2"0,-1 4 0,0 3 0,0 1 3,3 2 7,4 0 6,2 2 6,2 0 2,1 2-3,1 0-4,1 2-2,0 1-3,-3 3-3,-1 4-2,-2 2-3,-2 1 0,-1-1 0,0-1 0,-2 0 2,-1-1 0,-2 3 1,-3 2 2,0 1 0,-3 2 1,0 1 3,-2 1 1,0 1 2,-1 2 1,0 3 1,0 3 2,0 3 0,0 1-1,0 0-1,0 0-3,1 1-2,-1-2-2,0 0-2,0-1-2,0-1-1,0-3-2,0-2 0,0-3 0,0-3 0,0-1-3,1-1-2,-2 1-4,2 0-2,-2-2-4,-2 0-3,-2 0-2,-2-2-3,-4 0-2,-7 1-4,-7 1-4,-6 1-3,-8 2-3,-6 1-4,-7 3-4,-7 1-4,1-1 2,12-5 4,11-5 4,10-4 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7"/>
    </inkml:context>
    <inkml:brush xml:id="br0">
      <inkml:brushProperty name="width" value="0.02793" units="cm"/>
      <inkml:brushProperty name="height" value="0.02793" units="cm"/>
    </inkml:brush>
  </inkml:definitions>
  <inkml:trace contextRef="#ctx0" brushRef="#br0">101800 52162 787,'1'-21'3,"2"5"5,2 5 7,2 5 4,1 2 3,1 2-2,2 0-2,0 2-3,3 0 0,5 0-1,5 0-1,5 0-1,5 0 0,6 2-3,6 0-1,6 2-2,5-1-3,6 1-3,4 0-3,5 0-3,3 0-1,3 0 1,1 0 3,2 0 1,0-1 0,-3 1-5,-3 0-3,-3 0-4,-5 0-5,-7 0-9,-7 0-8,-6 0-7,-7 0-2,-6 1 6,-5 1 6,-6 2 6,-7 0 5,-3-1 5,-6 1 5,-4 0 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8"/>
    </inkml:context>
    <inkml:brush xml:id="br0">
      <inkml:brushProperty name="width" value="0.03882" units="cm"/>
      <inkml:brushProperty name="height" value="0.03882" units="cm"/>
    </inkml:brush>
  </inkml:definitions>
  <inkml:trace contextRef="#ctx0" brushRef="#br0">99023 53397 566,'-25'-14'2,"-1"2"5,-3 4 3,-1 3 5,1 1 1,5 2-2,5 0-1,5 2-1,3 0-2,0 0-2,2 0-1,1 0-1,0 3 3,2 6 11,1 5 10,0 7 10,0 4 1,-3 5-6,-4 3-7,-2 4-6,-1 2-5,1 1-4,1-1-2,0 0-3,2-1-1,1 0 1,0-1 0,2-1 0,1-4-1,1-4-5,0-5-6,2-5-4,0-3-3,2-1 1,0 0-1,2-2 1,1-3-9,4-6-18,2-6-18,3-6-18,2-3-2,0 1 11,0-1 12,-1 0 12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8"/>
    </inkml:context>
    <inkml:brush xml:id="br0">
      <inkml:brushProperty name="width" value="0.03685" units="cm"/>
      <inkml:brushProperty name="height" value="0.03685" units="cm"/>
    </inkml:brush>
  </inkml:definitions>
  <inkml:trace contextRef="#ctx0" brushRef="#br0">99956 53650 596,'-15'31'130,"2"-2"-31,3 0-31,1-1-30,1 1-17,-2 3-4,0 2-3,-1 4-3,0 0-5,1-4-7,0-2-7,2-3-6,1-3-6,0-3-5,2-3-5,1-3-6,0-3-3,2-1-2,0-2-2,2-2-2,0-3 1,2-4 4,0-4 4,2-4 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9"/>
    </inkml:context>
    <inkml:brush xml:id="br0">
      <inkml:brushProperty name="width" value="0.02843" units="cm"/>
      <inkml:brushProperty name="height" value="0.02843" units="cm"/>
    </inkml:brush>
  </inkml:definitions>
  <inkml:trace contextRef="#ctx0" brushRef="#br0">100050 54340 773,'7'-35'2,"-1"9"4,0 9 4,-2 9 4,1 4 3,0 1 2,1-1 4,2 0 3,0 0-1,1 0-3,2 0-3,0 0-3,1 1-4,1 0-3,1 2-4,1 1-3,0 0-3,-3 0-2,-1 0 0,-2 0-2,-1 0-5,0 0-10,-1 0-10,1 0-10,-1-2-4,0-1 0,-2-1 0,0-3 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09"/>
    </inkml:context>
    <inkml:brush xml:id="br0">
      <inkml:brushProperty name="width" value="0.0341" units="cm"/>
      <inkml:brushProperty name="height" value="0.0341" units="cm"/>
    </inkml:brush>
  </inkml:definitions>
  <inkml:trace contextRef="#ctx0" brushRef="#br0">100539 53693 645,'7'-8'-6,"-1"2"4,-1 1 3,0 1 3,-2 1 7,0 3 13,-2 4 13,0 2 11,-1 2 2,0 0-12,0 0-9,0 0-12,-2 1-6,-2 5 0,-4 4-2,-2 3-1,-1 3 0,1-1 0,0 1 1,2-1 0,1 0-1,1 1-1,0-1-1,2 1-1,0-2-2,0-1-2,0-3-1,0-1-2,1-1-3,1-1-6,0 1-4,2 0-5,0-1-2,0-1 2,0-1 3,0-1 2,-1-1 1,-1 0 2,0-2 1,-1-1 2,-2 0 0,0-2-1,-1-1 1,-1 0 0,-1-1-5,0 0-8,0-1-10,0 1-8,1-1-2,1-4 7,0-2 5,2-3 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10"/>
    </inkml:context>
    <inkml:brush xml:id="br0">
      <inkml:brushProperty name="width" value="0.03943" units="cm"/>
      <inkml:brushProperty name="height" value="0.03943" units="cm"/>
    </inkml:brush>
  </inkml:definitions>
  <inkml:trace contextRef="#ctx0" brushRef="#br0">100950 54031 557,'8'-8'4,"2"0"5,0 0 7,1 0 7,2 1 1,1 1 0,3 0-3,2 2-1,-1 0-3,-3 2-3,-3 0-5,-2 2-4,-3 2-2,-1 4-1,-1 4 0,0 3-2,-3 4 0,-2 1-1,-3 3 1,-4 2-1,-1-1 0,-2 0 2,0-1 0,-1 0 1,0-4 1,0-1 1,2-4 0,1-3 2,3-2-3,8-4-4,6-3-5,7-2-4,6-4-3,3-3-2,5-5-2,3-4-2,2-2-1,-2-1-1,0-1-1,-1-1 0,-2 0 0,-1-1 3,-3 1 2,-1-1 3,-3 1 3,-1 1 3,-3 1 3,-1 1 3,-3 2 4,-1 3 7,-2 3 6,-2 3 6,-2 1 7,-2 0 8,-3 0 7,0 0 8,-5 2 2,-2 2-6,-5 4-4,-4 3-5,0 1-6,3 3-6,3 2-6,2 2-6,2 1-6,0 1-3,0 1-4,1 2-3,-1-1-2,3 3 0,2 0 1,3 1-1,0 0 0,1-1-2,2-1 0,0-1-1,1-1 0,0-1 1,0 0 0,-1-2 2,1 0 0,-2 0 1,-1-1 0,0 1 0,-2 0 0,-1-1 0,0 1 0,-1 0 0,-4-1-2,-6-1-1,-6 0-2,-5-2-3,-6 0-3,-3 2-4,-5 0-5,-3 1-4,-1 0-3,2-1 2,2 0 0,2-2 2,2-1-2,7 0-4,3-2-5,6 0-3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1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67905 4900 999,'-76'28'-6,"21"-8"-12,20-6-12,21-6-12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6:10"/>
    </inkml:context>
    <inkml:brush xml:id="br0">
      <inkml:brushProperty name="width" value="0.04302" units="cm"/>
      <inkml:brushProperty name="height" value="0.04302" units="cm"/>
    </inkml:brush>
  </inkml:definitions>
  <inkml:trace contextRef="#ctx0" brushRef="#br0">102209 53550 511,'64'0'60,"-12"0"-15,-13 0-16,-13 0-14,-6 0-10,1 0-2,1 0-3,1 0-2,-1 0-2,-3 0 0,-3 0 0,-3 0 0,-3 1 1,-2 2 2,-4 2 1,-2 2 3,-4 1 6,0 3 10,-3 2 11,-2 2 10,-1 1 1,0 1-5,1 1-7,-1 1-6,0 1-5,2 1-1,1 1-2,0 1-2,1 3-2,0 5 0,0 4-2,1 6-2,-2 1 0,2-2-1,-1-2-2,0-2-1,0-1-2,0-3 0,0-2-1,0-1 0,0-3-1,0 0 0,0-1 1,1-1 1,-2-2-1,2-3-2,-1-3-1,0-2-3,-3-3-1,-6-1 0,-5-1-1,-7 0-1,-4-2-2,-4-1-2,-5 0-4,-3-2-2,-8 1-5,-11 2-9,-13 2-8,-11 2-8,1-1-1,15-1 4,15-2 6,14-2 5,7-2 4,-1-1 1,-1 0 2,0-1 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01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97577 44365 648,'-10'-15'4,"-2"1"7,-3 1 7,-3 1 8,-1 5 4,3 11 3,1 12 2,3 10 3,2 2-2,2-6-7,4-5-5,2-6-7,2-3-4,0 1-1,0 2-1,0 0-1,0 2-6,-2 3-8,0 3-11,-1 3-8,-1 0-2,0-1 6,0-2 6,0-3 7,-1 1 2,0 3-2,-1 3 0,-1 3-2,-2 2-1,0 1 0,-1 1 1,-1 1-1,0-2-2,2-2-4,2-3-5,2-3-5,3-3-3,2-3-2,4-2-2,2-4-2,2-2 2,0-2 4,0-3 5,-1 0 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01"/>
    </inkml:context>
    <inkml:brush xml:id="br0">
      <inkml:brushProperty name="width" value="0.03019" units="cm"/>
      <inkml:brushProperty name="height" value="0.03019" units="cm"/>
      <inkml:brushProperty name="color" value="#F2395B"/>
    </inkml:brush>
  </inkml:definitions>
  <inkml:trace contextRef="#ctx0" brushRef="#br0">98297 45093 728,'-1'16'72,"0"-1"-16,-2 1-16,0-1-14,-1 1-9,0 0-1,0-1-3,0 1 0,0-1-4,1-1-2,-1-1-5,0-1-2,0-1-2,2 0 0,0-2-1,2-1 0,2 0 0,4-2 0,4-1-2,3 0 0,3-2 1,-1 0 0,1-2 1,0 0 1,0-3 1,1-2 1,1-4 1,1-2 0,-1-2 1,-1 1 0,-2-1 0,-3 0-1,0 1 0,0-1 1,-1 0-1,1 1 0,-2-2 1,-2 0 0,-4-1 0,-2-1 0,-2 0 0,0 1 0,0 1 0,0 0 0,-3 2-1,-4 1-2,-5 0-1,-5 2-2,-4 2-5,0 2-8,0 4-7,-2 3-8,0 1-4,3 1 0,1 1-2,3 2 1,1-1 1,2-1 2,3 0 4,1-2 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01"/>
    </inkml:context>
    <inkml:brush xml:id="br0">
      <inkml:brushProperty name="width" value="0.02697" units="cm"/>
      <inkml:brushProperty name="height" value="0.02697" units="cm"/>
      <inkml:brushProperty name="color" value="#F2395B"/>
    </inkml:brush>
  </inkml:definitions>
  <inkml:trace contextRef="#ctx0" brushRef="#br0">99650 43727 815,'0'-15'0,"0"3"0,0 1 0,0 3 0,3 0 7,6 2 12,5 1 13,7 1 12,1 0-1,-3 2-15,-3 0-16,-3 2-17,-2 0-7,-1 2-2,0 0-2,-2 2-1,0-1-3,0 1-5,-1 0-5,1 0-5,-1 0 0,0 0 3,-2-1 4,0 1 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02"/>
    </inkml:context>
    <inkml:brush xml:id="br0">
      <inkml:brushProperty name="width" value="0.02959" units="cm"/>
      <inkml:brushProperty name="height" value="0.02959" units="cm"/>
      <inkml:brushProperty name="color" value="#F2395B"/>
    </inkml:brush>
  </inkml:definitions>
  <inkml:trace contextRef="#ctx0" brushRef="#br0">100333 42989 743,'8'-7'9,"0"1"3,0 0 4,0 2 4,0 1 1,1 2-1,1 2-1,2 2-1,-1 2 0,-1 2 0,-1 1 0,0 3-1,-2 1 0,-1 2-4,-1 0-3,0 1-3,-2 2-3,-2 1-5,-2 3-3,-2 1-5,-3 1 0,-4-1-1,-3-1 1,-5-1 1,-1-1 0,3-1 0,1-1 0,3-1 1,0-1 0,0-3 2,0-1 1,1-2 1,4-4 4,10-4 4,10-6 5,9-4 5,7-3 1,2 1-2,4-1-3,3 0-2,-1 1-4,-2 1-4,-3 0-4,-3 2-4,-4 1-4,-2 2-3,-3 3-3,-2 1-3,-4 2-6,-3 1-11,-3 3-10,-2 2-10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14"/>
    </inkml:context>
    <inkml:brush xml:id="br0">
      <inkml:brushProperty name="width" value="0.03119" units="cm"/>
      <inkml:brushProperty name="height" value="0.03119" units="cm"/>
      <inkml:brushProperty name="color" value="#F2395B"/>
    </inkml:brush>
  </inkml:definitions>
  <inkml:trace contextRef="#ctx0" brushRef="#br0">97174 56348 705,'-15'-7'3,"4"1"8,3 0 6,3 2 8,2 4 4,0 8 2,2 7 1,0 9 3,1 6-3,0 4-5,0 6-6,0 5-6,-1 3-6,-4 5-3,-2 4-5,-3 4-3,-1 0-6,1-1-4,1-2-5,0-2-5,3-5-4,1-7-3,2-6-4,2-7-3,3-7-3,4-5 0,3-6-1,5-6 0,0-5 3,-1-3 9,-3-2 7,-1-3 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14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97981 57478 680,'7'-8'0,"-2"0"0,-3 1 0,0-1 0,-2 0 3,0 0 5,0 0 5,0 1 5,0 1 3,0 4-2,0 4-2,0 4 0,-2 3-2,0 5 0,-3 3-1,-2 5-1,0 1-1,0 1 0,2-1 0,1 0-1,0 0 0,2-3-1,0-1 1,2-3-1,0-1 0,0-3 1,0-1 1,0-2 1,2-2-3,6-2-9,4-3-6,5 0-9,1-4-2,-1-4 1,-3-4 4,-1-3 1,-2-4 2,-1 0 2,0-1 0,-2-1 1,-1 0 2,-2-1 0,-3 1 2,0-1 1,-2 1 2,0 1 2,0 1 1,0 1 2,-1 2 1,0 1-2,-2 2-1,0 3-1,-2 1-2,0 2-2,-1 2-1,-1 2-2,-1 1-1,0 2 0,0 0 1,0 2 1,0 1-4,-1 3-10,-2 3-8,0 4-9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1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98850 56950 999,'14'0'0,"-1"0"0,-2 0-1,-2 0 0,-1 0-2,-1 2-5,1 0-5,0 2-4,0-1 2,1 1 8,2 0 8,0 0 9,0-1-2,1 1-12,0 0-12,0 0-13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15"/>
    </inkml:context>
    <inkml:brush xml:id="br0">
      <inkml:brushProperty name="width" value="0.0284" units="cm"/>
      <inkml:brushProperty name="height" value="0.0284" units="cm"/>
      <inkml:brushProperty name="color" value="#F2395B"/>
    </inkml:brush>
  </inkml:definitions>
  <inkml:trace contextRef="#ctx0" brushRef="#br0">99700 56431 774,'15'-7'0,"-1"0"0,-1 2 0,0 1 0,-2 0 4,1 2 9,0 0 8,0 2 9,-2 1 2,-1 4-4,-2 2-5,-2 3-3,-1 3-4,0 3-5,0 3-4,0 4-5,-2 0-3,-4 2-3,-4 1-3,-4 1-3,-1-1 0,0-2 1,2-1 1,1-2 2,1-4 2,2-1 3,2-4 4,2-3 2,3-2 3,6-2 3,4-3 1,5 0 2,4-4 0,1-4-6,3-4-5,1-3-4,3-4-5,3-2-7,2-1-6,4-2-6,-2 0-4,-5 6-1,-7 5 0,-5 5-1,-4 1 0,-1-2-1,-1-2-1,0-1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20"/>
    </inkml:context>
    <inkml:brush xml:id="br0">
      <inkml:brushProperty name="width" value="0.02851" units="cm"/>
      <inkml:brushProperty name="height" value="0.02851" units="cm"/>
      <inkml:brushProperty name="color" value="#F2395B"/>
    </inkml:brush>
  </inkml:definitions>
  <inkml:trace contextRef="#ctx0" brushRef="#br0">61597 55234 771,'0'-14'17,"0"1"-3,0 2 0,0 3-3,0-2-1,0-2 0,0-3-3,0-3 0,-1-1-1,-2 3-2,-2 1 0,-2 2-2,-2 2 0,-1 1 0,-3 0 0,-1 2-1,-2 1 0,0 1 1,1 0 0,-1 2 1,0 0 1,1 2 0,-1 0 3,0 2 1,2 0 0,1 2-1,2 0-1,3 2-1,0 0 0,2 2-1,0 0 0,2 1 0,1 2-2,0 2-1,2 1-1,0 3-2,1 2-1,0 1 1,0 3 0,0 1 1,2 0 0,2-1 1,3-2 0,4-3 0,0-1 1,1 0-1,0-2 1,0-1-1,-1 0 1,-1 0-1,-1-1 1,0 1-1,-1 0 0,-1-1 0,1 1 0,0 0 0,-1-1 0,-2-1 0,-3 0-1,0-2 1,-2 0 0,0 2-1,0 0 1,0 1-1,-1 1 0,-1 0-1,0-1 0,-1 1-1,-2-1 0,-2-3 1,-2-1 0,-1-2 1,-3-1 1,0 0 1,-1 0-1,-1 0 1,-1-1 0,2-1-1,1 0 0,1-1 0,1-3 1,2-2 3,3-4 2,1-2 3,1-3 0,2-1-1,0-3-3,2-1-1,2-3-1,4-1 1,4-3-1,3-1 1,4-1-2,1 1-5,3 1-5,1 1-3,2 1-5,1 1-3,1 1-3,1 1-3,0 1-3,1 1-4,-1 1-4,1 1-4,-4 2 1,-6 2 8,-5 4 5,-6 3 7,-3 0 5,0 0 2,0-1 2,0-1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15"/>
    </inkml:context>
    <inkml:brush xml:id="br0">
      <inkml:brushProperty name="width" value="0.05467" units="cm"/>
      <inkml:brushProperty name="height" value="0.05467" units="cm"/>
      <inkml:brushProperty name="color" value="#00BFF3"/>
    </inkml:brush>
  </inkml:definitions>
  <inkml:trace contextRef="#ctx0" brushRef="#br0">53333 15301 402,'-6'-6'25,"4"6"12,4 4 11,4 6 11,3 3 0,1 3-11,3 3-10,2 3-12,1 2-5,-1 1-3,1 1-2,0 1-3,-1 0-1,-1 1-2,-1-1-2,-1 1-2,1 0 0,0 2-1,1 2-1,1 3 1,1 1-1,0 4-1,-1 3 0,1 2-2,0-1 0,-1-8-3,1-6-1,0-7-1,-1-5 0,1-4 1,0-5 3,-1-3 1,5-5 3,9-8 2,9-6 2,9-7 2,6-9 2,7-12-2,6-12 1,5-12-1,5-9 0,3-6 2,3-8 1,3-6 1,2-8-2,2-6-8,2-7-6,2-7-7,-2 1-10,-6 7-12,-5 8-13,-7 9-13,-9 11-3,-14 17 6,-14 17 5,-13 16 5,-8 9 3,-1 3-3,-1 1-2,0 3-2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20"/>
    </inkml:context>
    <inkml:brush xml:id="br0">
      <inkml:brushProperty name="width" value="0.02857" units="cm"/>
      <inkml:brushProperty name="height" value="0.02857" units="cm"/>
      <inkml:brushProperty name="color" value="#F2395B"/>
    </inkml:brush>
  </inkml:definitions>
  <inkml:trace contextRef="#ctx0" brushRef="#br0">62910 54841 770,'4'-4'7,"-8"8"14,-8 8 14,-7 7 14,-5 6 0,1 3-13,-1 3-14,1 2-13,-1 2-8,1-3-1,-1-2-2,1-2-2,0-1-2,3-1-1,1-1-3,3-1-2,1-2-3,2-1-5,2-3-4,3-1-5,1-5-4,2-8-3,2-8-4,2-8-3,1-3 3,0 1 8,0 1 9,0 0 10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20"/>
    </inkml:context>
    <inkml:brush xml:id="br0">
      <inkml:brushProperty name="width" value="0.0316" units="cm"/>
      <inkml:brushProperty name="height" value="0.0316" units="cm"/>
      <inkml:brushProperty name="color" value="#F2395B"/>
    </inkml:brush>
  </inkml:definitions>
  <inkml:trace contextRef="#ctx0" brushRef="#br0">62550 55299 696,'0'-28'0,"0"5"0,0 6 0,0 7 0,0 0-2,0-2-1,0-3-3,0-3-2,0-1 2,0 3 6,0 1 6,0 3 6,1 1 6,2 2 5,2 2 4,2 2 6,1 4 0,3 6-3,2 6-3,2 6-4,0 3-3,1 4 0,0 3-2,-1 3-1,0 2-4,-1 1-6,0 0-6,-2 2-5,0-1-6,0-2-5,-1-1-3,1-3-5,0-1-4,1-1-3,2-1-2,0-1-4,0-3 1,-1-5 4,-1-5 6,0-4 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21"/>
    </inkml:context>
    <inkml:brush xml:id="br0">
      <inkml:brushProperty name="width" value="0.02867" units="cm"/>
      <inkml:brushProperty name="height" value="0.02867" units="cm"/>
      <inkml:brushProperty name="color" value="#F2395B"/>
    </inkml:brush>
  </inkml:definitions>
  <inkml:trace contextRef="#ctx0" brushRef="#br0">64262 54828 767,'-7'-21'5,"0"5"9,2 5 9,1 5 10,0 5 2,2 7-6,0 7-5,2 8-5,-1 3-4,0 4-3,-2 3-2,0 3-3,-1 0-2,0 0-3,0-1-5,1-1-2,-1-2-3,2-2-2,0-1-1,2-3-2,0-2-3,2-3-4,0-3-5,2-2-5,0-4-3,3-1-1,2-2-2,2-2-2,-1-2 3,-1-2 6,-2-2 7,-2-2 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21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64871 55153 670,'0'-15'3,"0"3"9,0 1 6,0 2 8,-1 4 4,-1 6-2,0 6 0,-1 6-2,-1 3-1,0-1-5,0 1-4,0-1-3,0 1-3,0 2 1,0 0 1,1 1 1,-1-1-1,0-1-3,0-3-1,0-1-2,1-2-3,2-1-3,2 0-2,2-2-4,2-1-1,2 0-1,1-2 0,3 0-1,2-5-2,1-8-1,3-8-3,1-7-3,0-5 2,-3-1 2,-2-1 3,-4 0 4,-1-2 1,0-1 1,-1-1-1,1 0 0,-1 1 1,-2 7 2,-3 5 3,0 7 2,-4 3 2,0 2-2,-3 2 0,-2 3 0,-1 0-3,-2 2-5,0 0-4,-1 2-5,-1 2-5,1 4-5,-1 4-5,0 3-5,2 2 0,1-3 3,2-1 4,2-2 3,1-2 5,1 0 5,-2-2 3,2 0 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21"/>
    </inkml:context>
    <inkml:brush xml:id="br0">
      <inkml:brushProperty name="width" value="0.02769" units="cm"/>
      <inkml:brushProperty name="height" value="0.02769" units="cm"/>
      <inkml:brushProperty name="color" value="#F2395B"/>
    </inkml:brush>
  </inkml:definitions>
  <inkml:trace contextRef="#ctx0" brushRef="#br0">65605 54496 794,'-13'-8'5,"6"0"8,6 1 9,6-1 10,4 2 2,1 1-4,3 2-3,2 2-4,0 1-7,1 2-13,0 0-11,-1 2-12,0-1-6,-1-1 0,-1 0 0,0-2 1,-2 0 0,1 0-1,0 0 1,0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22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66340 53966 660,'-5'-7'2,"8"2"5,6 2 5,7 2 4,2 1 0,-1 0-4,-2 0-4,-3 0-4,-1 0-2,0 0 1,-2 0 0,-1 0 1,0 1 6,-2 4 9,-1 2 10,0 3 10,-2 3 0,0 2-6,-2 1-7,0 3-8,-3 3-5,0 7-3,-3 5-4,-2 6-3,-1 6-2,-2 4 0,0 5 0,-1 6 0,0-4 0,2-11-1,3-10 0,1-11 0,1-1-6,2 9-11,0 8-11,2 10-11,-1-1-8,0-10-5,-2-10-5,0-9-4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6"/>
    </inkml:context>
    <inkml:brush xml:id="br0">
      <inkml:brushProperty name="width" value="0.03127" units="cm"/>
      <inkml:brushProperty name="height" value="0.03127" units="cm"/>
      <inkml:brushProperty name="color" value="#F2395B"/>
    </inkml:brush>
  </inkml:definitions>
  <inkml:trace contextRef="#ctx0" brushRef="#br0">19712 57459 703,'-15'-14'0,"3"3"0,1 3 0,2 2 0,3 4 8,1 4 17,2 4 17,2 4 17,1 5 1,0 7-14,0 6-15,0 8-13,0 4-11,0 2-6,0 2-8,0 2-6,0 0-6,0-2-7,0-2-5,0-2-7,0-4-1,0-5 3,0-7 4,0-5 2,0-5 2,2-1 0,0-2 0,2-2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6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19943 57501 617,'-6'-15'2,"4"3"4,4 1 2,4 2 5,4 2 2,3 2 3,5 2 2,3 3 3,3-1-1,1-1-2,1 0-1,1-1-3,0-1-3,-1 0-1,-1 0-4,-1 0-2,-2 1-2,-2 2-4,-1 2-1,-2 2-4,-3 1-1,-1 2-2,-2 0-2,-2 2-1,-3 1-2,-3 5-3,-2 4-2,-3 3-4,-4 2 1,-4-1 4,-4-1 2,-3-1 4,-3-1 3,1-1 1,-1-1 1,0 0 2,0-2 1,-1 1 1,-1 0 1,0-1 1,-1 0 1,2-2-1,3-3 1,1-1-1,1-1 2,-1 0 2,-1 0 3,-1 0 2,1-2 3,3-1 2,2-2 3,4-2 1,3-2 2,2-2 0,4-2 1,3-1 1,3-2-2,5 0-1,5 0-2,5 0-2,3 1-4,-1 0-5,1 2-5,-1 1-5,1-1-5,1 0-4,1-2-5,1 0-3,-2 0-2,-2 1 1,-3 0 0,-2 2 1,-4 0-2,-1 0-3,-3 0-4,-1 0-3,-2-2 0,-2-4 4,-2-3 5,-2-5 4,-3-2 3,-2-1 4,-3-1 4,-3-1 4,-2-3 1,0-5 2,0-5 0,1-4 1,-1 0 1,0 6 1,0 5 2,1 7 1,-1 1 0,0 0 1,1 0-1,-1-2 1,1 1 4,2 5 11,2 3 9,3 4 9,0 6 7,0 8 1,0 8 1,0 7 3,1 5-4,0-1-8,2 1-7,0-1-7,1 6-6,-2 11 0,0 10-2,-2 11-1,0 6-5,-2 1-6,0 1-8,-1 1-6,0 1-7,4 1-6,3 1-6,2 1-7,3-1-3,0-3-4,1-3-2,2-3-3,-1-8 2,-1-13 9,-1-12 7,0-12 9,-1-8 3,0-1 2,0-1 1,0 0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7"/>
    </inkml:context>
    <inkml:brush xml:id="br0">
      <inkml:brushProperty name="width" value="0.03388" units="cm"/>
      <inkml:brushProperty name="height" value="0.03388" units="cm"/>
      <inkml:brushProperty name="color" value="#F2395B"/>
    </inkml:brush>
  </inkml:definitions>
  <inkml:trace contextRef="#ctx0" brushRef="#br0">21527 57013 649,'1'-21'5,"2"8"9,2 7 11,2 7 9,1 4 2,0 3-3,-1 3-6,1 4-3,0 2-7,0 3-7,0 3-8,-1 3-7,0 2-4,-2 0-2,-2 2 0,-2 1-2,-3 1-2,-2 1-5,-3 0-4,-3 2-5,-3-2-3,0-3-1,-1-5-2,-1-3-1,-2-4 2,-3-1 8,-3-3 8,-3-1 7,-1-2 4,1 0 2,1-2 1,1-1 2,2-1 1,1-2 0,3-2 0,1-2 0,7-2 12,10-4 20,12-2 22,10-3 20,6-2 4,2 0-15,2 0-15,3 1-14,-1-1-12,-2 2-7,-2 1-7,-1 1-7,-4 0-7,-3 2-6,-5 0-7,-3 2-6,-3-1-7,-1 0-7,-1-1-6,0-1-8,-3-3 2,-4-2 11,-4-3 10,-4-3 10,-2-1 7,0 1 4,0 0 2,1 2 4,-1 1 1,0 1 2,0 1 1,0 1 0,1 1 6,-1 4 7,0 2 8,0 4 7,1 2 6,0 4 3,2 2 2,1 4 4,0 2-1,0 5-4,0 3-4,0 5-3,0 1-5,0 1-4,0-1-4,0 0-5,0 2-2,1 1-2,-1 2-1,0 3-3,0 1 0,0 2 0,0 2 1,0 2 0,1-1-3,0-4-8,2-3-6,0-5-6,1-3-8,0-1-7,0-3-8,0-1-7,2-5-2,2-7 2,4-6 3,2-8 1,0-3 6,-1 1 6,-2-1 7,-2 0 7,-1-1 5,0-2 3,0-2 2,0-1 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7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21949 58861 719,'-16'-13'32,"0"8"-4,1 7-2,-1 6-4,0 4-2,-1 3 0,-2 2-1,1 1 0,-1 1-2,2-1 0,2-1-3,3 0 0,1-2-3,2-1-1,2-1-3,3-1-3,2-3-4,5-4-9,6-6-9,4-4-8,5-5-4,3-3 1,5-5 1,3-3 1,1-2 1,-3 4 4,-3 4 3,-3 1 2,-2 3 3,1 1 1,-1 1 2,1 0 2,-2 4 6,-4 6 11,-5 6 12,-3 6 11,-3 1 5,0-1-2,-2-2-2,0-2-1,1-3-2,4-1-4,4-2-2,3-2-4,3-1-8,0 0-13,-1 0-14,1 0-14,-1 0-4,-1-2 6,-1 0 6,0-1 6,-2 0 5,-1 2 4,0 2 3,-2 2 4,-1 1 0,-2 1-2,-3 2-2,0 0-2,-2 1-4,0 2-2,0 0-4,0 1-4,0 0-2,0-1-4,0 0-4,0-2-2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17"/>
    </inkml:context>
    <inkml:brush xml:id="br0">
      <inkml:brushProperty name="width" value="0.03722" units="cm"/>
      <inkml:brushProperty name="height" value="0.03722" units="cm"/>
      <inkml:brushProperty name="color" value="#00BFF3"/>
    </inkml:brush>
  </inkml:definitions>
  <inkml:trace contextRef="#ctx0" brushRef="#br0">7778 7622 591,'-14'0'-20,"1"0"7,2 0 5,2 0 6,2-1 5,1-4 4,0-2 4,2-3 4,0 1 7,2 6 13,0 6 11,2 6 13,0 5 1,2 5-12,0 5-11,2 5-12,0 6-6,2 8-2,0 8-3,1 8-2,1 2-3,0-1-2,0-2-3,0-2-3,0-3-1,1-4-3,2-4-2,0-4-2,0-4-2,-1-3-2,0-5-2,-2-4-2,-1-8-9,-2-12-14,-3-13-14,0-13-15,-3-7 0,-1 1 13,0-1 13,-1 1 13,-2 0 7,0 1 3,-1 1 0,-2 1 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8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24112 57847 610,'-8'-7'0,"2"0"0,1 2 0,1 1 0,0 3 8,2 7 15,0 7 15,2 8 15,0 1 2,0-1-9,0-3-10,0-1-10,0 0-6,0 5-4,0 3-4,0 5-3,-1 2-1,-2 2 1,-2 2 2,-2 2 1,1 0-5,1-1-11,2-3-12,2-2-11,1-3-11,0-5-7,0-5-9,0-5-8,1-4 1,2-4 8,2-4 8,1-4 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8"/>
    </inkml:context>
    <inkml:brush xml:id="br0">
      <inkml:brushProperty name="width" value="0.0275" units="cm"/>
      <inkml:brushProperty name="height" value="0.0275" units="cm"/>
      <inkml:brushProperty name="color" value="#F2395B"/>
    </inkml:brush>
  </inkml:definitions>
  <inkml:trace contextRef="#ctx0" brushRef="#br0">24300 58662 799,'0'-14'-12,"2"2"17,0 4 17,2 3 17,1 2 5,5 0-7,4 2-7,3 0-7,2 1-11,-3-2-13,-1 0-16,-2-1-14,-2-1-7,-1 2 1,-1 0 0,0 2 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8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24830 57561 581,'-6'-16'3,"1"14"24,2 15 23,2 15 23,1 8 5,0 1-15,0 0-14,0 2-15,-1 1-11,0 2-10,-1 2-7,-1 2-10,-1 2-3,2 2 1,0 1 2,2 3 1,0-1-7,2-2-12,0-4-14,2-2-13,-1-5-5,1-6 3,0-6 5,0-5 4,-1-5 3,1-3 3,0-3 3,0-2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9"/>
    </inkml:context>
    <inkml:brush xml:id="br0">
      <inkml:brushProperty name="width" value="0.0302" units="cm"/>
      <inkml:brushProperty name="height" value="0.0302" units="cm"/>
      <inkml:brushProperty name="color" value="#F2395B"/>
    </inkml:brush>
  </inkml:definitions>
  <inkml:trace contextRef="#ctx0" brushRef="#br0">25216 57456 728,'-7'-30'0,"2"5"1,2 4 0,2 3 1,2 4 3,2 1 7,2 2 6,2 3 7,2 1 6,5 2 5,4 2 4,3 2 5,2 1-8,-1 0-18,-1 0-20,-1 0-19,-2 1-10,-3 4 2,-3 2 0,-2 3 1,-3 1 0,-1 0-2,-1-2-3,0-1-1,-1-1-1,0 0 4,0-2 1,0 0 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9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25659 56630 648,'-16'-15'1,"3"2"4,-1 3 3,2 1 2,1 3 10,3 4 12,1 4 15,2 4 13,2 4 0,0 7-13,2 6-14,1 5-12,0 8-14,0 10-10,0 10-11,0 9-11,-1 2-7,-1-5-4,0-6-3,-1-6-3,-1-8-2,2-6-1,0-9 0,2-7-1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7:59"/>
    </inkml:context>
    <inkml:brush xml:id="br0">
      <inkml:brushProperty name="width" value="0.02314" units="cm"/>
      <inkml:brushProperty name="height" value="0.02314" units="cm"/>
      <inkml:brushProperty name="color" value="#F2395B"/>
    </inkml:brush>
  </inkml:definitions>
  <inkml:trace contextRef="#ctx0" brushRef="#br0">26060 59250 950,'-12'0'3,"7"2"4,7 0 6,6 2 4,2 0-8,0 3-19,0 1-22,-2 3-19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0"/>
    </inkml:context>
    <inkml:brush xml:id="br0">
      <inkml:brushProperty name="width" value="0.02826" units="cm"/>
      <inkml:brushProperty name="height" value="0.02826" units="cm"/>
      <inkml:brushProperty name="color" value="#F2395B"/>
    </inkml:brush>
  </inkml:definitions>
  <inkml:trace contextRef="#ctx0" brushRef="#br0">28241 58453 778,'-4'-9'6,"8"0"12,8-1 13,7-1 12,6-1 1,1 0-10,2 0-10,3 1-11,-1 0-7,0 0-3,-2 2-4,1 1-4,-4 0-5,-2 2-6,-3 1-6,-3 1-7,-4-1-6,-6 0-5,-6-2-5,-6 0-5,-3-1 3,0 1 10,1-1 10,-1 0 12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0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28857 57853 639,'-22'-28'0,"4"5"0,5 7 0,3 5 0,1 3 1,0-2 0,-1 0 0,-1-1 1,0 1 5,0 4 7,2 4 10,1 4 7,1 5 3,2 7-2,2 7-3,2 8-3,1 3-1,0 4-3,0 3-1,0 2-2,0 2-2,0 0-2,0 0-2,0 0-2,0-1-2,0-2-4,0-1-4,0-3-2,0-4-4,0-4-4,0-5-4,0-4-4,1-5-3,4-3-3,2-3-3,3-2-4,3-5-2,0-6 2,1-6 0,1-6 1,1-4 0,1-4-2,2-5-1,0-3-2,-1-2 2,-1-1 6,-2 1 6,-3 0 6,-1 3 5,-2 5 1,-2 7 3,-2 5 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1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29550 57446 553,'7'-37'0,"-1"7"0,0 6 0,-2 5 0,0 4-1,0-1-3,0 0-3,0 1-3,0-2 2,0-2 8,0-1 7,0-3 7,0 2 5,0 3 2,-1 5 4,1 3 3,0 6 1,-2 8-2,0 7-1,-2 9-2,1 2-2,2-1-5,2-3-4,2-1-5,1-3-5,1-2-7,2-4-6,0-3-6,1-2-2,3-4 2,2-2 2,2-3 3,1-4-3,1-2-5,0-3-7,3-3-6,-2-1-2,-2 3 3,-1 1 1,-2 2 3,-3 2 3,-3 3 5,-3 1 5,-2 2 5,-4 5 9,-4 8 12,-4 7 12,-4 9 13,-3 3 3,-1-1-6,-3-1-4,-1-1-5,-1-1-6,2 1-4,3-1-5,1 1-5,2-3-4,1-1-3,0-4-5,2-3-4,0-2-1,0-1 0,1 0-1,-1-2 1,0 0-1,2 0-1,1 0-1,0-1-1,1 2 2,-2 0 5,0 1 5,-1 2 5,-1 0 4,0 1 2,0 1 1,1 1 1,-1 0 1,2-2 0,0-3-1,2-1-1,2-3-2,4-2-2,4-4-3,4-2-3,3-4-2,3-2 0,3-3-2,3-3 0,0-1 0,-1 1 1,-3 0 0,-1 2 2,-2 1 0,-2 2 1,-3 3 2,-1 1 2,-3 2 2,-2 4 4,-4 2 5,-2 4 3,-3 1 1,-2 1-4,-2 2-3,-1 0-4,-2 0-1,2 1 0,1 0 1,1 0-1,0-1-1,2-1-6,1-1-5,0 0-6,1-1-3,0 0-2,0-1-2,1 1-2,-2-1 2,2 0 5,-1-2 7,0 0 6,-1-1 6,0 1 3,-1 2 5,-2 0 3,1 2 3,1 2 1,0 1-1,2 3 0,0 1 1,0 1-1,0 1 1,0 1 0,1 1-1,0 0-1,2-1-2,1 1 0,0-2-2,0-1-2,0-3-1,0-1-2,0-2-5,3 0-6,2-2-5,2-1-8,2-4-2,2-8-1,1-7-1,3-9-1,1-5 1,1-1-1,1-2 0,1-2-1,0 0 2,-2 3 2,-3 3 2,-1 3 1,-2 3 5,-3 5 3,-1 3 6,-2 4 4,-1 3 7,0 4 9,0 2 9,0 4 9,-1 2 2,-2 5-6,-2 4-5,-2 3-6,-2 2-5,0-1-4,-1-1-5,-1-1-5,-1-1-3,2-1-2,0 0-2,2-2-3,0-4-6,0-5-10,0-6-10,0-5-10,2-7-3,4-2 5,4-5 6,4-3 4,1-2 4,-1 1 5,0 1 3,-2 1 4,0 1 6,2 2 7,0 3 7,1 1 7,1 2 6,0 1 3,-1 0 2,1 2 4,1 0 1,1 0 1,3 1 0,2-1 0,1 0-1,1 0-2,1 0-4,1 1-2,-1-1-3,-1 0-3,-3 0-3,-1 0-3,-2 0-3,-1 1-6,-1-1-4,0 0-4,-2 1-3,-1 2 1,-1 2 2,0 2 1,-4 0-5,-2-2-10,-6-2-9,-2-1-9,-4-3-2,0-2 9,-1-2 7,-1-1 9,-2-3 6,0 0 3,-1-1 3,-1-1 5,1 0 3,2 3 6,4 1 3,3 3 6,1 3 7,0 8 10,0 6 11,0 7 10,1 6 2,2 6-8,2 3-8,2 6-7,0 1-6,0-3-4,-2-3-4,0-3-4,-2-1-4,-4 4-3,-2 3-3,-3 3-4,-3 0-2,0 0-1,-1-1-2,-1-1-1,-1 0-6,1 0-9,-1 2-10,0 1-9,2-2-7,1-6-3,2-3-5,2-6-4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2"/>
    </inkml:context>
    <inkml:brush xml:id="br0">
      <inkml:brushProperty name="width" value="0.03282" units="cm"/>
      <inkml:brushProperty name="height" value="0.03282" units="cm"/>
      <inkml:brushProperty name="color" value="#F2395B"/>
    </inkml:brush>
  </inkml:definitions>
  <inkml:trace contextRef="#ctx0" brushRef="#br0">31750 59250 670,'9'8'5,"1"1"12,3 2 10,2 0 11,0 1 4,1 1-4,0 1-4,-1 2-4,0 2-5,-1 5-5,-1 4-7,0 6-5,-2 1-2,1-3 1,0-4 1,0-2 2,-2-3-8,-1-3-17,-2-3-16,-2-2-17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17"/>
    </inkml:context>
    <inkml:brush xml:id="br0">
      <inkml:brushProperty name="width" value="0.0469" units="cm"/>
      <inkml:brushProperty name="height" value="0.0469" units="cm"/>
      <inkml:brushProperty name="color" value="#00BFF3"/>
    </inkml:brush>
  </inkml:definitions>
  <inkml:trace contextRef="#ctx0" brushRef="#br0">7700 7049 469,'0'-35'-9,"2"9"10,0 9 9,2 9 9,0 3 4,2 0 0,0-1 0,1-1-1,1-1-1,2 2-1,0 0-2,1 2-1,3 1 0,4 2-1,3 2 0,5 2 0,-1 2-2,-3 2-3,-5 1-3,-3 3-3,-3 3-2,-3 4-3,-1 3-1,-2 5-2,-2 3 0,0 2 1,-1 4 1,-2 3 1,-2 2-1,-4 2-1,-4 2-1,-3 2-2,-2 0 0,0-2 0,2-2 0,1-2 1,0-3 0,-2-3 1,0-5 0,-1-3 0,1-5 1,1-5 1,2-5-1,2-4 1,4-7 2,6-5 5,6-5 5,6-7 6,3-2 0,1 1-3,1 1-2,1 1-3,1 0-1,1 2-2,1 1 0,2 1 0,-1 2-1,0 2 2,1 4 2,-1 2 0,0 2 1,-3 0 0,-1 0-2,-2 0 0,-2 2-1,-1 2 0,-1 4-1,0 2 0,-3 2 0,-1 1 0,-2 1 0,-2 2 0,-2 1 0,-1 5 1,0 3 1,-1 5 0,-3 1 0,-2 0-1,-4 1-2,-2-1-1,-3 1-1,-1 2 0,-3 3 0,-1 1 0,-3 1-2,-2 2-1,-1 1-2,-2 0-2,-3 2-1,1 0 2,-2 2 1,-1 0 1,1-2-2,1-5-6,3-7-6,2-6-5,2-7-14,4-10-21,5-10-20,3-10-21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2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33873 57991 528,'-14'-23'0,"3"3"0,3 1 0,2 3 0,0 1 4,-5 2 11,-5 2 9,-5 3 10,-1 1 0,5 2-6,3 2-9,4 2-7,2 1-5,-1 2-4,-2 0-2,0 2-2,0 0-2,1 0 0,1-1 1,0 1 1,2 1 2,1 0 0,0 1 3,2 2 2,1 1 1,2 3 2,2 3 1,2 4 2,1 2 2,0 2 5,0 4 4,0 3 3,-1 1 2,-1 1-2,0-1-3,-2 0-2,1 1-3,0 1-4,2 0-5,0 2-3,1-1-2,0-2 1,0-1 1,0-3 1,-1-2-6,-1-5-10,0-3-11,-1-5-12,1-6-8,7-12-8,6-10-8,5-11-7,4-6 1,1-2 11,1-3 11,1 0 11,-3 1 7,-5 9 4,-7 7 4,-5 9 6,-2 2 0,0 0-2,1-1-2,2-1-1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3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34437 58209 552,'8'-18'1,"-2"-3"4,-1-5 3,0-3 4,-2 1 1,-1 5 2,0 7 0,-1 5 2,-4 5 4,-2 6 6,-5 4 8,-4 6 6,0 2 0,1 1-6,2 1-8,3 2-7,-1 1-3,0 5-2,-2 3 0,1 4-1,-1 1-1,4-1-1,2-3-2,4-1-2,1-3-2,0-1-2,0-3-3,0-1-4,1-2-1,4-1-1,2-1-2,4 0-1,1-2-2,1-1 0,1 0-2,1-2-1,0 0 0,-1 0 0,-1 0 0,0-1-1,-2 1 2,-1 0 1,-1 0 1,0 0 2,-3 1 2,-4 3 6,-4 3 5,-4 3 5,-3 2 2,-4 1-3,-2 1-1,-3 2-3,-1-2-1,1 0-3,1-1-1,1 0-3,0-3-4,1-1-8,-1-3-6,0-1-8,2-2-2,1-2 1,2-3 2,3-1 2,1-2 2,2-4 4,2-2 3,2-3 3,1-2-1,0 0-5,0 0-7,0 0-5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3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35800 57626 639,'0'-21'0,"2"5"0,0 5 0,2 5 0,0 4 10,1 5 19,2 6 20,0 4 20,0 3 1,-2 1-16,-2 1-17,-2 1-16,-1 0-10,0-1-4,0-1-4,0-1-3,1-1-9,2-3-14,2-1-13,1-2-13,2-2-3,0-2 6,0-3 7,0 0 8,0-3 2,3 0-1,2-2-1,1 0 0,1-1 1,-2 0 7,-3 0 5,-1 0 7,-2 0 3,0-2 1,-2 0 3,0-1 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4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35740 57168 578,'-22'-7'0,"5"2"0,3 2 0,4 2 0,4-2 4,2-4 7,4-5 7,3-5 7,1-1 4,1 5-1,1 3-1,2 4-2,0 3 1,1 2 0,2 2 1,0 2 0,1 1-1,-1 2-3,1 0-3,0 1-4,-2 2-2,-1 2-2,-2 2-2,-2 1-1,-1 3-3,0 3 0,0 3-2,0 3-2,-2 1-1,-4 1-4,-4-1-2,-4 1-4,-2-2-1,1 0-1,-1-1-2,0-1 0,1-2-1,1-3 2,0-3 2,2-3 2,3-4 2,4-4 6,6-6 4,4-4 6,3-2 0,3 0-2,2 2-3,1 1-3,3 0-8,1 0-13,3 0-14,1 0-14,-1 1-4,-5 0 3,-5 2 3,-5 0 4,-2 1 4,0 0 3,0 0 5,0 0 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4"/>
    </inkml:context>
    <inkml:brush xml:id="br0">
      <inkml:brushProperty name="width" value="0.02777" units="cm"/>
      <inkml:brushProperty name="height" value="0.02777" units="cm"/>
      <inkml:brushProperty name="color" value="#F2395B"/>
    </inkml:brush>
  </inkml:definitions>
  <inkml:trace contextRef="#ctx0" brushRef="#br0">36516 57586 792,'-7'-15'2,"2"2"7,2 3 5,2 1 5,2 2 4,4 1 2,2 0 1,3 2 2,3 1-2,0 2-8,1 2-6,1 2-7,0 1-6,-1 2-9,-1 0-7,0 1-8,-2 1-6,-1 0-5,-1-1-5,0 1-4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4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36640 57071 450,'-14'-1'0,"3"-2"0,3-2 0,2-2 0,3 0 4,2 0 7,2 2 7,2 1 7,2 0 2,2 0-5,2 0-4,2 0-4,0 1-5,1 2-2,-1 2-5,1 2-2,-1 1-3,0 0 0,-2 0-1,-1 0 0,-1 0 1,0 1 3,-2 2 1,0 0 2,-2 1 4,2 0 2,-2 0 3,1-1 3,-1 3 2,0 2-1,-2 3-1,0 3 0,-1 2 1,0 1 3,0 1 3,0 1 3,0 2 0,0 1-2,0 3-2,0 1-2,0 1-3,0-2 0,0 0-2,0-1-2,0 0 0,0-1-1,0 0-1,0 1 0,0-2-1,2 0-2,0-1-1,2 0-2,-1-3-2,0 0-1,-2-1-3,0 0-1,-2-2-3,0 1-2,-2-1-3,0 1-2,-3-2-1,-2-1 2,-3-2 1,-3-3 1,-3 0-1,-1 0-4,-3 0-5,-1-1-4,-1 1-4,1 0-1,1-1-1,1 1-3,1-1 1,1-2 1,1-2 2,1-2 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5"/>
    </inkml:context>
    <inkml:brush xml:id="br0">
      <inkml:brushProperty name="width" value="0.04727" units="cm"/>
      <inkml:brushProperty name="height" value="0.04727" units="cm"/>
      <inkml:brushProperty name="color" value="#F2395B"/>
    </inkml:brush>
  </inkml:definitions>
  <inkml:trace contextRef="#ctx0" brushRef="#br0">38310 57602 465,'-8'-21'4,"2"3"10,1 4 8,1 5 9,0 4 6,2 8 0,0 6 3,2 7 0,0 5 0,2 5-5,0 3-4,2 5-5,-1 1-2,-1 0-3,0 0-3,-2 1-2,0 0-1,0 4-1,0 2 0,0 4-1,0 1 0,0 2-3,0 0-1,0 2-3,0 1-2,0 5-3,0 4-5,0 3-3,0 0-3,0-5-5,0-4-4,0-6-4,0-4-3,-2-6-2,0-4-2,-1-5-1,-1-5-3,0-3-4,0-5-3,0-3-4,0-4 1,-2-4 6,0-4 6,-1-4 5,0-3 3,1 0 1,0-1 0,2-2 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5"/>
    </inkml:context>
    <inkml:brush xml:id="br0">
      <inkml:brushProperty name="width" value="0.03872" units="cm"/>
      <inkml:brushProperty name="height" value="0.03872" units="cm"/>
      <inkml:brushProperty name="color" value="#F2395B"/>
    </inkml:brush>
  </inkml:definitions>
  <inkml:trace contextRef="#ctx0" brushRef="#br0">38003 57533 568,'-7'-56'19,"2"14"8,2 14 8,2 13 8,0 12 2,0 8-1,-2 9-2,0 10-3,-2 4-3,-2 2-5,-1 2-4,-3 3-6,-1-1-5,-1 0-9,-1-1-9,-1-2-7,-1-1-9,2-3-9,1-3-8,1-3-8,1-3-4,0-3 2,2-3 1,1-2 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05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38550 57600 520,'16'1'25,"-1"4"10,1 2 10,-1 3 9,1 3 2,-1 0-6,1 1-4,0 1-6,-1 1-5,-1-1-5,-1 1-3,-1 0-5,-1-1-9,-1 1-11,0-1-14,-2 1-12,-1-1-10,-2-1-8,-3-1-7,0 0-9,-3-2-2,0-1 2,-2-1 2,0 0 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08:23"/>
    </inkml:context>
    <inkml:brush xml:id="br0">
      <inkml:brushProperty name="width" value="0.05025" units="cm"/>
      <inkml:brushProperty name="height" value="0.05025" units="cm"/>
      <inkml:brushProperty name="color" value="#F2395B"/>
    </inkml:brush>
  </inkml:definitions>
  <inkml:trace contextRef="#ctx0" brushRef="#br0">9495 50065 437,'-13'1'6,"4"3"11,6 4 12,5 2 12,3 3 1,3 0-6,3 1-7,4 1-8,1 2-2,1 3-1,1 3 0,1 3 1,0 3-2,-1 3-1,0 2-2,-2 4-1,0 2-1,-1-1-2,1 0-2,0 0 0,-1-1-2,-1-2-2,-1-2-1,-1-1-1,1-3-2,2-3 0,1-4-1,3-1-1,1-5 0,1-3 1,1-4 0,1-4 0,3-6 1,5-8 1,5-8 0,5-7 0,7-11 2,13-11 3,12-12 3,11-11 4,9-10 1,4-6 2,5-8 1,6-6 1,3-3 0,5 2-3,3 2-2,5 2-2,1 4-5,-1 4-7,-1 5-8,-1 6-7,-5 3-10,-9 5-13,-9 3-12,-8 4-13,-12 8-1,-15 10 11,-14 12 11,-16 10 9,-8 5 5,-3 0-4,-3 1-4,-2-1-3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36"/>
    </inkml:context>
    <inkml:brush xml:id="br0">
      <inkml:brushProperty name="width" value="0.04036" units="cm"/>
      <inkml:brushProperty name="height" value="0.04036" units="cm"/>
      <inkml:brushProperty name="color" value="#00BFF3"/>
    </inkml:brush>
  </inkml:definitions>
  <inkml:trace contextRef="#ctx0" brushRef="#br0">17946 32408 545,'-40'0'27,"17"0"3,15 0 3,16 0 2,8 0-2,-1 0-6,1 0-8,0 0-5,0 0-4,1 0-2,1 0-1,1 0-1,1 0 0,3 0-2,2 0 1,1 0-1,2 0 0,1 0-1,1 0 1,1 0 0,0 0 0,2 0 0,1 0-1,1 0 1,1-1-1,2 0 0,3-2 0,1 0 1,2-2-1,2 0-2,2-1-1,2-1-1,0-1-1,0 2 0,-2 1 0,0 0 0,-1 1 0,0 0 1,0 0 0,0 1 0,-1-1 0,-2 2 1,-2 0-1,-1 2 1,-2 0 0,0 0-1,0 0 2,0 0-1,1 0 0,1 0 1,0 0 0,2 0 0,-1 0 0,0 2 2,-1 0 0,-1 2 0,-1-1 2,0 1 0,0 0-1,0 0 1,1 0 1,1 0-2,0 0 1,2 0-1,0 0 0,0 1-2,0 2 0,1 0-2,-1 0 0,0 0 0,0-2 0,0 0-1,0-2 1,0-1-1,0 0 0,1-1 0,-2-1 1,0 1-1,-2 2 0,0 0 1,0 2-1,0 0 1,2 1 0,1 2 0,0-1-1,0-1 0,0 0 0,0-2-2,-2-1 1,-3 0 0,-5-2 1,-4 0 0,-2-1-1,-3 0-4,-1 0-3,-3 0-4,1 0 0,3 0 2,3 0 3,3 0 2,4 0 4,3 2 8,4 0 6,4 2 8,2-1 2,0 0-3,0-2-2,0 0-2,0-1-2,-2 0 0,0 0-2,-1 0-1,-2 0-1,0 0-3,-2 0-2,0 0-3,-1 0-2,1 0-2,-1 0-3,0 0-3,0-2-1,-2 0 1,0-3 1,-1-2 1,-2-1 1,-2 0 2,-1 1 1,-3-1 2,0 0 2,1 2 0,1 1 2,1 0-1,0 2 2,1 0-1,-1 2 1,0 1 0,0-1-1,-1-1 0,-1 0 0,-1-1-1,-1-1 1,-1 2-1,-1 0 0,-1 2 0,-1-1 0,1 0-1,0-2 1,-1 0-1,1-1 0,-1 0 1,1 0 1,-1 0 0,1 0 1,-1-2-1,1 0 0,-1-1-1,0 0 0,-1 2-1,-1 2-1,-1 2 0,0 1 0,0-2 0,-1 0 1,1-1 0,-1-1-1,1 2 0,-1 0-3,1 2 0,-1-1-2,-1 0 0,-1-2 1,0 0-2,-2-2 1,-1 0-1,-1-1 0,0-2-1,-2 1 0,1 1 0,0 0 0,0 2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20:08:54"/>
    </inkml:context>
    <inkml:brush xml:id="br0">
      <inkml:brushProperty name="width" value="0.95238" units="cm"/>
      <inkml:brushProperty name="height" value="0.95238" units="cm"/>
      <inkml:brushProperty name="color" value="#0DBEFF"/>
      <inkml:brushProperty name="transparency" value="130"/>
    </inkml:brush>
  </inkml:definitions>
  <inkml:trace contextRef="#ctx0" brushRef="#br0">73581 16509,'-31'-16,"47"8,-1 1,9-9,-1 1,1 7,-1 0,-7 0,-1 1,1 7,0 0,-9-8,1 0,0 8,0 0,8 8,-1 0,16-8,1 0,-9 0,1 0,-1 0,1 0,-9 0,1 0,-8-8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20:08:55"/>
    </inkml:context>
    <inkml:brush xml:id="br0">
      <inkml:brushProperty name="width" value="0.95238" units="cm"/>
      <inkml:brushProperty name="height" value="0.95238" units="cm"/>
      <inkml:brushProperty name="color" value="#0DBEFF"/>
      <inkml:brushProperty name="transparency" value="130"/>
    </inkml:brush>
  </inkml:definitions>
  <inkml:trace contextRef="#ctx0" brushRef="#br0">95916 14627,'-16'-16,"32"9,-1-1,9 0,-1 1,1-1,-1 0,-7 8,0 0,-1 0,1 0,-8 0,0 0,-1 0,1 0,0 0,0 0,8 0,-1 0,-7 0,0 0,0 0,0 0,7 0,1 0,-8 0,0 0,15 0,0 0,1 0,-1 0,1 0,-1 0,1 0,-1 0,-7 0,0 0,-8 0,-1 0,1 0,0 0,0 0,0 0,7 0,1 0,0-7,-1-1,-7 8,0 0,0 0,0 0,-8 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20:10:31"/>
    </inkml:context>
    <inkml:brush xml:id="br0">
      <inkml:brushProperty name="width" value="0.95238" units="cm"/>
      <inkml:brushProperty name="height" value="0.95238" units="cm"/>
      <inkml:brushProperty name="color" value="#0DBEFF"/>
      <inkml:brushProperty name="transparency" value="130"/>
    </inkml:brush>
  </inkml:definitions>
  <inkml:trace contextRef="#ctx0" brushRef="#br0">74709 29466,'-15'0,"7"0,0 0,8-8,0 0,24 8,-1 0,8 0,0 0,1 8,-1 0,-8 7,1 1,-9 7,1 1,-8 7,0 0,-40 32,1 0,-16-1,0 1,8-16,0 0,0-16,0 0,24-23,-1 0,16 0,0 0,16-8,-1 0,24 0,0 0,-7 0,-1 0,-8 0,1 0,-1 7,1 1,-17 0,1 0,0 7,0 1,-8 8,0-1,-8-7,0-1,-7 9,-1-1,-15 1,-1-1,25-15,-1 0,-8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37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74283 27169 530,'-13'-29'0,"3"3"2,4 5 1,4 3 2,2 3 2,0 1 4,0 1 4,0 0 5,1 2 3,4 1 4,2 0 3,4 2 3,1 1-1,3 1-4,1 0-5,3 2-5,1 0-2,-1 2-1,1 0 0,0 2-1,-1 0-2,1 0-2,-1 0-4,1 0-2,-2 1-3,-3 2 0,-3 2-1,-2 2-2,-3 1 0,-1 3-3,-1 2-1,0 2-3,-4 2 0,-4 7 0,-5 3 1,-5 6 0,-4 2 1,-2-1 1,-1-2 2,-3 0 1,0-2 0,1-3 1,1-3 0,1-3 1,1-2 0,1-1 0,1-1 1,1 0 0,4-3 2,8-3 5,8-3 3,8-2 3,4-3 2,3-1-2,1 0-1,3-1-1,1-1-3,-1 1 0,1 2-3,-1 0 0,-1 2-2,-1 0 0,-3 1 0,-1 2 0,-2 0-1,-1 1-1,0 2-1,-2 0-2,-3 2 0,-6 3 1,-6 3 2,-6 3 1,-5 1 1,-3-1 3,-5-1 2,-3 0 1,-3-1 1,-1 1-1,-1 0-1,-1 3-1,-2-1-2,-2 2-6,-4 1-4,-2 1-4,-2 0-4,3-3-4,2-1-4,2-3-4,3-1-3,7-1-4,5-1-4,7 0-4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38"/>
    </inkml:context>
    <inkml:brush xml:id="br0">
      <inkml:brushProperty name="width" value="0.03585" units="cm"/>
      <inkml:brushProperty name="height" value="0.03585" units="cm"/>
      <inkml:brushProperty name="color" value="#F2395B"/>
    </inkml:brush>
  </inkml:definitions>
  <inkml:trace contextRef="#ctx0" brushRef="#br0">79340 29020 613,'5'-11'-6,"-6"8"30,-6 9 29,-6 10 30,-5 6 4,-5 4-22,-5 6-21,-4 5-21,-3 3-14,1 2-5,1 2-4,1 2-4,2 0-6,3-2-5,4-2-4,2-2-6,2-3-5,2-3-4,3-5-5,1-3-4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38"/>
    </inkml:context>
    <inkml:brush xml:id="br0">
      <inkml:brushProperty name="width" value="0.04031" units="cm"/>
      <inkml:brushProperty name="height" value="0.04031" units="cm"/>
      <inkml:brushProperty name="color" value="#F2395B"/>
    </inkml:brush>
  </inkml:definitions>
  <inkml:trace contextRef="#ctx0" brushRef="#br0">79100 29094 545,'2'-19'10,"4"12"19,4 10 20,3 12 19,3 6 3,0 2-13,-1 4-12,1 3-14,0 4-7,3 5-2,1 4-4,3 5-2,1 4-9,3 0-19,1 1-16,2 1-18,-2-5-6,-5-10 6,-7-11 5,-5-11 6,-3-5 0,0 1-6,0 1-6,0 2-5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52"/>
    </inkml:context>
    <inkml:brush xml:id="br0">
      <inkml:brushProperty name="width" value="0.034" units="cm"/>
      <inkml:brushProperty name="height" value="0.034" units="cm"/>
      <inkml:brushProperty name="color" value="#F2395B"/>
    </inkml:brush>
  </inkml:definitions>
  <inkml:trace contextRef="#ctx0" brushRef="#br0">82450 38091 646,'0'-41'-8,"2"10"16,0 11 19,2 10 17,0 8 4,0 2-11,-1 4-9,2 2-11,-2 2-6,1 0 0,0 0-3,0 0 0,1 0-2,0 3 0,1 2 0,2 2-2,-1 0 0,-1 3 0,-1 0-1,0 1 0,0 0-1,0 1 0,1-1 0,2 1 0,-1 0 0,-1-1-1,-1 1 1,0-1-2,-1 1 1,0 0-1,0-1 1,0 1-1,0-3 1,0-1-1,-1-4 0,2-3 0,-2-1 0,1 0 1,0 0-1,0 0 1,2-2 1,4-3 2,3-2 4,5-4 2,3-2 0,5-5-1,3-4-2,5-3-2,3-6-2,4-4-1,4-4-1,4-6-3,4-4-3,4-4-8,3-4-7,5-4-6,3-3-6,3-3-2,3-3-2,3-3-2,-6 4-2,-13 10-1,-14 12-2,-13 10-2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57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86245 44460 722,'-39'0'12,"16"0"10,15 0 10,16 0 11,10-1 0,5 0-7,5-2-7,5 0-7,2-2-6,0 0-4,0-1-5,1-1-4,-1 0-4,2 0-6,0 2-5,2 1-5,1 0-4,0 0-3,2 0-3,1 0-2,0 1-2,0 1 0,0 0 0,0 2 0,-4 0 2,-8 0 5,-7 0 5,-8 0 5,-5-1 3,-1 0-3,-1-2 0,0 0-2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58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89452 43513 695,'-2'-28'14,"-4"9"6,-4 7 7,-3 8 7,-2 5 1,1 4-5,1 2-6,0 3-4,1 2-5,-1 0-1,-1-1-3,-1 1-2,-1 1-2,0 2 1,1 1-1,-1 3 1,1 0-1,1 1-1,1-1-2,0 1-1,1 0-2,-1 1 0,-1 1-2,-1 1-1,0 0 0,2-1-1,3-1 1,1-1-1,1-2 1,2-1 0,1-2 0,1-3-1,1-1 2,3 0 0,4-2 1,2-1 1,3 0-2,4-2-3,2-1-3,3 0-4,3-2-3,3 0 0,3-2-1,3 0-2,1-3-1,0-2-3,0-4-3,1-2-3,-1-2-2,0 1-2,0-1-2,1 0-2,-4 1 2,-6 1 5,-5 0 5,-6 2 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58"/>
    </inkml:context>
    <inkml:brush xml:id="br0">
      <inkml:brushProperty name="width" value="0.02579" units="cm"/>
      <inkml:brushProperty name="height" value="0.02579" units="cm"/>
      <inkml:brushProperty name="color" value="#F2395B"/>
    </inkml:brush>
  </inkml:definitions>
  <inkml:trace contextRef="#ctx0" brushRef="#br0">89680 42045 853,'-1'-13'1,"0"4"7,-2 6 7,0 5 7,0 4 3,1 5-4,0 5-2,2 5-2,-1 3-5,0-1-6,-2 0-6,0 1-5,0-2-5,1-1-4,0-3-3,2-1-5,0-3-2,0-1 1,0-2 1,0-2-1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37"/>
    </inkml:context>
    <inkml:brush xml:id="br0">
      <inkml:brushProperty name="width" value="0.03756" units="cm"/>
      <inkml:brushProperty name="height" value="0.03756" units="cm"/>
      <inkml:brushProperty name="color" value="#00BFF3"/>
    </inkml:brush>
  </inkml:definitions>
  <inkml:trace contextRef="#ctx0" brushRef="#br0">39848 30440 585,'7'-8'0,"-1"2"0,-1 0 0,0 2 0,-1 1 7,0 2 14,0 2 14,0 2 14,-2 2 4,-4 4-8,-4 2-7,-4 3-8,-2 3-5,-2 3-4,0 3-3,-1 3-3,-1 1-3,-1 1 0,-1-1-1,-1 1-1,0-2-2,1 0-3,0-1-6,2-1-3,1-1-1,1-3 0,1-1 3,0-2 1,2-3-4,1-1-8,0-2-9,2-2-8,0-3-9,1-3-13,-1-2-11,0-4-11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58"/>
    </inkml:context>
    <inkml:brush xml:id="br0">
      <inkml:brushProperty name="width" value="0.0279" units="cm"/>
      <inkml:brushProperty name="height" value="0.0279" units="cm"/>
      <inkml:brushProperty name="color" value="#F2395B"/>
    </inkml:brush>
  </inkml:definitions>
  <inkml:trace contextRef="#ctx0" brushRef="#br0">90231 42050 788,'0'23'79,"0"1"-20,0-1-19,0 1-18,0-2-14,0-3-5,0-3-5,0-3-6,-1 0-5,0 1-5,-2 3-5,0 2-5,-2-2-4,0-3-6,-1-4-5,-1-4-4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59"/>
    </inkml:context>
    <inkml:brush xml:id="br0">
      <inkml:brushProperty name="width" value="0.0312" units="cm"/>
      <inkml:brushProperty name="height" value="0.0312" units="cm"/>
      <inkml:brushProperty name="color" value="#F2395B"/>
    </inkml:brush>
  </inkml:definitions>
  <inkml:trace contextRef="#ctx0" brushRef="#br0">89562 40118 705,'-14'-8'0,"3"0"1,3 0 2,2 0 0,2 5 5,1 10 11,-1 10 10,0 9 10,0 6 2,2 3-6,0 1-5,2 2-7,0 0-4,0-2-4,0-2-3,0-1-4,1-4-3,4-4-2,2-3-2,3-5-1,3-3-3,0-2-1,1-4-3,1-2-3,1-4 0,-1-3 0,1-2 1,0-3-1,-1-5 1,1-4-1,-1-5 1,1-5 0,0-4 0,1-2-1,1-4 1,1-3-1,-1 0 1,-2 0 1,-4 2 0,-3 0 1,-2 2 1,-2 3-1,-3 3 1,0 4-1,-4 3 1,-2 5 0,-4 4 2,-2 6 0,-3 3-2,-1 2-2,-3 2-3,-1 2-4,-1 3-1,1 6 1,0 4-1,2 5 1,1 3 0,-1 4-1,1 3-1,-1 3-1,1-1 0,2-3 3,3-5 3,1-4 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59"/>
    </inkml:context>
    <inkml:brush xml:id="br0">
      <inkml:brushProperty name="width" value="0.03231" units="cm"/>
      <inkml:brushProperty name="height" value="0.03231" units="cm"/>
      <inkml:brushProperty name="color" value="#F2395B"/>
    </inkml:brush>
  </inkml:definitions>
  <inkml:trace contextRef="#ctx0" brushRef="#br0">90400 44243 680,'43'-8'91,"-6"0"-19,-7 1-21,-7-1-19,-3 0-12,3 2-3,1 1-3,3 1-3,-1 0-3,0 0-4,-1 0-5,-1 0-3,-1 0-2,-1 0-2,-1 0-1,-1 1-1,0-1-4,-1 2-4,1 0-6,0 2-5,-1 0-4,1 2-2,-1 0-4,1 2-2,-3-1 0,-3 1 5,-4 0 4,-4 0 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0:59"/>
    </inkml:context>
    <inkml:brush xml:id="br0">
      <inkml:brushProperty name="width" value="0.03322" units="cm"/>
      <inkml:brushProperty name="height" value="0.03322" units="cm"/>
      <inkml:brushProperty name="color" value="#F2395B"/>
    </inkml:brush>
  </inkml:definitions>
  <inkml:trace contextRef="#ctx0" brushRef="#br0">93299 43100 662,'-8'16'98,"0"1"-22,0 1-21,0 1-22,0 0-12,-1-1-4,-2 0-3,0-2-3,-2 1-4,-1 5-2,-3 3-4,-1 5-4,-2 1-2,1 0-2,-1 1-3,1-1-1,0-2-4,4-5-2,3-5-3,3-5-3,3-3-5,4-2-8,4-3-7,4-1-8,2-3 0,1-6 8,2-4 7,0-5 8,0-2 7,-3 2 4,-1 3 5,-2 1 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00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93700 43171 597,'14'-15'1,"-3"4"4,-2 3 4,-4 2 4,0 3 4,0 0 6,1 2 5,2 1 6,-1 1 0,1 1-3,0 3-5,0 2-5,-1 2-1,-1 2 1,0 1 0,-2 3 0,0 1-1,0 1-4,0 1-5,0 2-3,-1-2-3,0 0 0,-2 0 0,0-2-1,0-2-1,2-1-2,2-2-4,2-2-2,2-4-2,3-2-3,3-6-3,3-2-2,2-6 0,0-8 3,-1-6 3,1-6 2,-2-4 1,1 1-1,-2 1 1,-1 2-2,0 0 1,1-1-1,2 1 0,0 0 1,-2 1 0,-1 5 3,-4 3 4,-3 5 1,-1 2 3,-2 2 0,-1 3 0,0 1 0,-2 4-8,-2 6-16,-2 6-16,-2 6-17,-1 1-3,0-1 9,0-3 10,0 0 10,0-3 5,0-1 2,0-1 2,1 0 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00"/>
    </inkml:context>
    <inkml:brush xml:id="br0">
      <inkml:brushProperty name="width" value="0.02978" units="cm"/>
      <inkml:brushProperty name="height" value="0.02978" units="cm"/>
      <inkml:brushProperty name="color" value="#F2395B"/>
    </inkml:brush>
  </inkml:definitions>
  <inkml:trace contextRef="#ctx0" brushRef="#br0">95800 43643 738,'32'-2'40,"2"0"-5,3-3-5,1-2-3,3 0-4,6 1-1,4 0-1,6 2-2,0 0-2,-3 0-4,-2 0-4,-4 1-4,1-2-5,6 0-10,4-1-9,5-2-8,1 2-5,-4 1 0,-5 2-1,-3 2 1,-7 1-1,-10 0-1,-9 0-2,-10 0-1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01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86418 50590 736,'-17'-1'-1,"-4"0"-1,-2-2-2,-2 0-1,1-1 5,10 0 14,9 0 13,8 0 13,8 1 3,6 1-6,5 0-6,7 2-6,4-2-5,4-2-5,4-4-3,4-2-4,4-1-5,4 1-3,4 1-4,4 1-5,0 0-3,-1 0-2,-2 0-2,-2 1-3,-4 0-4,-2 2-6,-6 2-6,-2 2-6,-7 1-1,-8 0 3,-7 0 3,-8 0 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03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90285 49336 550,'-21'-14'0,"3"3"5,4 3 5,5 2 4,0 3 2,-2 0 0,-2 2 0,-1 0 0,-4 3 0,-2 4-1,-3 4-1,-2 4-1,-3 2-2,1 1-2,-1 1-1,1 1-3,0 1-1,1-1-2,1 1 0,1-1-2,1 1 0,1 0 0,1-1-1,1 1 1,2-2-1,2-1 0,4-2-2,3-3 0,3-1-2,6 0 0,4-2-2,6-1 0,4-1 0,7-4 0,5-3 2,7-2 1,3-3-1,2-2-2,2-1-2,3-3-3,-1-1 0,0 1 0,-2-1 0,0 0 2,-3 1 0,-3 0 0,-5 2 0,-4 1 1,-3 0 4,-4 2 5,-5 1 7,-3 0 6,-4 3 7,-2 2 8,-4 4 8,-2 2 8,-2 2 0,0 0-6,0 0-7,0 0-7,1 0-6,0 1-4,2 1-6,0 2-5,4-1-4,4-1-6,5-1-4,6 0-4,1-3-3,1-1 1,-1-2 0,1-2 1,-1-2 2,-1-3-1,-1-4 2,-1-2 0,0-3 1,0 0 1,-1-1 2,1-1 0,-2 0 1,-2-1 0,-4 0 1,-3 1 0,-2-1 0,0 2 1,-1 1 0,-2 1 1,-1 1 1,-2 0 2,-2 2 1,-2 1 2,-2 0 1,-1 2 2,-3 1 2,-2 0 1,0 1 1,1 0 3,1 0 1,1 0 2,2 1-3,6 1-5,4 0-7,6 2-5,4-1-4,3-1 0,5 0-1,3-1-1,3-1 1,-1 2 1,1 0 1,0 2 3,-2 0 1,-2 0 2,-1 0 3,-2 0 2,-3 0 2,-1 2 2,-2 0 3,-2 2 3,-2 1 3,-1 1 4,0 3 6,-2 2 4,-1 1 2,-2 0-1,-2-1-1,-2 1-1,0 0-3,0 1-4,2 2-3,1 0-5,0 1-2,0-1-1,0 1-2,0 0-1,1-1-4,3-1-8,4-1-8,2-1-8,2-2-4,0-2 1,-1-4-1,1-2 1,-1-3 1,-1 0 4,0-2 4,-2 0 4,0-3 2,0-4 0,0-3 0,0-5-1,-1-1 1,-1 1 1,-1 1-1,0 1 1,-2-1 1,-2 0-1,-2-1 1,-2-1 0,-2 0 1,0 1 2,-1 1 2,-1 1 3,-1 1 1,0 2 3,0 2 3,0 3 2,0 0 1,1 2 1,-1 1 0,0 0 2,4 1-3,8-2-5,7 0-4,9-1-5,4-1-2,-1 2 2,1 1 1,-1 0 1,-1 2 1,-3 2-1,-3 2 0,-2 2 0,-3 2 2,1 0 6,0 1 6,0 2 6,-2 0 2,-1 1 0,-2 2-1,-2 0-1,-2 1-1,0 1-1,-2 1-2,0 2-1,-2 0-3,0 1-1,-2 1-4,0 1-2,-2 0-3,0-3-4,-1-1-4,-1-2-4,0-2-5,2 1-6,2 0-6,2 0-6,3-2 0,6-3 4,4-2 4,5-4 4,3-2 2,1-4 2,1-2 1,1-3 1,0-2 1,-1 2 1,-1 1 0,0 1 1,-3 0-1,-1 0 0,-3 0-1,-1 0-1,-2 0-1,-1-2 1,0 0-1,-2-1 0,0-2 2,-2-1 4,-1-3 2,0-2 4,-2 0 2,-1-1 1,0 1 0,-1-1 1,-1 1 2,0 1 1,0 1 2,0 1 2,0 0 3,0 2 3,0 1 4,0 1 3,0 1 5,0 0 7,0 2 5,0 1 7,0 2 1,0 4-2,0 4-3,0 4-3,-1 9-2,-1 15 0,0 14-2,-1 16 0,-2 8-4,-2 6-5,-2 5-5,-1 5-6,-2 7-8,2 11-9,0 11-12,2 11-10,1 2-7,2-7-6,3-7-5,1-7-5,1-5 0,0-6 3,0-5 4,0-4 5,0-11 3,2-15 4,0-16 3,2-15 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06"/>
    </inkml:context>
    <inkml:brush xml:id="br0">
      <inkml:brushProperty name="width" value="0.04268" units="cm"/>
      <inkml:brushProperty name="height" value="0.04268" units="cm"/>
      <inkml:brushProperty name="color" value="#00BFF3"/>
    </inkml:brush>
  </inkml:definitions>
  <inkml:trace contextRef="#ctx0" brushRef="#br0">100701 43981 515,'-2'-13'-1,"0"3"25,-3 4 25,-2 4 25,-4 4 5,-6 4-15,-5 4-15,-6 3-14,-6 6-9,-3 5-2,-4 7-4,-4 5-2,-3 5-5,-4 4-5,-2 4-5,-3 4-7,-1 1-2,4 1-3,3 0 0,2 0-2,4 2-2,2 5-3,4 5-3,2 5-2,3 0-2,3-3 0,3-5-1,3-3 0,4-7-1,3-9-4,5-8-3,3-9-3,4-9-2,4-9 0,4-8-1,4-10-1,2-3 4,-1-1 6,1 0 7,0 1 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07"/>
    </inkml:context>
    <inkml:brush xml:id="br0">
      <inkml:brushProperty name="width" value="0.0392" units="cm"/>
      <inkml:brushProperty name="height" value="0.0392" units="cm"/>
      <inkml:brushProperty name="color" value="#00BFF3"/>
    </inkml:brush>
  </inkml:definitions>
  <inkml:trace contextRef="#ctx0" brushRef="#br0">100074 44402 561,'-21'-22'0,"5"4"0,5 5 0,5 3 0,3 5 10,3 6 22,4 6 20,2 6 21,4 5 3,6 5-13,4 5-16,5 4-13,4 6-11,2 5-7,4 4-6,3 6-8,2 6-5,4 9-4,3 8-6,2 10-4,2 3-6,0 0-4,0-1-5,0-2-4,-4-2-5,-6-5-2,-7-5-2,-7-5-4,-6-8 2,-5-9 6,-5-10 5,-4-9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3"/>
    </inkml:context>
    <inkml:brush xml:id="br0">
      <inkml:brushProperty name="width" value="0.0307" units="cm"/>
      <inkml:brushProperty name="height" value="0.0307" units="cm"/>
      <inkml:brushProperty name="color" value="#00BFF3"/>
    </inkml:brush>
  </inkml:definitions>
  <inkml:trace contextRef="#ctx0" brushRef="#br0">55566 34748 716,'-12'7'9,"8"0"9,8-2 10,8 0 8,5-3 1,3-1-7,3-2-8,3-1-7,2-4-6,0-2-1,2-3-2,1-3-2,-1-2-2,-1 2-4,-3 1-3,-1 1-4,-4 1-4,-1 2-5,-4 2-5,-3 3-5,-5 0-4,-6 2-5,-8 0-4,-6 2-5,-4-1 3,-1 0 9,-1-2 10,-1 0 10,-1-2 5,1-2 3,-1-2 1,1-1 2,-1-2 1,2 2 1,1 1 0,1 1 1,1 0 2,1 2 5,1 1 6,0 0 5,2 1 5,3 0 2,1 0 4,2 1 2,2 1 3,0 5 2,2 6 2,0 4 2,2 4-3,0 3-6,2 3-8,0 3-6,0 3-5,0 2-1,-2 4-2,0 3-1,-1 1-2,0 0-2,0 0-3,0 0-1,0 0-3,0-2 0,0 0 0,0-1-1,0-4-3,0-4-3,0-5-4,0-5-4,2-7-7,4-8-9,3-10-10,5-8-9,1-7-1,-1-5 9,-1-4 8,0-6 9,-2 0 6,-3 6 5,-1 4 5,-2 5 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37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39561 30587 523,'-13'-6'34,"8"6"8,7 4 10,6 6 8,4 1-1,-1 1-10,1 0-9,0 0-11,0 0-6,1 1-2,1 1-3,2 1-2,-1 1-3,1 0-3,0-1-3,-1 1-4,1 0-3,-1 1-6,1 1-6,0 1-6,-1 0-6,-1-1-10,-1 0-8,-1-2-9,-1-2-5,-2-1-1,-2-2-2,-2-2-2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17"/>
    </inkml:context>
    <inkml:brush xml:id="br0">
      <inkml:brushProperty name="width" value="0.04157" units="cm"/>
      <inkml:brushProperty name="height" value="0.04157" units="cm"/>
      <inkml:brushProperty name="color" value="#00BFF3"/>
    </inkml:brush>
  </inkml:definitions>
  <inkml:trace contextRef="#ctx0" brushRef="#br0">37393 29742 529,'-17'-3'98,"-2"8"-13,-1 9-13,-3 10-13,1 5-11,1 6-11,3 4-9,1 6-9,2 1-7,-1-4-4,0-2-4,1-3-4,-2-1-3,0 4-7,-1 2-4,-1 4-6,1-3-6,3-6-5,3-7-7,2-7-5,3-5-4,1-3-2,0-3-2,2-2-2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17"/>
    </inkml:context>
    <inkml:brush xml:id="br0">
      <inkml:brushProperty name="width" value="0.04297" units="cm"/>
      <inkml:brushProperty name="height" value="0.04297" units="cm"/>
      <inkml:brushProperty name="color" value="#00BFF3"/>
    </inkml:brush>
  </inkml:definitions>
  <inkml:trace contextRef="#ctx0" brushRef="#br0">36511 29850 511,'-13'2'38,"8"6"8,7 4 7,6 5 8,4 3-1,1 1-8,1 1-9,2 1-8,0 1-7,1 1-3,1 1-5,1 1-4,3 3-6,7 8-8,5 6-9,6 8-8,3 1-2,-2-2 2,0-4 3,-1-2 3,-4-5-2,-4-4-8,-5-5-8,-5-6-7,-4-2-8,-3-3-10,-3-1-8,-2-2-10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19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9868 29970 569,'-8'-8'1,"1"-2"-1,-1 0 2,0-1-1,2 1 7,6 5 12,4 2 13,6 6 12,2 2 2,1 5-9,1 4-7,2 3-9,0 4-6,1 3-2,1 3-4,1 3-2,0 3-2,-1 1 0,-1 2 0,0 2 0,-2 0-1,1-2-1,0-1-3,-1-3 0,0-2-1,0-1 0,-2-3 0,-1-1 1,0-3 0,2-3 0,0-3 1,1-3 0,0-3 1,-1-2 0,-1-4 0,0-2 1,0-5 2,5-6 1,4-6 3,3-5 2,5-8 1,7-7-4,5-8-1,6-8-3,6-6-2,5-6 0,7-4-1,6-4-1,3-6-3,2-3-9,3-4-9,1-4-7,-1 2-8,-3 7-4,-5 9-6,-3 7-5,-8 10-1,-10 8 6,-12 11 4,-10 10 4,-7 6 5,-3 2 4,-3 4 3,-2 3 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20"/>
    </inkml:context>
    <inkml:brush xml:id="br0">
      <inkml:brushProperty name="width" value="0.03781" units="cm"/>
      <inkml:brushProperty name="height" value="0.03781" units="cm"/>
      <inkml:brushProperty name="color" value="#00BFF3"/>
    </inkml:brush>
  </inkml:definitions>
  <inkml:trace contextRef="#ctx0" brushRef="#br0">54987 30123 581,'-6'-6'53,"6"6"-3,4 4-3,6 6-1,2 2-5,1 1-7,1 1-6,2 2-7,1 2-3,3 6-1,3 7 0,3 5-1,0 3-3,-1-2-3,-3 0-4,-1-1-5,-1-3-1,3-2-2,1-3-1,3-3 0,0-3-1,1-1 1,-1-3 1,1-1 1,1-4 0,6-6 1,5-6 1,4-6 0,9-10 0,12-13 1,11-14 0,13-14 0,9-11 0,11-11-2,9-9-2,11-9-2,3-9-8,-2-4-16,-2-5-15,-1-4-16,-14 8-6,-24 26 3,-25 24 4,-24 24 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21"/>
    </inkml:context>
    <inkml:brush xml:id="br0">
      <inkml:brushProperty name="width" value="0.03674" units="cm"/>
      <inkml:brushProperty name="height" value="0.03674" units="cm"/>
      <inkml:brushProperty name="color" value="#00BFF3"/>
    </inkml:brush>
  </inkml:definitions>
  <inkml:trace contextRef="#ctx0" brushRef="#br0">6452 11894 598,'-16'-8'4,"2"2"6,1 1 7,1 0 7,1 3 5,1 4 4,0 4 4,2 4 3,0 5-1,0 7-6,1 7-7,-1 7-7,-1 5-3,-2 6-2,-2 4-1,-1 5-1,-2 5-1,-1 5-3,-2 5 0,1 5-3,-1 1-2,2-1-3,3-3-2,1-1-4,2-5-1,3-7 2,1-7 0,2-6 1,2-8-4,2-8-7,2-8-9,2-7-7,2-7-2,3-6 1,4-6 4,2-6 2,1-4 0,-1-1-5,-1-3-3,0-2-4,-2 0 1,-1 1 3,-1 1 5,0 1 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21"/>
    </inkml:context>
    <inkml:brush xml:id="br0">
      <inkml:brushProperty name="width" value="0.04286" units="cm"/>
      <inkml:brushProperty name="height" value="0.04286" units="cm"/>
      <inkml:brushProperty name="color" value="#00BFF3"/>
    </inkml:brush>
  </inkml:definitions>
  <inkml:trace contextRef="#ctx0" brushRef="#br0">6922 11855 513,'7'-43'7,"-2"11"2,-3 10 2,0 9 2,-1 11 9,3 12 14,4 11 14,2 13 14,2 5 2,2 2-13,0 1-12,1 0-12,1 1-8,-1 0-2,1 0-3,0 0-3,-1 3-3,1 4-5,-1 5-3,1 6-6,-2-1-3,-1-5-3,-2-5-5,-2-4-2,-1-4-4,0-2-3,-1-2-4,1-2-2,-1-3-1,-2-7 2,-2-5 0,-2-7 2,-2-4 2,-2-2 2,-2-4 2,-2-2 2,-3-3 0,-3-1 0,-5 0-1,-3-1-1,-5-4 0,-3-4 5,-5-5 2,-2-5 3,-3-4 2,3-1 1,2-2-2,2-2 1,2-1 3,3 1 7,3 1 5,3 1 6,4 2 5,5 1 3,4 3 3,6 1 3,2 2 1,2 1 1,0 1 2,2 1 0,2 0-2,7 1-5,6-1-4,5 0-6,5 1-5,1-1-5,2 0-5,3 1-6,-1-1-6,0 2-7,-1 1-6,-1 1-7,-2 0-4,0 0 1,-1 0-2,-1 1 1,-3 0 3,-5 2 7,-5 2 8,-5 3 7,-3-1 4,0 0 3,-2-2 1,0 0 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22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8965 12142 588,'-7'-3'18,"3"8"18,1 9 20,2 10 18,1 3 2,2 0-17,0 0-17,1 1-16,0 1-12,0 2-6,-2 4-6,0 3-6,-1 0-5,0 0-3,0-2-4,0 0-3,0-1-3,2-3-1,0-2-1,1-1-1,0-4-4,0-4-6,-2-3-6,0-4-5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22"/>
    </inkml:context>
    <inkml:brush xml:id="br0">
      <inkml:brushProperty name="width" value="0.04407" units="cm"/>
      <inkml:brushProperty name="height" value="0.04407" units="cm"/>
      <inkml:brushProperty name="color" value="#00BFF3"/>
    </inkml:brush>
  </inkml:definitions>
  <inkml:trace contextRef="#ctx0" brushRef="#br0">8961 11584 499,'14'-30'3,"-1"3"9,-2 3 6,-2 3 8,-1 3 4,0 5-2,-1 3-1,1 4-1,0 2-2,2 0-2,0 0-3,1 1-2,1 0-3,0 3-1,-1 4-3,1 2-1,-1 4-3,0 4-3,-2 3-3,-1 5-4,-1 2-2,-2 3-5,-2 1-3,-2 3-5,-2 0-1,-4 0-1,-2 0-1,-3 1 0,-3-2 0,0-4 2,-1-2 1,-1-2 2,-1-4 3,1-1 6,-1-3 5,0-1 6,4-3 4,6-2 5,8-4 3,6-2 5,6-4 0,4-2-1,3-4-2,5-2-1,0-1 0,0 2-1,-1 3 2,-1 1 0,0 1 0,-1 2-2,1 0-1,-1 2-2,0 1 0,-1 2 3,-1 2 2,-1 2 2,-2 1 1,-3 3-3,-2 2-1,-4 2-3,-2 2-1,-2 3-3,-3 3-2,0 3-2,-5 2-2,-2 2 1,-5 3 0,-4 1 0,-3 2 0,-3 2-2,-3 2-1,-3 3-2,-3 0-4,-4 3-5,-4 2-5,-4 2-7,-4 1-6,-2-2-8,-4 0-8,-2-2-9,4-5-3,10-10-1,11-9-1,11-10-1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23"/>
    </inkml:context>
    <inkml:brush xml:id="br0">
      <inkml:brushProperty name="width" value="0.03961" units="cm"/>
      <inkml:brushProperty name="height" value="0.03961" units="cm"/>
      <inkml:brushProperty name="color" value="#00BFF3"/>
    </inkml:brush>
  </inkml:definitions>
  <inkml:trace contextRef="#ctx0" brushRef="#br0">38700 37554 555,'8'7'83,"0"1"-16,-1 0-15,1 0-15,0 1-10,2 3-3,0 4-3,1 2-3,2 3-2,0 5 0,1 3-1,1 4 0,0 1-2,-1-1-1,0-3-2,-2-2-2,-1-2-2,-1-3-3,0-3-1,-2-3-4,0-3-1,2-4 0,0-5-2,1-2 0,2-5 1,2 0 0,1-3 1,3-2 2,4-8 0,9-13-2,7-14-2,8-14-1,8-12-6,7-12-7,9-12-8,7-12-9,-3 4 1,-13 20 5,-14 19 8,-14 21 7,-7 9-4,1 3-12,-1 1-13,1 3-12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31"/>
    </inkml:context>
    <inkml:brush xml:id="br0">
      <inkml:brushProperty name="width" value="0.04099" units="cm"/>
      <inkml:brushProperty name="height" value="0.04099" units="cm"/>
      <inkml:brushProperty name="color" value="#00BFF3"/>
    </inkml:brush>
  </inkml:definitions>
  <inkml:trace contextRef="#ctx0" brushRef="#br0">61950 17568 536,'21'-42'0,"-3"13"0,-4 12 0,-4 11 0,-3 6 0,1 0 0,0 0 0,0 0 0,1-1-2,1 0-6,3-2-4,2 0-6,0 0 5,1 2 15,0 2 14,-1 2 14,0 2 5,-3 4-7,-1 2-6,-2 3-6,-2 2-5,0 1-3,-2 2-1,0 0-3,-3-1-1,-2 1-1,-4-2-1,-2-1-2,-2-1 2,0-1 0,0-1 1,1 0 1,1-2 2,6-1 2,4 0 1,5-2 3,2 0-1,0 0-2,-2-1-1,-1 1-2,0 0-1,-2 2 0,-1 0-1,0 1 0,-2 3 0,-2 2 1,-2 3 2,-2 3 0,-2 1 0,0-1 0,-1-1-3,-2-1 0,-1-1-2,-1 1-1,-3 0-2,-1-1-1,-1-1-1,2-3 0,2-2 0,3-4-1,-1-3-1,0-4-2,-1-4-2,-1-4-2,0-4 0,2-6 0,2-4 1,2-4 0,2-6-2,0-5-3,2-5-3,0-4-5,1-1 1,0 6 2,0 4 3,0 5 3,0 4 5,0 3 6,0 3 5,0 3 7,0 2 5,0 3 6,0 1 4,0 2 6,0 3 6,-2 4 7,0 4 7,-1 4 7,0 5-2,3 7-10,4 7-12,2 7-11,2 9-6,-2 10-1,-1 11-3,0 11-2,-1 10-4,0 8-9,-1 9-8,2 10-8,-2 4-6,1 2-7,0 3-4,0 1-6,1-4-3,2-11 0,2-10 0,1-11 1,1-15 2,-2-15 8,-2-18 5,-2-15 7,-1-10 4,1-1 2,2-1 1,0 0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38"/>
    </inkml:context>
    <inkml:brush xml:id="br0">
      <inkml:brushProperty name="width" value="0.03389" units="cm"/>
      <inkml:brushProperty name="height" value="0.03389" units="cm"/>
      <inkml:brushProperty name="color" value="#00BFF3"/>
    </inkml:brush>
  </inkml:definitions>
  <inkml:trace contextRef="#ctx0" brushRef="#br0">48001 29916 649,'-1'-12'6,"-1"8"13,0 8 13,-1 8 13,-2 4 2,0 3-8,-1 1-9,-2 3-8,-2 3-4,-3 7 0,-5 5-1,-3 6 1,-3 1-2,3-2-5,0-3-3,1-3-4,1-4-3,2-4-4,2-3-1,3-5-3,4-8-12,8-12-20,8-14-19,8-11-22,2-8-1,0-1 17,0-1 15,-2 0 17,-2 2 10,-1 6 5,-2 8 5,-2 7 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32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63716 17376 534,'0'-15'1,"0"0"5,0 2 3,0 1 3,0 3 7,0 6 9,0 6 8,0 6 10,-1 6 0,-1 5-7,0 6-7,-1 7-8,-1 2-5,2 1-2,0-1-3,2 0-2,0 1-2,0 0 1,0 2-2,0 1 1,1-2-2,4-4-3,2-4-2,4-3-3,1-5-3,1-5-1,1-5-2,1-4-2,1-6-1,2-6-2,0-6-2,1-6-1,1-6-1,3-6-3,1-8-1,3-7-1,-2-2-1,-3 0 3,-5 2 2,-3 0 3,-3 2 2,-2 0 2,-3 1 2,-1 2 3,-2 1 0,-2 1 0,-2 3 1,-2 2-1,-2 3 2,-1 5 3,-3 5 3,-2 5 3,-2 5 3,-1 6 0,-3 6 2,-2 6 2,0 5 0,-1 5 1,1 5 0,-1 5 1,1 2 0,1 1 1,1-1 0,1 0 1,0 0-1,2-1 0,1-1-1,1-1-1,1-3-1,4-3-2,3-5-2,2-3-2,5-3-2,4-3-2,5-1-3,5-2-3,6-3-4,5-4-5,6-4-6,7-3-5,5-6-2,6-6 2,5-5 1,7-6 1,-2-1-1,-9 5-5,-8 5-4,-9 5-5,-6 3-5,-3 2-3,-4 3-4,-1 1-4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33"/>
    </inkml:context>
    <inkml:brush xml:id="br0">
      <inkml:brushProperty name="width" value="0.03681" units="cm"/>
      <inkml:brushProperty name="height" value="0.03681" units="cm"/>
      <inkml:brushProperty name="color" value="#00BFF3"/>
    </inkml:brush>
  </inkml:definitions>
  <inkml:trace contextRef="#ctx0" brushRef="#br0">24200 16068 597,'16'-23'93,"1"1"-23,1 1-21,2 1-23,1-1-14,5 0-7,3-1-6,4-1-8,1 2-2,-3 3-1,-3 5 1,-3 3-1,-3 4 0,-3 4 0,-3 4-3,-3 4 0,-2 4 0,-2 3 1,-2 5 2,-2 3 1,-3 3 2,-3 1 5,-2 1 3,-3 1 4,-2 0 3,0-1-1,0-1 0,0-1 1,1-2 2,1-1 3,0-3 4,2-1 3,0-2 1,2-2-4,0-3-1,2-1-4,1-2-2,2 0-1,2-2-2,2 0-2,1-2 0,3-1-2,2 0-2,2-1 0,0-1-2,-1 0 0,-1 0-1,0 0 0,-2 1-1,1 1 2,0 3 0,0 2 1,-2 2 1,-1 2 3,-2 2 1,-2 1 3,-2 2-1,-1 0 0,0-1-1,-1 1-1,-2-1 1,-1-1 4,0-1 4,-1 0 4,-2-2 0,-2 1-2,-2 0-4,-1 0-3,-2-2-2,2-1-2,0-2-2,2-2-2,-1-2-4,-1-2-4,-3-2-4,-2-2-5,0-4-4,1-4-2,1-5-2,1-5-3,0-5-1,0-7 2,0-5 2,1-6 0,-1-2 3,0 2 5,0 2 3,1 2 5,0 3 3,2 5 2,2 5 1,2 6 2,1 2 5,0 4 7,0 3 9,1 3 7,-1 3 8,2 4 7,0 4 7,2 4 6,0 5-1,0 7-11,0 7-11,0 7-10,1 6-7,1 8-6,3 6-4,2 8-4,1 3-6,2 1-6,0 1-7,2 1-6,0 0-6,1-1-5,1-1-5,1-1-6,0-5 1,-1-8 4,0-10 5,-2-8 5,-1-6 3,-2-5 2,-2-3 2,-2-4 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33"/>
    </inkml:context>
    <inkml:brush xml:id="br0">
      <inkml:brushProperty name="width" value="0.03579" units="cm"/>
      <inkml:brushProperty name="height" value="0.03579" units="cm"/>
      <inkml:brushProperty name="color" value="#00BFF3"/>
    </inkml:brush>
  </inkml:definitions>
  <inkml:trace contextRef="#ctx0" brushRef="#br0">26154 15830 614,'-7'-15'6,"2"2"12,2 3 12,2 1 11,1 3 5,0 4-1,0 4-4,0 4-1,0 4-5,2 7-6,1 6-6,0 5-6,0 6-7,-2 6-5,-2 6-7,-2 6-6,-2 2-4,-2-2-3,-2-3-3,-1-1-4,-2-3-2,1-4 0,-1-4-1,0-3-1,1-6-2,1-5-2,0-7-2,2-5-3,1-4 0,-1-2 2,0-3 3,0 0 1,1-3 4,1-1 4,0 0 4,2-1 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34"/>
    </inkml:context>
    <inkml:brush xml:id="br0">
      <inkml:brushProperty name="width" value="0.04207" units="cm"/>
      <inkml:brushProperty name="height" value="0.04207" units="cm"/>
      <inkml:brushProperty name="color" value="#00BFF3"/>
    </inkml:brush>
  </inkml:definitions>
  <inkml:trace contextRef="#ctx0" brushRef="#br0">26300 15394 522,'14'-22'2,"-1"3"3,-2 3 4,-2 2 3,-1 4 3,1 3 3,2 2 2,0 4 3,0 1-1,-1 0-2,0 0-4,-2 0-2,0 1-3,2 2 0,0 2-2,1 2 0,1 1-1,0 3 2,-1 2 0,1 2 1,-1 1 1,-1 1-1,0 1 0,-2 1 0,-1 1 1,0 3 1,-2 1 1,0 3 2,-1 2 0,1 2-1,2 4-2,0 3 0,1 2-2,0 4-2,0 2-1,-1 4-2,1 0-1,0-1 1,0 0 0,0-2 1,0-1-2,-1-4-3,1-2-2,0-3-3,-1-5-2,-2-4-2,-3-5-3,0-5-1,-4-4-2,-2-4-2,-4-5-1,-2-2-2,-4-6-2,-3-6-1,-5-6-2,-3-5-3,-3-6-1,1-5 0,0-5-1,0-4-1,0-3 2,3 0 5,1 0 5,3 0 5,2 0 3,4 1 0,4 2 1,5 0 1,1 2 3,2 4 5,0 2 5,2 3 6,1 3 4,2 3 1,2 3 1,2 3 3,1 3-1,1 1-2,1 2-2,2 2-1,-1 3-3,1 5-3,0 2-2,0 5-2,-1 4-2,-1 4 1,-1 3 1,0 5 0,-3 5-1,-3 6-4,-2 8-4,-3 7-4,-3 1-2,-2-1 2,-2-2 1,-2-2 1,-1-4 1,1-5 1,-1-7 0,0-5 2,1-5 1,3-1 0,1-3 2,2-1 2,3-5-2,2-6-1,3-8-2,4-6-2,3-8-5,7-9-8,6-8-6,5-10-8,3-2-3,1 4-1,-1 4 1,0 4-1,-3 4 4,-5 5 5,-7 5 6,-5 5 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40"/>
    </inkml:context>
    <inkml:brush xml:id="br0">
      <inkml:brushProperty name="width" value="0.0361" units="cm"/>
      <inkml:brushProperty name="height" value="0.0361" units="cm"/>
      <inkml:brushProperty name="color" value="#F2395B"/>
    </inkml:brush>
  </inkml:definitions>
  <inkml:trace contextRef="#ctx0" brushRef="#br0">71805 23326 609,'-13'-8'30,"6"2"11,6 1 11,6 0 11,4 1-1,3-1-12,4-2-13,2 0-12,2 0-10,1 1-4,1 0-6,1 2-6,0 0-3,1 0-3,-1 0-1,0 0-3,0 1-1,-1 1 1,-1 0 0,-1 2 1,-1 0-5,-1 0-11,0 0-10,-2 0-10,-2-1-2,-1 0 5,-2-2 6,-2 0 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41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72347 22614 616,'-8'-8'3,"0"0"6,0 1 5,1-1 5,0 2 7,2 4 8,2 4 6,2 4 8,1 4-1,2 5-7,0 5-7,2 5-7,-1 3-7,-1 1-5,0 1-6,-1 1-4,-1 1-7,0 2-7,0 2-6,0 2-6,0 2-6,0-1-4,0 0-5,0 0-3,0-3 0,0-8 6,0-6 4,0-6 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41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72900 22190 672,'7'-14'3,"-1"2"6,0 4 6,-2 3 6,2 1 3,2 0 0,3 0 2,4 0 0,-1 0 0,-1 0-3,-3 0-2,-1 1-1,-1 0-3,0 3-4,0 4-3,0 2-2,-2 3-4,-1 4-2,-2 2-2,-2 3-2,-1 3-2,-2 3 1,0 3-1,-1 3 0,-2 0 0,-2-2-2,-2-1-1,-2-2-1,0-4 0,1-1 1,0-4 0,2-3 1,1-1 1,0 0 2,2-1 1,1 1 2,2-1 1,4-3 1,3-1 1,5-2 0,3-2 2,0 0 3,1-1 1,1-2 3,0 0 0,-3 2-2,-1 1-2,-2 0-1,-1 1-1,0 2 1,0 0-1,-1 1 0,1 2-1,-2 2-2,-1 2-1,0 1-2,-3 4-1,-4 5-4,-4 5-2,-4 5-2,-4 5-5,-5 6-7,-5 6-7,-5 6-8,0-2 0,5-8 6,5-10 6,5-7 6,3-7-1,1 0-8,0-1-8,2 0-7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42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71345 27762 644,'-13'-8'7,"4"2"12,6 1 11,5 1 12,3 0 4,5 0-8,4 0-5,3 0-7,4 0-4,1 0-1,3 0-2,1 1-2,1-1-2,1 2-4,-1 0-4,0 2-4,-1 0-6,-3 0-8,-3 0-6,-3 0-8,-1 0-6,-1 0-4,1 0-5,0 0-4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42"/>
    </inkml:context>
    <inkml:brush xml:id="br0">
      <inkml:brushProperty name="width" value="0.03292" units="cm"/>
      <inkml:brushProperty name="height" value="0.03292" units="cm"/>
      <inkml:brushProperty name="color" value="#F2395B"/>
    </inkml:brush>
  </inkml:definitions>
  <inkml:trace contextRef="#ctx0" brushRef="#br0">71928 27000 668,'-9'7'0,"0"-2"0,-1-3-1,-1 0 1,0-2 6,2 2 15,2 0 14,3 1 14,0 3 3,2 2-7,0 3-7,2 4-8,0 2-7,0 3-6,0 3-6,0 3-6,0 3-5,0 2-1,0 4-3,0 3-1,0-1-3,0-2-1,0-3-1,0-3-2,0-3-8,0-1-13,0-3-12,0-1-14,0-4-3,2-3 10,0-4 8,2-4 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42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72500 27016 645,'29'-7'44,"-5"2"2,-5 2 1,-5 2 1,-2 2-3,0 2-7,-1 2-7,1 2-7,-1 2-8,-3 3-5,-1 3-7,-2 3-5,-3 3-5,-2 3-3,-3 3-1,-4 3-3,-1 1-2,-1-1 1,-2-2 0,0 0-1,-1-2 1,1-5 2,-1-3 3,0-4 1,1-3 1,1-1 0,0-1 0,2 0 1,6-4 2,12-2 5,11-6 4,13-2 4,6-6-2,4-8-11,2-6-11,4-6-11,-3-2-7,-8 7-6,-8 5-4,-7 7-6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39"/>
    </inkml:context>
    <inkml:brush xml:id="br0">
      <inkml:brushProperty name="width" value="0.03758" units="cm"/>
      <inkml:brushProperty name="height" value="0.03758" units="cm"/>
      <inkml:brushProperty name="color" value="#00BFF3"/>
    </inkml:brush>
  </inkml:definitions>
  <inkml:trace contextRef="#ctx0" brushRef="#br0">48450 29655 585,'21'-41'0,"-3"10"0,-4 11 0,-4 10 0,-2 6 3,-1 1 5,1-1 6,0 0 6,0 2 5,0 6 6,0 4 5,-1 5 4,1 3 1,-2 2-5,-1 0-5,0 1-6,-1 2-4,0 3-2,-1 3-4,2 3-3,-2 1-2,-1 0-3,0 1-2,-2-1-3,1-2 0,0-5-1,2-5 1,0-5 0,2-3 0,2-3 0,2-1-1,2-2 0,0-4-1,1-8-1,0-6-1,0-7-2,0-6-1,3-5 2,1-5 1,3-4 1,0-3-1,-1 2 0,-1 0-1,0 2-1,-2 0-1,-1 3 1,-1 2 0,0 2 1,-3 2-1,-1 5-2,-2 3-3,-2 5-1,-2 4-9,-2 6-14,-2 6-16,-2 6-13,-1 3-4,0 2 8,0 0 10,0 1 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45"/>
    </inkml:context>
    <inkml:brush xml:id="br0">
      <inkml:brushProperty name="width" value="0.03119" units="cm"/>
      <inkml:brushProperty name="height" value="0.03119" units="cm"/>
      <inkml:brushProperty name="color" value="#F2395B"/>
    </inkml:brush>
  </inkml:definitions>
  <inkml:trace contextRef="#ctx0" brushRef="#br0">67137 25985 705,'-36'0'-29,"8"0"18,6 0 20,7 0 17,3 0 8,0 0-6,0 0-6,1 0-5,-2 0-3,-2 0-1,-1 0-1,-3 0-2,-1 0 1,1 0-1,-1 0 1,1 0 0,-1-3-1,-1-2 0,-1-5 0,-1-4-1,0-1-1,1-1 0,1 0-1,1 1 0,0-3 0,1-3-2,-1-5-2,1-3 0,-1-4-1,1-1 0,-1-2 1,0-2 0,2-1 1,1 0-2,2 0 0,3-1 0,-1-5-5,-2-11-7,-1-13-6,-3-11-8,1-2 0,3 7 4,3 9 4,3 7 5,1 7 4,2 4 2,0 6 2,2 4 3,1 2 0,2-2 0,2-3-2,2 0 0,3-2 2,4 1 3,3 2 3,5 0 5,2 2 1,1 3-1,1 4 0,1 2-1,1 3-1,1 5-2,1 3-1,1 5-2,1 2 0,0 0-2,2 2-1,1 1 0,0 1-1,-2 2 0,0 2-1,-1 2 1,0 2-2,-1 2-1,0 2 0,1 2-2,-2 0-1,-1 1 2,-3 0 0,-1 0 1,-2 0 0,-1 0-1,-1-1 0,-1 1-1,-1 0-1,-3 0-1,-1 0-1,-2 0-1,-1-1-1,0-1 1,0-1 2,-1 0 0,1-1-3,0 0-9,0 0-8,0 0-8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46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67978 23700 634,'29'21'75,"-3"-3"-15,-5-4-15,-3-4-15,-2-2-9,-1 1-2,1 1-3,0 2-1,0-1-2,1 1-2,1 0-2,1 0-1,0-1-2,1-1-3,0-1-1,-1 0-2,0-1-1,-3 1-1,-1 2-1,-2 0-1,-2 0-1,-1-1 1,0-1-1,-2 0-1,-1-1 2,-1 0 3,0-1 3,-2 1 2,-1 0 3,-4 2 1,-2 0 2,-3 1 1,-4 2-1,-2 3-2,-3 3-3,-3 4-2,-5 2-6,-5 4-5,-6 5-7,-6 3-7,-4 3-4,-2 4-2,-2 2-2,-2 4-1,3-4-5,10-8-7,8-10-5,9-7-7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53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52815 51100 562,'-8'7'34,"1"-1"-2,-1 0-3,0-2-2,-1 2-4,0 2-6,-1 3-5,-1 3-6,-2 3-3,-2 1-2,-1 3 0,-3 2-1,0 0-1,1 0 1,1 1 1,1-1 0,0 0 0,1-1 1,-1-1-1,0-1 0,1-1 1,1-3 1,1-1 0,1-2 1,2-3 5,6-1 9,4-2 9,6-2 9,3-2 1,3 0-8,4-2-6,2 0-8,1-2-5,1 0 0,-1-2-2,1 0 0,-1-1-4,1 2-4,-1 0-3,1 2-6,-1-1-2,1 0-3,-1-2-2,1 0-3,-1 0 0,-3 0-2,-1 2 1,-2 0-1,-2 1-1,-1-2-4,-1 0-3,0-1-4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53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53326 51377 548,'-8'-6'11,"2"2"24,1 4 24,0 3 22,2 1 3,1 3-18,0 2-20,2 2-18,-2 7-12,0 14-4,-3 14-3,-2 14-4,-1 6-8,1 1-10,-1-1-11,0 1-11,1-6-3,2-11 3,3-11 3,1-9 3,0-8-3,0-2-9,-2-1-10,0-2-8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55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71072 50600 612,'21'0'72,"-3"0"-16,-5 0-16,-3 0-16,-2 0-10,0 2-3,0 0-3,0 2-4,-2 1-4,-3 5-2,-2 4-3,-3 4-3,-3 0-2,-2-1 1,-2-3 0,-2-1 1,-1-1 0,1 0 1,-1-1 0,0 1 1,1-1 2,1-1-1,0 0 2,2-2 1,0-1 2,1 0 3,-1-2 4,0 0 4,2-1 1,6 3-1,4 2-1,6 2 0,1-1-2,-1-2 0,-1-4-1,0-3 0,-1 0-1,1 2 1,2 2 1,0 2 2,0 1 2,-1 0 5,0 0 5,-2-1 5,-2 2-2,-4 2-9,-4 2-8,-4 1-10,-3 3-7,-4 3-5,-2 3-5,-3 3-6,-2 2-3,-3 1-1,-1 1-2,-2 1-2,1-3 0,5-4 1,4-5 0,6-4 1,2-4-1,1-1 1,-1-1 0,0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1:55"/>
    </inkml:context>
    <inkml:brush xml:id="br0">
      <inkml:brushProperty name="width" value="0.03686" units="cm"/>
      <inkml:brushProperty name="height" value="0.03686" units="cm"/>
      <inkml:brushProperty name="color" value="#F2395B"/>
    </inkml:brush>
  </inkml:definitions>
  <inkml:trace contextRef="#ctx0" brushRef="#br0">71800 51515 596,'15'6'80,"-1"-1"-17,-1-2-16,0-2-16,-2-1-9,1 0-1,0 0 0,0 0-1,0 0-1,3 0-1,1 0-2,3 0-1,0-1-2,-1 0-4,-1-2-3,-1 0-3,0-1-6,0 1-6,-1-1-6,1 0-7,-1 1-5,-1 1-4,-1 0-4,0 2-3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1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42057 15037 999,'-15'-28'-39,"4"7"5,3 7 6,3 7 5,1 2 5,0 0 2,0-1 3,0-2 2,0 1 3,1 1 1,-1 0 2,0 2 2,-1-1 1,0 0 0,-1-1 0,-1-1 1,-1-1 0,2 2 0,1 1-2,0 0 0,1 1 0,1-2-1,-1 0 1,0-1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14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41306 13927 596,'-1'-28'-5,"0"7"1,-2 7 1,0 6 0,-1 4 4,2-2 9,0 0 7,2-1 9,0 1 3,0 4 1,0 4 0,0 4 1,0 3-2,0 3-4,0 3-3,0 4-4,0 3-2,0 4-2,0 6-2,0 5-1,0 3-1,-2 2-1,-1 2-1,0 2 0,-1 2 0,-2 4 1,0 2 1,-1 4 0,0 1 0,0 3-3,2 1-1,1 3-3,-1 6-4,-2 10-3,-2 12-5,-2 10-3,0 2-2,1-8 1,1-8 1,1-8 2,1-5-1,2-1-1,2-3 0,2-1-3,1-5 0,0-7-1,0-7-1,0-6-1,0-7-2,0-4-1,0-5-2,0-5-1,0-5-1,0-3 2,0-5-1,0-3 2,0-5 0,0-8 0,0-6-1,0-7 1,0-3 1,2 2 3,0 3 5,2 1 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14"/>
    </inkml:context>
    <inkml:brush xml:id="br0">
      <inkml:brushProperty name="width" value="0.02836" units="cm"/>
      <inkml:brushProperty name="height" value="0.02836" units="cm"/>
      <inkml:brushProperty name="color" value="#F2395B"/>
    </inkml:brush>
  </inkml:definitions>
  <inkml:trace contextRef="#ctx0" brushRef="#br0">41080 13913 775,'0'-25'0,"0"-1"0,0-2 0,0-2 0,0-1 2,0 1 2,0 1 4,0 2 2,-1 1 4,0 5 2,-2 3 2,0 4 3,-3 7 1,-2 9-1,-3 8 0,-3 9 0,-2 7-2,1 4-6,-1 6-3,0 5-5,1 1-6,-1-3-6,0 0-7,1-3-6,-1-2-5,2-2 0,1-2-3,1-1-1,0-4-1,1-2-1,-1-3 0,0-2 1,1-4 0,3-3 5,1-3 3,2-2 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14"/>
    </inkml:context>
    <inkml:brush xml:id="br0">
      <inkml:brushProperty name="width" value="0.02822" units="cm"/>
      <inkml:brushProperty name="height" value="0.02822" units="cm"/>
      <inkml:brushProperty name="color" value="#F2395B"/>
    </inkml:brush>
  </inkml:definitions>
  <inkml:trace contextRef="#ctx0" brushRef="#br0">41400 14012 779,'30'-20'1,"-3"7"5,-4 7 6,-1 7 6,-3 4 3,1 3 0,-1 3 1,1 3 0,-1 2-1,1 0 1,-1-1-1,1 1-1,-1-1-6,-1 1-15,-1-1-12,-1 1-15,-2-2-6,-2-1-1,-4-3 0,-3-1-1,0-1 0,0-2 2,1-1 1,2 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40"/>
    </inkml:context>
    <inkml:brush xml:id="br0">
      <inkml:brushProperty name="width" value="0.05285" units="cm"/>
      <inkml:brushProperty name="height" value="0.05285" units="cm"/>
      <inkml:brushProperty name="color" value="#00BFF3"/>
    </inkml:brush>
  </inkml:definitions>
  <inkml:trace contextRef="#ctx0" brushRef="#br0">50022 29518 416,'14'-22'8,"-1"3"1,-2 3 0,-2 3 2,-1 2 1,0 0 1,0 2 1,-1 1 1,0-1 0,-2 0-1,-2-1-2,-2-1-1,-1-1-1,0 0 0,0 0 0,0 1 0,-2-1-2,-4 2-3,-4 1-3,-3 0-4,-4 4-1,0 6 1,-1 6 1,-1 6 2,-1 4 0,-1 1 1,-1 3 2,-1 1 1,0 2 0,3-1 2,1 1 1,3-1 2,0 0-1,2-3-1,1-1-1,1-2-2,2-2-1,6-1-4,4-1-2,6 0-4,3-4-1,3-3-2,4-4 0,2-4-2,2-3-1,1-4-3,1-2-3,1-3-3,0-1 0,-1 1 4,-1 0 2,-1 2 3,-2 1 1,-3 2 1,-2 3-1,-4 1 1,-1 2 6,0 4 12,0 2 12,-1 4 13,0 1 3,-2 1-3,-2 2-5,-2 0-4,-1 1-3,0 1-2,0 1-2,0 2-2,2-2-5,4-1-9,4-2-8,3-2-9,3-4-6,2-5-1,0-4-1,1-5-2,1-6 0,3-4 1,1-4 1,3-6 1,0-2 3,-1 3 1,-1 2 3,-1 1 2,-3 3 3,-3 3 6,-4 3 5,-4 3 5,-4 4 10,-3 8 17,-2 6 16,-4 7 17,-1 4 0,1 2-12,-2 0-14,2 1-13,-1 1-8,0 1-2,0 1-2,0 1-2,1-1-4,2-1-5,2-3-6,2-1-5,3-4-6,4-8-4,3-7-6,5-6-5,1-5-1,-3-1 5,-1-3 5,-2-1 3,-2-3 4,-1-2 3,-1-1 3,0-2 2,-2 0 3,-2 2 2,-3 4 2,0 3 2,-2 2 2,0 1 0,0 1 2,0 1 0,0 0 1,0 0 4,0 0 2,0 1 3,1 0 0,5 2-4,4 2-3,4 2-4,2 2-3,1 0-1,1 2-3,1 0-1,1 2-1,0 2 1,-1 2 1,1 2 2,-1 1 0,-1 2 2,-1 0 0,-1 1 0,-2 2 1,-2 2-1,-4 1 0,-2 3 0,-3 1-1,-1 1-2,0 1 0,-2 1-2,-1-1 0,-2-1-1,-2-3 1,-1-1 0,-2-2 0,0-2-1,0-3-1,0-1 0,3-2-4,4-4-7,6-3-7,4-2-6,3-3-3,2-2 5,0-1 4,1-3 4,1-1 2,1 0 1,1 0 1,2 1 0,-2-1 0,1 0-2,-2 0-1,-1 1-2,-1-2-1,-3-2 0,-1-1-2,-2-3-1,-2-1 1,0-3 2,-2-1 3,0-3 2,-2 0 2,-1 1 3,0 1 3,-2 1 2,0 2 2,0 1 2,0 3 3,0 1 1,0 2 6,0 3 10,0 1 10,0 2 10,1 1 2,0 0-2,2 1-3,0-1-3,1 2 2,0 4 6,0 4 8,0 4 5,0 4 0,0 5-10,0 5-10,0 5-10,-1 6-6,1 7-2,0 6-2,0 8-2,0 6-4,0 9-7,0 7-5,0 9-6,0 5-9,2 4-9,0 4-10,2 4-9,-1-4-1,-1-10 9,-1-11 7,0-11 10,-1-9-4,0-5-14,0-6-14,0-5-14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15"/>
    </inkml:context>
    <inkml:brush xml:id="br0">
      <inkml:brushProperty name="width" value="0.0278" units="cm"/>
      <inkml:brushProperty name="height" value="0.0278" units="cm"/>
      <inkml:brushProperty name="color" value="#F2395B"/>
    </inkml:brush>
  </inkml:definitions>
  <inkml:trace contextRef="#ctx0" brushRef="#br0">41166 9675 791,'-7'-35'-37,"2"8"17,2 7 16,2 8 15,1 5 10,2 1 1,0 0 2,2 2 1,1 0 0,3 2-2,4 0-3,2 2-2,1 0-2,-1 2 0,-1 0 0,0 2-1,-2 1-3,1 1-7,0 3-5,0 2-7,-2 2-6,-1 1-5,-2 3-6,-2 2-5,-2 0-3,-1 1-1,0-1-1,-1 1-1,-3-3 1,0-3 4,-3-4 3,-2-4 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16"/>
    </inkml:context>
    <inkml:brush xml:id="br0">
      <inkml:brushProperty name="width" value="0.03046" units="cm"/>
      <inkml:brushProperty name="height" value="0.03046" units="cm"/>
      <inkml:brushProperty name="color" value="#F2395B"/>
    </inkml:brush>
  </inkml:definitions>
  <inkml:trace contextRef="#ctx0" brushRef="#br0">40950 9566 722,'7'17'16,"-1"3"1,0 4-2,-1 2 1,-2 2-2,-1 4-1,0 3-1,-2 3-1,0 1-2,0 2-3,0 0-2,0 2-3,0-3-1,-2-4 3,0-5 1,-1-5 3,-1-5-1,2-3-2,0-4-3,2-4-2,1-6-4,3-7-5,4-6-4,2-7-6,3-7-3,1-7-2,3-6-1,2-8-3,0-6 1,1-6 0,-1-5 2,1-7 1,0-1 3,1 1 5,1 3 4,1 1 6,0 4 3,-3 5 2,-1 4 2,-2 6 2,-3 4 0,-1 4-1,-2 3-1,-2 5-2,-3 3 4,-1 5 10,-2 3 10,-2 5 10,-1 5 8,0 8 4,0 8 5,0 7 4,1 6-2,0 1-10,2 3-10,0 1-10,2 0-7,0-3-2,1-3-3,2-3-3,0-2-5,1-2-4,2-3-6,0-1-6,0-1-2,1-2 2,0-1 0,0 0 2,-1-2-1,1 0-2,0-2-1,0 0-3,0-3-2,3-4-2,2-4-2,1-4-2,0-1 1,-2-1 4,-4 0 3,-3 1 5,-2-1 2,-2-2-1,-2 0-1,-2-1 0,-1 0 3,0 1 8,0 1 7,0 1 8,-1 2 6,-2 2 4,-2 4 4,-2 3 4,-1 1 3,-2 2 0,0 0 1,-1 2 0,-1 2-2,1 6-6,-1 4-4,0 5-7,0 3-2,-2 3-2,0 1-3,-1 3 0,0 1-4,-1 1-3,0 0-5,1 2-3,-1-1-3,2-1-2,1-3-1,1-1-2,1-2 0,0-1 1,2-1 2,1-1 1,1-2-1,2-3-3,2-3-2,2-2-2,2-4-1,4-1 2,2-2 0,4-2 2,1-2 1,1-2 2,1-2 2,1-1 1,0-2 3,-2 2 6,-3 1 5,-1 0 6,-1 2 6,-2 2 8,-1 2 7,0 2 8,-3 2 0,-2 2-5,-4 2-7,-2 2-5,-3 1-6,-2 3-3,-2 1-4,-1 3-4,-1 1-1,1-1 0,0 1 0,2 0 0,1-2 1,1 0 0,0 0 1,2-2 0,0-1 0,-2-1-1,0-1 1,-1 0 0,0-2-1,2-1-2,2-1-1,3 0-1,3-2 0,7-1 1,7 0 2,8-2 1,2-2 1,1-4-3,-1-4-1,1-3-2,-1-4-1,3 0-1,0-1-1,0-1-2,1 0-1,-3 2 1,-1 3 0,-3 1 1,-1 1-1,-2 0-2,-3 0-1,-1 1-2,-2-1-1,-2 0-4,-3 0-2,-1 0-3,-2 1 0,-4-1 4,-2 0 2,-3 0 4,-3 0 3,0-2 1,-2 0 2,0-1 3,0 0 1,-1 0 2,0 2 3,0 1 1,1 0 3,1 2 3,0 1 3,2 0 2,-1 5 3,-1 6 1,-3 7 3,-2 7 1,-1 5-1,-1 1-5,-1 3-5,-1 1-5,-2 3-5,0 2-4,0 4-3,-2 3-6,-1 0-3,1-2-6,-1-2-4,1-2-5,0-2-3,2-3 0,3-3-1,1-3 0,3-4 2,3-3 2,2-5 3,4-3 3,1-3 4,0 0 2,0-2 4,0 0 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16"/>
    </inkml:context>
    <inkml:brush xml:id="br0">
      <inkml:brushProperty name="width" value="0.02838" units="cm"/>
      <inkml:brushProperty name="height" value="0.02838" units="cm"/>
      <inkml:brushProperty name="color" value="#F2395B"/>
    </inkml:brush>
  </inkml:definitions>
  <inkml:trace contextRef="#ctx0" brushRef="#br0">42250 12281 775,'29'-14'-17,"-3"5"4,-5 3 5,-3 4 4,-2 2 9,1 2 15,1 0 14,1 2 14,0 0 3,-1 1-11,-1 2-9,-1 0-10,0 1-9,0 2-7,-1 0-8,1 1-7,-1 0-5,-1 1-5,-1 0-2,0 0-4,-2-2-1,-1-1 3,-1-2 2,0-2 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17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43229 9834 614,'-7'-15'2,"2"2"3,2 3 3,2 1 3,1 3 6,0 6 8,0 4 9,0 6 7,0 3 1,2 3-7,1 3-5,0 3-7,1 3-4,0 1-4,0 2-2,0 3-3,-1 2-3,-1 4-1,0 4-2,-2 4-2,0 2-1,0 2-3,0 0 0,0 2-3,0-2-1,0-4 0,0-4 0,0-4 0,0-4-1,0-3 1,0-5 0,0-4 0,-1-4-1,-3-6-5,-4-6-3,-2-6-3,-3-7-2,-3-8 3,-4-7 1,-1-8 2,-2-4 2,2 1 2,3 1 2,1 2 1,3 0 1,1 1-2,2 1-1,2 1-2,1 2 1,1 3 2,-1 3 1,0 3 2,0 0 3,2-1 2,1-3 2,0-1 3,2 0 1,1 3 3,0 3 0,2 2 2,0 3 1,2 1 0,0 0-1,1 2-1,2 1 0,0 1-2,1 0-1,2 2-1,0 0-1,1 2-2,2 0-2,0 2-1,0 0-1,-1 0-1,0 0 0,-2 0 0,0 1 0,0 2-1,0 2 1,0 2-1,-2 2 1,-1 5 0,-2 4 0,-2 3 0,-2 2 1,-4-1 0,-2-1 0,-3-1 2,-3 1-1,0 1 0,-1 3 0,-1 1 0,-1 1 0,-2-1 3,0-1 2,-1-1 2,1-3 1,3-3-2,3-5-1,3-2-1,2-4-2,2 1-4,2 0-3,2 0-3,4-4-2,6-4 1,5-7-1,7-6 1,5-5-1,5-3-1,4-5-2,6-3-1,2-3 0,0-1 2,0 0 2,0-2 1,0 1 3,-2 3 2,0 4 4,-1 2 3,-3 2 3,-2 3 3,-3 1 2,-3 3 3,-4 2 2,-5 4 0,-5 4 2,-5 4-1,-4 3 4,-4 0 5,-4 2 5,-4 0 5,-2 2-1,-2 2-9,0 2-7,-1 1-8,-1 3-5,-2 2-2,0 1 0,-1 3-2,0 0-1,-1 1-3,0 0 0,1-1-3,0 0-1,4-1-1,3-1-1,3 0-1,1-1 0,3 1 2,2 1 3,3 1 1,2 0 1,5-3 2,5-1 1,5-2 1,5-2 1,5-1-1,5-1-1,4 0 0,4-3 0,0-1 2,2-2 2,1-1 2,0-1-5,0 3-9,-1 4-11,1 2-9,-3 2-5,-5-1 1,-7 1-1,-6 0 1,-3-1-2,-3-1-6,-1 0-5,-2-2-5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1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40715 26870 660,'-38'-7'8,"17"2"17,18 2 16,18 2 17,9 1 1,3 0-12,1 0-14,2 0-12,3 0-8,3-2-2,3 0-3,2-1-1,3-1-3,0 2-1,2 0-1,1 2-3,-1 0 0,-1 0-3,0 0 0,-1 0-2,-1 0-2,2 0 0,0 0-2,2 0-1,0 0-1,0 2-1,0 0-1,0 2-1,0-1-1,-2-1 1,-1 0-2,0-2 1,-2 0 0,-2 0 1,-1 0 2,-3 0 2,-2-1 0,-3-2 0,-3-2 0,-3-1 0,-3-1 0,-3 2-1,-3 3 0,-3 1-1,-2 0-2,-2 0-3,-3-2-2,-1 0-3,-2 0 0,-4 2 3,-2 2 4,-3 2 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2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45139 26109 635,'-5'-15'6,"6"4"14,6 3 11,6 3 14,3 2 2,1 3-7,1 4-8,1 2-7,1 2-5,3 0 0,1 0-2,3 0-1,0-1-2,-2 1-3,1 0-4,-2 0-2,-2 0-4,0-1-1,-1 1-4,0 0-2,-3 0-2,1 0 0,-2 0-1,-1-1 0,-2 1 0,-1 0 1,-2 0 2,-2 0 1,-2-1 2,-1 1 0,0 0 2,-2 0 0,-2 1 1,-6 3-2,-4 3-2,-5 4-1,-5 1-3,-3 4-3,-5 3-4,-3 3-3,-3 2-5,-3 2-5,-1 3-6,-2 1-5,1-2 0,6-4 5,4-5 4,5-5 5,4-4 3,3-3-1,2-3 0,4-2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3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44254 24234 646,'-8'-22'17,"0"6"4,0 5 5,0 5 6,1 3-1,-1 4-5,0 2-5,0 4-6,0 1-3,0 3-2,1 2-1,-1 2-2,-1 1 0,0 1-1,-2 1-1,0 1 0,0 1 0,1 1 0,0 1-1,2 1 1,1 1 0,1-1-1,0 0 1,2 1-1,0-2 1,2-3 0,0-3 0,2-3 2,1 0-3,2 0-2,2 1-4,2 1-4,1-1-1,1-3 1,2-2 1,0-4 0,1-2 0,3-2-3,2-2-2,2-2-2,1-2-3,2-4-1,3-2-1,2-3-3,-1-3 1,0-3 0,-1-3 0,-1-3 1,-1-2 0,-1-3 2,-1-1 0,0-2 1,-4-1 1,-1 3 2,-4 2 1,-3 2 1,-1 2 4,-2 3 4,-1 3 4,0 3 5,-2 2 6,-1 2 10,0 2 10,-1 3 9,-3 3 2,0 8-3,-3 6-5,-2 7-3,-1 3-6,2-1-6,1-1-7,1 0-6,-1 0-3,2 7-1,-1 3 0,0 6 0,0 1-1,0-3-1,0-3-1,0-3-1,1-2-1,0 1 1,2-1 0,0 1 1,1-3-2,0-1-8,0-5-7,0-1-6,1-3-6,2-1-3,2 0-4,2-2-4,1-1-2,0-2-3,0-3-2,-1 0-3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3"/>
    </inkml:context>
    <inkml:brush xml:id="br0">
      <inkml:brushProperty name="width" value="0.03095" units="cm"/>
      <inkml:brushProperty name="height" value="0.03095" units="cm"/>
      <inkml:brushProperty name="color" value="#F2395B"/>
    </inkml:brush>
  </inkml:definitions>
  <inkml:trace contextRef="#ctx0" brushRef="#br0">46000 23912 710,'0'-15'3,"2"3"7,0 1 5,2 2 7,0 3 4,3 1 3,2 2 3,2 2 3,1 1-2,3 0-5,2 0-5,1 0-5,1 0-7,-1 0-7,-1 0-6,0 0-8,-2 0-5,1 2 1,-1 0-2,1 2-1,-2 0-2,-1 1-4,-2 1-4,-2 2-4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5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34359 26240 616,'-25'0'-17,"11"0"29,12 0 29,12 0 29,8-1 8,3 0-15,5-2-14,3 0-15,3-2-10,2 0-7,3-1-7,1-1-7,2-1-4,4 0-1,3 0-1,2 1-1,2-1-2,0 2-4,0 1-4,0 0-4,-1 1-2,-1 1-2,0-1-2,-2 0-1,-1-1-1,-3 0-2,-4-1 0,-2-1 0,-4 0 0,-6 2 1,-3 2 3,-6 2 2,-4 1 0,-3 2 0,-3 0-1,-2 2 0,-3-1 1,-2 2 5,-2-2 4,-2 1 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5"/>
    </inkml:context>
    <inkml:brush xml:id="br0">
      <inkml:brushProperty name="width" value="0.03092" units="cm"/>
      <inkml:brushProperty name="height" value="0.03092" units="cm"/>
      <inkml:brushProperty name="color" value="#F2395B"/>
    </inkml:brush>
  </inkml:definitions>
  <inkml:trace contextRef="#ctx0" brushRef="#br0">34369 25328 711,'0'-15'3,"0"1"5,0 1 7,0 0 4,-1 3 5,-2 3 0,-2 2 2,-1 4 1,-4 4-1,-2 6-5,-3 5-2,-3 7-5,-3 3-3,-3 1-2,-3 1-3,-3 1-3,-1-1-1,2 0 0,0-1-1,1-1 0,1-2 0,3-1 0,1-3 1,3-1 1,1-2-1,3-2 1,1-3-1,2-1-1,3-1 1,3 0 0,2 0 0,4-1 0,1 1 0,0 0 0,0 0-2,0 0 0,1 0 0,4-1 0,2 1 0,3 0-1,1 0 1,0 0 0,-2-1 0,0 1-1,0 0 0,3 2-1,3 0-1,3 1-1,3 1 0,1 0 0,3-1 2,1 1 0,1 0-2,1 0-5,-1-1-6,1 1-5,-1-1-2,0-1 2,1 0 0,-1-2 2,-1-1 0,-5-2-4,-3-2-4,-5-2-2,-2-1-2,-2 2-1,-2 0 1,-2 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44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15914 35969 581,'-15'-8'-1,"4"2"0,3 1-2,3 0-1,-1 0 2,-4-3 3,-4-4 5,-3-2 3,1 0 9,10 3 13,9 2 12,8 4 13,5 2 2,3 0-9,2 2-11,1 0-8,3 1-8,3-2-2,3 0-5,3-1-2,1-1-4,0 2-2,0 0-3,1 2-3,1 0-2,4 0-1,4 0-1,4 0 0,2 0-2,0 0 1,0 0-2,0 0 1,1-2-2,2 0-2,2-3-2,2-2-2,0-1 0,-1-2 1,0 0 1,-2-1 1,-1 0-4,0 2-7,-2 2-9,0 3-7,-4 0-3,-6 2 3,-6 0 1,-6 2 3,-4 0 2,-3 0 1,-3 0 1,-2 0 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7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33068 22621 632,'0'-12'21,"0"5"-1,0 6 1,0 6 0,-1 3-2,0-1-4,-2 1-4,0 0-5,-3 3-1,-2 7-1,-3 7 1,-3 7 1,-2 2-1,2-2 0,1-1 1,1-3 0,0-1-2,1-1-2,-1-1-2,0-1-3,1-2-2,2-1-1,3-3-1,1-1-2,1-3-1,0-1-1,0-2-2,0-2-2,3-6-5,6-10-7,6-10-7,6-9-7,1-4 1,-1 1 8,-3 3 10,-1 2 9,-2 0 5,-1 3 1,0 0 3,-2 1 1,0 1 2,0 2 0,0 3 1,-1 1 1,1 1 0,-2 1 0,-1-1 0,0 0 0,-1 1 5,0 2 12,-1 3 10,2 1 12,-1 3 5,1 4-1,2 3 0,0 5-2,0 4-4,-2 2-9,-3 3-8,0 3-9,-2 1-5,0 1 0,0-1 1,0 1-1,0-2-1,2-2-1,0-1-1,1-2-2,1-2-1,-2-1-1,0-1 0,-2 0 0,2-5 1,2-5 5,3-6 4,4-5 4,1-6 1,3-4-4,2-3-1,1-5-4,2-2-1,-1-2 0,1-3 0,-1-1-1,0 0-1,-1 2 0,0 1-2,-2 3-2,-1 0 0,-1-1-2,-1 0 0,0-2-1,-3 1-1,-1 3-2,-2 3-1,-2 3-1,-2 3-2,-1 1-4,0 2-2,-1 3-3,-1 2-7,0 6-11,0 4-12,0 6-11,0 2-1,0 0 12,0-1 12,0 1 11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7"/>
    </inkml:context>
    <inkml:brush xml:id="br0">
      <inkml:brushProperty name="width" value="0.03093" units="cm"/>
      <inkml:brushProperty name="height" value="0.03093" units="cm"/>
      <inkml:brushProperty name="color" value="#F2395B"/>
    </inkml:brush>
  </inkml:definitions>
  <inkml:trace contextRef="#ctx0" brushRef="#br0">34613 23206 711,'0'-14'74,"2"1"-14,0 2-16,2 2-16,-1 2-8,2-1-2,-2 0-2,1 0-2,-1 0-5,0 1-4,-1-1-6,-2 0-4,0 0-4,0 0 1,0 0-1,0 1 0,-1 0 0,-4 2-1,-2 2 1,-3 2-1,-3 1 1,0 2 1,-1 0 3,-1 2 1,-1 1 2,-2 5 1,0 4 1,0 4 2,-2 2 1,0 3 1,1 1 1,-1 2 1,1 1 1,1-1 0,1-1 0,1-1 1,2-1 0,2-1 0,4-1-1,3-1 0,1-2-1,2-3-1,0-3-2,2-2-2,2-4-2,6-3-4,4-2-5,5-3-4,4-5-3,3-4 0,3-5 0,3-5-1,-1-2 2,-3 3 2,-5 1 2,-3 3 3,-4 0 3,-1 2 2,-2 1 2,-2 1 3,-1 3 6,1 6 12,1 6 10,2 6 12,-1 2-1,-1-1-14,-1 0-12,0-2-15,0 0-12,1 0-15,3-1-14,2 1-14,-1-1-2,-1-2 9,-2-2 8,-2-2 11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8"/>
    </inkml:context>
    <inkml:brush xml:id="br0">
      <inkml:brushProperty name="width" value="0.03133" units="cm"/>
      <inkml:brushProperty name="height" value="0.03133" units="cm"/>
      <inkml:brushProperty name="color" value="#F2395B"/>
    </inkml:brush>
  </inkml:definitions>
  <inkml:trace contextRef="#ctx0" brushRef="#br0">35731 22206 702,'-7'-10'-1,"0"-2"-2,2-3-1,1-3-2,0 0 7,2 3 14,0 3 15,2 3 15,2 1 5,6 2-8,4 1-6,5 0-7,4 1-6,3 1-5,3-1-6,3 0-4,0 0-6,0 2-5,-1 0-7,-1 2-6,-2 0-5,0 0-5,-1 0-5,-1 0-4,-2 0-3,-3 0-2,-3 0 0,-2 0-1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48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36224 21414 653,'-42'-8'5,"10"0"7,10 1 10,9-1 7,7 2 6,1 4 2,2 4 1,2 4 3,1 4-3,2 7-7,0 6-5,2 5-7,-1 6-8,1 6-9,0 6-8,0 6-9,0 3-4,0-1 2,0 1 0,0 0 2,-1-5-7,1-10-16,0-10-16,0-9-15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51"/>
    </inkml:context>
    <inkml:brush xml:id="br0">
      <inkml:brushProperty name="width" value="0.03642" units="cm"/>
      <inkml:brushProperty name="height" value="0.03642" units="cm"/>
      <inkml:brushProperty name="color" value="#F2395B"/>
    </inkml:brush>
  </inkml:definitions>
  <inkml:trace contextRef="#ctx0" brushRef="#br0">45840 30714 603,'-19'-16'72,"10"2"-10,10 1-11,10 1-10,6 0-8,3 1-4,3-1-4,3 0-5,1 1-4,1 3-2,-1 1-1,1 2-4,1 2-2,4 0-3,4 2-3,5 0-4,2 1-2,2 0-2,2 0 0,2 0-2,1 0 1,3 0 0,2 0 2,2 0 1,0-1-1,-1-2-4,0-2-3,-2-1-4,0-2-2,2 0 1,0 0 1,1 0 0,0 1-1,-2-1 0,-2 0-1,-2 0-1,-3 1 0,-4 0-2,-4 2 1,-4 1-2,-4-1 0,-3 0 1,-5-1 0,-3-2-1,-5 1 2,-3 1 2,-4 0 1,-4 2 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52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45891 29944 634,'-7'-22'-2,"-1"3"8,0 3 8,0 2 9,0 4 3,-2 3 2,0 2-1,-1 4 2,-2 2-2,-3 2-2,-4 2-2,-1 2-3,-4 3-1,-1 7-3,-3 5-2,-1 7-2,0 1-3,1-2-1,3-1-3,1-3-2,1 1-1,-3 1 2,-1 2 1,-2 3 0,1-2 0,7-4-1,5-3-3,7-5-1,2-2-1,2-2 2,1-3 1,0-1 2,3 0-2,4 4-6,4 2-6,4 3-5,3 0-1,3-3 1,3-3 2,3-2 2,2-2 1,1 1-1,1 2-1,1 0 0,1 0-2,3-1-3,1 0-3,2-2-4,0 0-2,-1 0-2,-3-1-1,-2 1-1,-1-1 0,-1-2 3,-1-2 4,-1-2 3,-3-1 2,-3 2 1,-4 0 2,-4 2 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52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48137 31483 617,'-14'-6'9,"3"4"18,3 4 19,2 4 19,2 4 2,0 5-13,0 5-13,1 5-12,-2 3-10,0 1-5,-2 1-6,0 1-4,-2 3-6,-1 8-4,-3 6-5,-2 8-4,1-1-1,1-7 0,2-6 1,3-8 1,1-5 1,2-7 0,2-5 1,2-6 0,3-5 3,6-3 4,4-2 5,5-4 5,2-1 1,1-2-2,-1 0 0,1-1-3,0-1-1,1 0-5,1 1-4,1-1-3,0 0-3,-1 2-1,-1 1-1,-1 0-1,-1 1-2,-1-2-3,-1 0-3,-1-1-4,-2-1 0,-3 0 1,-3 0 2,-2 1 2,-2-1 2,0 2 4,0 0 5,0 2 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52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49415 32374 624,'0'-11'10,"0"10"17,0 10 19,0 9 18,-1 6 3,0 1-13,-2 1-14,0 1-13,0 0-10,1-2-4,0 0-5,2 0-5,0-3-6,0-2-6,0-1-5,0-2-6,0-2-5,0-1-5,0-1-4,0-1-6,0-3-3,2-4-3,0-6-4,1-4-2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52"/>
    </inkml:context>
    <inkml:brush xml:id="br0">
      <inkml:brushProperty name="width" value="0.02283" units="cm"/>
      <inkml:brushProperty name="height" value="0.02283" units="cm"/>
      <inkml:brushProperty name="color" value="#F2395B"/>
    </inkml:brush>
  </inkml:definitions>
  <inkml:trace contextRef="#ctx0" brushRef="#br0">49750 31750 963,'21'35'28,"-5"-8"-19,-5-8-19,-5-7-19,-2-5-8,0-1 1,0-1 3,0 0 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53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50250 31631 663,'16'-7'106,"1"2"-23,1 2-23,1 2-24,2 1-13,1-2-7,3 0-7,1-1-6,1-1-4,-1 2-4,-1 0-2,-1 2-4,-2 0-4,-3 0-3,-3 0-5,-2 0-3,-3 0-4,-1 0-3,-1 0-5,0 0-3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4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76440 18260 999,'-52'-35'-76,"20"9"18,21 9 17,20 9 18,10 3 9,-3 2 4,-1-1 3,-2 0 3,-2 0 1,-1 2 1,-1 0 1,0 2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53"/>
    </inkml:context>
    <inkml:brush xml:id="br0">
      <inkml:brushProperty name="width" value="0.03741" units="cm"/>
      <inkml:brushProperty name="height" value="0.03741" units="cm"/>
      <inkml:brushProperty name="color" value="#F2395B"/>
    </inkml:brush>
  </inkml:definitions>
  <inkml:trace contextRef="#ctx0" brushRef="#br0">50911 31040 588,'-21'-5'31,"5"8"8,4 6 10,6 7 9,2 5-2,0 5-12,0 3-12,1 5-13,-1 3-7,2 4 1,0 4-2,2 4 0,0 1 0,0-1-2,0 0 0,0-2-1,-1-4-16,0-7-30,-2-9-31,0-7-29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54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11971 41274 520,'-8'-7'0,"0"-1"1,1 0 1,-1 0 0,3 5 9,8 10 19,6 9 17,7 11 18,4 5 3,-1 4-12,1 3-11,-1 2-12,0 1-8,-1-2-1,0-2-3,-2-1-3,0-3-3,1-2-5,1-2-4,1-1-5,2-5-3,3-4 0,3-4 0,3-6 0,2-4 0,3-4 0,1-4 2,2-4-1,4-5 1,4-7 1,6-7 0,4-7 1,3-4-1,1-2-3,1-2-3,2-2-2,-3 0-2,-5 6-1,-5 2 0,-4 5 0,-5 4-3,-6 5-6,-4 5-5,-5 5-6,-4 4-4,-5 4-3,-3 4-2,-4 4-4,-5 3 1,-2 3 6,-6 3 4,-2 4 6,-3-2 2,2-1 0,1-4 0,0-3-1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2:54"/>
    </inkml:context>
    <inkml:brush xml:id="br0">
      <inkml:brushProperty name="width" value="0.04934" units="cm"/>
      <inkml:brushProperty name="height" value="0.04934" units="cm"/>
      <inkml:brushProperty name="color" value="#F2395B"/>
    </inkml:brush>
  </inkml:definitions>
  <inkml:trace contextRef="#ctx0" brushRef="#br0">12213 43506 445,'-21'0'7,"8"2"12,7 1 14,7 0 13,3 3 2,3 4-6,2 3-8,2 5-6,1 3-4,1 3-2,1 3-1,2 3-2,-1 1-1,-1 0-1,-1 1-2,0-1-2,-1 1-1,1 2-2,1 3 0,2 1-2,-1-1 0,1-6 1,0-4 0,-1-5 2,1-4-1,1-4-2,2-5-2,0-3-2,2-5 1,5-8 0,3-6 1,5-7 1,4-8 0,8-10-2,6-10-1,7-10-2,7-7 0,7-3-2,7-5 1,7-3-2,5-5-4,2-4-11,3-6-9,4-4-9,-5 3-6,-10 13 0,-11 13-1,-11 13-1,-8 9-3,-8 8-6,-6 6-7,-7 7-6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2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37325 47416 554,'-10'-7'19,"-4"2"2,-4 2 4,-3 2 1,0 2 2,3 2-3,4 2 0,5 2-3,-1 2-1,-2 5-2,-3 4-3,-3 3-1,-3 4-3,-3 3-1,-3 3-1,-3 3-2,-2 2-1,-1 2 1,0 2 1,-2 2 1,0 1-3,0 0-4,0 0-5,0 0-5,1-2-1,3-6 3,3-4 3,3-5 2,4-5 3,3-5 2,4-4 3,5-6 3,4-2 0,8 0-1,6 0-1,7 0-2,5-1-3,5 0-3,3-2-5,5 0-5,1-3-1,2 0 1,0-3 0,2-2 2,-1 0-1,-2 2-1,-2 2-2,-1 2 0,-2 1-1,-2 0 2,0 0 0,-1 0 1,-2 0-1,-3-2-4,-3 0-4,-3-1-5,-2-1-3,-3 0-6,-1 0-4,-2 0-6,-4-2 1,-6-2 6,-6-3 6,-6-3 5,-2-3 6,-1-2 4,1-1 5,-1-2 4,0-2 3,1 2 1,-1 1 2,0 1 1,1 1 1,-1-1 1,0 1 1,1-1 1,0 1 0,0 3 0,2 1 1,1 3-1,1 0 5,1 0 7,0 0 7,2 1 9,1 6 7,0 13 10,2 15 8,1 13 9,0 12-1,2 10-13,0 9-12,2 11-13,-2 6-14,0 4-14,-3 4-16,-2 4-14,0 2-9,2 3-3,2 2-2,2 2-3,2-9-2,0-18-2,2-19-2,0-18-1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6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67288 42322 627,'6'-37'3,"-1"4"6,-2 3 8,-2 5 5,-2 4 4,-2 7 2,-2 5 0,-1 6 1,-3 4 0,0 4-4,-2 2-4,0 3-3,0 4-2,-1 4-1,0 3 0,1 5-1,-1 0-2,0-2-1,0-1-1,1-3-3,-1 0 0,2-1-3,1 1 0,1-1-2,1 0-2,2-1 0,2-1-2,2 0-1,2-3-1,4-1-1,2-3 0,3-1-1,4-1-3,1-2-3,5-1-5,2 0-4,2-2-3,2 0-1,3-2-3,1 0-1,1-3-2,-2 0 2,0-3-1,-1-2 1,-2-1 0,-5 0 1,-3 1 1,-5-1 0,-2 0 2,-2 2 4,-2 1 5,-2 0 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6"/>
    </inkml:context>
    <inkml:brush xml:id="br0">
      <inkml:brushProperty name="width" value="0.03098" units="cm"/>
      <inkml:brushProperty name="height" value="0.03098" units="cm"/>
      <inkml:brushProperty name="color" value="#F2395B"/>
    </inkml:brush>
  </inkml:definitions>
  <inkml:trace contextRef="#ctx0" brushRef="#br0">67503 42666 710,'-36'-7'12,"7"2"2,7 2 1,7 2 1,3 2 2,0 4 3,1 2 2,-1 3 3,0 3 0,0 2-1,1 1-2,-1 3-1,-1 3-4,0 7-3,-1 5-6,-1 6-3,0 5-5,1 2-5,1 4-5,0 2-5,2 0-3,3-4-2,1-4-3,2-4-2,2-5-5,2-8-10,2-6-8,2-6-10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7"/>
    </inkml:context>
    <inkml:brush xml:id="br0">
      <inkml:brushProperty name="width" value="0.03548" units="cm"/>
      <inkml:brushProperty name="height" value="0.03548" units="cm"/>
      <inkml:brushProperty name="color" value="#F2395B"/>
    </inkml:brush>
  </inkml:definitions>
  <inkml:trace contextRef="#ctx0" brushRef="#br0">68300 43189 620,'1'-14'38,"4"5"-5,2 3-5,3 4-5,3 1-4,2 0-1,1-2-2,3 0-3,2-1-1,3-2-4,3 0-2,3-1-3,-1-1-3,-2 0-5,-3 0-4,-3 1-4,-3-2-4,-3 0-2,-2-2-2,-4 1-3,-2-2 1,-2 0 3,-3 0 3,0 1 3,-4-1 2,-2 2 1,-4 1 2,-2 1 2,-2 0 2,-1 0 3,-1 0 3,-2 0 4,1 1 2,-1 1 2,1 0 2,-1 2 2,1 1 3,1 2 1,0 2 3,2 2 2,0 2 0,-1 2-2,-2 1-1,0 3-2,1 2 0,1 1 2,2 3 2,3 2 1,0 1 1,2 1-1,0 0-2,2 3-2,1-2-3,0 0-5,2-1-5,0-1-6,2 0-3,2-1-1,2 1-1,2-1-1,2-1-3,3-2-3,4-4-4,2-3-4,2-2-3,2-2-6,3-3-5,1 0-4,0-3-2,-3 0 3,-3-2 3,-3 0 3,-2-2 2,-2 0 2,-3-1 3,-1-2 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7"/>
    </inkml:context>
    <inkml:brush xml:id="br0">
      <inkml:brushProperty name="width" value="0.02913" units="cm"/>
      <inkml:brushProperty name="height" value="0.02913" units="cm"/>
      <inkml:brushProperty name="color" value="#F2395B"/>
    </inkml:brush>
  </inkml:definitions>
  <inkml:trace contextRef="#ctx0" brushRef="#br0">69781 41793 755,'-13'-22'2,"3"3"6,4 3 4,4 3 5,4 3 6,6 3 5,4 2 6,5 4 4,4 1-1,5 0-11,3 0-11,4 0-10,1 0-11,-1 2-8,-3 0-10,-2 2-8,-3 0-8,-5 1-4,-5 1-4,-4 2-6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8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71055 42495 580,'-13'-1'-1,"6"-4"7,6-2 6,6-3 8,6-3 3,7-1 0,7-3 0,7-1-1,4-1-1,2 2-4,3 3-2,1 1-4,-1 2 0,-4 3-1,-4 1 1,-3 2-1,-5 2 2,-1 2-1,-4 2 1,-3 2 1,-1 2 0,-1 3 0,1 4 1,0 2 0,-1 1 0,-1-1-2,-1-1-1,-1 0-1,1-2 0,0 1-2,1 0 0,1-1-1,1 1-4,0 0-4,-1-1-6,1 1-6,0-1-4,1-3-2,1-1-3,1-2-2,1-1-3,1 0 0,1 0-1,2 0-2,-1-1-1,2 0 0,1-2-1,1 0-1,2-3 0,1-2 1,2-4 1,3-2 0,-3-1 4,-6 3 5,-5 1 7,-6 2 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8"/>
    </inkml:context>
    <inkml:brush xml:id="br0">
      <inkml:brushProperty name="width" value="0.04086" units="cm"/>
      <inkml:brushProperty name="height" value="0.04086" units="cm"/>
      <inkml:brushProperty name="color" value="#F2395B"/>
    </inkml:brush>
  </inkml:definitions>
  <inkml:trace contextRef="#ctx0" brushRef="#br0">75973 40741 538,'8'-16'2,"-2"0"3,-1 1 4,0-1 4,-1 6 9,0 12 15,0 12 15,0 11 15,-3 7 1,-6 3-12,-6 1-13,-6 2-13,-2 0-9,-1-2-4,1-2-6,-1-1-4,2-5-5,5-4-5,3-5-4,4-4-3,0-2-5,-6 5-3,-4 3-3,-4 5-3,-2-2 0,4-4 1,5-4 3,3-6 2,5-3 3,6-2 5,6-3 3,6 0 4,4-4 3,5 0 0,3-3 1,4-2 0,3 0 0,1 0 0,1 2-1,0 1 0,0 0-2,-1 2-3,-3 0-3,-2 2-3,-1 0-2,-3 0-3,-1 0-2,-3 0-3,-1 0-1,-3 2-3,-1 0-3,-2 2-2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9:50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11790 28013 542,'-26'8'16,"9"-2"10,10-1 11,10 0 9,6 1 3,3 5-8,4 5-7,2 6-8,1 2-3,1 2-3,0 3-1,-1 1-1,0 2-2,-1-1-3,0 0-1,-2 1-3,0-2 0,1 0-2,1-1-1,1-1 0,1-1-1,0-1 0,-1-1 0,1-1-1,0-2-1,1-3-1,1-3-2,1-3-1,0-3-1,-1-2 0,-1-4-1,-1-2 1,2-5-1,5-2 2,5-5-1,5-4 2,3-6 0,2-9 0,2-8 2,2-10 1,7-12-1,10-17-3,11-16-1,11-17-3,9-12-6,11-7-10,10-7-9,9-6-10,-2 4-2,-14 16 5,-16 15 7,-14 16 5,-12 13-1,-9 13-10,-8 11-8,-9 12-10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8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76722 41211 596,'-15'-15'2,"4"1"3,3 1 3,3 0 4,0 2 5,0 3 4,-2 1 6,0 2 4,0 5 4,1 10 0,0 8 1,2 9 1,-1 5-3,0 2-3,-1 2-5,-2 3-4,1 0-6,-1 0-8,0 0-7,0 0-8,1 0-8,0-2-8,2 0-9,1-1-7,0-4-6,2-4-1,0-4-1,2-6-3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9"/>
    </inkml:context>
    <inkml:brush xml:id="br0">
      <inkml:brushProperty name="width" value="0.04043" units="cm"/>
      <inkml:brushProperty name="height" value="0.04043" units="cm"/>
      <inkml:brushProperty name="color" value="#F2395B"/>
    </inkml:brush>
  </inkml:definitions>
  <inkml:trace contextRef="#ctx0" brushRef="#br0">78191 40167 544,'-6'-28'7,"1"5"17,2 7 14,2 5 17,1 6 3,2 6-8,0 6-7,2 6-8,-1 4-6,-1 5-4,0 3-4,-2 5-4,0 3-3,-2 4-2,0 4-2,-1 4-3,-2 2-2,-2 0-1,-2 0-3,-2 0-1,0-5-1,3-8 0,1-9 0,2-9 1,0-3-3,0 0-1,-1 1-4,-1 1-2,-2 2-2,0 1-2,-2 3-1,1 1-1,2 0 1,10-4 2,8-5 4,9-3 3,4-3 2,-1-2 1,-1-3 2,-1 0 1,0-2-1,1 0-4,1 0-3,1 0-5,-1-1-3,-1-1-1,-3 0-3,-1-1-1,-1-1-4,-1 0-4,1 0-6,0 0-4,-2 0-1,-1-2 4,-2 0 3,-2-1 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9"/>
    </inkml:context>
    <inkml:brush xml:id="br0">
      <inkml:brushProperty name="width" value="0.04022" units="cm"/>
      <inkml:brushProperty name="height" value="0.04022" units="cm"/>
      <inkml:brushProperty name="color" value="#F2395B"/>
    </inkml:brush>
  </inkml:definitions>
  <inkml:trace contextRef="#ctx0" brushRef="#br0">79495 41789 547,'-15'-5'77,"2"6"-9,3 6-9,1 6-8,2 3-8,2 2-5,3 3-4,1 1-6,1 1-5,0-3-7,0-1-5,0-3-7,0-1-4,0-1-4,0-1-3,0 0-5,-1-2-6,0 1-10,-2 0-9,0 0-9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09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79416 39972 588,'-7'-29'7,"2"5"13,2 5 13,2 5 14,2 4 4,2 4-4,2 4-4,2 4-4,1 3-5,1 4-3,1 2-6,1 3-3,1 3-9,0 1-15,-1 3-14,1 1-14,-2 2-7,-1 1 1,-2 1 0,-2 1 1,-2-3-3,-2-4-6,-2-5-6,-2-4-5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10"/>
    </inkml:context>
    <inkml:brush xml:id="br0">
      <inkml:brushProperty name="width" value="0.04672" units="cm"/>
      <inkml:brushProperty name="height" value="0.04672" units="cm"/>
      <inkml:brushProperty name="color" value="#F2395B"/>
    </inkml:brush>
  </inkml:definitions>
  <inkml:trace contextRef="#ctx0" brushRef="#br0">80537 39897 470,'-9'-21'76,"0"7"-11,-2 5-11,1 6-10,-4 6-7,-2 6-4,-3 5-4,-3 7-4,-3 4-2,-1 5-2,-2 3-2,-3 4-2,-1 5-2,-2 8-4,-3 6-3,-1 8-4,-2 3-1,-2 0 1,-2 2 3,-2 1 1,-1 2 1,0 1-2,0 3-1,0 1-2,2 0-9,2-2-20,3-1-18,4-3-18,4-5-5,7-9 10,7-8 11,7-9 10,4-9 7,2-6 6,2-7 4,2-6 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11"/>
    </inkml:context>
    <inkml:brush xml:id="br0">
      <inkml:brushProperty name="width" value="0.04597" units="cm"/>
      <inkml:brushProperty name="height" value="0.04597" units="cm"/>
      <inkml:brushProperty name="color" value="#F2395B"/>
    </inkml:brush>
  </inkml:definitions>
  <inkml:trace contextRef="#ctx0" brushRef="#br0">82228 41846 478,'8'-28'0,"-2"5"0,-1 7-1,0 5 0,-2 3 7,-1 1 15,0-1 14,-1 0 14,-4 2 4,-6 6-7,-6 4-7,-5 6-7,-4 3-4,1 3-3,-1 3-2,1 3-3,-1 2-2,1-1-1,0 0 0,-1 1-3,2-1 0,1 1-1,2-1-2,3 1-1,2-2-1,2 0-2,4-1-2,3 0-2,1-3-3,2-1-4,0-3-5,2-1-4,2-2-3,4-3-2,4-1-1,3-2-1,4-2-2,3-2 0,3-2 0,3-2 0,1-2-2,1-2 0,-1-1-1,1-3-2,-1-2 1,0-3 1,1-3 1,-1-3 2,0-2 2,-1 1 4,-1-1 2,-1 1 4,-2 0 2,-3 1 1,-3 1 1,-3 1 2,-2 2 5,-2 3 10,-3 2 9,-1 4 10,-2 5 10,-4 8 10,-2 8 8,-3 8 11,-2 3-3,2 0-15,1 1-15,0-1-14,2 0-9,0-1-6,2-1-4,0-1-4,1 0-4,0-1-3,0 1-3,0-1-3,0 0-5,0-1-6,0 0-6,0-2-8,1-2-7,2-1-10,2-2-10,2-2-9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11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84800 41156 576,'9'-23'1,"1"3"4,3 1 2,2 3 4,2 1 9,5 2 16,3 3 16,5 1 16,1 2 2,0 0-14,1 2-13,-1 1-14,0 0-12,-2 2-8,0 0-10,-1 2-10,-1 0-5,-1 2-3,-1 0-2,-1 2-3,-3 0-5,-3 1-7,-4 2-8,-4 0-7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02:14:18"/>
    </inkml:context>
    <inkml:brush xml:id="br0">
      <inkml:brushProperty name="width" value="0.02813" units="cm"/>
      <inkml:brushProperty name="height" value="0.02813" units="cm"/>
      <inkml:brushProperty name="color" value="#F2395B"/>
    </inkml:brush>
  </inkml:definitions>
  <inkml:trace contextRef="#ctx0" brushRef="#br0">35712 1856 782,'-7'-8'0,"2"0"3,2 1 1,2-1 2,2 1 7,2 1 11,2 0 14,2 2 11,2 1-3,3 0-19,3 2-19,3 0-20,2 1-11,-1 0-4,1 0-5,-1 0-3,-1 1-1,-5 2 5,-3 2 2,-4 1 5,-2 2 1,0 0 1,0 0-1,0-1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02:15:45"/>
    </inkml:context>
    <inkml:brush xml:id="br0">
      <inkml:brushProperty name="width" value="0.03106" units="cm"/>
      <inkml:brushProperty name="height" value="0.03106" units="cm"/>
    </inkml:brush>
  </inkml:definitions>
  <inkml:trace contextRef="#ctx0" brushRef="#br0">78063 45514 708,'-8'-7'0,"2"0"0,1 2 0,0 1 0,1 0 2,1 0 4,-1 0 5,0 0 4,0 3 6,0 6 9,0 6 9,0 5 9,0 6-1,1 5-12,-1 5-11,0 4-11,0 6-13,0 5-11,0 4-13,0 5-13,0-2-3,1-7 6,-2-8 4,2-7 6,-1-7 0,2-4-6,0-3-5,2-4-7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02:16:08"/>
    </inkml:context>
    <inkml:brush xml:id="br0">
      <inkml:brushProperty name="width" value="0.03378" units="cm"/>
      <inkml:brushProperty name="height" value="0.03378" units="cm"/>
    </inkml:brush>
  </inkml:definitions>
  <inkml:trace contextRef="#ctx0" brushRef="#br0">83746 55246 651,'-8'-3'6,"0"8"14,0 9 14,0 10 12,0 2 3,-1 0-10,-1-1-8,-2-1-10,1 0-5,1 1-1,0 1-1,2 1-1,1 0 0,1-1-2,0-1 0,2-1-2,0-1-12,2-1-24,0-1-26,2-1-24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34"/>
    </inkml:context>
    <inkml:brush xml:id="br0">
      <inkml:brushProperty name="width" value="0.03408" units="cm"/>
      <inkml:brushProperty name="height" value="0.03408" units="cm"/>
      <inkml:brushProperty name="color" value="#F2395B"/>
    </inkml:brush>
  </inkml:definitions>
  <inkml:trace contextRef="#ctx0" brushRef="#br0">53213 37974 645,'-8'-11'8,"2"10"15,1 10 16,0 10 16,2 5 2,0 2-11,2 3-10,0 1-11,1 2-6,-2 3-3,0 1-4,-1 2-2,-2 0-4,2-2-3,-1-1-4,0-3-4,0-2-2,2-3-1,0-3-2,2-3-1,0-8-8,0-10-17,0-13-16,0-12-16,0-3-2,0 3 12,0 5 11,0 3 13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02:20:02"/>
    </inkml:context>
    <inkml:brush xml:id="br0">
      <inkml:brushProperty name="width" value="0.02992" units="cm"/>
      <inkml:brushProperty name="height" value="0.02992" units="cm"/>
      <inkml:brushProperty name="color" value="#F2395B"/>
    </inkml:brush>
  </inkml:definitions>
  <inkml:trace contextRef="#ctx0" brushRef="#br0">38962 54452 735,'-7'-13'74,"3"7"-12,1 5-13,2 6-12,1 3-12,0 1-11,0 1-11,0 1-10,0-2-4,0-4 2,0-6 3,0-4 2,0-3 0,0 0-1,0 1-2,0-1-2,0 2 0,0 4 2,0 4 2,0 4 1,0 0 2,0-4 0,0-4 1,0-4 0,0 0 2,0 4-1,0 4 2,0 4 0,0 0 1,0-4 0,0-4 1,0-4 0,0 1 0,0 4-1,0 6-1,0 4-1,0 0 0,0-5 0,0-4 0,0-6 0,0 1 0,0 3-3,0 4-2,0 3-2,0 1-1,0-4 1,0-4 2,0-4 0,0 1 0,0 3-1,0 4-2,0 3 0,0 1 0,0-4 1,0-4 0,0-4 2,1-2-7,2-1-13,1-1-15,3-1-13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7T22:40:17"/>
    </inkml:context>
    <inkml:brush xml:id="br0">
      <inkml:brushProperty name="width" value="0.02887" units="cm"/>
      <inkml:brushProperty name="height" value="0.02887" units="cm"/>
      <inkml:brushProperty name="color" value="#FED406"/>
    </inkml:brush>
  </inkml:definitions>
  <inkml:trace contextRef="#ctx0" brushRef="#br0">13709 22706 761,'-8'-7'-1,"2"1"-2,1 0-2,0 2-2,1-3-3,-2-4-4,0-5-5,-1-5-3,0 0 5,0 5 12,2 5 14,1 5 12,0 5 9,2 7 6,0 7 3,2 8 6,0 2-2,0 2-8,0 1-8,0 1-8,-1 1-5,0 3-3,-2 1-4,0 2-3,-1 1-3,1-2-1,-2 0-4,2-1-1,-1-2-2,2-3 0,0-4-1,2-1 0,0-4-3,0-1-4,0-3-3,0-1-6,1-4-3,2-4-6,2-6-3,2-4-6,0-3 2,-1 0 6,-1 1 6,0-1 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7T22:40:21"/>
    </inkml:context>
    <inkml:brush xml:id="br0">
      <inkml:brushProperty name="width" value="0.03012" units="cm"/>
      <inkml:brushProperty name="height" value="0.03012" units="cm"/>
      <inkml:brushProperty name="color" value="#FED406"/>
    </inkml:brush>
  </inkml:definitions>
  <inkml:trace contextRef="#ctx0" brushRef="#br0">23300 21462 730,'28'-14'8,"-5"3"6,-7 3 5,-5 2 7,-2 2 2,3 1-1,3-2-2,4 2-1,-1-1 0,0 2-2,0 0-1,-2 2-1,-1 0-8,-1 2-18,-1 0-16,-1 2-18,-2 1-7,-2 3-1,-4 3 1,-2 4 0,-3-1 4,0-3 8,-2-3 7,0-3 9,-1 0 4,0 0 2,0 1 3,0 2 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7T22:40:21"/>
    </inkml:context>
    <inkml:brush xml:id="br0">
      <inkml:brushProperty name="width" value="0.03119" units="cm"/>
      <inkml:brushProperty name="height" value="0.03119" units="cm"/>
      <inkml:brushProperty name="color" value="#FED406"/>
    </inkml:brush>
  </inkml:definitions>
  <inkml:trace contextRef="#ctx0" brushRef="#br0">23295 22143 705,'-13'-2'36,"4"-2"-3,6-4-5,5-1-3,3-3-3,5 2 1,4 1-1,3 1 1,3 0-2,1 2-2,1 1-4,1 1-1,0 0-5,-1 2-4,-1 0-6,-1 2-5,0 0-6,1 2-8,1 0-8,1 2-8,-1-1-1,-3-1 5,-3 0 6,-2-2 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44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25517 9740 574,'-14'-8'1,"2"2"0,4 1 1,3 0 1,1 0 5,2-1 12,0-3 10,2-2 12,2 0 1,4 2-5,4 3-8,3 1-5,3 1-5,0 2 0,-1 0-3,1 2 0,0 2-1,-1 2-2,1 3-1,0 3 0,-2 4-3,-3 2-2,-3 3-3,-2 3-4,-2 2 0,0 3 0,0 1 1,0 3 1,-1-1 0,-3 0 0,0-1 0,-3-1 0,-2 1-1,0 5-4,-2 3-4,0 4-3,-2 2-2,-3 2 0,-4 1 1,-2 0 0,-1-2 1,1-4 2,1-5 3,1-5 2,-1-4 2,0-3-1,-1-3 0,-1-3-1,1-2 2,5-3 2,3-1 4,4-2 3,4-3 2,4-4 0,4-4 0,4-4 0,6-5 0,7-5-2,8-7-3,9-5-1,5-6-4,7-5-6,6-4-4,6-6-6,3 0-6,-1 2-8,1 4-8,0 2-7,-2 4-4,-3 5 2,-3 6 1,-2 4 2,-8 4 3,-8 4 4,-11 5 3,-9 3 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3:52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70971 8731 594,'-17'-2'0,"-1"-2"0,-3-3 1,-1-4 1,3-1 6,10 1 13,10-1 12,10 0 14,6 0 1,3-1-8,3-1-9,3-1-10,3-1-5,3 2-2,2 1-3,4 1-3,1 1-1,-1 2 0,-1 2-1,-2 2-1,0 1 0,1 1-1,-1-1 0,0 0-1,1 0 0,-1 2 1,0 0-1,1 2 0,-1 0 0,2 0 1,1 0 1,1 0 0,0 0 0,0 2-1,0 0 0,0 2 0,1 0-2,1 0 1,0-1 0,2 1-1,1 0 0,0-2-1,2 0 1,0-2-1,2 1-1,2 0 0,2 2 1,2 0-2,1 1 1,0-2 0,0-1 0,0 0 0,0-1 0,2 0-1,0 0 1,1 0 0,1 0-1,0 0 1,0 0 0,-1 0 1,0-1-2,-2 0 1,-2-1-2,-2-2-1,-1 1 1,2 0-1,0 2 1,2 0 1,0 1 0,-1 0 0,1 0 1,0 0 0,-1 0 0,-2 0 1,-2 0 0,-2 0 0,-1 0 0,-2 0 0,0 0 0,-2 0 0,1 0 1,-1 0-1,0 0 0,0 0 1,-1 0-1,-2 0 0,-2 0-1,-1 0-1,-3 0 0,-2 0 0,-1 0 1,-3 0 0,-1 0 0,-3 0-1,-1 0-1,-3 0 0,-1 0 0,-1 0-1,0 0-1,-2 0 0,-3-1-13,-5-4-25,-4-2-24,-6-3-25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18"/>
    </inkml:context>
    <inkml:brush xml:id="br0">
      <inkml:brushProperty name="width" value="0.02813" units="cm"/>
      <inkml:brushProperty name="height" value="0.02813" units="cm"/>
      <inkml:brushProperty name="color" value="#F2395B"/>
    </inkml:brush>
  </inkml:definitions>
  <inkml:trace contextRef="#ctx0" brushRef="#br0">35712 1857 782,'-7'-8'0,"2"0"3,2 0 1,2 0 2,2 1 7,2 1 11,2 1 14,2 0 11,2 2-3,3 0-19,3 2-19,4 0-20,0 1-11,1 0-4,0 0-5,-1 0-3,-1 1-1,-5 2 5,-3 2 2,-4 2 5,-2 1 1,0-1 1,0 1-1,0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18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35451 2407 606,'-12'-8'22,"5"0"-4,6 0-3,6 0-3,3-1-3,3-1-2,2-3-2,2-2-2,1 0-2,3-1-1,2 1-1,1-1-2,0 2 1,-2 5-1,-4 3 1,-3 4 1,-2 3 0,-3 1 2,-1 3 1,-2 2 3,-1 2 1,0 4 1,0 2 1,0 3 1,-1 2 2,-2 3 2,-2 1 2,-2 3 2,-2-1 1,0-2 0,-1-1 1,-2-2-1,1-3-1,1-1-3,0-3-5,2-1-3,3-5-8,6-6-14,5-7-14,7-8-13,3-6-4,-1-7 4,1-7 5,-1-6 5,1-2 4,-2 6 4,-1 4 4,-1 5 5,-1 5 4,-2 3 5,-3 4 6,-1 5 4,-2 4 13,-2 8 17,-2 6 19,-2 7 18,-1 3 3,0-1-13,0-1-12,0-1-14,-1 2-8,-2 5-6,-2 5-5,-2 5-5,0 2-6,1-2-3,0 0-6,1-1-5,2-3-4,1-5-4,0-5-5,2-5-4,0-5-7,2-4-10,0-6-9,1-4-10,2-4 1,-2-2 12,1-1 10,0-3 11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19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37544 1025 531,'9'-7'16,"2"1"2,1 0 1,3 2 2,1 0 0,-1 2-3,1 1 0,0 0-3,0 1-3,-1 0-3,1 0-5,0 0-4,-1 1-3,1 0-2,0 1-3,-1 2-1,0-1-1,-2 0 2,-2-2 1,-3 0 2,0 0 2,0 2 4,0 1 4,0 3 3,-1 2 4,-3 0 4,0 1 5,-4 1 3,1 3 2,0 2-1,2 3 0,0 3-1,1 3-1,-2 3-1,0 3-2,-2 2-2,0 4-1,2 1-1,1 2-1,0 2-1,1 1-3,2 0-3,0 0-4,2 0-3,-1 0-4,1-2 0,0 0-3,0-1 0,0-3-1,0-2 0,-1-3 2,1-3 0,-1-4 0,0-3-2,-2-5-3,0-3-1,-3-6-6,-4-8-11,-4-8-10,-4-8-12,-3-7-2,-3-9 4,-4-7 5,-1-8 4,-4-4 5,1 1 3,-2-1 4,-1 0 4,-1 3 3,1 6 3,-1 5 3,1 7 2,1 4 3,3 3 2,2 3 2,4 3 2,3 2 4,1 1 6,2 1 6,2 0 5,3 3 5,2 1 2,4 2 2,3 2 2,1 3-1,1 4-4,2 4-4,0 4-5,0 3-3,-2 3-5,-2 3-2,-2 3-4,-2 2-2,0-1 0,-2 1 2,0-1-1,-1-2 1,-2-3-1,0-4-1,-2-4 0,4-7-2,6-8-5,8-9-5,6-9-4,2-3-3,-1 3 2,-2 2 1,-2 5 0,-2-1 3,1-2 1,0-1 2,0-3 2,-2 1 1,-1 1 3,-2 3 1,-2 1 1,-2 3 1,-2 2 1,-2 4-1,-2 3 0,-1 1 2,-2 0 5,0 0 4,-1 0 5,-2 1 3,0 0 0,-1 2 0,-2 0 0,0 1 0,1 0-1,-1 0-2,0 0-1,1 2 0,1 4 1,0 4 2,2 3 2,1 4-1,0 2-1,2 1-2,1 3-1,0 1-2,2 1-1,0 1 0,2 1-2,0-2-1,2-1-1,0-4-2,2-3-2,0-1-1,3-1-1,2 1-1,2-1-1,1 0-1,-1-2 2,1-2 0,0-3 2,-1 0-3,-1 0-3,0 0-4,-2 0-4,-1 0-2,-4 3 1,-3 2 1,-2 2 1,-4 0 2,-4-1 4,-3-1 3,-5-1 4,-1-1 2,1-2-2,0-2 0,2-2-1,1-1-2,1 0-1,1-1-1,1 1-3,1-2-1,4-4-2,2-4-2,4-3-1,3-5-3,4-4-4,4-3-4,3-5-3,2 1-1,-2 4 2,-3 3 3,-1 4 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20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39047 1707 619,'17'-8'0,"1"0"0,3 0 0,1 0-1,1 1 2,0 1 2,-2 0 3,-1 2 2,-2 0 4,-1 2 3,-2 1 4,-3 0 4,0 1 2,0 0 0,0 0-1,-1 0 1,1 1-2,0 2-2,0 2-3,-1 2-2,0 2-2,-2 1 1,-2 3 0,-2 2 1,-2 2-2,0 3-1,-2 3-3,0 3-1,-2 2-3,-2 1-2,-2 0-3,-2 2-1,-2-1-3,-1-1-2,-3-2-3,-2-3-2,-1-2-2,1-1-3,-1-2-2,0-3-2,1-2-1,1-4 0,1-5 0,0-3 0,3-4-2,1-6-4,2-4-4,2-5-4,2-4 0,0-3 4,2-3 4,0-2 4,1-1 5,0 5 4,0 3 5,0 5 6,1 3 10,2 6 15,2 5 15,2 4 17,0 5 3,0 4-8,-2 3-8,-1 5-8,0 3-6,-2 5-6,0 3-4,-2 5-6,0 1-5,0 0-4,0 0-4,0 1-5,0-4-4,0-4-6,0-5-5,0-5-5,1-3-5,0-2-5,2-2-6,0-3-4,2-3-1,4-8 5,2-6 5,3-7 4,0-4 6,-2 1 5,-4-1 5,-3 1 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35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53550 37310 521,'15'-15'-22,"-1"2"8,-1 2 6,0 3 8,-2 0 5,1 0 3,0 0 5,0 0 4,-1 1 1,1 1-1,0 0-2,0 2-1,0 0-1,3 2 0,2 0 0,2 2 0,-1 0-2,1 0-1,-2 0-3,-1 0-2,0 0-1,1 0 0,2 0 0,0 0-1,-1 0 1,-1 2 0,-3 0 0,-1 2 0,-2 0 1,0 2 0,-2 0 1,0 1 0,-2 1 0,-1 0 1,-1 0 1,0 0 1,-1 0 1,0 1 0,0 1 1,0 2 0,-1 1 0,2 3 1,-2 3 0,1 3 1,0 3-1,0 1 0,0 2 0,0 3 0,-1 1-1,0 4 1,-2 3-1,0 3 1,-1-1-2,2 0-1,0-3-2,2-2-3,-1-2 0,2-3 0,-2-4 0,1-1 0,0-4-1,0-2 1,0-1-1,0-2 1,0-2-2,0 1-1,0 0-1,0-1-1,0 0-2,0 0-5,-1-2-3,1-1-4,-2-2-1,-6-2 2,-4-4 1,-5-2 2,-4-5-1,-2-6-4,-1-6-3,-2-5-4,-2-6-3,1-3 0,-1-5-2,1-3-1,-2-2-2,0-2-3,-1-1-1,0 0-4,0 1 2,2 4 3,4 3 5,3 5 4,3 4 4,3 5 5,3 5 4,2 5 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20"/>
    </inkml:context>
    <inkml:brush xml:id="br0">
      <inkml:brushProperty name="width" value="0.03372" units="cm"/>
      <inkml:brushProperty name="height" value="0.03372" units="cm"/>
      <inkml:brushProperty name="color" value="#F2395B"/>
    </inkml:brush>
  </inkml:definitions>
  <inkml:trace contextRef="#ctx0" brushRef="#br0">40547 2022 652,'8'-6'6,"0"2"12,-1 4 12,1 2 11,-1 4 5,-2 4-6,-2 4-4,-2 3-5,-1 5-4,0 3-5,0 5-4,0 3-4,-1 2-4,-2 1-4,-2-1-4,-2 0-2,0-2-7,3-2-8,1-3-9,2-3-8,1-8-7,2-12-6,0-13-6,1-13-7,2-7 2,2-1 10,2-1 9,2-1 10,1 2 7,-1 3 8,1 5 6,0 3 7,0 3 4,-1 3 2,1 1 0,0 2 2,0 2 0,1 2-2,1 3-2,1 1-2,0 1-1,-2 0-3,-2 0-3,-3 0-2,0 0-1,0 0 1,0 0-1,0 0 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20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41444 1624 619,'-1'-21'2,"0"5"4,-2 5 6,0 4 5,-1 8 7,2 8 12,1 9 10,0 9 10,1 11 1,-2 12-12,0 13-10,-2 13-10,1 11-11,-1 8-9,0 10-8,0 8-10,0 4-8,2 2-10,1 1-8,0 1-9,1-11-2,0-24 8,0-23 8,0-24 6,0-12 2,0-1-2,0-1-2,0-1-3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21"/>
    </inkml:context>
    <inkml:brush xml:id="br0">
      <inkml:brushProperty name="width" value="0.03653" units="cm"/>
      <inkml:brushProperty name="height" value="0.03653" units="cm"/>
      <inkml:brushProperty name="color" value="#F2395B"/>
    </inkml:brush>
  </inkml:definitions>
  <inkml:trace contextRef="#ctx0" brushRef="#br0">45555 1932 602,'-14'-6'81,"2"6"-8,4 4-10,3 5-8,1 7-10,0 8-11,0 7-10,0 8-10,-1 5-8,0 2-3,-1 2-5,-2 2-3,1 2-4,-1 0-3,0 1-4,0 2-3,0-1 0,0-3 1,1-1 3,-1-2 1,1-3-2,2-5-4,2-6-5,2-4-5,1-5-3,0-5-4,0-5-1,0-4-3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22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45951 2297 474,'-8'-7'33,"-1"2"0,-1 2 1,-2 3 0,1 2-3,-1 5-8,0 5-6,0 6-7,0 2-5,-1 1-2,-1 1-3,-2 1-2,0-1-2,-1-1-2,-1-2-1,-1-3-1,1-1 0,3-2 2,2-3 3,4-1 2,4-1 1,4 2 0,5 0-1,6 1 1,3 0-2,3-2-1,3-2-3,3-2-2,1-2 0,-1 0-1,0-2 0,-2 0 0,0-1 1,1 1-2,1 2 1,1 0-2,1 0 0,1-2-3,1-2-2,1-2-3,0-2-1,1-3 1,-1-4 0,0-2 1,0-2 2,-2-1 2,-3-1 4,-1-1 3,-3 0 2,-3 0 1,-3 2 1,-3 1 1,-2 2 2,-2 1 2,-2 2 1,-2 2 2,-2 2 4,-4 0 6,-2 2 5,-3 1 6,-2 0 4,0 2 1,0 0 2,1 2 0,-1 1 1,2 4-4,1 2-3,0 3-2,1 4-4,-1 4-2,-2 3-3,0 5-2,0 1-3,3 1 0,1-1-2,2 0-2,1 0 0,2-3-1,1-1 0,0-3-1,2-1-3,2-4-2,2-3-5,2-3-2,2-3-4,5-4-2,4-4-4,3-4-2,3-5-1,-1-7-3,1-7 0,-1-7-1,0-2 0,-4 1 3,-3 3 2,-3 2 2,-2 1 2,0 3 1,-2 1 1,-1 3 1,-1 2 3,-2 2 6,-2 4 5,-2 3 5,0 2 7,2 2 10,2 2 8,1 2 10,3 2-3,0 2-12,2 2-14,0 2-12,0 2-7,-3 1 2,-1 3 0,-2 2 2,-2 2 1,-4 3 0,-2 3-1,-3 3 1,-3 0-1,2-1 0,-1-3 0,0-1-1,1-3-1,0-3-1,2-2-3,0-4-1,4-4-3,5-4-4,4-5-4,5-6-3,3-3-1,0-3 1,-1-3 2,1-3 1,0-3 2,1-1 1,1-3 1,1-1 1,0-1 2,-1-1 1,0 1 1,-2 0 2,-2 0 2,-1 5 2,-2 2 2,-2 3 3,-2 2 2,-2 0-1,-3 2 1,0 1 0,-2 1 2,0 3 5,0 1 5,0 2 5,-1 1 3,-1 1 3,0-1 3,-1 0 3,-1 2 7,0 4 14,0 4 12,0 4 14,0 3-2,0 1-16,0 3-17,0 2-15,0 6-11,1 10-7,-1 12-6,0 11-5,0 8-6,0 9-4,0 7-5,0 8-4,0 8-5,-2 4-8,0 7-7,-1 6-8,-1 4-2,2 1 0,0 3 2,2 1 0,0-10 2,0-24 5,0-23 5,0-24 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1"/>
    </inkml:context>
    <inkml:brush xml:id="br0">
      <inkml:brushProperty name="width" value="0.03194" units="cm"/>
      <inkml:brushProperty name="height" value="0.03194" units="cm"/>
      <inkml:brushProperty name="color" value="#F2395B"/>
    </inkml:brush>
  </inkml:definitions>
  <inkml:trace contextRef="#ctx0" brushRef="#br0">92002 15056 688,'0'-17'4,"2"-3"5,0-3 7,2-3 6,-1 0 4,0 3 0,-2 2 1,-1 5 1,0 1-1,0 2-2,0 2-3,0 3-1,-1 0-3,-1 2-3,-3 0-4,-2 2-3,-2 1-3,-4 2-3,-2 2-4,-3 2-2,-3 2-3,-1 4-2,-3 2-1,-1 3-1,-2 2-1,-1 1 1,-1 2 2,-1 0 1,0 1 1,1 1 3,2 1 1,0 1 2,1 1 2,1 1 4,1 1 2,1 1 5,1 0-1,3 0 0,1 1-3,2-1-1,4-1-1,3-3-2,4-3-2,4-3-1,3-2-1,0-2-1,1-2-1,2-3-2,3-1-1,6-2-3,5-2-2,7-2-4,2-3-1,2-4 0,1-4-1,1-3 0,1-4 0,1 0 3,1-1 1,0-1 1,0 1 3,-5 3 2,-3 3 3,-5 2 3,-3 3 2,-2 2 2,-4 3 2,-3 1 2,-1 3 2,-2 4 6,-1 3 4,0 5 4,-3 2 0,-2 1-4,-4 1-4,-2 2-5,-2-2-3,2-1-2,1-3-2,0-1-2,3-3-3,2-4-6,4-4-5,2-4-6,3-4-1,4-6 2,2-4 1,3-5 3,3-3 0,5-3 1,3-1 0,5-3 0,-1 2 1,-6 4 1,-3 3 2,-6 4 1,-3 4 0,-1 1 0,-1 2-1,0 2-1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1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94414 15058 584,'-30'52'123,"5"-4"-28,3-6-28,5-4-28,2-4-16,2 0-3,2-1-3,3-1-3,1-2-4,2-4-4,2-1-4,2-4-5,1-3-2,2-1-3,0-3-2,2-1-2,1-2-2,3-4 0,4-3 0,2-2-1,3-5 0,1-6-2,3-6-2,1-5-1,2-5 0,0-3-1,-1-3 0,1-3 0,-2 0 2,-1 0 2,-3 1 2,-1 1 3,-2 2 2,-3 1 3,-1 3 4,-2 2 2,-2 1 2,-2 2 3,-2 3 2,-2 1 2,-2 3 2,-2 3-1,-2 3 1,-2 2 0,-1 2-1,-2 0-3,0 0-2,-1 1-3,-1 1-3,-2 5-2,0 6-3,-1 4-2,0 3-1,0 1 0,2 1 1,1 1 0,2 0-4,2-2-7,4-3-8,3-1-7,1-2-1,1-2 6,2-3 7,0-1 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1"/>
    </inkml:context>
    <inkml:brush xml:id="br0">
      <inkml:brushProperty name="width" value="0.03395" units="cm"/>
      <inkml:brushProperty name="height" value="0.03395" units="cm"/>
      <inkml:brushProperty name="color" value="#F2395B"/>
    </inkml:brush>
  </inkml:definitions>
  <inkml:trace contextRef="#ctx0" brushRef="#br0">95620 15597 648,'-14'30'110,"2"-3"-26,4-3-25,3-3-26,0-1-14,2 1-3,-1 1-4,0 1-4,0-1-2,2-3-3,0-3-1,2-3-3,2-1-3,2-2-1,3-1-4,4-1-2,1 0-2,3-2-1,2-1-2,1 0-1,2-2-3,1 0-3,1-2-4,2 0-4,-1-2-1,1 0 0,-1-2-1,1 0 1,-2-2 1,-3 0 2,-3-1 1,-3-2 2,-2 1 3,-2-1 6,-2 0 4,-2 0 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2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96045 15546 597,'-8'-8'-5,"0"2"6,0 0 3,0 2 5,1 4 9,-1 8 14,0 8 14,0 7 13,1 6 1,0 5-12,2 3-13,1 4-13,-1 5-6,-2 8 0,-2 6-1,-2 7 0,0 4-5,1-1-9,0 1-8,2-1-10,1-4-7,1-8-8,0-10-5,2-8-7,0-7-5,2-5-3,0-5-2,2-5-3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2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96857 13525 703,'23'-34'44,"-1"9"-4,-1 11-4,-1 9-4,-1 7-4,-2 4-6,-3 4-5,-1 3-5,-3 4-3,-2 3 0,-4 3 0,-2 3 0,-3 2-1,-2-1-1,-2 0-1,-2 1 0,-2-1-4,-2 1-4,-1-1-7,-3 1-5,0-3-1,3-3 2,1-5 3,2-3 3,3-3 2,4-3 0,4-1 0,4-2 1,4-2-2,5-4-5,5-2-4,5-4-4,3-1-4,-1-1 0,1-2-3,-1 0 0,-1 0-2,-3 2-1,-2 3 0,-5 1-1,-1 1 2,-4 0 5,-3 0 5,-2 0 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2"/>
    </inkml:context>
    <inkml:brush xml:id="br0">
      <inkml:brushProperty name="width" value="0.02864" units="cm"/>
      <inkml:brushProperty name="height" value="0.02864" units="cm"/>
      <inkml:brushProperty name="color" value="#F2395B"/>
    </inkml:brush>
  </inkml:definitions>
  <inkml:trace contextRef="#ctx0" brushRef="#br0">97757 13741 768,'1'-15'-2,"2"2"-2,2 3-2,2 1-3,1 1 6,3 0 15,2 0 16,2 1 15,1 0 4,3 2-7,1 2-7,3 2-8,1 1-7,1 0-9,1 0-8,1 0-10,1 1-7,1 4-5,0 2-7,2 3-5,-2 1-1,-5-2 5,-5-2 6,-4-2 5,-4-2-1,-1 1-4,-1 0-5,0 0-4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35"/>
    </inkml:context>
    <inkml:brush xml:id="br0">
      <inkml:brushProperty name="width" value="0.03068" units="cm"/>
      <inkml:brushProperty name="height" value="0.03068" units="cm"/>
      <inkml:brushProperty name="color" value="#F2395B"/>
    </inkml:brush>
  </inkml:definitions>
  <inkml:trace contextRef="#ctx0" brushRef="#br0">53755 38000 716,'-13'13'22,"6"-3"6,6-4 7,6-4 7,4-2 0,1 0-7,3 0-7,2 0-6,0 0-7,-1 0-5,-1 0-6,0 0-5,-2 1-6,-3 2-7,-1 2-6,-2 2-6,-2 2-6,0 3-6,-2 4-7,0 2-5,-2 0 0,0-3 8,-2-3 7,0-2 8,-2-2 6,0 1 5,-1 1 5,-1 2 4,-1-1 3,2-1 2,1-1 3,0 0 2,2-1 4,2 0 8,2-1 8,2 1 7,2 0 2,2 0-3,2 0-3,2 0-3,-1 0-3,1 1-4,-2 1-4,0 2-4,-2 0-1,-1 1 0,-1 1-1,0 1 1,-2 1-2,0 2-2,-2 0-2,0 1-3,-2-1 1,-2-1 1,-2-2 2,-2-2 2,-1-1 2,-2 1 3,0 1 2,-1 1 4,-1-1 0,1-4 0,-1-5-1,0-2 0,1-6-1,2-6-2,3-6-2,1-5-2,3-4-5,6-1-7,4-1-7,5-1-8,3 0-4,2 1-2,0 1-1,1 1-1,-1 3-4,-3 3-3,-3 4-5,-2 5-5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5"/>
    </inkml:context>
    <inkml:brush xml:id="br0">
      <inkml:brushProperty name="width" value="0.03402" units="cm"/>
      <inkml:brushProperty name="height" value="0.03402" units="cm"/>
      <inkml:brushProperty name="color" value="#F2395B"/>
    </inkml:brush>
  </inkml:definitions>
  <inkml:trace contextRef="#ctx0" brushRef="#br0">100685 34869 646,'-8'-36'16,"2"8"0,1 6-2,0 6 0,1 5-1,-2 1 2,0 1 0,-1 0 0,-1 1 1,0 1 0,0-1 0,0 0 1,0 1-2,-1 0 0,-2 2-3,0 0-1,-1 2 0,-1-1-1,-2 0 1,0 0 0,-1 0-2,-3 2-3,-1 1-4,-3 0-4,0 2-1,-1 2 0,1 2 0,-1 2 0,1 1 1,3 3 1,1 2 0,3 2 2,0 0 0,0 1 0,1 0 1,-1-1 0,1 2 1,1 2-2,0 1 1,2 2-2,1 2 1,1-1-2,0 1 0,2-1 0,0 1-1,2 2 0,1-1 1,1 2 0,-1 0-1,2-3 1,-1-1-1,0-3-1,0-1 1,2-3-1,0-1 2,2-2-1,0-2 0,2-1 0,0 0-2,2-2 0,1-1-3,1-2-3,3-3-3,2 0-3,2-4-1,3-2 2,3-4 0,4-2 2,0-3 2,1-1 1,-1-3 2,1-1 2,-2-1 2,-3 2 2,-3 3 1,-3 1 3,-2 2 6,0 2 10,-2 2 10,-1 2 9,-1 4 3,-2 2-8,-2 5-5,-2 4-8,-1 3-4,0 0-4,0 1-5,0 1-2,0 0-5,0-1-2,0-1-4,0 0-3,2-5-5,4-8-6,4-8-6,3-8-8,3-5 2,2-3 7,0-3 7,1-3 8,0 0 5,-1 0 0,-1 1 3,-1 1 0,-2 3 1,-2 5 0,-4 5-1,-2 4 0,-3 6-6,-1 3-11,0 4-10,-2 3-11,0 3-2,-2-2 8,0 0 8,-1-2 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6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101808 34869 615,'8'-8'4,"0"2"6,-1 1 8,1 0 7,0 2 1,0 2-5,0 2-5,0 2-5,-1 2-2,-1 0-2,0 1 1,-2 2-2,0 0-2,0 2-4,0 0-3,0 1-5,-1 2-1,-2 1 1,-2 3 1,-2 2 0,-2 0 2,-2 1 0,-2-1 0,-2 1 1,1-2 1,1-3 1,2-2 2,2-4 2,5-5-1,6-8-4,7-8-4,7-7-3,4-6-3,1-1 0,1-3-2,1-1-1,-1-1 0,-1 1 1,-3 1 2,-1 1 1,-2 2 1,-3 3 2,-1 3 2,-2 3 3,-3 3 2,-1 3 5,-2 2 5,-2 4 4,-2 3 8,-2 2 11,-2 3 13,-2 4 11,-1 2 1,0 3-10,0 4-9,0 2-10,1 2-6,0 1-3,2 1-3,1 1-3,0-1-2,0-1-3,0-3-1,0-1-2,0-2-1,0-1 1,0 0 0,0-2 0,1-1-3,3-2-5,4-3-8,2-1-5,3-4-4,2-6 3,1-5 0,3-7 2,0-5 2,1-5 1,0-5 3,-1-5 0,0-2 2,-1-2 0,-1-1 0,-1 0 1,-1 1 1,-4 4 1,-3 3 2,-2 5 2,-3 3 1,-2 3 0,-2 3 1,-2 3 0,-2 2 1,-2 2-1,-2 3 0,-2 1 1,-1 2-2,-1 0-5,-1 2-3,-2 0-3,1 4-4,-1 4-4,1 6-3,-1 4-4,1 3-1,0 1-1,2 1 0,1 1-1,1-1 2,3-4 4,1-4 4,2-5 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6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103658 35516 529,'15'-1'30,"-1"0"-2,0-2-2,-2 0-2,0-1-2,-1 2-3,1 1-3,0 0-3,0 1-2,2 0-2,0 0-2,1 0-1,0 1-2,-1 0 2,0 1 1,-2 2 1,-1 1-2,-1 2-4,0 1-3,-2 3-5,-1 2 0,-2 2 4,-2 1 2,-2 3 4,-2 1 3,0 3 4,-2 1 4,0 3 4,-2 1 3,0 1 0,-1 0 0,-2 2 1,0 3-1,1 3-3,-1 4-2,0 4-3,0 1-2,-2-2-4,0-2-4,-1-2-4,-2 6-4,-2 14-9,-1 13-7,-3 15-8,1-1-4,3-14-1,2-13-2,4-14 0,1-8-4,0-2-2,1-2-4,-1-1-4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7"/>
    </inkml:context>
    <inkml:brush xml:id="br0">
      <inkml:brushProperty name="width" value="0.03076" units="cm"/>
      <inkml:brushProperty name="height" value="0.03076" units="cm"/>
      <inkml:brushProperty name="color" value="#F2395B"/>
    </inkml:brush>
  </inkml:definitions>
  <inkml:trace contextRef="#ctx0" brushRef="#br0">104658 33194 715,'10'-22'2,"3"3"5,5 3 5,4 2 4,-1 4 3,-3 3 2,-5 3 3,-3 2 1,-1 3 0,0 0-1,1 1-1,1 2-1,0 2-2,-4 3-5,-3 5-3,-2 4-4,-3 2-3,0 3-2,-1 1-2,-2 3-1,-1-1-2,-4 0 1,-2-1 1,-3-1 1,-1-2-1,1-3-2,1-3-2,0-2-1,4-3-3,6-3-1,6-1-2,6-2-1,4-2-1,2 0 2,1-2 1,3 0 1,0-1-2,1 0-8,-1 0-7,1 0-7,-1 0-5,-1 0 1,-1 0-2,0 0 0,-3-1 3,-3 0 8,-3-2 8,-2 0 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4:37"/>
    </inkml:context>
    <inkml:brush xml:id="br0">
      <inkml:brushProperty name="width" value="0.03073" units="cm"/>
      <inkml:brushProperty name="height" value="0.03073" units="cm"/>
      <inkml:brushProperty name="color" value="#F2395B"/>
    </inkml:brush>
  </inkml:definitions>
  <inkml:trace contextRef="#ctx0" brushRef="#br0">105609 33400 715,'8'-29'4,"2"5"5,0 5 8,1 5 6,1 3 3,0 2 0,-1 2 1,1 2 0,1 2 0,1-1-2,3 0-2,2 0 0,1 1-6,3 2-8,1 2-7,3 2-10,0 2-5,0 2-7,1 1-5,-1 3-5,0 0-4,-1 0-2,-1-2-1,-1-1-3,-2-1 1,-5 0 4,-3-2 3,-4 0 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36"/>
    </inkml:context>
    <inkml:brush xml:id="br0">
      <inkml:brushProperty name="width" value="0.03235" units="cm"/>
      <inkml:brushProperty name="height" value="0.03235" units="cm"/>
    </inkml:brush>
  </inkml:definitions>
  <inkml:trace contextRef="#ctx0" brushRef="#br0">64798 47875 680,'-13'-24'81,"5"13"-15,4 14-15,5 14-16,3 5-9,-2-3-6,0-3-5,-2-3-5,0 1-3,0 5-3,0 5-1,0 5-2,0 4-1,0 2-4,0 4-2,0 3-3,0 1-2,-2 0-2,0 0-3,-2 0-3,1-2 0,1-4 2,0-3 0,2-5 2,0-4-3,0-3-8,0-5-8,0-3-7,-1-3-2,-2-4 4,-2-3 6,-2-2 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37"/>
    </inkml:context>
    <inkml:brush xml:id="br0">
      <inkml:brushProperty name="width" value="0.03811" units="cm"/>
      <inkml:brushProperty name="height" value="0.03811" units="cm"/>
    </inkml:brush>
  </inkml:definitions>
  <inkml:trace contextRef="#ctx0" brushRef="#br0">66032 47662 577,'-8'-14'3,"2"3"8,1 3 8,0 2 6,2 4 7,0 4 4,2 4 6,0 4 4,1 3 0,0 3-8,0 3-6,0 3-6,0 2-6,0-1-3,0 1-3,0-1-4,0 2-5,0 1-5,0 3-5,0 1-7,0 3-1,-2 4 3,0 4 2,-1 5 3,-1 0-7,2-3-14,0 0-16,2-3-15,-1-4-6,0-8 4,-2-6 5,0-6 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37"/>
    </inkml:context>
    <inkml:brush xml:id="br0">
      <inkml:brushProperty name="width" value="0.03357" units="cm"/>
      <inkml:brushProperty name="height" value="0.03357" units="cm"/>
    </inkml:brush>
  </inkml:definitions>
  <inkml:trace contextRef="#ctx0" brushRef="#br0">65210 48828 655,'-14'-22'4,"3"3"10,3 3 10,2 3 8,4 2 4,2 4-4,4 2-4,2 4-4,2 1-3,2-2-3,0 0-2,1-2-3,2 0-1,2 1 1,1-1 1,3 0 1,2 0-1,1 2-5,3 0-4,1 2-4,2 0-12,3 0-17,1 0-17,3 0-18,-4 0-6,-6 2 8,-7 0 8,-6 2 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38"/>
    </inkml:context>
    <inkml:brush xml:id="br0">
      <inkml:brushProperty name="width" value="0.03561" units="cm"/>
      <inkml:brushProperty name="height" value="0.03561" units="cm"/>
    </inkml:brush>
  </inkml:definitions>
  <inkml:trace contextRef="#ctx0" brushRef="#br0">66982 47763 617,'0'-16'-1,"0"2"-2,0 1-3,0 1-2,0 0 5,0 2 11,0 1 12,0 1 12,-3 1 6,-6 2 0,-6 2 0,-5 2 1,-4 3-3,-1 6-4,-1 4-5,-1 5-5,-1 3-4,-1 1-3,-1 1-3,-1 1-3,0 1-2,1 1-1,2 1-3,0 1 0,2 0-3,2 1-1,4-1-2,3 0-2,3 0-1,3-3-1,3-1 0,2-3 0,4-2-1,4-3 0,4-2-1,4-4-1,3-2 0,5-2 0,4-2 1,3-2-1,4-2 1,3-2 1,3-2 0,3-2 2,-1 0-3,-2 2-6,-3 2-5,-3 2-6,-4 1-3,-3 0-3,-5 0-1,-3 0-3,-3 0 1,0-1 4,-2-2 2,-1 0 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39"/>
    </inkml:context>
    <inkml:brush xml:id="br0">
      <inkml:brushProperty name="width" value="0.04035" units="cm"/>
      <inkml:brushProperty name="height" value="0.04035" units="cm"/>
    </inkml:brush>
  </inkml:definitions>
  <inkml:trace contextRef="#ctx0" brushRef="#br0">67870 48162 545,'22'-28'-6,"-5"9"9,-3 7 9,-4 8 8,-1 4 4,2-2 0,1 0-1,3-2 0,0 2-2,-2 2-6,-3 4-4,-1 2-5,-3 3-2,-2 4-1,-4 2-1,-2 3 0,-4 3 0,-6 5-1,-4 3 1,-5 5-1,-2 0 1,1-4-1,1-2-1,1-3 1,2-3-1,3-5 1,2-3 0,4-4 1,4-4-1,4-4-1,5-4 0,6-4-1,4-4-1,3-2-1,5-3 0,3-3-1,3-2 1,1-1 0,1-1 1,1-1 1,-1 0-3,-1 1-4,-3 1-6,-2 1-6,-2 1-1,-3 0 1,-2 2 2,-4 1 2,-2 1 2,-3 1 2,-1 1 2,-2 0 2,-1 1 4,-2 1 4,-1-1 3,0 0 6,-1 1 6,0 1 12,0 0 10,0 2 11,-2 3 2,-2 6-5,-3 6-5,-4 6-6,-1 4-5,-1 1-3,-1 3-4,-1 1-3,0 3-4,2 1-4,2 2-3,3 3-5,0-1-1,2-2-1,0-1-2,2-2 0,1-3-1,0-2 0,2-1 1,0-2 0,3-3-2,2-3-2,3-2-3,4-4-4,2-2-1,1-4 1,3-3-1,1-2 0,2-5-1,1-5-1,2-7-2,0-5-2,0-4 0,1-3 2,-1-1 1,1-2 1,-3 0 2,-3 1 2,-4 3 2,-5 2 3,-2 2 0,-2 3 1,-2 3-1,-2 3 0,-2 3 3,-2 5 4,-2 3 6,-2 4 4,-2 3 3,-1 2 0,-3 2 1,-2 2 0,0 2-1,1 2-5,1 1-5,0 3-4,2 1-4,1 0-4,1-1-4,0 1-4,3 0-3,3-2-1,2-1-1,3 0-2,5-2-1,4-1-4,5 0-2,5-2-3,3 0 0,-1-2 4,1-1 4,-1 0 3,0-1 4,-3 0 4,-1 0 4,-2 0 4,-3 0 2,-1 0 1,-2 0 1,-2 0 1,-3 1 9,-5 4 16,-2 2 18,-5 3 16,-3 3 6,0 0-9,-1 1-8,-2 1-7,1 1-6,1 1-4,1 2-5,0 0-3,1 0-3,1-1-2,-1-1-1,0-1-1,1 0-3,2 0-8,2-1-6,2 1-6,2-1-3,2-1 0,2-1 2,2 0 1,3-3-2,3-1-4,5-2-4,4-2-5,2-2-2,3 0-3,1-2-1,2 0-2,1-2-1,-3 0-2,-2-2-1,-1 0-1,-4-1 3,-5 0 5,-5 0 6,-4 0 7,-3 0 2,0 1 1,0-2 2,0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4"/>
    </inkml:context>
    <inkml:brush xml:id="br0">
      <inkml:brushProperty name="width" value="0.03269" units="cm"/>
      <inkml:brushProperty name="height" value="0.03269" units="cm"/>
      <inkml:brushProperty name="color" value="#00BFF3"/>
    </inkml:brush>
  </inkml:definitions>
  <inkml:trace contextRef="#ctx0" brushRef="#br0">56194 34377 672,'0'-48'0,"2"15"12,0 15 12,1 15 12,1 11 3,0 7-4,0 9-4,0 7-5,0 4-2,0 1-2,0-1-2,0 0 0,-1 2-4,-1 2-4,0 3-5,-2 4-4,0 1-2,0 0-2,0 0 0,0 0-1,0-2-1,0-4-5,0-4-2,0-4-4,0-4-2,-2-5-1,0-5 0,-1-5 0,-2-4-1,0-2-1,-2-4-2,0-2-1,-1-4 0,-2 0 0,0-3 0,-1-2 0,-1-3 3,1-3 2,-1-5 2,0-3 4,2-4 0,3 0 0,2-1-2,4 0-1,1 0 4,0 5 9,0 3 9,0 5 8,0 1 5,2 2 0,0 1 2,2 1 0,0 1-1,3 2-3,2 2-4,2 2-3,0 2-2,-1 4-3,0 2-1,-2 3-4,-1 4 0,-1 4-2,0 3 0,-2 5-1,-1 0-1,-4 0 0,-2-1-1,-3-1 0,-3-2 0,0-1 0,-1-2 1,-1-3 0,-1-1 1,2 0 1,1-2 1,1-1 1,2-2-2,6-4-4,4-4-5,5-4-5,5-5-3,4-4-2,3-5-1,4-5-2,2-2-1,-3 1 2,-2 1 2,-1 1 1,-3 2 1,-3 3 1,-3 2 2,-2 4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36"/>
    </inkml:context>
    <inkml:brush xml:id="br0">
      <inkml:brushProperty name="width" value="0.03805" units="cm"/>
      <inkml:brushProperty name="height" value="0.03805" units="cm"/>
      <inkml:brushProperty name="color" value="#F2395B"/>
    </inkml:brush>
  </inkml:definitions>
  <inkml:trace contextRef="#ctx0" brushRef="#br0">57032 37204 578,'14'-1'2,"-2"-1"4,-4 0 3,-3-1 5,-2-2 3,0 0 1,-1-2 2,-2 0 3,0-1-1,0-2 0,0 0-1,0-1 0,0-1-1,0 1-2,0-1-1,0 0-1,-1 1-1,-4 1-2,-2 0 0,-3 2-2,-2 0-1,2 0 1,1 0 0,0 1 0,0 0-1,-1 2-2,-3 2-1,-2 2-2,0 2-2,-1 2-1,0 2 0,1 2-1,-1 2 0,2 5 0,1 4 1,1 3 0,0 4 0,0 1-1,0 3 0,1 1-1,0 2 1,0 2-1,2 3 1,1 1 0,1 1 0,2 0 1,2 0 0,2 0 0,2-2 0,2-3-1,2-5-2,2-3-1,1-4-1,3-3 0,2-3 0,2-3-1,4-4-1,7-4-3,6-6-3,8-4-2,7-7-3,6-9-5,7-9-4,8-9-4,1-5-5,-2 0-5,-1-1-4,-2-2-6,-7 5 0,-12 8 6,-12 9 5,-11 9 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39"/>
    </inkml:context>
    <inkml:brush xml:id="br0">
      <inkml:brushProperty name="width" value="0.03815" units="cm"/>
      <inkml:brushProperty name="height" value="0.03815" units="cm"/>
    </inkml:brush>
  </inkml:definitions>
  <inkml:trace contextRef="#ctx0" brushRef="#br0">70370 48523 576,'-22'-7'3,"4"-1"6,5 0 7,3 0 5,2 3 7,0 6 9,0 6 8,1 6 8,-1 5 0,2 5-9,0 5-9,2 5-9,0 5-6,-2 6-5,0 6-4,-1 6-4,-1 3-6,-2 1-9,0 1-8,-1 1-8,-1-1-2,2-6 4,1-4 4,0-6 3,2-6-6,1-7-18,0-9-16,2-7-19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0"/>
    </inkml:context>
    <inkml:brush xml:id="br0">
      <inkml:brushProperty name="width" value="0.03025" units="cm"/>
      <inkml:brushProperty name="height" value="0.03025" units="cm"/>
    </inkml:brush>
  </inkml:definitions>
  <inkml:trace contextRef="#ctx0" brushRef="#br0">70818 47312 727,'-7'-9'3,"2"0"7,2-1 7,2-1 6,2-1 3,2 2 0,2 1-2,2 0-1,2 2 0,3 1 1,4 0 1,2 2 0,3 1-6,3 0-15,3 2-13,3 0-15,-1 2-6,-3 0 2,-5 2 1,-3 0 2,-4 1-3,-1 0-7,-2 0-6,-2-1-7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0"/>
    </inkml:context>
    <inkml:brush xml:id="br0">
      <inkml:brushProperty name="width" value="0.03258" units="cm"/>
      <inkml:brushProperty name="height" value="0.03258" units="cm"/>
    </inkml:brush>
  </inkml:definitions>
  <inkml:trace contextRef="#ctx0" brushRef="#br0">72153 48250 675,'52'-8'116,"-6"0"-27,-6 0-29,-6 1-27,-2 0-18,-1 2-6,1 2-7,-1 2-6,-1 1-7,-2 0-7,-1 0-7,-2 0-8,-3 0-5,1 0-5,-2 0-5,-1 0-5,-2 0 3,-3 0 8,-3 0 8,-2 0 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0"/>
    </inkml:context>
    <inkml:brush xml:id="br0">
      <inkml:brushProperty name="width" value="0.0301" units="cm"/>
      <inkml:brushProperty name="height" value="0.0301" units="cm"/>
    </inkml:brush>
  </inkml:definitions>
  <inkml:trace contextRef="#ctx0" brushRef="#br0">73842 47619 730,'-5'-7'3,"6"2"15,6 2 15,6 2 16,3 2 2,1 2-11,1 2-10,1 2-11,1 1-6,1 1-5,1 2-3,1 0-5,0 1-3,-3 1-4,-1 1-6,-3 2-3,-1-1-8,-2-1-10,-3-1-9,-1-1-10,-1-1-1,-2-2 7,-1-2 8,0-2 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0"/>
    </inkml:context>
    <inkml:brush xml:id="br0">
      <inkml:brushProperty name="width" value="0.03273" units="cm"/>
      <inkml:brushProperty name="height" value="0.03273" units="cm"/>
    </inkml:brush>
  </inkml:definitions>
  <inkml:trace contextRef="#ctx0" brushRef="#br0">72347 49019 672,'-18'0'8,"10"0"19,11 0 17,12 0 18,6-1 2,5 0-14,3-2-14,5 0-15,1-1-10,2 2-7,0 0-6,2 2-8,0 0-8,-3 0-7,-2 0-9,-2 0-7,-3 0-2,-5 2 4,-5 0 3,-4 2 4,-4 0 2,-1 0 0,-1 0 0,0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1"/>
    </inkml:context>
    <inkml:brush xml:id="br0">
      <inkml:brushProperty name="width" value="0.03147" units="cm"/>
      <inkml:brushProperty name="height" value="0.03147" units="cm"/>
    </inkml:brush>
  </inkml:definitions>
  <inkml:trace contextRef="#ctx0" brushRef="#br0">72703 49182 699,'-16'0'3,"2"-2"8,1 0 6,1-1 8,2 1 3,6 5 0,5 6 0,4 4 0,4 3-2,1 1-2,3 1-3,2 1-3,2 0-3,1 0-3,3-3-2,1 1-4,1-3-13,-3-3-26,-1-3-25,-2-2-25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1"/>
    </inkml:context>
    <inkml:brush xml:id="br0">
      <inkml:brushProperty name="width" value="0.03994" units="cm"/>
      <inkml:brushProperty name="height" value="0.03994" units="cm"/>
    </inkml:brush>
  </inkml:definitions>
  <inkml:trace contextRef="#ctx0" brushRef="#br0">75716 47409 550,'0'-29'6,"0"7"9,0 5 11,0 6 10,1 5 6,2 2 1,2 4 1,1 2 0,2 3-2,-2 2-7,-1 2-5,0 2-8,-2 3-3,0 5-4,-2 5-2,0 5-4,-3 3-3,-2 2-3,-3 3-5,-4 1-4,0 2-3,-1 2-3,0 2-3,0 2-2,2 0-6,1-4-9,2-2-10,2-3-8,1-5-3,2-6 6,1-5 5,0-6 5,1-4 4,0-1 2,0-1 2,0 0 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3"/>
    </inkml:context>
    <inkml:brush xml:id="br0">
      <inkml:brushProperty name="width" value="0.03176" units="cm"/>
      <inkml:brushProperty name="height" value="0.03176" units="cm"/>
    </inkml:brush>
  </inkml:definitions>
  <inkml:trace contextRef="#ctx0" brushRef="#br0">76003 48119 692,'15'0'82,"-1"0"-16,0 0-17,-2 0-17,0-1-10,-1-1-3,1 0-4,0-1-3,0-1-4,1 2-5,1 0-6,2 2-4,-2 0-6,-1 0-6,-3 0-6,-1 0-6,-1 0-7,0 0-7,0 0-6,0 0-8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5"/>
    </inkml:context>
    <inkml:brush xml:id="br0">
      <inkml:brushProperty name="width" value="0.03865" units="cm"/>
      <inkml:brushProperty name="height" value="0.03865" units="cm"/>
    </inkml:brush>
  </inkml:definitions>
  <inkml:trace contextRef="#ctx0" brushRef="#br0">76861 46906 569,'-1'-17'0,"-1"-1"0,0-3 0,-1-1 0,-1 1 1,0 5 4,0 4 2,0 6 3,0 4 10,0 4 15,0 4 14,1 4 17,-2 4 0,-1 5-12,0 5-14,-1 5-12,-1 3-8,0 2-6,1 3-4,-1 1-6,0 2-2,2 2-4,1 2-2,0 2-2,0 3-5,0 2-6,-1 4-7,-1 2-6,0 1-6,2-3-4,2-1-5,2-2-5,1-5 1,0-6 3,0-7 4,0-7 4,0-5 6,2-5 5,0-3 6,2-4 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5"/>
    </inkml:context>
    <inkml:brush xml:id="br0">
      <inkml:brushProperty name="width" value="0.02922" units="cm"/>
      <inkml:brushProperty name="height" value="0.02922" units="cm"/>
    </inkml:brush>
  </inkml:definitions>
  <inkml:trace contextRef="#ctx0" brushRef="#br0">77570 46243 752,'-7'-22'0,"2"5"0,2 3 0,2 4 0,1 2 4,2-1 7,0-2 7,2 0 7,1 0 4,1 3-1,3 1 1,2 2 0,2 1-2,3 2-7,3 1-5,4 0-6,0 2-5,1 0-8,-1 1-6,1 2-7,-1 1-4,-1 2-1,-1 1-1,-1 3-1,-2 0-3,-3-2-3,-3-2-5,-2-3-4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47"/>
    </inkml:context>
    <inkml:brush xml:id="br0">
      <inkml:brushProperty name="width" value="0.03091" units="cm"/>
      <inkml:brushProperty name="height" value="0.03091" units="cm"/>
      <inkml:brushProperty name="color" value="#F2395B"/>
    </inkml:brush>
  </inkml:definitions>
  <inkml:trace contextRef="#ctx0" brushRef="#br0">58047 41450 711,'-15'7'52,"2"-1"-11,3 0-11,1-1-12,0-1-5,-2 3-1,-2 2-1,-1 2 0,-3 1-3,-2 3-6,-1 2-5,-2 2-5,-2 1-3,-1 1 0,-1 1-1,-1 1-1,1-2 0,5-3 0,3-5 1,5-3-1,3-1 3,6 2 4,4 2 5,6 1 4,1 2 4,-2 0 3,-3 0 3,0-1 4,-2 2 0,0 1 1,0 3-1,0 2 0,0 0-1,0 2-1,0 1-2,0 1-1,0 1-1,0-1-2,0 1-1,0-1-1,0-1-2,0-1-3,0-2-3,0-3-3,1-7-4,1-12-8,3-14-6,2-11-8,1-8-2,2 1-1,0 0 0,1-1 1,0 3 2,0 3 5,-2 5 5,-1 3 6,0 4 5,0 3 6,0 2 5,0 4 7,0 1 4,-1 0 5,1 0 4,0 0 4,-1 2-1,-1 4-3,0 4-5,-2 4-4,-1 2-3,-2 0-4,-2-1-2,-2 1-3,-2 1-2,-1 3-2,-3 3-1,-2 4-2,-1 0 0,-1-2 0,-2 0 0,0 0 0,1-4-1,1-3-2,2-4-2,3-4-3,2-4 0,4-4 0,4-4 2,4-4 1,3-2 0,3-2 1,3 0 1,3-1 0,1 0 1,-3 1-2,-1 1 0,-2 0 0,-2 2-1,1 1-1,0 0-1,0 2-1,-1-1 0,1-1 1,0-3 2,0-2 0,-2 1 1,-1 3 3,-2 2 2,-2 4 2,-1 1 1,0 0 1,0 0 0,0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5"/>
    </inkml:context>
    <inkml:brush xml:id="br0">
      <inkml:brushProperty name="width" value="0.03106" units="cm"/>
      <inkml:brushProperty name="height" value="0.03106" units="cm"/>
    </inkml:brush>
  </inkml:definitions>
  <inkml:trace contextRef="#ctx0" brushRef="#br0">78064 45514 708,'-8'-7'0,"2"0"0,1 2 0,0 1 0,1 0 2,0 0 4,0 0 5,1 0 4,-2 3 6,2 6 9,-1 6 9,0 5 9,0 6-1,0 5-12,0 5-11,0 5-11,0 4-13,0 6-11,0 4-13,1 5-13,-2-1-3,2-8 6,-1-8 4,0-8 6,0-5 0,2-5-6,0-3-5,2-4-7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6"/>
    </inkml:context>
    <inkml:brush xml:id="br0">
      <inkml:brushProperty name="width" value="0.03127" units="cm"/>
      <inkml:brushProperty name="height" value="0.03127" units="cm"/>
    </inkml:brush>
  </inkml:definitions>
  <inkml:trace contextRef="#ctx0" brushRef="#br0">78491 47950 703,'-5'-8'6,"4"2"13,5 1 12,6 0 13,2 2 1,1 0-8,1 2-7,2 1-10,2-1-4,5-1-2,4 0-1,6-1-2,2-1-4,1 2-3,-1 0-6,0 2-3,-1 0-8,-1 2-11,-3 0-9,-1 2-11,-3 0-5,-4 1 2,-2 2 2,-2 0 1,-4 0 4,-1-2 7,-2-3 7,-2 0 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6"/>
    </inkml:context>
    <inkml:brush xml:id="br0">
      <inkml:brushProperty name="width" value="0.03507" units="cm"/>
      <inkml:brushProperty name="height" value="0.03507" units="cm"/>
    </inkml:brush>
  </inkml:definitions>
  <inkml:trace contextRef="#ctx0" brushRef="#br0">79189 47233 627,'-29'-22'0,"5"3"2,5 3 0,5 3 2,2 6 9,2 10 17,1 10 17,1 9 17,0 6 2,0 3-12,0 1-14,0 3-13,0 0-11,-1 2-8,-2 1-9,0 0-8,0 2-10,2 1-9,3 0-11,1 2-10,1-4 0,2-7 9,1-9 9,0-7 10,1-5 1,0 1-5,0 0-7,0 0-7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7"/>
    </inkml:context>
    <inkml:brush xml:id="br0">
      <inkml:brushProperty name="width" value="0.03597" units="cm"/>
      <inkml:brushProperty name="height" value="0.03597" units="cm"/>
    </inkml:brush>
  </inkml:definitions>
  <inkml:trace contextRef="#ctx0" brushRef="#br0">81217 47509 611,'0'-29'-8,"0"7"22,0 5 21,0 7 22,0 2 6,-1 0-10,-2 0-10,0 0-10,-3 0-6,-2 1-5,-3-2-4,-4 2-5,0 0-4,-1 2-3,0 2-3,1 2-3,-1 2-2,-1 2 0,-2 2 0,0 2-1,-1 2 1,-3 1-1,-1 3 1,-3 2 1,1 1-1,3 1-2,3 1-1,3 1-2,2 1 0,1 0-1,0-1 2,2 1-1,1-1 1,3-1 1,1-1 0,2-1 0,2-1 1,2-1-2,2 0 0,2-2 0,2-1-3,4-3-2,2-1-2,3-2-4,3-1-1,1-2-3,3-1-2,1 0-3,2-2 1,-3-2 2,0-2 2,0-2 2,-2-1 3,-1-1 3,-1-2 3,-1 0 3,-1 0 1,0 2 0,-2 3-1,-1 1 0,-1 1 6,0 0 12,-2 0 13,-1 0 11,0 0 8,0 0 1,0 0 1,-1 1 2,0 0-6,-2 6-10,-2 2-11,-2 5-12,-1 3-6,-2 1-4,0 3-2,-2 2-4,0 0-3,-3-1-3,-2-1-2,-2-1-3,0-1 0,1-1 3,0 0 1,2-2 3,1-3 2,4-6 1,3-6 1,2-6 1,3-3 3,2 1 7,2-1 5,1 0 7,2 0 2,0-2-3,0 0-2,-1-1-3,2 1-1,0 1-1,1 2-1,1 2 0,0 2 0,0-1-1,-2 0 1,-1 0-1,0 0 0,0 0-1,-1 1-1,1-1-1,-1 0 0,0 2-1,-2 1-1,-1 0 0,0 1-1,0 0-1,0 0 1,0 1-2,-3 0-10,-2 2-21,-6 2-22,-2 2-22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8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83424 46790 541,'0'-15'5,"-2"1"11,0 0 10,-2 2 10,-1 3 6,-3 6-1,-4 6 0,-2 6 0,-1 4-3,1 1-6,1 3-5,0 2-5,2 1-3,-1 3-1,0 1-2,0 3 0,1-1-4,1 0-4,0-1-5,2-1-6,1-1-3,1-1-1,0-1-3,2-1-2,0-1 0,2-3 3,0-1 2,2-2 2,1-2-1,2-1-4,2 0-5,2-2-4,1-1-2,3-2 2,2-2 2,2-2 2,1-3 1,3-2 2,1-4 0,3-2 1,0-3 0,1-3 1,-1-3 1,1-3 0,-1-3 0,-1-1 1,-1-3 1,-1-1-1,-1-1 2,-1 0 0,-1 0 3,-1-1 0,-2 1 2,-4 2 2,-4 0 0,-4 1 2,-2 2 2,0 3 2,0 3 3,0 3 3,-2 2 0,-2 2-2,-3 2-2,-4 3-1,-1 1-2,-1 2-2,-2 2-1,0 2-1,0 2-3,-1 2-4,0 2-5,1 2-3,-1 2-4,2 3-5,1 4-6,1 1-4,2 3-2,2-1 3,4 1 2,3 0 2,1-2 3,0-3 4,0-3 4,0-3 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8"/>
    </inkml:context>
    <inkml:brush xml:id="br0">
      <inkml:brushProperty name="width" value="0.03757" units="cm"/>
      <inkml:brushProperty name="height" value="0.03757" units="cm"/>
    </inkml:brush>
  </inkml:definitions>
  <inkml:trace contextRef="#ctx0" brushRef="#br0">84480 47553 585,'-1'16'119,"-2"-1"-27,-2 1-27,-2 0-28,-1 0-15,-1 3-3,-1 1-4,-2 3-3,1-1-2,-1-1-2,0-2-1,0-3-2,2-1-2,3-1-3,3 0-2,2-2-4,2 0-2,0-1-3,0 1-2,0 0-2,2-1-3,4-1 1,4 0-2,3-2-1,4-1 0,1-2-2,3-2 0,1-2 0,2-1-3,-1 0-1,1 0-3,-1 0-2,0-1-1,-3-1 0,-1 0 1,-2-1 1,-3-1 2,-3 0 6,-3 0 5,-2 0 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9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84446 47808 505,'-15'-8'1,"2"0"1,2 1 2,3-1 1,0 0 9,0 0 17,0 0 17,0 0 16,0 5 3,1 8-9,-1 9-10,0 10-10,-1 4-6,0 2-5,-1 2-4,-1 3-4,-3 5-7,-2 12-11,-3 10-10,-3 11-11,-1 5-5,1 1 0,1-1 1,1 0 0,1-2-3,2-5-8,3-4-6,1-6-8,2-6-1,2-4 5,2-8 6,3-4 4,0-7 4,0-5 4,0-7 1,0-5 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9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85597 45826 593,'11'-14'5,"5"1"8,7 2 10,5 2 9,1 3 4,-7 3-2,-5 2-2,-7 4-1,-1 2-3,0 3-2,1 4-3,2 2-2,-1 2-3,-3 3-1,-1 1-1,-2 3-1,-4 1-2,-4 1-3,-5 1-2,-6 1-2,-2-1-8,-3-1-9,-1-3-10,-3-1-11,1-3-3,1-3 6,2-3 4,3-3 5,1-1 5,2-2 6,3 0 5,1-2 7,5-1 2,8 0 1,8-2 1,7 0 0,5-1 0,1 0 1,1 0-1,1 0 0,0 0-3,-1 2-8,-1 0-6,-1 2-8,-1 0-6,-1-1-4,-1 1-4,-1 0-5,-2 1-2,-3 0 2,-3 1 0,-2 2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49"/>
    </inkml:context>
    <inkml:brush xml:id="br0">
      <inkml:brushProperty name="width" value="0.03565" units="cm"/>
      <inkml:brushProperty name="height" value="0.03565" units="cm"/>
    </inkml:brush>
  </inkml:definitions>
  <inkml:trace contextRef="#ctx0" brushRef="#br0">86755 46354 617,'2'-21'0,"4"4"1,4 3 1,3 4 0,4 3 9,2 1 17,1 0 15,3 2 18,1 1 2,1 2-10,1 2-9,1 2-10,0 2-11,-1 2-9,-1 1-11,-2 3-9,0 1-11,-4-1-8,-3 1-10,-3 0-10,-2-1-6,-2-1-2,-2 0-4,-2-2-3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1"/>
    </inkml:context>
    <inkml:brush xml:id="br0">
      <inkml:brushProperty name="width" value="0.03158" units="cm"/>
      <inkml:brushProperty name="height" value="0.03158" units="cm"/>
    </inkml:brush>
  </inkml:definitions>
  <inkml:trace contextRef="#ctx0" brushRef="#br0">63886 52509 696,'0'-30'-1,"0"5"-3,0 3-3,0 5-2,0 4 7,0 8 16,0 7 18,0 6 17,-1 6 5,0 5-10,-2 5-8,0 5-8,-2 5-7,-2 5-5,-1 4-3,-3 6-5,-1 2-3,0 3-1,1 2-2,-1 2-1,-1 4-3,-2 5-2,-1 7-2,-3 5-2,1 1-3,3-5-1,3-5-1,2-5-2,3-4-2,1-5-1,0-3-3,2-4-2,0-3-1,2-2-2,1-2-1,0-1-2,2-4 0,0-4 1,1-4 0,2-3 1,0-5 3,0-5 4,0-5 3,-1-4 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47"/>
    </inkml:context>
    <inkml:brush xml:id="br0">
      <inkml:brushProperty name="width" value="0.02584" units="cm"/>
      <inkml:brushProperty name="height" value="0.02584" units="cm"/>
      <inkml:brushProperty name="color" value="#F2395B"/>
    </inkml:brush>
  </inkml:definitions>
  <inkml:trace contextRef="#ctx0" brushRef="#br0">59050 42106 851,'22'-29'0,"-3"8"2,-3 7 0,-3 7 2,-2 3 1,0 0 3,-2 0 2,-1 1 2,0 0 2,-2 3-1,-1 4 0,0 2 0,-2 2 0,-1 0 0,0 0 0,-1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2"/>
    </inkml:context>
    <inkml:brush xml:id="br0">
      <inkml:brushProperty name="width" value="0.03259" units="cm"/>
      <inkml:brushProperty name="height" value="0.03259" units="cm"/>
    </inkml:brush>
  </inkml:definitions>
  <inkml:trace contextRef="#ctx0" brushRef="#br0">64419 53933 675,'0'-22'5,"0"3"13,0 3 11,0 3 12,-4 5 2,-6 10-6,-7 8-8,-7 9-7,-4 5-7,1 3-5,-1 1-6,1 3-6,-1-1-3,1 0-1,0-1 0,-1-1 0,1-1-1,1-3 0,1-1 0,1-3-1,2-1 2,1-1 5,2-1 4,3 0 4,1-3 2,2-1 0,2-2 0,3-2 1,1-1-1,2 1 0,2 2 0,2 0 0,3 0 0,2-1 0,3 0-1,4-2 0,2 0-1,3 0-2,3 0-2,3-1-3,2 2-2,1 0-3,1 1-3,1 2-4,1-1 0,-1-1 1,0-1 0,1 0 1,-1-1-1,-1 3-4,-1 2-5,-1 2-3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2"/>
    </inkml:context>
    <inkml:brush xml:id="br0">
      <inkml:brushProperty name="width" value="0.03516" units="cm"/>
      <inkml:brushProperty name="height" value="0.03516" units="cm"/>
    </inkml:brush>
  </inkml:definitions>
  <inkml:trace contextRef="#ctx0" brushRef="#br0">66027 55408 625,'-8'-8'6,"2"0"11,0 0 10,2 0 13,1 1 0,0-1-7,2 0-7,0 0-9,1 0-5,0-1-2,0-2-2,0 0-3,0-1-2,0 0-2,0 0-2,0 1-2,0 0 0,-2 0 2,0 2 2,-2 1 2,0 1 1,-2 2 0,0 2-1,-1 2 1,-3 3-1,-3 2 2,-5 3 0,-4 4 1,0 1-1,1 3-1,3 2-2,1 1-1,2 2-1,1 1 0,1 2-1,0-1 1,2 0-1,1-3 0,0-2-1,2-4 1,2-2-3,2 0-1,4-2-3,3-1-3,1-2-1,3-2-2,2-4 0,2-2-2,2-3 1,3-2 1,3-2 2,3-1 1,2-3 0,-1 0-2,1-1-2,-1-1-3,0-1-1,-3 0 1,-1 1 1,-3-1 0,-2 2 5,-2 3 8,-4 2 9,-3 4 8,-1 4 11,-2 8 16,0 6 16,-2 7 15,0 3-2,0-3-19,0-1-18,0-3-19,1 2-14,0 2-11,2 3-10,0 3-12,1 0-4,0-1-1,0-3-1,0-1 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3"/>
    </inkml:context>
    <inkml:brush xml:id="br0">
      <inkml:brushProperty name="width" value="0.03502" units="cm"/>
      <inkml:brushProperty name="height" value="0.03502" units="cm"/>
    </inkml:brush>
  </inkml:definitions>
  <inkml:trace contextRef="#ctx0" brushRef="#br0">67852 54216 628,'10'-7'121,"5"-1"-29,5 0-30,5 0-28,3 1-17,-1 0-1,1 2-3,-1 1-3,0 0-3,-1 2-8,-1 0-6,-1 2-6,-2 1-6,-1 2-7,-2 2-5,-3 2-6,-1 1-5,-2 1 0,-3 1-3,-1 2-1,-2-1 2,-2-1 6,-2-1 7,-2 0 6,-1-2 5,2 1 4,0 0 4,2 0 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4"/>
    </inkml:context>
    <inkml:brush xml:id="br0">
      <inkml:brushProperty name="width" value="0.03597" units="cm"/>
      <inkml:brushProperty name="height" value="0.03597" units="cm"/>
    </inkml:brush>
  </inkml:definitions>
  <inkml:trace contextRef="#ctx0" brushRef="#br0">67757 55501 611,'-13'0'6,"6"0"14,6 0 11,6 0 14,3-1 3,2 0-7,0-2-6,1 0-6,1-1-6,0 0-3,-1 0-4,1 0-3,-1 0-4,0 1 0,-2-1-3,-1 0 0,1 0-3,0 2 0,1 0-1,1 2-2,1 0 1,0 0 1,0 0 1,-1 0 1,2 0 1,2 2-2,1 0 0,3 2-1,1-1-1,-1 0-5,1-2-3,-1 0-3,0-1-5,-1 0-5,-1 0-6,0 0-6,-3 0-4,-3 3-6,-3 2-4,-2 2-4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5"/>
    </inkml:context>
    <inkml:brush xml:id="br0">
      <inkml:brushProperty name="width" value="0.04077" units="cm"/>
      <inkml:brushProperty name="height" value="0.04077" units="cm"/>
    </inkml:brush>
  </inkml:definitions>
  <inkml:trace contextRef="#ctx0" brushRef="#br0">70124 53707 539,'0'-22'0,"0"5"-2,0 3 0,0 4 0,0 6 9,0 6 23,0 8 22,0 6 21,-1 5 4,-2 5-15,-2 3-17,-2 5-15,-1 3-8,-1 6-3,-2 4-1,0 6-2,-1 1-5,-1 1-6,-1 0-8,-2 0-6,2-2-7,1-4-5,3-4-6,1-4-5,2-4-5,2-4-3,2-3-4,2-5-4,1-3 0,0-5 5,0-3 4,0-4 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5"/>
    </inkml:context>
    <inkml:brush xml:id="br0">
      <inkml:brushProperty name="width" value="0.04073" units="cm"/>
      <inkml:brushProperty name="height" value="0.04073" units="cm"/>
    </inkml:brush>
  </inkml:definitions>
  <inkml:trace contextRef="#ctx0" brushRef="#br0">70962 54206 540,'0'-28'0,"0"5"3,0 7 2,0 5 1,-1 6 10,0 6 18,-2 6 18,0 6 18,-2 4 2,-2 5-14,-2 3-13,-1 5-15,-1 1-8,0 2-4,2 1-5,1 1-5,0-1-3,2 0-3,0-1-2,2-1-2,0-3-3,2-2-2,1-3-1,0-3-2,3-2-4,6-2-3,4-3-5,5-1-4,3-4-1,0-6 3,-1-6 5,1-6 2,-1-4 3,1-3 0,-1-3 0,1-3 0,-1-3 1,-3-3 3,-1-3 2,-2-3 2,-2-1 2,-1 0 0,0-1 1,-2 1 1,-1 1 1,-2 4 1,-2 2 1,-2 3 1,-2 3 1,-1 3 1,0 3 0,-1 2 1,-2 3 0,-2 3-2,-2 1-1,-1 2-2,-3 2-4,0 2-5,-1 2-5,-1 2-6,0 1-6,2 0-5,2 0-5,3 0-6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5"/>
    </inkml:context>
    <inkml:brush xml:id="br0">
      <inkml:brushProperty name="width" value="0.03271" units="cm"/>
      <inkml:brushProperty name="height" value="0.03271" units="cm"/>
    </inkml:brush>
  </inkml:definitions>
  <inkml:trace contextRef="#ctx0" brushRef="#br0">71753 53264 672,'1'-15'1,"2"2"1,2 2 2,2 3 2,2 0 7,5 0 15,4 0 14,3 0 14,2 1 0,-1 1-13,0 0-14,-2 2-14,-1 0-7,1 2 0,-1 0 0,1 2 1,-1 1-10,-1 2-16,-1 2-18,0 2-16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6"/>
    </inkml:context>
    <inkml:brush xml:id="br0">
      <inkml:brushProperty name="width" value="0.04064" units="cm"/>
      <inkml:brushProperty name="height" value="0.04064" units="cm"/>
    </inkml:brush>
  </inkml:definitions>
  <inkml:trace contextRef="#ctx0" brushRef="#br0">73220 52138 541,'0'-15'4,"0"2"9,0 2 9,0 3 9,-2 2 5,-2 6 1,-3 4 2,-4 5 1,-1 5-1,-1 4-6,-2 3-5,0 5-6,-1 1-3,-1 1-2,-1-1-1,-1 0-2,0 1-2,2-1-2,2 1-1,3-1-1,1 0-2,0-1-3,2-1-3,1-1-1,1-2-4,2-3-3,2-3-4,2-2-4,2-3-3,2-1-4,2 0-3,2-2-3,1-1-1,3-2 3,2-2 2,2-2 3,0-2 0,-1-2 0,-1-2-2,0-2-1,-3-1 2,-1 0 4,-2 1 5,-2-1 5,-1-2 5,0-2 4,0-3 5,0-3 6,-1-1 1,0 1-1,-2 0-1,0 2 0,-2 2-1,-3 3 2,0 2 0,-3 4 2,-2 2-2,0 0-2,-1 2-4,-1 0-3,-1 3-3,0 2-4,0 3-5,1 4-2,-1 1-3,2 1 2,1 1 1,0 2 1,2-2-4,1-1-8,0-2-7,2-2-9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6"/>
    </inkml:context>
    <inkml:brush xml:id="br0">
      <inkml:brushProperty name="width" value="0.03416" units="cm"/>
      <inkml:brushProperty name="height" value="0.03416" units="cm"/>
    </inkml:brush>
  </inkml:definitions>
  <inkml:trace contextRef="#ctx0" brushRef="#br0">73753 53454 643,'21'1'142,"-5"2"-37,-5 2-37,-5 2-36,-2 0-23,0 1-9,0 0-8,0 0-8,-1 0-4,0 1 1,-2 1 1,0 2 1,-2-1-6,0-1-15,-2-1-16,0 0-15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6"/>
    </inkml:context>
    <inkml:brush xml:id="br0">
      <inkml:brushProperty name="width" value="0.03413" units="cm"/>
      <inkml:brushProperty name="height" value="0.03413" units="cm"/>
    </inkml:brush>
  </inkml:definitions>
  <inkml:trace contextRef="#ctx0" brushRef="#br0">74369 51798 644,'2'-21'1,"2"3"3,4 5 2,2 3 3,1 4 6,-1 4 11,0 4 10,-2 4 10,-1 4 1,-2 6-9,-2 4-10,-2 4-9,-3 4-7,-4 1-5,-4 1-6,-4 1-4,-1-1-5,1-3-3,1-3-3,1-3-3,1-2-1,2-1 0,2-1 1,2-1-1,2-1 2,0-2 3,2-3 2,0-1 3,2-1 2,2-2 2,2-1 0,2 0 2,1-2 2,2-1 3,0 0 3,1-1 4,0-1 2,0 2 1,-2 0 3,-1 2 1,-1 1 2,-2 5 4,-2 4 3,-2 3 4,-4 4-2,-6 1-7,-5 3-6,-7 1-7,-3 2-7,-1 1-7,-1 1-7,-1 1-8,0 1-3,-1 2 1,1 3 0,0 1 1,1-2-6,6-8-10,5-6-12,5-6-12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48"/>
    </inkml:context>
    <inkml:brush xml:id="br0">
      <inkml:brushProperty name="width" value="0.03279" units="cm"/>
      <inkml:brushProperty name="height" value="0.03279" units="cm"/>
      <inkml:brushProperty name="color" value="#F2395B"/>
    </inkml:brush>
  </inkml:definitions>
  <inkml:trace contextRef="#ctx0" brushRef="#br0">58969 41624 670,'6'-11'23,"-6"10"3,-4 10 5,-5 10 4,-4 4-3,0 2-11,-1 1-10,-1 1-11,-2 0-6,0-3-1,-1-2-2,-1-1-1,0-2-1,3-3-1,1-1 0,3-2-1,3-4 1,7-3 3,8-4 1,6-4 3,5-3 2,3-3 0,4-4 1,2-2 1,0-1 1,-2 1-1,-1 1 1,-2 0 1,-2 2-1,1-1 0,-1 0 0,1 1 0,-2 0 0,-1 4 2,-2 2 0,-2 4 0,-4 2 1,-3 4-1,-4 2-1,-4 4-2,-3 1 1,-2 1-1,-1 1 1,-3 1 0,-1 1 1,0 0 2,1-1 2,-1 1 2,-1-1 1,0-1 3,-1-1 1,-1 0 2,-1-2-1,1 1-4,-1 0-3,0 0-4,2-1-1,1-1 1,2-1 0,2 0 1,3-4-2,2-2-7,4-6-6,3-2-7,1-4-1,3 0 1,2-1 2,2-1 2,0-1 2,1 0 2,0 0 2,0 1 3,-1 0 1,-1 4 1,0 2 2,-2 4 0,-2 3 3,-4 4 6,-4 4 6,-4 3 6,-2 3 1,0-2-3,1-1-3,-1-1-3,0 0-2,0 0 0,0-1-1,0 1-1,1-1-1,-1-1-2,0 0-1,0-2-2,1 0-1,2 0-1,2 0-1,2 0-1,1-3-4,0-3-7,0-4-8,0-3-6,0-3-2,0 0 3,0 0 2,0 0 4,0 1 2,-2-1 4,0 0 2,-1 0 4,-2 0 2,0 0 2,-2 1 1,0-1 3,0 0 1,0 2 0,2 1-1,1 0 0,-1 1 4,2 0 5,-1 0 8,0 1 5,-1 1 6,0 5 6,-1 6 4,-2 4 5,1 3 0,1 1-7,0 1-6,2 2-7,0 0-4,2 0-2,0 2-2,2 2-2,0-2-1,0-2-2,0-1-1,0-2-2,1-2-1,2-1-1,2-1-1,2 0-1,1-3-1,3-1 0,2-2 1,2-2 1,2-2-5,3-1-6,3 0-9,3-1-7,2-4-5,2-2-3,3-5-2,1-4-4,1-3-1,-1-1 2,-2-3 2,0-1 0,-1 0 3,-3 1 4,-2 2 3,-1 3 5,-3 0 3,-1 1 3,-2-1 5,-2 0 3,-3 2 3,-3 3 0,-3 3 1,-2 2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8"/>
    </inkml:context>
    <inkml:brush xml:id="br0">
      <inkml:brushProperty name="width" value="0.03037" units="cm"/>
      <inkml:brushProperty name="height" value="0.03037" units="cm"/>
    </inkml:brush>
  </inkml:definitions>
  <inkml:trace contextRef="#ctx0" brushRef="#br0">75693 53298 724,'-5'-9'-1,"6"0"0,6-1-2,5-1-2,4 0 5,0 2 10,-1 2 10,1 2 10,3 1 5,7 1 0,7-1 2,7 0 1,1 0-4,-4 2-10,-3 0-8,-5 2-10,-3 1-10,-3 2-15,-3 2-14,-3 2-13,-2 1-5,-4 1 3,-3 1 5,-2 2 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8"/>
    </inkml:context>
    <inkml:brush xml:id="br0">
      <inkml:brushProperty name="width" value="0.02791" units="cm"/>
      <inkml:brushProperty name="height" value="0.02791" units="cm"/>
    </inkml:brush>
  </inkml:definitions>
  <inkml:trace contextRef="#ctx0" brushRef="#br0">75856 54154 788,'-17'7'7,"13"-2"14,12-2 14,13-2 13,8-1 0,1 0-15,2 0-15,3 0-17,-1 1-6,0 1-2,-1 3 0,-1 2 0,-2 1 0,-1 0 0,-3 0 0,-1-1 0,-4 0-7,-3 0-15,-4-2-15,-4 0-16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5:58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78704 54215 611,'16'-15'68,"-1"4"-13,1 3-12,0 3-13,0 0-7,3 0-2,2-1-1,1-2-2,3 2-1,3 1-1,3 2-2,3 2-1,1 1-1,2 0-2,1 0-1,1 0-2,0 0-1,0 0-3,0 0 0,0 0-2,2 0-2,1 2-2,2 0 0,2 2-2,2-1-1,0-1 2,1 0 1,2-2 2,1 1-1,4 2 0,2 2-2,3 2-1,2 0-2,0-1-1,0 0-1,-1-2-2,1 0 0,2-2 0,0-1 2,1 0 1,1-1 1,1 0-1,1 0 1,1 0 0,1-1 1,-2 0 4,-1-1 3,-1-2 3,-1 0 1,-3 1-2,-1-2-3,-2 2-1,-2-1-3,-1 0-2,0 0-2,-2 0-3,-1 0-2,-2 0-2,-2 0-2,-2 1-1,-3-1-3,-2 2-1,-3 0-3,-3 2-2,-5 0-1,-4 0 1,-5 0 1,-5 0-1,-3-1 3,-4 0 4,-3-2 4,-2 0 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0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80606 51034 643,'7'-15'-13,"-2"1"10,-3 1 9,-1 0 9,-1 2 4,0 1-2,0 1-1,0 0-3,0 1-1,0 1-2,0-1-1,0 0-2,-1 1-1,-1 0 0,-3 2-2,-2 0 0,-1 2 0,-2-1-3,0 0 0,-1 0-2,-2 1 0,0 2 0,-1 2 1,-1 2 0,-2 2 0,-1 2-2,-3 1-1,-2 3-1,0 1 1,-1 1 1,1 2 2,-1 0 2,1 2 1,-1 5 0,1 3-1,-1 5 0,2 2 2,3 1 3,3 0 3,3 2 4,1 0 0,2-1-2,1-1-2,0-2-2,2 1-2,1-1-2,0 0-2,2 1-1,0-3-1,2-3 1,1-5 1,0-3 0,3-4 0,4-1-3,4-2-2,3-2-2,5-2 0,2-2 1,3-3 1,3 0 1,2-5-1,4-2-3,3-5-5,3-4-3,0-2-3,-2-1-2,-1-1-2,-3-1-2,-2 0-1,-3 1 0,-3 0 1,-3 2 0,-3-1 1,-3-1 2,-2-3 4,-4-1 2,-2-1 2,0 3 3,-2 1 3,-1 2 2,-1 7 13,-4 9 23,-2 10 24,-4 9 23,0 5 4,1 1-17,0 0-17,2-1-16,-1 1-12,-2 1-5,-1 1-5,-3 1-5,0-1-5,2-3-2,2-3-5,2-3-2,3-6-12,2-10-19,4-10-19,2-10-20,2-3-1,2 3 16,0 3 17,1 3 16,0 2 14,-2 2 11,-2 3 12,-2 1 11,-1 1 6,2 2 0,0 0 0,1 2 0,2 0-2,0 0-4,1 0-5,1 0-3,1 0-5,-2 2-5,-1 0-5,-1 2-5,0-2-6,-2-2-8,0-4-7,-2-2-8,-1-2 1,0 0 9,-1 0 7,-2 0 10,0 1 4,2 1 2,0 0 2,2 2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1"/>
    </inkml:context>
    <inkml:brush xml:id="br0">
      <inkml:brushProperty name="width" value="0.03201" units="cm"/>
      <inkml:brushProperty name="height" value="0.03201" units="cm"/>
    </inkml:brush>
  </inkml:definitions>
  <inkml:trace contextRef="#ctx0" brushRef="#br0">82148 52180 687,'0'-35'0,"0"7"-1,0 9 1,0 7-1,-1 6 7,0 4 13,-2 4 14,0 4 13,0 4 3,0 3-8,2 5-8,0 3-9,0 4-5,-2 3-4,-2 3-3,-2 3-3,0 0-3,-1 0-4,0-1-2,0-1-3,1-2-4,1-2-6,0-1-4,2-3-6,1-2-5,0-3-7,2-3-5,0-2-6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1"/>
    </inkml:context>
    <inkml:brush xml:id="br0">
      <inkml:brushProperty name="width" value="0.02535" units="cm"/>
      <inkml:brushProperty name="height" value="0.02535" units="cm"/>
    </inkml:brush>
  </inkml:definitions>
  <inkml:trace contextRef="#ctx0" brushRef="#br0">82354 52097 867,'2'-28'11,"4"5"7,4 7 6,3 5 7,4 4-2,0 2-13,1 2-12,1 2-13,0 1-7,-1 0-2,-1 0-1,0 0-2,-3 1-2,-3 2-2,-3 2-2,-2 2-3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1"/>
    </inkml:context>
    <inkml:brush xml:id="br0">
      <inkml:brushProperty name="width" value="0.02749" units="cm"/>
      <inkml:brushProperty name="height" value="0.02749" units="cm"/>
    </inkml:brush>
  </inkml:definitions>
  <inkml:trace contextRef="#ctx0" brushRef="#br0">82682 51586 800,'-21'-6'25,"6"4"2,7 4 1,5 4 3,2 4-2,2 6-6,-1 4-6,0 4-5,-1 4-6,-2 1-5,-2 1-5,-2 1-6,0 0-6,0 1-7,2-1-8,1 0-6,0-2-4,0-7 2,0-5-1,0-6 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1"/>
    </inkml:context>
    <inkml:brush xml:id="br0">
      <inkml:brushProperty name="width" value="0.0278" units="cm"/>
      <inkml:brushProperty name="height" value="0.0278" units="cm"/>
    </inkml:brush>
  </inkml:definitions>
  <inkml:trace contextRef="#ctx0" brushRef="#br0">83642 52781 791,'-6'-6'86,"6"2"-22,4 4-24,6 2-24,1 3-13,-1 0-6,-1 1-3,-1 2-6,0-1-9,-2 1-14,-1 0-14,0 0-14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2"/>
    </inkml:context>
    <inkml:brush xml:id="br0">
      <inkml:brushProperty name="width" value="0.03548" units="cm"/>
      <inkml:brushProperty name="height" value="0.03548" units="cm"/>
    </inkml:brush>
  </inkml:definitions>
  <inkml:trace contextRef="#ctx0" brushRef="#br0">85154 50710 620,'7'-15'0,"-2"2"0,-2 2 0,-2 3 0,-1 0 3,0-2 8,0 0 7,0-1 7,0-1 4,0 2-2,0 1 1,0 0-2,-1 2-2,-2 1-5,-2 0-4,-2 2-4,-2 0-4,-1 2 0,-3 1-1,-2 0-2,-1 2 1,-1 2 1,-1 2 0,-2 2 2,0 2 0,-1 3-1,-1 3 1,-1 4-1,-1 1 0,-3 3 0,-1 1-1,-3 3 1,1 2-2,1 4-1,3 4 0,1 5-1,3 1-1,1 2 1,3 0 1,1 2 1,3-1-1,3-2-2,2-2-1,4-2-1,1-3-1,2-5 1,0-5 0,2-5 1,3-4-3,4-1-6,5-2-6,5-2-6,4-3-4,3-1-3,3-2-3,3-2-4,2-2 0,3-2-1,1-2 1,2-2 0,-1-1 2,-5 0 1,-5 0 2,-5 0 3,-3 0 1,-3 0 5,-1 0 2,-2 1 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3"/>
    </inkml:context>
    <inkml:brush xml:id="br0">
      <inkml:brushProperty name="width" value="0.03444" units="cm"/>
      <inkml:brushProperty name="height" value="0.03444" units="cm"/>
    </inkml:brush>
  </inkml:definitions>
  <inkml:trace contextRef="#ctx0" brushRef="#br0">86201 52366 638,'-8'-21'25,"0"5"1,0 4 3,1 6 2,-1 2-1,0 2-3,0 1-3,0 0-3,-1 2-3,-1 0-2,-3 1-3,-2 2-2,-1 1-1,1 4 0,-1 2 0,0 3 1,2 2-1,1-1 0,2 1-2,2-1 0,2 1-2,-1 0-2,0-1-1,0 1-2,1 0-2,0-1-1,2 1-1,1 0-1,2-1-6,5-1-10,6-1-10,4 0-11,3-3-1,1-3 3,2-2 5,0-4 5,1-2 2,1-4 3,1-2 0,1-3 2,0-2 3,-1 0 4,-1 0 4,-1 0 5,-1 1 4,-3 1 6,-1 1 4,-2 0 7,-4 6 4,-6 6 7,-6 9 4,-6 8 7,-3 2-4,0-1-10,1-3-11,-1-1-10,5-6-8,8-10-3,9-10-2,9-10-4,4-3 1,-2 1 4,-3 3 4,-1 1 3,-2 2 3,-1 1 0,-1 1 0,-1 0-1,0 3-5,-2 1-10,0 2-11,-2 2-11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49"/>
    </inkml:context>
    <inkml:brush xml:id="br0">
      <inkml:brushProperty name="width" value="0.0365" units="cm"/>
      <inkml:brushProperty name="height" value="0.0365" units="cm"/>
      <inkml:brushProperty name="color" value="#F2395B"/>
    </inkml:brush>
  </inkml:definitions>
  <inkml:trace contextRef="#ctx0" brushRef="#br0">60900 41330 602,'14'-36'-1,"-3"7"-2,-2 7-2,-4 7-3,-2 4 3,0 1 4,-2 0 7,0 2 4,-1 3 11,2 6 13,0 6 15,2 6 13,-1 4 1,-1 5-12,0 3-12,-1 5-12,-1 2-8,0 2-4,0 2-4,0 2-3,0 1-4,0-1-2,0-2-4,0 0-4,0-1-1,0 1-2,0-1 0,0 0-3,0-1-2,0-2-6,0-1-5,0-3-5,0-1-1,0-3 2,0-1 2,0-3 4,-2-2-3,0-3-7,-3-2-8,-2-4-6,-1-2 1,0-2 10,1-3 11,-1 0 10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3"/>
    </inkml:context>
    <inkml:brush xml:id="br0">
      <inkml:brushProperty name="width" value="0.02662" units="cm"/>
      <inkml:brushProperty name="height" value="0.02662" units="cm"/>
    </inkml:brush>
  </inkml:definitions>
  <inkml:trace contextRef="#ctx0" brushRef="#br0">87605 52800 826,'1'-15'26,"0"3"11,2 1 12,0 2 12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4"/>
    </inkml:context>
    <inkml:brush xml:id="br0">
      <inkml:brushProperty name="width" value="0.03625" units="cm"/>
      <inkml:brushProperty name="height" value="0.03625" units="cm"/>
    </inkml:brush>
  </inkml:definitions>
  <inkml:trace contextRef="#ctx0" brushRef="#br0">87640 52113 606,'-14'-7'5,"1"2"10,3 2 9,0 2 11,3 3 1,-1 4-6,0 4-5,0 3-5,0 4-5,-1 2-1,-2 1-1,0 3-2,0-1-1,2-1 0,3-3 1,1-1 0,1-2-3,0-1-4,0-1-6,0 0-4,2-2-4,4-1-3,4 0-4,4-2-4,2-3-1,3-4 3,2-6 1,1-4 3,2-3 0,-1-3-1,1-2 0,0-2 0,-1-1 1,1-1 1,0-1 2,-1-1 1,-1 0 3,-4-1 1,-5 1 2,-3-1 2,-2 2 2,-2 3 1,0 3 0,-2 3 2,0 2 1,0 1 1,0 0 1,0 2 1,-1 1 1,-2 2-1,-2 2-1,-1 2 1,-2 2-2,0 0-1,0 1-1,0 2-2,1 0-1,2 2-4,2 0-1,2 1-4,3 1-2,2 0-3,4 0-4,2 0-3,2-1 0,1-1 5,2 0 3,0-2 3,-1 0 6,-1 0 5,-2 0 7,-2 0 5,-3 0 4,-1 2-1,-1 0 0,-3 1 0,-2 2 1,-1 0 1,0 1 2,-1 1 2,-2 1 0,0 0 0,-2 0 1,0-1-1,-1 2-1,1 0-2,-1 1-1,0 1-1,1 1-3,2-2-2,2-1-3,2-1-2,2 0-5,4 0-5,2-1-6,4 1-6,2-2-4,3-2-1,3-4-1,3-2 0,1-3-3,-3-2 0,-1-2-1,-2-2-1,-2 0 1,-1 0 0,-1 2 3,0 1 1,-3-1 2,-1-2 3,-2-2 3,-2-2 4,-2-1 2,0-1 1,-2-1 3,0-2 1,-1 2 1,0 1 1,0 2 0,0 2 0,-1 2 1,-2 1 0,-2 0 0,-2 2 0,-1 0 2,2 0 7,1 0 6,1 0 6,-1 1 7,-1 0 9,0 2 9,-1 0 8,-1 3 2,0 0-6,0 3-6,1 2-7,-1 2-6,2 4-4,1 2-6,0 3-5,1 2-4,0 1-1,0 1-1,0 1-2,0 2-3,-2 3-6,0 3-4,-1 3-6,0 0-5,2 0-6,2-1-5,2-1-6,1-1-5,0 2-6,0 1-5,0 1-5,0-3 1,0-4 8,0-4 8,0-6 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5"/>
    </inkml:context>
    <inkml:brush xml:id="br0">
      <inkml:brushProperty name="width" value="0.02435" units="cm"/>
      <inkml:brushProperty name="height" value="0.02435" units="cm"/>
    </inkml:brush>
  </inkml:definitions>
  <inkml:trace contextRef="#ctx0" brushRef="#br0">89356 51297 903,'9'-16'-1,"1"1"0,3-1-2,2 0-1,1 3 3,-1 3 6,1 4 6,0 4 7,-2 4 1,-3 2-2,-2 3-3,-4 4-3,-2 2-3,0 3-5,-2 3-2,0 3-5,-2 1-2,-2-1 3,-2-1 0,-2-1 3,-2 0-3,-2 2-4,-1 0-5,-3 0-5,1 0-1,3-4 4,2-5 4,4-3 2,2-2 3,2 0 1,2 0 0,2 0 2,2-2-2,1-1-1,3-2-2,2-2-2,1 0-3,2 0-6,0 2-4,1 0-6,0 0 1,-3 0 5,-1-1 7,-2-2 6,-2 0 4,0 2 0,-2 0 2,0 2 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5"/>
    </inkml:context>
    <inkml:brush xml:id="br0">
      <inkml:brushProperty name="width" value="0.02734" units="cm"/>
      <inkml:brushProperty name="height" value="0.02734" units="cm"/>
    </inkml:brush>
  </inkml:definitions>
  <inkml:trace contextRef="#ctx0" brushRef="#br0">90056 51506 804,'8'-22'-25,"0"5"11,0 3 13,-1 4 12,3 3 7,2 0 4,3 2 3,3 1 3,2 1 1,0 2-3,-1 2-2,1 2-3,-1 2-4,1 2-6,-1 1-8,1 3-5,-1 2-11,0 2-13,-3 1-12,1 3-14,-3 0-2,-3 1 6,-2 0 9,-4-1 7,-1-1 6,0-3 6,0-2 6,0-4 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6"/>
    </inkml:context>
    <inkml:brush xml:id="br0">
      <inkml:brushProperty name="width" value="0.02576" units="cm"/>
      <inkml:brushProperty name="height" value="0.02576" units="cm"/>
    </inkml:brush>
  </inkml:definitions>
  <inkml:trace contextRef="#ctx0" brushRef="#br0">88256 54085 853,'36'0'-16,"-7"-2"9,-7 0 11,-7-2 10,-2 0 5,5 1 0,4-1-2,3 0-1,4 0 0,3 2-2,3 0-1,2 2-1,3 0-2,1 0-2,0 0-3,2 0-2,0 0-4,0 2-1,0 0-3,0 2-2,0 0-4,-1 2-6,-2 0-5,0 1-6,-4 0-2,-5-2 4,-7-2 3,-5-2 2,-5-1 2,-1 2-2,-2 0-2,-2 2-1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7"/>
    </inkml:context>
    <inkml:brush xml:id="br0">
      <inkml:brushProperty name="width" value="0.02457" units="cm"/>
      <inkml:brushProperty name="height" value="0.02457" units="cm"/>
    </inkml:brush>
  </inkml:definitions>
  <inkml:trace contextRef="#ctx0" brushRef="#br0">83305 55517 895,'7'-8'35,"-1"0"-6,0 0-7,-2 0-6,-1 1-14,-2-1-18,-2 0-20,-2 0-18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7"/>
    </inkml:context>
    <inkml:brush xml:id="br0">
      <inkml:brushProperty name="width" value="0.0325" units="cm"/>
      <inkml:brushProperty name="height" value="0.0325" units="cm"/>
    </inkml:brush>
  </inkml:definitions>
  <inkml:trace contextRef="#ctx0" brushRef="#br0">82848 55081 676,'-8'-6'6,"2"3"9,1 2 11,0 4 11,2 1 2,0 3-5,2 2-5,0 2-4,1 2-4,0 1-1,0 3-2,0 1 0,0 2-4,-2 1-3,0 2-4,-2 0-3,0 1-6,-2 2-3,0 3-6,-1 1-4,-1 1-5,0-1-4,0-1-4,1-1-4,0-2-1,2-4 2,2-2 2,2-2 1,0-4 0,0-1-2,-2-2-2,0-2-2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8"/>
    </inkml:context>
    <inkml:brush xml:id="br0">
      <inkml:brushProperty name="width" value="0.02696" units="cm"/>
      <inkml:brushProperty name="height" value="0.02696" units="cm"/>
    </inkml:brush>
  </inkml:definitions>
  <inkml:trace contextRef="#ctx0" brushRef="#br0">82905 56032 816,'1'-15'0,"2"3"10,2 1 10,2 2 8,1 2 3,3 0-4,2 2-5,2 1-5,1 0-4,3 2-4,2 1-4,1 0-3,1 1-6,-3 0-4,-1 0-6,-3 0-5,0 1-4,-2 0 0,-1 1-1,-1 2-1,-1 0-2,-2 0-3,-2 0-4,-2-1-2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8"/>
    </inkml:context>
    <inkml:brush xml:id="br0">
      <inkml:brushProperty name="width" value="0.03378" units="cm"/>
      <inkml:brushProperty name="height" value="0.03378" units="cm"/>
    </inkml:brush>
  </inkml:definitions>
  <inkml:trace contextRef="#ctx0" brushRef="#br0">83746 55246 651,'-8'-3'6,"0"8"14,0 9 14,0 10 12,0 2 3,-1 0-10,-1-1-8,-2-1-10,1 0-5,1 1-1,0 1-1,2 1-1,1 0 0,1-1-2,0-1 0,2-1-2,0-1-12,2-1-24,0-1-26,2-1-24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09"/>
    </inkml:context>
    <inkml:brush xml:id="br0">
      <inkml:brushProperty name="width" value="0.03084" units="cm"/>
      <inkml:brushProperty name="height" value="0.03084" units="cm"/>
    </inkml:brush>
  </inkml:definitions>
  <inkml:trace contextRef="#ctx0" brushRef="#br0">84971 55237 713,'0'-22'4,"0"1"10,0 3 10,0 1 8,-1 3 4,-1 3-3,-3 2-4,-2 4-3,-1 2-4,-2 2-4,0 2-3,-1 2-5,-1 1-4,0 0-2,0 0-3,1 0-3,-1 0-1,0 1 0,0 2 1,1 0 0,-1 1 1,2 2 0,1 0 0,0 1 0,2 1 1,1-2-2,0-1 0,2-1-2,0 0 0,0 0 0,0 0-2,0 0 0,0 0-1,0 3 1,0 2 1,1 2 0,-2-1 0,2-1 3,-1-2 1,0-2 1,0-1 1,2 1-2,0 1-1,2 2-2,0-1 0,0-1 0,0-1 0,0 0-1,0-1 0,2-1 0,0 1 0,2 0-1,0-1 1,2-2 2,0-2 1,1-2 1,2-1 1,0 0 1,1 0 0,2 0 0,0-1 0,1 0 0,1-2 0,1 0 0,0-1-1,0 0-2,-2 0-1,-1 0-1,0 0 0,0 0 2,0 1 2,-1-1 2,-1 2 3,-4 4 3,-4 3 3,-4 5 3,-1 1-1,4-4-3,2-3-5,4-2-3,-1-1-1,-3 2 4,-2 1 3,-3 3 2,-3 1 1,0 0-3,-1 0-3,-2 0-2,1-1-2,2 1 0,2 0 1,2 0 0,1-2 1,0-4 0,0-4 2,0-4 0,2-4 0,4-2-3,4-3-2,4-3-2,1-1-3,1-1 0,0 1-2,-1-1-1,1 2 0,-2 3 1,-1 3 2,-1 2 1,0 2 1,-2 1 0,-1-1 0,-1 0 1,0 1-3,0 2-4,0 2-4,0 2-5,0 1-5,0 0-4,-1 0-6,1 0-5,0 1-1,-2 0 2,-1 2 4,0 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49"/>
    </inkml:context>
    <inkml:brush xml:id="br0">
      <inkml:brushProperty name="width" value="0.03786" units="cm"/>
      <inkml:brushProperty name="height" value="0.03786" units="cm"/>
      <inkml:brushProperty name="color" value="#F2395B"/>
    </inkml:brush>
  </inkml:definitions>
  <inkml:trace contextRef="#ctx0" brushRef="#br0">60559 42742 581,'-8'-8'0,"2"0"0,1 0 0,0 0 0,1 1 1,0 1 5,0 0 4,1 2 3,0 1 6,3 4 6,4 2 7,2 4 6,2 3 1,2 7-4,0 6-6,1 5-4,0 3-3,0-1-3,-2-2-3,0 1-2,-2-3-1,1 0 0,0-1 1,0-1-1,0-2-1,1-2-4,2-5-5,0-1-5,1-6-2,1-6 0,2-8 0,0-6-1,3-10-1,5-15-5,5-13-4,5-13-5,3-10-5,2-3-6,2-5-5,2-3-5,-2 6-4,-7 15-3,-7 16-2,-7 16-3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10"/>
    </inkml:context>
    <inkml:brush xml:id="br0">
      <inkml:brushProperty name="width" value="0.0361" units="cm"/>
      <inkml:brushProperty name="height" value="0.0361" units="cm"/>
    </inkml:brush>
  </inkml:definitions>
  <inkml:trace contextRef="#ctx0" brushRef="#br0">86453 55285 609,'-7'-13'6,"-1"3"12,0 4 12,0 4 11,0 3 4,1 2-7,-1 2-6,0 2-7,0 2-4,-2 3-3,0 3-3,-1 3-3,-1 2-2,0 0 1,1-1 0,-1 1 0,0 0-1,0 1-2,1 1-1,-1 1-2,1-1-1,2-3 0,3-3 0,1-3 0,3-1-3,5 0-6,6 0-4,4-1-6,3 0-3,-1-4-1,1-3-1,0-2-1,0-4-1,1-2-1,1-3 0,1-4-1,1-1 0,-1-1 1,1-2 1,-1 0 0,0-1 3,0-3 2,-2-1 4,-1-3 2,-2 0 2,-3 1-2,-2 1 0,-4 1-1,-2 1 2,0 1 5,-2 1 5,0 1 6,-2 2 3,-2 2 0,-2 4 0,-2 2 1,-1 2 0,0 1-2,1-1 0,-1 0-1,0 1-1,-2 2-4,0 2-2,-1 2-4,0 2-2,2 1-2,2 3-3,2 2-2,2 0-3,1 0-2,0-2-3,1-1-3,2-1 1,3 0 5,0-2 3,3 0 4,1-2 3,0 0 2,0-2 1,-1 0 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10"/>
    </inkml:context>
    <inkml:brush xml:id="br0">
      <inkml:brushProperty name="width" value="0.04141" units="cm"/>
      <inkml:brushProperty name="height" value="0.04141" units="cm"/>
    </inkml:brush>
  </inkml:definitions>
  <inkml:trace contextRef="#ctx0" brushRef="#br0">87094 55654 531,'8'7'1,"-2"0"2,0-2 3,-2-1 1,-1 1 5,0 2 6,-2 2 5,0 2 7,-2 0 0,-4 1-2,-2 0-3,-4 0-4,0 0-2,-1 1-1,0 2-2,0 0-1,1 0-1,1-1-1,1-1 0,0-1-2,2 0-1,1 0-5,0 0-3,2-1-4,3 0-5,6-2-5,5-2-6,7-2-5,2-2-3,-1 0 0,-1-2 1,-1 0 0,-1-1 1,-2 0 3,-2 0 1,-3 0 3,1 0 0,-2 0-1,1 0-2,0 0-1,-1-2-1,0-2 1,-2-4 0,-1-2 0,0-2 2,0 1 5,0-1 3,0 0 5,0 0 3,0 1 0,0-1 1,0 0 0,-1 0 2,-2 1-1,-2-1 1,-2 0-1,-2 1 4,0 3 6,-1 1 6,-2 2 6,1 1 4,1 0 2,0 0 2,2 0 1,-1 2 7,0 2 8,-1 4 10,-2 2 9,1 4-2,-2 3-10,2 5-11,-1 4-11,0 3-8,0 4-6,0 5-6,0 3-6,0 6-5,-1 8-7,-1 8-7,-2 7-6,0 5-7,-1 1-8,-1 1-8,-2 1-7,2-2-4,1-5 1,2-5-1,3-5 0,0-8 6,2-11 10,0-13 10,2-11 11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6:11"/>
    </inkml:context>
    <inkml:brush xml:id="br0">
      <inkml:brushProperty name="width" value="0.03371" units="cm"/>
      <inkml:brushProperty name="height" value="0.03371" units="cm"/>
    </inkml:brush>
  </inkml:definitions>
  <inkml:trace contextRef="#ctx0" brushRef="#br0">88456 55429 652,'0'-22'0,"0"3"0,0 3 0,0 3 0,1 1 6,4 2 12,2 1 11,4 1 13,2 1 4,5 2-2,3 2-1,5 2-3,1 1-6,1 2-9,-1 0-10,1 2-10,-1 2-11,-1 3-13,-1 5-14,-1 4-12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7:57"/>
    </inkml:context>
    <inkml:brush xml:id="br0">
      <inkml:brushProperty name="width" value="0.02506" units="cm"/>
      <inkml:brushProperty name="height" value="0.02506" units="cm"/>
    </inkml:brush>
  </inkml:definitions>
  <inkml:trace contextRef="#ctx0" brushRef="#br0">32196 31044 877,'1'-47'-27,"2"16"17,2 15 16,2 16 17,1 8 5,-1 2-4,1 0-6,0 1-6,2 4-2,4 7-1,3 7-1,5 7-1,1 2-1,1 0-2,-1-1-1,1-1-2,0-2-1,1 0 0,1-1-2,1-1 0,0-2-1,1 1-3,-1-3-1,0 0-2,1-1-1,1-1-2,1-1-1,1-1-1,-1-1-1,-3-1-1,-3-1 0,-3-1-1,-2 1-1,-1 1-3,0 3-4,-3 1-2,0-2 1,-4-5 5,-3-6 4,-2-6 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7:57"/>
    </inkml:context>
    <inkml:brush xml:id="br0">
      <inkml:brushProperty name="width" value="0.02252" units="cm"/>
      <inkml:brushProperty name="height" value="0.02252" units="cm"/>
    </inkml:brush>
  </inkml:definitions>
  <inkml:trace contextRef="#ctx0" brushRef="#br0">13980 29649 977,'-6'9'-36,"6"4"13,4 2 12,5 3 12,4 3 6,0 3 1,1 3 1,1 3 1,3 4-1,6 6 0,4 6-1,4 6-1,5 3 0,5 2-1,3 0-1,4 1 0,3 1-4,4 2-6,2 0-7,3 1-6,0 1-4,-4 1 1,-5 1 2,-3 1 0,-6-6 0,-7-12-1,-9-13 0,-7-13-1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2-05T20:18:07"/>
    </inkml:context>
    <inkml:brush xml:id="br0">
      <inkml:brushProperty name="width" value="0.95238" units="cm"/>
      <inkml:brushProperty name="height" value="0.95238" units="cm"/>
      <inkml:brushProperty name="color" value="#0DBEFF"/>
      <inkml:brushProperty name="transparency" value="130"/>
    </inkml:brush>
  </inkml:definitions>
  <inkml:trace contextRef="#ctx0" brushRef="#br0">78985 19614,'-31'-16,"39"24,-1 0,1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1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17893 51353 333,'50'20'167,"15"14"-1,15 15 1,17 15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19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34840 35000 642,'-14'31'114,"2"1"-27,4-1-25,3 0-26,1 1-15,0 1-5,0 1-5,0 0-5,1 2-3,0 1-1,2 0-3,0 2-2,1 1-1,-2 0-1,0 2 0,-2 1-1,1-1-2,-1-1-1,0 0-3,0-1-1,0-3-1,2-2 1,1-3 0,0-3 0,1-2-4,0 1-6,0-1-7,0 0-8,1-4-3,2-10 0,2-10 0,2-10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0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35511 35600 616,'-22'0'30,"1"0"0,3 0 0,1 0 0,1 3 0,1 4-4,-1 5-2,0 5-3,1 3-3,-1 1-5,0 1-2,1 1-5,-1 1-2,0 1 1,1 1 0,-1 1 0,0-1-2,1-3-3,-1-3-4,0-3-3,1-2 0,1-2 2,1-3 2,1-1 3,0-1 2,2 0 2,1 0 1,0 0 3,6-2 2,8-3 4,10-2 3,8-3 4,4-2-2,-1 2-6,-1 0-8,-2 2-5,1 0-6,-2 2-3,-1 0-2,-1 2-4,-1-1-5,1 1-5,-1 0-5,1 0-7,0 0-4,1 0-1,1 0-3,1 0-1,-1-1 1,-5-1 7,-3 0 7,-4-1 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1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37292 35471 698,'-13'0'6,"4"-2"15,6 0 12,5-2 14,2 1 3,1-1-8,2 0-9,0 0-9,3 0-5,4 0-6,3 0-4,5 0-5,1 1-4,1 1-1,-1 0-3,1 2-1,-1-1-4,-1 0-4,-1-2-4,-1 0-5,-2 0 0,-1 2 0,-2 2 1,-2 2 2,-3 2-3,-1 2-5,-2 1-5,-2 3-6,-2 0 0,0-1 4,-2 0 5,0-2 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2:52"/>
    </inkml:context>
    <inkml:brush xml:id="br0">
      <inkml:brushProperty name="width" value="0.02345" units="cm"/>
      <inkml:brushProperty name="height" value="0.02345" units="cm"/>
      <inkml:brushProperty name="color" value="#F2395B"/>
    </inkml:brush>
  </inkml:definitions>
  <inkml:trace contextRef="#ctx0" brushRef="#br0">65231 43950 938,'7'8'24,"-2"0"-5,-3-1-7,0 1-6,-4 1-6,0 1-5,-3 3-6,-2 2-5,-1-1-7,1-1-5,-1-2-7,0-2-5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1"/>
    </inkml:context>
    <inkml:brush xml:id="br0">
      <inkml:brushProperty name="width" value="0.02988" units="cm"/>
      <inkml:brushProperty name="height" value="0.02988" units="cm"/>
      <inkml:brushProperty name="color" value="#F2395B"/>
    </inkml:brush>
  </inkml:definitions>
  <inkml:trace contextRef="#ctx0" brushRef="#br0">37121 36767 736,'-21'-1'0,"5"0"0,5-2 0,4 0 0,5-1 8,2 2 17,4 0 15,2 2 18,4 0-1,4 0-16,3 0-16,5 0-15,2 0-12,1 0-5,1 0-4,1 0-6,0 0-6,1 0-8,-1 0-8,1 0-8,-4 0 1,-6 2 7,-5 0 9,-6 2 8,-2 0 4,0 0-1,1 0 1,2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2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39247 36028 590,'2'-15'83,"2"4"-16,3 3-17,4 3-16,0 0-11,-1 2-4,-1-1-5,0 0-4,-1 1-1,1 2-1,2 2 1,0 2 1,1 0-2,-1-2 0,1-2-3,0-2-1,2-1 0,3 2 1,5 0 1,3 2 0,2-1 1,-1 0 0,-1-1-2,-1-2-1,0 1 0,1 0-3,1 2-3,1 0-1,1 1-1,-1-2-1,1 0 0,-1-1-1,1-1 1,3 2 0,1 0 0,2 2 1,2-2 1,1 0 0,1-3 0,0-2 2,1 0 0,1 0 1,-1 2 1,0 1 1,1-1 0,1 2 0,0-1 0,2 0-1,0 0 0,0 0-1,0 0-1,0 0 0,0 0-1,1-2 0,-1 0 1,0-1-1,1-1-1,2 2 1,2 1-1,2 0-1,1 1 1,-2-2-1,-1 0 0,0-2 1,-1 2-1,0 1 0,0 2-1,0 2 1,0 0-2,0 0 0,0-2-3,0 0-1,0-1 0,-1 0 0,-2 0 2,0 0 0,-2 1 0,0-2-1,-1 2 0,-2-1-1,0 0 0,-1 0-2,-2 0-1,0 0-1,-1 0 0,-3 0-1,-2 0 1,-1 0-2,-4 1-1,-3-2-3,-4 2-5,-5-1-2,-2 0-1,-2 0 2,-2 0 2,-2 0 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3"/>
    </inkml:context>
    <inkml:brush xml:id="br0">
      <inkml:brushProperty name="width" value="0.03137" units="cm"/>
      <inkml:brushProperty name="height" value="0.03137" units="cm"/>
      <inkml:brushProperty name="color" value="#F2395B"/>
    </inkml:brush>
  </inkml:definitions>
  <inkml:trace contextRef="#ctx0" brushRef="#br0">42017 34260 701,'-1'-36'71,"-2"9"-15,-2 8-16,-2 7-16,-1 5-9,-1 2-3,-2 2-4,0 2-3,-1 1-2,-1 0-2,-1 0-3,-1 0 0,-2 1-1,0 2 1,-1 2 1,-1 2 1,-1 1 2,-1 3 0,-1 2 0,-1 2 1,0 1 1,1 3 0,0 1 0,2 3 1,2 1 0,-1 3 0,2 1 0,1 2 0,2 1 0,3-1-2,2-1-1,4-1-2,2-1 0,0-1 0,2-1 0,0-2-1,3 0 0,2-4-2,3-3-2,3-3-1,5-4-3,4-4-2,5-6-2,5-4-3,3-6-1,0-5-2,2-7 0,1-6-1,0-2 1,0-2 3,1-1 1,-1-1 3,-2 3 4,-6 6 4,-3 5 5,-6 7 4,-5 4 7,-3 6 9,-4 4 9,-4 6 10,-3 2 0,0 2-9,-2 0-8,0 1-8,0 1-6,0 2-5,2 0-3,0 1-6,2-1-4,2-3-7,2-3-6,2-2-6,1-4-1,0-2 2,0-3 4,-1-4 3,1-1 4,0 0 3,0 0 3,0 1 3,-3 0 7,-2 2 11,-6 2 9,-2 2 11,-3 1 3,0 0-4,0 0-6,0 0-3,2-1-8,1-2-8,2-2-8,2-2-8,2 0-2,2 3 6,2 1 7,1 2 5,2 2 3,-2 2-2,0 1-1,-2 3-2,-1 1-1,0 0 0,-2 0-1,0 0 1,-1 0-1,0 1 1,0 1 0,0 2 0,-1 1 0,0 1 0,-2 3 1,0 1-1,-1 1 1,0-4 0,0-3 1,0-3 1,2-6-2,2-10-4,4-9-3,2-11-4,3-4-2,1-2 1,3-1 1,2-1 0,1 2 0,-1 2-1,1 3-1,0 3 0,-2 3 0,-1 3 1,-2 3 2,-2 2 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4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43798 34463 548,'23'-21'72,"-3"3"-17,-1 5-18,-3 2-17,-1 5-10,-1 1-4,0 2-4,-2 2-3,-2 4-3,-4 6-4,-4 5-3,-4 7-3,-3 3 0,-2 1 1,-2 1 2,-1 1 2,-1-2 1,2-3 1,2-5 0,2-3 2,4-6 0,6-8 1,6-8 2,6-8 1,3-5 0,2-3-4,3-3-3,2-3-2,-1 0-3,-2 0-3,-1 1-2,-2 1-3,-3 1 1,-1 1 4,-3 1 4,-1 1 4,-2 3 3,-2 3 5,-3 4 4,0 5 4,-4 3 9,-3 4 15,-2 4 13,-3 4 16,-2 2 1,0 3-9,0 2-11,0 2-9,1 1-8,-1 1-2,0 1-3,0 1-3,1 1-2,2-1-2,2 1-1,2-1 0,1 0-3,0 0 0,0-2-3,0-1 0,2-1-3,4-1-4,4-1-2,4 0-3,1-4-4,-1-7-3,-1-4-3,0-7-5,-1-5 0,1-2 0,1-3 1,1-3 0,0-2 3,0-1 2,-2-1 3,-1-1 2,-1 1 3,-4 2 3,-3 1 1,-2 2 2,-3 3 2,0 1 0,-2 3 2,0 1 1,-2 2-1,-2 0-2,-2 2-1,-1 1-1,-3 1-4,0 2-6,-1 2-6,-1 2-6,0 4-3,0 4-1,2 5-2,1 5-1,1 1 1,2-3 4,3-2 4,1-4 3,0-1 3,2 0-1,-1-1 0,0 1-1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4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45698 34650 544,'22'0'1,"-5"0"4,-3 0 2,-4 0 4,-3 0 2,1 0 1,0 0 2,0 0 1,0 0 2,1 0 3,2 0 2,0 0 3,1 0 0,-1 0-1,1 0-2,0 0-2,-1 1-2,0 2-5,-2 2-4,-1 2-4,-1 1-2,-2 1 1,-2 2 0,-2 0 2,-1 1-1,0-1-2,0 1-2,0 0-2,-1 1 0,-2 1 4,-2 3 3,-2 1 4,0 3 1,0 2-2,2 1-1,1 2-1,0 4-2,0 3-2,0 4-1,0 4-3,0 2-4,0 0-8,0 0-9,0 0-9,1-2-6,-2-3-5,2-5-5,-1-4-4,0-3 0,0-5 7,0-3 8,0-4 6,1-3 3,0-1-2,2-1-1,0 0-2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4"/>
    </inkml:context>
    <inkml:brush xml:id="br0">
      <inkml:brushProperty name="width" value="0.03066" units="cm"/>
      <inkml:brushProperty name="height" value="0.03066" units="cm"/>
      <inkml:brushProperty name="color" value="#F2395B"/>
    </inkml:brush>
  </inkml:definitions>
  <inkml:trace contextRef="#ctx0" brushRef="#br0">46748 33040 717,'8'-8'5,"0"2"11,0 0 11,-1 2 10,1 1 3,0 2-4,0 2-5,0 2-4,-1 3-4,0 6-6,-2 4-4,-1 5-6,-1 3-4,-2 1-2,-2 1-4,-2 1-2,0-1-2,-2-3-2,2-3 0,-1-3-2,0-2 1,0-1 2,0-1 2,0 0 2,1-2 2,4-1 0,2 0 1,4-2 0,2-2-3,3-4-9,3-4-7,4-4-9,0-2-3,-3 0 2,-1 0 1,-3 1 1,0-1 1,-2 2 0,0 0-1,-2 2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5"/>
    </inkml:context>
    <inkml:brush xml:id="br0">
      <inkml:brushProperty name="width" value="0.03294" units="cm"/>
      <inkml:brushProperty name="height" value="0.03294" units="cm"/>
      <inkml:brushProperty name="color" value="#F2395B"/>
    </inkml:brush>
  </inkml:definitions>
  <inkml:trace contextRef="#ctx0" brushRef="#br0">47726 33002 667,'-6'-9'7,"2"-2"15,4-1 14,2-3 15,5 1 3,4 3-7,5 2-7,5 4-7,3 2-8,-1 2-11,1 2-11,-1 2-9,0 2-9,-3 2-7,-1 2-6,-2 1-7,-3 2-3,-3-1 2,-3 1 2,-2 0 1,-3-1 1,-1-1-2,0-1-1,-1 0-1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6"/>
    </inkml:context>
    <inkml:brush xml:id="br0">
      <inkml:brushProperty name="width" value="0.02781" units="cm"/>
      <inkml:brushProperty name="height" value="0.02781" units="cm"/>
      <inkml:brushProperty name="color" value="#F2395B"/>
    </inkml:brush>
  </inkml:definitions>
  <inkml:trace contextRef="#ctx0" brushRef="#br0">43048 37784 791,'7'-6'116,"-2"4"-47,-3 4-46,0 4-46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6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41862 37411 621,'-8'-22'3,"0"4"7,0 5 6,0 3 6,0 2 4,1 0-3,-1 0 0,0 1-2,0 0-5,0 2-5,0 2-7,1 2-6,-2 1-3,0 0 1,-2 0 0,0 0 1,0 1 1,-1 2 2,0 2 1,0 2 2,0 1 0,-1 1 2,-1 2-1,-2 0 2,0 1-1,-1 1 1,-1 1 0,-1 2 0,0 1 1,1 3-1,0 3 1,2 3 0,0 2 0,-1 0 0,-1 2 0,-1 1-1,0 1 0,2 1 2,3 1 0,1 0 0,2 0 2,1-1 1,0-3 1,2-1 2,1-3 0,2-1-3,2-3-1,2-1-2,4-3-3,6-1-7,6-3-6,5-1-5,4-2-4,1-4-2,1-3 0,1-2-1,1-2-3,-1 0-4,0 0-3,1 0-5,-1-1-3,1 0 0,-1-2-1,0 0 0,-1-1 2,-4 0 6,-5 0 8,-3 0 6,-3 0 4,-1 0 2,0 1 3,-2-1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7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43076 37833 600,'0'-19'19,"0"9"14,0 8 16,0 10 14,0 5 2,0 5-13,0 3-12,0 5-12,-1 1-9,0 1-4,-2-1-4,0 0-6,-1 3-5,-2 3-6,0 4-6,-1 4-7,-1 0-6,0-3-5,0-5-6,1-4-6,0-3-3,2-5 0,2-3-2,2-4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00"/>
    </inkml:context>
    <inkml:brush xml:id="br0">
      <inkml:brushProperty name="width" value="0.03146" units="cm"/>
      <inkml:brushProperty name="height" value="0.03146" units="cm"/>
      <inkml:brushProperty name="color" value="#F2395B"/>
    </inkml:brush>
  </inkml:definitions>
  <inkml:trace contextRef="#ctx0" brushRef="#br0">70912 41077 699,'-23'16'50,"3"0"-12,1-1-11,3 1-13,-1 0-7,0 1-2,-1 1-2,-1 2-2,0-2-3,3 0 0,1 0-2,2-2-2,1-1 0,-3-1 0,-2-1-1,-1 0 0,0-3 0,2-3-1,4-2 0,3-4 0,3 0 2,4 2 4,4 2 3,4 2 5,1 2 5,-1 3 4,0 4 4,-2 2 6,-1 1 0,0 1-2,-1-1-1,-2 1-3,0 0-2,0-1-2,0 1-3,0 0-1,0-2-3,0-1-4,0-3-3,0-1-2,1-3-5,2-2-4,2-4-5,2-2-4,1-5-2,1-4 1,2-6 1,0-3 0,1-5-1,1-2-3,2-1-3,0-2-2,-1 0 0,-1 5 4,-2 3 5,-2 4 3,-2 3 6,-1 2 5,0 3 5,-2 1 6,0 4 7,-2 6 6,0 5 6,-2 7 7,0 2 2,-2-3-5,0-1-4,-2-2-4,0-2-4,1-1-4,-1 0-2,0-2-4,1-2-7,4-4-13,2-4-12,4-4-12,0-2-3,1 0 4,0 1 6,0-1 5,0 0 4,0 0 3,-1 0 2,1 0 3,0-1 2,2-1 0,0-3 1,1-2-1,3-2 1,2-3 0,3-3-1,3-3 0,1-3 1,-1-3 2,-1-2 2,-1-4 3,-1 1 2,-1 5 4,-1 5 3,0 6 3,-3 3 2,-1 4 1,-2 4-1,-2 5 1,-2 2 3,-1 3 3,0 4 6,-2 2 3,-1 2 3,0 0-1,-1 0 0,-2 0 0,0 0-3,2 1-5,1 2-3,0 0-5,1 0-6,0 1-5,0 0-6,0 0-6,-1-1-4,-1-1-1,0 0-2,-1-2-1,-3 1-2,-1 1 1,-2 3 0,-1 2-1,-3 1 2,-2-1 1,-2 1 3,-1 0 1,-2-1 2,-2-1 2,0-1 2,-1 0 2,0-3 2,1 1 2,1-2 2,1 0 1,1-2 1,2-1-2,2-1-2,3 0-1,2-3 2,6-4 6,4-4 7,6-3 5,3-4 0,3-2-4,3-2-5,3-1-5,2-1-2,1 2 0,1 3 2,1 1 0,-2 2 0,-3 2 1,-4 3 0,-5 1 0,-2 2 0,-2 4-1,-2 2-1,-2 4-1,-3 2-1,-2 3 0,-4 3 0,-2 4-1,-4 0 1,-2 1 0,-3-1 0,-3 1 2,-1-2-1,1-1-1,0-2 0,2-2-2,1-3 1,1 1-1,1-2 1,1 0-1,1-4 0,4-2-3,2-6-2,4-2-1,2-3-2,4 0 1,2 0 0,4 0 1,0 1 0,-1-1 2,-1 0 2,0 0 2,-1 1 1,-1 2 1,1 2 0,0 2 2,-1 2 1,-2 2 0,-2 2 1,-2 2 1,-1 1 0,0 2-1,0 0 0,0 1 0,-2 1 0,-2 0-2,-4-1 1,-2 1-1,-1-1-2,1-1-1,0 0-2,2-2-1,0-1-2,-2-2-1,0-2-2,-1-2 0,-1-2 0,0 0-1,1-2 1,-1 0 0,1-2 0,0 0 2,2-1 1,1-1 1,0-1 4,2 2 7,1 1 6,0 0 6,3 3 4,2 2 2,3 3 2,4 4 1,0 1-1,0 2-4,-2 0-4,0 1-5,0 1-3,3 0-3,3-1-1,4 1-4,1 0-1,1 0-3,1-1-1,1 1-3,1-2-2,1-2-2,1-4-2,1-2-2,1-4-6,1 0-7,1-3-7,1-2-9,1-3-1,1-3 3,1-5 4,1-4 5,-1-2 4,-3-3 6,-4-1 6,-1-2 6,-4 1 4,-3 5 1,-3 5 1,-2 5 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7"/>
    </inkml:context>
    <inkml:brush xml:id="br0">
      <inkml:brushProperty name="width" value="0.02817" units="cm"/>
      <inkml:brushProperty name="height" value="0.02817" units="cm"/>
      <inkml:brushProperty name="color" value="#F2395B"/>
    </inkml:brush>
  </inkml:definitions>
  <inkml:trace contextRef="#ctx0" brushRef="#br0">43198 38611 780,'7'-22'-9,"-1"5"2,0 3 2,-2 4 3,1 2 8,2 0 15,2 1 15,2-1 14,0 1 1,1 2-13,0 2-12,0 2-14,-1 1-10,1 0-8,0 0-9,0 0-8,-1 0-4,-1 0 0,-1 0 1,0 0 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7"/>
    </inkml:context>
    <inkml:brush xml:id="br0">
      <inkml:brushProperty name="width" value="0.0403" units="cm"/>
      <inkml:brushProperty name="height" value="0.0403" units="cm"/>
      <inkml:brushProperty name="color" value="#F2395B"/>
    </inkml:brush>
  </inkml:definitions>
  <inkml:trace contextRef="#ctx0" brushRef="#br0">43711 37733 545,'-1'-15'3,"-1"-1"3,0 0 5,-1 1 4,-1 4 10,2 8 13,0 9 14,2 10 14,-1 4 1,0 3-13,-1 1-14,-2 3-12,1 2-9,0 6-5,2 5-4,0 4-5,1 4-3,-2 0-5,0 2-2,-1 0-5,-2 0-5,2 0-8,-1-2-9,0 0-9,0-4-5,2-6-3,0-6-2,2-5-3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8"/>
    </inkml:context>
    <inkml:brush xml:id="br0">
      <inkml:brushProperty name="width" value="0.02706" units="cm"/>
      <inkml:brushProperty name="height" value="0.02706" units="cm"/>
      <inkml:brushProperty name="color" value="#F2395B"/>
    </inkml:brush>
  </inkml:definitions>
  <inkml:trace contextRef="#ctx0" brushRef="#br0">43948 37978 812,'1'-21'35,"4"4"-9,2 6-9,3 5-10,3 2 0,2-2 8,1 0 7,3-2 8,1 2-6,1 1-19,1 2-21,1 2-18,-1 1-11,-3 0 1,-3 0 1,-3 0-1,-2-1 5,-2 0 6,-2-2 8,-2 0 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8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44361 37451 648,'-14'2'9,"2"4"17,4 4 18,3 3 17,1 6 3,2 5-12,0 7-11,2 5-13,-1 2-10,0 0-10,-2-1-8,0-1-11,-1-4-6,2-6-4,0-5-5,2-6-3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8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44770 37301 611,'9'8'37,"0"2"3,1 0 1,1 1 3,1 1-1,0 2-6,-1 0-4,1 1-5,0 2-5,0 1-4,0 3-5,-1 1-4,0 2-3,-2 1-2,-2 1-1,-2 1-1,-3 3-2,0 5-2,-4 4-1,0 6-1,-4 2-2,-4 2-4,-4 0-3,-3 1-4,-5 1-2,-3-2 0,-5 0-1,-3-2 0,0-3 0,3-5 1,5-7 0,3-6 2,3-4-6,1-5-12,1-3-11,1-4-11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9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42507 37647 632,'-23'-7'24,"2"1"9,3 0 8,1 2 9,3 3 0,1 6-8,2 6-7,2 5-8,1 5-6,-1 3-4,-2 3-4,0 3-5,-1 4-3,1 6-4,-1 6-2,0 6-4,1 1-3,3-4-1,1-4-2,2-4-1,2-3-6,2-1-11,2-3-11,2-2-10,2-3-3,2-5 7,1-5 6,3-5 6,0-3 4,0-2 3,-2-2 3,-1-2 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29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45798 36429 631,'8'-8'14,"0"-2"6,-1 0 4,1-1 6,0 0 1,0 2-3,0 3-3,0 1-3,0 1-1,1 2-2,1 0 0,2 2 0,-1 1-2,-3 4 0,-1 2 0,-2 3-1,-1 2-2,0 0-5,0 0-4,0-1-3,-1 2-5,-2 0-2,-2 1-3,-2 1-2,-2 1-2,-2 2 0,-2 0-2,-2 1 0,4-3 1,11-7 1,8-6 3,11-8 2,3-3-2,-1 1-7,-3-1-5,-1 0-6,-3 0-3,-3 2-1,-3 1-1,-3 0 0,-1 2 0,0 1 1,0 0 1,0 2 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2"/>
    </inkml:context>
    <inkml:brush xml:id="br0">
      <inkml:brushProperty name="width" value="0.02673" units="cm"/>
      <inkml:brushProperty name="height" value="0.02673" units="cm"/>
      <inkml:brushProperty name="color" value="#F2395B"/>
    </inkml:brush>
  </inkml:definitions>
  <inkml:trace contextRef="#ctx0" brushRef="#br0">48399 38301 823,'14'0'118,"-1"2"-59,-2 0-62,-2 2-59,-2-1-22,0-2 16,-2-2 18,0-2 16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3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48859 37523 615,'0'-22'23,"0"3"-3,0 3-2,0 3-3,0 2-3,0 0-3,0 2-3,0 1-3,-1 0-3,-1 0-1,0 0-1,-1 0-2,-2 1-1,-2 1 0,-2 0 0,-1 2 0,-4 0 1,-2 2-1,-3 0 2,-3 2-1,-1 1 2,1 2 2,1 2 2,1 2 1,1 0 2,2 1 0,3 0-1,1 0 1,2 0 0,1 0 0,0-1-1,2 1 0,0 0 2,2 0 2,1 0 2,0 0 4,2 0 0,1 1-2,0 2 0,2 0-2,-1 1 0,2 1-1,-1 1 1,0 2 0,-1 2 0,2 5 3,-1 5 1,0 4 2,-1 3 0,2-3-2,-1-2-1,0-1-2,-1-1-1,2 0-1,-1 2 0,0 1-2,-1 0-1,-1 1-2,0-1-1,-1 0-2,-1 0-1,0-1 0,0-1-2,0-1-1,0-2 0,2-3 0,1-3 0,0-3 0,1-2-2,0-1-4,0 0-3,0-2-4,3-2-7,8-5-12,6-2-10,7-6-12,2-1-1,-5-3 9,-3-2 10,-5-2 10,-1 0 5,0 1 2,0 0 1,-1 2 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4"/>
    </inkml:context>
    <inkml:brush xml:id="br0">
      <inkml:brushProperty name="width" value="0.03282" units="cm"/>
      <inkml:brushProperty name="height" value="0.03282" units="cm"/>
      <inkml:brushProperty name="color" value="#F2395B"/>
    </inkml:brush>
  </inkml:definitions>
  <inkml:trace contextRef="#ctx0" brushRef="#br0">50012 37864 670,'-8'-21'37,"1"4"-5,-1 6-5,0 5-5,0 2-3,0 2-3,0 0-3,1 2-2,-1 1 0,2 2 0,0 2 1,2 2 1,-1 2-2,-2 3-5,-2 3-4,-1 3-5,-2 1-2,0-2-2,0-3 1,1-1-2,0-2 2,0 0 2,2-2 3,1-1 2,0 0 1,2 0 1,1 0 0,0 0 0,1-1 2,-2-1 3,0 0 3,-1-2 3,-1 0 1,2 2-4,1 0-1,0 2-4,1 0-1,0 3-1,0 2-1,0 1-1,0 1 0,1-2-1,-1-2-1,0-3 0,0 2 0,2 2 0,0 3 2,2 3-1,0 1 0,2-2-2,0-3-2,2-1-3,1-4 0,5-4-1,4-6 0,4-4 0,2-5-1,1-2 0,1-3 0,1-3-1,0-2-2,-1 1-1,-1-1-2,-1 1-1,-1 0 0,-3 0 3,-1 2 4,-2 1 4,-2 2 5,-1 5 9,-1 3 8,0 4 9,-2 4 1,0 6-4,-2 4-4,-1 5-5,0 3-4,-2 1-3,0 1-2,-2 1-2,-1 1-3,-2-1-2,-2 1-1,-1-1-1,-2 0-1,0-3 0,0-1 0,0-3 0,1-1 1,0-2 2,2-2 1,1-3 3,1-3 1,4-8 1,2-6 1,4-7 0,2-6-3,5-5-4,4-5-7,3-5-5,2-1-5,-3 0-4,-1 1-4,-2 2-4,-2 2-3,1 5 0,0 5-2,-1 5 0,0 3 0,-2 0 2,-3 2 3,-1 1 2,-2 1 2,0 2 5,-2 2 4,0 3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00"/>
    </inkml:context>
    <inkml:brush xml:id="br0">
      <inkml:brushProperty name="width" value="0.03236" units="cm"/>
      <inkml:brushProperty name="height" value="0.03236" units="cm"/>
      <inkml:brushProperty name="color" value="#F2395B"/>
    </inkml:brush>
  </inkml:definitions>
  <inkml:trace contextRef="#ctx0" brushRef="#br0">73964 40302 679,'0'-22'1,"0"3"2,0 3 1,0 3 3,0 1 1,0 2 1,0 1 3,0 0 1,1 6 4,2 8 8,2 9 7,2 10 8,0 5 1,-2 4-8,-3 4-7,0 5-7,-3 2-5,-1 3-4,0 4-5,-1 2-4,-1 1-2,2-4-2,0-2-1,2-4-2,-1-2-4,0-2-6,-2-1-6,0-3-7,-2-3-5,0-3-5,-1-5-4,-1-3-5,-1-5 1,2-3 7,0-4 5,2-4 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5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51643 37729 595,'-7'8'4,"0"0"8,2 0 9,1 0 9,0 0 3,0 3-2,0 2-2,0 2-1,-1 3-2,0 6-2,-1 7-3,-2 5-2,1 1-2,1-3-2,0-5-1,2-4-2,0-2 0,2 0-1,1-3 1,0 1-1,1-3-1,0-1-3,0-3-3,0-1-2,2-3-6,2-4-7,3-4-8,4-4-7,0-4-2,1-6 5,0-4 3,0-5 4,-1-3 1,1-3-3,0-1-3,0-3-3,-2 0 0,-1 0 2,-2-1 2,-2 1 3,-2 1 5,0 3 5,-2 3 6,0 3 6,-1 3 4,0 3 1,0 3 1,0 3 2,0 1 1,0 0 4,0 0 1,0 0 4,-1 0-3,0 1-7,-2-1-9,0 0-7,-1 0-4,2 0 2,1 0 1,0 1 1,-1 0 0,-2 2 0,-3 2-1,-3 2 0,-2 1-1,2 0-2,1 0-2,0 0-1,1 1-3,-1 4-3,-2 2-4,0 3-4,1 3-2,3 0-2,2 1-1,4 1-2,0-1 2,0-2 5,-2-4 4,0-3 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5"/>
    </inkml:context>
    <inkml:brush xml:id="br0">
      <inkml:brushProperty name="width" value="0.03368" units="cm"/>
      <inkml:brushProperty name="height" value="0.03368" units="cm"/>
      <inkml:brushProperty name="color" value="#F2395B"/>
    </inkml:brush>
  </inkml:definitions>
  <inkml:trace contextRef="#ctx0" brushRef="#br0">52246 38101 653,'7'8'8,"-2"2"16,-2 0 17,-2 1 15,-1 2 3,0 4-12,0 2-13,0 2-12,-1 1-7,-2-3-2,-2-2-3,-2-4-2,-1-1-2,0 1-3,0 2-2,1 0-4,0 0 0,2 1 1,2-1 1,2 1 2,2-1 0,0-2-1,1-3 0,2-1-1,1-2-1,4-2-2,2-2-2,3-2-2,2-1-2,-1 0-2,1 0-3,0 0-2,-1-1-2,-1-2-2,-1-2 0,-1-2-2,0 0-2,-2 0-2,-1 2-4,0 1-3,-2-1-1,-1 0 2,0-2 2,-2 0 1,0-1 4,0 0 5,0 1 5,0-1 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5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52470 38156 541,'-8'-14'-5,"2"3"3,1 2 4,0 4 2,1 2 10,-2 2 18,0 2 17,-1 2 18,0 4 2,0 5-12,2 7-11,0 6-13,1 3-7,0 2-6,1 3-4,-1 1-4,-1 3-4,0 4-3,-1 4-1,-2 4-2,0 4-6,-1 2-9,-2 3-7,0 3-9,0 3-8,3 2-6,1 1-8,2 2-6,1-5-2,0-14 5,0-14 5,0-13 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7"/>
    </inkml:context>
    <inkml:brush xml:id="br0">
      <inkml:brushProperty name="width" value="0.0322" units="cm"/>
      <inkml:brushProperty name="height" value="0.0322" units="cm"/>
      <inkml:brushProperty name="color" value="#F2395B"/>
    </inkml:brush>
  </inkml:definitions>
  <inkml:trace contextRef="#ctx0" brushRef="#br0">52677 37501 683,'8'7'66,"0"-2"-10,-1-2-10,1-2-11,0-1-6,0 0-5,0 0-5,0 0-4,0 0-4,-1 2-3,1 0-2,0 1-5,-1 3-1,-4 4-2,-3 4-2,-2 3-2,-4 3 0,-4 1-1,-3 1 1,-5 2 0,-2-1-1,-1 2-2,-1 1-2,-1 1-1,1-1-1,3-5 2,2-3 2,4-4 2,2-4 1,1-1 4,0-2 2,2-2 2,3-2 5,4-2 4,6-2 5,4-2 5,3-1 0,1 0-4,2 0-5,0 0-5,0 1-4,1 0-3,0 2-5,-1 0-2,1 1-4,-2-1-2,-1-2-3,-1 0-2,-1-1 0,0 2 1,-2 0 1,-1 2 1,0 0-3,0 0-8,0 0-7,0 0-8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7"/>
    </inkml:context>
    <inkml:brush xml:id="br0">
      <inkml:brushProperty name="width" value="0.02575" units="cm"/>
      <inkml:brushProperty name="height" value="0.02575" units="cm"/>
      <inkml:brushProperty name="color" value="#F2395B"/>
    </inkml:brush>
  </inkml:definitions>
  <inkml:trace contextRef="#ctx0" brushRef="#br0">53399 38082 854,'8'-14'58,"2"5"-14,0 3-16,1 4-15,1 2-10,2 0-5,0 0-4,1 0-4,1 0-6,-1 0-5,1 0-7,-1 0-5,0 0-2,-2 0 4,-3 0 4,-1 0 3,-2 0 3,0 2 1,-2 0 2,0 2 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8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53416 37217 504,'16'-7'48,"1"2"-9,1 2-10,1 2-10,0 1-7,-3 0-4,-1 0-5,-2 0-4,-2 0-2,-1 0 0,0 0 1,-2 0 1,0 1 1,0 2 4,0 2 1,-1 2 4,1 0 1,-2 1 0,-1 0 0,0 0 0,-2 0 1,-1 2 1,0 0 2,-1 1 1,-1 2 1,0 4 1,0 1-1,0 5 1,0 1-1,0 2-2,0 3-2,0 1-1,0 1-2,0-1 1,0-1-1,0-1 1,0 1-1,0 4-1,0 5-1,0 3-2,-1 1 1,-1 0-1,0-1 0,-1-2 1,-1-1-1,2-4 1,0-2 0,2-3 0,-1-2-1,0-1-3,-1-1-4,-2-1-3,0-2-1,0-1 1,0-2 2,1-3 0,-2 0 2,-1 0-1,0-1-1,-1 1 1,-1-2-2,-2-2-3,0-4-2,-1-3-4,-3 0 1,-2 2-1,-3 2 2,-3 1 1,-3 1-4,-3-2-7,-3-2-8,-2-2-7,-2-2-1,1-2 2,1-2 4,1-2 2,4-2 0,6 0-4,5-1-5,6-2-4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8"/>
    </inkml:context>
    <inkml:brush xml:id="br0">
      <inkml:brushProperty name="width" value="0.03688" units="cm"/>
      <inkml:brushProperty name="height" value="0.03688" units="cm"/>
      <inkml:brushProperty name="color" value="#F2395B"/>
    </inkml:brush>
  </inkml:definitions>
  <inkml:trace contextRef="#ctx0" brushRef="#br0">55300 37448 596,'9'-14'32,"1"2"3,3 4 4,2 3 4,0 1 0,-1 2-4,0 0-4,-2 2-3,-1 0-4,1 2-5,0 0-4,0 2-4,-2 1-4,-1 1-4,-2 3-5,-2 2-3,-3 3-3,-4 5 0,-4 5-2,-4 5-1,-1 1-1,1-5-1,0-3 0,2-5-1,0-3 1,1-3 3,-1-2 1,0-4 3,2-1 1,4 0 1,4 0 0,4 0 1,3-1 0,4 0 0,2-2 2,3 0-1,1-2 0,1-2-3,-1-2-2,1-2-3,-2 0-2,-1 0-2,-2 2-3,-2 1-1,-2-1-6,-1 0-7,-1-2-7,0 0-8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39"/>
    </inkml:context>
    <inkml:brush xml:id="br0">
      <inkml:brushProperty name="width" value="0.02822" units="cm"/>
      <inkml:brushProperty name="height" value="0.02822" units="cm"/>
      <inkml:brushProperty name="color" value="#F2395B"/>
    </inkml:brush>
  </inkml:definitions>
  <inkml:trace contextRef="#ctx0" brushRef="#br0">47478 35825 779,'-9'-2'1,"12"0"1,13-3 1,13-2 2,9-2 4,5-4 4,4-2 6,6-3 6,5-2 0,5 1-3,7-1-3,5 1-3,7-1-3,7 1 0,6-1-2,8 0-1,2 2-2,0 1-3,-2 2-3,-1 3-4,-4 2 1,-8 2 0,-7 4 1,-9 2 2,-9 2-3,-14-2-4,-13 0-6,-11-2-6,-1 0-4,16-1-5,15-2-6,14 0-5,6 0-2,-1 0 3,-3 2 1,-1 0 3,-9 2 4,-13-2 5,-13 2 5,-15-1 5,-6 0 4,1 0 2,2 0 1,0 0 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40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56270 35266 592,'-11'-7'55,"8"2"-3,9 2-2,10 2-2,4 2-4,1 0-6,1 1-7,1 2-5,0-1-6,1 0-3,-1-2-4,1 0-4,-1-2-5,-1 0-4,-1-2-4,-1 0-6,0-1-5,-1 2-5,1 1-6,0 0-5,-2 1-3,-1 0 0,-3 0 1,-1 0 0,-2 1-2,-2 2-4,-2 2-4,-2 2-4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40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56300 36066 598,'-22'6'4,"4"-3"5,5-2 7,3-3 7,5-2 7,4 0 7,5 0 7,6 0 7,3 1 0,3 0-8,3 2-8,3 0-9,2 1-7,-1 0-8,1 0-9,-1 0-6,1 0-8,-1 0-4,1 0-4,-1 0-6,1 0-3,-2 0-2,-1 0-1,-1 0-3,-2 1-1,-1 0-3,-3 2-1,-1 0-3,-2 1 2,-2 0 7,-2 0 6,-2 0 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00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73550 41902 666,'2'-12'1,"4"8"15,4 8 17,3 8 15,2 5 4,-1 1-8,0 3-8,-2 1-8,-1 2-7,-2-1-4,-2 1-3,-2-1-5,-2 0-3,1-1-2,0-1-1,0 0-2,2-5-1,2-3 0,3-6 0,3-4 0,4-7-2,4-8-4,3-8-3,4-7-3,3-7-5,1-5-4,1-4-6,1-5-4,0-3-5,0 4-3,0 0-3,1 4-3,-4 3 1,-6 9 6,-5 8 6,-6 7 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43"/>
    </inkml:context>
    <inkml:brush xml:id="br0">
      <inkml:brushProperty name="width" value="0.02898" units="cm"/>
      <inkml:brushProperty name="height" value="0.02898" units="cm"/>
      <inkml:brushProperty name="color" value="#F2395B"/>
    </inkml:brush>
  </inkml:definitions>
  <inkml:trace contextRef="#ctx0" brushRef="#br0">56855 34440 759,'-13'-4'5,"6"7"9,6 6 10,6 7 9,4 5 2,1 5-6,3 3-7,2 5-7,1 4-2,-1 6 0,1 6 0,0 5 0,-1 4-3,1 0-9,0 0-6,-1 0-8,2-2-8,0-3-7,1-2-8,1-4-8,-1-5-2,-3-10 3,-3-8 2,-2-8 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43"/>
    </inkml:context>
    <inkml:brush xml:id="br0">
      <inkml:brushProperty name="width" value="0.03766" units="cm"/>
      <inkml:brushProperty name="height" value="0.03766" units="cm"/>
      <inkml:brushProperty name="color" value="#F2395B"/>
    </inkml:brush>
  </inkml:definitions>
  <inkml:trace contextRef="#ctx0" brushRef="#br0">59850 34616 584,'0'-12'10,"0"8"21,0 8 21,0 8 21,0 6 3,0 3-15,0 5-14,0 3-16,0 5-12,0 6-7,0 6-8,0 6-9,0 5-5,0 3-3,0 5-2,0 4-4,0-1-2,0-3-4,0-4-5,0-4-3,0-4-1,0-3-1,0-2 1,0-4 0,0-4 0,0-5-1,0-7 0,0-5-1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5"/>
    </inkml:context>
    <inkml:brush xml:id="br0">
      <inkml:brushProperty name="width" value="0.03135" units="cm"/>
      <inkml:brushProperty name="height" value="0.03135" units="cm"/>
      <inkml:brushProperty name="color" value="#F2395B"/>
    </inkml:brush>
  </inkml:definitions>
  <inkml:trace contextRef="#ctx0" brushRef="#br0">26690 51113 701,'-1'-21'-58,"0"4"16,-2 6 14,0 5 15,-1 3 8,2 4 1,0 2 1,2 4 1,0 0 1,0 1 0,0 0 0,0 0 1,1-1-1,2 0 2,2-2 1,2-1 1,0 0 0,-1-3 1,0-2 1,-2-3-1,0 2 3,0 1 3,0 2 2,0 1 4,-1 1 5,0-4 10,-2-2 9,0-3 9,-2-3-1,0 0-11,-2-1-10,0-2-12,-2 2-5,0 1-3,-2 2-3,0 2-2,-1 1-1,1 0 1,-1 1 1,0-2 0,0 2 1,0-1 0,0 0-2,1 0 1,-1 0-1,0 2 1,0 1 0,0 0 0,-1 2 0,-1 2 0,-3 2 0,-2 2-1,1 0 0,1 1 0,2 0 0,2 0 0,1 1 0,-2 2 0,0 1-1,-1 3 1,0 2-1,1 1 0,0 3 0,2 1-1,0 2 0,0 1-1,0 1 1,1 1-1,-1 2 0,0 1 1,0 2-1,0 2 2,1-1-1,1-5 1,0-5-1,2-5 1,0-3 0,2 0-1,0-2 1,2-1 0,0-1 0,0 0 2,0-2-1,0-1 2,0 0 0,0 0-1,0 0-1,0-1 0,1 1 0,2 0-1,2 0 1,2 0 0,1-1 0,3-2 0,2-3-1,2 0 1,1-2-1,1 0-2,1 0-1,1 0-1,1-1-2,1-1-4,1 0-1,1-1-4,1-2-1,1 0 1,1-1 1,1-2 1,0 1-4,1 1-8,-1 0-9,1 2-7,-2-1-3,-3 0 5,-3-1 4,-3-2 4,-2 0 4,-1-1 4,-1-2 5,0 0 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5"/>
    </inkml:context>
    <inkml:brush xml:id="br0">
      <inkml:brushProperty name="width" value="0.03056" units="cm"/>
      <inkml:brushProperty name="height" value="0.03056" units="cm"/>
      <inkml:brushProperty name="color" value="#F2395B"/>
    </inkml:brush>
  </inkml:definitions>
  <inkml:trace contextRef="#ctx0" brushRef="#br0">28935 51634 719,'-4'-14'7,"7"5"13,6 3 14,7 4 13,4 2 2,-1 0-8,1 0-9,-1 0-8,1 0-8,0 0-7,-1 0-7,1 0-8,-2 0-5,-1 0-5,-2 0-4,-2 0-5,-1 1-3,-1 0-1,1 1-2,0 2-1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5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28973 52518 687,'-21'1'1,"4"0"1,6 1 1,5 2 2,5-1 6,6-2 12,6-2 12,5-2 13,3-1 1,0 0-11,-2 1-9,-1-1-9,0 0-7,3 2-1,2 1-1,1 0-2,1 2-6,-1 2-7,-1 2-9,-1 1-9,0 0-6,-2-4-2,-1-4-3,-1-4-2,0 0 0,-1 1 4,1 2 5,0 2 4,-2 2 0,-1 2-2,-2 2-4,-2 1-2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6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31846 52253 672,'24'14'63,"-1"-5"-14,1-3-13,-1-4-14,2-2-8,3 0-2,3 0-1,3 0-2,1 0-1,2 0 1,1 0 0,1 0 0,0 1-1,2 0 0,1 2-2,0 0-1,2 1-1,0 0 0,2 0-1,0 0-1,1 0 0,-3 2 0,-2 0-1,-2 1 0,0 0-1,0-2 1,2-2 1,0-2 0,2-2 1,-1 0 0,0-2 0,0 0 0,0-1 0,0 2-1,0 1 1,0 0-2,1 1 1,1 0-1,0 0 0,2 0-1,0-1 0,0-4 0,0-2 0,0-3 0,1 0 0,2 2-1,2 4-1,2 2-1,1 2 0,0 0 1,-1 0-1,1 0 2,0 0-1,0-2 0,0 0-1,0-2 1,-2 2-1,-2 1 0,-4 2 1,-2 1 0,-3 2-2,0 0-4,-1 0-4,-2 0-5,-1-1 0,-3 0 0,-3-1 2,-3-2 1,-3 0-1,-3 0-2,-3 0-3,-3 0-3,-5 0-4,-6-2-5,-8-1-6,-6 0-5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6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35596 49659 586,'0'-36'0,"0"7"0,0 7 0,0 7 0,1 6 11,0 8 19,1 6 21,2 8 21,-1 4 2,0 3-14,-2 3-15,0 3-15,-1 2-10,0 1-7,0 1-6,0 0-6,0 3-8,0 1-6,0 2-6,0 2-8,0 3-7,0 1-8,0 2-9,0 2-8,-1-2 0,0-4 6,-2-5 7,0-5 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8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32477 53948 542,'-15'-35'73,"1"9"-17,1 9-18,0 9-16,2 4-10,-1 2-5,0 0-3,0 2-4,0 0-2,-1 2 2,-1 0 1,-1 2 1,-2 1 1,0 3 0,-1 4 0,-1 2 1,-1 2 1,1 1 0,-1 1 1,1 2 0,0 1 0,2 4-1,3 5-2,1 3 0,2 2-2,2 1 1,2-1-1,3 0 1,0-1-1,0-3-1,0-3 0,0-3-1,1-3 0,2-1-1,2-3 0,2-1 1,1-2-1,2-1 1,0 0 0,2-2 0,0-1-2,3-1-3,2 0-4,2-2-4,1-1-3,3 0-1,1-2-1,3 0-2,1-4-2,3-2-1,1-5-2,3-4-1,0-2-1,2-2 3,1 0 2,1-1 2,0-3 2,0-3 3,0-5 3,1-3 2,-2-3 3,-4-1 2,-2 0 1,-3-2 2,-4 2 1,-4 5 1,-6 5 0,-5 5 1,-2 3 1,-2 1 2,0 0 4,-2 2 2,0 1 6,-2 2 8,0 3 8,-2 1 8,0 1 2,-2 0-4,0 0-5,-1 0-4,-1 2-4,2 2-1,1 3-4,0 4-1,1 1-2,0 0 3,0 0 1,0-1 1,0 1 0,1 2-2,-1 0-3,0 2-1,0-1-3,0 1 0,0 0-1,0 0-1,1-1-1,0 1 0,2 0-2,0 0-1,1 0-1,0 3-1,0 1-1,0 3-1,0 0-2,-2-1 0,0-1-1,-2 0-2,0-1-1,1 1-1,-1 1-3,0 1 0,0 0-3,0-1 0,0-1-2,0 0 0,0-3-5,-2-1-8,0-2-6,-1-2-9,-1-3-2,2-4 2,1-4 3,0-4 2,2-3 4,0 0 5,2-1 4,0-1 6,2-1 4,0 2 5,2 1 4,0 0 5,2 2 3,0-1 6,1 0 3,2 0 5,0 0 2,1 0-2,2 1 0,0-1-2,1-1 0,1 0-2,2-1 0,0-1-2,0 0-2,-1 4-6,-1 3-5,0 2-6,-2 1-2,-1 0-1,0-1-2,-2-2 0,0 0-3,-1-2-8,1 0-6,0-1-6,-1-1-1,-2 0 7,-2 0 6,-2 0 5,-1-2 6,0-5 2,0-5 3,0-5 3,0-2 1,0 3 1,0 1 1,0 3 0,0 1 2,0 1 1,0 0 3,0 2 3,0 4 10,0 6 21,0 8 19,0 6 21,0 7 3,0 4-15,0 5-14,0 5-15,0 4-8,0 4-5,0 4-3,0 4-3,-1 3-5,0 0-4,-2 2-6,0 0-5,-2 2-5,0 2-7,-1 2-6,-2 2-7,1-3-6,3-7-6,1-6-6,2-7-5,1-6-1,0-3 6,0-5 4,0-3 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8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34796 54957 690,'1'-29'34,"2"7"-1,2 5 0,2 6-1,1 3-2,3-1-6,2-2-4,2 0-5,0 1-2,1 5 0,0 3 0,-1 4 1,1 0-1,-1-1-3,1-2-3,0-1-2,-2-1-9,-1 4-15,-2 2-16,-2 3-16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8"/>
    </inkml:context>
    <inkml:brush xml:id="br0">
      <inkml:brushProperty name="width" value="0.02965" units="cm"/>
      <inkml:brushProperty name="height" value="0.02965" units="cm"/>
      <inkml:brushProperty name="color" value="#F2395B"/>
    </inkml:brush>
  </inkml:definitions>
  <inkml:trace contextRef="#ctx0" brushRef="#br0">35327 54303 742,'-14'-18'35,"5"12"-1,3 12-1,4 12-3,3 3-1,0-1-3,1-4-1,2-3-3,0 0-5,-1 4-11,1 1-8,0 5-10,-1 2-7,0 4-3,-2 5-5,0 3-3,-2-1 0,0-6 4,-2-5 4,0-6 3,-1-5 0,0-1-6,1-2-5,-1-2-7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37:04"/>
    </inkml:context>
    <inkml:brush xml:id="br0">
      <inkml:brushProperty name="width" value="0.03641" units="cm"/>
      <inkml:brushProperty name="height" value="0.03641" units="cm"/>
      <inkml:brushProperty name="color" value="#00BFF3"/>
    </inkml:brush>
  </inkml:definitions>
  <inkml:trace contextRef="#ctx0" brushRef="#br0">57450 34696 604,'52'-15'43,"-6"3"-12,-6 1-13,-6 2-11,-4 2-8,-4 1-1,-2 0-3,-3 2-1,-2 0-2,-3 0-1,-1 0-1,-2 0-2,-4-1-2,-5-2-6,-4-1-4,-5-3-5,-4 0 0,0 0 6,-1 2 6,-1 1 6,-2-1 3,-2 0 3,-1-1 2,-3-1 2,1 0 4,3 2 6,3 2 6,3 3 6,1 1 5,0 3 4,0 4 6,0 2 4,1 3 0,2 4-4,3 2-3,1 3-4,1 3-4,0 5-1,0 3-3,0 4-2,0 4-2,2 2-2,0 4-1,1 3-2,1 0-1,-2-1 1,0 0 2,-2-2 0,1-2-2,0-6-7,2-4-4,0-5-7,2-6-6,2-7-4,1-6-6,3-8-6,2-8-3,2-9-4,1-11-2,3-8-4,0-8-1,1-4 0,-1-4 1,1-4-1,-2 4 4,-3 10 7,-3 12 7,-2 10 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00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77450 40350 549,'0'17'125,"0"3"-28,0 3-30,0 3-28,0 4-15,0 5-4,0 4-2,0 6-3,0 3-3,0 2-2,0 2-1,0 2-3,0-2-2,0-2-1,0-6-2,0-2-1,0-3-3,0 0-6,0 0-5,0 0-6,0-1-5,0-3-3,0-4-4,0-1-4,0-6-2,0-4-1,0-4-1,0-6-2,0-5 2,0-4 5,0-6 4,0-4 5,0-3 2,2 1 4,0-1 1,2 0 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8"/>
    </inkml:context>
    <inkml:brush xml:id="br0">
      <inkml:brushProperty name="width" value="0.02472" units="cm"/>
      <inkml:brushProperty name="height" value="0.02472" units="cm"/>
      <inkml:brushProperty name="color" value="#F2395B"/>
    </inkml:brush>
  </inkml:definitions>
  <inkml:trace contextRef="#ctx0" brushRef="#br0">33040 54399 890,'-8'-13'-3,"0"4"-5,0 6-5,0 5-5,1 5 5,-1 7 16,0 7 17,0 7 15,1 3 5,0-1-10,2-1-9,1-1-9,0 0-8,2 2-9,0 3-6,2 1-9,0 1-5,0-2-3,0 0-3,0-1-3,0-3 1,0-7 6,0-5 5,0-7 7,0-2 2,2 0 2,0 0 0,2 0 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9"/>
    </inkml:context>
    <inkml:brush xml:id="br0">
      <inkml:brushProperty name="width" value="0.03731" units="cm"/>
      <inkml:brushProperty name="height" value="0.03731" units="cm"/>
      <inkml:brushProperty name="color" value="#F2395B"/>
    </inkml:brush>
  </inkml:definitions>
  <inkml:trace contextRef="#ctx0" brushRef="#br0">35459 54187 589,'15'-6'55,"-1"4"-9,-1 4-9,-1 4-9,1 2-5,0-1-1,1 1-1,1 0-1,1 0-2,-1 2-1,1 0-1,0 1-1,-2 1-1,-1 2-2,-2 0-1,-2 1-2,-2 3 0,-1 5-1,0 5-1,-2 5 0,-1 2-1,-4-2-2,-2 0 0,-4-1-2,-2 1-5,-5 2-5,-4 4-7,-3 3-6,-4 0-8,-1-2-6,-2-2-8,-3-2-8,2-3 0,6-3 7,4-5 7,4-3 6,4-5 3,1-3 1,0-4 1,2-4-1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19:59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36446 53720 712,'15'-7'21,"-1"2"10,0 2 11,-2 2 11,-1 2-1,-2 4-12,-3 2-14,-1 3-12,-1 2-8,-2 0-3,0-1-5,-2 1-4,1 0-3,0-2-3,2-1-3,0-1-2,2 0 0,4-2 4,2-1 4,3 0 4,3-2 0,1-1-4,3 0-4,2-1-4,-2-3-2,-3-2 0,-5-4 0,-3-2 0,-2-1-3,0 1-4,0 0-6,0 2-5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0"/>
    </inkml:context>
    <inkml:brush xml:id="br0">
      <inkml:brushProperty name="width" value="0.0277" units="cm"/>
      <inkml:brushProperty name="height" value="0.0277" units="cm"/>
      <inkml:brushProperty name="color" value="#F2395B"/>
    </inkml:brush>
  </inkml:definitions>
  <inkml:trace contextRef="#ctx0" brushRef="#br0">40447 52703 794,'9'7'3,"2"-2"8,1-2 7,3-2 7,1-1 1,1 2-4,1 0-6,2 1-5,-1 2-2,1 0 1,-1 1 1,1 2 0,1-1-1,1-1-3,3 0-4,1-2-3,2-1-1,3 0 1,1-2 2,2 0 2,2-2-1,-1 0 0,0-2-2,0 0 0,1-1-2,1-2 1,0 0-1,2-1 0,0-1 0,-3 0 0,-2 0 0,-2 1 0,-1 0 0,-3 2-2,-1 2-1,-3 2-1,-1 1-1,-3 0-2,-1 0-2,-3 0 0,-1 0-2,-2 0 0,-2 0-2,-3 0 0,-1 1-5,-4 2-8,-2 2-9,-4 2-9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2"/>
    </inkml:context>
    <inkml:brush xml:id="br0">
      <inkml:brushProperty name="width" value="0.02992" units="cm"/>
      <inkml:brushProperty name="height" value="0.02992" units="cm"/>
      <inkml:brushProperty name="color" value="#F2395B"/>
    </inkml:brush>
  </inkml:definitions>
  <inkml:trace contextRef="#ctx0" brushRef="#br0">38963 54452 735,'-7'-12'74,"2"5"-12,2 6-13,2 6-12,1 3-12,0 1-11,0 2-11,0 0-10,0-2-4,0-4 2,0-6 3,0-4 2,0-3 0,0 0-1,0 0-2,0 0-2,0 3 0,0 3 2,0 4 2,0 3 1,0 1 2,0-4 0,0-4 1,0-4 0,0 1 2,0 3-1,0 4 2,0 3 0,0 1 1,0-4 0,0-4 1,0-4 0,0 1 0,0 5-1,0 4-1,0 5-1,0 0 0,0-4 0,0-6 0,0-4 0,0-1 0,0 4-3,0 4-2,0 4-2,0 0-1,0-4 1,0-4 2,0-4 0,0 0 0,0 4-1,0 4-2,0 4 0,0 0 0,0-4 1,0-4 0,0-4 2,1-2-7,2-2-13,2 0-15,2-1-13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2"/>
    </inkml:context>
    <inkml:brush xml:id="br0">
      <inkml:brushProperty name="width" value="0.03265" units="cm"/>
      <inkml:brushProperty name="height" value="0.03265" units="cm"/>
      <inkml:brushProperty name="color" value="#F2395B"/>
    </inkml:brush>
  </inkml:definitions>
  <inkml:trace contextRef="#ctx0" brushRef="#br0">38565 53717 673,'0'-22'35,"0"3"-9,0 3-9,0 3-10,0 0-5,0 0 0,0-1-2,0-1 0,0 0-1,0 2 0,0 2 0,0 3 0,-2 0 1,-2 0 1,-3 0 2,-4 0 0,-1 1 2,1 1 1,-1 0 1,0 2 1,-1 0 0,-2 0 0,-1 0-1,-3 0-1,-1 2 0,-1 4 1,-1 4 1,-1 4 2,0 2-1,1 1 0,1 1-1,1 2-1,1 0-1,0 3-1,2 1 0,1 3-1,1 2 0,1 5 0,1 3 1,0 4 1,2 4 0,1 3 0,0 2 1,2 4 0,1-4 0,0-8 0,2-9-1,1-9 0,-1-4-1,2 3 0,-1 1-2,0 3 0,0 0-1,2-3 0,0-1 0,2-3 0,1-2-1,4-2-5,2-4-2,4-2-4,2-2-3,5-1-3,3 1-3,5 0-3,3-1-4,3-4-4,3-2-5,2-4-4,0 0 0,-5-1 6,-5 0 5,-5 0 7,-3 0 2,-1 0-1,-1 1-1,0-1-1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3"/>
    </inkml:context>
    <inkml:brush xml:id="br0">
      <inkml:brushProperty name="width" value="0.03395" units="cm"/>
      <inkml:brushProperty name="height" value="0.03395" units="cm"/>
      <inkml:brushProperty name="color" value="#F2395B"/>
    </inkml:brush>
  </inkml:definitions>
  <inkml:trace contextRef="#ctx0" brushRef="#br0">39822 54584 647,'7'-8'0,"-2"-3"0,-2-2 0,-2-2 0,-2 2 5,0 5 9,-2 4 8,0 6 10,-2 1 1,-2 0-5,-1-2-7,-3 0-6,-2 0-2,0 1 0,-1 4 1,-1 0-1,-2 3 1,1 2-1,-3 2-1,0 1 0,0 3-1,1 4 1,1 2-1,1 3 1,1 0-1,0-2-2,2-1-2,1-2-2,1-3-4,2-1-7,3-3-6,1-1-6,2-2-3,4-4 1,2-3 1,3-2 1,3-3 1,2 0 1,2-2 1,1 0 0,3-2 2,0-2 2,1-2 3,1-1 2,-1-1 1,-1 2 0,-2 2 1,-2 2 1,-2 3 1,-1 2 5,-1 4 3,0 2 5,-2 2 0,-2 0-1,-3 0 0,-1-1-2,-1 1-1,-1 0-1,-2 0-1,0 0-1,-1 0-1,2 1-2,0 2-2,2 0-2,1-3-1,2-6-3,1-8-1,3-6-3,2-4 0,2-1 2,2-1 0,1-1 1,4-4 1,2-5-2,3-7 0,3-5-1,-1-1 0,-5 4 4,-5 4 2,-5 3 4,-2 8-1,-2 9-2,-1 10-3,0 10-2,-2 4-6,-2 0-6,-2-2-9,-2-1-6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3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41271 54126 612,'0'12'0,"0"-5"0,0-6 0,0-6 0,0 0 8,0 6 17,0 6 15,0 6 18,-1 5 2,-1 5-12,-3 5-10,-2 5-11,-1 0-7,2-4-4,1-3-3,0-5-4,1-1-2,0-2 0,1-1-1,-1-1-1,1-1-5,4-3-7,2-1-9,3-2-9,3-3-2,0-4 2,1-4 4,1-4 2,3-5 2,2-8 1,3-6 2,3-6 0,1-5 0,-3-1-1,-1-1-1,-3 0-1,0 0 0,-2 1 3,-1 3 2,-1 2 3,-1 2 3,-2 3 4,-2 3 4,-3 3 4,-2 5 3,-7 5 2,-6 6 4,-6 6 2,-2 5-2,-1 4-5,1 3-6,-1 5-5,2 0-6,3-1-3,2-2-5,4-2-4,2-2 0,2 1 1,2 0 2,2 0 2,2-3-1,1-5-5,0-4-4,1-6-6,3 0 2,2 2 6,3 4 7,3 3 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3"/>
    </inkml:context>
    <inkml:brush xml:id="br0">
      <inkml:brushProperty name="width" value="0.03503" units="cm"/>
      <inkml:brushProperty name="height" value="0.03503" units="cm"/>
      <inkml:brushProperty name="color" value="#F2395B"/>
    </inkml:brush>
  </inkml:definitions>
  <inkml:trace contextRef="#ctx0" brushRef="#br0">42147 54604 628,'14'9'-3,"-4"1"12,-5 3 15,-3 2 12,-2 1 4,-2-1-3,0 1-4,-1-1-5,-1 1-2,2 0-1,0-1-2,2 1-2,0 0-2,0-1-4,0 1-5,0 0-4,1-1-2,2 1 1,1-1 0,3 1 0,3-2-1,4-3-7,4-2-5,3-4-6,3-3-6,1-6-7,1-4-8,1-5-6,1-3-3,1 2 1,1 1 1,1 1 2,-3 0 2,-5 1 6,-7-1 5,-5 0 6,-4 1 3,0 2 2,-2 3 2,0 1 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4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42848 54630 615,'-16'-9'1,"0"0"4,1-1 3,-1-1 3,1 1 6,3 4 10,1 4 10,2 4 10,2 3 0,0 1-7,2 3-8,1 2-7,0 3-7,0 4-2,0 3-3,0 5-2,0 2-3,0 2 0,0 3-2,0 1 0,0 4-5,-2 4-7,0 6-9,-1 4-8,-1 5-5,0 4 1,0 3-1,1 5-1,-1 0-2,2-3-7,1-3-5,0-3-7,2-7 2,0-13 7,2-13 7,0-13 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01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76798 40464 631,'-1'-14'6,"-1"2"10,0 4 12,-1 3 11,-3 5 5,-2 10-1,-3 8 0,-3 9-1,-3 4-5,0 1-7,-1-1-9,-1 0-7,-1 1-8,-1-1-8,-1 0-7,-1 1-7,1-3-7,5-4-6,3-3-6,4-4-6,3-4-5,-1-3-3,0-3-2,0-2-4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4"/>
    </inkml:context>
    <inkml:brush xml:id="br0">
      <inkml:brushProperty name="width" value="0.03126" units="cm"/>
      <inkml:brushProperty name="height" value="0.03126" units="cm"/>
      <inkml:brushProperty name="color" value="#F2395B"/>
    </inkml:brush>
  </inkml:definitions>
  <inkml:trace contextRef="#ctx0" brushRef="#br0">43198 53906 703,'7'-28'2,"-1"7"3,0 7 3,-2 7 3,1 3 6,2 0 8,2 0 6,2 0 8,0 1 1,-1 2-5,0 2-7,-2 2-5,-1 3-6,-2 4-6,-2 3-6,-2 5-7,-1 1-3,0 1-1,0 0-2,0-1 0,-1-1-1,-1-3 0,0-2-1,-1-4-1,-1-1 1,2 0 0,0 0 1,2-1 1,1 0 1,4-4-1,2-2 1,3-4-1,3-2 0,2-2-3,1-1-1,3-3-3,1-2-3,1-2-5,1-1-5,1-3-5,-1 1 0,-3 3 2,-2 3 4,-4 2 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4"/>
    </inkml:context>
    <inkml:brush xml:id="br0">
      <inkml:brushProperty name="width" value="0.03105" units="cm"/>
      <inkml:brushProperty name="height" value="0.03105" units="cm"/>
      <inkml:brushProperty name="color" value="#F2395B"/>
    </inkml:brush>
  </inkml:definitions>
  <inkml:trace contextRef="#ctx0" brushRef="#br0">44148 53567 708,'0'-15'4,"2"2"8,0 2 9,2 3 8,1 1 4,5 2 0,4 2 0,4 2-1,1 1-1,-1 0-6,-1 0-5,-1 0-6,0 1-9,-1 2-17,1 2-16,0 2-16,-2 1-8,-1 1-1,-2 2-1,-2 0-1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5"/>
    </inkml:context>
    <inkml:brush xml:id="br0">
      <inkml:brushProperty name="width" value="0.02809" units="cm"/>
      <inkml:brushProperty name="height" value="0.02809" units="cm"/>
      <inkml:brushProperty name="color" value="#F2395B"/>
    </inkml:brush>
  </inkml:definitions>
  <inkml:trace contextRef="#ctx0" brushRef="#br0">43648 52734 783,'37'0'-12,"-3"0"10,-5 0 9,-4 0 10,0-1 4,3-2 0,3-2-2,3-2 0,2 1 0,0 1 0,2 2 0,1 2 1,0 1-2,0 0-4,0 0-4,0 0-4,0 0-5,-3 0-2,-2 0-4,-2 0-4,-1 0-1,-3 0 0,-1 0-1,-3 0 0,-2 1 0,-3 0-1,-2 1-1,-4 2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06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42238 48186 573,'-8'-6'7,"0"4"17,0 4 15,0 4 16,1 3 2,1 1-8,0 3-10,2 2-9,0 2-6,-2 5-3,0 3-1,-1 5-3,-1 3-2,2 4-3,0 4-2,2 4-3,0 4-6,-2 4-12,0 4-12,-1 4-11,0 1-4,2 1 0,2-1 2,2 1 2,1-6-3,0-12-6,0-12-5,0-11-6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24"/>
    </inkml:context>
    <inkml:brush xml:id="br0">
      <inkml:brushProperty name="width" value="0.03266" units="cm"/>
      <inkml:brushProperty name="height" value="0.03266" units="cm"/>
      <inkml:brushProperty name="color" value="#F2395B"/>
    </inkml:brush>
  </inkml:definitions>
  <inkml:trace contextRef="#ctx0" brushRef="#br0">46448 52353 673,'16'1'123,"1"2"-31,1 2-29,1 2-30,0 0-20,-4-1-11,-3 0-10,-3-2-10,1 0-5,4-2 1,3 0 1,5-2 2,2 1 1,3 2 1,1 2 1,3 2 1,-2-1 0,-5-5-1,-5-2-1,-5-5-2,-3-1-2,-1 2-2,0 2-2,-2 2-2,-1 2-1,-2 4 4,-2 2 1,-2 3 4,-2 1 2,0-2 4,-2-2 4,0-2 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24"/>
    </inkml:context>
    <inkml:brush xml:id="br0">
      <inkml:brushProperty name="width" value="0.03284" units="cm"/>
      <inkml:brushProperty name="height" value="0.03284" units="cm"/>
      <inkml:brushProperty name="color" value="#F2395B"/>
    </inkml:brush>
  </inkml:definitions>
  <inkml:trace contextRef="#ctx0" brushRef="#br0">46725 53204 669,'-6'13'9,"3"-5"16,2-4 18,4-6 17,1-1 0,1 0-15,2 2-15,0 1-15,3 0-8,5 3 0,5 2 0,6 2 1,1 0-2,3-2-1,-1-3-2,2 0-3,1-3 0,-1 0-1,0-2-1,1 0-1,-4-1-7,-5 0-16,-7 0-15,-5 0-16,-4 2-5,-2 2 5,-2 4 5,-2 2 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0:25"/>
    </inkml:context>
    <inkml:brush xml:id="br0">
      <inkml:brushProperty name="width" value="0.03002" units="cm"/>
      <inkml:brushProperty name="height" value="0.03002" units="cm"/>
      <inkml:brushProperty name="color" value="#F2395B"/>
    </inkml:brush>
  </inkml:definitions>
  <inkml:trace contextRef="#ctx0" brushRef="#br0">49099 52808 732,'9'7'-4,"1"-2"9,3-3 8,2 0 10,3-4 2,5 0-3,5-3-3,5-2-4,5-1 0,6-2 1,6 0 2,6-1 1,4-1 0,1 0-2,3 1-3,2-1-3,1 0-2,3 0-3,2 1-2,1-1-3,1 1-2,-1 3-4,-1 1-3,-1 2-3,-3 1-1,-5 2 1,-4 0 2,-6 2 1,-3 1 0,0 2-2,-2 2-2,0 1-2,-2 1 0,-4-2-1,-2-2 2,-3-2-1,-2-1 2,0 0 0,0 0 1,1 0 1,-2 0 1,-2-2-1,-1 0 0,-3-2 0,-2 1-1,-1-2 0,-3 2-2,-1-1 0,-2 0-3,-1 0-1,-1 0-4,0 0-1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28"/>
    </inkml:context>
    <inkml:brush xml:id="br0">
      <inkml:brushProperty name="width" value="0.04034" units="cm"/>
      <inkml:brushProperty name="height" value="0.04034" units="cm"/>
      <inkml:brushProperty name="color" value="#00BFF3"/>
    </inkml:brush>
  </inkml:definitions>
  <inkml:trace contextRef="#ctx0" brushRef="#br0">41263 56975 545,'-7'5'32,"2"-5"14,2-4 14,2-5 14,7-5-4,11-5-20,13-6-20,11-3-20,6-4-11,-2-1 2,0-1 0,-2 0 1,-3 1-1,-5 7-3,-7 5-2,-6 7-3,-4 5 2,-4 6 5,-4 6 5,-4 6 6,-3 3 2,-1 1-1,0 1-3,-2 1-1,1 1-2,0-2-1,2-1 0,0-1-2,2 2-1,0 3-1,1 5 0,2 3-2,-1 2 0,-1-1 0,0-1 1,-2-1 1,1 0 0,0-1 1,1 1 0,2-1 0,0 0 1,-1-3-1,1-1 0,0-3 0,0 0 0,0 0-4,0-1-1,-1 1-2,1-4-14,-2-8-23,-1-8-25,0-8-24,-2-2-4,-1 1 20,0 2 17,-1 2 18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28"/>
    </inkml:context>
    <inkml:brush xml:id="br0">
      <inkml:brushProperty name="width" value="0.04399" units="cm"/>
      <inkml:brushProperty name="height" value="0.04399" units="cm"/>
      <inkml:brushProperty name="color" value="#00BFF3"/>
    </inkml:brush>
  </inkml:definitions>
  <inkml:trace contextRef="#ctx0" brushRef="#br0">41957 56270 500,'-8'-7'92,"0"2"-11,0 2-11,0 2-12,0 3-10,-3 2-8,-2 3-9,-2 3-9,-3 6-6,-3 6-1,-5 7-4,-3 6-1,-4 8-5,-4 5-5,-5 5-5,-3 7-6,-3 5-5,-4 3-6,-2 5-5,-4 3-6,0 2-6,1-1-4,1-1-7,0-1-5,6-8 0,10-13 3,10-14 5,9-13 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2"/>
    </inkml:context>
    <inkml:brush xml:id="br0">
      <inkml:brushProperty name="width" value="0.03347" units="cm"/>
      <inkml:brushProperty name="height" value="0.03347" units="cm"/>
      <inkml:brushProperty name="color" value="#00BFF3"/>
    </inkml:brush>
  </inkml:definitions>
  <inkml:trace contextRef="#ctx0" brushRef="#br0">52500 49875 657,'-8'-8'-2,"2"0"9,1 0 8,0 0 8,1 4 6,0 7 2,1 6 3,-1 7 2,-1 5-2,0 1-5,-1 3-5,-2 1-5,0 2-4,-2 3-2,0 1-3,-1 2-1,-1 2-3,-2 1-1,0 1-2,-1 0 0,0 2-4,1 3-2,0 1-3,2 2-4,2 0-2,1 0-3,2-2-3,2 0-3,1-4-1,2-7-1,1-8-1,0-6 0,3-5-3,2-4-3,3-4-4,4-4-4,-1-3 1,-1 0 7,-2-2 6,-2 0 7,-1-2 3,2 0 1,0-1 0,1-2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01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77700 40750 670,'28'16'89,"-5"-1"-15,-7 1-15,-5 0-15,-3-1-13,2 1-10,0 0-10,1-1-11,0 1-8,-1 2-8,0 0-8,-2 1-8,-1-1-7,0-3-9,-2-3-8,0-2-8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2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53693 50634 646,'-14'9'79,"2"0"-17,4 1-16,3 1-15,1 2-9,0 2-2,0 2-1,0 1-2,0 2-2,-2 1-3,0 1-4,-1 1-2,0 1-3,2-1 1,2 0-1,2 1-1,1-2 1,0-1-2,0-2 0,0-3-2,2-1-1,2 0-2,3-2-2,3-1-3,3-3-1,0-4-1,1-6 1,1-4-2,1-5 1,2-4 0,0-3 0,1-5 0,0-1-1,-1 1 1,-1 1-2,-1 1 1,-2 1 0,-2-1 2,-4 1 2,-3-1 1,-1 1 3,0 1 2,0 1 1,0 0 3,-1 2 2,-2-1-1,-2 1 1,-2-1 1,-1 1 0,-2 0 1,0 2 2,-2 1 0,0 1 1,-1 3-1,-2 1-2,0 2 0,0 1-1,-1 2 0,0 1-1,0 0 1,1 2-9,1 0-19,1 1-17,0 2-19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3"/>
    </inkml:context>
    <inkml:brush xml:id="br0">
      <inkml:brushProperty name="width" value="0.02895" units="cm"/>
      <inkml:brushProperty name="height" value="0.02895" units="cm"/>
      <inkml:brushProperty name="color" value="#00BFF3"/>
    </inkml:brush>
  </inkml:definitions>
  <inkml:trace contextRef="#ctx0" brushRef="#br0">55691 48803 760,'-8'15'99,"2"-1"-27,1 0-27,0-2-26,2-1-16,0-1-2,2-1-1,0 0-4,-2 5-1,-5 13-4,-7 13-3,-5 12-3,-1 2-4,4-10-3,6-10-3,5-9-4,2-7-3,2-3-3,0-3-3,2-3-3,1-2 3,2-4 8,2-2 7,2-4 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3"/>
    </inkml:context>
    <inkml:brush xml:id="br0">
      <inkml:brushProperty name="width" value="0.03271" units="cm"/>
      <inkml:brushProperty name="height" value="0.03271" units="cm"/>
      <inkml:brushProperty name="color" value="#00BFF3"/>
    </inkml:brush>
  </inkml:definitions>
  <inkml:trace contextRef="#ctx0" brushRef="#br0">56591 48484 672,'29'-13'77,"-5"3"-13,-5 4-15,-4 4-13,-4 2-9,1 2-4,0 0-5,0 2-3,-2 1-4,-1 3-5,-2 4-5,-2 2-3,-3 3-4,-2 5-1,-4 3-2,-2 5 0,-4 1-2,-5 2-2,-5 1-2,-5 1-2,-1-1 0,3-4 2,3-2 3,2-3 2,3-3 1,1-5 4,1-3 2,1-4 2,2-5 5,4-4 10,4-6 9,4-4 8,4-3 1,4-1-9,3-2-10,5 0-8,1 0-9,1 3-7,0 1-9,-1 2-7,0 2-4,-1 2 4,0 3 2,-2 1 3,-2 1-3,-1 1-8,-2 2-8,-2 0-8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4"/>
    </inkml:context>
    <inkml:brush xml:id="br0">
      <inkml:brushProperty name="width" value="0.03002" units="cm"/>
      <inkml:brushProperty name="height" value="0.03002" units="cm"/>
      <inkml:brushProperty name="color" value="#00BFF3"/>
    </inkml:brush>
  </inkml:definitions>
  <inkml:trace contextRef="#ctx0" brushRef="#br0">57500 49553 732,'14'15'113,"-3"-3"-31,-2-1-30,-4-2-32,-1 0-21,0 1-16,0 3-14,0 2-15,0-1-7,0-1 1,0-2 2,0-2 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4"/>
    </inkml:context>
    <inkml:brush xml:id="br0">
      <inkml:brushProperty name="width" value="0.02948" units="cm"/>
      <inkml:brushProperty name="height" value="0.02948" units="cm"/>
      <inkml:brushProperty name="color" value="#00BFF3"/>
    </inkml:brush>
  </inkml:definitions>
  <inkml:trace contextRef="#ctx0" brushRef="#br0">58600 48469 746,'15'-7'0,"-2"2"0,-3 2 0,-1 2 0,-1 3 6,0 4 14,0 4 12,-1 3 14,0 3 1,-2 1-10,-2 2-11,-2 0-10,-1 1-6,0 1-3,0 0-3,0 3-2,0-3-2,0-1 0,0-4-2,0-3-1,2-2 0,4-3 0,4-1 0,3-2 0,4-2-1,2-4-3,1-2-3,3-4-4,0-1-3,-1-1-6,-1-1-5,-1-2-5,-2 2-1,-3 3 3,-2 2 4,-4 4 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5"/>
    </inkml:context>
    <inkml:brush xml:id="br0">
      <inkml:brushProperty name="width" value="0.035" units="cm"/>
      <inkml:brushProperty name="height" value="0.035" units="cm"/>
      <inkml:brushProperty name="color" value="#00BFF3"/>
    </inkml:brush>
  </inkml:definitions>
  <inkml:trace contextRef="#ctx0" brushRef="#br0">56087 52341 628,'-5'-8'3,"4"0"6,5 0 5,6 0 6,3 1 3,1 1-3,3 0 0,1 2-3,5 0 0,5-2 0,7 0 0,5-2-1,5 1 0,4-1-1,4 0-2,4 0 0,3 0-1,3 1 1,3-1 1,3 0 0,0 1 1,-5 0 0,-3 2 0,-4 0 1,-3 2-9,0 1-16,-2 0-17,-1 2-16,-1 0-8,-3 0 3,-4 0 3,-2 0 2,-3 0 3,-4 0 2,-2 0 0,-3 0 3,-4-1 3,-5-2 6,-5-2 6,-4-2 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5"/>
    </inkml:context>
    <inkml:brush xml:id="br0">
      <inkml:brushProperty name="width" value="0.02583" units="cm"/>
      <inkml:brushProperty name="height" value="0.02583" units="cm"/>
      <inkml:brushProperty name="color" value="#00BFF3"/>
    </inkml:brush>
  </inkml:definitions>
  <inkml:trace contextRef="#ctx0" brushRef="#br0">54447 54135 851,'-2'-14'88,"0"5"-38,-3 3-39,-2 4-39,-1 2-20,1 0 1,-1 0 1,0 0-1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6"/>
    </inkml:context>
    <inkml:brush xml:id="br0">
      <inkml:brushProperty name="width" value="0.03729" units="cm"/>
      <inkml:brushProperty name="height" value="0.03729" units="cm"/>
      <inkml:brushProperty name="color" value="#00BFF3"/>
    </inkml:brush>
  </inkml:definitions>
  <inkml:trace contextRef="#ctx0" brushRef="#br0">54227 54157 590,'-6'5'5,"2"-6"13,4-6 11,3-6 11,3-5 3,7-5-9,5-5-8,7-4-8,3-3-6,-1 1-4,0 1-4,1 2-5,-2 1-2,-1 5 0,-3 3 1,-1 5 0,-2 2 1,-3 4 1,-1 3 1,-2 3 1,-2 2 1,1 3-1,0 4 1,0 2-1,0 4 1,1 6 4,1 4 3,2 5 4,-2 3 1,-1 0 0,-2 2 0,-2 1 0,-1 1-1,-1 3-1,1 1 0,0 2-2,-1 1 0,0 0-4,-2 0-1,0 1-4,-2-3-2,1-2-5,0-3-4,0-3-5,0-3-7,0-1-7,0-3-9,0-1-8,-1-3-2,0-3 2,-2-3 2,0-3 4,-1-2 1,2-4 4,0-2 2,2-4 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1:36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54695 53654 588,'-16'0'7,"0"0"16,1 0 16,-1 0 15,-1 3 3,-1 6-8,-3 5-8,-1 7-9,-4 5-5,-3 7-3,-4 5-3,-5 6-3,-3 7-5,-4 8-6,-4 7-8,-4 9-5,-2 3-9,1 0-9,-1 1-9,0-1-9,5-6-4,10-13 2,9-12 2,11-13 1,4-8 1,2-4 2,1-2 0,1-2 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20:23:01"/>
    </inkml:context>
    <inkml:brush xml:id="br0">
      <inkml:brushProperty name="width" value="0.04718" units="cm"/>
      <inkml:brushProperty name="height" value="0.04718" units="cm"/>
      <inkml:brushProperty name="color" value="#00BFF3"/>
    </inkml:brush>
  </inkml:definitions>
  <inkml:trace contextRef="#ctx0" brushRef="#br0">6768 30043 466,'-6'-33'32,"3"13"10,2 13 10,4 12 9,2 10-2,5 7-16,4 7-16,4 7-15,1 7-7,1 9 2,-1 10 1,1 8 2,-1 3 1,-1-1-3,-1-3-1,-1-1-1,1-4-2,0-5 0,1-5-1,1-4-1,0-7 0,-1-6-1,0-7 0,-2-7-1,0-4-1,1-1-1,1-1-1,1-1-1,0-1 0,-2-2 0,-3-2 2,-1-3 0,0-1 2,1-4 1,3-2 2,2-4 1,5-10 2,10-19 2,11-18 2,9-19 1,10-13 1,13-9 0,11-6 1,12-9 0,10-6-1,9-5-1,9-5-1,9-5-2,5 0-1,4 4-2,2 3-3,4 5-1,-1 5-4,-5 8-5,-2 8-3,-5 8-5,-12 11-3,-21 15-1,-20 14-2,-21 15 0,-14 9-11,-6 1-17,-7 3-19,-7 1-17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0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79375 41025 333,'49'20'167,"16"14"-1,16 15 1,16 15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1"/>
    </inkml:context>
    <inkml:brush xml:id="br0">
      <inkml:brushProperty name="width" value="0.03694" units="cm"/>
      <inkml:brushProperty name="height" value="0.03694" units="cm"/>
      <inkml:brushProperty name="color" value="#00BFF3"/>
    </inkml:brush>
  </inkml:definitions>
  <inkml:trace contextRef="#ctx0" brushRef="#br0">78694 2068 595,'-7'-15'110,"0"2"-26,2 3-26,1 1-26,-1 1-14,0 2-1,-2 1-1,0 0-2,-2 1-1,-2 1-1,-1-2-2,-3 2-2,0-1-1,1 0-3,1 0-3,0 0-1,1 1-3,1 2-1,-1 2-2,0 2-1,0 2 0,-1 2 1,-1 1 1,-1 3 1,-1 1 2,0 0-1,1-1 1,-1 1 1,0 1 0,1 3 0,-1 4 0,0 2 0,1 1 1,1 1 0,1-1 0,0 1 2,2-1 0,-1 2 0,0 1 0,0 1 1,2 0 0,1-1-2,2-1 1,2-1-2,1-2 0,0-1-1,0-3-2,1-1 0,0-2-2,3-2-4,4-3-4,2-1-3,3-2-1,2-2 1,2-2 0,1-2 1,2-3 1,0-2 1,-1-4 1,1-2 1,0-2 0,1-1 1,1-1-1,1-1 1,0-1 1,-1 0 4,0 1 3,-2-1 3,0 1 4,-1 1 2,1 1 3,-1 0 4,0 2 1,-2 1 2,-3 0 1,-1 2 0,0 2 2,0 2-1,1 4 1,2 2-1,-2 4-1,-1 2-6,-2 3-6,-2 3-4,-2 3-2,-2 2-1,-2 1 1,-2 3 0,-2-1-1,0-1-5,-1-3-3,-2-1-4,1-3-1,-1-1 1,0-2 1,0-2 0,2-5 1,4-8-1,4-8-1,4-7-1,3-5 0,3-2 0,4 1 1,2-2 1,0 0 1,-1 3 3,-2 1 3,-2 3 3,-2 1 1,1 3 2,0 1 1,0 2 0,-2 2 0,1 3-5,-2 1-4,0 2-3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2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80457 2144 599,'-1'-13'34,"0"6"4,-2 6 4,0 6 3,-2 5-1,-2 4-6,-2 3-6,-1 5-6,-1-1-5,2-3-4,2-4-3,2-4-5,0 0-2,-2 5 0,-1 5-1,-3 5 0,0 3-2,2 1 0,2 1-1,3 1-1,-1-2 0,2-3-3,-1-5 0,0-3-1,0-3-2,2 1 0,0 0 0,2-1-2,2-1-1,6-4-2,4-5-3,5-2-2,3-6 0,-1-4 2,1-6 2,0-3 2,-1-5 0,1-2-2,-1-1-2,1-2-3,-1-2 0,-1 1 2,-1-1 1,0 1 3,-3-1 3,-3 1 1,-3-1 3,-2 1 3,-3 0 2,-1 1 2,0 1 2,-1 1 1,-1 2 2,0 3 0,0 3 1,0 3 1,-2 2-1,0 0-3,-3 2-1,-2 1-3,-2 1-3,-4 2-3,-2 2-4,-3 2-4,-1 2-2,3 4 0,1 2-1,2 4 0,1 1 0,1 1 1,-1 1 0,0 1 2,2 1-4,2 0-6,4-1-8,3 1-6,2-1-2,2-1 1,2-1 3,1 0 3,2-3 3,0-3 6,0-2 5,0-4 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3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81475 2700 578,'7'8'7,"-4"2"16,-3 0 13,-2 1 16,-2 2 3,-2 1-10,0 3-8,-1 2-9,-2 0-6,0 1-6,-1-1-4,-1 1-6,-1-1-2,0-3-3,0-1-2,1-2-1,0-2-1,4 1 0,2 0 2,4 0 1,2-1-2,2-1-4,2-1-3,2 0-4,2-3-1,5-1 0,4-2 1,3-2 1,3-2 1,-1-2 1,1-2 1,-1-1 1,1-2 0,-1 0 0,1 0 0,-1 1-1,-1-1-2,-2 2-3,-5 0-4,-1 2-2,-6-2-4,-6-2-6,-8-3-5,-6-3-5,-3-2 1,1-2 10,1 0 7,0-1 9,1 1 6,1 1 1,-1 2 3,0 3 1,2 0 3,2 0 2,4 0 4,3 1 3,0 0 1,0 0 3,-2 2 2,0 1 2,-1 4 8,2 8 17,0 7 16,2 9 17,0 5 1,0 3-14,0 3-12,0 2-14,-1 7-12,0 8-11,-2 10-11,0 8-10,-2 4-11,-2 1-13,-1-1-13,-3 1-13,0-6-2,2-7 9,2-10 8,3-8 9,-1-7 3,2-3 0,-1-5-1,0-3-1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4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82486 816 659,'-5'-7'62,"6"2"-7,6 2-8,6 2-9,1 1-5,-1 2-5,-2 0-4,-2 2-5,-1 1-4,-1 1-4,1 3-5,0 2-4,-1 1-2,0 2-3,-2 0-2,0 1-1,-3 1-1,-1-1 2,-2 1 1,-1 0 1,-3-1-1,-2-1-2,-2-1-4,-2 0-2,-1-3-1,1 1 1,-1-2 1,0 0 1,0-2 1,1-1 3,-1-1 3,0 0 2,1-1 2,1 0 2,0 0 2,2 0 1,3-1 1,6-1 0,6 0 0,6-1 1,3-1-3,3 0-6,1 0-5,3 0-5,0-1-4,-1-1-2,-1 0-1,-1-1-3,0-1-2,-1 0-5,1 0-4,0 0-5,-3 0-1,-3 0 4,-4 0 3,-4 1 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4"/>
    </inkml:context>
    <inkml:brush xml:id="br0">
      <inkml:brushProperty name="width" value="0.02952" units="cm"/>
      <inkml:brushProperty name="height" value="0.02952" units="cm"/>
      <inkml:brushProperty name="color" value="#00BFF3"/>
    </inkml:brush>
  </inkml:definitions>
  <inkml:trace contextRef="#ctx0" brushRef="#br0">83350 1131 745,'1'-13'61,"4"3"-9,2 4-9,4 4-9,1 2-8,1 2-7,1 0-7,1 2-6,1 0-4,2 2-5,0 0-2,1 1-3,-1 0-11,-3 0-17,-3-2-18,-2 0-17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4"/>
    </inkml:context>
    <inkml:brush xml:id="br0">
      <inkml:brushProperty name="width" value="0.03321" units="cm"/>
      <inkml:brushProperty name="height" value="0.03321" units="cm"/>
      <inkml:brushProperty name="color" value="#00BFF3"/>
    </inkml:brush>
  </inkml:definitions>
  <inkml:trace contextRef="#ctx0" brushRef="#br0">83300 2764 662,'9'7'81,"3"-2"-15,4-3-15,2 0-15,3-4-10,3 0-3,3-3-5,3-2-4,1 0-4,-2 0-3,0 2-2,-1 1-4,-1 0-6,-1 2-5,-1 0-8,-1 2-7,-1-1-6,-1 0-5,-1-2-6,0 0-6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5"/>
    </inkml:context>
    <inkml:brush xml:id="br0">
      <inkml:brushProperty name="width" value="0.03491" units="cm"/>
      <inkml:brushProperty name="height" value="0.03491" units="cm"/>
      <inkml:brushProperty name="color" value="#00BFF3"/>
    </inkml:brush>
  </inkml:definitions>
  <inkml:trace contextRef="#ctx0" brushRef="#br0">84199 2050 630,'-7'17'124,"2"3"-30,2 3-30,2 3-31,1 3-16,0 2-3,0 4-1,0 3-4,0 2-7,0 0-15,0 2-14,0 0-14,0-2-5,0-7 5,0-7 6,0-7 5,-1-5 0,0-1-5,-2-2-4,0-2-6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5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85598 1900 546,'8'30'154,"-2"-3"-36,-1-4-37,0-1-36,-2-1-22,0 2-6,-2 4-6,0 3-7,-3 3-5,0 1-6,-3 2-5,-2 2-6,0-1-7,0-3-9,2-5-9,1-4-9,0-3-2,0-3 6,0-3 6,0-2 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5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85900 2295 694,'8'-8'6,"0"2"11,-1 1 12,1 0 11,0 1 5,2 1-5,0-1-4,1 0-3,2 0-7,2 0-7,1 0-8,3 0-7,-1 1-8,-1 1-6,-2 0-5,-2 2-7,-2-1-6,-1 0-6,-1-2-5,0 0-6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5"/>
    </inkml:context>
    <inkml:brush xml:id="br0">
      <inkml:brushProperty name="width" value="0.04826" units="cm"/>
      <inkml:brushProperty name="height" value="0.04826" units="cm"/>
      <inkml:brushProperty name="color" value="#00BFF3"/>
    </inkml:brush>
  </inkml:definitions>
  <inkml:trace contextRef="#ctx0" brushRef="#br0">86578 1216 455,'0'-12'23,"0"8"14,0 8 15,0 8 15,-1 5 3,0 5-10,-2 3-9,0 5-9,-1 1-8,0 2-4,0 1-5,0 1-4,0 2-5,-2 4-5,0 4-6,-1 4-5,0 1-5,0 0-5,2-1-5,1-2-6,0-2-4,2-4-2,0-4-2,2-3-3,0-5-2,0-5-1,0-5-2,0-5-1,1-7-3,4-10-4,2-10-3,3-9-3,1-4 2,-2 5 12,-3 3 10,-1 4 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13"/>
    </inkml:context>
    <inkml:brush xml:id="br0">
      <inkml:brushProperty name="width" value="0.03172" units="cm"/>
      <inkml:brushProperty name="height" value="0.03172" units="cm"/>
      <inkml:brushProperty name="color" value="#F2395B"/>
    </inkml:brush>
  </inkml:definitions>
  <inkml:trace contextRef="#ctx0" brushRef="#br0">15950 53338 693,'17'-22'7,"1"5"13,3 3 13,1 4 13,3 2 3,1 0-8,3 1-9,1-1-8,1 1-6,1 2-4,-1 2-2,0 2-5,0 1-4,-1-2-5,-1 0-6,-1-2-5,-2 1-5,-1 0-1,-3 2-3,-1 1-1,-3-1-3,-3-1 0,-3 0 0,-2-1-2,-5-2-1,-2 0-4,-6-2-4,-2 0-3,-3-1 3,2 1 8,1-1 8,0 0 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86850 2995 999,'13'-14'-63,"-5"6"13,-4 5 14,-6 5 13,-2 1 8,1 1 2,-1 0 2,0 0 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6"/>
    </inkml:context>
    <inkml:brush xml:id="br0">
      <inkml:brushProperty name="width" value="0.04624" units="cm"/>
      <inkml:brushProperty name="height" value="0.04624" units="cm"/>
      <inkml:brushProperty name="color" value="#00BFF3"/>
    </inkml:brush>
  </inkml:definitions>
  <inkml:trace contextRef="#ctx0" brushRef="#br0">86900 2360 475,'22'-7'62,"-3"2"-13,-3 2-13,-2 2-13,-4 3-9,-1 4-4,-2 4-5,-2 3-3,-2 3-3,-2 2-1,-2 0 0,-2 1-2,-2 0 1,0 1 2,-1-1 2,-2 1 2,1-2 1,2-3 0,3-2 1,1-4 1,3-4-4,5-6-11,6-6-9,4-6-9,3-4-5,1-1 3,1-3 4,1-1 1,0-1 3,-1 1 1,-1 1 2,-1 1 0,-1 2 3,-3 5 4,-1 2 4,-2 6 5,-3 3 14,-4 4 26,-4 3 27,-4 6 26,-3 2 4,0 3-17,-2 3-19,0 3-18,0 0-10,2-1-6,2-3-4,3-1-4,0-2-6,3-1-8,2 0-6,2-2-7,1-2-5,2-2-2,0-4-2,1-2-2,2-4-2,0 0-1,1-3 1,1-2-2,1-3 2,1-3 2,2-5 3,0-4 2,-1-1 1,-1-1 2,-2 1 2,-3-1 1,-1 2 1,-2 1 4,-2 3 3,-2 1 3,-2 2 2,-1 1 3,0 0 3,-1 2 2,-3 1 0,-2 2-3,-4 3-3,-2 1-3,-3 1-3,-1 2-5,-3 0-4,-2 2-4,-1 2-2,-3 4 1,-1 4-1,-3 3 1,1 2-3,3-1-7,3 0-6,3-2-6,2-2 0,3-2 5,1-4 6,2-2 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7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89550 2316 520,'23'-7'104,"-1"2"-19,-1 2-19,-1 2-19,1 1-11,1 0-5,3 0-4,1 0-5,3 0-4,3 0-2,3 0-3,3 0-3,2 0-5,2 0-9,2 0-7,2 0-8,-2 0-5,-6 0-3,-5 0-2,-7 0-2,-3 0-5,-3 0-6,-1 0-6,-2 0-6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7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91350 1677 586,'9'-6'70,"1"2"-11,3 4-10,2 3-9,1 1-8,-1 1-3,1 1-4,0 2-2,0 0-3,1 0-1,1-1 0,1 1-2,0 0-6,-1 2-10,-1 0-12,0 1-11,-2 0-8,-1 0-4,-1-2-5,-1-1-3,-1 0-5,-2 0-3,-2 0-3,-2 0-3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7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89750 2766 572,'24'-7'85,"3"2"-15,1 2-17,3 2-15,1 1-8,4 0 1,3 0 0,3 0 0,1 1-3,2 2-9,0 2-9,2 2-8,-2 1-9,-4-1-9,-4 1-8,-3 0-9,-4-1-7,-3-2-4,-4-3-6,-1 0-4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7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89750 2950 660,'23'1'111,"-1"4"-25,-1 2-23,-1 4-26,0 2-15,1 5-8,1 3-7,2 5-9,-2 0-6,0-1-9,-1-3-7,0-1-7,-3-3-8,-3-3-9,-3-3-9,-2-2-8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9"/>
    </inkml:context>
    <inkml:brush xml:id="br0">
      <inkml:brushProperty name="width" value="0.0368" units="cm"/>
      <inkml:brushProperty name="height" value="0.0368" units="cm"/>
      <inkml:brushProperty name="color" value="#00BFF3"/>
    </inkml:brush>
  </inkml:definitions>
  <inkml:trace contextRef="#ctx0" brushRef="#br0">93994 1300 597,'-8'9'108,"2"3"-24,1 4-25,0 2-25,1 2-13,0 1-3,0 1-4,1 1-3,-2 1-1,0 3 2,-2 1 0,0 3 2,0 1-9,0 2-16,2 2-17,1 2-17,0-2-7,2-7 2,0-7 3,2-7 2,0-6 2,2-4 2,0-6 2,2-4 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5:5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94050 1997 999,'0'-15'-19,"2"2"-7,0 3-6,2 1-7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0"/>
    </inkml:context>
    <inkml:brush xml:id="br0">
      <inkml:brushProperty name="width" value="0.03922" units="cm"/>
      <inkml:brushProperty name="height" value="0.03922" units="cm"/>
      <inkml:brushProperty name="color" value="#00BFF3"/>
    </inkml:brush>
  </inkml:definitions>
  <inkml:trace contextRef="#ctx0" brushRef="#br0">94020 1228 561,'0'-28'-23,"-2"7"12,0 7 11,-2 7 12,0 3 6,-2 2-3,0 0 0,-1 2-2,-2 0-2,0 2-1,-1 0-2,-1 2-2,-2 1 0,-2 1 0,-2 3 1,-1 2 1,-2 1 1,1 1 0,-1 2 2,1 0 1,-2 2 0,0 3 0,-1 3 1,-1 3-1,1 0 0,3-1-1,3-3-1,3-1-1,1-2-1,0 1 0,0-1 0,1 1 0,0 1 0,0 1 0,2 3-1,1 1-1,1 0 0,2-1-3,2-3 0,2-1-3,2-3-1,2-3-1,2-3-1,2-2-1,4-5-2,7-2-4,7-6-2,7-2-4,2-5-1,0-2 1,-1-3 2,-1-3 2,-2-2 0,-3 1-2,-3-1-2,-3 1-1,-2 0 1,1 1 2,0 0 3,-1 2 3,0 1 2,-3 1 2,-1 1 3,-2 1 2,-2 2 11,-1 6 18,0 4 18,-2 6 19,-1 3 1,-2 1-14,-2 3-15,-2 2-16,-2 1-9,0 1-7,-2 1-6,0 1-5,-2 0-4,0-1-2,-1-1-2,-1 0-2,-1-2-1,0-1-1,0-1 0,0-1 0,2-4 0,4-8 1,4-8 2,4-7 2,4-7 1,6-3 1,4-5 3,5-3 0,2-1 2,1 3-2,-1 3 1,0 4-2,-1 1 1,-3 3 1,-3 1 1,-2 2 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1"/>
    </inkml:context>
    <inkml:brush xml:id="br0">
      <inkml:brushProperty name="width" value="0.0464" units="cm"/>
      <inkml:brushProperty name="height" value="0.0464" units="cm"/>
      <inkml:brushProperty name="color" value="#00BFF3"/>
    </inkml:brush>
  </inkml:definitions>
  <inkml:trace contextRef="#ctx0" brushRef="#br0">95750 1562 474,'14'0'0,"-1"0"4,-2 0 5,-2 0 3,-1 0 3,2 0 1,0 0 0,1 0 0,0 0 1,0 0 1,-2 0 0,-1 0 0,0 1-1,0 2-2,0 2-3,0 2-1,-2 1-2,-1 3-1,-2 2 0,-2 2-2,-2 1 0,-4 1-1,-2 1-1,-3 1-1,-2 1-1,0-1-1,0 1 0,1-1-1,0-1-1,0-2 2,2-4 0,1-3 1,4-4-1,10-8-2,8-6-2,9-7-3,4-5-2,-1 0-4,-1 0-3,-1-2-4,1-3-1,2-3-2,4-5 0,3-3-2,0 0 2,-5 4 2,-4 3 3,-3 5 2,-3 2 5,-3 3 4,-1 1 5,-2 3 6,-3 1 3,-1 2 4,-2 3 2,-2 1 3,-4 3 7,-4 6 11,-5 4 10,-5 6 10,-3 2 1,0 3-10,1 1-10,-1 3-10,1 1-6,0 1-4,2 1-2,1 1-3,1 0-2,2-1 0,2-1 0,3 0 0,0-3-2,2-1-1,0-3-2,2-1-2,0-1-1,0 2 0,0 0-1,0 1 0,3-1-2,5-1-4,7-2-5,6-2-5,2-4-2,-1-4 0,-1-6-2,-1-4 0,0-5 0,1-3 1,1-5-1,1-3 2,0-3 0,-3-1 3,-1-1 1,-2-1 1,-3 0 2,-3 2 1,-3 0 0,-2 1 2,-2 1 0,0 3 0,-1 1 1,1 3 0,-1 2 1,-4 5 1,-2 3 2,-3 4 1,-3 2 0,-2 0-4,-2 0-3,-1 0-3,-5 3-3,-4 6-3,-5 6-3,-4 6-3,0 1-1,7-1 4,7-3 3,7-1 2,3-2 2,0 0-2,0-2-1,0-1-1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14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16306 52550 650,'-15'-26'6,"4"10"8,3 12 6,3 11 7,0 5 1,0 3-4,-2 1-3,0 3-5,-3 3-2,-3 5 0,-5 5-2,-4 5 0,-1 3-1,-1 2-4,1 2-2,-1 2-3,1 0-3,-1-2-3,1-2-2,-1-2-2,3-2-2,3-3-2,4-4-2,5-1-1,3-8-3,4-9-6,4-11-5,4-8-5,2-7 0,3-2 7,2-1 7,2-3 6,0 1 4,-1 3 3,-1 2 3,-1 4 2,-1 2 3,-2 1 4,-2 0 2,-2 2 4,-1 1 4,0 4 3,-1 2 3,1 4 5,0 2 0,-2 3-1,0 3-1,-2 4-2,0 1 0,0 2-1,0 3 0,0 2-1,0-1-1,-2-2-4,0-1-5,-2-2-3,0-3-4,1 0-3,-1 0-3,0-2-3,2-8-7,6-14-11,4-15-12,5-15-10,3-5-3,0 6 9,-1 4 6,1 5 8,0 1 7,1-1 10,1-3 8,2-1 8,-3 2 4,-1 7-1,-4 7-2,-3 7-2,-1 5 4,-2 6 7,-1 4 10,0 5 7,-3 5 0,-4 4-7,-4 3-8,-4 4-9,-2 1-5,1-1-4,-1-3-5,0-1-4,0-3-3,1-3-1,-1-3-1,0-2-2,1-5-3,2-5-3,3-4-4,1-6-5,2-3 1,4-3 5,2-4 4,4-1 4,1-2 4,1 4 4,2 3 2,0 3 4,1 2 3,-1 2 3,1 2 3,0 2 3,-1 1 2,-3 2 1,-1 0 1,-2 2 0,-1 1 1,0 1-3,0 3-2,0 2-3,-2 3 0,-4 4-1,-4 3-1,-4 5-1,-3 0-1,-1-2-4,-3-1-3,-1-2-4,-3-2-1,0 1 0,-1-1 0,-1 1 0,-1-2 1,-1-1 1,-1-2 1,-1-3 2,0 0 2,0 0 1,-1 0 2,1 0 2,0-2 2,3 1 4,1-2 2,3 0 2,4-3 6,10-3 9,9-2 7,8-4 8,5-1 1,3-2-8,2 0-6,1-1-7,6-1-5,9 0-3,8 1-3,10-1-4,3 0-4,1 0-6,0 0-7,0 0-6,-1 1-5,-1 2-4,0 3-4,-2 1-4,-4 1-1,-8 0 2,-7 0 2,-9 0 3,-5 0-2,-3 2-4,-3 0-3,-2 1-4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1"/>
    </inkml:context>
    <inkml:brush xml:id="br0">
      <inkml:brushProperty name="width" value="0.04905" units="cm"/>
      <inkml:brushProperty name="height" value="0.04905" units="cm"/>
      <inkml:brushProperty name="color" value="#00BFF3"/>
    </inkml:brush>
  </inkml:definitions>
  <inkml:trace contextRef="#ctx0" brushRef="#br0">97700 2250 448,'25'0'36,"3"0"0,3 0 2,3 0 1,-1 0-3,-2 0-4,-3 0-6,-3 0-5,-3 0-4,-1 0-4,-2 0-3,-2 0-5,-3 1 0,-3 4-1,-3 2 0,-2 3 0,-4 3 2,-4 0 3,-4 1 3,-4 1 3,-1 2 2,0 1 3,2 3 2,1 2 3,-1 2-2,0 4-6,-1 5-4,-1 3-6,-1 3-2,2 2 0,1 2 0,1 2 0,-1 0 0,0 0 0,-2-2 0,0 0 0,1-3-11,2-2-20,4-3-20,3-3-21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1"/>
    </inkml:context>
    <inkml:brush xml:id="br0">
      <inkml:brushProperty name="width" value="0.03423" units="cm"/>
      <inkml:brushProperty name="height" value="0.03423" units="cm"/>
      <inkml:brushProperty name="color" value="#00BFF3"/>
    </inkml:brush>
  </inkml:definitions>
  <inkml:trace contextRef="#ctx0" brushRef="#br0">99070 330 642,'3'-15'6,"4"2"10,5 3 12,6 1 11,-1 3 3,-1 4-4,-4 4-4,-3 4-4,-1 2-4,-2 1-3,-1 2-3,0 0-2,-2 2-4,-1 3-3,0 3-4,-1 3-3,-3 2-3,-2-1-1,-4 1-2,-2-1-3,-2-1-2,-2-1-5,0-2-4,-1-3-5,0-1-1,-1-2 1,0-3 2,1-1 1,2-1 4,6-2 6,6-1 7,6 0 6,5-2 2,5-1-3,5 0-3,6-1-3,0-3-4,0 0-6,-1-3-5,-1-2-5,-1 0-6,-3 0-3,-1 2-4,-2 1-5,-3 0 2,-1 0 5,-2 0 7,-2 0 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2"/>
    </inkml:context>
    <inkml:brush xml:id="br0">
      <inkml:brushProperty name="width" value="0.03138" units="cm"/>
      <inkml:brushProperty name="height" value="0.03138" units="cm"/>
      <inkml:brushProperty name="color" value="#00BFF3"/>
    </inkml:brush>
  </inkml:definitions>
  <inkml:trace contextRef="#ctx0" brushRef="#br0">99800 528 701,'8'-22'16,"2"5"7,0 3 6,1 5 5,1 2 3,1 2-5,2 2-2,0 2-4,2 1-4,5 0-3,3 0-4,5 0-4,0 1-7,-2 2-9,-1 2-10,-3 2-9,-2 1-11,-3 1-11,-3 1-10,-2 1-12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2"/>
    </inkml:context>
    <inkml:brush xml:id="br0">
      <inkml:brushProperty name="width" value="0.03416" units="cm"/>
      <inkml:brushProperty name="height" value="0.03416" units="cm"/>
      <inkml:brushProperty name="color" value="#00BFF3"/>
    </inkml:brush>
  </inkml:definitions>
  <inkml:trace contextRef="#ctx0" brushRef="#br0">100050 2100 644,'16'0'31,"1"0"4,1 0 5,2 0 4,1 0 0,2 0-4,4 0-5,4 0-5,-1 0-5,0 0-7,-1 0-8,-1 0-7,-1 0-7,-3 0-8,-1 0-9,-3 0-8,0 0-8,-1 0-8,1 0-8,0 0-9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2"/>
    </inkml:context>
    <inkml:brush xml:id="br0">
      <inkml:brushProperty name="width" value="0.03892" units="cm"/>
      <inkml:brushProperty name="height" value="0.03892" units="cm"/>
      <inkml:brushProperty name="color" value="#00BFF3"/>
    </inkml:brush>
  </inkml:definitions>
  <inkml:trace contextRef="#ctx0" brushRef="#br0">100781 1500 565,'-14'3'70,"5"6"-3,3 5-3,4 7-2,2 4-7,0 3-11,0 3-11,0 2-11,0 3-10,0 1-6,0 0-9,0 2-7,0-1-9,0-2-9,0-1-11,0-3-8,0-4-2,0-5 11,0-7 8,0-5 10,0-3 0,2 0-10,0 0-8,2 0-9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2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102662 1155 513,'0'-13'18,"2"6"14,0 6 16,2 6 13,-1 5 4,0 5-7,-2 5-9,0 5-7,-3 3-7,0 1-6,-3 1-7,-2 1-6,-1-1-7,1 0-6,-1-1-8,0-1-6,0-2-6,1-1-6,-1-3-7,0-1-6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3"/>
    </inkml:context>
    <inkml:brush xml:id="br0">
      <inkml:brushProperty name="width" value="0.03112" units="cm"/>
      <inkml:brushProperty name="height" value="0.03112" units="cm"/>
      <inkml:brushProperty name="color" value="#00BFF3"/>
    </inkml:brush>
  </inkml:definitions>
  <inkml:trace contextRef="#ctx0" brushRef="#br0">103000 1692 706,'8'-15'5,"2"2"8,0 3 9,1 1 9,0 2 4,-1 0 0,0 2-1,-2 1 0,0 0-4,0 2-7,0 0-7,-1 2-7,1 0-4,0 0-4,0 0-2,0 0-4,-1-1-11,-1-2-22,-1-2-20,0-2-20,-1 0-3,0 1 19,0 0 17,0 2 19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3"/>
    </inkml:context>
    <inkml:brush xml:id="br0">
      <inkml:brushProperty name="width" value="0.05052" units="cm"/>
      <inkml:brushProperty name="height" value="0.05052" units="cm"/>
      <inkml:brushProperty name="color" value="#00BFF3"/>
    </inkml:brush>
  </inkml:definitions>
  <inkml:trace contextRef="#ctx0" brushRef="#br0">103457 830 435,'-2'-27'28,"0"9"12,-3 8 14,-2 10 12,-1 6 2,2 6-9,1 4-10,1 5-8,-1 4-7,-1 2-4,0 4-3,-1 3-5,-1 2-3,0 2-5,1 2-5,-1 3-4,0 1-6,2 3-5,1 4-5,0 2-6,0 2-2,0 0-2,-1 0 0,-1 0 0,0-3-6,2-5-9,2-4-9,2-5-10,1-6-1,0-6 9,0-5 8,0-6 7,0-4 4,0-1-1,0-1-1,0 0-2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3"/>
    </inkml:context>
    <inkml:brush xml:id="br0">
      <inkml:brushProperty name="width" value="0.03312" units="cm"/>
      <inkml:brushProperty name="height" value="0.03312" units="cm"/>
      <inkml:brushProperty name="color" value="#00BFF3"/>
    </inkml:brush>
  </inkml:definitions>
  <inkml:trace contextRef="#ctx0" brushRef="#br0">104000 1013 664,'23'-22'29,"-1"6"6,-1 5 6,-1 5 6,-1 2-1,-1 2-5,-1 0-6,0 2-7,-1 0-7,1 0-10,1 0-10,1 0-9,0 0-8,-3 0-7,-1 0-6,-2 0-6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3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104524 140 589,'-8'-5'9,"0"8"18,0 6 17,0 7 18,1 6 5,-1 7-10,0 5-10,0 6-9,0 3-9,0 1-10,1-2-8,-1 2-11,0-1-9,2 0-12,1 0-11,0 0-12,1-4-2,0-8 8,0-7 8,1-8 8,-1-5-1,0-1-9,0-1-9,0 0-9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16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23900 52735 632,'8'14'106,"2"-1"-24,0-2-23,1-2-24,0 0-15,-1 1-3,0 3-5,-2 2-5,0 2-1,0 1-1,0 3 0,0 1 1,-1 3-2,1 3-1,0 3-2,0 3-2,-1-1-1,-2-2-2,-3-3 0,0-3-1,-2-2-1,2-3 1,0-1 0,1-2 0,2-3 1,2-3 0,2-3 0,2-2-1,0-5 1,1-6 1,0-6 2,0-6 1,1-5 0,3-7 1,3-5-1,3-6 1,2-4-1,-1 0-2,1-2-2,-1 0-1,1-1-2,-1 0-4,1 0-2,-1 0-3,-1 2-3,-1 4-5,-2 4-3,-2 3-5,-3 6-1,-3 5 2,-3 7 2,-2 5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0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101847 1431 999,'-8'-8'-86,"2"2"22,1 1 22,0 1 21,1 0 12,-2 2 3,0 0 1,-1 2 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10"/>
    </inkml:context>
    <inkml:brush xml:id="br0">
      <inkml:brushProperty name="width" value="0.03769" units="cm"/>
      <inkml:brushProperty name="height" value="0.03769" units="cm"/>
      <inkml:brushProperty name="color" value="#00BFF3"/>
    </inkml:brush>
  </inkml:definitions>
  <inkml:trace contextRef="#ctx0" brushRef="#br0">76013 2081 583,'3'-13'21,"4"3"6,5 4 5,6 4 6,1 2 0,1 0-6,-1 0-7,1 0-5,-1 1-5,1 2-1,0 2-3,-1 2-2,0 0-2,-1 1 0,0 0-1,-2 0-1,-2 1-1,-3 3-2,-3 4-3,-2 2-2,-3 2-2,-2 1-2,-2 1-1,-2 1-1,-3 1 0,-4 1-1,-3 1 2,-5 1-1,-3 0 1,-1 0 1,-3 1 1,-1-1 0,-1-1 0,1-1 2,1-3 0,1-1 1,1-2 1,-1 1 1,1 0 0,-1-1 0,1 0 2,1-1 2,1-1 2,1 0 3,2-3 0,2-3 0,4-3 0,3-2-1,5-3 2,8-1 5,8 0 5,7-1 4,7-3 1,3-2-4,4-4-3,5-2-3,4-2-3,6-1-2,6-2-1,6 0-3,3 0-7,1 1-13,1 1-15,1 1-14,-3 1-4,-8 4 3,-8 2 5,-8 4 4,-7 1 0,-4-2-2,-4-1-3,-6 0-4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35"/>
    </inkml:context>
    <inkml:brush xml:id="br0">
      <inkml:brushProperty name="width" value="0.04043" units="cm"/>
      <inkml:brushProperty name="height" value="0.04043" units="cm"/>
      <inkml:brushProperty name="color" value="#00BFF3"/>
    </inkml:brush>
  </inkml:definitions>
  <inkml:trace contextRef="#ctx0" brushRef="#br0">20890 16886 544,'-5'-7'6,"8"2"12,6 2 12,7 2 13,5 1 1,1 0-7,3 0-8,1 0-7,3 0-6,1-2-2,2 0-2,3-2-3,0 0-1,0 1 0,0-1 0,1 0-1,-1 0 0,0 2-2,0 0-1,1 2-2,-3-1-1,-2 0-1,-3-2 0,-3 0-1,-1 0-1,0 0 2,-1 2 0,1 0 0,-3 1 2,-1-2 0,-4 0 0,-3-1 1,0-1 0,1 2 0,3 0 0,2 2-1,0 0 1,-1 2-1,-1 0 1,-1 2 0,0-1 1,2 1 0,0 0-1,1 0 1,0 1 0,1 0 0,0 1-1,-1 2 1,1-1-2,-1-1 1,1-1-1,0 0 0,0-1 0,1 0 0,1 0-1,1 0 0,1-1-1,1-1 1,1 0-1,1-2 0,1 1 0,1 0-1,0 2 1,2 0 0,0 1-1,-3 0 1,-2 0 0,-1 0 1,-1-1 0,-1-1 0,1 0 0,-1-1 1,1-1 0,-1 0 0,1 0-1,-1 0 1,1 0 0,-1 0 0,1 0-1,-1 0 1,1-2-1,-1 0 1,1-3-1,-1-2 0,1 0 1,1 0-1,1 2 0,1 1 0,1 0 0,1 0 0,1 0 0,1 0 0,0 0-1,1 0 0,-1 0-1,0 0-1,1 0 0,-1 1 1,0-1-1,1 0 2,-2 0-1,0 2 1,-1 0 0,-1 2 0,0 0 0,1 0-1,1 0 1,1 0 0,0-1 0,1 0 0,-1-2 1,0 0 0,1-1 1,-1 0 0,0 0-1,1 1 1,-1-2-1,0 2 1,1-1 1,-1 0-1,1-1 0,3 0 1,1-1-2,2-1 1,0-1-1,-3 0 0,-4 0 0,-1 0 0,-3 1 0,0 1-2,1 0 0,-1 2-1,0 0 0,-3 0 1,-1 0-1,-3 0 2,-1 1-1,-1 0 1,0 2-1,-2 0 1,0 1-2,-1 0 0,1 0-1,0 0-2,0 0-6,3-2-12,1 0-11,3-1-12,-2-1-4,-3 0 2,-4 0 2,-4 0 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38"/>
    </inkml:context>
    <inkml:brush xml:id="br0">
      <inkml:brushProperty name="width" value="0.0321" units="cm"/>
      <inkml:brushProperty name="height" value="0.0321" units="cm"/>
      <inkml:brushProperty name="color" value="#00BFF3"/>
    </inkml:brush>
  </inkml:definitions>
  <inkml:trace contextRef="#ctx0" brushRef="#br0">33050 15731 685,'2'-13'42,"6"3"7,4 4 5,5 4 5,3 3-5,-1 2-18,1 2-17,0 2-17,-1 1-10,-1 3 0,-1 2 0,-1 2-2,-2-1-4,-4-1-11,-5-3-10,-2-1-10,-4-1-5,-1 0 2,0 0 1,-1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39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32700 16606 553,'16'-8'15,"1"-1"4,1-2 4,2 0 3,-2 0 0,0 2-6,0 3-5,-2 1-6,-1 1-3,-1 0-3,-1 0-2,0 0-3,-2 1-1,-1 0-1,0 2-1,-2 0 0,-1 3-2,-2 4 0,-3 4 0,0 4 0,-3 2 2,-1 1 7,0 1 7,-1 1 6,-1 1 3,0 1 3,0 1 0,0 1 2,0 0 0,0-3-3,0-1-1,1-2-3,-2-2-3,2-1-2,-1-1-3,0 0-2,3-7-10,6-9-17,5-10-17,7-9-16,3-9-6,1-8 6,1-8 4,1-8 6,0-2 6,-3 6 7,-1 4 8,-2 6 7,-2 4 5,-1 5 2,-1 5 3,0 6 2,-3 3 2,-1 4 0,-2 4 1,-2 5 0,-2 2 10,-1 3 20,0 4 18,-1 2 20,-1 3 2,0 2-12,0 2-14,0 1-12,0 5-6,0 7 4,0 7 3,0 7 4,-1 3-3,-1 0-6,0 0-8,-1 0-7,-2 0-5,-2-2-2,-2 0-3,-1-1-1,-2-4-2,2-4 0,0-5 0,2-5 0,1-7-12,2-10-25,3-10-26,1-10-26,1-4-3,0 3 16,0 1 18,0 3 17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0"/>
    </inkml:context>
    <inkml:brush xml:id="br0">
      <inkml:brushProperty name="width" value="0.05312" units="cm"/>
      <inkml:brushProperty name="height" value="0.05312" units="cm"/>
      <inkml:brushProperty name="color" value="#00BFF3"/>
    </inkml:brush>
  </inkml:definitions>
  <inkml:trace contextRef="#ctx0" brushRef="#br0">34508 15860 414,'22'-15'0,"-1"2"0,-2 2 1,-3 3 0,0 0 1,2 0 2,0 0 2,1 0 1,1 1 3,1 1 1,1 0 2,1 2 1,0 0 0,-3 2-1,-1 0-1,-2 2-1,-2 1 0,-1 2-1,-1 2 0,-1 2 0,-1 1 0,-2-1 1,-2 1 2,-2 0 0,-2 1 1,-1 3 0,0 4 2,-1 2 0,-1 2 2,0 3 2,0 1 3,0 3 3,0 2 0,0 5-1,0 3-1,0 4-1,0 2-3,0 2-2,0 0-2,0 2-3,0-1-2,0 0 0,0-2 0,0 0 0,0-2-2,2-3-2,0-4-2,2-2-3,0-3-3,1-1-2,1-3-2,2-1-3,-1-3-1,-2-1-1,-3-3-2,0-1 0,-5-6-8,-4-8-14,-6-10-12,-3-8-14,-5-6-3,-2-5 6,-1-3 6,-3-4 6,0-3 5,0-1 3,-1-1 4,1 0 4,0 0 3,1 1 4,1 3 5,1 2 3,2 0 4,2 1 3,4 0 1,3-1 3,3 2 2,2 2 2,4 1 3,3 3 2,2 1 3,2 2 3,2 3 2,1 1 4,3 2 0,0 1-1,1 1-3,2 1 0,-1 2-4,-1 8-2,-1 4-3,0 8-4,-3 4-2,-2 5-1,-4 5-1,-2 5-2,-4 1 0,-2 0 0,-3-1 1,-4-1-1,0-1 2,1-3 1,1-1 3,1-3 1,0-2 1,2-4 2,1-5 2,0-3 1,6-4 1,8-6 2,9-4 1,10-5 2,2-3-2,-2 0-5,-1 1-5,-2-1-4,-3 0-5,1 1-2,-2-1-1,-1 0-3,-1 1-1,-3 1 1,-1 1 1,-2 1 0,-2-1 2,-4 0-1,-3-1 1,-2-1 0,-3 0 2,-2 2 3,-2 3 2,-1 1 4,-2 1 1,0 0 2,0 0 0,1 0 1,-2 1 2,0 1 2,-1 0 3,-1 2 2,0 3 3,4 6 7,3 5 4,3 7 6,2 3 0,2 1-6,2 1-6,2 1-6,1 1-4,1-1 0,2 1-2,0-1 0,1 0-2,0-1-1,0-1-1,0 0-2,-1-2 1,1 1-1,0-1 0,0 1 0,-2-1-1,-1-1-2,-2-1-3,-1-1-2,-2 0-1,0 0-1,0-1 0,0 1 0,-2-1 0,-2-3 1,-4-1 0,-2-2 2,-3-2-1,-2-2 0,-1-2-1,-3-2-1,2-3-2,5-4-1,4-4-3,6-4-2,3-3-3,4-5-1,2-3-3,4-5-3,2-1 1,3 0 1,3-1 1,3 1 2,3 0 1,1 1-1,3 1-2,1 2 1,-1 2 1,-5 4 4,-5 6 4,-5 5 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0"/>
    </inkml:context>
    <inkml:brush xml:id="br0">
      <inkml:brushProperty name="width" value="0.04283" units="cm"/>
      <inkml:brushProperty name="height" value="0.04283" units="cm"/>
      <inkml:brushProperty name="color" value="#00BFF3"/>
    </inkml:brush>
  </inkml:definitions>
  <inkml:trace contextRef="#ctx0" brushRef="#br0">36950 16466 513,'16'-1'51,"1"-1"-6,1 0-7,2-1-5,-2-1-4,0 2 1,0 0 1,-2 2 0,0 1-2,-1 4-4,1 2-3,0 3-4,-2 4-3,-3 2-2,-3 3-1,-2 3-3,-3 3-1,-1 3-1,0 3-2,-1 2 0,-4 1-3,-2-3-4,-5-3-2,-4-3-5,-1-3-2,1-3-3,1-3-2,1-3-2,0-3-1,0-2 2,0-4 1,1-2 2,-1-4-2,2-2-4,0-4-4,2-2-5,1-5-3,2-7-1,3-7-1,1-6 0,1-3 0,0 3 4,0 3 4,0 3 3,0 3 5,0 3 7,0 3 7,0 3 6,0 4 11,2 7 13,0 5 13,2 6 15,-1 5 3,-1 5-5,0 5-5,-2 5-6,0 3-5,0 1-3,0 1-5,0 1-5,0 0-3,-2 0-2,0 1-3,-1-1-2,-2 0-4,2-2-2,-1 0-4,0-1-2,0-1-7,2-3-9,0-1-8,2-3-9,2-3-10,4-6-9,4-6-9,3-6-11,2-4 2,-2 0 9,-3-2 12,-1 0 10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0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38100 16905 616,'14'-13'8,"-1"6"16,-2 6 17,-2 6 15,-2 5 4,-2 3-8,-3 5-8,0 4-8,-2 1-9,0 1-7,0-1-8,0 0-9,-1 1-6,-1-1-8,0 1-8,-1-1-7,-1-1-3,0-5-1,0-3 0,0-4 0,1-5-2,0-2-5,2-6-5,0-2-4,2-4 2,0-2 9,2-2 10,0-1 10,2-1 6,2 1 4,1 0 5,3 2 4,2 1 2,0 1 0,1 0 0,1 2 0,1 1 0,-1 0 1,1 2-1,0 1 0,-1 0-3,-1 0-3,-1 0-5,0 0-5,-2 0-2,-1 0-2,-1 0 0,0 0-2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1"/>
    </inkml:context>
    <inkml:brush xml:id="br0">
      <inkml:brushProperty name="width" value="0.05168" units="cm"/>
      <inkml:brushProperty name="height" value="0.05168" units="cm"/>
      <inkml:brushProperty name="color" value="#00BFF3"/>
    </inkml:brush>
  </inkml:definitions>
  <inkml:trace contextRef="#ctx0" brushRef="#br0">39047 15961 425,'-7'-16'62,"2"14"5,2 15 4,2 15 6,1 10-5,0 6-14,0 6-15,0 6-13,-1 6-9,0 5-3,-2 7-2,0 5-3,-1 7-2,1 8-3,-1 8-3,0 7-2,0 4-14,2-1-24,0-1-24,2 0-23,0-12-9,2-20 10,0-21 8,2-20 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2"/>
    </inkml:context>
    <inkml:brush xml:id="br0">
      <inkml:brushProperty name="width" value="0.04262" units="cm"/>
      <inkml:brushProperty name="height" value="0.04262" units="cm"/>
      <inkml:brushProperty name="color" value="#00BFF3"/>
    </inkml:brush>
  </inkml:definitions>
  <inkml:trace contextRef="#ctx0" brushRef="#br0">41428 16077 516,'7'-25'38,"-2"16"7,-3 14 8,0 16 6,-4 9 0,0 8-9,-3 7-9,-2 6-8,-1 4-7,0 0-6,1 0-5,-1 0-5,0-2-3,2-1 1,1-2 0,0-2 1,1-3-6,1-4-12,-1-4-12,0-3-12,0-5-8,2-3-4,0-5-4,2-3-5,1-5-1,2-5 1,2-4 2,2-6 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18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15863 57200 687,'6'21'-2,"-1"-3"4,-2-4 4,-2-4 5,-1 1 1,0 7 2,0 7 1,0 7 2,0 3-2,0 0-1,0 0-3,0 1-2,0-2-1,0 0 1,0-1 1,0-1 1,0-2-1,-2-1-5,0-3-4,-2-1-3,0-3-3,1-3 1,-1-3-1,0-3 0,-1-5-5,-2-6-8,-2-7-9,-1-8-10,-2-4-1,2-3 4,1-3 5,0-3 5,1-1 4,-1 1 4,-2 1 4,0 1 5,0 2 3,1 1 1,0 3 2,2 1 2,1 2 1,0 1 0,2 0-1,1 2 0,0 1 3,0 2 8,0 3 6,0 1 8,1 1 2,2 0-1,2 0-1,2 0-2,0 2-4,0 4-6,-2 4-6,0 4-6,-1 2-3,0 1 0,0 1 1,0 2-1,-1 0-1,0 1-5,-2 1-4,0 1-5,1-3-2,2-6 1,3-8 0,4-6 1,1-4 2,0 2 2,-1 1 2,1 0 2,-1 4 4,0 6 4,-2 6 5,0 6 4,-3 1 4,-4 0-1,-4 0 1,-4-2 1,-1 0 0,0-1 0,2 1-1,1 0 0,0-1 1,0-1-1,0-1 0,1 0 0,-1-3-2,2 1-1,1-2-2,0 0-2,3-3-2,4-1-5,4-2-3,4-2-4,3-4-3,3-6-1,3-5-1,3-7-2,2-3 0,-1-1-2,1-1 1,-1 0-2,1-3 1,-1 0 1,0 0 2,1-2 2,-2 1 1,-1 1 1,-3 3 3,-1 1 0,-1 1 3,-1-1 1,1-1 2,0-1 2,-2 2 2,-3 4 1,-3 3 2,-2 4 2,-3 3 2,-1 1 7,0 0 5,-1 2 6,-1 2 4,0 4 0,0 4 0,0 4 2,0 3-3,0 1-5,0 3-5,0 2-6,0 3-3,0 5-1,0 5 0,0 5 0,0 3-2,0 2-1,0 2-3,0 3-1,0 0-3,0 3-1,0 2-3,0 3-2,0 3-2,0 7-1,0 7-2,0 7-2,-1 4-2,-1 1-7,0 0-5,-1 2-5,-1-3-4,2-9-1,0-7 0,2-8-2,-1-9 2,0-9 4,-2-8 2,0-8 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2"/>
    </inkml:context>
    <inkml:brush xml:id="br0">
      <inkml:brushProperty name="width" value="0.03797" units="cm"/>
      <inkml:brushProperty name="height" value="0.03797" units="cm"/>
      <inkml:brushProperty name="color" value="#00BFF3"/>
    </inkml:brush>
  </inkml:definitions>
  <inkml:trace contextRef="#ctx0" brushRef="#br0">42023 16450 579,'-15'16'80,"-1"-1"-17,0 1-17,1 0-16,-2 0-10,-2 3-1,-1 1-2,-3 3 0,0 0-3,-1 1-1,1-1-2,-1 1-2,1-2-2,1-3-1,1-3-1,1-3-1,0-1-2,1 0 1,-1-1 0,1 1 0,3-1 1,8-1 1,8 0 1,8-2 2,6-1 0,5 0-1,5-2-2,5 0-1,3-2-2,1 1-3,1 0-2,0 0-2,1-1-5,-1 0-5,-1-2-7,-1 0-5,-3-1-3,-2 2 2,-3 0 1,-2 2 3,-2-1-4,3-2-7,1-2-8,3-2-8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3"/>
    </inkml:context>
    <inkml:brush xml:id="br0">
      <inkml:brushProperty name="width" value="0.04378" units="cm"/>
      <inkml:brushProperty name="height" value="0.04378" units="cm"/>
      <inkml:brushProperty name="color" value="#00BFF3"/>
    </inkml:brush>
  </inkml:definitions>
  <inkml:trace contextRef="#ctx0" brushRef="#br0">43407 16872 502,'6'-7'1,"-2"1"2,-4 0 3,-2 2 1,-3 1 7,0 2 12,-2 2 12,0 2 11,-1 3 4,0 5-7,1 5-5,-1 6-6,-1 2-4,0 1-5,-1 1-3,-1 1-4,-1-1-3,0 0-2,0-1-2,1 0-3,0-3-2,4-2 1,2-1-2,4-2 1,4-4-6,7-5-12,8-4-10,6-6-11,3-4-5,-1-7-1,-1-6 1,-1-5 0,-2-4 2,-1 1 4,-3-1 2,-1 1 5,-3 0 2,-2 1 3,-4 1 2,-3 1 2,-1 1 3,-2-1 4,0 1 4,-2-1 5,0 2 4,-2 3 3,0 3 3,-2 3 4,1 1 4,0 2 4,2 1 5,1 0 4,1 2 0,1 1-5,3 0-5,2 2-5,2 0-4,2 2-1,2 0-2,1 2-1,1 1-2,0 2 1,-2 2 0,-1 2 0,-1 2 0,-2 3 0,-2 3-1,-2 4-1,-2 1 0,-1 1-1,0 1 1,-2 1-1,0 0-1,-2 1-2,0-1-2,-1 1-1,-2-2-2,0-3 0,-2-3-1,0-3 0,2-2-5,6-2-7,6-2-8,6-2-7,2-2-2,-1-3 5,-1 0 6,0-3 5,-1-2 2,3 0 0,2-2 0,1 0-1,1 0-2,-1 0-2,0 2-2,-2 1-3,-2-1 0,-3-2 0,-2-2 1,-4-2 0,-1-1 2,0-1 2,0-2 2,0 0 1,-1 0 3,-1 1 3,0 1 3,-1 1 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3"/>
    </inkml:context>
    <inkml:brush xml:id="br0">
      <inkml:brushProperty name="width" value="0.04832" units="cm"/>
      <inkml:brushProperty name="height" value="0.04832" units="cm"/>
      <inkml:brushProperty name="color" value="#00BFF3"/>
    </inkml:brush>
  </inkml:definitions>
  <inkml:trace contextRef="#ctx0" brushRef="#br0">45450 16162 455,'7'-49'0,"-1"12"3,0 11 2,-2 13 3,0 7 11,0 6 18,0 4 19,0 6 18,-1 5 4,0 7-13,-2 7-13,0 7-13,-2 5-8,0 6-4,-2 4-5,0 5-5,0 4-6,0 1-11,1 3-8,2 2-10,1 2-11,4 5-12,2 3-12,4 4-12,-1-5-4,-1-15 2,-2-14 3,-2-15 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3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41431 20155 542,'0'-13'45,"0"6"2,0 6 3,0 6 1,0 4-2,0 3-8,0 4-8,0 2-6,0 4-5,0 5-2,0 4-1,0 6-2,-1 1-3,0-2-3,-2-1-3,0-3-5,0-1-4,0 1-7,2-1-7,0 0-7,1-1-4,-2-1-3,0-3-2,-1-1-2,-1-6-6,2-9-9,0-8-9,2-10-9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4"/>
    </inkml:context>
    <inkml:brush xml:id="br0">
      <inkml:brushProperty name="width" value="0.03142" units="cm"/>
      <inkml:brushProperty name="height" value="0.03142" units="cm"/>
      <inkml:brushProperty name="color" value="#00BFF3"/>
    </inkml:brush>
  </inkml:definitions>
  <inkml:trace contextRef="#ctx0" brushRef="#br0">41400 20925 700,'7'-15'2,"-1"2"6,0 3 4,-2 1 6,1 1 3,2 2 3,2 1 2,2 1 3,1 0 0,1 2-2,1 0-3,2 2-2,-1 0-2,1 0-5,0 0-3,-1 0-4,1-1-6,1 0-5,2-2-6,0 0-7,-1-1-7,-1 0-6,-2 0-8,-3 0-7,-1 0-3,-2-2 1,-2 0 2,-2-1 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4"/>
    </inkml:context>
    <inkml:brush xml:id="br0">
      <inkml:brushProperty name="width" value="0.04789" units="cm"/>
      <inkml:brushProperty name="height" value="0.04789" units="cm"/>
      <inkml:brushProperty name="color" value="#00BFF3"/>
    </inkml:brush>
  </inkml:definitions>
  <inkml:trace contextRef="#ctx0" brushRef="#br0">42381 19795 459,'0'-21'3,"0"3"7,0 5 7,0 3 7,-1 4 9,0 4 12,-2 4 12,0 4 13,0 4-1,0 7-11,2 6-13,0 5-13,1 4-7,-2 3-5,0 1-5,-1 2-3,-1 3-6,2 4-7,0 4-6,2 4-7,0 3-7,0 3-11,0 4-10,0 2-10,0-2-4,0-7 2,0-7 0,0-6 2,0-7 3,2-6 5,0-5 4,2-6 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4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42740 20875 580,'1'-21'73,"3"5"-13,4 4-11,2 6-13,2 4-8,0 4-3,-1 4-3,1 4-2,-2 2-4,-2 3-2,-4 2-1,-2 1-4,-4 2-1,-2 1-3,-4 1-2,-2 2-2,-1-2-1,0 0 2,2-1 1,1 0 1,0-3 1,0-1 1,1-3 1,-1-1 1,3-3-6,8-2-8,6-4-10,7-2-10,5-5-7,3-6-6,3-6-5,3-5-6,0-3 0,0 1 3,-1 1 5,-1 1 5,-2 1 3,-1 0 5,-3 2 3,-1 1 4,-3 2 5,-3 3 3,-3 2 4,-2 4 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5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43812 20508 520,'0'-22'-24,"0"5"18,0 3 17,0 4 19,-1 3 11,-4 0 7,-2 2 6,-3 1 6,-2 2-1,0 5-11,0 6-12,1 4-10,-1 3-6,0-1-2,0 1-3,1 0-2,-2 0-2,-2 3-2,-1 1-3,-3 3-3,1-1-1,3-1-3,2-3-1,4-1-2,3-2-3,2-1-2,4 0-4,3-2-3,2-2-2,5-4 0,4-4-1,4-4 0,1-3 0,1 0 1,-1-2 1,1 0 2,-2-1 1,-1 1 3,-2-1 2,-2 0 2,-1 1 2,3 2 2,1 2 1,3 2 1,0 2 3,-3 0 3,-1 2 5,-2 0 3,-3 3 3,-3 6 1,-2 4 1,-4 5 0,-2 1 0,-2-1-4,-2-3-4,-1-1-3,-2-2-2,0-1-3,0-1-1,0 0-3,2-5 0,2-6-1,4-8 2,3-6-1,3-6 0,5-3-1,5-5-1,5-3-1,4-3-1,1-1 2,3 0-1,1-2 1,0 1 0,-3 3 0,-3 3-1,-3 4 1,-3 2-2,-3 5 0,-3 3-1,-2 4-1,-4 5-10,-3 6-19,-2 6-17,-4 6-19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6"/>
    </inkml:context>
    <inkml:brush xml:id="br0">
      <inkml:brushProperty name="width" value="0.05041" units="cm"/>
      <inkml:brushProperty name="height" value="0.05041" units="cm"/>
      <inkml:brushProperty name="color" value="#00BFF3"/>
    </inkml:brush>
  </inkml:definitions>
  <inkml:trace contextRef="#ctx0" brushRef="#br0">45891 19672 436,'-1'-13'42,"0"6"9,-2 6 7,0 6 9,-2 4-3,0 2-11,-1 2-14,-1 1-11,-3 4-8,0 5-1,-3 5-1,-1 5-1,-1 1-2,2-2 0,2-1-2,3-3-1,1-2-1,2-3-2,2-3-2,2-3-2,3-2-4,4-1-7,4 0-6,3-2-6,3-2-3,0-4-2,-1-4 0,1-4-2,0-4 1,-1-2 2,1-3 2,0-3 1,-1-3 1,1-2 0,-1-1-1,1-3-1,0-2 1,-1-4 0,1-5 2,0-3 1,-2-2 2,-3 2 4,-3 0 4,-2 2 4,-3 1 2,-1 3 0,0 3 1,-1 3 0,-3 4 2,0 3 3,-3 4 1,-2 5 3,-1 2 1,-2 2 1,0 2 1,-1 2 1,-2 3-1,0 4-3,-1 4-2,-1 3-2,-1 4-2,1 1 2,-1 3-1,1 2 1,0 0-4,2 0-11,2 1-10,3-1-11,1 0-5,2-1-2,2-1-2,2-1-2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6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47143 20450 475,'12'2'25,"-5"4"14,-6 4 15,-6 3 13,-3 2 2,-2-1-13,0 0-12,-1-2-13,-1 2-7,-2 3-2,0 5-3,-1 3-1,1 1-2,2-5-2,4-3-2,3-4-3,5-3-3,10-1-9,8-1-7,9 0-7,4-4-5,1-2-1,-1-6-2,0-2-2,-1-3-1,-1 0-1,-3 0 0,-1 1-1,-3-1 0,-1 2 1,-2 0 1,-3 2 0,-1-1 1,-4 0 2,-3-1 1,-2-1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19"/>
    </inkml:context>
    <inkml:brush xml:id="br0">
      <inkml:brushProperty name="width" value="0.02959" units="cm"/>
      <inkml:brushProperty name="height" value="0.02959" units="cm"/>
      <inkml:brushProperty name="color" value="#F2395B"/>
    </inkml:brush>
  </inkml:definitions>
  <inkml:trace contextRef="#ctx0" brushRef="#br0">16950 58066 743,'0'-30'4,"2"1"8,0 3 8,2 1 8,0 4 0,0 3-7,-1 4-6,2 5-7,-1 1 0,3 2 7,2 1 7,2 0 8,0 3-3,1 4-12,0 4-12,0 4-10,-2 2-7,-1 1 2,-2 1 0,-2 2 1,-2-1-1,0 1-2,-2 0-2,0-1-1,0-2-4,4-4-3,2-6-4,4-4-3,-1-1 1,-1 4 7,-2 3 6,-2 5 6,-3 4 5,-4 4 2,-4 3 1,-4 5 3,-3 2 1,-1 0-2,-3 2 0,-1 1 0,-1-1 1,2-3 6,2-3 5,3-3 6,1-3 5,2-3 3,2-3 4,3-2 4,1-4-1,3-3-7,4-2-6,2-4-6,3-1-5,4-2-2,2 0-3,3-1-3,2-1-4,-1 2-5,1 1-6,0 1-6,-3 0-3,-1 2-2,-4 0-2,-3 2-2,-1-1 0,0 0-1,0-2 1,0 0-1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6:46"/>
    </inkml:context>
    <inkml:brush xml:id="br0">
      <inkml:brushProperty name="width" value="0.05153" units="cm"/>
      <inkml:brushProperty name="height" value="0.05153" units="cm"/>
      <inkml:brushProperty name="color" value="#00BFF3"/>
    </inkml:brush>
  </inkml:definitions>
  <inkml:trace contextRef="#ctx0" brushRef="#br0">47843 20275 426,'-15'-8'2,"2"0"4,2 1 4,3-1 3,0 0 8,0 2 11,0 1 11,0 0 10,1 3 4,0 4-5,2 4-4,1 4-5,0 3-5,2 5-4,0 3-4,2 5-4,0 4-4,0 5-4,0 4-5,0 6-4,0 7-6,0 11-6,0 11-7,0 11-7,0 6-2,0 2 0,0 2 0,0 2 2,0-9-2,0-20-5,0-19-4,0-19-6,-1-10-7,0 1-10,-2 1-12,0 1-11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7:54"/>
    </inkml:context>
    <inkml:brush xml:id="br0">
      <inkml:brushProperty name="width" value="0.03699" units="cm"/>
      <inkml:brushProperty name="height" value="0.03699" units="cm"/>
      <inkml:brushProperty name="color" value="#FED406"/>
    </inkml:brush>
  </inkml:definitions>
  <inkml:trace contextRef="#ctx0" brushRef="#br0">80941 17806 594,'-8'-14'51,"0"3"-9,0 3-9,1 2-7,-1 2-5,0 1-1,0-2 0,0 2-1,0 0-1,1 2-4,-1 2-2,0 2-3,0 1-3,2 1 1,1 2-1,0 0 0,1 2 0,1 2-2,-1 1 0,0 3-1,0 0-1,2-1 0,0-1-1,2 0-1,1-2-1,2-1 1,2 0-1,2-2 0,2-1 1,3-2-1,3-3 0,3 0 0,0-3-1,-2-1 1,-4 0 1,-3-1-1,-1-2 1,0 0-1,0-1 1,-1-2 0,1 1 0,0-1 0,0 0 0,0 0 0,-1 0-1,-1 0 0,0 1-2,-2-1-1,-1-1-1,0-2 0,-2-2 0,0-1-1,-2-1 1,0 0 0,-2 2 1,0 1 0,-1 1 1,-2 0 2,0 2 1,-1 1 2,-2 1 1,-2 2 1,-2 2 1,-1 2 1,-1 3 0,0 2 3,2 3 1,1 4 1,1 0 1,2 1-2,2 0-2,3 0-1,0-1-2,0 1 0,0 0-1,0 0 0,1 0 0,0 1 0,2 1 1,0 1 1,3 0-2,4-2-2,4-3-2,4-1-3,1-2-1,-1-2-1,-1-2-1,-1-2 0,0-2-1,0 0 1,-1-2-1,1 0 1,0-1-1,0-2-1,-1 0-3,1-1 0,-1-2-2,0 0 2,-2-1 0,-1-1 1,0-1 1,-2 0 2,-1 0 1,0 1 2,-2-1 0,0 2 0,-2 1-1,0 1-1,-1-1 0,0 0 1,0-2-1,0 0 2,-1 0 0,0 1 4,-2 0 2,0 2 2,-2 1 1,-2 1-1,-2 0-1,-1 2-1,-2 0-2,0 2-1,0 0-2,1 2-2,-2 1-1,-2 4-4,-2 2-2,-1 3-3,-1 2-2,1 0-4,1 0-3,1-1-3,1 0-3,2 0 0,2-2-2,3 0-1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8:01"/>
    </inkml:context>
    <inkml:brush xml:id="br0">
      <inkml:brushProperty name="width" value="0.0505" units="cm"/>
      <inkml:brushProperty name="height" value="0.0505" units="cm"/>
      <inkml:brushProperty name="color" value="#FED406"/>
    </inkml:brush>
  </inkml:definitions>
  <inkml:trace contextRef="#ctx0" brushRef="#br0">82555 37564 435,'-13'0'16,"6"0"14,6 0 15,6 0 15,3 0 2,2 0-9,0 0-10,1 0-8,2 0-7,3 0-1,3 0-2,4 0-1,-1 0-3,-1 0-3,-3 0-3,-1 0-4,-1 0-1,1 0-1,1 0 1,2 0 1,-1 0-3,1 0-4,-1 0-5,1 0-4,-1 0-1,1 0 0,0 0 1,-1 0 1,1 0 1,-1 0 0,1 0 0,0 0 0,-1 0 2,1 0 0,-1 0 0,1 0 2,-1 0-1,-1 0 1,-1 0 0,0 0 0,-2 0-1,1 0 1,0 0-1,-1 0 0,1 0-1,0 0 0,-1 0-1,1 0-1,0 0 0,-1 0 0,1 0 1,0 0-1,-1-1 0,1 0 1,0-2-1,-1 0 1,0 0-1,-1 0 1,0 2-1,-2 0 1,-3 1-9,-6-2-20,-6 0-18,-6-2-20,-2 0-6,0 1 5,2-1 6,1 0 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8:02"/>
    </inkml:context>
    <inkml:brush xml:id="br0">
      <inkml:brushProperty name="width" value="0.05609" units="cm"/>
      <inkml:brushProperty name="height" value="0.05609" units="cm"/>
      <inkml:brushProperty name="color" value="#FED406"/>
    </inkml:brush>
  </inkml:definitions>
  <inkml:trace contextRef="#ctx0" brushRef="#br0">82522 37444 392,'-19'0'2,"7"0"30,8 0 29,8 0 30,4 0 3,2 0-19,0 0-21,1 0-21,2 0-11,3 0-3,4 0-2,2 0-4,1-1-1,-1 0-2,-1-2-2,-1 0-2,0-1-1,1 2-1,1 0-1,1 2-1,1-1 0,-1-2 0,1-2 1,-1-2 0,1 0 0,-1 1 0,1 0 0,-1 2 1,1 0-1,-1 0 0,1 0 0,-1 0 0,0 0 0,-1 1-1,-1-1 0,0 0-1,-2 0-1,1 2 0,-1 0 1,1 2-1,-1 0 0,-1 0 0,-1 0 0,-1 0-1,1 0 1,1 0-1,3 0 0,2 0 1,0 0-2,1 2 1,-1 0-2,1 2-1,-1-1 1,-1-1-1,-1 0-1,-1-1 1,-1-1 0,-1 0-1,-1 0 0,0 0 0,-2 0-1,1 0 0,0 0 0,-1 0-1,-4 0-13,-8 0-26,-10 0-25,-8 0-26,-3 0-4,1 0 19,2 0 19,3 0 19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9:07"/>
    </inkml:context>
    <inkml:brush xml:id="br0">
      <inkml:brushProperty name="width" value="0.03709" units="cm"/>
      <inkml:brushProperty name="height" value="0.03709" units="cm"/>
      <inkml:brushProperty name="color" value="#FED406"/>
    </inkml:brush>
  </inkml:definitions>
  <inkml:trace contextRef="#ctx0" brushRef="#br0">83500 54350 593,'16'16'98,"-1"1"-21,1 1-22,0 1-21,0 3-13,3 3-2,2 5-2,1 3-2,3 5-3,3 4 0,3 6-2,3 4 0,2 3-2,2 2-1,2 0-2,2 1 0,2 3-4,2 1-2,2 5-3,3 2-4,-1 1-2,1 1-2,0-1-1,0 1-1,-1-3-2,-4-3-3,-2-5-2,-3-3-1,-4-3-1,-2-2 2,-3-2 1,-3-2 3,-3-1-2,-1 0-8,-3 0-5,-1 0-8,-2-3-1,-1-6 5,-1-6 5,-1-5 3,-1-6 6,-4-5 4,-3-5 5,-2-4 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39:08"/>
    </inkml:context>
    <inkml:brush xml:id="br0">
      <inkml:brushProperty name="width" value="0.03242" units="cm"/>
      <inkml:brushProperty name="height" value="0.03242" units="cm"/>
      <inkml:brushProperty name="color" value="#FED406"/>
    </inkml:brush>
  </inkml:definitions>
  <inkml:trace contextRef="#ctx0" brushRef="#br0">85596 50396 678,'-8'-8'1,"2"2"3,1 1 1,0 0 3,4 4 6,6 6 10,6 6 10,6 6 10,5 7 1,4 10-7,6 10-8,5 10-8,3 6-5,0 3-4,2 3-3,1 4-2,0 1-4,3 2-3,2 3-4,3 1-2,0 0-4,3-3-1,2-3-3,2-3-3,-4-6-3,-9-9-6,-8-8-6,-9-9-5,-5-6-5,-3-3-1,-1-4-3,-2-1-2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15"/>
    </inkml:context>
    <inkml:brush xml:id="br0">
      <inkml:brushProperty name="width" value="0.03583" units="cm"/>
      <inkml:brushProperty name="height" value="0.03583" units="cm"/>
      <inkml:brushProperty name="color" value="#FED406"/>
    </inkml:brush>
  </inkml:definitions>
  <inkml:trace contextRef="#ctx0" brushRef="#br0">11480 27966 614,'-15'-8'3,"2"2"6,3 1 6,1 0 6,3 2 5,4 0 0,4 2 2,4 0 2,4 1-2,5-2-4,5 0-4,5-1-4,5-1-3,3 0 0,4 0 0,4 0-1,3 1-1,2 0 0,2 1-1,3 2-1,1 0 0,3-2-1,3-1 1,4 0-1,2-1-1,1-2-2,3 0-3,1-1-3,1-2-1,-3 0-1,-1-1 0,-2-1-1,-2 0 0,-1 0 1,-1 2 0,0 1 1,-2-1 1,-3 0-1,-1-1 1,-2-1 0,-2 0-1,-4 2 0,-2 2 0,-3 2-1,-4 1-2,-2 1-2,-3-1-3,-3 0-3,-4 0-3,-3 2-1,-4 0-3,-5 2-1,-2 1-7,-2 2-12,-2 2-11,-2 2-12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17"/>
    </inkml:context>
    <inkml:brush xml:id="br0">
      <inkml:brushProperty name="width" value="0.02887" units="cm"/>
      <inkml:brushProperty name="height" value="0.02887" units="cm"/>
      <inkml:brushProperty name="color" value="#FED406"/>
    </inkml:brush>
  </inkml:definitions>
  <inkml:trace contextRef="#ctx0" brushRef="#br0">13710 22707 761,'-8'-8'-1,"2"2"-2,1 1-2,0 0-2,0-1-3,0-6-4,-1-4-5,-1-5-3,-1 0 5,2 5 12,1 5 14,0 5 12,2 5 9,0 7 6,2 7 3,0 8 6,1 3-2,0 1-8,0 1-8,0 1-8,0 1-5,-2 2-3,0 2-4,-1 3-3,-2-1-3,2 0-1,-1-1-4,0-1-1,0-2-2,2-3 0,0-4-1,2-1 0,0-4-3,0-1-4,0-3-3,0-1-6,1-4-3,2-4-6,2-6-3,2-4-6,0-3 2,-1 0 6,-1 1 6,0-1 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18"/>
    </inkml:context>
    <inkml:brush xml:id="br0">
      <inkml:brushProperty name="width" value="0.0329" units="cm"/>
      <inkml:brushProperty name="height" value="0.0329" units="cm"/>
      <inkml:brushProperty name="color" value="#FED406"/>
    </inkml:brush>
  </inkml:definitions>
  <inkml:trace contextRef="#ctx0" brushRef="#br0">13900 21707 668,'10'-15'-2,"4"4"4,3 3 6,5 2 5,1 2 2,-2 1-3,0-1-2,0 0-2,1-1-1,7-2 0,5-2-1,6-2 0,2 0 1,-4 1 0,-2 0 0,-3 2 2,-3 1-2,-3 1-2,-3 0-3,-3 2-3,-3 0-1,-1 2 1,-2 0 0,-3 2 1,-1 1 0,-2 4 2,-2 2 1,-2 3 1,-1 4 1,0 2 2,-1 3 2,1 3 2,-1 3 1,-4 3 2,-2 3 0,-3 2 1,-2 3 1,2 3-3,1 1-2,0 2-1,1 0-2,0 0-2,0-1-1,0-2-1,1-1-1,1-1 2,0-3 0,2-2 2,0-1-1,0-1-2,0-1-2,0-1-3,0-2 0,2-2-2,0-1 0,1-2-2,1-3 0,-2 1-1,0-2 0,-2-1-2,-2-4-2,-4-6-8,-4-8-6,-3-6-7,-3-7-2,1-5 3,-1-7 3,0-5 3,0-3 2,-1 1 3,-1 2 3,-1 0 1,-3-1 3,-3-1 1,-5-2 2,-3-2 2,0 1 1,3 4 3,5 3 3,3 5 2,4 3 2,3 2 4,3 4 2,3 3 4,1 2 0,2 1-2,1 0-2,0 2-1,5 0 2,6 0 7,7 1 8,7-1 6,4 1-1,-1 2-6,1 2-8,-1 2-7,0 1-4,-1 0-2,-1 0-2,-1 0-1,-1 0-1,-2 0-1,-3 0 0,-1 0-2,-2 2-1,-2 4-3,-3 4-3,-1 3-3,-3 4-1,-6 2-1,-4 1 0,-5 3-1,-4-1 2,-1-1 0,-3-3 2,-1-1 0,-2-2 3,-2-1 2,0-1 2,0 0 2,-2-2 2,1-3 1,-1-1 1,1-2 1,1-1 1,3 0 1,3 0 0,3 0 1,6-1 3,10-2 4,10-2 5,10-2 4,5-1 0,2 0-6,3 0-5,1 0-6,0 1-3,-1 0-1,-3 2-3,-1 0 0,-2 1-4,1-2-4,-1 0-4,1-1-5,-3-1-1,-3 2 1,-4 0 2,-4 2 1,-4-2-2,-3-2-5,-2-4-6,-4-2-5,-1-2 1,-2 1 7,0-1 8,-1 0 8,-1 1 4,2 1 2,1 0 1,0 2 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18"/>
    </inkml:context>
    <inkml:brush xml:id="br0">
      <inkml:brushProperty name="width" value="0.03033" units="cm"/>
      <inkml:brushProperty name="height" value="0.03033" units="cm"/>
      <inkml:brushProperty name="color" value="#FED406"/>
    </inkml:brush>
  </inkml:definitions>
  <inkml:trace contextRef="#ctx0" brushRef="#br0">14628 22108 725,'-21'-36'-30,"5"7"8,5 7 10,4 7 8,3 4 8,1 3 6,-2 1 6,2 2 6,-1 5 5,2 10 3,0 8 3,2 9 3,0 5-1,2 2-3,0 3-4,2 1-4,-1 0-4,-1 0-6,0-1-6,-1-1-5,-1-1-7,0 0-8,0 0-10,0 1-8,1-4-6,3-4-2,4-5-2,2-4-2,1-5 1,-1-3 4,-1-3 3,0-2 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5T19:43:19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23074 56924 574,'-11'-2'8,"10"-2"17,10-4 16,10-2 16,5-3 3,4-1-9,3-3-10,3-1-9,1-1-7,-2 2-3,0 3-3,-1 1-3,-1 2-3,-1 0-4,-1 2-4,-1 1-4,-3 0-5,-3 2-7,-5 1-9,-3 0-6,-5 1-12,-4-2-14,-6 0-15,-4-1-14,-4-2 1,-2-2 19,-2-2 16,-1-1 19,-1-1 10,2 2 4,3 3 4,1 1 4,1 2 6,2 0 10,1 2 9,1 1 10,-1 2 10,2 5 9,-1 6 10,0 4 9,0 4-2,2 3-14,0 3-13,2 3-13,0 5-11,0 9-5,0 7-7,0 7-7,0 5-4,0 0-4,0-1-4,0 1-3,0-2-2,0-2 1,0-4 2,0-3 1,0-5-3,0-7-6,0-9-5,0-7-7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18"/>
    </inkml:context>
    <inkml:brush xml:id="br0">
      <inkml:brushProperty name="width" value="0.03601" units="cm"/>
      <inkml:brushProperty name="height" value="0.03601" units="cm"/>
      <inkml:brushProperty name="color" value="#FED406"/>
    </inkml:brush>
  </inkml:definitions>
  <inkml:trace contextRef="#ctx0" brushRef="#br0">16050 22031 611,'15'-13'26,"-1"3"-2,-1 4-2,0 4-3,-1 3-2,1 2-1,1 2 0,2 2-2,-1 2 0,-1 3-2,-1 3-1,0 3-1,-3 2-2,-1 1 0,-2 1-1,-2 2 0,-2-1-2,-1 2-3,0 1-2,-1 1-2,-3-1-2,-2-3-2,-4-3 0,-2-3-1,-1-2-1,1 0-1,0-2-1,2-1 0,0-2 0,-2-2 0,0-4 1,-1-2 0,0-5 0,0-2-1,2-5-3,1-4-1,1-3-1,2-1 1,2-3 1,2-1 1,1-1 2,0-1 2,0 1 3,0-1 2,0 3 2,2 3 2,0 4 0,2 5 2,0 3 4,0 4 5,-1 4 5,2 4 7,-2 3 2,1 3 1,0 3-1,0 3 1,-1 2 0,-2 1-3,-2 1-1,-2 1-2,-1 2-2,0 3-4,0 3-3,1 3-3,-2 2-2,-1 0 2,0 2 0,-1 1 2,0 0-2,2 2-2,2 0-3,2 2-4,1 1-8,0 4-15,0 2-15,0 4-16,1-5-5,2-8 6,2-11 5,2-9 5,0-7 5,-1-3 4,0-3 2,-1-2 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19"/>
    </inkml:context>
    <inkml:brush xml:id="br0">
      <inkml:brushProperty name="width" value="0.03639" units="cm"/>
      <inkml:brushProperty name="height" value="0.03639" units="cm"/>
      <inkml:brushProperty name="color" value="#FED406"/>
    </inkml:brush>
  </inkml:definitions>
  <inkml:trace contextRef="#ctx0" brushRef="#br0">16930 21590 604,'1'-15'0,"0"2"0,2 3 0,0 1 0,2 0 3,4-2 4,2-2 6,3-1 6,2-1 1,0 3-1,-1 1-2,1 2 0,-1 2-2,-1 0-4,-1 2-3,0 1-3,-2 0-3,1 2-4,0 0-5,0 2-3,-2-1-5,-3-2-4,-2-2-3,-4-2-5,-2-1 0,-4 0 5,-2 1 5,-3-1 4,-2 0 4,0 0 4,0 0 3,1 1 3,-1-1 2,0 2 2,0 0 1,1 2 2,-2 1 1,0 2-1,-1 2 1,-1 2-1,0 3 3,1 4 6,0 3 7,2 5 6,1 2 1,0 3-1,2 1-4,1 3-1,0 0-3,2 1-2,1-1-3,0 0-2,2 0-2,0-3-2,2-1-3,1-3-3,1-1-2,1-3-1,3-1-3,2-2-1,2-1-4,4-1-3,2 1-3,3 0-5,2-2 0,-1-3 0,1-2 1,-1-4 1,0 0 1,-2 0 0,-3 2 1,-1 0 0,-2 0 1,-1 0 0,0-2 0,-2 0 1,-2 0 0,-4 2 1,-4 2 0,-4 2 1,-3 1 1,-3 3 2,-4 2 1,-1 2 3,-4 1 0,-2 1 2,-1 1 0,-3 1 1,0 1 1,0-1 1,-1 1 1,1-1 1,0 0 1,3-1 1,1 0 1,3-2 2,1-2 0,2-3-2,3-3-2,1-2-1,5-3 5,6-2 12,7-2 11,8-2 11,5-2 2,5-2-9,5-2-9,5-1-8,3-1-7,2 2-3,2 2-5,2 2-3,2 1-4,1 1-5,0-2-6,2 2-4,0-1-6,0 2-6,0 0-5,0 2-5,-5 0 1,-10 0 7,-9 0 7,-10 0 7,-5 0-1,1 2-8,1 0-9,2 2-9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20"/>
    </inkml:context>
    <inkml:brush xml:id="br0">
      <inkml:brushProperty name="width" value="0.03406" units="cm"/>
      <inkml:brushProperty name="height" value="0.03406" units="cm"/>
      <inkml:brushProperty name="color" value="#FED406"/>
    </inkml:brush>
  </inkml:definitions>
  <inkml:trace contextRef="#ctx0" brushRef="#br0">20787 21210 645,'-6'-22'36,"6"6"-4,4 5-3,6 5-3,1 1-2,-1 0-1,0-2-2,-2 0 0,1 0-1,1 1 0,3 0 0,2 2-1,0 0-1,-1 2-3,-1 0-4,0 2-4,-2 1-2,-1 4-2,0 2-3,-2 3-1,-1 4-2,-1 2-3,0 3-2,-2 3-1,-1 2-2,-4 1 0,-2 1-1,-3 1 1,-3 0 0,0 0 1,-2 1 1,0-1 2,0-2 0,1-3-1,0-4 0,2-5-1,0-3-1,1-2 0,-1-4 1,0-2-2,0-4 1,2-2-1,1-4 0,0-2-1,2-3-1,1-5-3,0-4-2,2-3-3,0-2-1,0-1 2,0 1 0,0 0 2,0 1 2,2 2 4,0 4 4,1 4 2,1 1 5,0 4 3,0 3 4,0 2 4,-1 4 5,0 2 7,-2 4 5,0 2 8,-1 3 1,0 4-1,0 2-2,0 3-2,0 2-2,0 1-5,0 1-3,0 1-4,0 1-2,0 1 1,0 1 0,0 1 0,0 1-5,0 0-7,0 2-10,0 1-9,0-1-6,0-3-7,0-4-5,0-1-5,1-5-3,4-3 4,2-4 2,3-4 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20"/>
    </inkml:context>
    <inkml:brush xml:id="br0">
      <inkml:brushProperty name="width" value="0.02998" units="cm"/>
      <inkml:brushProperty name="height" value="0.02998" units="cm"/>
      <inkml:brushProperty name="color" value="#FED406"/>
    </inkml:brush>
  </inkml:definitions>
  <inkml:trace contextRef="#ctx0" brushRef="#br0">21831 21350 733,'0'37'75,"0"-6"-16,0-4-14,0-5-15,0-1-10,0 3-4,0 3-5,0 3-3,-1 1-5,0 1-6,-2-1-5,0 0-5,-1-1-5,0-3-7,0-3-6,1-3-6,-1-5-4,2-7-2,0-6 0,2-8-2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20"/>
    </inkml:context>
    <inkml:brush xml:id="br0">
      <inkml:brushProperty name="width" value="0.02434" units="cm"/>
      <inkml:brushProperty name="height" value="0.02434" units="cm"/>
      <inkml:brushProperty name="color" value="#FED406"/>
    </inkml:brush>
  </inkml:definitions>
  <inkml:trace contextRef="#ctx0" brushRef="#br0">21900 21872 903,'8'-23'0,"1"3"-1,2 1 0,0 3 0,0 1 2,-1 2 7,0 3 5,-2 1 6,0 1 1,0 2-5,-1 1-3,1 0-3,0 1-7,0 1-5,0-1-6,-1 0-7,1 0-3,0 2 2,0 0 0,0 2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21"/>
    </inkml:context>
    <inkml:brush xml:id="br0">
      <inkml:brushProperty name="width" value="0.03658" units="cm"/>
      <inkml:brushProperty name="height" value="0.03658" units="cm"/>
      <inkml:brushProperty name="color" value="#FED406"/>
    </inkml:brush>
  </inkml:definitions>
  <inkml:trace contextRef="#ctx0" brushRef="#br0">22550 21011 601,'0'-13'6,"0"8"14,0 7 12,0 6 13,0 5 4,0 3-4,0 3-6,0 3-4,0 3-5,0 1-3,0 3-4,0 1-3,0 4-5,0 6-6,0 6-6,0 6-5,0 3-5,2 2-4,0 0-6,2 1-3,-1-3-8,1-8-8,0-8-8,0-8-9,0-6 0,0-5 7,0-5 8,0-4 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21"/>
    </inkml:context>
    <inkml:brush xml:id="br0">
      <inkml:brushProperty name="width" value="0.03012" units="cm"/>
      <inkml:brushProperty name="height" value="0.03012" units="cm"/>
      <inkml:brushProperty name="color" value="#FED406"/>
    </inkml:brush>
  </inkml:definitions>
  <inkml:trace contextRef="#ctx0" brushRef="#br0">23300 21463 730,'28'-15'8,"-5"4"6,-7 3 5,-5 3 7,-2 0 2,4 2-1,2-1-2,3 0-1,1 0 0,-1 2-2,-1 0-1,-1 2-1,-1 0-8,0 2-18,-2 0-16,-1 2-18,-2 1-7,-2 3-1,-4 4 1,-2 2 0,-3 0 4,-1-3 8,0-2 7,-1-4 9,-1 0 4,0 0 2,0 1 3,0 2 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21"/>
    </inkml:context>
    <inkml:brush xml:id="br0">
      <inkml:brushProperty name="width" value="0.03119" units="cm"/>
      <inkml:brushProperty name="height" value="0.03119" units="cm"/>
      <inkml:brushProperty name="color" value="#FED406"/>
    </inkml:brush>
  </inkml:definitions>
  <inkml:trace contextRef="#ctx0" brushRef="#br0">23295 22144 705,'-13'-2'36,"4"-2"-3,6-4-5,5-2-3,3-1-3,5 1 1,4 0-1,4 2 1,2 1-2,1 0-2,1 2-4,1 1-1,0 0-5,-1 2-4,-1 0-6,-1 2-5,0 0-6,1 2-8,1 0-8,1 2-8,-1-1-1,-3-1 5,-3 0 6,-2-1 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22"/>
    </inkml:context>
    <inkml:brush xml:id="br0">
      <inkml:brushProperty name="width" value="0.04001" units="cm"/>
      <inkml:brushProperty name="height" value="0.04001" units="cm"/>
      <inkml:brushProperty name="color" value="#FED406"/>
    </inkml:brush>
  </inkml:definitions>
  <inkml:trace contextRef="#ctx0" brushRef="#br0">25251 20611 549,'-8'-14'31,"0"3"3,0 3 3,0 2 5,1 5-1,-1 6-5,0 6-4,0 6-6,0 4-3,-2 2-2,0 4-4,-1 3-1,0 2-3,0 1 0,2 1-3,1 1 0,0 0-1,2 2 0,1 0-1,0 2 1,2-1-1,0-3-4,2-4-3,0-2-2,3-4-6,4-5-6,4-4-7,4-6-6,1-6-2,1-8 3,0-8 2,-1-7 3,0-5 1,-2 2 2,-3 2 1,-1-1 1,-1 2 2,-2-1 2,-1 1 3,0-1 1,-2 1 3,-2 3 2,-2 1 2,-2 2 1,-2 3 2,-2 1 1,-2 2-1,-1 2 2,-3 3-1,0 2 0,-1 3-1,-1 4-1,-2 2-1,0 3-4,-1 4-3,-1 2-3,0 1-3,3 1-3,1-1-2,3 1-3,1-1-3,4-3-4,2-1-2,4-2-3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2-08T16:40:22"/>
    </inkml:context>
    <inkml:brush xml:id="br0">
      <inkml:brushProperty name="width" value="0.02892" units="cm"/>
      <inkml:brushProperty name="height" value="0.02892" units="cm"/>
      <inkml:brushProperty name="color" value="#FED406"/>
    </inkml:brush>
  </inkml:definitions>
  <inkml:trace contextRef="#ctx0" brushRef="#br0">26100 21750 760,'8'7'5,"0"-1"8,-1 0 10,1-2 9,0 1 4,0 0-3,0 1-2,0 2-2,0-1-6,1 1-10,1 0-12,2 0-9,-1 0-10,-1 1-8,-1 1-9,0 2-7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26" Type="http://schemas.openxmlformats.org/officeDocument/2006/relationships/customXml" Target="../ink/ink22.xml"/><Relationship Id="rId39" Type="http://schemas.openxmlformats.org/officeDocument/2006/relationships/customXml" Target="../ink/ink35.xml"/><Relationship Id="rId21" Type="http://schemas.openxmlformats.org/officeDocument/2006/relationships/customXml" Target="../ink/ink17.xml"/><Relationship Id="rId34" Type="http://schemas.openxmlformats.org/officeDocument/2006/relationships/customXml" Target="../ink/ink30.xml"/><Relationship Id="rId42" Type="http://schemas.openxmlformats.org/officeDocument/2006/relationships/customXml" Target="../ink/ink38.xml"/><Relationship Id="rId47" Type="http://schemas.openxmlformats.org/officeDocument/2006/relationships/customXml" Target="../ink/ink43.xml"/><Relationship Id="rId50" Type="http://schemas.openxmlformats.org/officeDocument/2006/relationships/customXml" Target="../ink/ink46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2.xml"/><Relationship Id="rId29" Type="http://schemas.openxmlformats.org/officeDocument/2006/relationships/customXml" Target="../ink/ink25.xml"/><Relationship Id="rId11" Type="http://schemas.openxmlformats.org/officeDocument/2006/relationships/customXml" Target="../ink/ink7.xml"/><Relationship Id="rId24" Type="http://schemas.openxmlformats.org/officeDocument/2006/relationships/customXml" Target="../ink/ink20.xml"/><Relationship Id="rId32" Type="http://schemas.openxmlformats.org/officeDocument/2006/relationships/customXml" Target="../ink/ink28.xml"/><Relationship Id="rId37" Type="http://schemas.openxmlformats.org/officeDocument/2006/relationships/customXml" Target="../ink/ink33.xml"/><Relationship Id="rId40" Type="http://schemas.openxmlformats.org/officeDocument/2006/relationships/customXml" Target="../ink/ink36.xml"/><Relationship Id="rId45" Type="http://schemas.openxmlformats.org/officeDocument/2006/relationships/customXml" Target="../ink/ink41.xml"/><Relationship Id="rId53" Type="http://schemas.openxmlformats.org/officeDocument/2006/relationships/customXml" Target="../ink/ink49.xml"/><Relationship Id="rId5" Type="http://schemas.openxmlformats.org/officeDocument/2006/relationships/customXml" Target="../ink/ink1.xml"/><Relationship Id="rId10" Type="http://schemas.openxmlformats.org/officeDocument/2006/relationships/customXml" Target="../ink/ink6.xml"/><Relationship Id="rId19" Type="http://schemas.openxmlformats.org/officeDocument/2006/relationships/customXml" Target="../ink/ink15.xml"/><Relationship Id="rId31" Type="http://schemas.openxmlformats.org/officeDocument/2006/relationships/customXml" Target="../ink/ink27.xml"/><Relationship Id="rId44" Type="http://schemas.openxmlformats.org/officeDocument/2006/relationships/customXml" Target="../ink/ink40.xml"/><Relationship Id="rId52" Type="http://schemas.openxmlformats.org/officeDocument/2006/relationships/customXml" Target="../ink/ink48.xml"/><Relationship Id="rId4" Type="http://schemas.openxmlformats.org/officeDocument/2006/relationships/image" Target="../media/image2.png"/><Relationship Id="rId9" Type="http://schemas.openxmlformats.org/officeDocument/2006/relationships/customXml" Target="../ink/ink5.xml"/><Relationship Id="rId14" Type="http://schemas.openxmlformats.org/officeDocument/2006/relationships/customXml" Target="../ink/ink10.xml"/><Relationship Id="rId22" Type="http://schemas.openxmlformats.org/officeDocument/2006/relationships/customXml" Target="../ink/ink18.xml"/><Relationship Id="rId27" Type="http://schemas.openxmlformats.org/officeDocument/2006/relationships/customXml" Target="../ink/ink23.xml"/><Relationship Id="rId30" Type="http://schemas.openxmlformats.org/officeDocument/2006/relationships/customXml" Target="../ink/ink26.xml"/><Relationship Id="rId35" Type="http://schemas.openxmlformats.org/officeDocument/2006/relationships/customXml" Target="../ink/ink31.xml"/><Relationship Id="rId43" Type="http://schemas.openxmlformats.org/officeDocument/2006/relationships/customXml" Target="../ink/ink39.xml"/><Relationship Id="rId48" Type="http://schemas.openxmlformats.org/officeDocument/2006/relationships/customXml" Target="../ink/ink44.xml"/><Relationship Id="rId8" Type="http://schemas.openxmlformats.org/officeDocument/2006/relationships/customXml" Target="../ink/ink4.xml"/><Relationship Id="rId51" Type="http://schemas.openxmlformats.org/officeDocument/2006/relationships/customXml" Target="../ink/ink47.xml"/><Relationship Id="rId3" Type="http://schemas.openxmlformats.org/officeDocument/2006/relationships/image" Target="../media/image1.png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25" Type="http://schemas.openxmlformats.org/officeDocument/2006/relationships/customXml" Target="../ink/ink21.xml"/><Relationship Id="rId33" Type="http://schemas.openxmlformats.org/officeDocument/2006/relationships/customXml" Target="../ink/ink29.xml"/><Relationship Id="rId38" Type="http://schemas.openxmlformats.org/officeDocument/2006/relationships/customXml" Target="../ink/ink34.xml"/><Relationship Id="rId46" Type="http://schemas.openxmlformats.org/officeDocument/2006/relationships/customXml" Target="../ink/ink42.xml"/><Relationship Id="rId20" Type="http://schemas.openxmlformats.org/officeDocument/2006/relationships/customXml" Target="../ink/ink16.xml"/><Relationship Id="rId41" Type="http://schemas.openxmlformats.org/officeDocument/2006/relationships/customXml" Target="../ink/ink37.xml"/><Relationship Id="rId1" Type="http://schemas.openxmlformats.org/officeDocument/2006/relationships/tags" Target="../tags/tag62.xml"/><Relationship Id="rId6" Type="http://schemas.openxmlformats.org/officeDocument/2006/relationships/customXml" Target="../ink/ink2.xml"/><Relationship Id="rId15" Type="http://schemas.openxmlformats.org/officeDocument/2006/relationships/customXml" Target="../ink/ink11.xml"/><Relationship Id="rId23" Type="http://schemas.openxmlformats.org/officeDocument/2006/relationships/customXml" Target="../ink/ink19.xml"/><Relationship Id="rId28" Type="http://schemas.openxmlformats.org/officeDocument/2006/relationships/customXml" Target="../ink/ink24.xml"/><Relationship Id="rId36" Type="http://schemas.openxmlformats.org/officeDocument/2006/relationships/customXml" Target="../ink/ink32.xml"/><Relationship Id="rId49" Type="http://schemas.openxmlformats.org/officeDocument/2006/relationships/customXml" Target="../ink/ink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4.xml"/><Relationship Id="rId13" Type="http://schemas.openxmlformats.org/officeDocument/2006/relationships/customXml" Target="../ink/ink689.xml"/><Relationship Id="rId18" Type="http://schemas.openxmlformats.org/officeDocument/2006/relationships/customXml" Target="../ink/ink694.xml"/><Relationship Id="rId26" Type="http://schemas.openxmlformats.org/officeDocument/2006/relationships/customXml" Target="../ink/ink702.xml"/><Relationship Id="rId3" Type="http://schemas.openxmlformats.org/officeDocument/2006/relationships/image" Target="../media/image12.png"/><Relationship Id="rId21" Type="http://schemas.openxmlformats.org/officeDocument/2006/relationships/customXml" Target="../ink/ink697.xml"/><Relationship Id="rId7" Type="http://schemas.openxmlformats.org/officeDocument/2006/relationships/customXml" Target="../ink/ink683.xml"/><Relationship Id="rId12" Type="http://schemas.openxmlformats.org/officeDocument/2006/relationships/customXml" Target="../ink/ink688.xml"/><Relationship Id="rId17" Type="http://schemas.openxmlformats.org/officeDocument/2006/relationships/customXml" Target="../ink/ink693.xml"/><Relationship Id="rId25" Type="http://schemas.openxmlformats.org/officeDocument/2006/relationships/customXml" Target="../ink/ink701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692.xml"/><Relationship Id="rId20" Type="http://schemas.openxmlformats.org/officeDocument/2006/relationships/customXml" Target="../ink/ink696.xml"/><Relationship Id="rId29" Type="http://schemas.openxmlformats.org/officeDocument/2006/relationships/customXml" Target="../ink/ink705.xml"/><Relationship Id="rId1" Type="http://schemas.openxmlformats.org/officeDocument/2006/relationships/tags" Target="../tags/tag71.xml"/><Relationship Id="rId6" Type="http://schemas.openxmlformats.org/officeDocument/2006/relationships/customXml" Target="../ink/ink682.xml"/><Relationship Id="rId11" Type="http://schemas.openxmlformats.org/officeDocument/2006/relationships/customXml" Target="../ink/ink687.xml"/><Relationship Id="rId24" Type="http://schemas.openxmlformats.org/officeDocument/2006/relationships/customXml" Target="../ink/ink700.xml"/><Relationship Id="rId32" Type="http://schemas.openxmlformats.org/officeDocument/2006/relationships/customXml" Target="../ink/ink708.xml"/><Relationship Id="rId5" Type="http://schemas.openxmlformats.org/officeDocument/2006/relationships/customXml" Target="../ink/ink681.xml"/><Relationship Id="rId15" Type="http://schemas.openxmlformats.org/officeDocument/2006/relationships/customXml" Target="../ink/ink691.xml"/><Relationship Id="rId23" Type="http://schemas.openxmlformats.org/officeDocument/2006/relationships/customXml" Target="../ink/ink699.xml"/><Relationship Id="rId28" Type="http://schemas.openxmlformats.org/officeDocument/2006/relationships/customXml" Target="../ink/ink704.xml"/><Relationship Id="rId10" Type="http://schemas.openxmlformats.org/officeDocument/2006/relationships/customXml" Target="../ink/ink686.xml"/><Relationship Id="rId19" Type="http://schemas.openxmlformats.org/officeDocument/2006/relationships/customXml" Target="../ink/ink695.xml"/><Relationship Id="rId31" Type="http://schemas.openxmlformats.org/officeDocument/2006/relationships/customXml" Target="../ink/ink707.xml"/><Relationship Id="rId4" Type="http://schemas.openxmlformats.org/officeDocument/2006/relationships/customXml" Target="../ink/ink680.xml"/><Relationship Id="rId9" Type="http://schemas.openxmlformats.org/officeDocument/2006/relationships/customXml" Target="../ink/ink685.xml"/><Relationship Id="rId14" Type="http://schemas.openxmlformats.org/officeDocument/2006/relationships/customXml" Target="../ink/ink690.xml"/><Relationship Id="rId22" Type="http://schemas.openxmlformats.org/officeDocument/2006/relationships/customXml" Target="../ink/ink698.xml"/><Relationship Id="rId27" Type="http://schemas.openxmlformats.org/officeDocument/2006/relationships/customXml" Target="../ink/ink703.xml"/><Relationship Id="rId30" Type="http://schemas.openxmlformats.org/officeDocument/2006/relationships/customXml" Target="../ink/ink70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8.xml"/><Relationship Id="rId18" Type="http://schemas.openxmlformats.org/officeDocument/2006/relationships/customXml" Target="../ink/ink723.xml"/><Relationship Id="rId26" Type="http://schemas.openxmlformats.org/officeDocument/2006/relationships/customXml" Target="../ink/ink731.xml"/><Relationship Id="rId39" Type="http://schemas.openxmlformats.org/officeDocument/2006/relationships/customXml" Target="../ink/ink744.xml"/><Relationship Id="rId21" Type="http://schemas.openxmlformats.org/officeDocument/2006/relationships/customXml" Target="../ink/ink726.xml"/><Relationship Id="rId34" Type="http://schemas.openxmlformats.org/officeDocument/2006/relationships/customXml" Target="../ink/ink739.xml"/><Relationship Id="rId42" Type="http://schemas.openxmlformats.org/officeDocument/2006/relationships/customXml" Target="../ink/ink747.xml"/><Relationship Id="rId47" Type="http://schemas.openxmlformats.org/officeDocument/2006/relationships/customXml" Target="../ink/ink752.xml"/><Relationship Id="rId50" Type="http://schemas.openxmlformats.org/officeDocument/2006/relationships/customXml" Target="../ink/ink755.xml"/><Relationship Id="rId55" Type="http://schemas.openxmlformats.org/officeDocument/2006/relationships/customXml" Target="../ink/ink760.xml"/><Relationship Id="rId7" Type="http://schemas.openxmlformats.org/officeDocument/2006/relationships/customXml" Target="../ink/ink712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721.xml"/><Relationship Id="rId29" Type="http://schemas.openxmlformats.org/officeDocument/2006/relationships/customXml" Target="../ink/ink734.xml"/><Relationship Id="rId11" Type="http://schemas.openxmlformats.org/officeDocument/2006/relationships/customXml" Target="../ink/ink716.xml"/><Relationship Id="rId24" Type="http://schemas.openxmlformats.org/officeDocument/2006/relationships/customXml" Target="../ink/ink729.xml"/><Relationship Id="rId32" Type="http://schemas.openxmlformats.org/officeDocument/2006/relationships/customXml" Target="../ink/ink737.xml"/><Relationship Id="rId37" Type="http://schemas.openxmlformats.org/officeDocument/2006/relationships/customXml" Target="../ink/ink742.xml"/><Relationship Id="rId40" Type="http://schemas.openxmlformats.org/officeDocument/2006/relationships/customXml" Target="../ink/ink745.xml"/><Relationship Id="rId45" Type="http://schemas.openxmlformats.org/officeDocument/2006/relationships/customXml" Target="../ink/ink750.xml"/><Relationship Id="rId53" Type="http://schemas.openxmlformats.org/officeDocument/2006/relationships/customXml" Target="../ink/ink758.xml"/><Relationship Id="rId58" Type="http://schemas.openxmlformats.org/officeDocument/2006/relationships/customXml" Target="../ink/ink763.xml"/><Relationship Id="rId5" Type="http://schemas.openxmlformats.org/officeDocument/2006/relationships/customXml" Target="../ink/ink710.xml"/><Relationship Id="rId61" Type="http://schemas.openxmlformats.org/officeDocument/2006/relationships/customXml" Target="../ink/ink766.xml"/><Relationship Id="rId19" Type="http://schemas.openxmlformats.org/officeDocument/2006/relationships/customXml" Target="../ink/ink724.xml"/><Relationship Id="rId14" Type="http://schemas.openxmlformats.org/officeDocument/2006/relationships/customXml" Target="../ink/ink719.xml"/><Relationship Id="rId22" Type="http://schemas.openxmlformats.org/officeDocument/2006/relationships/customXml" Target="../ink/ink727.xml"/><Relationship Id="rId27" Type="http://schemas.openxmlformats.org/officeDocument/2006/relationships/customXml" Target="../ink/ink732.xml"/><Relationship Id="rId30" Type="http://schemas.openxmlformats.org/officeDocument/2006/relationships/customXml" Target="../ink/ink735.xml"/><Relationship Id="rId35" Type="http://schemas.openxmlformats.org/officeDocument/2006/relationships/customXml" Target="../ink/ink740.xml"/><Relationship Id="rId43" Type="http://schemas.openxmlformats.org/officeDocument/2006/relationships/customXml" Target="../ink/ink748.xml"/><Relationship Id="rId48" Type="http://schemas.openxmlformats.org/officeDocument/2006/relationships/customXml" Target="../ink/ink753.xml"/><Relationship Id="rId56" Type="http://schemas.openxmlformats.org/officeDocument/2006/relationships/customXml" Target="../ink/ink761.xml"/><Relationship Id="rId8" Type="http://schemas.openxmlformats.org/officeDocument/2006/relationships/customXml" Target="../ink/ink713.xml"/><Relationship Id="rId51" Type="http://schemas.openxmlformats.org/officeDocument/2006/relationships/customXml" Target="../ink/ink756.xml"/><Relationship Id="rId3" Type="http://schemas.openxmlformats.org/officeDocument/2006/relationships/image" Target="../media/image13.png"/><Relationship Id="rId12" Type="http://schemas.openxmlformats.org/officeDocument/2006/relationships/customXml" Target="../ink/ink717.xml"/><Relationship Id="rId17" Type="http://schemas.openxmlformats.org/officeDocument/2006/relationships/customXml" Target="../ink/ink722.xml"/><Relationship Id="rId25" Type="http://schemas.openxmlformats.org/officeDocument/2006/relationships/customXml" Target="../ink/ink730.xml"/><Relationship Id="rId33" Type="http://schemas.openxmlformats.org/officeDocument/2006/relationships/customXml" Target="../ink/ink738.xml"/><Relationship Id="rId38" Type="http://schemas.openxmlformats.org/officeDocument/2006/relationships/customXml" Target="../ink/ink743.xml"/><Relationship Id="rId46" Type="http://schemas.openxmlformats.org/officeDocument/2006/relationships/customXml" Target="../ink/ink751.xml"/><Relationship Id="rId59" Type="http://schemas.openxmlformats.org/officeDocument/2006/relationships/customXml" Target="../ink/ink764.xml"/><Relationship Id="rId20" Type="http://schemas.openxmlformats.org/officeDocument/2006/relationships/customXml" Target="../ink/ink725.xml"/><Relationship Id="rId41" Type="http://schemas.openxmlformats.org/officeDocument/2006/relationships/customXml" Target="../ink/ink746.xml"/><Relationship Id="rId54" Type="http://schemas.openxmlformats.org/officeDocument/2006/relationships/customXml" Target="../ink/ink759.xml"/><Relationship Id="rId1" Type="http://schemas.openxmlformats.org/officeDocument/2006/relationships/tags" Target="../tags/tag72.xml"/><Relationship Id="rId6" Type="http://schemas.openxmlformats.org/officeDocument/2006/relationships/customXml" Target="../ink/ink711.xml"/><Relationship Id="rId15" Type="http://schemas.openxmlformats.org/officeDocument/2006/relationships/customXml" Target="../ink/ink720.xml"/><Relationship Id="rId23" Type="http://schemas.openxmlformats.org/officeDocument/2006/relationships/customXml" Target="../ink/ink728.xml"/><Relationship Id="rId28" Type="http://schemas.openxmlformats.org/officeDocument/2006/relationships/customXml" Target="../ink/ink733.xml"/><Relationship Id="rId36" Type="http://schemas.openxmlformats.org/officeDocument/2006/relationships/customXml" Target="../ink/ink741.xml"/><Relationship Id="rId49" Type="http://schemas.openxmlformats.org/officeDocument/2006/relationships/customXml" Target="../ink/ink754.xml"/><Relationship Id="rId57" Type="http://schemas.openxmlformats.org/officeDocument/2006/relationships/customXml" Target="../ink/ink762.xml"/><Relationship Id="rId10" Type="http://schemas.openxmlformats.org/officeDocument/2006/relationships/customXml" Target="../ink/ink715.xml"/><Relationship Id="rId31" Type="http://schemas.openxmlformats.org/officeDocument/2006/relationships/customXml" Target="../ink/ink736.xml"/><Relationship Id="rId44" Type="http://schemas.openxmlformats.org/officeDocument/2006/relationships/customXml" Target="../ink/ink749.xml"/><Relationship Id="rId52" Type="http://schemas.openxmlformats.org/officeDocument/2006/relationships/customXml" Target="../ink/ink757.xml"/><Relationship Id="rId60" Type="http://schemas.openxmlformats.org/officeDocument/2006/relationships/customXml" Target="../ink/ink765.xml"/><Relationship Id="rId4" Type="http://schemas.openxmlformats.org/officeDocument/2006/relationships/customXml" Target="../ink/ink709.xml"/><Relationship Id="rId9" Type="http://schemas.openxmlformats.org/officeDocument/2006/relationships/customXml" Target="../ink/ink7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1.xml"/><Relationship Id="rId3" Type="http://schemas.openxmlformats.org/officeDocument/2006/relationships/image" Target="../media/image14.png"/><Relationship Id="rId7" Type="http://schemas.openxmlformats.org/officeDocument/2006/relationships/customXml" Target="../ink/ink77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customXml" Target="../ink/ink769.xml"/><Relationship Id="rId5" Type="http://schemas.openxmlformats.org/officeDocument/2006/relationships/customXml" Target="../ink/ink768.xml"/><Relationship Id="rId10" Type="http://schemas.openxmlformats.org/officeDocument/2006/relationships/customXml" Target="../ink/ink773.xml"/><Relationship Id="rId4" Type="http://schemas.openxmlformats.org/officeDocument/2006/relationships/customXml" Target="../ink/ink767.xml"/><Relationship Id="rId9" Type="http://schemas.openxmlformats.org/officeDocument/2006/relationships/customXml" Target="../ink/ink77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7.xml"/><Relationship Id="rId21" Type="http://schemas.openxmlformats.org/officeDocument/2006/relationships/customXml" Target="../ink/ink791.xml"/><Relationship Id="rId42" Type="http://schemas.openxmlformats.org/officeDocument/2006/relationships/customXml" Target="../ink/ink812.xml"/><Relationship Id="rId63" Type="http://schemas.openxmlformats.org/officeDocument/2006/relationships/customXml" Target="../ink/ink833.xml"/><Relationship Id="rId84" Type="http://schemas.openxmlformats.org/officeDocument/2006/relationships/customXml" Target="../ink/ink854.xml"/><Relationship Id="rId138" Type="http://schemas.openxmlformats.org/officeDocument/2006/relationships/customXml" Target="../ink/ink908.xml"/><Relationship Id="rId159" Type="http://schemas.openxmlformats.org/officeDocument/2006/relationships/customXml" Target="../ink/ink929.xml"/><Relationship Id="rId170" Type="http://schemas.openxmlformats.org/officeDocument/2006/relationships/customXml" Target="../ink/ink940.xml"/><Relationship Id="rId191" Type="http://schemas.openxmlformats.org/officeDocument/2006/relationships/customXml" Target="../ink/ink961.xml"/><Relationship Id="rId205" Type="http://schemas.openxmlformats.org/officeDocument/2006/relationships/customXml" Target="../ink/ink975.xml"/><Relationship Id="rId226" Type="http://schemas.openxmlformats.org/officeDocument/2006/relationships/customXml" Target="../ink/ink996.xml"/><Relationship Id="rId247" Type="http://schemas.openxmlformats.org/officeDocument/2006/relationships/customXml" Target="../ink/ink1017.xml"/><Relationship Id="rId107" Type="http://schemas.openxmlformats.org/officeDocument/2006/relationships/customXml" Target="../ink/ink877.xml"/><Relationship Id="rId11" Type="http://schemas.openxmlformats.org/officeDocument/2006/relationships/customXml" Target="../ink/ink781.xml"/><Relationship Id="rId32" Type="http://schemas.openxmlformats.org/officeDocument/2006/relationships/customXml" Target="../ink/ink802.xml"/><Relationship Id="rId53" Type="http://schemas.openxmlformats.org/officeDocument/2006/relationships/customXml" Target="../ink/ink823.xml"/><Relationship Id="rId74" Type="http://schemas.openxmlformats.org/officeDocument/2006/relationships/customXml" Target="../ink/ink844.xml"/><Relationship Id="rId128" Type="http://schemas.openxmlformats.org/officeDocument/2006/relationships/customXml" Target="../ink/ink898.xml"/><Relationship Id="rId149" Type="http://schemas.openxmlformats.org/officeDocument/2006/relationships/customXml" Target="../ink/ink919.xml"/><Relationship Id="rId5" Type="http://schemas.openxmlformats.org/officeDocument/2006/relationships/customXml" Target="../ink/ink775.xml"/><Relationship Id="rId95" Type="http://schemas.openxmlformats.org/officeDocument/2006/relationships/customXml" Target="../ink/ink865.xml"/><Relationship Id="rId160" Type="http://schemas.openxmlformats.org/officeDocument/2006/relationships/customXml" Target="../ink/ink930.xml"/><Relationship Id="rId181" Type="http://schemas.openxmlformats.org/officeDocument/2006/relationships/customXml" Target="../ink/ink951.xml"/><Relationship Id="rId216" Type="http://schemas.openxmlformats.org/officeDocument/2006/relationships/customXml" Target="../ink/ink986.xml"/><Relationship Id="rId237" Type="http://schemas.openxmlformats.org/officeDocument/2006/relationships/customXml" Target="../ink/ink1007.xml"/><Relationship Id="rId22" Type="http://schemas.openxmlformats.org/officeDocument/2006/relationships/customXml" Target="../ink/ink792.xml"/><Relationship Id="rId43" Type="http://schemas.openxmlformats.org/officeDocument/2006/relationships/customXml" Target="../ink/ink813.xml"/><Relationship Id="rId64" Type="http://schemas.openxmlformats.org/officeDocument/2006/relationships/customXml" Target="../ink/ink834.xml"/><Relationship Id="rId118" Type="http://schemas.openxmlformats.org/officeDocument/2006/relationships/customXml" Target="../ink/ink888.xml"/><Relationship Id="rId139" Type="http://schemas.openxmlformats.org/officeDocument/2006/relationships/customXml" Target="../ink/ink909.xml"/><Relationship Id="rId85" Type="http://schemas.openxmlformats.org/officeDocument/2006/relationships/customXml" Target="../ink/ink855.xml"/><Relationship Id="rId150" Type="http://schemas.openxmlformats.org/officeDocument/2006/relationships/customXml" Target="../ink/ink920.xml"/><Relationship Id="rId171" Type="http://schemas.openxmlformats.org/officeDocument/2006/relationships/customXml" Target="../ink/ink941.xml"/><Relationship Id="rId192" Type="http://schemas.openxmlformats.org/officeDocument/2006/relationships/customXml" Target="../ink/ink962.xml"/><Relationship Id="rId206" Type="http://schemas.openxmlformats.org/officeDocument/2006/relationships/customXml" Target="../ink/ink976.xml"/><Relationship Id="rId227" Type="http://schemas.openxmlformats.org/officeDocument/2006/relationships/customXml" Target="../ink/ink997.xml"/><Relationship Id="rId12" Type="http://schemas.openxmlformats.org/officeDocument/2006/relationships/customXml" Target="../ink/ink782.xml"/><Relationship Id="rId33" Type="http://schemas.openxmlformats.org/officeDocument/2006/relationships/customXml" Target="../ink/ink803.xml"/><Relationship Id="rId108" Type="http://schemas.openxmlformats.org/officeDocument/2006/relationships/customXml" Target="../ink/ink878.xml"/><Relationship Id="rId129" Type="http://schemas.openxmlformats.org/officeDocument/2006/relationships/customXml" Target="../ink/ink899.xml"/><Relationship Id="rId54" Type="http://schemas.openxmlformats.org/officeDocument/2006/relationships/customXml" Target="../ink/ink824.xml"/><Relationship Id="rId75" Type="http://schemas.openxmlformats.org/officeDocument/2006/relationships/customXml" Target="../ink/ink845.xml"/><Relationship Id="rId96" Type="http://schemas.openxmlformats.org/officeDocument/2006/relationships/customXml" Target="../ink/ink866.xml"/><Relationship Id="rId140" Type="http://schemas.openxmlformats.org/officeDocument/2006/relationships/customXml" Target="../ink/ink910.xml"/><Relationship Id="rId161" Type="http://schemas.openxmlformats.org/officeDocument/2006/relationships/customXml" Target="../ink/ink931.xml"/><Relationship Id="rId182" Type="http://schemas.openxmlformats.org/officeDocument/2006/relationships/customXml" Target="../ink/ink952.xml"/><Relationship Id="rId217" Type="http://schemas.openxmlformats.org/officeDocument/2006/relationships/customXml" Target="../ink/ink987.xml"/><Relationship Id="rId6" Type="http://schemas.openxmlformats.org/officeDocument/2006/relationships/customXml" Target="../ink/ink776.xml"/><Relationship Id="rId238" Type="http://schemas.openxmlformats.org/officeDocument/2006/relationships/customXml" Target="../ink/ink1008.xml"/><Relationship Id="rId23" Type="http://schemas.openxmlformats.org/officeDocument/2006/relationships/customXml" Target="../ink/ink793.xml"/><Relationship Id="rId119" Type="http://schemas.openxmlformats.org/officeDocument/2006/relationships/customXml" Target="../ink/ink889.xml"/><Relationship Id="rId44" Type="http://schemas.openxmlformats.org/officeDocument/2006/relationships/customXml" Target="../ink/ink814.xml"/><Relationship Id="rId65" Type="http://schemas.openxmlformats.org/officeDocument/2006/relationships/customXml" Target="../ink/ink835.xml"/><Relationship Id="rId86" Type="http://schemas.openxmlformats.org/officeDocument/2006/relationships/customXml" Target="../ink/ink856.xml"/><Relationship Id="rId130" Type="http://schemas.openxmlformats.org/officeDocument/2006/relationships/customXml" Target="../ink/ink900.xml"/><Relationship Id="rId151" Type="http://schemas.openxmlformats.org/officeDocument/2006/relationships/customXml" Target="../ink/ink921.xml"/><Relationship Id="rId172" Type="http://schemas.openxmlformats.org/officeDocument/2006/relationships/customXml" Target="../ink/ink942.xml"/><Relationship Id="rId193" Type="http://schemas.openxmlformats.org/officeDocument/2006/relationships/customXml" Target="../ink/ink963.xml"/><Relationship Id="rId207" Type="http://schemas.openxmlformats.org/officeDocument/2006/relationships/customXml" Target="../ink/ink977.xml"/><Relationship Id="rId228" Type="http://schemas.openxmlformats.org/officeDocument/2006/relationships/customXml" Target="../ink/ink998.xml"/><Relationship Id="rId13" Type="http://schemas.openxmlformats.org/officeDocument/2006/relationships/customXml" Target="../ink/ink783.xml"/><Relationship Id="rId109" Type="http://schemas.openxmlformats.org/officeDocument/2006/relationships/customXml" Target="../ink/ink879.xml"/><Relationship Id="rId34" Type="http://schemas.openxmlformats.org/officeDocument/2006/relationships/customXml" Target="../ink/ink804.xml"/><Relationship Id="rId55" Type="http://schemas.openxmlformats.org/officeDocument/2006/relationships/customXml" Target="../ink/ink825.xml"/><Relationship Id="rId76" Type="http://schemas.openxmlformats.org/officeDocument/2006/relationships/customXml" Target="../ink/ink846.xml"/><Relationship Id="rId97" Type="http://schemas.openxmlformats.org/officeDocument/2006/relationships/customXml" Target="../ink/ink867.xml"/><Relationship Id="rId120" Type="http://schemas.openxmlformats.org/officeDocument/2006/relationships/customXml" Target="../ink/ink890.xml"/><Relationship Id="rId141" Type="http://schemas.openxmlformats.org/officeDocument/2006/relationships/customXml" Target="../ink/ink911.xml"/><Relationship Id="rId7" Type="http://schemas.openxmlformats.org/officeDocument/2006/relationships/customXml" Target="../ink/ink777.xml"/><Relationship Id="rId162" Type="http://schemas.openxmlformats.org/officeDocument/2006/relationships/customXml" Target="../ink/ink932.xml"/><Relationship Id="rId183" Type="http://schemas.openxmlformats.org/officeDocument/2006/relationships/customXml" Target="../ink/ink953.xml"/><Relationship Id="rId218" Type="http://schemas.openxmlformats.org/officeDocument/2006/relationships/customXml" Target="../ink/ink988.xml"/><Relationship Id="rId239" Type="http://schemas.openxmlformats.org/officeDocument/2006/relationships/customXml" Target="../ink/ink1009.xml"/><Relationship Id="rId24" Type="http://schemas.openxmlformats.org/officeDocument/2006/relationships/customXml" Target="../ink/ink794.xml"/><Relationship Id="rId45" Type="http://schemas.openxmlformats.org/officeDocument/2006/relationships/customXml" Target="../ink/ink815.xml"/><Relationship Id="rId66" Type="http://schemas.openxmlformats.org/officeDocument/2006/relationships/customXml" Target="../ink/ink836.xml"/><Relationship Id="rId87" Type="http://schemas.openxmlformats.org/officeDocument/2006/relationships/customXml" Target="../ink/ink857.xml"/><Relationship Id="rId110" Type="http://schemas.openxmlformats.org/officeDocument/2006/relationships/customXml" Target="../ink/ink880.xml"/><Relationship Id="rId131" Type="http://schemas.openxmlformats.org/officeDocument/2006/relationships/customXml" Target="../ink/ink901.xml"/><Relationship Id="rId152" Type="http://schemas.openxmlformats.org/officeDocument/2006/relationships/customXml" Target="../ink/ink922.xml"/><Relationship Id="rId173" Type="http://schemas.openxmlformats.org/officeDocument/2006/relationships/customXml" Target="../ink/ink943.xml"/><Relationship Id="rId194" Type="http://schemas.openxmlformats.org/officeDocument/2006/relationships/customXml" Target="../ink/ink964.xml"/><Relationship Id="rId208" Type="http://schemas.openxmlformats.org/officeDocument/2006/relationships/customXml" Target="../ink/ink978.xml"/><Relationship Id="rId229" Type="http://schemas.openxmlformats.org/officeDocument/2006/relationships/customXml" Target="../ink/ink999.xml"/><Relationship Id="rId240" Type="http://schemas.openxmlformats.org/officeDocument/2006/relationships/customXml" Target="../ink/ink1010.xml"/><Relationship Id="rId14" Type="http://schemas.openxmlformats.org/officeDocument/2006/relationships/customXml" Target="../ink/ink784.xml"/><Relationship Id="rId35" Type="http://schemas.openxmlformats.org/officeDocument/2006/relationships/customXml" Target="../ink/ink805.xml"/><Relationship Id="rId56" Type="http://schemas.openxmlformats.org/officeDocument/2006/relationships/customXml" Target="../ink/ink826.xml"/><Relationship Id="rId77" Type="http://schemas.openxmlformats.org/officeDocument/2006/relationships/customXml" Target="../ink/ink847.xml"/><Relationship Id="rId100" Type="http://schemas.openxmlformats.org/officeDocument/2006/relationships/customXml" Target="../ink/ink870.xml"/><Relationship Id="rId8" Type="http://schemas.openxmlformats.org/officeDocument/2006/relationships/customXml" Target="../ink/ink778.xml"/><Relationship Id="rId98" Type="http://schemas.openxmlformats.org/officeDocument/2006/relationships/customXml" Target="../ink/ink868.xml"/><Relationship Id="rId121" Type="http://schemas.openxmlformats.org/officeDocument/2006/relationships/customXml" Target="../ink/ink891.xml"/><Relationship Id="rId142" Type="http://schemas.openxmlformats.org/officeDocument/2006/relationships/customXml" Target="../ink/ink912.xml"/><Relationship Id="rId163" Type="http://schemas.openxmlformats.org/officeDocument/2006/relationships/customXml" Target="../ink/ink933.xml"/><Relationship Id="rId184" Type="http://schemas.openxmlformats.org/officeDocument/2006/relationships/customXml" Target="../ink/ink954.xml"/><Relationship Id="rId219" Type="http://schemas.openxmlformats.org/officeDocument/2006/relationships/customXml" Target="../ink/ink989.xml"/><Relationship Id="rId230" Type="http://schemas.openxmlformats.org/officeDocument/2006/relationships/customXml" Target="../ink/ink1000.xml"/><Relationship Id="rId25" Type="http://schemas.openxmlformats.org/officeDocument/2006/relationships/customXml" Target="../ink/ink795.xml"/><Relationship Id="rId46" Type="http://schemas.openxmlformats.org/officeDocument/2006/relationships/customXml" Target="../ink/ink816.xml"/><Relationship Id="rId67" Type="http://schemas.openxmlformats.org/officeDocument/2006/relationships/customXml" Target="../ink/ink837.xml"/><Relationship Id="rId88" Type="http://schemas.openxmlformats.org/officeDocument/2006/relationships/customXml" Target="../ink/ink858.xml"/><Relationship Id="rId111" Type="http://schemas.openxmlformats.org/officeDocument/2006/relationships/customXml" Target="../ink/ink881.xml"/><Relationship Id="rId132" Type="http://schemas.openxmlformats.org/officeDocument/2006/relationships/customXml" Target="../ink/ink902.xml"/><Relationship Id="rId153" Type="http://schemas.openxmlformats.org/officeDocument/2006/relationships/customXml" Target="../ink/ink923.xml"/><Relationship Id="rId174" Type="http://schemas.openxmlformats.org/officeDocument/2006/relationships/customXml" Target="../ink/ink944.xml"/><Relationship Id="rId195" Type="http://schemas.openxmlformats.org/officeDocument/2006/relationships/customXml" Target="../ink/ink965.xml"/><Relationship Id="rId209" Type="http://schemas.openxmlformats.org/officeDocument/2006/relationships/customXml" Target="../ink/ink979.xml"/><Relationship Id="rId220" Type="http://schemas.openxmlformats.org/officeDocument/2006/relationships/customXml" Target="../ink/ink990.xml"/><Relationship Id="rId241" Type="http://schemas.openxmlformats.org/officeDocument/2006/relationships/customXml" Target="../ink/ink1011.xml"/><Relationship Id="rId15" Type="http://schemas.openxmlformats.org/officeDocument/2006/relationships/customXml" Target="../ink/ink785.xml"/><Relationship Id="rId36" Type="http://schemas.openxmlformats.org/officeDocument/2006/relationships/customXml" Target="../ink/ink806.xml"/><Relationship Id="rId57" Type="http://schemas.openxmlformats.org/officeDocument/2006/relationships/customXml" Target="../ink/ink827.xml"/><Relationship Id="rId10" Type="http://schemas.openxmlformats.org/officeDocument/2006/relationships/customXml" Target="../ink/ink780.xml"/><Relationship Id="rId31" Type="http://schemas.openxmlformats.org/officeDocument/2006/relationships/customXml" Target="../ink/ink801.xml"/><Relationship Id="rId52" Type="http://schemas.openxmlformats.org/officeDocument/2006/relationships/customXml" Target="../ink/ink822.xml"/><Relationship Id="rId73" Type="http://schemas.openxmlformats.org/officeDocument/2006/relationships/customXml" Target="../ink/ink843.xml"/><Relationship Id="rId78" Type="http://schemas.openxmlformats.org/officeDocument/2006/relationships/customXml" Target="../ink/ink848.xml"/><Relationship Id="rId94" Type="http://schemas.openxmlformats.org/officeDocument/2006/relationships/customXml" Target="../ink/ink864.xml"/><Relationship Id="rId99" Type="http://schemas.openxmlformats.org/officeDocument/2006/relationships/customXml" Target="../ink/ink869.xml"/><Relationship Id="rId101" Type="http://schemas.openxmlformats.org/officeDocument/2006/relationships/customXml" Target="../ink/ink871.xml"/><Relationship Id="rId122" Type="http://schemas.openxmlformats.org/officeDocument/2006/relationships/customXml" Target="../ink/ink892.xml"/><Relationship Id="rId143" Type="http://schemas.openxmlformats.org/officeDocument/2006/relationships/customXml" Target="../ink/ink913.xml"/><Relationship Id="rId148" Type="http://schemas.openxmlformats.org/officeDocument/2006/relationships/customXml" Target="../ink/ink918.xml"/><Relationship Id="rId164" Type="http://schemas.openxmlformats.org/officeDocument/2006/relationships/customXml" Target="../ink/ink934.xml"/><Relationship Id="rId169" Type="http://schemas.openxmlformats.org/officeDocument/2006/relationships/customXml" Target="../ink/ink939.xml"/><Relationship Id="rId185" Type="http://schemas.openxmlformats.org/officeDocument/2006/relationships/customXml" Target="../ink/ink955.xml"/><Relationship Id="rId4" Type="http://schemas.openxmlformats.org/officeDocument/2006/relationships/customXml" Target="../ink/ink774.xml"/><Relationship Id="rId9" Type="http://schemas.openxmlformats.org/officeDocument/2006/relationships/customXml" Target="../ink/ink779.xml"/><Relationship Id="rId180" Type="http://schemas.openxmlformats.org/officeDocument/2006/relationships/customXml" Target="../ink/ink950.xml"/><Relationship Id="rId210" Type="http://schemas.openxmlformats.org/officeDocument/2006/relationships/customXml" Target="../ink/ink980.xml"/><Relationship Id="rId215" Type="http://schemas.openxmlformats.org/officeDocument/2006/relationships/customXml" Target="../ink/ink985.xml"/><Relationship Id="rId236" Type="http://schemas.openxmlformats.org/officeDocument/2006/relationships/customXml" Target="../ink/ink1006.xml"/><Relationship Id="rId26" Type="http://schemas.openxmlformats.org/officeDocument/2006/relationships/customXml" Target="../ink/ink796.xml"/><Relationship Id="rId231" Type="http://schemas.openxmlformats.org/officeDocument/2006/relationships/customXml" Target="../ink/ink1001.xml"/><Relationship Id="rId47" Type="http://schemas.openxmlformats.org/officeDocument/2006/relationships/customXml" Target="../ink/ink817.xml"/><Relationship Id="rId68" Type="http://schemas.openxmlformats.org/officeDocument/2006/relationships/customXml" Target="../ink/ink838.xml"/><Relationship Id="rId89" Type="http://schemas.openxmlformats.org/officeDocument/2006/relationships/customXml" Target="../ink/ink859.xml"/><Relationship Id="rId112" Type="http://schemas.openxmlformats.org/officeDocument/2006/relationships/customXml" Target="../ink/ink882.xml"/><Relationship Id="rId133" Type="http://schemas.openxmlformats.org/officeDocument/2006/relationships/customXml" Target="../ink/ink903.xml"/><Relationship Id="rId154" Type="http://schemas.openxmlformats.org/officeDocument/2006/relationships/customXml" Target="../ink/ink924.xml"/><Relationship Id="rId175" Type="http://schemas.openxmlformats.org/officeDocument/2006/relationships/customXml" Target="../ink/ink945.xml"/><Relationship Id="rId196" Type="http://schemas.openxmlformats.org/officeDocument/2006/relationships/customXml" Target="../ink/ink966.xml"/><Relationship Id="rId200" Type="http://schemas.openxmlformats.org/officeDocument/2006/relationships/customXml" Target="../ink/ink970.xml"/><Relationship Id="rId16" Type="http://schemas.openxmlformats.org/officeDocument/2006/relationships/customXml" Target="../ink/ink786.xml"/><Relationship Id="rId221" Type="http://schemas.openxmlformats.org/officeDocument/2006/relationships/customXml" Target="../ink/ink991.xml"/><Relationship Id="rId242" Type="http://schemas.openxmlformats.org/officeDocument/2006/relationships/customXml" Target="../ink/ink1012.xml"/><Relationship Id="rId37" Type="http://schemas.openxmlformats.org/officeDocument/2006/relationships/customXml" Target="../ink/ink807.xml"/><Relationship Id="rId58" Type="http://schemas.openxmlformats.org/officeDocument/2006/relationships/customXml" Target="../ink/ink828.xml"/><Relationship Id="rId79" Type="http://schemas.openxmlformats.org/officeDocument/2006/relationships/customXml" Target="../ink/ink849.xml"/><Relationship Id="rId102" Type="http://schemas.openxmlformats.org/officeDocument/2006/relationships/customXml" Target="../ink/ink872.xml"/><Relationship Id="rId123" Type="http://schemas.openxmlformats.org/officeDocument/2006/relationships/customXml" Target="../ink/ink893.xml"/><Relationship Id="rId144" Type="http://schemas.openxmlformats.org/officeDocument/2006/relationships/customXml" Target="../ink/ink914.xml"/><Relationship Id="rId90" Type="http://schemas.openxmlformats.org/officeDocument/2006/relationships/customXml" Target="../ink/ink860.xml"/><Relationship Id="rId165" Type="http://schemas.openxmlformats.org/officeDocument/2006/relationships/customXml" Target="../ink/ink935.xml"/><Relationship Id="rId186" Type="http://schemas.openxmlformats.org/officeDocument/2006/relationships/customXml" Target="../ink/ink956.xml"/><Relationship Id="rId211" Type="http://schemas.openxmlformats.org/officeDocument/2006/relationships/customXml" Target="../ink/ink981.xml"/><Relationship Id="rId232" Type="http://schemas.openxmlformats.org/officeDocument/2006/relationships/customXml" Target="../ink/ink1002.xml"/><Relationship Id="rId27" Type="http://schemas.openxmlformats.org/officeDocument/2006/relationships/customXml" Target="../ink/ink797.xml"/><Relationship Id="rId48" Type="http://schemas.openxmlformats.org/officeDocument/2006/relationships/customXml" Target="../ink/ink818.xml"/><Relationship Id="rId69" Type="http://schemas.openxmlformats.org/officeDocument/2006/relationships/customXml" Target="../ink/ink839.xml"/><Relationship Id="rId113" Type="http://schemas.openxmlformats.org/officeDocument/2006/relationships/customXml" Target="../ink/ink883.xml"/><Relationship Id="rId134" Type="http://schemas.openxmlformats.org/officeDocument/2006/relationships/customXml" Target="../ink/ink904.xml"/><Relationship Id="rId80" Type="http://schemas.openxmlformats.org/officeDocument/2006/relationships/customXml" Target="../ink/ink850.xml"/><Relationship Id="rId155" Type="http://schemas.openxmlformats.org/officeDocument/2006/relationships/customXml" Target="../ink/ink925.xml"/><Relationship Id="rId176" Type="http://schemas.openxmlformats.org/officeDocument/2006/relationships/customXml" Target="../ink/ink946.xml"/><Relationship Id="rId197" Type="http://schemas.openxmlformats.org/officeDocument/2006/relationships/customXml" Target="../ink/ink967.xml"/><Relationship Id="rId201" Type="http://schemas.openxmlformats.org/officeDocument/2006/relationships/customXml" Target="../ink/ink971.xml"/><Relationship Id="rId222" Type="http://schemas.openxmlformats.org/officeDocument/2006/relationships/customXml" Target="../ink/ink992.xml"/><Relationship Id="rId243" Type="http://schemas.openxmlformats.org/officeDocument/2006/relationships/customXml" Target="../ink/ink1013.xml"/><Relationship Id="rId17" Type="http://schemas.openxmlformats.org/officeDocument/2006/relationships/customXml" Target="../ink/ink787.xml"/><Relationship Id="rId38" Type="http://schemas.openxmlformats.org/officeDocument/2006/relationships/customXml" Target="../ink/ink808.xml"/><Relationship Id="rId59" Type="http://schemas.openxmlformats.org/officeDocument/2006/relationships/customXml" Target="../ink/ink829.xml"/><Relationship Id="rId103" Type="http://schemas.openxmlformats.org/officeDocument/2006/relationships/customXml" Target="../ink/ink873.xml"/><Relationship Id="rId124" Type="http://schemas.openxmlformats.org/officeDocument/2006/relationships/customXml" Target="../ink/ink894.xml"/><Relationship Id="rId70" Type="http://schemas.openxmlformats.org/officeDocument/2006/relationships/customXml" Target="../ink/ink840.xml"/><Relationship Id="rId91" Type="http://schemas.openxmlformats.org/officeDocument/2006/relationships/customXml" Target="../ink/ink861.xml"/><Relationship Id="rId145" Type="http://schemas.openxmlformats.org/officeDocument/2006/relationships/customXml" Target="../ink/ink915.xml"/><Relationship Id="rId166" Type="http://schemas.openxmlformats.org/officeDocument/2006/relationships/customXml" Target="../ink/ink936.xml"/><Relationship Id="rId187" Type="http://schemas.openxmlformats.org/officeDocument/2006/relationships/customXml" Target="../ink/ink957.xml"/><Relationship Id="rId1" Type="http://schemas.openxmlformats.org/officeDocument/2006/relationships/tags" Target="../tags/tag74.xml"/><Relationship Id="rId212" Type="http://schemas.openxmlformats.org/officeDocument/2006/relationships/customXml" Target="../ink/ink982.xml"/><Relationship Id="rId233" Type="http://schemas.openxmlformats.org/officeDocument/2006/relationships/customXml" Target="../ink/ink1003.xml"/><Relationship Id="rId28" Type="http://schemas.openxmlformats.org/officeDocument/2006/relationships/customXml" Target="../ink/ink798.xml"/><Relationship Id="rId49" Type="http://schemas.openxmlformats.org/officeDocument/2006/relationships/customXml" Target="../ink/ink819.xml"/><Relationship Id="rId114" Type="http://schemas.openxmlformats.org/officeDocument/2006/relationships/customXml" Target="../ink/ink884.xml"/><Relationship Id="rId60" Type="http://schemas.openxmlformats.org/officeDocument/2006/relationships/customXml" Target="../ink/ink830.xml"/><Relationship Id="rId81" Type="http://schemas.openxmlformats.org/officeDocument/2006/relationships/customXml" Target="../ink/ink851.xml"/><Relationship Id="rId135" Type="http://schemas.openxmlformats.org/officeDocument/2006/relationships/customXml" Target="../ink/ink905.xml"/><Relationship Id="rId156" Type="http://schemas.openxmlformats.org/officeDocument/2006/relationships/customXml" Target="../ink/ink926.xml"/><Relationship Id="rId177" Type="http://schemas.openxmlformats.org/officeDocument/2006/relationships/customXml" Target="../ink/ink947.xml"/><Relationship Id="rId198" Type="http://schemas.openxmlformats.org/officeDocument/2006/relationships/customXml" Target="../ink/ink968.xml"/><Relationship Id="rId202" Type="http://schemas.openxmlformats.org/officeDocument/2006/relationships/customXml" Target="../ink/ink972.xml"/><Relationship Id="rId223" Type="http://schemas.openxmlformats.org/officeDocument/2006/relationships/customXml" Target="../ink/ink993.xml"/><Relationship Id="rId244" Type="http://schemas.openxmlformats.org/officeDocument/2006/relationships/customXml" Target="../ink/ink1014.xml"/><Relationship Id="rId18" Type="http://schemas.openxmlformats.org/officeDocument/2006/relationships/customXml" Target="../ink/ink788.xml"/><Relationship Id="rId39" Type="http://schemas.openxmlformats.org/officeDocument/2006/relationships/customXml" Target="../ink/ink809.xml"/><Relationship Id="rId50" Type="http://schemas.openxmlformats.org/officeDocument/2006/relationships/customXml" Target="../ink/ink820.xml"/><Relationship Id="rId104" Type="http://schemas.openxmlformats.org/officeDocument/2006/relationships/customXml" Target="../ink/ink874.xml"/><Relationship Id="rId125" Type="http://schemas.openxmlformats.org/officeDocument/2006/relationships/customXml" Target="../ink/ink895.xml"/><Relationship Id="rId146" Type="http://schemas.openxmlformats.org/officeDocument/2006/relationships/customXml" Target="../ink/ink916.xml"/><Relationship Id="rId167" Type="http://schemas.openxmlformats.org/officeDocument/2006/relationships/customXml" Target="../ink/ink937.xml"/><Relationship Id="rId188" Type="http://schemas.openxmlformats.org/officeDocument/2006/relationships/customXml" Target="../ink/ink958.xml"/><Relationship Id="rId71" Type="http://schemas.openxmlformats.org/officeDocument/2006/relationships/customXml" Target="../ink/ink841.xml"/><Relationship Id="rId92" Type="http://schemas.openxmlformats.org/officeDocument/2006/relationships/customXml" Target="../ink/ink862.xml"/><Relationship Id="rId213" Type="http://schemas.openxmlformats.org/officeDocument/2006/relationships/customXml" Target="../ink/ink983.xml"/><Relationship Id="rId234" Type="http://schemas.openxmlformats.org/officeDocument/2006/relationships/customXml" Target="../ink/ink1004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799.xml"/><Relationship Id="rId40" Type="http://schemas.openxmlformats.org/officeDocument/2006/relationships/customXml" Target="../ink/ink810.xml"/><Relationship Id="rId115" Type="http://schemas.openxmlformats.org/officeDocument/2006/relationships/customXml" Target="../ink/ink885.xml"/><Relationship Id="rId136" Type="http://schemas.openxmlformats.org/officeDocument/2006/relationships/customXml" Target="../ink/ink906.xml"/><Relationship Id="rId157" Type="http://schemas.openxmlformats.org/officeDocument/2006/relationships/customXml" Target="../ink/ink927.xml"/><Relationship Id="rId178" Type="http://schemas.openxmlformats.org/officeDocument/2006/relationships/customXml" Target="../ink/ink948.xml"/><Relationship Id="rId61" Type="http://schemas.openxmlformats.org/officeDocument/2006/relationships/customXml" Target="../ink/ink831.xml"/><Relationship Id="rId82" Type="http://schemas.openxmlformats.org/officeDocument/2006/relationships/customXml" Target="../ink/ink852.xml"/><Relationship Id="rId199" Type="http://schemas.openxmlformats.org/officeDocument/2006/relationships/customXml" Target="../ink/ink969.xml"/><Relationship Id="rId203" Type="http://schemas.openxmlformats.org/officeDocument/2006/relationships/customXml" Target="../ink/ink973.xml"/><Relationship Id="rId19" Type="http://schemas.openxmlformats.org/officeDocument/2006/relationships/customXml" Target="../ink/ink789.xml"/><Relationship Id="rId224" Type="http://schemas.openxmlformats.org/officeDocument/2006/relationships/customXml" Target="../ink/ink994.xml"/><Relationship Id="rId245" Type="http://schemas.openxmlformats.org/officeDocument/2006/relationships/customXml" Target="../ink/ink1015.xml"/><Relationship Id="rId30" Type="http://schemas.openxmlformats.org/officeDocument/2006/relationships/customXml" Target="../ink/ink800.xml"/><Relationship Id="rId105" Type="http://schemas.openxmlformats.org/officeDocument/2006/relationships/customXml" Target="../ink/ink875.xml"/><Relationship Id="rId126" Type="http://schemas.openxmlformats.org/officeDocument/2006/relationships/customXml" Target="../ink/ink896.xml"/><Relationship Id="rId147" Type="http://schemas.openxmlformats.org/officeDocument/2006/relationships/customXml" Target="../ink/ink917.xml"/><Relationship Id="rId168" Type="http://schemas.openxmlformats.org/officeDocument/2006/relationships/customXml" Target="../ink/ink938.xml"/><Relationship Id="rId51" Type="http://schemas.openxmlformats.org/officeDocument/2006/relationships/customXml" Target="../ink/ink821.xml"/><Relationship Id="rId72" Type="http://schemas.openxmlformats.org/officeDocument/2006/relationships/customXml" Target="../ink/ink842.xml"/><Relationship Id="rId93" Type="http://schemas.openxmlformats.org/officeDocument/2006/relationships/customXml" Target="../ink/ink863.xml"/><Relationship Id="rId189" Type="http://schemas.openxmlformats.org/officeDocument/2006/relationships/customXml" Target="../ink/ink959.xml"/><Relationship Id="rId3" Type="http://schemas.openxmlformats.org/officeDocument/2006/relationships/image" Target="../media/image14.png"/><Relationship Id="rId214" Type="http://schemas.openxmlformats.org/officeDocument/2006/relationships/customXml" Target="../ink/ink984.xml"/><Relationship Id="rId235" Type="http://schemas.openxmlformats.org/officeDocument/2006/relationships/customXml" Target="../ink/ink1005.xml"/><Relationship Id="rId116" Type="http://schemas.openxmlformats.org/officeDocument/2006/relationships/customXml" Target="../ink/ink886.xml"/><Relationship Id="rId137" Type="http://schemas.openxmlformats.org/officeDocument/2006/relationships/customXml" Target="../ink/ink907.xml"/><Relationship Id="rId158" Type="http://schemas.openxmlformats.org/officeDocument/2006/relationships/customXml" Target="../ink/ink928.xml"/><Relationship Id="rId20" Type="http://schemas.openxmlformats.org/officeDocument/2006/relationships/customXml" Target="../ink/ink790.xml"/><Relationship Id="rId41" Type="http://schemas.openxmlformats.org/officeDocument/2006/relationships/customXml" Target="../ink/ink811.xml"/><Relationship Id="rId62" Type="http://schemas.openxmlformats.org/officeDocument/2006/relationships/customXml" Target="../ink/ink832.xml"/><Relationship Id="rId83" Type="http://schemas.openxmlformats.org/officeDocument/2006/relationships/customXml" Target="../ink/ink853.xml"/><Relationship Id="rId179" Type="http://schemas.openxmlformats.org/officeDocument/2006/relationships/customXml" Target="../ink/ink949.xml"/><Relationship Id="rId190" Type="http://schemas.openxmlformats.org/officeDocument/2006/relationships/customXml" Target="../ink/ink960.xml"/><Relationship Id="rId204" Type="http://schemas.openxmlformats.org/officeDocument/2006/relationships/customXml" Target="../ink/ink974.xml"/><Relationship Id="rId225" Type="http://schemas.openxmlformats.org/officeDocument/2006/relationships/customXml" Target="../ink/ink995.xml"/><Relationship Id="rId246" Type="http://schemas.openxmlformats.org/officeDocument/2006/relationships/customXml" Target="../ink/ink1016.xml"/><Relationship Id="rId106" Type="http://schemas.openxmlformats.org/officeDocument/2006/relationships/customXml" Target="../ink/ink876.xml"/><Relationship Id="rId127" Type="http://schemas.openxmlformats.org/officeDocument/2006/relationships/customXml" Target="../ink/ink89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1.xml"/><Relationship Id="rId21" Type="http://schemas.openxmlformats.org/officeDocument/2006/relationships/customXml" Target="../ink/ink1035.xml"/><Relationship Id="rId42" Type="http://schemas.openxmlformats.org/officeDocument/2006/relationships/customXml" Target="../ink/ink1056.xml"/><Relationship Id="rId63" Type="http://schemas.openxmlformats.org/officeDocument/2006/relationships/customXml" Target="../ink/ink1077.xml"/><Relationship Id="rId84" Type="http://schemas.openxmlformats.org/officeDocument/2006/relationships/customXml" Target="../ink/ink1098.xml"/><Relationship Id="rId138" Type="http://schemas.openxmlformats.org/officeDocument/2006/relationships/customXml" Target="../ink/ink1152.xml"/><Relationship Id="rId159" Type="http://schemas.openxmlformats.org/officeDocument/2006/relationships/customXml" Target="../ink/ink1173.xml"/><Relationship Id="rId170" Type="http://schemas.openxmlformats.org/officeDocument/2006/relationships/customXml" Target="../ink/ink1184.xml"/><Relationship Id="rId191" Type="http://schemas.openxmlformats.org/officeDocument/2006/relationships/customXml" Target="../ink/ink1205.xml"/><Relationship Id="rId205" Type="http://schemas.openxmlformats.org/officeDocument/2006/relationships/customXml" Target="../ink/ink1219.xml"/><Relationship Id="rId226" Type="http://schemas.openxmlformats.org/officeDocument/2006/relationships/customXml" Target="../ink/ink1240.xml"/><Relationship Id="rId107" Type="http://schemas.openxmlformats.org/officeDocument/2006/relationships/customXml" Target="../ink/ink1121.xml"/><Relationship Id="rId11" Type="http://schemas.openxmlformats.org/officeDocument/2006/relationships/customXml" Target="../ink/ink1025.xml"/><Relationship Id="rId32" Type="http://schemas.openxmlformats.org/officeDocument/2006/relationships/customXml" Target="../ink/ink1046.xml"/><Relationship Id="rId53" Type="http://schemas.openxmlformats.org/officeDocument/2006/relationships/customXml" Target="../ink/ink1067.xml"/><Relationship Id="rId74" Type="http://schemas.openxmlformats.org/officeDocument/2006/relationships/customXml" Target="../ink/ink1088.xml"/><Relationship Id="rId128" Type="http://schemas.openxmlformats.org/officeDocument/2006/relationships/customXml" Target="../ink/ink1142.xml"/><Relationship Id="rId149" Type="http://schemas.openxmlformats.org/officeDocument/2006/relationships/customXml" Target="../ink/ink1163.xml"/><Relationship Id="rId5" Type="http://schemas.openxmlformats.org/officeDocument/2006/relationships/customXml" Target="../ink/ink1019.xml"/><Relationship Id="rId95" Type="http://schemas.openxmlformats.org/officeDocument/2006/relationships/customXml" Target="../ink/ink1109.xml"/><Relationship Id="rId160" Type="http://schemas.openxmlformats.org/officeDocument/2006/relationships/customXml" Target="../ink/ink1174.xml"/><Relationship Id="rId181" Type="http://schemas.openxmlformats.org/officeDocument/2006/relationships/customXml" Target="../ink/ink1195.xml"/><Relationship Id="rId216" Type="http://schemas.openxmlformats.org/officeDocument/2006/relationships/customXml" Target="../ink/ink1230.xml"/><Relationship Id="rId22" Type="http://schemas.openxmlformats.org/officeDocument/2006/relationships/customXml" Target="../ink/ink1036.xml"/><Relationship Id="rId43" Type="http://schemas.openxmlformats.org/officeDocument/2006/relationships/customXml" Target="../ink/ink1057.xml"/><Relationship Id="rId64" Type="http://schemas.openxmlformats.org/officeDocument/2006/relationships/customXml" Target="../ink/ink1078.xml"/><Relationship Id="rId118" Type="http://schemas.openxmlformats.org/officeDocument/2006/relationships/customXml" Target="../ink/ink1132.xml"/><Relationship Id="rId139" Type="http://schemas.openxmlformats.org/officeDocument/2006/relationships/customXml" Target="../ink/ink1153.xml"/><Relationship Id="rId85" Type="http://schemas.openxmlformats.org/officeDocument/2006/relationships/customXml" Target="../ink/ink1099.xml"/><Relationship Id="rId150" Type="http://schemas.openxmlformats.org/officeDocument/2006/relationships/customXml" Target="../ink/ink1164.xml"/><Relationship Id="rId171" Type="http://schemas.openxmlformats.org/officeDocument/2006/relationships/customXml" Target="../ink/ink1185.xml"/><Relationship Id="rId192" Type="http://schemas.openxmlformats.org/officeDocument/2006/relationships/customXml" Target="../ink/ink1206.xml"/><Relationship Id="rId206" Type="http://schemas.openxmlformats.org/officeDocument/2006/relationships/customXml" Target="../ink/ink1220.xml"/><Relationship Id="rId227" Type="http://schemas.openxmlformats.org/officeDocument/2006/relationships/customXml" Target="../ink/ink1241.xml"/><Relationship Id="rId12" Type="http://schemas.openxmlformats.org/officeDocument/2006/relationships/customXml" Target="../ink/ink1026.xml"/><Relationship Id="rId33" Type="http://schemas.openxmlformats.org/officeDocument/2006/relationships/customXml" Target="../ink/ink1047.xml"/><Relationship Id="rId108" Type="http://schemas.openxmlformats.org/officeDocument/2006/relationships/customXml" Target="../ink/ink1122.xml"/><Relationship Id="rId129" Type="http://schemas.openxmlformats.org/officeDocument/2006/relationships/customXml" Target="../ink/ink1143.xml"/><Relationship Id="rId54" Type="http://schemas.openxmlformats.org/officeDocument/2006/relationships/customXml" Target="../ink/ink1068.xml"/><Relationship Id="rId75" Type="http://schemas.openxmlformats.org/officeDocument/2006/relationships/customXml" Target="../ink/ink1089.xml"/><Relationship Id="rId96" Type="http://schemas.openxmlformats.org/officeDocument/2006/relationships/customXml" Target="../ink/ink1110.xml"/><Relationship Id="rId140" Type="http://schemas.openxmlformats.org/officeDocument/2006/relationships/customXml" Target="../ink/ink1154.xml"/><Relationship Id="rId161" Type="http://schemas.openxmlformats.org/officeDocument/2006/relationships/customXml" Target="../ink/ink1175.xml"/><Relationship Id="rId182" Type="http://schemas.openxmlformats.org/officeDocument/2006/relationships/customXml" Target="../ink/ink1196.xml"/><Relationship Id="rId217" Type="http://schemas.openxmlformats.org/officeDocument/2006/relationships/customXml" Target="../ink/ink1231.xml"/><Relationship Id="rId6" Type="http://schemas.openxmlformats.org/officeDocument/2006/relationships/customXml" Target="../ink/ink1020.xml"/><Relationship Id="rId23" Type="http://schemas.openxmlformats.org/officeDocument/2006/relationships/customXml" Target="../ink/ink1037.xml"/><Relationship Id="rId119" Type="http://schemas.openxmlformats.org/officeDocument/2006/relationships/customXml" Target="../ink/ink1133.xml"/><Relationship Id="rId44" Type="http://schemas.openxmlformats.org/officeDocument/2006/relationships/customXml" Target="../ink/ink1058.xml"/><Relationship Id="rId65" Type="http://schemas.openxmlformats.org/officeDocument/2006/relationships/customXml" Target="../ink/ink1079.xml"/><Relationship Id="rId86" Type="http://schemas.openxmlformats.org/officeDocument/2006/relationships/customXml" Target="../ink/ink1100.xml"/><Relationship Id="rId130" Type="http://schemas.openxmlformats.org/officeDocument/2006/relationships/customXml" Target="../ink/ink1144.xml"/><Relationship Id="rId151" Type="http://schemas.openxmlformats.org/officeDocument/2006/relationships/customXml" Target="../ink/ink1165.xml"/><Relationship Id="rId172" Type="http://schemas.openxmlformats.org/officeDocument/2006/relationships/customXml" Target="../ink/ink1186.xml"/><Relationship Id="rId193" Type="http://schemas.openxmlformats.org/officeDocument/2006/relationships/customXml" Target="../ink/ink1207.xml"/><Relationship Id="rId207" Type="http://schemas.openxmlformats.org/officeDocument/2006/relationships/customXml" Target="../ink/ink1221.xml"/><Relationship Id="rId228" Type="http://schemas.openxmlformats.org/officeDocument/2006/relationships/customXml" Target="../ink/ink1242.xml"/><Relationship Id="rId13" Type="http://schemas.openxmlformats.org/officeDocument/2006/relationships/customXml" Target="../ink/ink1027.xml"/><Relationship Id="rId109" Type="http://schemas.openxmlformats.org/officeDocument/2006/relationships/customXml" Target="../ink/ink1123.xml"/><Relationship Id="rId34" Type="http://schemas.openxmlformats.org/officeDocument/2006/relationships/customXml" Target="../ink/ink1048.xml"/><Relationship Id="rId55" Type="http://schemas.openxmlformats.org/officeDocument/2006/relationships/customXml" Target="../ink/ink1069.xml"/><Relationship Id="rId76" Type="http://schemas.openxmlformats.org/officeDocument/2006/relationships/customXml" Target="../ink/ink1090.xml"/><Relationship Id="rId97" Type="http://schemas.openxmlformats.org/officeDocument/2006/relationships/customXml" Target="../ink/ink1111.xml"/><Relationship Id="rId120" Type="http://schemas.openxmlformats.org/officeDocument/2006/relationships/customXml" Target="../ink/ink1134.xml"/><Relationship Id="rId141" Type="http://schemas.openxmlformats.org/officeDocument/2006/relationships/customXml" Target="../ink/ink1155.xml"/><Relationship Id="rId7" Type="http://schemas.openxmlformats.org/officeDocument/2006/relationships/customXml" Target="../ink/ink1021.xml"/><Relationship Id="rId162" Type="http://schemas.openxmlformats.org/officeDocument/2006/relationships/customXml" Target="../ink/ink1176.xml"/><Relationship Id="rId183" Type="http://schemas.openxmlformats.org/officeDocument/2006/relationships/customXml" Target="../ink/ink1197.xml"/><Relationship Id="rId218" Type="http://schemas.openxmlformats.org/officeDocument/2006/relationships/customXml" Target="../ink/ink1232.xml"/><Relationship Id="rId24" Type="http://schemas.openxmlformats.org/officeDocument/2006/relationships/customXml" Target="../ink/ink1038.xml"/><Relationship Id="rId45" Type="http://schemas.openxmlformats.org/officeDocument/2006/relationships/customXml" Target="../ink/ink1059.xml"/><Relationship Id="rId66" Type="http://schemas.openxmlformats.org/officeDocument/2006/relationships/customXml" Target="../ink/ink1080.xml"/><Relationship Id="rId87" Type="http://schemas.openxmlformats.org/officeDocument/2006/relationships/customXml" Target="../ink/ink1101.xml"/><Relationship Id="rId110" Type="http://schemas.openxmlformats.org/officeDocument/2006/relationships/customXml" Target="../ink/ink1124.xml"/><Relationship Id="rId131" Type="http://schemas.openxmlformats.org/officeDocument/2006/relationships/customXml" Target="../ink/ink1145.xml"/><Relationship Id="rId152" Type="http://schemas.openxmlformats.org/officeDocument/2006/relationships/customXml" Target="../ink/ink1166.xml"/><Relationship Id="rId173" Type="http://schemas.openxmlformats.org/officeDocument/2006/relationships/customXml" Target="../ink/ink1187.xml"/><Relationship Id="rId194" Type="http://schemas.openxmlformats.org/officeDocument/2006/relationships/customXml" Target="../ink/ink1208.xml"/><Relationship Id="rId208" Type="http://schemas.openxmlformats.org/officeDocument/2006/relationships/customXml" Target="../ink/ink1222.xml"/><Relationship Id="rId229" Type="http://schemas.openxmlformats.org/officeDocument/2006/relationships/customXml" Target="../ink/ink1243.xml"/><Relationship Id="rId14" Type="http://schemas.openxmlformats.org/officeDocument/2006/relationships/customXml" Target="../ink/ink1028.xml"/><Relationship Id="rId35" Type="http://schemas.openxmlformats.org/officeDocument/2006/relationships/customXml" Target="../ink/ink1049.xml"/><Relationship Id="rId56" Type="http://schemas.openxmlformats.org/officeDocument/2006/relationships/customXml" Target="../ink/ink1070.xml"/><Relationship Id="rId77" Type="http://schemas.openxmlformats.org/officeDocument/2006/relationships/customXml" Target="../ink/ink1091.xml"/><Relationship Id="rId100" Type="http://schemas.openxmlformats.org/officeDocument/2006/relationships/customXml" Target="../ink/ink1114.xml"/><Relationship Id="rId8" Type="http://schemas.openxmlformats.org/officeDocument/2006/relationships/customXml" Target="../ink/ink1022.xml"/><Relationship Id="rId98" Type="http://schemas.openxmlformats.org/officeDocument/2006/relationships/customXml" Target="../ink/ink1112.xml"/><Relationship Id="rId121" Type="http://schemas.openxmlformats.org/officeDocument/2006/relationships/customXml" Target="../ink/ink1135.xml"/><Relationship Id="rId142" Type="http://schemas.openxmlformats.org/officeDocument/2006/relationships/customXml" Target="../ink/ink1156.xml"/><Relationship Id="rId163" Type="http://schemas.openxmlformats.org/officeDocument/2006/relationships/customXml" Target="../ink/ink1177.xml"/><Relationship Id="rId184" Type="http://schemas.openxmlformats.org/officeDocument/2006/relationships/customXml" Target="../ink/ink1198.xml"/><Relationship Id="rId219" Type="http://schemas.openxmlformats.org/officeDocument/2006/relationships/customXml" Target="../ink/ink1233.xml"/><Relationship Id="rId230" Type="http://schemas.openxmlformats.org/officeDocument/2006/relationships/customXml" Target="../ink/ink1244.xml"/><Relationship Id="rId25" Type="http://schemas.openxmlformats.org/officeDocument/2006/relationships/customXml" Target="../ink/ink1039.xml"/><Relationship Id="rId46" Type="http://schemas.openxmlformats.org/officeDocument/2006/relationships/customXml" Target="../ink/ink1060.xml"/><Relationship Id="rId67" Type="http://schemas.openxmlformats.org/officeDocument/2006/relationships/customXml" Target="../ink/ink1081.xml"/><Relationship Id="rId20" Type="http://schemas.openxmlformats.org/officeDocument/2006/relationships/customXml" Target="../ink/ink1034.xml"/><Relationship Id="rId41" Type="http://schemas.openxmlformats.org/officeDocument/2006/relationships/customXml" Target="../ink/ink1055.xml"/><Relationship Id="rId62" Type="http://schemas.openxmlformats.org/officeDocument/2006/relationships/customXml" Target="../ink/ink1076.xml"/><Relationship Id="rId83" Type="http://schemas.openxmlformats.org/officeDocument/2006/relationships/customXml" Target="../ink/ink1097.xml"/><Relationship Id="rId88" Type="http://schemas.openxmlformats.org/officeDocument/2006/relationships/customXml" Target="../ink/ink1102.xml"/><Relationship Id="rId111" Type="http://schemas.openxmlformats.org/officeDocument/2006/relationships/customXml" Target="../ink/ink1125.xml"/><Relationship Id="rId132" Type="http://schemas.openxmlformats.org/officeDocument/2006/relationships/customXml" Target="../ink/ink1146.xml"/><Relationship Id="rId153" Type="http://schemas.openxmlformats.org/officeDocument/2006/relationships/customXml" Target="../ink/ink1167.xml"/><Relationship Id="rId174" Type="http://schemas.openxmlformats.org/officeDocument/2006/relationships/customXml" Target="../ink/ink1188.xml"/><Relationship Id="rId179" Type="http://schemas.openxmlformats.org/officeDocument/2006/relationships/customXml" Target="../ink/ink1193.xml"/><Relationship Id="rId195" Type="http://schemas.openxmlformats.org/officeDocument/2006/relationships/customXml" Target="../ink/ink1209.xml"/><Relationship Id="rId209" Type="http://schemas.openxmlformats.org/officeDocument/2006/relationships/customXml" Target="../ink/ink1223.xml"/><Relationship Id="rId190" Type="http://schemas.openxmlformats.org/officeDocument/2006/relationships/customXml" Target="../ink/ink1204.xml"/><Relationship Id="rId204" Type="http://schemas.openxmlformats.org/officeDocument/2006/relationships/customXml" Target="../ink/ink1218.xml"/><Relationship Id="rId220" Type="http://schemas.openxmlformats.org/officeDocument/2006/relationships/customXml" Target="../ink/ink1234.xml"/><Relationship Id="rId225" Type="http://schemas.openxmlformats.org/officeDocument/2006/relationships/customXml" Target="../ink/ink1239.xml"/><Relationship Id="rId15" Type="http://schemas.openxmlformats.org/officeDocument/2006/relationships/customXml" Target="../ink/ink1029.xml"/><Relationship Id="rId36" Type="http://schemas.openxmlformats.org/officeDocument/2006/relationships/customXml" Target="../ink/ink1050.xml"/><Relationship Id="rId57" Type="http://schemas.openxmlformats.org/officeDocument/2006/relationships/customXml" Target="../ink/ink1071.xml"/><Relationship Id="rId106" Type="http://schemas.openxmlformats.org/officeDocument/2006/relationships/customXml" Target="../ink/ink1120.xml"/><Relationship Id="rId127" Type="http://schemas.openxmlformats.org/officeDocument/2006/relationships/customXml" Target="../ink/ink1141.xml"/><Relationship Id="rId10" Type="http://schemas.openxmlformats.org/officeDocument/2006/relationships/customXml" Target="../ink/ink1024.xml"/><Relationship Id="rId31" Type="http://schemas.openxmlformats.org/officeDocument/2006/relationships/customXml" Target="../ink/ink1045.xml"/><Relationship Id="rId52" Type="http://schemas.openxmlformats.org/officeDocument/2006/relationships/customXml" Target="../ink/ink1066.xml"/><Relationship Id="rId73" Type="http://schemas.openxmlformats.org/officeDocument/2006/relationships/customXml" Target="../ink/ink1087.xml"/><Relationship Id="rId78" Type="http://schemas.openxmlformats.org/officeDocument/2006/relationships/customXml" Target="../ink/ink1092.xml"/><Relationship Id="rId94" Type="http://schemas.openxmlformats.org/officeDocument/2006/relationships/customXml" Target="../ink/ink1108.xml"/><Relationship Id="rId99" Type="http://schemas.openxmlformats.org/officeDocument/2006/relationships/customXml" Target="../ink/ink1113.xml"/><Relationship Id="rId101" Type="http://schemas.openxmlformats.org/officeDocument/2006/relationships/customXml" Target="../ink/ink1115.xml"/><Relationship Id="rId122" Type="http://schemas.openxmlformats.org/officeDocument/2006/relationships/customXml" Target="../ink/ink1136.xml"/><Relationship Id="rId143" Type="http://schemas.openxmlformats.org/officeDocument/2006/relationships/customXml" Target="../ink/ink1157.xml"/><Relationship Id="rId148" Type="http://schemas.openxmlformats.org/officeDocument/2006/relationships/customXml" Target="../ink/ink1162.xml"/><Relationship Id="rId164" Type="http://schemas.openxmlformats.org/officeDocument/2006/relationships/customXml" Target="../ink/ink1178.xml"/><Relationship Id="rId169" Type="http://schemas.openxmlformats.org/officeDocument/2006/relationships/customXml" Target="../ink/ink1183.xml"/><Relationship Id="rId185" Type="http://schemas.openxmlformats.org/officeDocument/2006/relationships/customXml" Target="../ink/ink1199.xml"/><Relationship Id="rId4" Type="http://schemas.openxmlformats.org/officeDocument/2006/relationships/customXml" Target="../ink/ink1018.xml"/><Relationship Id="rId9" Type="http://schemas.openxmlformats.org/officeDocument/2006/relationships/customXml" Target="../ink/ink1023.xml"/><Relationship Id="rId180" Type="http://schemas.openxmlformats.org/officeDocument/2006/relationships/customXml" Target="../ink/ink1194.xml"/><Relationship Id="rId210" Type="http://schemas.openxmlformats.org/officeDocument/2006/relationships/customXml" Target="../ink/ink1224.xml"/><Relationship Id="rId215" Type="http://schemas.openxmlformats.org/officeDocument/2006/relationships/customXml" Target="../ink/ink1229.xml"/><Relationship Id="rId26" Type="http://schemas.openxmlformats.org/officeDocument/2006/relationships/customXml" Target="../ink/ink1040.xml"/><Relationship Id="rId231" Type="http://schemas.openxmlformats.org/officeDocument/2006/relationships/customXml" Target="../ink/ink1245.xml"/><Relationship Id="rId47" Type="http://schemas.openxmlformats.org/officeDocument/2006/relationships/customXml" Target="../ink/ink1061.xml"/><Relationship Id="rId68" Type="http://schemas.openxmlformats.org/officeDocument/2006/relationships/customXml" Target="../ink/ink1082.xml"/><Relationship Id="rId89" Type="http://schemas.openxmlformats.org/officeDocument/2006/relationships/customXml" Target="../ink/ink1103.xml"/><Relationship Id="rId112" Type="http://schemas.openxmlformats.org/officeDocument/2006/relationships/customXml" Target="../ink/ink1126.xml"/><Relationship Id="rId133" Type="http://schemas.openxmlformats.org/officeDocument/2006/relationships/customXml" Target="../ink/ink1147.xml"/><Relationship Id="rId154" Type="http://schemas.openxmlformats.org/officeDocument/2006/relationships/customXml" Target="../ink/ink1168.xml"/><Relationship Id="rId175" Type="http://schemas.openxmlformats.org/officeDocument/2006/relationships/customXml" Target="../ink/ink1189.xml"/><Relationship Id="rId196" Type="http://schemas.openxmlformats.org/officeDocument/2006/relationships/customXml" Target="../ink/ink1210.xml"/><Relationship Id="rId200" Type="http://schemas.openxmlformats.org/officeDocument/2006/relationships/customXml" Target="../ink/ink1214.xml"/><Relationship Id="rId16" Type="http://schemas.openxmlformats.org/officeDocument/2006/relationships/customXml" Target="../ink/ink1030.xml"/><Relationship Id="rId221" Type="http://schemas.openxmlformats.org/officeDocument/2006/relationships/customXml" Target="../ink/ink1235.xml"/><Relationship Id="rId37" Type="http://schemas.openxmlformats.org/officeDocument/2006/relationships/customXml" Target="../ink/ink1051.xml"/><Relationship Id="rId58" Type="http://schemas.openxmlformats.org/officeDocument/2006/relationships/customXml" Target="../ink/ink1072.xml"/><Relationship Id="rId79" Type="http://schemas.openxmlformats.org/officeDocument/2006/relationships/customXml" Target="../ink/ink1093.xml"/><Relationship Id="rId102" Type="http://schemas.openxmlformats.org/officeDocument/2006/relationships/customXml" Target="../ink/ink1116.xml"/><Relationship Id="rId123" Type="http://schemas.openxmlformats.org/officeDocument/2006/relationships/customXml" Target="../ink/ink1137.xml"/><Relationship Id="rId144" Type="http://schemas.openxmlformats.org/officeDocument/2006/relationships/customXml" Target="../ink/ink1158.xml"/><Relationship Id="rId90" Type="http://schemas.openxmlformats.org/officeDocument/2006/relationships/customXml" Target="../ink/ink1104.xml"/><Relationship Id="rId165" Type="http://schemas.openxmlformats.org/officeDocument/2006/relationships/customXml" Target="../ink/ink1179.xml"/><Relationship Id="rId186" Type="http://schemas.openxmlformats.org/officeDocument/2006/relationships/customXml" Target="../ink/ink1200.xml"/><Relationship Id="rId211" Type="http://schemas.openxmlformats.org/officeDocument/2006/relationships/customXml" Target="../ink/ink1225.xml"/><Relationship Id="rId232" Type="http://schemas.openxmlformats.org/officeDocument/2006/relationships/customXml" Target="../ink/ink1246.xml"/><Relationship Id="rId27" Type="http://schemas.openxmlformats.org/officeDocument/2006/relationships/customXml" Target="../ink/ink1041.xml"/><Relationship Id="rId48" Type="http://schemas.openxmlformats.org/officeDocument/2006/relationships/customXml" Target="../ink/ink1062.xml"/><Relationship Id="rId69" Type="http://schemas.openxmlformats.org/officeDocument/2006/relationships/customXml" Target="../ink/ink1083.xml"/><Relationship Id="rId113" Type="http://schemas.openxmlformats.org/officeDocument/2006/relationships/customXml" Target="../ink/ink1127.xml"/><Relationship Id="rId134" Type="http://schemas.openxmlformats.org/officeDocument/2006/relationships/customXml" Target="../ink/ink1148.xml"/><Relationship Id="rId80" Type="http://schemas.openxmlformats.org/officeDocument/2006/relationships/customXml" Target="../ink/ink1094.xml"/><Relationship Id="rId155" Type="http://schemas.openxmlformats.org/officeDocument/2006/relationships/customXml" Target="../ink/ink1169.xml"/><Relationship Id="rId176" Type="http://schemas.openxmlformats.org/officeDocument/2006/relationships/customXml" Target="../ink/ink1190.xml"/><Relationship Id="rId197" Type="http://schemas.openxmlformats.org/officeDocument/2006/relationships/customXml" Target="../ink/ink1211.xml"/><Relationship Id="rId201" Type="http://schemas.openxmlformats.org/officeDocument/2006/relationships/customXml" Target="../ink/ink1215.xml"/><Relationship Id="rId222" Type="http://schemas.openxmlformats.org/officeDocument/2006/relationships/customXml" Target="../ink/ink1236.xml"/><Relationship Id="rId17" Type="http://schemas.openxmlformats.org/officeDocument/2006/relationships/customXml" Target="../ink/ink1031.xml"/><Relationship Id="rId38" Type="http://schemas.openxmlformats.org/officeDocument/2006/relationships/customXml" Target="../ink/ink1052.xml"/><Relationship Id="rId59" Type="http://schemas.openxmlformats.org/officeDocument/2006/relationships/customXml" Target="../ink/ink1073.xml"/><Relationship Id="rId103" Type="http://schemas.openxmlformats.org/officeDocument/2006/relationships/customXml" Target="../ink/ink1117.xml"/><Relationship Id="rId124" Type="http://schemas.openxmlformats.org/officeDocument/2006/relationships/customXml" Target="../ink/ink1138.xml"/><Relationship Id="rId70" Type="http://schemas.openxmlformats.org/officeDocument/2006/relationships/customXml" Target="../ink/ink1084.xml"/><Relationship Id="rId91" Type="http://schemas.openxmlformats.org/officeDocument/2006/relationships/customXml" Target="../ink/ink1105.xml"/><Relationship Id="rId145" Type="http://schemas.openxmlformats.org/officeDocument/2006/relationships/customXml" Target="../ink/ink1159.xml"/><Relationship Id="rId166" Type="http://schemas.openxmlformats.org/officeDocument/2006/relationships/customXml" Target="../ink/ink1180.xml"/><Relationship Id="rId187" Type="http://schemas.openxmlformats.org/officeDocument/2006/relationships/customXml" Target="../ink/ink1201.xml"/><Relationship Id="rId1" Type="http://schemas.openxmlformats.org/officeDocument/2006/relationships/tags" Target="../tags/tag75.xml"/><Relationship Id="rId212" Type="http://schemas.openxmlformats.org/officeDocument/2006/relationships/customXml" Target="../ink/ink1226.xml"/><Relationship Id="rId233" Type="http://schemas.openxmlformats.org/officeDocument/2006/relationships/customXml" Target="../ink/ink1247.xml"/><Relationship Id="rId28" Type="http://schemas.openxmlformats.org/officeDocument/2006/relationships/customXml" Target="../ink/ink1042.xml"/><Relationship Id="rId49" Type="http://schemas.openxmlformats.org/officeDocument/2006/relationships/customXml" Target="../ink/ink1063.xml"/><Relationship Id="rId114" Type="http://schemas.openxmlformats.org/officeDocument/2006/relationships/customXml" Target="../ink/ink1128.xml"/><Relationship Id="rId60" Type="http://schemas.openxmlformats.org/officeDocument/2006/relationships/customXml" Target="../ink/ink1074.xml"/><Relationship Id="rId81" Type="http://schemas.openxmlformats.org/officeDocument/2006/relationships/customXml" Target="../ink/ink1095.xml"/><Relationship Id="rId135" Type="http://schemas.openxmlformats.org/officeDocument/2006/relationships/customXml" Target="../ink/ink1149.xml"/><Relationship Id="rId156" Type="http://schemas.openxmlformats.org/officeDocument/2006/relationships/customXml" Target="../ink/ink1170.xml"/><Relationship Id="rId177" Type="http://schemas.openxmlformats.org/officeDocument/2006/relationships/customXml" Target="../ink/ink1191.xml"/><Relationship Id="rId198" Type="http://schemas.openxmlformats.org/officeDocument/2006/relationships/customXml" Target="../ink/ink1212.xml"/><Relationship Id="rId202" Type="http://schemas.openxmlformats.org/officeDocument/2006/relationships/customXml" Target="../ink/ink1216.xml"/><Relationship Id="rId223" Type="http://schemas.openxmlformats.org/officeDocument/2006/relationships/customXml" Target="../ink/ink1237.xml"/><Relationship Id="rId18" Type="http://schemas.openxmlformats.org/officeDocument/2006/relationships/customXml" Target="../ink/ink1032.xml"/><Relationship Id="rId39" Type="http://schemas.openxmlformats.org/officeDocument/2006/relationships/customXml" Target="../ink/ink1053.xml"/><Relationship Id="rId50" Type="http://schemas.openxmlformats.org/officeDocument/2006/relationships/customXml" Target="../ink/ink1064.xml"/><Relationship Id="rId104" Type="http://schemas.openxmlformats.org/officeDocument/2006/relationships/customXml" Target="../ink/ink1118.xml"/><Relationship Id="rId125" Type="http://schemas.openxmlformats.org/officeDocument/2006/relationships/customXml" Target="../ink/ink1139.xml"/><Relationship Id="rId146" Type="http://schemas.openxmlformats.org/officeDocument/2006/relationships/customXml" Target="../ink/ink1160.xml"/><Relationship Id="rId167" Type="http://schemas.openxmlformats.org/officeDocument/2006/relationships/customXml" Target="../ink/ink1181.xml"/><Relationship Id="rId188" Type="http://schemas.openxmlformats.org/officeDocument/2006/relationships/customXml" Target="../ink/ink1202.xml"/><Relationship Id="rId71" Type="http://schemas.openxmlformats.org/officeDocument/2006/relationships/customXml" Target="../ink/ink1085.xml"/><Relationship Id="rId92" Type="http://schemas.openxmlformats.org/officeDocument/2006/relationships/customXml" Target="../ink/ink1106.xml"/><Relationship Id="rId213" Type="http://schemas.openxmlformats.org/officeDocument/2006/relationships/customXml" Target="../ink/ink1227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043.xml"/><Relationship Id="rId40" Type="http://schemas.openxmlformats.org/officeDocument/2006/relationships/customXml" Target="../ink/ink1054.xml"/><Relationship Id="rId115" Type="http://schemas.openxmlformats.org/officeDocument/2006/relationships/customXml" Target="../ink/ink1129.xml"/><Relationship Id="rId136" Type="http://schemas.openxmlformats.org/officeDocument/2006/relationships/customXml" Target="../ink/ink1150.xml"/><Relationship Id="rId157" Type="http://schemas.openxmlformats.org/officeDocument/2006/relationships/customXml" Target="../ink/ink1171.xml"/><Relationship Id="rId178" Type="http://schemas.openxmlformats.org/officeDocument/2006/relationships/customXml" Target="../ink/ink1192.xml"/><Relationship Id="rId61" Type="http://schemas.openxmlformats.org/officeDocument/2006/relationships/customXml" Target="../ink/ink1075.xml"/><Relationship Id="rId82" Type="http://schemas.openxmlformats.org/officeDocument/2006/relationships/customXml" Target="../ink/ink1096.xml"/><Relationship Id="rId199" Type="http://schemas.openxmlformats.org/officeDocument/2006/relationships/customXml" Target="../ink/ink1213.xml"/><Relationship Id="rId203" Type="http://schemas.openxmlformats.org/officeDocument/2006/relationships/customXml" Target="../ink/ink1217.xml"/><Relationship Id="rId19" Type="http://schemas.openxmlformats.org/officeDocument/2006/relationships/customXml" Target="../ink/ink1033.xml"/><Relationship Id="rId224" Type="http://schemas.openxmlformats.org/officeDocument/2006/relationships/customXml" Target="../ink/ink1238.xml"/><Relationship Id="rId30" Type="http://schemas.openxmlformats.org/officeDocument/2006/relationships/customXml" Target="../ink/ink1044.xml"/><Relationship Id="rId105" Type="http://schemas.openxmlformats.org/officeDocument/2006/relationships/customXml" Target="../ink/ink1119.xml"/><Relationship Id="rId126" Type="http://schemas.openxmlformats.org/officeDocument/2006/relationships/customXml" Target="../ink/ink1140.xml"/><Relationship Id="rId147" Type="http://schemas.openxmlformats.org/officeDocument/2006/relationships/customXml" Target="../ink/ink1161.xml"/><Relationship Id="rId168" Type="http://schemas.openxmlformats.org/officeDocument/2006/relationships/customXml" Target="../ink/ink1182.xml"/><Relationship Id="rId51" Type="http://schemas.openxmlformats.org/officeDocument/2006/relationships/customXml" Target="../ink/ink1065.xml"/><Relationship Id="rId72" Type="http://schemas.openxmlformats.org/officeDocument/2006/relationships/customXml" Target="../ink/ink1086.xml"/><Relationship Id="rId93" Type="http://schemas.openxmlformats.org/officeDocument/2006/relationships/customXml" Target="../ink/ink1107.xml"/><Relationship Id="rId189" Type="http://schemas.openxmlformats.org/officeDocument/2006/relationships/customXml" Target="../ink/ink1203.xml"/><Relationship Id="rId3" Type="http://schemas.openxmlformats.org/officeDocument/2006/relationships/image" Target="../media/image14.png"/><Relationship Id="rId214" Type="http://schemas.openxmlformats.org/officeDocument/2006/relationships/customXml" Target="../ink/ink1228.xml"/><Relationship Id="rId116" Type="http://schemas.openxmlformats.org/officeDocument/2006/relationships/customXml" Target="../ink/ink1130.xml"/><Relationship Id="rId137" Type="http://schemas.openxmlformats.org/officeDocument/2006/relationships/customXml" Target="../ink/ink1151.xml"/><Relationship Id="rId158" Type="http://schemas.openxmlformats.org/officeDocument/2006/relationships/customXml" Target="../ink/ink117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57.xml"/><Relationship Id="rId18" Type="http://schemas.openxmlformats.org/officeDocument/2006/relationships/customXml" Target="../ink/ink1262.xml"/><Relationship Id="rId26" Type="http://schemas.openxmlformats.org/officeDocument/2006/relationships/customXml" Target="../ink/ink1270.xml"/><Relationship Id="rId39" Type="http://schemas.openxmlformats.org/officeDocument/2006/relationships/customXml" Target="../ink/ink1283.xml"/><Relationship Id="rId21" Type="http://schemas.openxmlformats.org/officeDocument/2006/relationships/customXml" Target="../ink/ink1265.xml"/><Relationship Id="rId34" Type="http://schemas.openxmlformats.org/officeDocument/2006/relationships/customXml" Target="../ink/ink1278.xml"/><Relationship Id="rId42" Type="http://schemas.openxmlformats.org/officeDocument/2006/relationships/customXml" Target="../ink/ink1286.xml"/><Relationship Id="rId47" Type="http://schemas.openxmlformats.org/officeDocument/2006/relationships/customXml" Target="../ink/ink1291.xml"/><Relationship Id="rId50" Type="http://schemas.openxmlformats.org/officeDocument/2006/relationships/customXml" Target="../ink/ink1294.xml"/><Relationship Id="rId55" Type="http://schemas.openxmlformats.org/officeDocument/2006/relationships/customXml" Target="../ink/ink1299.xml"/><Relationship Id="rId7" Type="http://schemas.openxmlformats.org/officeDocument/2006/relationships/customXml" Target="../ink/ink1251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260.xml"/><Relationship Id="rId29" Type="http://schemas.openxmlformats.org/officeDocument/2006/relationships/customXml" Target="../ink/ink1273.xml"/><Relationship Id="rId11" Type="http://schemas.openxmlformats.org/officeDocument/2006/relationships/customXml" Target="../ink/ink1255.xml"/><Relationship Id="rId24" Type="http://schemas.openxmlformats.org/officeDocument/2006/relationships/customXml" Target="../ink/ink1268.xml"/><Relationship Id="rId32" Type="http://schemas.openxmlformats.org/officeDocument/2006/relationships/customXml" Target="../ink/ink1276.xml"/><Relationship Id="rId37" Type="http://schemas.openxmlformats.org/officeDocument/2006/relationships/customXml" Target="../ink/ink1281.xml"/><Relationship Id="rId40" Type="http://schemas.openxmlformats.org/officeDocument/2006/relationships/customXml" Target="../ink/ink1284.xml"/><Relationship Id="rId45" Type="http://schemas.openxmlformats.org/officeDocument/2006/relationships/customXml" Target="../ink/ink1289.xml"/><Relationship Id="rId53" Type="http://schemas.openxmlformats.org/officeDocument/2006/relationships/customXml" Target="../ink/ink1297.xml"/><Relationship Id="rId5" Type="http://schemas.openxmlformats.org/officeDocument/2006/relationships/customXml" Target="../ink/ink1249.xml"/><Relationship Id="rId10" Type="http://schemas.openxmlformats.org/officeDocument/2006/relationships/customXml" Target="../ink/ink1254.xml"/><Relationship Id="rId19" Type="http://schemas.openxmlformats.org/officeDocument/2006/relationships/customXml" Target="../ink/ink1263.xml"/><Relationship Id="rId31" Type="http://schemas.openxmlformats.org/officeDocument/2006/relationships/customXml" Target="../ink/ink1275.xml"/><Relationship Id="rId44" Type="http://schemas.openxmlformats.org/officeDocument/2006/relationships/customXml" Target="../ink/ink1288.xml"/><Relationship Id="rId52" Type="http://schemas.openxmlformats.org/officeDocument/2006/relationships/customXml" Target="../ink/ink1296.xml"/><Relationship Id="rId4" Type="http://schemas.openxmlformats.org/officeDocument/2006/relationships/customXml" Target="../ink/ink1248.xml"/><Relationship Id="rId9" Type="http://schemas.openxmlformats.org/officeDocument/2006/relationships/customXml" Target="../ink/ink1253.xml"/><Relationship Id="rId14" Type="http://schemas.openxmlformats.org/officeDocument/2006/relationships/customXml" Target="../ink/ink1258.xml"/><Relationship Id="rId22" Type="http://schemas.openxmlformats.org/officeDocument/2006/relationships/customXml" Target="../ink/ink1266.xml"/><Relationship Id="rId27" Type="http://schemas.openxmlformats.org/officeDocument/2006/relationships/customXml" Target="../ink/ink1271.xml"/><Relationship Id="rId30" Type="http://schemas.openxmlformats.org/officeDocument/2006/relationships/customXml" Target="../ink/ink1274.xml"/><Relationship Id="rId35" Type="http://schemas.openxmlformats.org/officeDocument/2006/relationships/customXml" Target="../ink/ink1279.xml"/><Relationship Id="rId43" Type="http://schemas.openxmlformats.org/officeDocument/2006/relationships/customXml" Target="../ink/ink1287.xml"/><Relationship Id="rId48" Type="http://schemas.openxmlformats.org/officeDocument/2006/relationships/customXml" Target="../ink/ink1292.xml"/><Relationship Id="rId56" Type="http://schemas.openxmlformats.org/officeDocument/2006/relationships/customXml" Target="../ink/ink1300.xml"/><Relationship Id="rId8" Type="http://schemas.openxmlformats.org/officeDocument/2006/relationships/customXml" Target="../ink/ink1252.xml"/><Relationship Id="rId51" Type="http://schemas.openxmlformats.org/officeDocument/2006/relationships/customXml" Target="../ink/ink1295.xml"/><Relationship Id="rId3" Type="http://schemas.openxmlformats.org/officeDocument/2006/relationships/image" Target="../media/image15.png"/><Relationship Id="rId12" Type="http://schemas.openxmlformats.org/officeDocument/2006/relationships/customXml" Target="../ink/ink1256.xml"/><Relationship Id="rId17" Type="http://schemas.openxmlformats.org/officeDocument/2006/relationships/customXml" Target="../ink/ink1261.xml"/><Relationship Id="rId25" Type="http://schemas.openxmlformats.org/officeDocument/2006/relationships/customXml" Target="../ink/ink1269.xml"/><Relationship Id="rId33" Type="http://schemas.openxmlformats.org/officeDocument/2006/relationships/customXml" Target="../ink/ink1277.xml"/><Relationship Id="rId38" Type="http://schemas.openxmlformats.org/officeDocument/2006/relationships/customXml" Target="../ink/ink1282.xml"/><Relationship Id="rId46" Type="http://schemas.openxmlformats.org/officeDocument/2006/relationships/customXml" Target="../ink/ink1290.xml"/><Relationship Id="rId20" Type="http://schemas.openxmlformats.org/officeDocument/2006/relationships/customXml" Target="../ink/ink1264.xml"/><Relationship Id="rId41" Type="http://schemas.openxmlformats.org/officeDocument/2006/relationships/customXml" Target="../ink/ink1285.xml"/><Relationship Id="rId54" Type="http://schemas.openxmlformats.org/officeDocument/2006/relationships/customXml" Target="../ink/ink1298.xml"/><Relationship Id="rId1" Type="http://schemas.openxmlformats.org/officeDocument/2006/relationships/tags" Target="../tags/tag76.xml"/><Relationship Id="rId6" Type="http://schemas.openxmlformats.org/officeDocument/2006/relationships/customXml" Target="../ink/ink1250.xml"/><Relationship Id="rId15" Type="http://schemas.openxmlformats.org/officeDocument/2006/relationships/customXml" Target="../ink/ink1259.xml"/><Relationship Id="rId23" Type="http://schemas.openxmlformats.org/officeDocument/2006/relationships/customXml" Target="../ink/ink1267.xml"/><Relationship Id="rId28" Type="http://schemas.openxmlformats.org/officeDocument/2006/relationships/customXml" Target="../ink/ink1272.xml"/><Relationship Id="rId36" Type="http://schemas.openxmlformats.org/officeDocument/2006/relationships/customXml" Target="../ink/ink1280.xml"/><Relationship Id="rId49" Type="http://schemas.openxmlformats.org/officeDocument/2006/relationships/customXml" Target="../ink/ink129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14.xml"/><Relationship Id="rId21" Type="http://schemas.openxmlformats.org/officeDocument/2006/relationships/customXml" Target="../ink/ink1318.xml"/><Relationship Id="rId42" Type="http://schemas.openxmlformats.org/officeDocument/2006/relationships/customXml" Target="../ink/ink1339.xml"/><Relationship Id="rId63" Type="http://schemas.openxmlformats.org/officeDocument/2006/relationships/customXml" Target="../ink/ink1360.xml"/><Relationship Id="rId84" Type="http://schemas.openxmlformats.org/officeDocument/2006/relationships/customXml" Target="../ink/ink1381.xml"/><Relationship Id="rId16" Type="http://schemas.openxmlformats.org/officeDocument/2006/relationships/customXml" Target="../ink/ink1313.xml"/><Relationship Id="rId107" Type="http://schemas.openxmlformats.org/officeDocument/2006/relationships/customXml" Target="../ink/ink1404.xml"/><Relationship Id="rId11" Type="http://schemas.openxmlformats.org/officeDocument/2006/relationships/customXml" Target="../ink/ink1308.xml"/><Relationship Id="rId32" Type="http://schemas.openxmlformats.org/officeDocument/2006/relationships/customXml" Target="../ink/ink1329.xml"/><Relationship Id="rId37" Type="http://schemas.openxmlformats.org/officeDocument/2006/relationships/customXml" Target="../ink/ink1334.xml"/><Relationship Id="rId53" Type="http://schemas.openxmlformats.org/officeDocument/2006/relationships/customXml" Target="../ink/ink1350.xml"/><Relationship Id="rId58" Type="http://schemas.openxmlformats.org/officeDocument/2006/relationships/customXml" Target="../ink/ink1355.xml"/><Relationship Id="rId74" Type="http://schemas.openxmlformats.org/officeDocument/2006/relationships/customXml" Target="../ink/ink1371.xml"/><Relationship Id="rId79" Type="http://schemas.openxmlformats.org/officeDocument/2006/relationships/customXml" Target="../ink/ink1376.xml"/><Relationship Id="rId102" Type="http://schemas.openxmlformats.org/officeDocument/2006/relationships/customXml" Target="../ink/ink1399.xml"/><Relationship Id="rId123" Type="http://schemas.openxmlformats.org/officeDocument/2006/relationships/customXml" Target="../ink/ink1420.xml"/><Relationship Id="rId128" Type="http://schemas.openxmlformats.org/officeDocument/2006/relationships/customXml" Target="../ink/ink1425.xml"/><Relationship Id="rId5" Type="http://schemas.openxmlformats.org/officeDocument/2006/relationships/customXml" Target="../ink/ink1302.xml"/><Relationship Id="rId90" Type="http://schemas.openxmlformats.org/officeDocument/2006/relationships/customXml" Target="../ink/ink1387.xml"/><Relationship Id="rId95" Type="http://schemas.openxmlformats.org/officeDocument/2006/relationships/customXml" Target="../ink/ink1392.xml"/><Relationship Id="rId22" Type="http://schemas.openxmlformats.org/officeDocument/2006/relationships/customXml" Target="../ink/ink1319.xml"/><Relationship Id="rId27" Type="http://schemas.openxmlformats.org/officeDocument/2006/relationships/customXml" Target="../ink/ink1324.xml"/><Relationship Id="rId43" Type="http://schemas.openxmlformats.org/officeDocument/2006/relationships/customXml" Target="../ink/ink1340.xml"/><Relationship Id="rId48" Type="http://schemas.openxmlformats.org/officeDocument/2006/relationships/customXml" Target="../ink/ink1345.xml"/><Relationship Id="rId64" Type="http://schemas.openxmlformats.org/officeDocument/2006/relationships/customXml" Target="../ink/ink1361.xml"/><Relationship Id="rId69" Type="http://schemas.openxmlformats.org/officeDocument/2006/relationships/customXml" Target="../ink/ink1366.xml"/><Relationship Id="rId113" Type="http://schemas.openxmlformats.org/officeDocument/2006/relationships/customXml" Target="../ink/ink1410.xml"/><Relationship Id="rId118" Type="http://schemas.openxmlformats.org/officeDocument/2006/relationships/customXml" Target="../ink/ink1415.xml"/><Relationship Id="rId134" Type="http://schemas.openxmlformats.org/officeDocument/2006/relationships/customXml" Target="../ink/ink1431.xml"/><Relationship Id="rId80" Type="http://schemas.openxmlformats.org/officeDocument/2006/relationships/customXml" Target="../ink/ink1377.xml"/><Relationship Id="rId85" Type="http://schemas.openxmlformats.org/officeDocument/2006/relationships/customXml" Target="../ink/ink1382.xml"/><Relationship Id="rId12" Type="http://schemas.openxmlformats.org/officeDocument/2006/relationships/customXml" Target="../ink/ink1309.xml"/><Relationship Id="rId17" Type="http://schemas.openxmlformats.org/officeDocument/2006/relationships/customXml" Target="../ink/ink1314.xml"/><Relationship Id="rId33" Type="http://schemas.openxmlformats.org/officeDocument/2006/relationships/customXml" Target="../ink/ink1330.xml"/><Relationship Id="rId38" Type="http://schemas.openxmlformats.org/officeDocument/2006/relationships/customXml" Target="../ink/ink1335.xml"/><Relationship Id="rId59" Type="http://schemas.openxmlformats.org/officeDocument/2006/relationships/customXml" Target="../ink/ink1356.xml"/><Relationship Id="rId103" Type="http://schemas.openxmlformats.org/officeDocument/2006/relationships/customXml" Target="../ink/ink1400.xml"/><Relationship Id="rId108" Type="http://schemas.openxmlformats.org/officeDocument/2006/relationships/customXml" Target="../ink/ink1405.xml"/><Relationship Id="rId124" Type="http://schemas.openxmlformats.org/officeDocument/2006/relationships/customXml" Target="../ink/ink1421.xml"/><Relationship Id="rId129" Type="http://schemas.openxmlformats.org/officeDocument/2006/relationships/customXml" Target="../ink/ink1426.xml"/><Relationship Id="rId54" Type="http://schemas.openxmlformats.org/officeDocument/2006/relationships/customXml" Target="../ink/ink1351.xml"/><Relationship Id="rId70" Type="http://schemas.openxmlformats.org/officeDocument/2006/relationships/customXml" Target="../ink/ink1367.xml"/><Relationship Id="rId75" Type="http://schemas.openxmlformats.org/officeDocument/2006/relationships/customXml" Target="../ink/ink1372.xml"/><Relationship Id="rId91" Type="http://schemas.openxmlformats.org/officeDocument/2006/relationships/customXml" Target="../ink/ink1388.xml"/><Relationship Id="rId96" Type="http://schemas.openxmlformats.org/officeDocument/2006/relationships/customXml" Target="../ink/ink1393.xml"/><Relationship Id="rId1" Type="http://schemas.openxmlformats.org/officeDocument/2006/relationships/tags" Target="../tags/tag77.xml"/><Relationship Id="rId6" Type="http://schemas.openxmlformats.org/officeDocument/2006/relationships/customXml" Target="../ink/ink1303.xml"/><Relationship Id="rId23" Type="http://schemas.openxmlformats.org/officeDocument/2006/relationships/customXml" Target="../ink/ink1320.xml"/><Relationship Id="rId28" Type="http://schemas.openxmlformats.org/officeDocument/2006/relationships/customXml" Target="../ink/ink1325.xml"/><Relationship Id="rId49" Type="http://schemas.openxmlformats.org/officeDocument/2006/relationships/customXml" Target="../ink/ink1346.xml"/><Relationship Id="rId114" Type="http://schemas.openxmlformats.org/officeDocument/2006/relationships/customXml" Target="../ink/ink1411.xml"/><Relationship Id="rId119" Type="http://schemas.openxmlformats.org/officeDocument/2006/relationships/customXml" Target="../ink/ink1416.xml"/><Relationship Id="rId44" Type="http://schemas.openxmlformats.org/officeDocument/2006/relationships/customXml" Target="../ink/ink1341.xml"/><Relationship Id="rId60" Type="http://schemas.openxmlformats.org/officeDocument/2006/relationships/customXml" Target="../ink/ink1357.xml"/><Relationship Id="rId65" Type="http://schemas.openxmlformats.org/officeDocument/2006/relationships/customXml" Target="../ink/ink1362.xml"/><Relationship Id="rId81" Type="http://schemas.openxmlformats.org/officeDocument/2006/relationships/customXml" Target="../ink/ink1378.xml"/><Relationship Id="rId86" Type="http://schemas.openxmlformats.org/officeDocument/2006/relationships/customXml" Target="../ink/ink1383.xml"/><Relationship Id="rId130" Type="http://schemas.openxmlformats.org/officeDocument/2006/relationships/customXml" Target="../ink/ink1427.xml"/><Relationship Id="rId135" Type="http://schemas.openxmlformats.org/officeDocument/2006/relationships/customXml" Target="../ink/ink1432.xml"/><Relationship Id="rId13" Type="http://schemas.openxmlformats.org/officeDocument/2006/relationships/customXml" Target="../ink/ink1310.xml"/><Relationship Id="rId18" Type="http://schemas.openxmlformats.org/officeDocument/2006/relationships/customXml" Target="../ink/ink1315.xml"/><Relationship Id="rId39" Type="http://schemas.openxmlformats.org/officeDocument/2006/relationships/customXml" Target="../ink/ink1336.xml"/><Relationship Id="rId109" Type="http://schemas.openxmlformats.org/officeDocument/2006/relationships/customXml" Target="../ink/ink1406.xml"/><Relationship Id="rId34" Type="http://schemas.openxmlformats.org/officeDocument/2006/relationships/customXml" Target="../ink/ink1331.xml"/><Relationship Id="rId50" Type="http://schemas.openxmlformats.org/officeDocument/2006/relationships/customXml" Target="../ink/ink1347.xml"/><Relationship Id="rId55" Type="http://schemas.openxmlformats.org/officeDocument/2006/relationships/customXml" Target="../ink/ink1352.xml"/><Relationship Id="rId76" Type="http://schemas.openxmlformats.org/officeDocument/2006/relationships/customXml" Target="../ink/ink1373.xml"/><Relationship Id="rId97" Type="http://schemas.openxmlformats.org/officeDocument/2006/relationships/customXml" Target="../ink/ink1394.xml"/><Relationship Id="rId104" Type="http://schemas.openxmlformats.org/officeDocument/2006/relationships/customXml" Target="../ink/ink1401.xml"/><Relationship Id="rId120" Type="http://schemas.openxmlformats.org/officeDocument/2006/relationships/customXml" Target="../ink/ink1417.xml"/><Relationship Id="rId125" Type="http://schemas.openxmlformats.org/officeDocument/2006/relationships/customXml" Target="../ink/ink1422.xml"/><Relationship Id="rId7" Type="http://schemas.openxmlformats.org/officeDocument/2006/relationships/customXml" Target="../ink/ink1304.xml"/><Relationship Id="rId71" Type="http://schemas.openxmlformats.org/officeDocument/2006/relationships/customXml" Target="../ink/ink1368.xml"/><Relationship Id="rId92" Type="http://schemas.openxmlformats.org/officeDocument/2006/relationships/customXml" Target="../ink/ink1389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326.xml"/><Relationship Id="rId24" Type="http://schemas.openxmlformats.org/officeDocument/2006/relationships/customXml" Target="../ink/ink1321.xml"/><Relationship Id="rId40" Type="http://schemas.openxmlformats.org/officeDocument/2006/relationships/customXml" Target="../ink/ink1337.xml"/><Relationship Id="rId45" Type="http://schemas.openxmlformats.org/officeDocument/2006/relationships/customXml" Target="../ink/ink1342.xml"/><Relationship Id="rId66" Type="http://schemas.openxmlformats.org/officeDocument/2006/relationships/customXml" Target="../ink/ink1363.xml"/><Relationship Id="rId87" Type="http://schemas.openxmlformats.org/officeDocument/2006/relationships/customXml" Target="../ink/ink1384.xml"/><Relationship Id="rId110" Type="http://schemas.openxmlformats.org/officeDocument/2006/relationships/customXml" Target="../ink/ink1407.xml"/><Relationship Id="rId115" Type="http://schemas.openxmlformats.org/officeDocument/2006/relationships/customXml" Target="../ink/ink1412.xml"/><Relationship Id="rId131" Type="http://schemas.openxmlformats.org/officeDocument/2006/relationships/customXml" Target="../ink/ink1428.xml"/><Relationship Id="rId61" Type="http://schemas.openxmlformats.org/officeDocument/2006/relationships/customXml" Target="../ink/ink1358.xml"/><Relationship Id="rId82" Type="http://schemas.openxmlformats.org/officeDocument/2006/relationships/customXml" Target="../ink/ink1379.xml"/><Relationship Id="rId19" Type="http://schemas.openxmlformats.org/officeDocument/2006/relationships/customXml" Target="../ink/ink1316.xml"/><Relationship Id="rId14" Type="http://schemas.openxmlformats.org/officeDocument/2006/relationships/customXml" Target="../ink/ink1311.xml"/><Relationship Id="rId30" Type="http://schemas.openxmlformats.org/officeDocument/2006/relationships/customXml" Target="../ink/ink1327.xml"/><Relationship Id="rId35" Type="http://schemas.openxmlformats.org/officeDocument/2006/relationships/customXml" Target="../ink/ink1332.xml"/><Relationship Id="rId56" Type="http://schemas.openxmlformats.org/officeDocument/2006/relationships/customXml" Target="../ink/ink1353.xml"/><Relationship Id="rId77" Type="http://schemas.openxmlformats.org/officeDocument/2006/relationships/customXml" Target="../ink/ink1374.xml"/><Relationship Id="rId100" Type="http://schemas.openxmlformats.org/officeDocument/2006/relationships/customXml" Target="../ink/ink1397.xml"/><Relationship Id="rId105" Type="http://schemas.openxmlformats.org/officeDocument/2006/relationships/customXml" Target="../ink/ink1402.xml"/><Relationship Id="rId126" Type="http://schemas.openxmlformats.org/officeDocument/2006/relationships/customXml" Target="../ink/ink1423.xml"/><Relationship Id="rId8" Type="http://schemas.openxmlformats.org/officeDocument/2006/relationships/customXml" Target="../ink/ink1305.xml"/><Relationship Id="rId51" Type="http://schemas.openxmlformats.org/officeDocument/2006/relationships/customXml" Target="../ink/ink1348.xml"/><Relationship Id="rId72" Type="http://schemas.openxmlformats.org/officeDocument/2006/relationships/customXml" Target="../ink/ink1369.xml"/><Relationship Id="rId93" Type="http://schemas.openxmlformats.org/officeDocument/2006/relationships/customXml" Target="../ink/ink1390.xml"/><Relationship Id="rId98" Type="http://schemas.openxmlformats.org/officeDocument/2006/relationships/customXml" Target="../ink/ink1395.xml"/><Relationship Id="rId121" Type="http://schemas.openxmlformats.org/officeDocument/2006/relationships/customXml" Target="../ink/ink1418.xml"/><Relationship Id="rId3" Type="http://schemas.openxmlformats.org/officeDocument/2006/relationships/image" Target="../media/image16.png"/><Relationship Id="rId25" Type="http://schemas.openxmlformats.org/officeDocument/2006/relationships/customXml" Target="../ink/ink1322.xml"/><Relationship Id="rId46" Type="http://schemas.openxmlformats.org/officeDocument/2006/relationships/customXml" Target="../ink/ink1343.xml"/><Relationship Id="rId67" Type="http://schemas.openxmlformats.org/officeDocument/2006/relationships/customXml" Target="../ink/ink1364.xml"/><Relationship Id="rId116" Type="http://schemas.openxmlformats.org/officeDocument/2006/relationships/customXml" Target="../ink/ink1413.xml"/><Relationship Id="rId20" Type="http://schemas.openxmlformats.org/officeDocument/2006/relationships/customXml" Target="../ink/ink1317.xml"/><Relationship Id="rId41" Type="http://schemas.openxmlformats.org/officeDocument/2006/relationships/customXml" Target="../ink/ink1338.xml"/><Relationship Id="rId62" Type="http://schemas.openxmlformats.org/officeDocument/2006/relationships/customXml" Target="../ink/ink1359.xml"/><Relationship Id="rId83" Type="http://schemas.openxmlformats.org/officeDocument/2006/relationships/customXml" Target="../ink/ink1380.xml"/><Relationship Id="rId88" Type="http://schemas.openxmlformats.org/officeDocument/2006/relationships/customXml" Target="../ink/ink1385.xml"/><Relationship Id="rId111" Type="http://schemas.openxmlformats.org/officeDocument/2006/relationships/customXml" Target="../ink/ink1408.xml"/><Relationship Id="rId132" Type="http://schemas.openxmlformats.org/officeDocument/2006/relationships/customXml" Target="../ink/ink1429.xml"/><Relationship Id="rId15" Type="http://schemas.openxmlformats.org/officeDocument/2006/relationships/customXml" Target="../ink/ink1312.xml"/><Relationship Id="rId36" Type="http://schemas.openxmlformats.org/officeDocument/2006/relationships/customXml" Target="../ink/ink1333.xml"/><Relationship Id="rId57" Type="http://schemas.openxmlformats.org/officeDocument/2006/relationships/customXml" Target="../ink/ink1354.xml"/><Relationship Id="rId106" Type="http://schemas.openxmlformats.org/officeDocument/2006/relationships/customXml" Target="../ink/ink1403.xml"/><Relationship Id="rId127" Type="http://schemas.openxmlformats.org/officeDocument/2006/relationships/customXml" Target="../ink/ink1424.xml"/><Relationship Id="rId10" Type="http://schemas.openxmlformats.org/officeDocument/2006/relationships/customXml" Target="../ink/ink1307.xml"/><Relationship Id="rId31" Type="http://schemas.openxmlformats.org/officeDocument/2006/relationships/customXml" Target="../ink/ink1328.xml"/><Relationship Id="rId52" Type="http://schemas.openxmlformats.org/officeDocument/2006/relationships/customXml" Target="../ink/ink1349.xml"/><Relationship Id="rId73" Type="http://schemas.openxmlformats.org/officeDocument/2006/relationships/customXml" Target="../ink/ink1370.xml"/><Relationship Id="rId78" Type="http://schemas.openxmlformats.org/officeDocument/2006/relationships/customXml" Target="../ink/ink1375.xml"/><Relationship Id="rId94" Type="http://schemas.openxmlformats.org/officeDocument/2006/relationships/customXml" Target="../ink/ink1391.xml"/><Relationship Id="rId99" Type="http://schemas.openxmlformats.org/officeDocument/2006/relationships/customXml" Target="../ink/ink1396.xml"/><Relationship Id="rId101" Type="http://schemas.openxmlformats.org/officeDocument/2006/relationships/customXml" Target="../ink/ink1398.xml"/><Relationship Id="rId122" Type="http://schemas.openxmlformats.org/officeDocument/2006/relationships/customXml" Target="../ink/ink1419.xml"/><Relationship Id="rId4" Type="http://schemas.openxmlformats.org/officeDocument/2006/relationships/customXml" Target="../ink/ink1301.xml"/><Relationship Id="rId9" Type="http://schemas.openxmlformats.org/officeDocument/2006/relationships/customXml" Target="../ink/ink1306.xml"/><Relationship Id="rId26" Type="http://schemas.openxmlformats.org/officeDocument/2006/relationships/customXml" Target="../ink/ink1323.xml"/><Relationship Id="rId47" Type="http://schemas.openxmlformats.org/officeDocument/2006/relationships/customXml" Target="../ink/ink1344.xml"/><Relationship Id="rId68" Type="http://schemas.openxmlformats.org/officeDocument/2006/relationships/customXml" Target="../ink/ink1365.xml"/><Relationship Id="rId89" Type="http://schemas.openxmlformats.org/officeDocument/2006/relationships/customXml" Target="../ink/ink1386.xml"/><Relationship Id="rId112" Type="http://schemas.openxmlformats.org/officeDocument/2006/relationships/customXml" Target="../ink/ink1409.xml"/><Relationship Id="rId133" Type="http://schemas.openxmlformats.org/officeDocument/2006/relationships/customXml" Target="../ink/ink1430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45.xml"/><Relationship Id="rId21" Type="http://schemas.openxmlformats.org/officeDocument/2006/relationships/customXml" Target="../ink/ink1449.xml"/><Relationship Id="rId42" Type="http://schemas.openxmlformats.org/officeDocument/2006/relationships/customXml" Target="../ink/ink1470.xml"/><Relationship Id="rId63" Type="http://schemas.openxmlformats.org/officeDocument/2006/relationships/customXml" Target="../ink/ink1491.xml"/><Relationship Id="rId84" Type="http://schemas.openxmlformats.org/officeDocument/2006/relationships/customXml" Target="../ink/ink1512.xml"/><Relationship Id="rId138" Type="http://schemas.openxmlformats.org/officeDocument/2006/relationships/customXml" Target="../ink/ink1566.xml"/><Relationship Id="rId159" Type="http://schemas.openxmlformats.org/officeDocument/2006/relationships/customXml" Target="../ink/ink1587.xml"/><Relationship Id="rId170" Type="http://schemas.openxmlformats.org/officeDocument/2006/relationships/customXml" Target="../ink/ink1598.xml"/><Relationship Id="rId191" Type="http://schemas.openxmlformats.org/officeDocument/2006/relationships/customXml" Target="../ink/ink1619.xml"/><Relationship Id="rId205" Type="http://schemas.openxmlformats.org/officeDocument/2006/relationships/customXml" Target="../ink/ink1633.xml"/><Relationship Id="rId107" Type="http://schemas.openxmlformats.org/officeDocument/2006/relationships/customXml" Target="../ink/ink1535.xml"/><Relationship Id="rId11" Type="http://schemas.openxmlformats.org/officeDocument/2006/relationships/customXml" Target="../ink/ink1439.xml"/><Relationship Id="rId32" Type="http://schemas.openxmlformats.org/officeDocument/2006/relationships/customXml" Target="../ink/ink1460.xml"/><Relationship Id="rId53" Type="http://schemas.openxmlformats.org/officeDocument/2006/relationships/customXml" Target="../ink/ink1481.xml"/><Relationship Id="rId74" Type="http://schemas.openxmlformats.org/officeDocument/2006/relationships/customXml" Target="../ink/ink1502.xml"/><Relationship Id="rId128" Type="http://schemas.openxmlformats.org/officeDocument/2006/relationships/customXml" Target="../ink/ink1556.xml"/><Relationship Id="rId149" Type="http://schemas.openxmlformats.org/officeDocument/2006/relationships/customXml" Target="../ink/ink1577.xml"/><Relationship Id="rId5" Type="http://schemas.openxmlformats.org/officeDocument/2006/relationships/customXml" Target="../ink/ink1433.xml"/><Relationship Id="rId95" Type="http://schemas.openxmlformats.org/officeDocument/2006/relationships/customXml" Target="../ink/ink1523.xml"/><Relationship Id="rId160" Type="http://schemas.openxmlformats.org/officeDocument/2006/relationships/customXml" Target="../ink/ink1588.xml"/><Relationship Id="rId181" Type="http://schemas.openxmlformats.org/officeDocument/2006/relationships/customXml" Target="../ink/ink1609.xml"/><Relationship Id="rId216" Type="http://schemas.openxmlformats.org/officeDocument/2006/relationships/customXml" Target="../ink/ink1644.xml"/><Relationship Id="rId22" Type="http://schemas.openxmlformats.org/officeDocument/2006/relationships/customXml" Target="../ink/ink1450.xml"/><Relationship Id="rId43" Type="http://schemas.openxmlformats.org/officeDocument/2006/relationships/customXml" Target="../ink/ink1471.xml"/><Relationship Id="rId64" Type="http://schemas.openxmlformats.org/officeDocument/2006/relationships/customXml" Target="../ink/ink1492.xml"/><Relationship Id="rId118" Type="http://schemas.openxmlformats.org/officeDocument/2006/relationships/customXml" Target="../ink/ink1546.xml"/><Relationship Id="rId139" Type="http://schemas.openxmlformats.org/officeDocument/2006/relationships/customXml" Target="../ink/ink1567.xml"/><Relationship Id="rId85" Type="http://schemas.openxmlformats.org/officeDocument/2006/relationships/customXml" Target="../ink/ink1513.xml"/><Relationship Id="rId150" Type="http://schemas.openxmlformats.org/officeDocument/2006/relationships/customXml" Target="../ink/ink1578.xml"/><Relationship Id="rId171" Type="http://schemas.openxmlformats.org/officeDocument/2006/relationships/customXml" Target="../ink/ink1599.xml"/><Relationship Id="rId192" Type="http://schemas.openxmlformats.org/officeDocument/2006/relationships/customXml" Target="../ink/ink1620.xml"/><Relationship Id="rId206" Type="http://schemas.openxmlformats.org/officeDocument/2006/relationships/customXml" Target="../ink/ink1634.xml"/><Relationship Id="rId12" Type="http://schemas.openxmlformats.org/officeDocument/2006/relationships/customXml" Target="../ink/ink1440.xml"/><Relationship Id="rId33" Type="http://schemas.openxmlformats.org/officeDocument/2006/relationships/customXml" Target="../ink/ink1461.xml"/><Relationship Id="rId108" Type="http://schemas.openxmlformats.org/officeDocument/2006/relationships/customXml" Target="../ink/ink1536.xml"/><Relationship Id="rId129" Type="http://schemas.openxmlformats.org/officeDocument/2006/relationships/customXml" Target="../ink/ink1557.xml"/><Relationship Id="rId54" Type="http://schemas.openxmlformats.org/officeDocument/2006/relationships/customXml" Target="../ink/ink1482.xml"/><Relationship Id="rId75" Type="http://schemas.openxmlformats.org/officeDocument/2006/relationships/customXml" Target="../ink/ink1503.xml"/><Relationship Id="rId96" Type="http://schemas.openxmlformats.org/officeDocument/2006/relationships/customXml" Target="../ink/ink1524.xml"/><Relationship Id="rId140" Type="http://schemas.openxmlformats.org/officeDocument/2006/relationships/customXml" Target="../ink/ink1568.xml"/><Relationship Id="rId161" Type="http://schemas.openxmlformats.org/officeDocument/2006/relationships/customXml" Target="../ink/ink1589.xml"/><Relationship Id="rId182" Type="http://schemas.openxmlformats.org/officeDocument/2006/relationships/customXml" Target="../ink/ink1610.xml"/><Relationship Id="rId6" Type="http://schemas.openxmlformats.org/officeDocument/2006/relationships/customXml" Target="../ink/ink1434.xml"/><Relationship Id="rId23" Type="http://schemas.openxmlformats.org/officeDocument/2006/relationships/customXml" Target="../ink/ink1451.xml"/><Relationship Id="rId119" Type="http://schemas.openxmlformats.org/officeDocument/2006/relationships/customXml" Target="../ink/ink1547.xml"/><Relationship Id="rId44" Type="http://schemas.openxmlformats.org/officeDocument/2006/relationships/customXml" Target="../ink/ink1472.xml"/><Relationship Id="rId65" Type="http://schemas.openxmlformats.org/officeDocument/2006/relationships/customXml" Target="../ink/ink1493.xml"/><Relationship Id="rId86" Type="http://schemas.openxmlformats.org/officeDocument/2006/relationships/customXml" Target="../ink/ink1514.xml"/><Relationship Id="rId130" Type="http://schemas.openxmlformats.org/officeDocument/2006/relationships/customXml" Target="../ink/ink1558.xml"/><Relationship Id="rId151" Type="http://schemas.openxmlformats.org/officeDocument/2006/relationships/customXml" Target="../ink/ink1579.xml"/><Relationship Id="rId172" Type="http://schemas.openxmlformats.org/officeDocument/2006/relationships/customXml" Target="../ink/ink1600.xml"/><Relationship Id="rId193" Type="http://schemas.openxmlformats.org/officeDocument/2006/relationships/customXml" Target="../ink/ink1621.xml"/><Relationship Id="rId207" Type="http://schemas.openxmlformats.org/officeDocument/2006/relationships/customXml" Target="../ink/ink1635.xml"/><Relationship Id="rId13" Type="http://schemas.openxmlformats.org/officeDocument/2006/relationships/customXml" Target="../ink/ink1441.xml"/><Relationship Id="rId109" Type="http://schemas.openxmlformats.org/officeDocument/2006/relationships/customXml" Target="../ink/ink1537.xml"/><Relationship Id="rId34" Type="http://schemas.openxmlformats.org/officeDocument/2006/relationships/customXml" Target="../ink/ink1462.xml"/><Relationship Id="rId55" Type="http://schemas.openxmlformats.org/officeDocument/2006/relationships/customXml" Target="../ink/ink1483.xml"/><Relationship Id="rId76" Type="http://schemas.openxmlformats.org/officeDocument/2006/relationships/customXml" Target="../ink/ink1504.xml"/><Relationship Id="rId97" Type="http://schemas.openxmlformats.org/officeDocument/2006/relationships/customXml" Target="../ink/ink1525.xml"/><Relationship Id="rId120" Type="http://schemas.openxmlformats.org/officeDocument/2006/relationships/customXml" Target="../ink/ink1548.xml"/><Relationship Id="rId141" Type="http://schemas.openxmlformats.org/officeDocument/2006/relationships/customXml" Target="../ink/ink1569.xml"/><Relationship Id="rId7" Type="http://schemas.openxmlformats.org/officeDocument/2006/relationships/customXml" Target="../ink/ink1435.xml"/><Relationship Id="rId162" Type="http://schemas.openxmlformats.org/officeDocument/2006/relationships/customXml" Target="../ink/ink1590.xml"/><Relationship Id="rId183" Type="http://schemas.openxmlformats.org/officeDocument/2006/relationships/customXml" Target="../ink/ink1611.xml"/><Relationship Id="rId24" Type="http://schemas.openxmlformats.org/officeDocument/2006/relationships/customXml" Target="../ink/ink1452.xml"/><Relationship Id="rId45" Type="http://schemas.openxmlformats.org/officeDocument/2006/relationships/customXml" Target="../ink/ink1473.xml"/><Relationship Id="rId66" Type="http://schemas.openxmlformats.org/officeDocument/2006/relationships/customXml" Target="../ink/ink1494.xml"/><Relationship Id="rId87" Type="http://schemas.openxmlformats.org/officeDocument/2006/relationships/customXml" Target="../ink/ink1515.xml"/><Relationship Id="rId110" Type="http://schemas.openxmlformats.org/officeDocument/2006/relationships/customXml" Target="../ink/ink1538.xml"/><Relationship Id="rId131" Type="http://schemas.openxmlformats.org/officeDocument/2006/relationships/customXml" Target="../ink/ink1559.xml"/><Relationship Id="rId152" Type="http://schemas.openxmlformats.org/officeDocument/2006/relationships/customXml" Target="../ink/ink1580.xml"/><Relationship Id="rId173" Type="http://schemas.openxmlformats.org/officeDocument/2006/relationships/customXml" Target="../ink/ink1601.xml"/><Relationship Id="rId194" Type="http://schemas.openxmlformats.org/officeDocument/2006/relationships/customXml" Target="../ink/ink1622.xml"/><Relationship Id="rId208" Type="http://schemas.openxmlformats.org/officeDocument/2006/relationships/customXml" Target="../ink/ink1636.xml"/><Relationship Id="rId19" Type="http://schemas.openxmlformats.org/officeDocument/2006/relationships/customXml" Target="../ink/ink1447.xml"/><Relationship Id="rId14" Type="http://schemas.openxmlformats.org/officeDocument/2006/relationships/customXml" Target="../ink/ink1442.xml"/><Relationship Id="rId30" Type="http://schemas.openxmlformats.org/officeDocument/2006/relationships/customXml" Target="../ink/ink1458.xml"/><Relationship Id="rId35" Type="http://schemas.openxmlformats.org/officeDocument/2006/relationships/customXml" Target="../ink/ink1463.xml"/><Relationship Id="rId56" Type="http://schemas.openxmlformats.org/officeDocument/2006/relationships/customXml" Target="../ink/ink1484.xml"/><Relationship Id="rId77" Type="http://schemas.openxmlformats.org/officeDocument/2006/relationships/customXml" Target="../ink/ink1505.xml"/><Relationship Id="rId100" Type="http://schemas.openxmlformats.org/officeDocument/2006/relationships/customXml" Target="../ink/ink1528.xml"/><Relationship Id="rId105" Type="http://schemas.openxmlformats.org/officeDocument/2006/relationships/customXml" Target="../ink/ink1533.xml"/><Relationship Id="rId126" Type="http://schemas.openxmlformats.org/officeDocument/2006/relationships/customXml" Target="../ink/ink1554.xml"/><Relationship Id="rId147" Type="http://schemas.openxmlformats.org/officeDocument/2006/relationships/customXml" Target="../ink/ink1575.xml"/><Relationship Id="rId168" Type="http://schemas.openxmlformats.org/officeDocument/2006/relationships/customXml" Target="../ink/ink1596.xml"/><Relationship Id="rId8" Type="http://schemas.openxmlformats.org/officeDocument/2006/relationships/customXml" Target="../ink/ink1436.xml"/><Relationship Id="rId51" Type="http://schemas.openxmlformats.org/officeDocument/2006/relationships/customXml" Target="../ink/ink1479.xml"/><Relationship Id="rId72" Type="http://schemas.openxmlformats.org/officeDocument/2006/relationships/customXml" Target="../ink/ink1500.xml"/><Relationship Id="rId93" Type="http://schemas.openxmlformats.org/officeDocument/2006/relationships/customXml" Target="../ink/ink1521.xml"/><Relationship Id="rId98" Type="http://schemas.openxmlformats.org/officeDocument/2006/relationships/customXml" Target="../ink/ink1526.xml"/><Relationship Id="rId121" Type="http://schemas.openxmlformats.org/officeDocument/2006/relationships/customXml" Target="../ink/ink1549.xml"/><Relationship Id="rId142" Type="http://schemas.openxmlformats.org/officeDocument/2006/relationships/customXml" Target="../ink/ink1570.xml"/><Relationship Id="rId163" Type="http://schemas.openxmlformats.org/officeDocument/2006/relationships/customXml" Target="../ink/ink1591.xml"/><Relationship Id="rId184" Type="http://schemas.openxmlformats.org/officeDocument/2006/relationships/customXml" Target="../ink/ink1612.xml"/><Relationship Id="rId189" Type="http://schemas.openxmlformats.org/officeDocument/2006/relationships/customXml" Target="../ink/ink1617.xml"/><Relationship Id="rId3" Type="http://schemas.openxmlformats.org/officeDocument/2006/relationships/image" Target="../media/image17.png"/><Relationship Id="rId214" Type="http://schemas.openxmlformats.org/officeDocument/2006/relationships/customXml" Target="../ink/ink1642.xml"/><Relationship Id="rId25" Type="http://schemas.openxmlformats.org/officeDocument/2006/relationships/customXml" Target="../ink/ink1453.xml"/><Relationship Id="rId46" Type="http://schemas.openxmlformats.org/officeDocument/2006/relationships/customXml" Target="../ink/ink1474.xml"/><Relationship Id="rId67" Type="http://schemas.openxmlformats.org/officeDocument/2006/relationships/customXml" Target="../ink/ink1495.xml"/><Relationship Id="rId116" Type="http://schemas.openxmlformats.org/officeDocument/2006/relationships/customXml" Target="../ink/ink1544.xml"/><Relationship Id="rId137" Type="http://schemas.openxmlformats.org/officeDocument/2006/relationships/customXml" Target="../ink/ink1565.xml"/><Relationship Id="rId158" Type="http://schemas.openxmlformats.org/officeDocument/2006/relationships/customXml" Target="../ink/ink1586.xml"/><Relationship Id="rId20" Type="http://schemas.openxmlformats.org/officeDocument/2006/relationships/customXml" Target="../ink/ink1448.xml"/><Relationship Id="rId41" Type="http://schemas.openxmlformats.org/officeDocument/2006/relationships/customXml" Target="../ink/ink1469.xml"/><Relationship Id="rId62" Type="http://schemas.openxmlformats.org/officeDocument/2006/relationships/customXml" Target="../ink/ink1490.xml"/><Relationship Id="rId83" Type="http://schemas.openxmlformats.org/officeDocument/2006/relationships/customXml" Target="../ink/ink1511.xml"/><Relationship Id="rId88" Type="http://schemas.openxmlformats.org/officeDocument/2006/relationships/customXml" Target="../ink/ink1516.xml"/><Relationship Id="rId111" Type="http://schemas.openxmlformats.org/officeDocument/2006/relationships/customXml" Target="../ink/ink1539.xml"/><Relationship Id="rId132" Type="http://schemas.openxmlformats.org/officeDocument/2006/relationships/customXml" Target="../ink/ink1560.xml"/><Relationship Id="rId153" Type="http://schemas.openxmlformats.org/officeDocument/2006/relationships/customXml" Target="../ink/ink1581.xml"/><Relationship Id="rId174" Type="http://schemas.openxmlformats.org/officeDocument/2006/relationships/customXml" Target="../ink/ink1602.xml"/><Relationship Id="rId179" Type="http://schemas.openxmlformats.org/officeDocument/2006/relationships/customXml" Target="../ink/ink1607.xml"/><Relationship Id="rId195" Type="http://schemas.openxmlformats.org/officeDocument/2006/relationships/customXml" Target="../ink/ink1623.xml"/><Relationship Id="rId209" Type="http://schemas.openxmlformats.org/officeDocument/2006/relationships/customXml" Target="../ink/ink1637.xml"/><Relationship Id="rId190" Type="http://schemas.openxmlformats.org/officeDocument/2006/relationships/customXml" Target="../ink/ink1618.xml"/><Relationship Id="rId204" Type="http://schemas.openxmlformats.org/officeDocument/2006/relationships/customXml" Target="../ink/ink1632.xml"/><Relationship Id="rId15" Type="http://schemas.openxmlformats.org/officeDocument/2006/relationships/customXml" Target="../ink/ink1443.xml"/><Relationship Id="rId36" Type="http://schemas.openxmlformats.org/officeDocument/2006/relationships/customXml" Target="../ink/ink1464.xml"/><Relationship Id="rId57" Type="http://schemas.openxmlformats.org/officeDocument/2006/relationships/customXml" Target="../ink/ink1485.xml"/><Relationship Id="rId106" Type="http://schemas.openxmlformats.org/officeDocument/2006/relationships/customXml" Target="../ink/ink1534.xml"/><Relationship Id="rId127" Type="http://schemas.openxmlformats.org/officeDocument/2006/relationships/customXml" Target="../ink/ink1555.xml"/><Relationship Id="rId10" Type="http://schemas.openxmlformats.org/officeDocument/2006/relationships/customXml" Target="../ink/ink1438.xml"/><Relationship Id="rId31" Type="http://schemas.openxmlformats.org/officeDocument/2006/relationships/customXml" Target="../ink/ink1459.xml"/><Relationship Id="rId52" Type="http://schemas.openxmlformats.org/officeDocument/2006/relationships/customXml" Target="../ink/ink1480.xml"/><Relationship Id="rId73" Type="http://schemas.openxmlformats.org/officeDocument/2006/relationships/customXml" Target="../ink/ink1501.xml"/><Relationship Id="rId78" Type="http://schemas.openxmlformats.org/officeDocument/2006/relationships/customXml" Target="../ink/ink1506.xml"/><Relationship Id="rId94" Type="http://schemas.openxmlformats.org/officeDocument/2006/relationships/customXml" Target="../ink/ink1522.xml"/><Relationship Id="rId99" Type="http://schemas.openxmlformats.org/officeDocument/2006/relationships/customXml" Target="../ink/ink1527.xml"/><Relationship Id="rId101" Type="http://schemas.openxmlformats.org/officeDocument/2006/relationships/customXml" Target="../ink/ink1529.xml"/><Relationship Id="rId122" Type="http://schemas.openxmlformats.org/officeDocument/2006/relationships/customXml" Target="../ink/ink1550.xml"/><Relationship Id="rId143" Type="http://schemas.openxmlformats.org/officeDocument/2006/relationships/customXml" Target="../ink/ink1571.xml"/><Relationship Id="rId148" Type="http://schemas.openxmlformats.org/officeDocument/2006/relationships/customXml" Target="../ink/ink1576.xml"/><Relationship Id="rId164" Type="http://schemas.openxmlformats.org/officeDocument/2006/relationships/customXml" Target="../ink/ink1592.xml"/><Relationship Id="rId169" Type="http://schemas.openxmlformats.org/officeDocument/2006/relationships/customXml" Target="../ink/ink1597.xml"/><Relationship Id="rId185" Type="http://schemas.openxmlformats.org/officeDocument/2006/relationships/customXml" Target="../ink/ink1613.xml"/><Relationship Id="rId4" Type="http://schemas.openxmlformats.org/officeDocument/2006/relationships/image" Target="../media/image18.png"/><Relationship Id="rId9" Type="http://schemas.openxmlformats.org/officeDocument/2006/relationships/customXml" Target="../ink/ink1437.xml"/><Relationship Id="rId180" Type="http://schemas.openxmlformats.org/officeDocument/2006/relationships/customXml" Target="../ink/ink1608.xml"/><Relationship Id="rId210" Type="http://schemas.openxmlformats.org/officeDocument/2006/relationships/customXml" Target="../ink/ink1638.xml"/><Relationship Id="rId215" Type="http://schemas.openxmlformats.org/officeDocument/2006/relationships/customXml" Target="../ink/ink1643.xml"/><Relationship Id="rId26" Type="http://schemas.openxmlformats.org/officeDocument/2006/relationships/customXml" Target="../ink/ink1454.xml"/><Relationship Id="rId47" Type="http://schemas.openxmlformats.org/officeDocument/2006/relationships/customXml" Target="../ink/ink1475.xml"/><Relationship Id="rId68" Type="http://schemas.openxmlformats.org/officeDocument/2006/relationships/customXml" Target="../ink/ink1496.xml"/><Relationship Id="rId89" Type="http://schemas.openxmlformats.org/officeDocument/2006/relationships/customXml" Target="../ink/ink1517.xml"/><Relationship Id="rId112" Type="http://schemas.openxmlformats.org/officeDocument/2006/relationships/customXml" Target="../ink/ink1540.xml"/><Relationship Id="rId133" Type="http://schemas.openxmlformats.org/officeDocument/2006/relationships/customXml" Target="../ink/ink1561.xml"/><Relationship Id="rId154" Type="http://schemas.openxmlformats.org/officeDocument/2006/relationships/customXml" Target="../ink/ink1582.xml"/><Relationship Id="rId175" Type="http://schemas.openxmlformats.org/officeDocument/2006/relationships/customXml" Target="../ink/ink1603.xml"/><Relationship Id="rId196" Type="http://schemas.openxmlformats.org/officeDocument/2006/relationships/customXml" Target="../ink/ink1624.xml"/><Relationship Id="rId200" Type="http://schemas.openxmlformats.org/officeDocument/2006/relationships/customXml" Target="../ink/ink1628.xml"/><Relationship Id="rId16" Type="http://schemas.openxmlformats.org/officeDocument/2006/relationships/customXml" Target="../ink/ink1444.xml"/><Relationship Id="rId37" Type="http://schemas.openxmlformats.org/officeDocument/2006/relationships/customXml" Target="../ink/ink1465.xml"/><Relationship Id="rId58" Type="http://schemas.openxmlformats.org/officeDocument/2006/relationships/customXml" Target="../ink/ink1486.xml"/><Relationship Id="rId79" Type="http://schemas.openxmlformats.org/officeDocument/2006/relationships/customXml" Target="../ink/ink1507.xml"/><Relationship Id="rId102" Type="http://schemas.openxmlformats.org/officeDocument/2006/relationships/customXml" Target="../ink/ink1530.xml"/><Relationship Id="rId123" Type="http://schemas.openxmlformats.org/officeDocument/2006/relationships/customXml" Target="../ink/ink1551.xml"/><Relationship Id="rId144" Type="http://schemas.openxmlformats.org/officeDocument/2006/relationships/customXml" Target="../ink/ink1572.xml"/><Relationship Id="rId90" Type="http://schemas.openxmlformats.org/officeDocument/2006/relationships/customXml" Target="../ink/ink1518.xml"/><Relationship Id="rId165" Type="http://schemas.openxmlformats.org/officeDocument/2006/relationships/customXml" Target="../ink/ink1593.xml"/><Relationship Id="rId186" Type="http://schemas.openxmlformats.org/officeDocument/2006/relationships/customXml" Target="../ink/ink1614.xml"/><Relationship Id="rId211" Type="http://schemas.openxmlformats.org/officeDocument/2006/relationships/customXml" Target="../ink/ink1639.xml"/><Relationship Id="rId27" Type="http://schemas.openxmlformats.org/officeDocument/2006/relationships/customXml" Target="../ink/ink1455.xml"/><Relationship Id="rId48" Type="http://schemas.openxmlformats.org/officeDocument/2006/relationships/customXml" Target="../ink/ink1476.xml"/><Relationship Id="rId69" Type="http://schemas.openxmlformats.org/officeDocument/2006/relationships/customXml" Target="../ink/ink1497.xml"/><Relationship Id="rId113" Type="http://schemas.openxmlformats.org/officeDocument/2006/relationships/customXml" Target="../ink/ink1541.xml"/><Relationship Id="rId134" Type="http://schemas.openxmlformats.org/officeDocument/2006/relationships/customXml" Target="../ink/ink1562.xml"/><Relationship Id="rId80" Type="http://schemas.openxmlformats.org/officeDocument/2006/relationships/customXml" Target="../ink/ink1508.xml"/><Relationship Id="rId155" Type="http://schemas.openxmlformats.org/officeDocument/2006/relationships/customXml" Target="../ink/ink1583.xml"/><Relationship Id="rId176" Type="http://schemas.openxmlformats.org/officeDocument/2006/relationships/customXml" Target="../ink/ink1604.xml"/><Relationship Id="rId197" Type="http://schemas.openxmlformats.org/officeDocument/2006/relationships/customXml" Target="../ink/ink1625.xml"/><Relationship Id="rId201" Type="http://schemas.openxmlformats.org/officeDocument/2006/relationships/customXml" Target="../ink/ink1629.xml"/><Relationship Id="rId17" Type="http://schemas.openxmlformats.org/officeDocument/2006/relationships/customXml" Target="../ink/ink1445.xml"/><Relationship Id="rId38" Type="http://schemas.openxmlformats.org/officeDocument/2006/relationships/customXml" Target="../ink/ink1466.xml"/><Relationship Id="rId59" Type="http://schemas.openxmlformats.org/officeDocument/2006/relationships/customXml" Target="../ink/ink1487.xml"/><Relationship Id="rId103" Type="http://schemas.openxmlformats.org/officeDocument/2006/relationships/customXml" Target="../ink/ink1531.xml"/><Relationship Id="rId124" Type="http://schemas.openxmlformats.org/officeDocument/2006/relationships/customXml" Target="../ink/ink1552.xml"/><Relationship Id="rId70" Type="http://schemas.openxmlformats.org/officeDocument/2006/relationships/customXml" Target="../ink/ink1498.xml"/><Relationship Id="rId91" Type="http://schemas.openxmlformats.org/officeDocument/2006/relationships/customXml" Target="../ink/ink1519.xml"/><Relationship Id="rId145" Type="http://schemas.openxmlformats.org/officeDocument/2006/relationships/customXml" Target="../ink/ink1573.xml"/><Relationship Id="rId166" Type="http://schemas.openxmlformats.org/officeDocument/2006/relationships/customXml" Target="../ink/ink1594.xml"/><Relationship Id="rId187" Type="http://schemas.openxmlformats.org/officeDocument/2006/relationships/customXml" Target="../ink/ink1615.xml"/><Relationship Id="rId1" Type="http://schemas.openxmlformats.org/officeDocument/2006/relationships/tags" Target="../tags/tag78.xml"/><Relationship Id="rId212" Type="http://schemas.openxmlformats.org/officeDocument/2006/relationships/customXml" Target="../ink/ink1640.xml"/><Relationship Id="rId28" Type="http://schemas.openxmlformats.org/officeDocument/2006/relationships/customXml" Target="../ink/ink1456.xml"/><Relationship Id="rId49" Type="http://schemas.openxmlformats.org/officeDocument/2006/relationships/customXml" Target="../ink/ink1477.xml"/><Relationship Id="rId114" Type="http://schemas.openxmlformats.org/officeDocument/2006/relationships/customXml" Target="../ink/ink1542.xml"/><Relationship Id="rId60" Type="http://schemas.openxmlformats.org/officeDocument/2006/relationships/customXml" Target="../ink/ink1488.xml"/><Relationship Id="rId81" Type="http://schemas.openxmlformats.org/officeDocument/2006/relationships/customXml" Target="../ink/ink1509.xml"/><Relationship Id="rId135" Type="http://schemas.openxmlformats.org/officeDocument/2006/relationships/customXml" Target="../ink/ink1563.xml"/><Relationship Id="rId156" Type="http://schemas.openxmlformats.org/officeDocument/2006/relationships/customXml" Target="../ink/ink1584.xml"/><Relationship Id="rId177" Type="http://schemas.openxmlformats.org/officeDocument/2006/relationships/customXml" Target="../ink/ink1605.xml"/><Relationship Id="rId198" Type="http://schemas.openxmlformats.org/officeDocument/2006/relationships/customXml" Target="../ink/ink1626.xml"/><Relationship Id="rId202" Type="http://schemas.openxmlformats.org/officeDocument/2006/relationships/customXml" Target="../ink/ink1630.xml"/><Relationship Id="rId18" Type="http://schemas.openxmlformats.org/officeDocument/2006/relationships/customXml" Target="../ink/ink1446.xml"/><Relationship Id="rId39" Type="http://schemas.openxmlformats.org/officeDocument/2006/relationships/customXml" Target="../ink/ink1467.xml"/><Relationship Id="rId50" Type="http://schemas.openxmlformats.org/officeDocument/2006/relationships/customXml" Target="../ink/ink1478.xml"/><Relationship Id="rId104" Type="http://schemas.openxmlformats.org/officeDocument/2006/relationships/customXml" Target="../ink/ink1532.xml"/><Relationship Id="rId125" Type="http://schemas.openxmlformats.org/officeDocument/2006/relationships/customXml" Target="../ink/ink1553.xml"/><Relationship Id="rId146" Type="http://schemas.openxmlformats.org/officeDocument/2006/relationships/customXml" Target="../ink/ink1574.xml"/><Relationship Id="rId167" Type="http://schemas.openxmlformats.org/officeDocument/2006/relationships/customXml" Target="../ink/ink1595.xml"/><Relationship Id="rId188" Type="http://schemas.openxmlformats.org/officeDocument/2006/relationships/customXml" Target="../ink/ink1616.xml"/><Relationship Id="rId71" Type="http://schemas.openxmlformats.org/officeDocument/2006/relationships/customXml" Target="../ink/ink1499.xml"/><Relationship Id="rId92" Type="http://schemas.openxmlformats.org/officeDocument/2006/relationships/customXml" Target="../ink/ink1520.xml"/><Relationship Id="rId213" Type="http://schemas.openxmlformats.org/officeDocument/2006/relationships/customXml" Target="../ink/ink1641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457.xml"/><Relationship Id="rId40" Type="http://schemas.openxmlformats.org/officeDocument/2006/relationships/customXml" Target="../ink/ink1468.xml"/><Relationship Id="rId115" Type="http://schemas.openxmlformats.org/officeDocument/2006/relationships/customXml" Target="../ink/ink1543.xml"/><Relationship Id="rId136" Type="http://schemas.openxmlformats.org/officeDocument/2006/relationships/customXml" Target="../ink/ink1564.xml"/><Relationship Id="rId157" Type="http://schemas.openxmlformats.org/officeDocument/2006/relationships/customXml" Target="../ink/ink1585.xml"/><Relationship Id="rId178" Type="http://schemas.openxmlformats.org/officeDocument/2006/relationships/customXml" Target="../ink/ink1606.xml"/><Relationship Id="rId61" Type="http://schemas.openxmlformats.org/officeDocument/2006/relationships/customXml" Target="../ink/ink1489.xml"/><Relationship Id="rId82" Type="http://schemas.openxmlformats.org/officeDocument/2006/relationships/customXml" Target="../ink/ink1510.xml"/><Relationship Id="rId199" Type="http://schemas.openxmlformats.org/officeDocument/2006/relationships/customXml" Target="../ink/ink1627.xml"/><Relationship Id="rId203" Type="http://schemas.openxmlformats.org/officeDocument/2006/relationships/customXml" Target="../ink/ink1631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58.xml"/><Relationship Id="rId21" Type="http://schemas.openxmlformats.org/officeDocument/2006/relationships/customXml" Target="../ink/ink1662.xml"/><Relationship Id="rId42" Type="http://schemas.openxmlformats.org/officeDocument/2006/relationships/customXml" Target="../ink/ink1683.xml"/><Relationship Id="rId63" Type="http://schemas.openxmlformats.org/officeDocument/2006/relationships/customXml" Target="../ink/ink1704.xml"/><Relationship Id="rId84" Type="http://schemas.openxmlformats.org/officeDocument/2006/relationships/customXml" Target="../ink/ink1725.xml"/><Relationship Id="rId138" Type="http://schemas.openxmlformats.org/officeDocument/2006/relationships/customXml" Target="../ink/ink1779.xml"/><Relationship Id="rId159" Type="http://schemas.openxmlformats.org/officeDocument/2006/relationships/customXml" Target="../ink/ink1800.xml"/><Relationship Id="rId170" Type="http://schemas.openxmlformats.org/officeDocument/2006/relationships/customXml" Target="../ink/ink1811.xml"/><Relationship Id="rId107" Type="http://schemas.openxmlformats.org/officeDocument/2006/relationships/customXml" Target="../ink/ink1748.xml"/><Relationship Id="rId11" Type="http://schemas.openxmlformats.org/officeDocument/2006/relationships/customXml" Target="../ink/ink1652.xml"/><Relationship Id="rId32" Type="http://schemas.openxmlformats.org/officeDocument/2006/relationships/customXml" Target="../ink/ink1673.xml"/><Relationship Id="rId53" Type="http://schemas.openxmlformats.org/officeDocument/2006/relationships/customXml" Target="../ink/ink1694.xml"/><Relationship Id="rId74" Type="http://schemas.openxmlformats.org/officeDocument/2006/relationships/customXml" Target="../ink/ink1715.xml"/><Relationship Id="rId128" Type="http://schemas.openxmlformats.org/officeDocument/2006/relationships/customXml" Target="../ink/ink1769.xml"/><Relationship Id="rId149" Type="http://schemas.openxmlformats.org/officeDocument/2006/relationships/customXml" Target="../ink/ink1790.xml"/><Relationship Id="rId5" Type="http://schemas.openxmlformats.org/officeDocument/2006/relationships/customXml" Target="../ink/ink1646.xml"/><Relationship Id="rId95" Type="http://schemas.openxmlformats.org/officeDocument/2006/relationships/customXml" Target="../ink/ink1736.xml"/><Relationship Id="rId160" Type="http://schemas.openxmlformats.org/officeDocument/2006/relationships/customXml" Target="../ink/ink1801.xml"/><Relationship Id="rId181" Type="http://schemas.openxmlformats.org/officeDocument/2006/relationships/customXml" Target="../ink/ink1822.xml"/><Relationship Id="rId22" Type="http://schemas.openxmlformats.org/officeDocument/2006/relationships/customXml" Target="../ink/ink1663.xml"/><Relationship Id="rId43" Type="http://schemas.openxmlformats.org/officeDocument/2006/relationships/customXml" Target="../ink/ink1684.xml"/><Relationship Id="rId64" Type="http://schemas.openxmlformats.org/officeDocument/2006/relationships/customXml" Target="../ink/ink1705.xml"/><Relationship Id="rId118" Type="http://schemas.openxmlformats.org/officeDocument/2006/relationships/customXml" Target="../ink/ink1759.xml"/><Relationship Id="rId139" Type="http://schemas.openxmlformats.org/officeDocument/2006/relationships/customXml" Target="../ink/ink1780.xml"/><Relationship Id="rId85" Type="http://schemas.openxmlformats.org/officeDocument/2006/relationships/customXml" Target="../ink/ink1726.xml"/><Relationship Id="rId150" Type="http://schemas.openxmlformats.org/officeDocument/2006/relationships/customXml" Target="../ink/ink1791.xml"/><Relationship Id="rId171" Type="http://schemas.openxmlformats.org/officeDocument/2006/relationships/customXml" Target="../ink/ink1812.xml"/><Relationship Id="rId12" Type="http://schemas.openxmlformats.org/officeDocument/2006/relationships/customXml" Target="../ink/ink1653.xml"/><Relationship Id="rId33" Type="http://schemas.openxmlformats.org/officeDocument/2006/relationships/customXml" Target="../ink/ink1674.xml"/><Relationship Id="rId108" Type="http://schemas.openxmlformats.org/officeDocument/2006/relationships/customXml" Target="../ink/ink1749.xml"/><Relationship Id="rId129" Type="http://schemas.openxmlformats.org/officeDocument/2006/relationships/customXml" Target="../ink/ink1770.xml"/><Relationship Id="rId54" Type="http://schemas.openxmlformats.org/officeDocument/2006/relationships/customXml" Target="../ink/ink1695.xml"/><Relationship Id="rId75" Type="http://schemas.openxmlformats.org/officeDocument/2006/relationships/customXml" Target="../ink/ink1716.xml"/><Relationship Id="rId96" Type="http://schemas.openxmlformats.org/officeDocument/2006/relationships/customXml" Target="../ink/ink1737.xml"/><Relationship Id="rId140" Type="http://schemas.openxmlformats.org/officeDocument/2006/relationships/customXml" Target="../ink/ink1781.xml"/><Relationship Id="rId161" Type="http://schemas.openxmlformats.org/officeDocument/2006/relationships/customXml" Target="../ink/ink1802.xml"/><Relationship Id="rId182" Type="http://schemas.openxmlformats.org/officeDocument/2006/relationships/customXml" Target="../ink/ink1823.xml"/><Relationship Id="rId6" Type="http://schemas.openxmlformats.org/officeDocument/2006/relationships/customXml" Target="../ink/ink1647.xml"/><Relationship Id="rId23" Type="http://schemas.openxmlformats.org/officeDocument/2006/relationships/customXml" Target="../ink/ink1664.xml"/><Relationship Id="rId119" Type="http://schemas.openxmlformats.org/officeDocument/2006/relationships/customXml" Target="../ink/ink1760.xml"/><Relationship Id="rId44" Type="http://schemas.openxmlformats.org/officeDocument/2006/relationships/customXml" Target="../ink/ink1685.xml"/><Relationship Id="rId65" Type="http://schemas.openxmlformats.org/officeDocument/2006/relationships/customXml" Target="../ink/ink1706.xml"/><Relationship Id="rId86" Type="http://schemas.openxmlformats.org/officeDocument/2006/relationships/customXml" Target="../ink/ink1727.xml"/><Relationship Id="rId130" Type="http://schemas.openxmlformats.org/officeDocument/2006/relationships/customXml" Target="../ink/ink1771.xml"/><Relationship Id="rId151" Type="http://schemas.openxmlformats.org/officeDocument/2006/relationships/customXml" Target="../ink/ink1792.xml"/><Relationship Id="rId172" Type="http://schemas.openxmlformats.org/officeDocument/2006/relationships/customXml" Target="../ink/ink1813.xml"/><Relationship Id="rId13" Type="http://schemas.openxmlformats.org/officeDocument/2006/relationships/customXml" Target="../ink/ink1654.xml"/><Relationship Id="rId18" Type="http://schemas.openxmlformats.org/officeDocument/2006/relationships/customXml" Target="../ink/ink1659.xml"/><Relationship Id="rId39" Type="http://schemas.openxmlformats.org/officeDocument/2006/relationships/customXml" Target="../ink/ink1680.xml"/><Relationship Id="rId109" Type="http://schemas.openxmlformats.org/officeDocument/2006/relationships/customXml" Target="../ink/ink1750.xml"/><Relationship Id="rId34" Type="http://schemas.openxmlformats.org/officeDocument/2006/relationships/customXml" Target="../ink/ink1675.xml"/><Relationship Id="rId50" Type="http://schemas.openxmlformats.org/officeDocument/2006/relationships/customXml" Target="../ink/ink1691.xml"/><Relationship Id="rId55" Type="http://schemas.openxmlformats.org/officeDocument/2006/relationships/customXml" Target="../ink/ink1696.xml"/><Relationship Id="rId76" Type="http://schemas.openxmlformats.org/officeDocument/2006/relationships/customXml" Target="../ink/ink1717.xml"/><Relationship Id="rId97" Type="http://schemas.openxmlformats.org/officeDocument/2006/relationships/customXml" Target="../ink/ink1738.xml"/><Relationship Id="rId104" Type="http://schemas.openxmlformats.org/officeDocument/2006/relationships/customXml" Target="../ink/ink1745.xml"/><Relationship Id="rId120" Type="http://schemas.openxmlformats.org/officeDocument/2006/relationships/customXml" Target="../ink/ink1761.xml"/><Relationship Id="rId125" Type="http://schemas.openxmlformats.org/officeDocument/2006/relationships/customXml" Target="../ink/ink1766.xml"/><Relationship Id="rId141" Type="http://schemas.openxmlformats.org/officeDocument/2006/relationships/customXml" Target="../ink/ink1782.xml"/><Relationship Id="rId146" Type="http://schemas.openxmlformats.org/officeDocument/2006/relationships/customXml" Target="../ink/ink1787.xml"/><Relationship Id="rId167" Type="http://schemas.openxmlformats.org/officeDocument/2006/relationships/customXml" Target="../ink/ink1808.xml"/><Relationship Id="rId188" Type="http://schemas.openxmlformats.org/officeDocument/2006/relationships/customXml" Target="../ink/ink1829.xml"/><Relationship Id="rId7" Type="http://schemas.openxmlformats.org/officeDocument/2006/relationships/customXml" Target="../ink/ink1648.xml"/><Relationship Id="rId71" Type="http://schemas.openxmlformats.org/officeDocument/2006/relationships/customXml" Target="../ink/ink1712.xml"/><Relationship Id="rId92" Type="http://schemas.openxmlformats.org/officeDocument/2006/relationships/customXml" Target="../ink/ink1733.xml"/><Relationship Id="rId162" Type="http://schemas.openxmlformats.org/officeDocument/2006/relationships/customXml" Target="../ink/ink1803.xml"/><Relationship Id="rId183" Type="http://schemas.openxmlformats.org/officeDocument/2006/relationships/customXml" Target="../ink/ink1824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670.xml"/><Relationship Id="rId24" Type="http://schemas.openxmlformats.org/officeDocument/2006/relationships/customXml" Target="../ink/ink1665.xml"/><Relationship Id="rId40" Type="http://schemas.openxmlformats.org/officeDocument/2006/relationships/customXml" Target="../ink/ink1681.xml"/><Relationship Id="rId45" Type="http://schemas.openxmlformats.org/officeDocument/2006/relationships/customXml" Target="../ink/ink1686.xml"/><Relationship Id="rId66" Type="http://schemas.openxmlformats.org/officeDocument/2006/relationships/customXml" Target="../ink/ink1707.xml"/><Relationship Id="rId87" Type="http://schemas.openxmlformats.org/officeDocument/2006/relationships/customXml" Target="../ink/ink1728.xml"/><Relationship Id="rId110" Type="http://schemas.openxmlformats.org/officeDocument/2006/relationships/customXml" Target="../ink/ink1751.xml"/><Relationship Id="rId115" Type="http://schemas.openxmlformats.org/officeDocument/2006/relationships/customXml" Target="../ink/ink1756.xml"/><Relationship Id="rId131" Type="http://schemas.openxmlformats.org/officeDocument/2006/relationships/customXml" Target="../ink/ink1772.xml"/><Relationship Id="rId136" Type="http://schemas.openxmlformats.org/officeDocument/2006/relationships/customXml" Target="../ink/ink1777.xml"/><Relationship Id="rId157" Type="http://schemas.openxmlformats.org/officeDocument/2006/relationships/customXml" Target="../ink/ink1798.xml"/><Relationship Id="rId178" Type="http://schemas.openxmlformats.org/officeDocument/2006/relationships/customXml" Target="../ink/ink1819.xml"/><Relationship Id="rId61" Type="http://schemas.openxmlformats.org/officeDocument/2006/relationships/customXml" Target="../ink/ink1702.xml"/><Relationship Id="rId82" Type="http://schemas.openxmlformats.org/officeDocument/2006/relationships/customXml" Target="../ink/ink1723.xml"/><Relationship Id="rId152" Type="http://schemas.openxmlformats.org/officeDocument/2006/relationships/customXml" Target="../ink/ink1793.xml"/><Relationship Id="rId173" Type="http://schemas.openxmlformats.org/officeDocument/2006/relationships/customXml" Target="../ink/ink1814.xml"/><Relationship Id="rId19" Type="http://schemas.openxmlformats.org/officeDocument/2006/relationships/customXml" Target="../ink/ink1660.xml"/><Relationship Id="rId14" Type="http://schemas.openxmlformats.org/officeDocument/2006/relationships/customXml" Target="../ink/ink1655.xml"/><Relationship Id="rId30" Type="http://schemas.openxmlformats.org/officeDocument/2006/relationships/customXml" Target="../ink/ink1671.xml"/><Relationship Id="rId35" Type="http://schemas.openxmlformats.org/officeDocument/2006/relationships/customXml" Target="../ink/ink1676.xml"/><Relationship Id="rId56" Type="http://schemas.openxmlformats.org/officeDocument/2006/relationships/customXml" Target="../ink/ink1697.xml"/><Relationship Id="rId77" Type="http://schemas.openxmlformats.org/officeDocument/2006/relationships/customXml" Target="../ink/ink1718.xml"/><Relationship Id="rId100" Type="http://schemas.openxmlformats.org/officeDocument/2006/relationships/customXml" Target="../ink/ink1741.xml"/><Relationship Id="rId105" Type="http://schemas.openxmlformats.org/officeDocument/2006/relationships/customXml" Target="../ink/ink1746.xml"/><Relationship Id="rId126" Type="http://schemas.openxmlformats.org/officeDocument/2006/relationships/customXml" Target="../ink/ink1767.xml"/><Relationship Id="rId147" Type="http://schemas.openxmlformats.org/officeDocument/2006/relationships/customXml" Target="../ink/ink1788.xml"/><Relationship Id="rId168" Type="http://schemas.openxmlformats.org/officeDocument/2006/relationships/customXml" Target="../ink/ink1809.xml"/><Relationship Id="rId8" Type="http://schemas.openxmlformats.org/officeDocument/2006/relationships/customXml" Target="../ink/ink1649.xml"/><Relationship Id="rId51" Type="http://schemas.openxmlformats.org/officeDocument/2006/relationships/customXml" Target="../ink/ink1692.xml"/><Relationship Id="rId72" Type="http://schemas.openxmlformats.org/officeDocument/2006/relationships/customXml" Target="../ink/ink1713.xml"/><Relationship Id="rId93" Type="http://schemas.openxmlformats.org/officeDocument/2006/relationships/customXml" Target="../ink/ink1734.xml"/><Relationship Id="rId98" Type="http://schemas.openxmlformats.org/officeDocument/2006/relationships/customXml" Target="../ink/ink1739.xml"/><Relationship Id="rId121" Type="http://schemas.openxmlformats.org/officeDocument/2006/relationships/customXml" Target="../ink/ink1762.xml"/><Relationship Id="rId142" Type="http://schemas.openxmlformats.org/officeDocument/2006/relationships/customXml" Target="../ink/ink1783.xml"/><Relationship Id="rId163" Type="http://schemas.openxmlformats.org/officeDocument/2006/relationships/customXml" Target="../ink/ink1804.xml"/><Relationship Id="rId184" Type="http://schemas.openxmlformats.org/officeDocument/2006/relationships/customXml" Target="../ink/ink1825.xml"/><Relationship Id="rId3" Type="http://schemas.openxmlformats.org/officeDocument/2006/relationships/image" Target="../media/image19.png"/><Relationship Id="rId25" Type="http://schemas.openxmlformats.org/officeDocument/2006/relationships/customXml" Target="../ink/ink1666.xml"/><Relationship Id="rId46" Type="http://schemas.openxmlformats.org/officeDocument/2006/relationships/customXml" Target="../ink/ink1687.xml"/><Relationship Id="rId67" Type="http://schemas.openxmlformats.org/officeDocument/2006/relationships/customXml" Target="../ink/ink1708.xml"/><Relationship Id="rId116" Type="http://schemas.openxmlformats.org/officeDocument/2006/relationships/customXml" Target="../ink/ink1757.xml"/><Relationship Id="rId137" Type="http://schemas.openxmlformats.org/officeDocument/2006/relationships/customXml" Target="../ink/ink1778.xml"/><Relationship Id="rId158" Type="http://schemas.openxmlformats.org/officeDocument/2006/relationships/customXml" Target="../ink/ink1799.xml"/><Relationship Id="rId20" Type="http://schemas.openxmlformats.org/officeDocument/2006/relationships/customXml" Target="../ink/ink1661.xml"/><Relationship Id="rId41" Type="http://schemas.openxmlformats.org/officeDocument/2006/relationships/customXml" Target="../ink/ink1682.xml"/><Relationship Id="rId62" Type="http://schemas.openxmlformats.org/officeDocument/2006/relationships/customXml" Target="../ink/ink1703.xml"/><Relationship Id="rId83" Type="http://schemas.openxmlformats.org/officeDocument/2006/relationships/customXml" Target="../ink/ink1724.xml"/><Relationship Id="rId88" Type="http://schemas.openxmlformats.org/officeDocument/2006/relationships/customXml" Target="../ink/ink1729.xml"/><Relationship Id="rId111" Type="http://schemas.openxmlformats.org/officeDocument/2006/relationships/customXml" Target="../ink/ink1752.xml"/><Relationship Id="rId132" Type="http://schemas.openxmlformats.org/officeDocument/2006/relationships/customXml" Target="../ink/ink1773.xml"/><Relationship Id="rId153" Type="http://schemas.openxmlformats.org/officeDocument/2006/relationships/customXml" Target="../ink/ink1794.xml"/><Relationship Id="rId174" Type="http://schemas.openxmlformats.org/officeDocument/2006/relationships/customXml" Target="../ink/ink1815.xml"/><Relationship Id="rId179" Type="http://schemas.openxmlformats.org/officeDocument/2006/relationships/customXml" Target="../ink/ink1820.xml"/><Relationship Id="rId15" Type="http://schemas.openxmlformats.org/officeDocument/2006/relationships/customXml" Target="../ink/ink1656.xml"/><Relationship Id="rId36" Type="http://schemas.openxmlformats.org/officeDocument/2006/relationships/customXml" Target="../ink/ink1677.xml"/><Relationship Id="rId57" Type="http://schemas.openxmlformats.org/officeDocument/2006/relationships/customXml" Target="../ink/ink1698.xml"/><Relationship Id="rId106" Type="http://schemas.openxmlformats.org/officeDocument/2006/relationships/customXml" Target="../ink/ink1747.xml"/><Relationship Id="rId127" Type="http://schemas.openxmlformats.org/officeDocument/2006/relationships/customXml" Target="../ink/ink1768.xml"/><Relationship Id="rId10" Type="http://schemas.openxmlformats.org/officeDocument/2006/relationships/customXml" Target="../ink/ink1651.xml"/><Relationship Id="rId31" Type="http://schemas.openxmlformats.org/officeDocument/2006/relationships/customXml" Target="../ink/ink1672.xml"/><Relationship Id="rId52" Type="http://schemas.openxmlformats.org/officeDocument/2006/relationships/customXml" Target="../ink/ink1693.xml"/><Relationship Id="rId73" Type="http://schemas.openxmlformats.org/officeDocument/2006/relationships/customXml" Target="../ink/ink1714.xml"/><Relationship Id="rId78" Type="http://schemas.openxmlformats.org/officeDocument/2006/relationships/customXml" Target="../ink/ink1719.xml"/><Relationship Id="rId94" Type="http://schemas.openxmlformats.org/officeDocument/2006/relationships/customXml" Target="../ink/ink1735.xml"/><Relationship Id="rId99" Type="http://schemas.openxmlformats.org/officeDocument/2006/relationships/customXml" Target="../ink/ink1740.xml"/><Relationship Id="rId101" Type="http://schemas.openxmlformats.org/officeDocument/2006/relationships/customXml" Target="../ink/ink1742.xml"/><Relationship Id="rId122" Type="http://schemas.openxmlformats.org/officeDocument/2006/relationships/customXml" Target="../ink/ink1763.xml"/><Relationship Id="rId143" Type="http://schemas.openxmlformats.org/officeDocument/2006/relationships/customXml" Target="../ink/ink1784.xml"/><Relationship Id="rId148" Type="http://schemas.openxmlformats.org/officeDocument/2006/relationships/customXml" Target="../ink/ink1789.xml"/><Relationship Id="rId164" Type="http://schemas.openxmlformats.org/officeDocument/2006/relationships/customXml" Target="../ink/ink1805.xml"/><Relationship Id="rId169" Type="http://schemas.openxmlformats.org/officeDocument/2006/relationships/customXml" Target="../ink/ink1810.xml"/><Relationship Id="rId185" Type="http://schemas.openxmlformats.org/officeDocument/2006/relationships/customXml" Target="../ink/ink1826.xml"/><Relationship Id="rId4" Type="http://schemas.openxmlformats.org/officeDocument/2006/relationships/customXml" Target="../ink/ink1645.xml"/><Relationship Id="rId9" Type="http://schemas.openxmlformats.org/officeDocument/2006/relationships/customXml" Target="../ink/ink1650.xml"/><Relationship Id="rId180" Type="http://schemas.openxmlformats.org/officeDocument/2006/relationships/customXml" Target="../ink/ink1821.xml"/><Relationship Id="rId26" Type="http://schemas.openxmlformats.org/officeDocument/2006/relationships/customXml" Target="../ink/ink1667.xml"/><Relationship Id="rId47" Type="http://schemas.openxmlformats.org/officeDocument/2006/relationships/customXml" Target="../ink/ink1688.xml"/><Relationship Id="rId68" Type="http://schemas.openxmlformats.org/officeDocument/2006/relationships/customXml" Target="../ink/ink1709.xml"/><Relationship Id="rId89" Type="http://schemas.openxmlformats.org/officeDocument/2006/relationships/customXml" Target="../ink/ink1730.xml"/><Relationship Id="rId112" Type="http://schemas.openxmlformats.org/officeDocument/2006/relationships/customXml" Target="../ink/ink1753.xml"/><Relationship Id="rId133" Type="http://schemas.openxmlformats.org/officeDocument/2006/relationships/customXml" Target="../ink/ink1774.xml"/><Relationship Id="rId154" Type="http://schemas.openxmlformats.org/officeDocument/2006/relationships/customXml" Target="../ink/ink1795.xml"/><Relationship Id="rId175" Type="http://schemas.openxmlformats.org/officeDocument/2006/relationships/customXml" Target="../ink/ink1816.xml"/><Relationship Id="rId16" Type="http://schemas.openxmlformats.org/officeDocument/2006/relationships/customXml" Target="../ink/ink1657.xml"/><Relationship Id="rId37" Type="http://schemas.openxmlformats.org/officeDocument/2006/relationships/customXml" Target="../ink/ink1678.xml"/><Relationship Id="rId58" Type="http://schemas.openxmlformats.org/officeDocument/2006/relationships/customXml" Target="../ink/ink1699.xml"/><Relationship Id="rId79" Type="http://schemas.openxmlformats.org/officeDocument/2006/relationships/customXml" Target="../ink/ink1720.xml"/><Relationship Id="rId102" Type="http://schemas.openxmlformats.org/officeDocument/2006/relationships/customXml" Target="../ink/ink1743.xml"/><Relationship Id="rId123" Type="http://schemas.openxmlformats.org/officeDocument/2006/relationships/customXml" Target="../ink/ink1764.xml"/><Relationship Id="rId144" Type="http://schemas.openxmlformats.org/officeDocument/2006/relationships/customXml" Target="../ink/ink1785.xml"/><Relationship Id="rId90" Type="http://schemas.openxmlformats.org/officeDocument/2006/relationships/customXml" Target="../ink/ink1731.xml"/><Relationship Id="rId165" Type="http://schemas.openxmlformats.org/officeDocument/2006/relationships/customXml" Target="../ink/ink1806.xml"/><Relationship Id="rId186" Type="http://schemas.openxmlformats.org/officeDocument/2006/relationships/customXml" Target="../ink/ink1827.xml"/><Relationship Id="rId27" Type="http://schemas.openxmlformats.org/officeDocument/2006/relationships/customXml" Target="../ink/ink1668.xml"/><Relationship Id="rId48" Type="http://schemas.openxmlformats.org/officeDocument/2006/relationships/customXml" Target="../ink/ink1689.xml"/><Relationship Id="rId69" Type="http://schemas.openxmlformats.org/officeDocument/2006/relationships/customXml" Target="../ink/ink1710.xml"/><Relationship Id="rId113" Type="http://schemas.openxmlformats.org/officeDocument/2006/relationships/customXml" Target="../ink/ink1754.xml"/><Relationship Id="rId134" Type="http://schemas.openxmlformats.org/officeDocument/2006/relationships/customXml" Target="../ink/ink1775.xml"/><Relationship Id="rId80" Type="http://schemas.openxmlformats.org/officeDocument/2006/relationships/customXml" Target="../ink/ink1721.xml"/><Relationship Id="rId155" Type="http://schemas.openxmlformats.org/officeDocument/2006/relationships/customXml" Target="../ink/ink1796.xml"/><Relationship Id="rId176" Type="http://schemas.openxmlformats.org/officeDocument/2006/relationships/customXml" Target="../ink/ink1817.xml"/><Relationship Id="rId17" Type="http://schemas.openxmlformats.org/officeDocument/2006/relationships/customXml" Target="../ink/ink1658.xml"/><Relationship Id="rId38" Type="http://schemas.openxmlformats.org/officeDocument/2006/relationships/customXml" Target="../ink/ink1679.xml"/><Relationship Id="rId59" Type="http://schemas.openxmlformats.org/officeDocument/2006/relationships/customXml" Target="../ink/ink1700.xml"/><Relationship Id="rId103" Type="http://schemas.openxmlformats.org/officeDocument/2006/relationships/customXml" Target="../ink/ink1744.xml"/><Relationship Id="rId124" Type="http://schemas.openxmlformats.org/officeDocument/2006/relationships/customXml" Target="../ink/ink1765.xml"/><Relationship Id="rId70" Type="http://schemas.openxmlformats.org/officeDocument/2006/relationships/customXml" Target="../ink/ink1711.xml"/><Relationship Id="rId91" Type="http://schemas.openxmlformats.org/officeDocument/2006/relationships/customXml" Target="../ink/ink1732.xml"/><Relationship Id="rId145" Type="http://schemas.openxmlformats.org/officeDocument/2006/relationships/customXml" Target="../ink/ink1786.xml"/><Relationship Id="rId166" Type="http://schemas.openxmlformats.org/officeDocument/2006/relationships/customXml" Target="../ink/ink1807.xml"/><Relationship Id="rId187" Type="http://schemas.openxmlformats.org/officeDocument/2006/relationships/customXml" Target="../ink/ink1828.xml"/><Relationship Id="rId1" Type="http://schemas.openxmlformats.org/officeDocument/2006/relationships/tags" Target="../tags/tag79.xml"/><Relationship Id="rId28" Type="http://schemas.openxmlformats.org/officeDocument/2006/relationships/customXml" Target="../ink/ink1669.xml"/><Relationship Id="rId49" Type="http://schemas.openxmlformats.org/officeDocument/2006/relationships/customXml" Target="../ink/ink1690.xml"/><Relationship Id="rId114" Type="http://schemas.openxmlformats.org/officeDocument/2006/relationships/customXml" Target="../ink/ink1755.xml"/><Relationship Id="rId60" Type="http://schemas.openxmlformats.org/officeDocument/2006/relationships/customXml" Target="../ink/ink1701.xml"/><Relationship Id="rId81" Type="http://schemas.openxmlformats.org/officeDocument/2006/relationships/customXml" Target="../ink/ink1722.xml"/><Relationship Id="rId135" Type="http://schemas.openxmlformats.org/officeDocument/2006/relationships/customXml" Target="../ink/ink1776.xml"/><Relationship Id="rId156" Type="http://schemas.openxmlformats.org/officeDocument/2006/relationships/customXml" Target="../ink/ink1797.xml"/><Relationship Id="rId177" Type="http://schemas.openxmlformats.org/officeDocument/2006/relationships/customXml" Target="../ink/ink1818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51.xml"/><Relationship Id="rId21" Type="http://schemas.openxmlformats.org/officeDocument/2006/relationships/customXml" Target="../ink/ink1846.xml"/><Relationship Id="rId42" Type="http://schemas.openxmlformats.org/officeDocument/2006/relationships/customXml" Target="../ink/ink1867.xml"/><Relationship Id="rId47" Type="http://schemas.openxmlformats.org/officeDocument/2006/relationships/customXml" Target="../ink/ink1872.xml"/><Relationship Id="rId63" Type="http://schemas.openxmlformats.org/officeDocument/2006/relationships/customXml" Target="../ink/ink1888.xml"/><Relationship Id="rId68" Type="http://schemas.openxmlformats.org/officeDocument/2006/relationships/customXml" Target="../ink/ink1893.xml"/><Relationship Id="rId7" Type="http://schemas.openxmlformats.org/officeDocument/2006/relationships/customXml" Target="../ink/ink1832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841.xml"/><Relationship Id="rId29" Type="http://schemas.openxmlformats.org/officeDocument/2006/relationships/customXml" Target="../ink/ink1854.xml"/><Relationship Id="rId11" Type="http://schemas.openxmlformats.org/officeDocument/2006/relationships/customXml" Target="../ink/ink1836.xml"/><Relationship Id="rId24" Type="http://schemas.openxmlformats.org/officeDocument/2006/relationships/customXml" Target="../ink/ink1849.xml"/><Relationship Id="rId32" Type="http://schemas.openxmlformats.org/officeDocument/2006/relationships/customXml" Target="../ink/ink1857.xml"/><Relationship Id="rId37" Type="http://schemas.openxmlformats.org/officeDocument/2006/relationships/customXml" Target="../ink/ink1862.xml"/><Relationship Id="rId40" Type="http://schemas.openxmlformats.org/officeDocument/2006/relationships/customXml" Target="../ink/ink1865.xml"/><Relationship Id="rId45" Type="http://schemas.openxmlformats.org/officeDocument/2006/relationships/customXml" Target="../ink/ink1870.xml"/><Relationship Id="rId53" Type="http://schemas.openxmlformats.org/officeDocument/2006/relationships/customXml" Target="../ink/ink1878.xml"/><Relationship Id="rId58" Type="http://schemas.openxmlformats.org/officeDocument/2006/relationships/customXml" Target="../ink/ink1883.xml"/><Relationship Id="rId66" Type="http://schemas.openxmlformats.org/officeDocument/2006/relationships/customXml" Target="../ink/ink1891.xml"/><Relationship Id="rId5" Type="http://schemas.openxmlformats.org/officeDocument/2006/relationships/customXml" Target="../ink/ink1830.xml"/><Relationship Id="rId61" Type="http://schemas.openxmlformats.org/officeDocument/2006/relationships/customXml" Target="../ink/ink1886.xml"/><Relationship Id="rId19" Type="http://schemas.openxmlformats.org/officeDocument/2006/relationships/customXml" Target="../ink/ink1844.xml"/><Relationship Id="rId14" Type="http://schemas.openxmlformats.org/officeDocument/2006/relationships/customXml" Target="../ink/ink1839.xml"/><Relationship Id="rId22" Type="http://schemas.openxmlformats.org/officeDocument/2006/relationships/customXml" Target="../ink/ink1847.xml"/><Relationship Id="rId27" Type="http://schemas.openxmlformats.org/officeDocument/2006/relationships/customXml" Target="../ink/ink1852.xml"/><Relationship Id="rId30" Type="http://schemas.openxmlformats.org/officeDocument/2006/relationships/customXml" Target="../ink/ink1855.xml"/><Relationship Id="rId35" Type="http://schemas.openxmlformats.org/officeDocument/2006/relationships/customXml" Target="../ink/ink1860.xml"/><Relationship Id="rId43" Type="http://schemas.openxmlformats.org/officeDocument/2006/relationships/customXml" Target="../ink/ink1868.xml"/><Relationship Id="rId48" Type="http://schemas.openxmlformats.org/officeDocument/2006/relationships/customXml" Target="../ink/ink1873.xml"/><Relationship Id="rId56" Type="http://schemas.openxmlformats.org/officeDocument/2006/relationships/customXml" Target="../ink/ink1881.xml"/><Relationship Id="rId64" Type="http://schemas.openxmlformats.org/officeDocument/2006/relationships/customXml" Target="../ink/ink1889.xml"/><Relationship Id="rId69" Type="http://schemas.openxmlformats.org/officeDocument/2006/relationships/customXml" Target="../ink/ink1894.xml"/><Relationship Id="rId8" Type="http://schemas.openxmlformats.org/officeDocument/2006/relationships/customXml" Target="../ink/ink1833.xml"/><Relationship Id="rId51" Type="http://schemas.openxmlformats.org/officeDocument/2006/relationships/customXml" Target="../ink/ink1876.xml"/><Relationship Id="rId3" Type="http://schemas.openxmlformats.org/officeDocument/2006/relationships/image" Target="../media/image20.png"/><Relationship Id="rId12" Type="http://schemas.openxmlformats.org/officeDocument/2006/relationships/customXml" Target="../ink/ink1837.xml"/><Relationship Id="rId17" Type="http://schemas.openxmlformats.org/officeDocument/2006/relationships/customXml" Target="../ink/ink1842.xml"/><Relationship Id="rId25" Type="http://schemas.openxmlformats.org/officeDocument/2006/relationships/customXml" Target="../ink/ink1850.xml"/><Relationship Id="rId33" Type="http://schemas.openxmlformats.org/officeDocument/2006/relationships/customXml" Target="../ink/ink1858.xml"/><Relationship Id="rId38" Type="http://schemas.openxmlformats.org/officeDocument/2006/relationships/customXml" Target="../ink/ink1863.xml"/><Relationship Id="rId46" Type="http://schemas.openxmlformats.org/officeDocument/2006/relationships/customXml" Target="../ink/ink1871.xml"/><Relationship Id="rId59" Type="http://schemas.openxmlformats.org/officeDocument/2006/relationships/customXml" Target="../ink/ink1884.xml"/><Relationship Id="rId67" Type="http://schemas.openxmlformats.org/officeDocument/2006/relationships/customXml" Target="../ink/ink1892.xml"/><Relationship Id="rId20" Type="http://schemas.openxmlformats.org/officeDocument/2006/relationships/customXml" Target="../ink/ink1845.xml"/><Relationship Id="rId41" Type="http://schemas.openxmlformats.org/officeDocument/2006/relationships/customXml" Target="../ink/ink1866.xml"/><Relationship Id="rId54" Type="http://schemas.openxmlformats.org/officeDocument/2006/relationships/customXml" Target="../ink/ink1879.xml"/><Relationship Id="rId62" Type="http://schemas.openxmlformats.org/officeDocument/2006/relationships/customXml" Target="../ink/ink1887.xml"/><Relationship Id="rId1" Type="http://schemas.openxmlformats.org/officeDocument/2006/relationships/tags" Target="../tags/tag80.xml"/><Relationship Id="rId6" Type="http://schemas.openxmlformats.org/officeDocument/2006/relationships/customXml" Target="../ink/ink1831.xml"/><Relationship Id="rId15" Type="http://schemas.openxmlformats.org/officeDocument/2006/relationships/customXml" Target="../ink/ink1840.xml"/><Relationship Id="rId23" Type="http://schemas.openxmlformats.org/officeDocument/2006/relationships/customXml" Target="../ink/ink1848.xml"/><Relationship Id="rId28" Type="http://schemas.openxmlformats.org/officeDocument/2006/relationships/customXml" Target="../ink/ink1853.xml"/><Relationship Id="rId36" Type="http://schemas.openxmlformats.org/officeDocument/2006/relationships/customXml" Target="../ink/ink1861.xml"/><Relationship Id="rId49" Type="http://schemas.openxmlformats.org/officeDocument/2006/relationships/customXml" Target="../ink/ink1874.xml"/><Relationship Id="rId57" Type="http://schemas.openxmlformats.org/officeDocument/2006/relationships/customXml" Target="../ink/ink1882.xml"/><Relationship Id="rId10" Type="http://schemas.openxmlformats.org/officeDocument/2006/relationships/customXml" Target="../ink/ink1835.xml"/><Relationship Id="rId31" Type="http://schemas.openxmlformats.org/officeDocument/2006/relationships/customXml" Target="../ink/ink1856.xml"/><Relationship Id="rId44" Type="http://schemas.openxmlformats.org/officeDocument/2006/relationships/customXml" Target="../ink/ink1869.xml"/><Relationship Id="rId52" Type="http://schemas.openxmlformats.org/officeDocument/2006/relationships/customXml" Target="../ink/ink1877.xml"/><Relationship Id="rId60" Type="http://schemas.openxmlformats.org/officeDocument/2006/relationships/customXml" Target="../ink/ink1885.xml"/><Relationship Id="rId65" Type="http://schemas.openxmlformats.org/officeDocument/2006/relationships/customXml" Target="../ink/ink1890.xml"/><Relationship Id="rId4" Type="http://schemas.openxmlformats.org/officeDocument/2006/relationships/image" Target="../media/image21.png"/><Relationship Id="rId9" Type="http://schemas.openxmlformats.org/officeDocument/2006/relationships/customXml" Target="../ink/ink1834.xml"/><Relationship Id="rId13" Type="http://schemas.openxmlformats.org/officeDocument/2006/relationships/customXml" Target="../ink/ink1838.xml"/><Relationship Id="rId18" Type="http://schemas.openxmlformats.org/officeDocument/2006/relationships/customXml" Target="../ink/ink1843.xml"/><Relationship Id="rId39" Type="http://schemas.openxmlformats.org/officeDocument/2006/relationships/customXml" Target="../ink/ink1864.xml"/><Relationship Id="rId34" Type="http://schemas.openxmlformats.org/officeDocument/2006/relationships/customXml" Target="../ink/ink1859.xml"/><Relationship Id="rId50" Type="http://schemas.openxmlformats.org/officeDocument/2006/relationships/customXml" Target="../ink/ink1875.xml"/><Relationship Id="rId55" Type="http://schemas.openxmlformats.org/officeDocument/2006/relationships/customXml" Target="../ink/ink188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117" Type="http://schemas.openxmlformats.org/officeDocument/2006/relationships/customXml" Target="../ink/ink163.xml"/><Relationship Id="rId21" Type="http://schemas.openxmlformats.org/officeDocument/2006/relationships/customXml" Target="../ink/ink67.xml"/><Relationship Id="rId42" Type="http://schemas.openxmlformats.org/officeDocument/2006/relationships/customXml" Target="../ink/ink88.xml"/><Relationship Id="rId47" Type="http://schemas.openxmlformats.org/officeDocument/2006/relationships/customXml" Target="../ink/ink93.xml"/><Relationship Id="rId63" Type="http://schemas.openxmlformats.org/officeDocument/2006/relationships/customXml" Target="../ink/ink109.xml"/><Relationship Id="rId68" Type="http://schemas.openxmlformats.org/officeDocument/2006/relationships/customXml" Target="../ink/ink114.xml"/><Relationship Id="rId84" Type="http://schemas.openxmlformats.org/officeDocument/2006/relationships/customXml" Target="../ink/ink130.xml"/><Relationship Id="rId89" Type="http://schemas.openxmlformats.org/officeDocument/2006/relationships/customXml" Target="../ink/ink135.xml"/><Relationship Id="rId112" Type="http://schemas.openxmlformats.org/officeDocument/2006/relationships/customXml" Target="../ink/ink158.xml"/><Relationship Id="rId16" Type="http://schemas.openxmlformats.org/officeDocument/2006/relationships/customXml" Target="../ink/ink62.xml"/><Relationship Id="rId107" Type="http://schemas.openxmlformats.org/officeDocument/2006/relationships/customXml" Target="../ink/ink153.xml"/><Relationship Id="rId11" Type="http://schemas.openxmlformats.org/officeDocument/2006/relationships/customXml" Target="../ink/ink57.xml"/><Relationship Id="rId32" Type="http://schemas.openxmlformats.org/officeDocument/2006/relationships/customXml" Target="../ink/ink78.xml"/><Relationship Id="rId37" Type="http://schemas.openxmlformats.org/officeDocument/2006/relationships/customXml" Target="../ink/ink83.xml"/><Relationship Id="rId53" Type="http://schemas.openxmlformats.org/officeDocument/2006/relationships/customXml" Target="../ink/ink99.xml"/><Relationship Id="rId58" Type="http://schemas.openxmlformats.org/officeDocument/2006/relationships/customXml" Target="../ink/ink104.xml"/><Relationship Id="rId74" Type="http://schemas.openxmlformats.org/officeDocument/2006/relationships/customXml" Target="../ink/ink120.xml"/><Relationship Id="rId79" Type="http://schemas.openxmlformats.org/officeDocument/2006/relationships/customXml" Target="../ink/ink125.xml"/><Relationship Id="rId102" Type="http://schemas.openxmlformats.org/officeDocument/2006/relationships/customXml" Target="../ink/ink148.xml"/><Relationship Id="rId5" Type="http://schemas.openxmlformats.org/officeDocument/2006/relationships/customXml" Target="../ink/ink51.xml"/><Relationship Id="rId90" Type="http://schemas.openxmlformats.org/officeDocument/2006/relationships/customXml" Target="../ink/ink136.xml"/><Relationship Id="rId95" Type="http://schemas.openxmlformats.org/officeDocument/2006/relationships/customXml" Target="../ink/ink141.xml"/><Relationship Id="rId22" Type="http://schemas.openxmlformats.org/officeDocument/2006/relationships/customXml" Target="../ink/ink68.xml"/><Relationship Id="rId27" Type="http://schemas.openxmlformats.org/officeDocument/2006/relationships/customXml" Target="../ink/ink73.xml"/><Relationship Id="rId43" Type="http://schemas.openxmlformats.org/officeDocument/2006/relationships/customXml" Target="../ink/ink89.xml"/><Relationship Id="rId48" Type="http://schemas.openxmlformats.org/officeDocument/2006/relationships/customXml" Target="../ink/ink94.xml"/><Relationship Id="rId64" Type="http://schemas.openxmlformats.org/officeDocument/2006/relationships/customXml" Target="../ink/ink110.xml"/><Relationship Id="rId69" Type="http://schemas.openxmlformats.org/officeDocument/2006/relationships/customXml" Target="../ink/ink115.xml"/><Relationship Id="rId113" Type="http://schemas.openxmlformats.org/officeDocument/2006/relationships/customXml" Target="../ink/ink159.xml"/><Relationship Id="rId118" Type="http://schemas.openxmlformats.org/officeDocument/2006/relationships/customXml" Target="../ink/ink164.xml"/><Relationship Id="rId80" Type="http://schemas.openxmlformats.org/officeDocument/2006/relationships/customXml" Target="../ink/ink126.xml"/><Relationship Id="rId85" Type="http://schemas.openxmlformats.org/officeDocument/2006/relationships/customXml" Target="../ink/ink131.xml"/><Relationship Id="rId12" Type="http://schemas.openxmlformats.org/officeDocument/2006/relationships/customXml" Target="../ink/ink58.xml"/><Relationship Id="rId17" Type="http://schemas.openxmlformats.org/officeDocument/2006/relationships/customXml" Target="../ink/ink63.xml"/><Relationship Id="rId33" Type="http://schemas.openxmlformats.org/officeDocument/2006/relationships/customXml" Target="../ink/ink79.xml"/><Relationship Id="rId38" Type="http://schemas.openxmlformats.org/officeDocument/2006/relationships/customXml" Target="../ink/ink84.xml"/><Relationship Id="rId59" Type="http://schemas.openxmlformats.org/officeDocument/2006/relationships/customXml" Target="../ink/ink105.xml"/><Relationship Id="rId103" Type="http://schemas.openxmlformats.org/officeDocument/2006/relationships/customXml" Target="../ink/ink149.xml"/><Relationship Id="rId108" Type="http://schemas.openxmlformats.org/officeDocument/2006/relationships/customXml" Target="../ink/ink154.xml"/><Relationship Id="rId54" Type="http://schemas.openxmlformats.org/officeDocument/2006/relationships/customXml" Target="../ink/ink100.xml"/><Relationship Id="rId70" Type="http://schemas.openxmlformats.org/officeDocument/2006/relationships/customXml" Target="../ink/ink116.xml"/><Relationship Id="rId75" Type="http://schemas.openxmlformats.org/officeDocument/2006/relationships/customXml" Target="../ink/ink121.xml"/><Relationship Id="rId91" Type="http://schemas.openxmlformats.org/officeDocument/2006/relationships/customXml" Target="../ink/ink137.xml"/><Relationship Id="rId96" Type="http://schemas.openxmlformats.org/officeDocument/2006/relationships/customXml" Target="../ink/ink142.xml"/><Relationship Id="rId1" Type="http://schemas.openxmlformats.org/officeDocument/2006/relationships/tags" Target="../tags/tag63.xml"/><Relationship Id="rId6" Type="http://schemas.openxmlformats.org/officeDocument/2006/relationships/customXml" Target="../ink/ink52.xml"/><Relationship Id="rId23" Type="http://schemas.openxmlformats.org/officeDocument/2006/relationships/customXml" Target="../ink/ink69.xml"/><Relationship Id="rId28" Type="http://schemas.openxmlformats.org/officeDocument/2006/relationships/customXml" Target="../ink/ink74.xml"/><Relationship Id="rId49" Type="http://schemas.openxmlformats.org/officeDocument/2006/relationships/customXml" Target="../ink/ink95.xml"/><Relationship Id="rId114" Type="http://schemas.openxmlformats.org/officeDocument/2006/relationships/customXml" Target="../ink/ink160.xml"/><Relationship Id="rId119" Type="http://schemas.openxmlformats.org/officeDocument/2006/relationships/customXml" Target="../ink/ink165.xml"/><Relationship Id="rId10" Type="http://schemas.openxmlformats.org/officeDocument/2006/relationships/customXml" Target="../ink/ink56.xml"/><Relationship Id="rId31" Type="http://schemas.openxmlformats.org/officeDocument/2006/relationships/customXml" Target="../ink/ink77.xml"/><Relationship Id="rId44" Type="http://schemas.openxmlformats.org/officeDocument/2006/relationships/customXml" Target="../ink/ink90.xml"/><Relationship Id="rId52" Type="http://schemas.openxmlformats.org/officeDocument/2006/relationships/customXml" Target="../ink/ink98.xml"/><Relationship Id="rId60" Type="http://schemas.openxmlformats.org/officeDocument/2006/relationships/customXml" Target="../ink/ink106.xml"/><Relationship Id="rId65" Type="http://schemas.openxmlformats.org/officeDocument/2006/relationships/customXml" Target="../ink/ink111.xml"/><Relationship Id="rId73" Type="http://schemas.openxmlformats.org/officeDocument/2006/relationships/customXml" Target="../ink/ink119.xml"/><Relationship Id="rId78" Type="http://schemas.openxmlformats.org/officeDocument/2006/relationships/customXml" Target="../ink/ink124.xml"/><Relationship Id="rId81" Type="http://schemas.openxmlformats.org/officeDocument/2006/relationships/customXml" Target="../ink/ink127.xml"/><Relationship Id="rId86" Type="http://schemas.openxmlformats.org/officeDocument/2006/relationships/customXml" Target="../ink/ink132.xml"/><Relationship Id="rId94" Type="http://schemas.openxmlformats.org/officeDocument/2006/relationships/customXml" Target="../ink/ink140.xml"/><Relationship Id="rId99" Type="http://schemas.openxmlformats.org/officeDocument/2006/relationships/customXml" Target="../ink/ink145.xml"/><Relationship Id="rId101" Type="http://schemas.openxmlformats.org/officeDocument/2006/relationships/customXml" Target="../ink/ink147.xml"/><Relationship Id="rId4" Type="http://schemas.openxmlformats.org/officeDocument/2006/relationships/customXml" Target="../ink/ink50.xml"/><Relationship Id="rId9" Type="http://schemas.openxmlformats.org/officeDocument/2006/relationships/customXml" Target="../ink/ink55.xml"/><Relationship Id="rId13" Type="http://schemas.openxmlformats.org/officeDocument/2006/relationships/customXml" Target="../ink/ink59.xml"/><Relationship Id="rId18" Type="http://schemas.openxmlformats.org/officeDocument/2006/relationships/customXml" Target="../ink/ink64.xml"/><Relationship Id="rId39" Type="http://schemas.openxmlformats.org/officeDocument/2006/relationships/customXml" Target="../ink/ink85.xml"/><Relationship Id="rId109" Type="http://schemas.openxmlformats.org/officeDocument/2006/relationships/customXml" Target="../ink/ink155.xml"/><Relationship Id="rId34" Type="http://schemas.openxmlformats.org/officeDocument/2006/relationships/customXml" Target="../ink/ink80.xml"/><Relationship Id="rId50" Type="http://schemas.openxmlformats.org/officeDocument/2006/relationships/customXml" Target="../ink/ink96.xml"/><Relationship Id="rId55" Type="http://schemas.openxmlformats.org/officeDocument/2006/relationships/customXml" Target="../ink/ink101.xml"/><Relationship Id="rId76" Type="http://schemas.openxmlformats.org/officeDocument/2006/relationships/customXml" Target="../ink/ink122.xml"/><Relationship Id="rId97" Type="http://schemas.openxmlformats.org/officeDocument/2006/relationships/customXml" Target="../ink/ink143.xml"/><Relationship Id="rId104" Type="http://schemas.openxmlformats.org/officeDocument/2006/relationships/customXml" Target="../ink/ink150.xml"/><Relationship Id="rId7" Type="http://schemas.openxmlformats.org/officeDocument/2006/relationships/customXml" Target="../ink/ink53.xml"/><Relationship Id="rId71" Type="http://schemas.openxmlformats.org/officeDocument/2006/relationships/customXml" Target="../ink/ink117.xml"/><Relationship Id="rId92" Type="http://schemas.openxmlformats.org/officeDocument/2006/relationships/customXml" Target="../ink/ink138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75.xml"/><Relationship Id="rId24" Type="http://schemas.openxmlformats.org/officeDocument/2006/relationships/customXml" Target="../ink/ink70.xml"/><Relationship Id="rId40" Type="http://schemas.openxmlformats.org/officeDocument/2006/relationships/customXml" Target="../ink/ink86.xml"/><Relationship Id="rId45" Type="http://schemas.openxmlformats.org/officeDocument/2006/relationships/customXml" Target="../ink/ink91.xml"/><Relationship Id="rId66" Type="http://schemas.openxmlformats.org/officeDocument/2006/relationships/customXml" Target="../ink/ink112.xml"/><Relationship Id="rId87" Type="http://schemas.openxmlformats.org/officeDocument/2006/relationships/customXml" Target="../ink/ink133.xml"/><Relationship Id="rId110" Type="http://schemas.openxmlformats.org/officeDocument/2006/relationships/customXml" Target="../ink/ink156.xml"/><Relationship Id="rId115" Type="http://schemas.openxmlformats.org/officeDocument/2006/relationships/customXml" Target="../ink/ink161.xml"/><Relationship Id="rId61" Type="http://schemas.openxmlformats.org/officeDocument/2006/relationships/customXml" Target="../ink/ink107.xml"/><Relationship Id="rId82" Type="http://schemas.openxmlformats.org/officeDocument/2006/relationships/customXml" Target="../ink/ink128.xml"/><Relationship Id="rId19" Type="http://schemas.openxmlformats.org/officeDocument/2006/relationships/customXml" Target="../ink/ink65.xml"/><Relationship Id="rId14" Type="http://schemas.openxmlformats.org/officeDocument/2006/relationships/customXml" Target="../ink/ink60.xml"/><Relationship Id="rId30" Type="http://schemas.openxmlformats.org/officeDocument/2006/relationships/customXml" Target="../ink/ink76.xml"/><Relationship Id="rId35" Type="http://schemas.openxmlformats.org/officeDocument/2006/relationships/customXml" Target="../ink/ink81.xml"/><Relationship Id="rId56" Type="http://schemas.openxmlformats.org/officeDocument/2006/relationships/customXml" Target="../ink/ink102.xml"/><Relationship Id="rId77" Type="http://schemas.openxmlformats.org/officeDocument/2006/relationships/customXml" Target="../ink/ink123.xml"/><Relationship Id="rId100" Type="http://schemas.openxmlformats.org/officeDocument/2006/relationships/customXml" Target="../ink/ink146.xml"/><Relationship Id="rId105" Type="http://schemas.openxmlformats.org/officeDocument/2006/relationships/customXml" Target="../ink/ink151.xml"/><Relationship Id="rId8" Type="http://schemas.openxmlformats.org/officeDocument/2006/relationships/customXml" Target="../ink/ink54.xml"/><Relationship Id="rId51" Type="http://schemas.openxmlformats.org/officeDocument/2006/relationships/customXml" Target="../ink/ink97.xml"/><Relationship Id="rId72" Type="http://schemas.openxmlformats.org/officeDocument/2006/relationships/customXml" Target="../ink/ink118.xml"/><Relationship Id="rId93" Type="http://schemas.openxmlformats.org/officeDocument/2006/relationships/customXml" Target="../ink/ink139.xml"/><Relationship Id="rId98" Type="http://schemas.openxmlformats.org/officeDocument/2006/relationships/customXml" Target="../ink/ink144.xml"/><Relationship Id="rId3" Type="http://schemas.openxmlformats.org/officeDocument/2006/relationships/image" Target="../media/image3.png"/><Relationship Id="rId25" Type="http://schemas.openxmlformats.org/officeDocument/2006/relationships/customXml" Target="../ink/ink71.xml"/><Relationship Id="rId46" Type="http://schemas.openxmlformats.org/officeDocument/2006/relationships/customXml" Target="../ink/ink92.xml"/><Relationship Id="rId67" Type="http://schemas.openxmlformats.org/officeDocument/2006/relationships/customXml" Target="../ink/ink113.xml"/><Relationship Id="rId116" Type="http://schemas.openxmlformats.org/officeDocument/2006/relationships/customXml" Target="../ink/ink162.xml"/><Relationship Id="rId20" Type="http://schemas.openxmlformats.org/officeDocument/2006/relationships/customXml" Target="../ink/ink66.xml"/><Relationship Id="rId41" Type="http://schemas.openxmlformats.org/officeDocument/2006/relationships/customXml" Target="../ink/ink87.xml"/><Relationship Id="rId62" Type="http://schemas.openxmlformats.org/officeDocument/2006/relationships/customXml" Target="../ink/ink108.xml"/><Relationship Id="rId83" Type="http://schemas.openxmlformats.org/officeDocument/2006/relationships/customXml" Target="../ink/ink129.xml"/><Relationship Id="rId88" Type="http://schemas.openxmlformats.org/officeDocument/2006/relationships/customXml" Target="../ink/ink134.xml"/><Relationship Id="rId111" Type="http://schemas.openxmlformats.org/officeDocument/2006/relationships/customXml" Target="../ink/ink157.xml"/><Relationship Id="rId15" Type="http://schemas.openxmlformats.org/officeDocument/2006/relationships/customXml" Target="../ink/ink61.xml"/><Relationship Id="rId36" Type="http://schemas.openxmlformats.org/officeDocument/2006/relationships/customXml" Target="../ink/ink82.xml"/><Relationship Id="rId57" Type="http://schemas.openxmlformats.org/officeDocument/2006/relationships/customXml" Target="../ink/ink103.xml"/><Relationship Id="rId106" Type="http://schemas.openxmlformats.org/officeDocument/2006/relationships/customXml" Target="../ink/ink15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99.xml"/><Relationship Id="rId13" Type="http://schemas.openxmlformats.org/officeDocument/2006/relationships/customXml" Target="../ink/ink1904.xml"/><Relationship Id="rId18" Type="http://schemas.openxmlformats.org/officeDocument/2006/relationships/customXml" Target="../ink/ink1909.xml"/><Relationship Id="rId26" Type="http://schemas.openxmlformats.org/officeDocument/2006/relationships/customXml" Target="../ink/ink1917.xml"/><Relationship Id="rId3" Type="http://schemas.openxmlformats.org/officeDocument/2006/relationships/image" Target="../media/image22.png"/><Relationship Id="rId21" Type="http://schemas.openxmlformats.org/officeDocument/2006/relationships/customXml" Target="../ink/ink1912.xml"/><Relationship Id="rId7" Type="http://schemas.openxmlformats.org/officeDocument/2006/relationships/customXml" Target="../ink/ink1898.xml"/><Relationship Id="rId12" Type="http://schemas.openxmlformats.org/officeDocument/2006/relationships/customXml" Target="../ink/ink1903.xml"/><Relationship Id="rId17" Type="http://schemas.openxmlformats.org/officeDocument/2006/relationships/customXml" Target="../ink/ink1908.xml"/><Relationship Id="rId25" Type="http://schemas.openxmlformats.org/officeDocument/2006/relationships/customXml" Target="../ink/ink1916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907.xml"/><Relationship Id="rId20" Type="http://schemas.openxmlformats.org/officeDocument/2006/relationships/customXml" Target="../ink/ink1911.xml"/><Relationship Id="rId1" Type="http://schemas.openxmlformats.org/officeDocument/2006/relationships/tags" Target="../tags/tag81.xml"/><Relationship Id="rId6" Type="http://schemas.openxmlformats.org/officeDocument/2006/relationships/customXml" Target="../ink/ink1897.xml"/><Relationship Id="rId11" Type="http://schemas.openxmlformats.org/officeDocument/2006/relationships/customXml" Target="../ink/ink1902.xml"/><Relationship Id="rId24" Type="http://schemas.openxmlformats.org/officeDocument/2006/relationships/customXml" Target="../ink/ink1915.xml"/><Relationship Id="rId5" Type="http://schemas.openxmlformats.org/officeDocument/2006/relationships/customXml" Target="../ink/ink1896.xml"/><Relationship Id="rId15" Type="http://schemas.openxmlformats.org/officeDocument/2006/relationships/customXml" Target="../ink/ink1906.xml"/><Relationship Id="rId23" Type="http://schemas.openxmlformats.org/officeDocument/2006/relationships/customXml" Target="../ink/ink1914.xml"/><Relationship Id="rId28" Type="http://schemas.openxmlformats.org/officeDocument/2006/relationships/customXml" Target="../ink/ink1919.xml"/><Relationship Id="rId10" Type="http://schemas.openxmlformats.org/officeDocument/2006/relationships/customXml" Target="../ink/ink1901.xml"/><Relationship Id="rId19" Type="http://schemas.openxmlformats.org/officeDocument/2006/relationships/customXml" Target="../ink/ink1910.xml"/><Relationship Id="rId4" Type="http://schemas.openxmlformats.org/officeDocument/2006/relationships/customXml" Target="../ink/ink1895.xml"/><Relationship Id="rId9" Type="http://schemas.openxmlformats.org/officeDocument/2006/relationships/customXml" Target="../ink/ink1900.xml"/><Relationship Id="rId14" Type="http://schemas.openxmlformats.org/officeDocument/2006/relationships/customXml" Target="../ink/ink1905.xml"/><Relationship Id="rId22" Type="http://schemas.openxmlformats.org/officeDocument/2006/relationships/customXml" Target="../ink/ink1913.xml"/><Relationship Id="rId27" Type="http://schemas.openxmlformats.org/officeDocument/2006/relationships/customXml" Target="../ink/ink1918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33.xml"/><Relationship Id="rId21" Type="http://schemas.openxmlformats.org/officeDocument/2006/relationships/customXml" Target="../ink/ink1937.xml"/><Relationship Id="rId42" Type="http://schemas.openxmlformats.org/officeDocument/2006/relationships/customXml" Target="../ink/ink1958.xml"/><Relationship Id="rId63" Type="http://schemas.openxmlformats.org/officeDocument/2006/relationships/customXml" Target="../ink/ink1979.xml"/><Relationship Id="rId84" Type="http://schemas.openxmlformats.org/officeDocument/2006/relationships/customXml" Target="../ink/ink2000.xml"/><Relationship Id="rId138" Type="http://schemas.openxmlformats.org/officeDocument/2006/relationships/customXml" Target="../ink/ink2054.xml"/><Relationship Id="rId159" Type="http://schemas.openxmlformats.org/officeDocument/2006/relationships/customXml" Target="../ink/ink2075.xml"/><Relationship Id="rId170" Type="http://schemas.openxmlformats.org/officeDocument/2006/relationships/customXml" Target="../ink/ink2086.xml"/><Relationship Id="rId107" Type="http://schemas.openxmlformats.org/officeDocument/2006/relationships/customXml" Target="../ink/ink2023.xml"/><Relationship Id="rId11" Type="http://schemas.openxmlformats.org/officeDocument/2006/relationships/customXml" Target="../ink/ink1927.xml"/><Relationship Id="rId32" Type="http://schemas.openxmlformats.org/officeDocument/2006/relationships/customXml" Target="../ink/ink1948.xml"/><Relationship Id="rId53" Type="http://schemas.openxmlformats.org/officeDocument/2006/relationships/customXml" Target="../ink/ink1969.xml"/><Relationship Id="rId74" Type="http://schemas.openxmlformats.org/officeDocument/2006/relationships/customXml" Target="../ink/ink1990.xml"/><Relationship Id="rId128" Type="http://schemas.openxmlformats.org/officeDocument/2006/relationships/customXml" Target="../ink/ink2044.xml"/><Relationship Id="rId149" Type="http://schemas.openxmlformats.org/officeDocument/2006/relationships/customXml" Target="../ink/ink2065.xml"/><Relationship Id="rId5" Type="http://schemas.openxmlformats.org/officeDocument/2006/relationships/customXml" Target="../ink/ink1921.xml"/><Relationship Id="rId95" Type="http://schemas.openxmlformats.org/officeDocument/2006/relationships/customXml" Target="../ink/ink2011.xml"/><Relationship Id="rId160" Type="http://schemas.openxmlformats.org/officeDocument/2006/relationships/customXml" Target="../ink/ink2076.xml"/><Relationship Id="rId22" Type="http://schemas.openxmlformats.org/officeDocument/2006/relationships/customXml" Target="../ink/ink1938.xml"/><Relationship Id="rId43" Type="http://schemas.openxmlformats.org/officeDocument/2006/relationships/customXml" Target="../ink/ink1959.xml"/><Relationship Id="rId64" Type="http://schemas.openxmlformats.org/officeDocument/2006/relationships/customXml" Target="../ink/ink1980.xml"/><Relationship Id="rId118" Type="http://schemas.openxmlformats.org/officeDocument/2006/relationships/customXml" Target="../ink/ink2034.xml"/><Relationship Id="rId139" Type="http://schemas.openxmlformats.org/officeDocument/2006/relationships/customXml" Target="../ink/ink2055.xml"/><Relationship Id="rId85" Type="http://schemas.openxmlformats.org/officeDocument/2006/relationships/customXml" Target="../ink/ink2001.xml"/><Relationship Id="rId150" Type="http://schemas.openxmlformats.org/officeDocument/2006/relationships/customXml" Target="../ink/ink2066.xml"/><Relationship Id="rId171" Type="http://schemas.openxmlformats.org/officeDocument/2006/relationships/customXml" Target="../ink/ink2087.xml"/><Relationship Id="rId12" Type="http://schemas.openxmlformats.org/officeDocument/2006/relationships/customXml" Target="../ink/ink1928.xml"/><Relationship Id="rId33" Type="http://schemas.openxmlformats.org/officeDocument/2006/relationships/customXml" Target="../ink/ink1949.xml"/><Relationship Id="rId108" Type="http://schemas.openxmlformats.org/officeDocument/2006/relationships/customXml" Target="../ink/ink2024.xml"/><Relationship Id="rId129" Type="http://schemas.openxmlformats.org/officeDocument/2006/relationships/customXml" Target="../ink/ink2045.xml"/><Relationship Id="rId54" Type="http://schemas.openxmlformats.org/officeDocument/2006/relationships/customXml" Target="../ink/ink1970.xml"/><Relationship Id="rId75" Type="http://schemas.openxmlformats.org/officeDocument/2006/relationships/customXml" Target="../ink/ink1991.xml"/><Relationship Id="rId96" Type="http://schemas.openxmlformats.org/officeDocument/2006/relationships/customXml" Target="../ink/ink2012.xml"/><Relationship Id="rId140" Type="http://schemas.openxmlformats.org/officeDocument/2006/relationships/customXml" Target="../ink/ink2056.xml"/><Relationship Id="rId161" Type="http://schemas.openxmlformats.org/officeDocument/2006/relationships/customXml" Target="../ink/ink2077.xml"/><Relationship Id="rId6" Type="http://schemas.openxmlformats.org/officeDocument/2006/relationships/customXml" Target="../ink/ink1922.xml"/><Relationship Id="rId23" Type="http://schemas.openxmlformats.org/officeDocument/2006/relationships/customXml" Target="../ink/ink1939.xml"/><Relationship Id="rId28" Type="http://schemas.openxmlformats.org/officeDocument/2006/relationships/customXml" Target="../ink/ink1944.xml"/><Relationship Id="rId49" Type="http://schemas.openxmlformats.org/officeDocument/2006/relationships/customXml" Target="../ink/ink1965.xml"/><Relationship Id="rId114" Type="http://schemas.openxmlformats.org/officeDocument/2006/relationships/customXml" Target="../ink/ink2030.xml"/><Relationship Id="rId119" Type="http://schemas.openxmlformats.org/officeDocument/2006/relationships/customXml" Target="../ink/ink2035.xml"/><Relationship Id="rId44" Type="http://schemas.openxmlformats.org/officeDocument/2006/relationships/customXml" Target="../ink/ink1960.xml"/><Relationship Id="rId60" Type="http://schemas.openxmlformats.org/officeDocument/2006/relationships/customXml" Target="../ink/ink1976.xml"/><Relationship Id="rId65" Type="http://schemas.openxmlformats.org/officeDocument/2006/relationships/customXml" Target="../ink/ink1981.xml"/><Relationship Id="rId81" Type="http://schemas.openxmlformats.org/officeDocument/2006/relationships/customXml" Target="../ink/ink1997.xml"/><Relationship Id="rId86" Type="http://schemas.openxmlformats.org/officeDocument/2006/relationships/customXml" Target="../ink/ink2002.xml"/><Relationship Id="rId130" Type="http://schemas.openxmlformats.org/officeDocument/2006/relationships/customXml" Target="../ink/ink2046.xml"/><Relationship Id="rId135" Type="http://schemas.openxmlformats.org/officeDocument/2006/relationships/customXml" Target="../ink/ink2051.xml"/><Relationship Id="rId151" Type="http://schemas.openxmlformats.org/officeDocument/2006/relationships/customXml" Target="../ink/ink2067.xml"/><Relationship Id="rId156" Type="http://schemas.openxmlformats.org/officeDocument/2006/relationships/customXml" Target="../ink/ink2072.xml"/><Relationship Id="rId177" Type="http://schemas.openxmlformats.org/officeDocument/2006/relationships/customXml" Target="../ink/ink2093.xml"/><Relationship Id="rId172" Type="http://schemas.openxmlformats.org/officeDocument/2006/relationships/customXml" Target="../ink/ink2088.xml"/><Relationship Id="rId13" Type="http://schemas.openxmlformats.org/officeDocument/2006/relationships/customXml" Target="../ink/ink1929.xml"/><Relationship Id="rId18" Type="http://schemas.openxmlformats.org/officeDocument/2006/relationships/customXml" Target="../ink/ink1934.xml"/><Relationship Id="rId39" Type="http://schemas.openxmlformats.org/officeDocument/2006/relationships/customXml" Target="../ink/ink1955.xml"/><Relationship Id="rId109" Type="http://schemas.openxmlformats.org/officeDocument/2006/relationships/customXml" Target="../ink/ink2025.xml"/><Relationship Id="rId34" Type="http://schemas.openxmlformats.org/officeDocument/2006/relationships/customXml" Target="../ink/ink1950.xml"/><Relationship Id="rId50" Type="http://schemas.openxmlformats.org/officeDocument/2006/relationships/customXml" Target="../ink/ink1966.xml"/><Relationship Id="rId55" Type="http://schemas.openxmlformats.org/officeDocument/2006/relationships/customXml" Target="../ink/ink1971.xml"/><Relationship Id="rId76" Type="http://schemas.openxmlformats.org/officeDocument/2006/relationships/customXml" Target="../ink/ink1992.xml"/><Relationship Id="rId97" Type="http://schemas.openxmlformats.org/officeDocument/2006/relationships/customXml" Target="../ink/ink2013.xml"/><Relationship Id="rId104" Type="http://schemas.openxmlformats.org/officeDocument/2006/relationships/customXml" Target="../ink/ink2020.xml"/><Relationship Id="rId120" Type="http://schemas.openxmlformats.org/officeDocument/2006/relationships/customXml" Target="../ink/ink2036.xml"/><Relationship Id="rId125" Type="http://schemas.openxmlformats.org/officeDocument/2006/relationships/customXml" Target="../ink/ink2041.xml"/><Relationship Id="rId141" Type="http://schemas.openxmlformats.org/officeDocument/2006/relationships/customXml" Target="../ink/ink2057.xml"/><Relationship Id="rId146" Type="http://schemas.openxmlformats.org/officeDocument/2006/relationships/customXml" Target="../ink/ink2062.xml"/><Relationship Id="rId167" Type="http://schemas.openxmlformats.org/officeDocument/2006/relationships/customXml" Target="../ink/ink2083.xml"/><Relationship Id="rId7" Type="http://schemas.openxmlformats.org/officeDocument/2006/relationships/customXml" Target="../ink/ink1923.xml"/><Relationship Id="rId71" Type="http://schemas.openxmlformats.org/officeDocument/2006/relationships/customXml" Target="../ink/ink1987.xml"/><Relationship Id="rId92" Type="http://schemas.openxmlformats.org/officeDocument/2006/relationships/customXml" Target="../ink/ink2008.xml"/><Relationship Id="rId162" Type="http://schemas.openxmlformats.org/officeDocument/2006/relationships/customXml" Target="../ink/ink2078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945.xml"/><Relationship Id="rId24" Type="http://schemas.openxmlformats.org/officeDocument/2006/relationships/customXml" Target="../ink/ink1940.xml"/><Relationship Id="rId40" Type="http://schemas.openxmlformats.org/officeDocument/2006/relationships/customXml" Target="../ink/ink1956.xml"/><Relationship Id="rId45" Type="http://schemas.openxmlformats.org/officeDocument/2006/relationships/customXml" Target="../ink/ink1961.xml"/><Relationship Id="rId66" Type="http://schemas.openxmlformats.org/officeDocument/2006/relationships/customXml" Target="../ink/ink1982.xml"/><Relationship Id="rId87" Type="http://schemas.openxmlformats.org/officeDocument/2006/relationships/customXml" Target="../ink/ink2003.xml"/><Relationship Id="rId110" Type="http://schemas.openxmlformats.org/officeDocument/2006/relationships/customXml" Target="../ink/ink2026.xml"/><Relationship Id="rId115" Type="http://schemas.openxmlformats.org/officeDocument/2006/relationships/customXml" Target="../ink/ink2031.xml"/><Relationship Id="rId131" Type="http://schemas.openxmlformats.org/officeDocument/2006/relationships/customXml" Target="../ink/ink2047.xml"/><Relationship Id="rId136" Type="http://schemas.openxmlformats.org/officeDocument/2006/relationships/customXml" Target="../ink/ink2052.xml"/><Relationship Id="rId157" Type="http://schemas.openxmlformats.org/officeDocument/2006/relationships/customXml" Target="../ink/ink2073.xml"/><Relationship Id="rId178" Type="http://schemas.openxmlformats.org/officeDocument/2006/relationships/customXml" Target="../ink/ink2094.xml"/><Relationship Id="rId61" Type="http://schemas.openxmlformats.org/officeDocument/2006/relationships/customXml" Target="../ink/ink1977.xml"/><Relationship Id="rId82" Type="http://schemas.openxmlformats.org/officeDocument/2006/relationships/customXml" Target="../ink/ink1998.xml"/><Relationship Id="rId152" Type="http://schemas.openxmlformats.org/officeDocument/2006/relationships/customXml" Target="../ink/ink2068.xml"/><Relationship Id="rId173" Type="http://schemas.openxmlformats.org/officeDocument/2006/relationships/customXml" Target="../ink/ink2089.xml"/><Relationship Id="rId19" Type="http://schemas.openxmlformats.org/officeDocument/2006/relationships/customXml" Target="../ink/ink1935.xml"/><Relationship Id="rId14" Type="http://schemas.openxmlformats.org/officeDocument/2006/relationships/customXml" Target="../ink/ink1930.xml"/><Relationship Id="rId30" Type="http://schemas.openxmlformats.org/officeDocument/2006/relationships/customXml" Target="../ink/ink1946.xml"/><Relationship Id="rId35" Type="http://schemas.openxmlformats.org/officeDocument/2006/relationships/customXml" Target="../ink/ink1951.xml"/><Relationship Id="rId56" Type="http://schemas.openxmlformats.org/officeDocument/2006/relationships/customXml" Target="../ink/ink1972.xml"/><Relationship Id="rId77" Type="http://schemas.openxmlformats.org/officeDocument/2006/relationships/customXml" Target="../ink/ink1993.xml"/><Relationship Id="rId100" Type="http://schemas.openxmlformats.org/officeDocument/2006/relationships/customXml" Target="../ink/ink2016.xml"/><Relationship Id="rId105" Type="http://schemas.openxmlformats.org/officeDocument/2006/relationships/customXml" Target="../ink/ink2021.xml"/><Relationship Id="rId126" Type="http://schemas.openxmlformats.org/officeDocument/2006/relationships/customXml" Target="../ink/ink2042.xml"/><Relationship Id="rId147" Type="http://schemas.openxmlformats.org/officeDocument/2006/relationships/customXml" Target="../ink/ink2063.xml"/><Relationship Id="rId168" Type="http://schemas.openxmlformats.org/officeDocument/2006/relationships/customXml" Target="../ink/ink2084.xml"/><Relationship Id="rId8" Type="http://schemas.openxmlformats.org/officeDocument/2006/relationships/customXml" Target="../ink/ink1924.xml"/><Relationship Id="rId51" Type="http://schemas.openxmlformats.org/officeDocument/2006/relationships/customXml" Target="../ink/ink1967.xml"/><Relationship Id="rId72" Type="http://schemas.openxmlformats.org/officeDocument/2006/relationships/customXml" Target="../ink/ink1988.xml"/><Relationship Id="rId93" Type="http://schemas.openxmlformats.org/officeDocument/2006/relationships/customXml" Target="../ink/ink2009.xml"/><Relationship Id="rId98" Type="http://schemas.openxmlformats.org/officeDocument/2006/relationships/customXml" Target="../ink/ink2014.xml"/><Relationship Id="rId121" Type="http://schemas.openxmlformats.org/officeDocument/2006/relationships/customXml" Target="../ink/ink2037.xml"/><Relationship Id="rId142" Type="http://schemas.openxmlformats.org/officeDocument/2006/relationships/customXml" Target="../ink/ink2058.xml"/><Relationship Id="rId163" Type="http://schemas.openxmlformats.org/officeDocument/2006/relationships/customXml" Target="../ink/ink2079.xml"/><Relationship Id="rId3" Type="http://schemas.openxmlformats.org/officeDocument/2006/relationships/image" Target="../media/image23.png"/><Relationship Id="rId25" Type="http://schemas.openxmlformats.org/officeDocument/2006/relationships/customXml" Target="../ink/ink1941.xml"/><Relationship Id="rId46" Type="http://schemas.openxmlformats.org/officeDocument/2006/relationships/customXml" Target="../ink/ink1962.xml"/><Relationship Id="rId67" Type="http://schemas.openxmlformats.org/officeDocument/2006/relationships/customXml" Target="../ink/ink1983.xml"/><Relationship Id="rId116" Type="http://schemas.openxmlformats.org/officeDocument/2006/relationships/customXml" Target="../ink/ink2032.xml"/><Relationship Id="rId137" Type="http://schemas.openxmlformats.org/officeDocument/2006/relationships/customXml" Target="../ink/ink2053.xml"/><Relationship Id="rId158" Type="http://schemas.openxmlformats.org/officeDocument/2006/relationships/customXml" Target="../ink/ink2074.xml"/><Relationship Id="rId20" Type="http://schemas.openxmlformats.org/officeDocument/2006/relationships/customXml" Target="../ink/ink1936.xml"/><Relationship Id="rId41" Type="http://schemas.openxmlformats.org/officeDocument/2006/relationships/customXml" Target="../ink/ink1957.xml"/><Relationship Id="rId62" Type="http://schemas.openxmlformats.org/officeDocument/2006/relationships/customXml" Target="../ink/ink1978.xml"/><Relationship Id="rId83" Type="http://schemas.openxmlformats.org/officeDocument/2006/relationships/customXml" Target="../ink/ink1999.xml"/><Relationship Id="rId88" Type="http://schemas.openxmlformats.org/officeDocument/2006/relationships/customXml" Target="../ink/ink2004.xml"/><Relationship Id="rId111" Type="http://schemas.openxmlformats.org/officeDocument/2006/relationships/customXml" Target="../ink/ink2027.xml"/><Relationship Id="rId132" Type="http://schemas.openxmlformats.org/officeDocument/2006/relationships/customXml" Target="../ink/ink2048.xml"/><Relationship Id="rId153" Type="http://schemas.openxmlformats.org/officeDocument/2006/relationships/customXml" Target="../ink/ink2069.xml"/><Relationship Id="rId174" Type="http://schemas.openxmlformats.org/officeDocument/2006/relationships/customXml" Target="../ink/ink2090.xml"/><Relationship Id="rId179" Type="http://schemas.openxmlformats.org/officeDocument/2006/relationships/customXml" Target="../ink/ink2095.xml"/><Relationship Id="rId15" Type="http://schemas.openxmlformats.org/officeDocument/2006/relationships/customXml" Target="../ink/ink1931.xml"/><Relationship Id="rId36" Type="http://schemas.openxmlformats.org/officeDocument/2006/relationships/customXml" Target="../ink/ink1952.xml"/><Relationship Id="rId57" Type="http://schemas.openxmlformats.org/officeDocument/2006/relationships/customXml" Target="../ink/ink1973.xml"/><Relationship Id="rId106" Type="http://schemas.openxmlformats.org/officeDocument/2006/relationships/customXml" Target="../ink/ink2022.xml"/><Relationship Id="rId127" Type="http://schemas.openxmlformats.org/officeDocument/2006/relationships/customXml" Target="../ink/ink2043.xml"/><Relationship Id="rId10" Type="http://schemas.openxmlformats.org/officeDocument/2006/relationships/customXml" Target="../ink/ink1926.xml"/><Relationship Id="rId31" Type="http://schemas.openxmlformats.org/officeDocument/2006/relationships/customXml" Target="../ink/ink1947.xml"/><Relationship Id="rId52" Type="http://schemas.openxmlformats.org/officeDocument/2006/relationships/customXml" Target="../ink/ink1968.xml"/><Relationship Id="rId73" Type="http://schemas.openxmlformats.org/officeDocument/2006/relationships/customXml" Target="../ink/ink1989.xml"/><Relationship Id="rId78" Type="http://schemas.openxmlformats.org/officeDocument/2006/relationships/customXml" Target="../ink/ink1994.xml"/><Relationship Id="rId94" Type="http://schemas.openxmlformats.org/officeDocument/2006/relationships/customXml" Target="../ink/ink2010.xml"/><Relationship Id="rId99" Type="http://schemas.openxmlformats.org/officeDocument/2006/relationships/customXml" Target="../ink/ink2015.xml"/><Relationship Id="rId101" Type="http://schemas.openxmlformats.org/officeDocument/2006/relationships/customXml" Target="../ink/ink2017.xml"/><Relationship Id="rId122" Type="http://schemas.openxmlformats.org/officeDocument/2006/relationships/customXml" Target="../ink/ink2038.xml"/><Relationship Id="rId143" Type="http://schemas.openxmlformats.org/officeDocument/2006/relationships/customXml" Target="../ink/ink2059.xml"/><Relationship Id="rId148" Type="http://schemas.openxmlformats.org/officeDocument/2006/relationships/customXml" Target="../ink/ink2064.xml"/><Relationship Id="rId164" Type="http://schemas.openxmlformats.org/officeDocument/2006/relationships/customXml" Target="../ink/ink2080.xml"/><Relationship Id="rId169" Type="http://schemas.openxmlformats.org/officeDocument/2006/relationships/customXml" Target="../ink/ink2085.xml"/><Relationship Id="rId4" Type="http://schemas.openxmlformats.org/officeDocument/2006/relationships/customXml" Target="../ink/ink1920.xml"/><Relationship Id="rId9" Type="http://schemas.openxmlformats.org/officeDocument/2006/relationships/customXml" Target="../ink/ink1925.xml"/><Relationship Id="rId180" Type="http://schemas.openxmlformats.org/officeDocument/2006/relationships/customXml" Target="../ink/ink2096.xml"/><Relationship Id="rId26" Type="http://schemas.openxmlformats.org/officeDocument/2006/relationships/customXml" Target="../ink/ink1942.xml"/><Relationship Id="rId47" Type="http://schemas.openxmlformats.org/officeDocument/2006/relationships/customXml" Target="../ink/ink1963.xml"/><Relationship Id="rId68" Type="http://schemas.openxmlformats.org/officeDocument/2006/relationships/customXml" Target="../ink/ink1984.xml"/><Relationship Id="rId89" Type="http://schemas.openxmlformats.org/officeDocument/2006/relationships/customXml" Target="../ink/ink2005.xml"/><Relationship Id="rId112" Type="http://schemas.openxmlformats.org/officeDocument/2006/relationships/customXml" Target="../ink/ink2028.xml"/><Relationship Id="rId133" Type="http://schemas.openxmlformats.org/officeDocument/2006/relationships/customXml" Target="../ink/ink2049.xml"/><Relationship Id="rId154" Type="http://schemas.openxmlformats.org/officeDocument/2006/relationships/customXml" Target="../ink/ink2070.xml"/><Relationship Id="rId175" Type="http://schemas.openxmlformats.org/officeDocument/2006/relationships/customXml" Target="../ink/ink2091.xml"/><Relationship Id="rId16" Type="http://schemas.openxmlformats.org/officeDocument/2006/relationships/customXml" Target="../ink/ink1932.xml"/><Relationship Id="rId37" Type="http://schemas.openxmlformats.org/officeDocument/2006/relationships/customXml" Target="../ink/ink1953.xml"/><Relationship Id="rId58" Type="http://schemas.openxmlformats.org/officeDocument/2006/relationships/customXml" Target="../ink/ink1974.xml"/><Relationship Id="rId79" Type="http://schemas.openxmlformats.org/officeDocument/2006/relationships/customXml" Target="../ink/ink1995.xml"/><Relationship Id="rId102" Type="http://schemas.openxmlformats.org/officeDocument/2006/relationships/customXml" Target="../ink/ink2018.xml"/><Relationship Id="rId123" Type="http://schemas.openxmlformats.org/officeDocument/2006/relationships/customXml" Target="../ink/ink2039.xml"/><Relationship Id="rId144" Type="http://schemas.openxmlformats.org/officeDocument/2006/relationships/customXml" Target="../ink/ink2060.xml"/><Relationship Id="rId90" Type="http://schemas.openxmlformats.org/officeDocument/2006/relationships/customXml" Target="../ink/ink2006.xml"/><Relationship Id="rId165" Type="http://schemas.openxmlformats.org/officeDocument/2006/relationships/customXml" Target="../ink/ink2081.xml"/><Relationship Id="rId27" Type="http://schemas.openxmlformats.org/officeDocument/2006/relationships/customXml" Target="../ink/ink1943.xml"/><Relationship Id="rId48" Type="http://schemas.openxmlformats.org/officeDocument/2006/relationships/customXml" Target="../ink/ink1964.xml"/><Relationship Id="rId69" Type="http://schemas.openxmlformats.org/officeDocument/2006/relationships/customXml" Target="../ink/ink1985.xml"/><Relationship Id="rId113" Type="http://schemas.openxmlformats.org/officeDocument/2006/relationships/customXml" Target="../ink/ink2029.xml"/><Relationship Id="rId134" Type="http://schemas.openxmlformats.org/officeDocument/2006/relationships/customXml" Target="../ink/ink2050.xml"/><Relationship Id="rId80" Type="http://schemas.openxmlformats.org/officeDocument/2006/relationships/customXml" Target="../ink/ink1996.xml"/><Relationship Id="rId155" Type="http://schemas.openxmlformats.org/officeDocument/2006/relationships/customXml" Target="../ink/ink2071.xml"/><Relationship Id="rId176" Type="http://schemas.openxmlformats.org/officeDocument/2006/relationships/customXml" Target="../ink/ink2092.xml"/><Relationship Id="rId17" Type="http://schemas.openxmlformats.org/officeDocument/2006/relationships/customXml" Target="../ink/ink1933.xml"/><Relationship Id="rId38" Type="http://schemas.openxmlformats.org/officeDocument/2006/relationships/customXml" Target="../ink/ink1954.xml"/><Relationship Id="rId59" Type="http://schemas.openxmlformats.org/officeDocument/2006/relationships/customXml" Target="../ink/ink1975.xml"/><Relationship Id="rId103" Type="http://schemas.openxmlformats.org/officeDocument/2006/relationships/customXml" Target="../ink/ink2019.xml"/><Relationship Id="rId124" Type="http://schemas.openxmlformats.org/officeDocument/2006/relationships/customXml" Target="../ink/ink2040.xml"/><Relationship Id="rId70" Type="http://schemas.openxmlformats.org/officeDocument/2006/relationships/customXml" Target="../ink/ink1986.xml"/><Relationship Id="rId91" Type="http://schemas.openxmlformats.org/officeDocument/2006/relationships/customXml" Target="../ink/ink2007.xml"/><Relationship Id="rId145" Type="http://schemas.openxmlformats.org/officeDocument/2006/relationships/customXml" Target="../ink/ink2061.xml"/><Relationship Id="rId166" Type="http://schemas.openxmlformats.org/officeDocument/2006/relationships/customXml" Target="../ink/ink2082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19.xml"/><Relationship Id="rId21" Type="http://schemas.openxmlformats.org/officeDocument/2006/relationships/customXml" Target="../ink/ink2114.xml"/><Relationship Id="rId42" Type="http://schemas.openxmlformats.org/officeDocument/2006/relationships/customXml" Target="../ink/ink2135.xml"/><Relationship Id="rId47" Type="http://schemas.openxmlformats.org/officeDocument/2006/relationships/customXml" Target="../ink/ink2140.xml"/><Relationship Id="rId63" Type="http://schemas.openxmlformats.org/officeDocument/2006/relationships/customXml" Target="../ink/ink2156.xml"/><Relationship Id="rId68" Type="http://schemas.openxmlformats.org/officeDocument/2006/relationships/customXml" Target="../ink/ink2161.xml"/><Relationship Id="rId84" Type="http://schemas.openxmlformats.org/officeDocument/2006/relationships/customXml" Target="../ink/ink2177.xml"/><Relationship Id="rId89" Type="http://schemas.openxmlformats.org/officeDocument/2006/relationships/customXml" Target="../ink/ink2182.xml"/><Relationship Id="rId112" Type="http://schemas.openxmlformats.org/officeDocument/2006/relationships/customXml" Target="../ink/ink2205.xml"/><Relationship Id="rId16" Type="http://schemas.openxmlformats.org/officeDocument/2006/relationships/customXml" Target="../ink/ink2109.xml"/><Relationship Id="rId107" Type="http://schemas.openxmlformats.org/officeDocument/2006/relationships/customXml" Target="../ink/ink2200.xml"/><Relationship Id="rId11" Type="http://schemas.openxmlformats.org/officeDocument/2006/relationships/customXml" Target="../ink/ink2104.xml"/><Relationship Id="rId32" Type="http://schemas.openxmlformats.org/officeDocument/2006/relationships/customXml" Target="../ink/ink2125.xml"/><Relationship Id="rId37" Type="http://schemas.openxmlformats.org/officeDocument/2006/relationships/customXml" Target="../ink/ink2130.xml"/><Relationship Id="rId53" Type="http://schemas.openxmlformats.org/officeDocument/2006/relationships/customXml" Target="../ink/ink2146.xml"/><Relationship Id="rId58" Type="http://schemas.openxmlformats.org/officeDocument/2006/relationships/customXml" Target="../ink/ink2151.xml"/><Relationship Id="rId74" Type="http://schemas.openxmlformats.org/officeDocument/2006/relationships/customXml" Target="../ink/ink2167.xml"/><Relationship Id="rId79" Type="http://schemas.openxmlformats.org/officeDocument/2006/relationships/customXml" Target="../ink/ink2172.xml"/><Relationship Id="rId102" Type="http://schemas.openxmlformats.org/officeDocument/2006/relationships/customXml" Target="../ink/ink2195.xml"/><Relationship Id="rId5" Type="http://schemas.openxmlformats.org/officeDocument/2006/relationships/customXml" Target="../ink/ink2098.xml"/><Relationship Id="rId90" Type="http://schemas.openxmlformats.org/officeDocument/2006/relationships/customXml" Target="../ink/ink2183.xml"/><Relationship Id="rId95" Type="http://schemas.openxmlformats.org/officeDocument/2006/relationships/customXml" Target="../ink/ink2188.xml"/><Relationship Id="rId22" Type="http://schemas.openxmlformats.org/officeDocument/2006/relationships/customXml" Target="../ink/ink2115.xml"/><Relationship Id="rId27" Type="http://schemas.openxmlformats.org/officeDocument/2006/relationships/customXml" Target="../ink/ink2120.xml"/><Relationship Id="rId43" Type="http://schemas.openxmlformats.org/officeDocument/2006/relationships/customXml" Target="../ink/ink2136.xml"/><Relationship Id="rId48" Type="http://schemas.openxmlformats.org/officeDocument/2006/relationships/customXml" Target="../ink/ink2141.xml"/><Relationship Id="rId64" Type="http://schemas.openxmlformats.org/officeDocument/2006/relationships/customXml" Target="../ink/ink2157.xml"/><Relationship Id="rId69" Type="http://schemas.openxmlformats.org/officeDocument/2006/relationships/customXml" Target="../ink/ink2162.xml"/><Relationship Id="rId113" Type="http://schemas.openxmlformats.org/officeDocument/2006/relationships/customXml" Target="../ink/ink2206.xml"/><Relationship Id="rId80" Type="http://schemas.openxmlformats.org/officeDocument/2006/relationships/customXml" Target="../ink/ink2173.xml"/><Relationship Id="rId85" Type="http://schemas.openxmlformats.org/officeDocument/2006/relationships/customXml" Target="../ink/ink2178.xml"/><Relationship Id="rId12" Type="http://schemas.openxmlformats.org/officeDocument/2006/relationships/customXml" Target="../ink/ink2105.xml"/><Relationship Id="rId17" Type="http://schemas.openxmlformats.org/officeDocument/2006/relationships/customXml" Target="../ink/ink2110.xml"/><Relationship Id="rId33" Type="http://schemas.openxmlformats.org/officeDocument/2006/relationships/customXml" Target="../ink/ink2126.xml"/><Relationship Id="rId38" Type="http://schemas.openxmlformats.org/officeDocument/2006/relationships/customXml" Target="../ink/ink2131.xml"/><Relationship Id="rId59" Type="http://schemas.openxmlformats.org/officeDocument/2006/relationships/customXml" Target="../ink/ink2152.xml"/><Relationship Id="rId103" Type="http://schemas.openxmlformats.org/officeDocument/2006/relationships/customXml" Target="../ink/ink2196.xml"/><Relationship Id="rId108" Type="http://schemas.openxmlformats.org/officeDocument/2006/relationships/customXml" Target="../ink/ink2201.xml"/><Relationship Id="rId54" Type="http://schemas.openxmlformats.org/officeDocument/2006/relationships/customXml" Target="../ink/ink2147.xml"/><Relationship Id="rId70" Type="http://schemas.openxmlformats.org/officeDocument/2006/relationships/customXml" Target="../ink/ink2163.xml"/><Relationship Id="rId75" Type="http://schemas.openxmlformats.org/officeDocument/2006/relationships/customXml" Target="../ink/ink2168.xml"/><Relationship Id="rId91" Type="http://schemas.openxmlformats.org/officeDocument/2006/relationships/customXml" Target="../ink/ink2184.xml"/><Relationship Id="rId96" Type="http://schemas.openxmlformats.org/officeDocument/2006/relationships/customXml" Target="../ink/ink2189.xml"/><Relationship Id="rId1" Type="http://schemas.openxmlformats.org/officeDocument/2006/relationships/tags" Target="../tags/tag83.xml"/><Relationship Id="rId6" Type="http://schemas.openxmlformats.org/officeDocument/2006/relationships/customXml" Target="../ink/ink2099.xml"/><Relationship Id="rId15" Type="http://schemas.openxmlformats.org/officeDocument/2006/relationships/customXml" Target="../ink/ink2108.xml"/><Relationship Id="rId23" Type="http://schemas.openxmlformats.org/officeDocument/2006/relationships/customXml" Target="../ink/ink2116.xml"/><Relationship Id="rId28" Type="http://schemas.openxmlformats.org/officeDocument/2006/relationships/customXml" Target="../ink/ink2121.xml"/><Relationship Id="rId36" Type="http://schemas.openxmlformats.org/officeDocument/2006/relationships/customXml" Target="../ink/ink2129.xml"/><Relationship Id="rId49" Type="http://schemas.openxmlformats.org/officeDocument/2006/relationships/customXml" Target="../ink/ink2142.xml"/><Relationship Id="rId57" Type="http://schemas.openxmlformats.org/officeDocument/2006/relationships/customXml" Target="../ink/ink2150.xml"/><Relationship Id="rId106" Type="http://schemas.openxmlformats.org/officeDocument/2006/relationships/customXml" Target="../ink/ink2199.xml"/><Relationship Id="rId10" Type="http://schemas.openxmlformats.org/officeDocument/2006/relationships/customXml" Target="../ink/ink2103.xml"/><Relationship Id="rId31" Type="http://schemas.openxmlformats.org/officeDocument/2006/relationships/customXml" Target="../ink/ink2124.xml"/><Relationship Id="rId44" Type="http://schemas.openxmlformats.org/officeDocument/2006/relationships/customXml" Target="../ink/ink2137.xml"/><Relationship Id="rId52" Type="http://schemas.openxmlformats.org/officeDocument/2006/relationships/customXml" Target="../ink/ink2145.xml"/><Relationship Id="rId60" Type="http://schemas.openxmlformats.org/officeDocument/2006/relationships/customXml" Target="../ink/ink2153.xml"/><Relationship Id="rId65" Type="http://schemas.openxmlformats.org/officeDocument/2006/relationships/customXml" Target="../ink/ink2158.xml"/><Relationship Id="rId73" Type="http://schemas.openxmlformats.org/officeDocument/2006/relationships/customXml" Target="../ink/ink2166.xml"/><Relationship Id="rId78" Type="http://schemas.openxmlformats.org/officeDocument/2006/relationships/customXml" Target="../ink/ink2171.xml"/><Relationship Id="rId81" Type="http://schemas.openxmlformats.org/officeDocument/2006/relationships/customXml" Target="../ink/ink2174.xml"/><Relationship Id="rId86" Type="http://schemas.openxmlformats.org/officeDocument/2006/relationships/customXml" Target="../ink/ink2179.xml"/><Relationship Id="rId94" Type="http://schemas.openxmlformats.org/officeDocument/2006/relationships/customXml" Target="../ink/ink2187.xml"/><Relationship Id="rId99" Type="http://schemas.openxmlformats.org/officeDocument/2006/relationships/customXml" Target="../ink/ink2192.xml"/><Relationship Id="rId101" Type="http://schemas.openxmlformats.org/officeDocument/2006/relationships/customXml" Target="../ink/ink2194.xml"/><Relationship Id="rId4" Type="http://schemas.openxmlformats.org/officeDocument/2006/relationships/customXml" Target="../ink/ink2097.xml"/><Relationship Id="rId9" Type="http://schemas.openxmlformats.org/officeDocument/2006/relationships/customXml" Target="../ink/ink2102.xml"/><Relationship Id="rId13" Type="http://schemas.openxmlformats.org/officeDocument/2006/relationships/customXml" Target="../ink/ink2106.xml"/><Relationship Id="rId18" Type="http://schemas.openxmlformats.org/officeDocument/2006/relationships/customXml" Target="../ink/ink2111.xml"/><Relationship Id="rId39" Type="http://schemas.openxmlformats.org/officeDocument/2006/relationships/customXml" Target="../ink/ink2132.xml"/><Relationship Id="rId109" Type="http://schemas.openxmlformats.org/officeDocument/2006/relationships/customXml" Target="../ink/ink2202.xml"/><Relationship Id="rId34" Type="http://schemas.openxmlformats.org/officeDocument/2006/relationships/customXml" Target="../ink/ink2127.xml"/><Relationship Id="rId50" Type="http://schemas.openxmlformats.org/officeDocument/2006/relationships/customXml" Target="../ink/ink2143.xml"/><Relationship Id="rId55" Type="http://schemas.openxmlformats.org/officeDocument/2006/relationships/customXml" Target="../ink/ink2148.xml"/><Relationship Id="rId76" Type="http://schemas.openxmlformats.org/officeDocument/2006/relationships/customXml" Target="../ink/ink2169.xml"/><Relationship Id="rId97" Type="http://schemas.openxmlformats.org/officeDocument/2006/relationships/customXml" Target="../ink/ink2190.xml"/><Relationship Id="rId104" Type="http://schemas.openxmlformats.org/officeDocument/2006/relationships/customXml" Target="../ink/ink2197.xml"/><Relationship Id="rId7" Type="http://schemas.openxmlformats.org/officeDocument/2006/relationships/customXml" Target="../ink/ink2100.xml"/><Relationship Id="rId71" Type="http://schemas.openxmlformats.org/officeDocument/2006/relationships/customXml" Target="../ink/ink2164.xml"/><Relationship Id="rId92" Type="http://schemas.openxmlformats.org/officeDocument/2006/relationships/customXml" Target="../ink/ink2185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122.xml"/><Relationship Id="rId24" Type="http://schemas.openxmlformats.org/officeDocument/2006/relationships/customXml" Target="../ink/ink2117.xml"/><Relationship Id="rId40" Type="http://schemas.openxmlformats.org/officeDocument/2006/relationships/customXml" Target="../ink/ink2133.xml"/><Relationship Id="rId45" Type="http://schemas.openxmlformats.org/officeDocument/2006/relationships/customXml" Target="../ink/ink2138.xml"/><Relationship Id="rId66" Type="http://schemas.openxmlformats.org/officeDocument/2006/relationships/customXml" Target="../ink/ink2159.xml"/><Relationship Id="rId87" Type="http://schemas.openxmlformats.org/officeDocument/2006/relationships/customXml" Target="../ink/ink2180.xml"/><Relationship Id="rId110" Type="http://schemas.openxmlformats.org/officeDocument/2006/relationships/customXml" Target="../ink/ink2203.xml"/><Relationship Id="rId61" Type="http://schemas.openxmlformats.org/officeDocument/2006/relationships/customXml" Target="../ink/ink2154.xml"/><Relationship Id="rId82" Type="http://schemas.openxmlformats.org/officeDocument/2006/relationships/customXml" Target="../ink/ink2175.xml"/><Relationship Id="rId19" Type="http://schemas.openxmlformats.org/officeDocument/2006/relationships/customXml" Target="../ink/ink2112.xml"/><Relationship Id="rId14" Type="http://schemas.openxmlformats.org/officeDocument/2006/relationships/customXml" Target="../ink/ink2107.xml"/><Relationship Id="rId30" Type="http://schemas.openxmlformats.org/officeDocument/2006/relationships/customXml" Target="../ink/ink2123.xml"/><Relationship Id="rId35" Type="http://schemas.openxmlformats.org/officeDocument/2006/relationships/customXml" Target="../ink/ink2128.xml"/><Relationship Id="rId56" Type="http://schemas.openxmlformats.org/officeDocument/2006/relationships/customXml" Target="../ink/ink2149.xml"/><Relationship Id="rId77" Type="http://schemas.openxmlformats.org/officeDocument/2006/relationships/customXml" Target="../ink/ink2170.xml"/><Relationship Id="rId100" Type="http://schemas.openxmlformats.org/officeDocument/2006/relationships/customXml" Target="../ink/ink2193.xml"/><Relationship Id="rId105" Type="http://schemas.openxmlformats.org/officeDocument/2006/relationships/customXml" Target="../ink/ink2198.xml"/><Relationship Id="rId8" Type="http://schemas.openxmlformats.org/officeDocument/2006/relationships/customXml" Target="../ink/ink2101.xml"/><Relationship Id="rId51" Type="http://schemas.openxmlformats.org/officeDocument/2006/relationships/customXml" Target="../ink/ink2144.xml"/><Relationship Id="rId72" Type="http://schemas.openxmlformats.org/officeDocument/2006/relationships/customXml" Target="../ink/ink2165.xml"/><Relationship Id="rId93" Type="http://schemas.openxmlformats.org/officeDocument/2006/relationships/customXml" Target="../ink/ink2186.xml"/><Relationship Id="rId98" Type="http://schemas.openxmlformats.org/officeDocument/2006/relationships/customXml" Target="../ink/ink2191.xml"/><Relationship Id="rId3" Type="http://schemas.openxmlformats.org/officeDocument/2006/relationships/image" Target="../media/image24.png"/><Relationship Id="rId25" Type="http://schemas.openxmlformats.org/officeDocument/2006/relationships/customXml" Target="../ink/ink2118.xml"/><Relationship Id="rId46" Type="http://schemas.openxmlformats.org/officeDocument/2006/relationships/customXml" Target="../ink/ink2139.xml"/><Relationship Id="rId67" Type="http://schemas.openxmlformats.org/officeDocument/2006/relationships/customXml" Target="../ink/ink2160.xml"/><Relationship Id="rId20" Type="http://schemas.openxmlformats.org/officeDocument/2006/relationships/customXml" Target="../ink/ink2113.xml"/><Relationship Id="rId41" Type="http://schemas.openxmlformats.org/officeDocument/2006/relationships/customXml" Target="../ink/ink2134.xml"/><Relationship Id="rId62" Type="http://schemas.openxmlformats.org/officeDocument/2006/relationships/customXml" Target="../ink/ink2155.xml"/><Relationship Id="rId83" Type="http://schemas.openxmlformats.org/officeDocument/2006/relationships/customXml" Target="../ink/ink2176.xml"/><Relationship Id="rId88" Type="http://schemas.openxmlformats.org/officeDocument/2006/relationships/customXml" Target="../ink/ink2181.xml"/><Relationship Id="rId111" Type="http://schemas.openxmlformats.org/officeDocument/2006/relationships/customXml" Target="../ink/ink220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11.xml"/><Relationship Id="rId3" Type="http://schemas.openxmlformats.org/officeDocument/2006/relationships/image" Target="../media/image25.png"/><Relationship Id="rId7" Type="http://schemas.openxmlformats.org/officeDocument/2006/relationships/customXml" Target="../ink/ink22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6" Type="http://schemas.openxmlformats.org/officeDocument/2006/relationships/customXml" Target="../ink/ink2209.xml"/><Relationship Id="rId11" Type="http://schemas.openxmlformats.org/officeDocument/2006/relationships/image" Target="../media/image27.emf"/><Relationship Id="rId5" Type="http://schemas.openxmlformats.org/officeDocument/2006/relationships/customXml" Target="../ink/ink2208.xml"/><Relationship Id="rId10" Type="http://schemas.openxmlformats.org/officeDocument/2006/relationships/customXml" Target="../ink/ink2212.xml"/><Relationship Id="rId4" Type="http://schemas.openxmlformats.org/officeDocument/2006/relationships/customXml" Target="../ink/ink2207.xml"/><Relationship Id="rId9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26.xml"/><Relationship Id="rId21" Type="http://schemas.openxmlformats.org/officeDocument/2006/relationships/customXml" Target="../ink/ink2230.xml"/><Relationship Id="rId42" Type="http://schemas.openxmlformats.org/officeDocument/2006/relationships/customXml" Target="../ink/ink2251.xml"/><Relationship Id="rId63" Type="http://schemas.openxmlformats.org/officeDocument/2006/relationships/customXml" Target="../ink/ink2272.xml"/><Relationship Id="rId84" Type="http://schemas.openxmlformats.org/officeDocument/2006/relationships/customXml" Target="../ink/ink2293.xml"/><Relationship Id="rId138" Type="http://schemas.openxmlformats.org/officeDocument/2006/relationships/customXml" Target="../ink/ink2347.xml"/><Relationship Id="rId159" Type="http://schemas.openxmlformats.org/officeDocument/2006/relationships/customXml" Target="../ink/ink2368.xml"/><Relationship Id="rId107" Type="http://schemas.openxmlformats.org/officeDocument/2006/relationships/customXml" Target="../ink/ink2316.xml"/><Relationship Id="rId11" Type="http://schemas.openxmlformats.org/officeDocument/2006/relationships/customXml" Target="../ink/ink2220.xml"/><Relationship Id="rId32" Type="http://schemas.openxmlformats.org/officeDocument/2006/relationships/customXml" Target="../ink/ink2241.xml"/><Relationship Id="rId53" Type="http://schemas.openxmlformats.org/officeDocument/2006/relationships/customXml" Target="../ink/ink2262.xml"/><Relationship Id="rId74" Type="http://schemas.openxmlformats.org/officeDocument/2006/relationships/customXml" Target="../ink/ink2283.xml"/><Relationship Id="rId128" Type="http://schemas.openxmlformats.org/officeDocument/2006/relationships/customXml" Target="../ink/ink2337.xml"/><Relationship Id="rId149" Type="http://schemas.openxmlformats.org/officeDocument/2006/relationships/customXml" Target="../ink/ink2358.xml"/><Relationship Id="rId5" Type="http://schemas.openxmlformats.org/officeDocument/2006/relationships/customXml" Target="../ink/ink2214.xml"/><Relationship Id="rId95" Type="http://schemas.openxmlformats.org/officeDocument/2006/relationships/customXml" Target="../ink/ink2304.xml"/><Relationship Id="rId160" Type="http://schemas.openxmlformats.org/officeDocument/2006/relationships/customXml" Target="../ink/ink2369.xml"/><Relationship Id="rId22" Type="http://schemas.openxmlformats.org/officeDocument/2006/relationships/customXml" Target="../ink/ink2231.xml"/><Relationship Id="rId43" Type="http://schemas.openxmlformats.org/officeDocument/2006/relationships/customXml" Target="../ink/ink2252.xml"/><Relationship Id="rId64" Type="http://schemas.openxmlformats.org/officeDocument/2006/relationships/customXml" Target="../ink/ink2273.xml"/><Relationship Id="rId118" Type="http://schemas.openxmlformats.org/officeDocument/2006/relationships/customXml" Target="../ink/ink2327.xml"/><Relationship Id="rId139" Type="http://schemas.openxmlformats.org/officeDocument/2006/relationships/customXml" Target="../ink/ink2348.xml"/><Relationship Id="rId85" Type="http://schemas.openxmlformats.org/officeDocument/2006/relationships/customXml" Target="../ink/ink2294.xml"/><Relationship Id="rId150" Type="http://schemas.openxmlformats.org/officeDocument/2006/relationships/customXml" Target="../ink/ink2359.xml"/><Relationship Id="rId12" Type="http://schemas.openxmlformats.org/officeDocument/2006/relationships/customXml" Target="../ink/ink2221.xml"/><Relationship Id="rId17" Type="http://schemas.openxmlformats.org/officeDocument/2006/relationships/customXml" Target="../ink/ink2226.xml"/><Relationship Id="rId33" Type="http://schemas.openxmlformats.org/officeDocument/2006/relationships/customXml" Target="../ink/ink2242.xml"/><Relationship Id="rId38" Type="http://schemas.openxmlformats.org/officeDocument/2006/relationships/customXml" Target="../ink/ink2247.xml"/><Relationship Id="rId59" Type="http://schemas.openxmlformats.org/officeDocument/2006/relationships/customXml" Target="../ink/ink2268.xml"/><Relationship Id="rId103" Type="http://schemas.openxmlformats.org/officeDocument/2006/relationships/customXml" Target="../ink/ink2312.xml"/><Relationship Id="rId108" Type="http://schemas.openxmlformats.org/officeDocument/2006/relationships/customXml" Target="../ink/ink2317.xml"/><Relationship Id="rId124" Type="http://schemas.openxmlformats.org/officeDocument/2006/relationships/customXml" Target="../ink/ink2333.xml"/><Relationship Id="rId129" Type="http://schemas.openxmlformats.org/officeDocument/2006/relationships/customXml" Target="../ink/ink2338.xml"/><Relationship Id="rId54" Type="http://schemas.openxmlformats.org/officeDocument/2006/relationships/customXml" Target="../ink/ink2263.xml"/><Relationship Id="rId70" Type="http://schemas.openxmlformats.org/officeDocument/2006/relationships/customXml" Target="../ink/ink2279.xml"/><Relationship Id="rId75" Type="http://schemas.openxmlformats.org/officeDocument/2006/relationships/customXml" Target="../ink/ink2284.xml"/><Relationship Id="rId91" Type="http://schemas.openxmlformats.org/officeDocument/2006/relationships/customXml" Target="../ink/ink2300.xml"/><Relationship Id="rId96" Type="http://schemas.openxmlformats.org/officeDocument/2006/relationships/customXml" Target="../ink/ink2305.xml"/><Relationship Id="rId140" Type="http://schemas.openxmlformats.org/officeDocument/2006/relationships/customXml" Target="../ink/ink2349.xml"/><Relationship Id="rId145" Type="http://schemas.openxmlformats.org/officeDocument/2006/relationships/customXml" Target="../ink/ink2354.xml"/><Relationship Id="rId161" Type="http://schemas.openxmlformats.org/officeDocument/2006/relationships/customXml" Target="../ink/ink2370.xml"/><Relationship Id="rId1" Type="http://schemas.openxmlformats.org/officeDocument/2006/relationships/tags" Target="../tags/tag85.xml"/><Relationship Id="rId6" Type="http://schemas.openxmlformats.org/officeDocument/2006/relationships/customXml" Target="../ink/ink2215.xml"/><Relationship Id="rId23" Type="http://schemas.openxmlformats.org/officeDocument/2006/relationships/customXml" Target="../ink/ink2232.xml"/><Relationship Id="rId28" Type="http://schemas.openxmlformats.org/officeDocument/2006/relationships/customXml" Target="../ink/ink2237.xml"/><Relationship Id="rId49" Type="http://schemas.openxmlformats.org/officeDocument/2006/relationships/customXml" Target="../ink/ink2258.xml"/><Relationship Id="rId114" Type="http://schemas.openxmlformats.org/officeDocument/2006/relationships/customXml" Target="../ink/ink2323.xml"/><Relationship Id="rId119" Type="http://schemas.openxmlformats.org/officeDocument/2006/relationships/customXml" Target="../ink/ink2328.xml"/><Relationship Id="rId44" Type="http://schemas.openxmlformats.org/officeDocument/2006/relationships/customXml" Target="../ink/ink2253.xml"/><Relationship Id="rId60" Type="http://schemas.openxmlformats.org/officeDocument/2006/relationships/customXml" Target="../ink/ink2269.xml"/><Relationship Id="rId65" Type="http://schemas.openxmlformats.org/officeDocument/2006/relationships/customXml" Target="../ink/ink2274.xml"/><Relationship Id="rId81" Type="http://schemas.openxmlformats.org/officeDocument/2006/relationships/customXml" Target="../ink/ink2290.xml"/><Relationship Id="rId86" Type="http://schemas.openxmlformats.org/officeDocument/2006/relationships/customXml" Target="../ink/ink2295.xml"/><Relationship Id="rId130" Type="http://schemas.openxmlformats.org/officeDocument/2006/relationships/customXml" Target="../ink/ink2339.xml"/><Relationship Id="rId135" Type="http://schemas.openxmlformats.org/officeDocument/2006/relationships/customXml" Target="../ink/ink2344.xml"/><Relationship Id="rId151" Type="http://schemas.openxmlformats.org/officeDocument/2006/relationships/customXml" Target="../ink/ink2360.xml"/><Relationship Id="rId156" Type="http://schemas.openxmlformats.org/officeDocument/2006/relationships/customXml" Target="../ink/ink2365.xml"/><Relationship Id="rId13" Type="http://schemas.openxmlformats.org/officeDocument/2006/relationships/customXml" Target="../ink/ink2222.xml"/><Relationship Id="rId18" Type="http://schemas.openxmlformats.org/officeDocument/2006/relationships/customXml" Target="../ink/ink2227.xml"/><Relationship Id="rId39" Type="http://schemas.openxmlformats.org/officeDocument/2006/relationships/customXml" Target="../ink/ink2248.xml"/><Relationship Id="rId109" Type="http://schemas.openxmlformats.org/officeDocument/2006/relationships/customXml" Target="../ink/ink2318.xml"/><Relationship Id="rId34" Type="http://schemas.openxmlformats.org/officeDocument/2006/relationships/customXml" Target="../ink/ink2243.xml"/><Relationship Id="rId50" Type="http://schemas.openxmlformats.org/officeDocument/2006/relationships/customXml" Target="../ink/ink2259.xml"/><Relationship Id="rId55" Type="http://schemas.openxmlformats.org/officeDocument/2006/relationships/customXml" Target="../ink/ink2264.xml"/><Relationship Id="rId76" Type="http://schemas.openxmlformats.org/officeDocument/2006/relationships/customXml" Target="../ink/ink2285.xml"/><Relationship Id="rId97" Type="http://schemas.openxmlformats.org/officeDocument/2006/relationships/customXml" Target="../ink/ink2306.xml"/><Relationship Id="rId104" Type="http://schemas.openxmlformats.org/officeDocument/2006/relationships/customXml" Target="../ink/ink2313.xml"/><Relationship Id="rId120" Type="http://schemas.openxmlformats.org/officeDocument/2006/relationships/customXml" Target="../ink/ink2329.xml"/><Relationship Id="rId125" Type="http://schemas.openxmlformats.org/officeDocument/2006/relationships/customXml" Target="../ink/ink2334.xml"/><Relationship Id="rId141" Type="http://schemas.openxmlformats.org/officeDocument/2006/relationships/customXml" Target="../ink/ink2350.xml"/><Relationship Id="rId146" Type="http://schemas.openxmlformats.org/officeDocument/2006/relationships/customXml" Target="../ink/ink2355.xml"/><Relationship Id="rId7" Type="http://schemas.openxmlformats.org/officeDocument/2006/relationships/customXml" Target="../ink/ink2216.xml"/><Relationship Id="rId71" Type="http://schemas.openxmlformats.org/officeDocument/2006/relationships/customXml" Target="../ink/ink2280.xml"/><Relationship Id="rId92" Type="http://schemas.openxmlformats.org/officeDocument/2006/relationships/customXml" Target="../ink/ink2301.xml"/><Relationship Id="rId162" Type="http://schemas.openxmlformats.org/officeDocument/2006/relationships/customXml" Target="../ink/ink2371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238.xml"/><Relationship Id="rId24" Type="http://schemas.openxmlformats.org/officeDocument/2006/relationships/customXml" Target="../ink/ink2233.xml"/><Relationship Id="rId40" Type="http://schemas.openxmlformats.org/officeDocument/2006/relationships/customXml" Target="../ink/ink2249.xml"/><Relationship Id="rId45" Type="http://schemas.openxmlformats.org/officeDocument/2006/relationships/customXml" Target="../ink/ink2254.xml"/><Relationship Id="rId66" Type="http://schemas.openxmlformats.org/officeDocument/2006/relationships/customXml" Target="../ink/ink2275.xml"/><Relationship Id="rId87" Type="http://schemas.openxmlformats.org/officeDocument/2006/relationships/customXml" Target="../ink/ink2296.xml"/><Relationship Id="rId110" Type="http://schemas.openxmlformats.org/officeDocument/2006/relationships/customXml" Target="../ink/ink2319.xml"/><Relationship Id="rId115" Type="http://schemas.openxmlformats.org/officeDocument/2006/relationships/customXml" Target="../ink/ink2324.xml"/><Relationship Id="rId131" Type="http://schemas.openxmlformats.org/officeDocument/2006/relationships/customXml" Target="../ink/ink2340.xml"/><Relationship Id="rId136" Type="http://schemas.openxmlformats.org/officeDocument/2006/relationships/customXml" Target="../ink/ink2345.xml"/><Relationship Id="rId157" Type="http://schemas.openxmlformats.org/officeDocument/2006/relationships/customXml" Target="../ink/ink2366.xml"/><Relationship Id="rId61" Type="http://schemas.openxmlformats.org/officeDocument/2006/relationships/customXml" Target="../ink/ink2270.xml"/><Relationship Id="rId82" Type="http://schemas.openxmlformats.org/officeDocument/2006/relationships/customXml" Target="../ink/ink2291.xml"/><Relationship Id="rId152" Type="http://schemas.openxmlformats.org/officeDocument/2006/relationships/customXml" Target="../ink/ink2361.xml"/><Relationship Id="rId19" Type="http://schemas.openxmlformats.org/officeDocument/2006/relationships/customXml" Target="../ink/ink2228.xml"/><Relationship Id="rId14" Type="http://schemas.openxmlformats.org/officeDocument/2006/relationships/customXml" Target="../ink/ink2223.xml"/><Relationship Id="rId30" Type="http://schemas.openxmlformats.org/officeDocument/2006/relationships/customXml" Target="../ink/ink2239.xml"/><Relationship Id="rId35" Type="http://schemas.openxmlformats.org/officeDocument/2006/relationships/customXml" Target="../ink/ink2244.xml"/><Relationship Id="rId56" Type="http://schemas.openxmlformats.org/officeDocument/2006/relationships/customXml" Target="../ink/ink2265.xml"/><Relationship Id="rId77" Type="http://schemas.openxmlformats.org/officeDocument/2006/relationships/customXml" Target="../ink/ink2286.xml"/><Relationship Id="rId100" Type="http://schemas.openxmlformats.org/officeDocument/2006/relationships/customXml" Target="../ink/ink2309.xml"/><Relationship Id="rId105" Type="http://schemas.openxmlformats.org/officeDocument/2006/relationships/customXml" Target="../ink/ink2314.xml"/><Relationship Id="rId126" Type="http://schemas.openxmlformats.org/officeDocument/2006/relationships/customXml" Target="../ink/ink2335.xml"/><Relationship Id="rId147" Type="http://schemas.openxmlformats.org/officeDocument/2006/relationships/customXml" Target="../ink/ink2356.xml"/><Relationship Id="rId8" Type="http://schemas.openxmlformats.org/officeDocument/2006/relationships/customXml" Target="../ink/ink2217.xml"/><Relationship Id="rId51" Type="http://schemas.openxmlformats.org/officeDocument/2006/relationships/customXml" Target="../ink/ink2260.xml"/><Relationship Id="rId72" Type="http://schemas.openxmlformats.org/officeDocument/2006/relationships/customXml" Target="../ink/ink2281.xml"/><Relationship Id="rId93" Type="http://schemas.openxmlformats.org/officeDocument/2006/relationships/customXml" Target="../ink/ink2302.xml"/><Relationship Id="rId98" Type="http://schemas.openxmlformats.org/officeDocument/2006/relationships/customXml" Target="../ink/ink2307.xml"/><Relationship Id="rId121" Type="http://schemas.openxmlformats.org/officeDocument/2006/relationships/customXml" Target="../ink/ink2330.xml"/><Relationship Id="rId142" Type="http://schemas.openxmlformats.org/officeDocument/2006/relationships/customXml" Target="../ink/ink2351.xml"/><Relationship Id="rId163" Type="http://schemas.openxmlformats.org/officeDocument/2006/relationships/customXml" Target="../ink/ink2372.xml"/><Relationship Id="rId3" Type="http://schemas.openxmlformats.org/officeDocument/2006/relationships/image" Target="../media/image25.png"/><Relationship Id="rId25" Type="http://schemas.openxmlformats.org/officeDocument/2006/relationships/customXml" Target="../ink/ink2234.xml"/><Relationship Id="rId46" Type="http://schemas.openxmlformats.org/officeDocument/2006/relationships/customXml" Target="../ink/ink2255.xml"/><Relationship Id="rId67" Type="http://schemas.openxmlformats.org/officeDocument/2006/relationships/customXml" Target="../ink/ink2276.xml"/><Relationship Id="rId116" Type="http://schemas.openxmlformats.org/officeDocument/2006/relationships/customXml" Target="../ink/ink2325.xml"/><Relationship Id="rId137" Type="http://schemas.openxmlformats.org/officeDocument/2006/relationships/customXml" Target="../ink/ink2346.xml"/><Relationship Id="rId158" Type="http://schemas.openxmlformats.org/officeDocument/2006/relationships/customXml" Target="../ink/ink2367.xml"/><Relationship Id="rId20" Type="http://schemas.openxmlformats.org/officeDocument/2006/relationships/customXml" Target="../ink/ink2229.xml"/><Relationship Id="rId41" Type="http://schemas.openxmlformats.org/officeDocument/2006/relationships/customXml" Target="../ink/ink2250.xml"/><Relationship Id="rId62" Type="http://schemas.openxmlformats.org/officeDocument/2006/relationships/customXml" Target="../ink/ink2271.xml"/><Relationship Id="rId83" Type="http://schemas.openxmlformats.org/officeDocument/2006/relationships/customXml" Target="../ink/ink2292.xml"/><Relationship Id="rId88" Type="http://schemas.openxmlformats.org/officeDocument/2006/relationships/customXml" Target="../ink/ink2297.xml"/><Relationship Id="rId111" Type="http://schemas.openxmlformats.org/officeDocument/2006/relationships/customXml" Target="../ink/ink2320.xml"/><Relationship Id="rId132" Type="http://schemas.openxmlformats.org/officeDocument/2006/relationships/customXml" Target="../ink/ink2341.xml"/><Relationship Id="rId153" Type="http://schemas.openxmlformats.org/officeDocument/2006/relationships/customXml" Target="../ink/ink2362.xml"/><Relationship Id="rId15" Type="http://schemas.openxmlformats.org/officeDocument/2006/relationships/customXml" Target="../ink/ink2224.xml"/><Relationship Id="rId36" Type="http://schemas.openxmlformats.org/officeDocument/2006/relationships/customXml" Target="../ink/ink2245.xml"/><Relationship Id="rId57" Type="http://schemas.openxmlformats.org/officeDocument/2006/relationships/customXml" Target="../ink/ink2266.xml"/><Relationship Id="rId106" Type="http://schemas.openxmlformats.org/officeDocument/2006/relationships/customXml" Target="../ink/ink2315.xml"/><Relationship Id="rId127" Type="http://schemas.openxmlformats.org/officeDocument/2006/relationships/customXml" Target="../ink/ink2336.xml"/><Relationship Id="rId10" Type="http://schemas.openxmlformats.org/officeDocument/2006/relationships/customXml" Target="../ink/ink2219.xml"/><Relationship Id="rId31" Type="http://schemas.openxmlformats.org/officeDocument/2006/relationships/customXml" Target="../ink/ink2240.xml"/><Relationship Id="rId52" Type="http://schemas.openxmlformats.org/officeDocument/2006/relationships/customXml" Target="../ink/ink2261.xml"/><Relationship Id="rId73" Type="http://schemas.openxmlformats.org/officeDocument/2006/relationships/customXml" Target="../ink/ink2282.xml"/><Relationship Id="rId78" Type="http://schemas.openxmlformats.org/officeDocument/2006/relationships/customXml" Target="../ink/ink2287.xml"/><Relationship Id="rId94" Type="http://schemas.openxmlformats.org/officeDocument/2006/relationships/customXml" Target="../ink/ink2303.xml"/><Relationship Id="rId99" Type="http://schemas.openxmlformats.org/officeDocument/2006/relationships/customXml" Target="../ink/ink2308.xml"/><Relationship Id="rId101" Type="http://schemas.openxmlformats.org/officeDocument/2006/relationships/customXml" Target="../ink/ink2310.xml"/><Relationship Id="rId122" Type="http://schemas.openxmlformats.org/officeDocument/2006/relationships/customXml" Target="../ink/ink2331.xml"/><Relationship Id="rId143" Type="http://schemas.openxmlformats.org/officeDocument/2006/relationships/customXml" Target="../ink/ink2352.xml"/><Relationship Id="rId148" Type="http://schemas.openxmlformats.org/officeDocument/2006/relationships/customXml" Target="../ink/ink2357.xml"/><Relationship Id="rId164" Type="http://schemas.openxmlformats.org/officeDocument/2006/relationships/customXml" Target="../ink/ink2373.xml"/><Relationship Id="rId4" Type="http://schemas.openxmlformats.org/officeDocument/2006/relationships/customXml" Target="../ink/ink2213.xml"/><Relationship Id="rId9" Type="http://schemas.openxmlformats.org/officeDocument/2006/relationships/customXml" Target="../ink/ink2218.xml"/><Relationship Id="rId26" Type="http://schemas.openxmlformats.org/officeDocument/2006/relationships/customXml" Target="../ink/ink2235.xml"/><Relationship Id="rId47" Type="http://schemas.openxmlformats.org/officeDocument/2006/relationships/customXml" Target="../ink/ink2256.xml"/><Relationship Id="rId68" Type="http://schemas.openxmlformats.org/officeDocument/2006/relationships/customXml" Target="../ink/ink2277.xml"/><Relationship Id="rId89" Type="http://schemas.openxmlformats.org/officeDocument/2006/relationships/customXml" Target="../ink/ink2298.xml"/><Relationship Id="rId112" Type="http://schemas.openxmlformats.org/officeDocument/2006/relationships/customXml" Target="../ink/ink2321.xml"/><Relationship Id="rId133" Type="http://schemas.openxmlformats.org/officeDocument/2006/relationships/customXml" Target="../ink/ink2342.xml"/><Relationship Id="rId154" Type="http://schemas.openxmlformats.org/officeDocument/2006/relationships/customXml" Target="../ink/ink2363.xml"/><Relationship Id="rId16" Type="http://schemas.openxmlformats.org/officeDocument/2006/relationships/customXml" Target="../ink/ink2225.xml"/><Relationship Id="rId37" Type="http://schemas.openxmlformats.org/officeDocument/2006/relationships/customXml" Target="../ink/ink2246.xml"/><Relationship Id="rId58" Type="http://schemas.openxmlformats.org/officeDocument/2006/relationships/customXml" Target="../ink/ink2267.xml"/><Relationship Id="rId79" Type="http://schemas.openxmlformats.org/officeDocument/2006/relationships/customXml" Target="../ink/ink2288.xml"/><Relationship Id="rId102" Type="http://schemas.openxmlformats.org/officeDocument/2006/relationships/customXml" Target="../ink/ink2311.xml"/><Relationship Id="rId123" Type="http://schemas.openxmlformats.org/officeDocument/2006/relationships/customXml" Target="../ink/ink2332.xml"/><Relationship Id="rId144" Type="http://schemas.openxmlformats.org/officeDocument/2006/relationships/customXml" Target="../ink/ink2353.xml"/><Relationship Id="rId90" Type="http://schemas.openxmlformats.org/officeDocument/2006/relationships/customXml" Target="../ink/ink2299.xml"/><Relationship Id="rId165" Type="http://schemas.openxmlformats.org/officeDocument/2006/relationships/customXml" Target="../ink/ink2374.xml"/><Relationship Id="rId27" Type="http://schemas.openxmlformats.org/officeDocument/2006/relationships/customXml" Target="../ink/ink2236.xml"/><Relationship Id="rId48" Type="http://schemas.openxmlformats.org/officeDocument/2006/relationships/customXml" Target="../ink/ink2257.xml"/><Relationship Id="rId69" Type="http://schemas.openxmlformats.org/officeDocument/2006/relationships/customXml" Target="../ink/ink2278.xml"/><Relationship Id="rId113" Type="http://schemas.openxmlformats.org/officeDocument/2006/relationships/customXml" Target="../ink/ink2322.xml"/><Relationship Id="rId134" Type="http://schemas.openxmlformats.org/officeDocument/2006/relationships/customXml" Target="../ink/ink2343.xml"/><Relationship Id="rId80" Type="http://schemas.openxmlformats.org/officeDocument/2006/relationships/customXml" Target="../ink/ink2289.xml"/><Relationship Id="rId155" Type="http://schemas.openxmlformats.org/officeDocument/2006/relationships/customXml" Target="../ink/ink2364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88.xml"/><Relationship Id="rId21" Type="http://schemas.openxmlformats.org/officeDocument/2006/relationships/customXml" Target="../ink/ink2392.xml"/><Relationship Id="rId42" Type="http://schemas.openxmlformats.org/officeDocument/2006/relationships/customXml" Target="../ink/ink2413.xml"/><Relationship Id="rId63" Type="http://schemas.openxmlformats.org/officeDocument/2006/relationships/customXml" Target="../ink/ink2434.xml"/><Relationship Id="rId84" Type="http://schemas.openxmlformats.org/officeDocument/2006/relationships/customXml" Target="../ink/ink2455.xml"/><Relationship Id="rId138" Type="http://schemas.openxmlformats.org/officeDocument/2006/relationships/customXml" Target="../ink/ink2509.xml"/><Relationship Id="rId159" Type="http://schemas.openxmlformats.org/officeDocument/2006/relationships/customXml" Target="../ink/ink2530.xml"/><Relationship Id="rId170" Type="http://schemas.openxmlformats.org/officeDocument/2006/relationships/customXml" Target="../ink/ink2541.xml"/><Relationship Id="rId191" Type="http://schemas.openxmlformats.org/officeDocument/2006/relationships/customXml" Target="../ink/ink2562.xml"/><Relationship Id="rId107" Type="http://schemas.openxmlformats.org/officeDocument/2006/relationships/customXml" Target="../ink/ink2478.xml"/><Relationship Id="rId11" Type="http://schemas.openxmlformats.org/officeDocument/2006/relationships/customXml" Target="../ink/ink2382.xml"/><Relationship Id="rId32" Type="http://schemas.openxmlformats.org/officeDocument/2006/relationships/customXml" Target="../ink/ink2403.xml"/><Relationship Id="rId53" Type="http://schemas.openxmlformats.org/officeDocument/2006/relationships/customXml" Target="../ink/ink2424.xml"/><Relationship Id="rId74" Type="http://schemas.openxmlformats.org/officeDocument/2006/relationships/customXml" Target="../ink/ink2445.xml"/><Relationship Id="rId128" Type="http://schemas.openxmlformats.org/officeDocument/2006/relationships/customXml" Target="../ink/ink2499.xml"/><Relationship Id="rId149" Type="http://schemas.openxmlformats.org/officeDocument/2006/relationships/customXml" Target="../ink/ink2520.xml"/><Relationship Id="rId5" Type="http://schemas.openxmlformats.org/officeDocument/2006/relationships/customXml" Target="../ink/ink2376.xml"/><Relationship Id="rId95" Type="http://schemas.openxmlformats.org/officeDocument/2006/relationships/customXml" Target="../ink/ink2466.xml"/><Relationship Id="rId160" Type="http://schemas.openxmlformats.org/officeDocument/2006/relationships/customXml" Target="../ink/ink2531.xml"/><Relationship Id="rId181" Type="http://schemas.openxmlformats.org/officeDocument/2006/relationships/customXml" Target="../ink/ink2552.xml"/><Relationship Id="rId22" Type="http://schemas.openxmlformats.org/officeDocument/2006/relationships/customXml" Target="../ink/ink2393.xml"/><Relationship Id="rId43" Type="http://schemas.openxmlformats.org/officeDocument/2006/relationships/customXml" Target="../ink/ink2414.xml"/><Relationship Id="rId64" Type="http://schemas.openxmlformats.org/officeDocument/2006/relationships/customXml" Target="../ink/ink2435.xml"/><Relationship Id="rId118" Type="http://schemas.openxmlformats.org/officeDocument/2006/relationships/customXml" Target="../ink/ink2489.xml"/><Relationship Id="rId139" Type="http://schemas.openxmlformats.org/officeDocument/2006/relationships/customXml" Target="../ink/ink2510.xml"/><Relationship Id="rId85" Type="http://schemas.openxmlformats.org/officeDocument/2006/relationships/customXml" Target="../ink/ink2456.xml"/><Relationship Id="rId150" Type="http://schemas.openxmlformats.org/officeDocument/2006/relationships/customXml" Target="../ink/ink2521.xml"/><Relationship Id="rId171" Type="http://schemas.openxmlformats.org/officeDocument/2006/relationships/customXml" Target="../ink/ink2542.xml"/><Relationship Id="rId192" Type="http://schemas.openxmlformats.org/officeDocument/2006/relationships/customXml" Target="../ink/ink2563.xml"/><Relationship Id="rId12" Type="http://schemas.openxmlformats.org/officeDocument/2006/relationships/customXml" Target="../ink/ink2383.xml"/><Relationship Id="rId33" Type="http://schemas.openxmlformats.org/officeDocument/2006/relationships/customXml" Target="../ink/ink2404.xml"/><Relationship Id="rId108" Type="http://schemas.openxmlformats.org/officeDocument/2006/relationships/customXml" Target="../ink/ink2479.xml"/><Relationship Id="rId129" Type="http://schemas.openxmlformats.org/officeDocument/2006/relationships/customXml" Target="../ink/ink2500.xml"/><Relationship Id="rId54" Type="http://schemas.openxmlformats.org/officeDocument/2006/relationships/customXml" Target="../ink/ink2425.xml"/><Relationship Id="rId75" Type="http://schemas.openxmlformats.org/officeDocument/2006/relationships/customXml" Target="../ink/ink2446.xml"/><Relationship Id="rId96" Type="http://schemas.openxmlformats.org/officeDocument/2006/relationships/customXml" Target="../ink/ink2467.xml"/><Relationship Id="rId140" Type="http://schemas.openxmlformats.org/officeDocument/2006/relationships/customXml" Target="../ink/ink2511.xml"/><Relationship Id="rId161" Type="http://schemas.openxmlformats.org/officeDocument/2006/relationships/customXml" Target="../ink/ink2532.xml"/><Relationship Id="rId182" Type="http://schemas.openxmlformats.org/officeDocument/2006/relationships/customXml" Target="../ink/ink2553.xml"/><Relationship Id="rId6" Type="http://schemas.openxmlformats.org/officeDocument/2006/relationships/customXml" Target="../ink/ink2377.xml"/><Relationship Id="rId23" Type="http://schemas.openxmlformats.org/officeDocument/2006/relationships/customXml" Target="../ink/ink2394.xml"/><Relationship Id="rId119" Type="http://schemas.openxmlformats.org/officeDocument/2006/relationships/customXml" Target="../ink/ink2490.xml"/><Relationship Id="rId44" Type="http://schemas.openxmlformats.org/officeDocument/2006/relationships/customXml" Target="../ink/ink2415.xml"/><Relationship Id="rId65" Type="http://schemas.openxmlformats.org/officeDocument/2006/relationships/customXml" Target="../ink/ink2436.xml"/><Relationship Id="rId86" Type="http://schemas.openxmlformats.org/officeDocument/2006/relationships/customXml" Target="../ink/ink2457.xml"/><Relationship Id="rId130" Type="http://schemas.openxmlformats.org/officeDocument/2006/relationships/customXml" Target="../ink/ink2501.xml"/><Relationship Id="rId151" Type="http://schemas.openxmlformats.org/officeDocument/2006/relationships/customXml" Target="../ink/ink2522.xml"/><Relationship Id="rId172" Type="http://schemas.openxmlformats.org/officeDocument/2006/relationships/customXml" Target="../ink/ink2543.xml"/><Relationship Id="rId193" Type="http://schemas.openxmlformats.org/officeDocument/2006/relationships/customXml" Target="../ink/ink2564.xml"/><Relationship Id="rId13" Type="http://schemas.openxmlformats.org/officeDocument/2006/relationships/customXml" Target="../ink/ink2384.xml"/><Relationship Id="rId109" Type="http://schemas.openxmlformats.org/officeDocument/2006/relationships/customXml" Target="../ink/ink2480.xml"/><Relationship Id="rId34" Type="http://schemas.openxmlformats.org/officeDocument/2006/relationships/customXml" Target="../ink/ink2405.xml"/><Relationship Id="rId55" Type="http://schemas.openxmlformats.org/officeDocument/2006/relationships/customXml" Target="../ink/ink2426.xml"/><Relationship Id="rId76" Type="http://schemas.openxmlformats.org/officeDocument/2006/relationships/customXml" Target="../ink/ink2447.xml"/><Relationship Id="rId97" Type="http://schemas.openxmlformats.org/officeDocument/2006/relationships/customXml" Target="../ink/ink2468.xml"/><Relationship Id="rId120" Type="http://schemas.openxmlformats.org/officeDocument/2006/relationships/customXml" Target="../ink/ink2491.xml"/><Relationship Id="rId141" Type="http://schemas.openxmlformats.org/officeDocument/2006/relationships/customXml" Target="../ink/ink2512.xml"/><Relationship Id="rId7" Type="http://schemas.openxmlformats.org/officeDocument/2006/relationships/customXml" Target="../ink/ink2378.xml"/><Relationship Id="rId71" Type="http://schemas.openxmlformats.org/officeDocument/2006/relationships/customXml" Target="../ink/ink2442.xml"/><Relationship Id="rId92" Type="http://schemas.openxmlformats.org/officeDocument/2006/relationships/customXml" Target="../ink/ink2463.xml"/><Relationship Id="rId162" Type="http://schemas.openxmlformats.org/officeDocument/2006/relationships/customXml" Target="../ink/ink2533.xml"/><Relationship Id="rId183" Type="http://schemas.openxmlformats.org/officeDocument/2006/relationships/customXml" Target="../ink/ink2554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400.xml"/><Relationship Id="rId24" Type="http://schemas.openxmlformats.org/officeDocument/2006/relationships/customXml" Target="../ink/ink2395.xml"/><Relationship Id="rId40" Type="http://schemas.openxmlformats.org/officeDocument/2006/relationships/customXml" Target="../ink/ink2411.xml"/><Relationship Id="rId45" Type="http://schemas.openxmlformats.org/officeDocument/2006/relationships/customXml" Target="../ink/ink2416.xml"/><Relationship Id="rId66" Type="http://schemas.openxmlformats.org/officeDocument/2006/relationships/customXml" Target="../ink/ink2437.xml"/><Relationship Id="rId87" Type="http://schemas.openxmlformats.org/officeDocument/2006/relationships/customXml" Target="../ink/ink2458.xml"/><Relationship Id="rId110" Type="http://schemas.openxmlformats.org/officeDocument/2006/relationships/customXml" Target="../ink/ink2481.xml"/><Relationship Id="rId115" Type="http://schemas.openxmlformats.org/officeDocument/2006/relationships/customXml" Target="../ink/ink2486.xml"/><Relationship Id="rId131" Type="http://schemas.openxmlformats.org/officeDocument/2006/relationships/customXml" Target="../ink/ink2502.xml"/><Relationship Id="rId136" Type="http://schemas.openxmlformats.org/officeDocument/2006/relationships/customXml" Target="../ink/ink2507.xml"/><Relationship Id="rId157" Type="http://schemas.openxmlformats.org/officeDocument/2006/relationships/customXml" Target="../ink/ink2528.xml"/><Relationship Id="rId178" Type="http://schemas.openxmlformats.org/officeDocument/2006/relationships/customXml" Target="../ink/ink2549.xml"/><Relationship Id="rId61" Type="http://schemas.openxmlformats.org/officeDocument/2006/relationships/customXml" Target="../ink/ink2432.xml"/><Relationship Id="rId82" Type="http://schemas.openxmlformats.org/officeDocument/2006/relationships/customXml" Target="../ink/ink2453.xml"/><Relationship Id="rId152" Type="http://schemas.openxmlformats.org/officeDocument/2006/relationships/customXml" Target="../ink/ink2523.xml"/><Relationship Id="rId173" Type="http://schemas.openxmlformats.org/officeDocument/2006/relationships/customXml" Target="../ink/ink2544.xml"/><Relationship Id="rId194" Type="http://schemas.openxmlformats.org/officeDocument/2006/relationships/customXml" Target="../ink/ink2565.xml"/><Relationship Id="rId19" Type="http://schemas.openxmlformats.org/officeDocument/2006/relationships/customXml" Target="../ink/ink2390.xml"/><Relationship Id="rId14" Type="http://schemas.openxmlformats.org/officeDocument/2006/relationships/customXml" Target="../ink/ink2385.xml"/><Relationship Id="rId30" Type="http://schemas.openxmlformats.org/officeDocument/2006/relationships/customXml" Target="../ink/ink2401.xml"/><Relationship Id="rId35" Type="http://schemas.openxmlformats.org/officeDocument/2006/relationships/customXml" Target="../ink/ink2406.xml"/><Relationship Id="rId56" Type="http://schemas.openxmlformats.org/officeDocument/2006/relationships/customXml" Target="../ink/ink2427.xml"/><Relationship Id="rId77" Type="http://schemas.openxmlformats.org/officeDocument/2006/relationships/customXml" Target="../ink/ink2448.xml"/><Relationship Id="rId100" Type="http://schemas.openxmlformats.org/officeDocument/2006/relationships/customXml" Target="../ink/ink2471.xml"/><Relationship Id="rId105" Type="http://schemas.openxmlformats.org/officeDocument/2006/relationships/customXml" Target="../ink/ink2476.xml"/><Relationship Id="rId126" Type="http://schemas.openxmlformats.org/officeDocument/2006/relationships/customXml" Target="../ink/ink2497.xml"/><Relationship Id="rId147" Type="http://schemas.openxmlformats.org/officeDocument/2006/relationships/customXml" Target="../ink/ink2518.xml"/><Relationship Id="rId168" Type="http://schemas.openxmlformats.org/officeDocument/2006/relationships/customXml" Target="../ink/ink2539.xml"/><Relationship Id="rId8" Type="http://schemas.openxmlformats.org/officeDocument/2006/relationships/customXml" Target="../ink/ink2379.xml"/><Relationship Id="rId51" Type="http://schemas.openxmlformats.org/officeDocument/2006/relationships/customXml" Target="../ink/ink2422.xml"/><Relationship Id="rId72" Type="http://schemas.openxmlformats.org/officeDocument/2006/relationships/customXml" Target="../ink/ink2443.xml"/><Relationship Id="rId93" Type="http://schemas.openxmlformats.org/officeDocument/2006/relationships/customXml" Target="../ink/ink2464.xml"/><Relationship Id="rId98" Type="http://schemas.openxmlformats.org/officeDocument/2006/relationships/customXml" Target="../ink/ink2469.xml"/><Relationship Id="rId121" Type="http://schemas.openxmlformats.org/officeDocument/2006/relationships/customXml" Target="../ink/ink2492.xml"/><Relationship Id="rId142" Type="http://schemas.openxmlformats.org/officeDocument/2006/relationships/customXml" Target="../ink/ink2513.xml"/><Relationship Id="rId163" Type="http://schemas.openxmlformats.org/officeDocument/2006/relationships/customXml" Target="../ink/ink2534.xml"/><Relationship Id="rId184" Type="http://schemas.openxmlformats.org/officeDocument/2006/relationships/customXml" Target="../ink/ink2555.xml"/><Relationship Id="rId189" Type="http://schemas.openxmlformats.org/officeDocument/2006/relationships/customXml" Target="../ink/ink2560.xml"/><Relationship Id="rId3" Type="http://schemas.openxmlformats.org/officeDocument/2006/relationships/image" Target="../media/image28.png"/><Relationship Id="rId25" Type="http://schemas.openxmlformats.org/officeDocument/2006/relationships/customXml" Target="../ink/ink2396.xml"/><Relationship Id="rId46" Type="http://schemas.openxmlformats.org/officeDocument/2006/relationships/customXml" Target="../ink/ink2417.xml"/><Relationship Id="rId67" Type="http://schemas.openxmlformats.org/officeDocument/2006/relationships/customXml" Target="../ink/ink2438.xml"/><Relationship Id="rId116" Type="http://schemas.openxmlformats.org/officeDocument/2006/relationships/customXml" Target="../ink/ink2487.xml"/><Relationship Id="rId137" Type="http://schemas.openxmlformats.org/officeDocument/2006/relationships/customXml" Target="../ink/ink2508.xml"/><Relationship Id="rId158" Type="http://schemas.openxmlformats.org/officeDocument/2006/relationships/customXml" Target="../ink/ink2529.xml"/><Relationship Id="rId20" Type="http://schemas.openxmlformats.org/officeDocument/2006/relationships/customXml" Target="../ink/ink2391.xml"/><Relationship Id="rId41" Type="http://schemas.openxmlformats.org/officeDocument/2006/relationships/customXml" Target="../ink/ink2412.xml"/><Relationship Id="rId62" Type="http://schemas.openxmlformats.org/officeDocument/2006/relationships/customXml" Target="../ink/ink2433.xml"/><Relationship Id="rId83" Type="http://schemas.openxmlformats.org/officeDocument/2006/relationships/customXml" Target="../ink/ink2454.xml"/><Relationship Id="rId88" Type="http://schemas.openxmlformats.org/officeDocument/2006/relationships/customXml" Target="../ink/ink2459.xml"/><Relationship Id="rId111" Type="http://schemas.openxmlformats.org/officeDocument/2006/relationships/customXml" Target="../ink/ink2482.xml"/><Relationship Id="rId132" Type="http://schemas.openxmlformats.org/officeDocument/2006/relationships/customXml" Target="../ink/ink2503.xml"/><Relationship Id="rId153" Type="http://schemas.openxmlformats.org/officeDocument/2006/relationships/customXml" Target="../ink/ink2524.xml"/><Relationship Id="rId174" Type="http://schemas.openxmlformats.org/officeDocument/2006/relationships/customXml" Target="../ink/ink2545.xml"/><Relationship Id="rId179" Type="http://schemas.openxmlformats.org/officeDocument/2006/relationships/customXml" Target="../ink/ink2550.xml"/><Relationship Id="rId195" Type="http://schemas.openxmlformats.org/officeDocument/2006/relationships/customXml" Target="../ink/ink2566.xml"/><Relationship Id="rId190" Type="http://schemas.openxmlformats.org/officeDocument/2006/relationships/customXml" Target="../ink/ink2561.xml"/><Relationship Id="rId15" Type="http://schemas.openxmlformats.org/officeDocument/2006/relationships/customXml" Target="../ink/ink2386.xml"/><Relationship Id="rId36" Type="http://schemas.openxmlformats.org/officeDocument/2006/relationships/customXml" Target="../ink/ink2407.xml"/><Relationship Id="rId57" Type="http://schemas.openxmlformats.org/officeDocument/2006/relationships/customXml" Target="../ink/ink2428.xml"/><Relationship Id="rId106" Type="http://schemas.openxmlformats.org/officeDocument/2006/relationships/customXml" Target="../ink/ink2477.xml"/><Relationship Id="rId127" Type="http://schemas.openxmlformats.org/officeDocument/2006/relationships/customXml" Target="../ink/ink2498.xml"/><Relationship Id="rId10" Type="http://schemas.openxmlformats.org/officeDocument/2006/relationships/customXml" Target="../ink/ink2381.xml"/><Relationship Id="rId31" Type="http://schemas.openxmlformats.org/officeDocument/2006/relationships/customXml" Target="../ink/ink2402.xml"/><Relationship Id="rId52" Type="http://schemas.openxmlformats.org/officeDocument/2006/relationships/customXml" Target="../ink/ink2423.xml"/><Relationship Id="rId73" Type="http://schemas.openxmlformats.org/officeDocument/2006/relationships/customXml" Target="../ink/ink2444.xml"/><Relationship Id="rId78" Type="http://schemas.openxmlformats.org/officeDocument/2006/relationships/customXml" Target="../ink/ink2449.xml"/><Relationship Id="rId94" Type="http://schemas.openxmlformats.org/officeDocument/2006/relationships/customXml" Target="../ink/ink2465.xml"/><Relationship Id="rId99" Type="http://schemas.openxmlformats.org/officeDocument/2006/relationships/customXml" Target="../ink/ink2470.xml"/><Relationship Id="rId101" Type="http://schemas.openxmlformats.org/officeDocument/2006/relationships/customXml" Target="../ink/ink2472.xml"/><Relationship Id="rId122" Type="http://schemas.openxmlformats.org/officeDocument/2006/relationships/customXml" Target="../ink/ink2493.xml"/><Relationship Id="rId143" Type="http://schemas.openxmlformats.org/officeDocument/2006/relationships/customXml" Target="../ink/ink2514.xml"/><Relationship Id="rId148" Type="http://schemas.openxmlformats.org/officeDocument/2006/relationships/customXml" Target="../ink/ink2519.xml"/><Relationship Id="rId164" Type="http://schemas.openxmlformats.org/officeDocument/2006/relationships/customXml" Target="../ink/ink2535.xml"/><Relationship Id="rId169" Type="http://schemas.openxmlformats.org/officeDocument/2006/relationships/customXml" Target="../ink/ink2540.xml"/><Relationship Id="rId185" Type="http://schemas.openxmlformats.org/officeDocument/2006/relationships/customXml" Target="../ink/ink2556.xml"/><Relationship Id="rId4" Type="http://schemas.openxmlformats.org/officeDocument/2006/relationships/customXml" Target="../ink/ink2375.xml"/><Relationship Id="rId9" Type="http://schemas.openxmlformats.org/officeDocument/2006/relationships/customXml" Target="../ink/ink2380.xml"/><Relationship Id="rId180" Type="http://schemas.openxmlformats.org/officeDocument/2006/relationships/customXml" Target="../ink/ink2551.xml"/><Relationship Id="rId26" Type="http://schemas.openxmlformats.org/officeDocument/2006/relationships/customXml" Target="../ink/ink2397.xml"/><Relationship Id="rId47" Type="http://schemas.openxmlformats.org/officeDocument/2006/relationships/customXml" Target="../ink/ink2418.xml"/><Relationship Id="rId68" Type="http://schemas.openxmlformats.org/officeDocument/2006/relationships/customXml" Target="../ink/ink2439.xml"/><Relationship Id="rId89" Type="http://schemas.openxmlformats.org/officeDocument/2006/relationships/customXml" Target="../ink/ink2460.xml"/><Relationship Id="rId112" Type="http://schemas.openxmlformats.org/officeDocument/2006/relationships/customXml" Target="../ink/ink2483.xml"/><Relationship Id="rId133" Type="http://schemas.openxmlformats.org/officeDocument/2006/relationships/customXml" Target="../ink/ink2504.xml"/><Relationship Id="rId154" Type="http://schemas.openxmlformats.org/officeDocument/2006/relationships/customXml" Target="../ink/ink2525.xml"/><Relationship Id="rId175" Type="http://schemas.openxmlformats.org/officeDocument/2006/relationships/customXml" Target="../ink/ink2546.xml"/><Relationship Id="rId196" Type="http://schemas.openxmlformats.org/officeDocument/2006/relationships/customXml" Target="../ink/ink2567.xml"/><Relationship Id="rId16" Type="http://schemas.openxmlformats.org/officeDocument/2006/relationships/customXml" Target="../ink/ink2387.xml"/><Relationship Id="rId37" Type="http://schemas.openxmlformats.org/officeDocument/2006/relationships/customXml" Target="../ink/ink2408.xml"/><Relationship Id="rId58" Type="http://schemas.openxmlformats.org/officeDocument/2006/relationships/customXml" Target="../ink/ink2429.xml"/><Relationship Id="rId79" Type="http://schemas.openxmlformats.org/officeDocument/2006/relationships/customXml" Target="../ink/ink2450.xml"/><Relationship Id="rId102" Type="http://schemas.openxmlformats.org/officeDocument/2006/relationships/customXml" Target="../ink/ink2473.xml"/><Relationship Id="rId123" Type="http://schemas.openxmlformats.org/officeDocument/2006/relationships/customXml" Target="../ink/ink2494.xml"/><Relationship Id="rId144" Type="http://schemas.openxmlformats.org/officeDocument/2006/relationships/customXml" Target="../ink/ink2515.xml"/><Relationship Id="rId90" Type="http://schemas.openxmlformats.org/officeDocument/2006/relationships/customXml" Target="../ink/ink2461.xml"/><Relationship Id="rId165" Type="http://schemas.openxmlformats.org/officeDocument/2006/relationships/customXml" Target="../ink/ink2536.xml"/><Relationship Id="rId186" Type="http://schemas.openxmlformats.org/officeDocument/2006/relationships/customXml" Target="../ink/ink2557.xml"/><Relationship Id="rId27" Type="http://schemas.openxmlformats.org/officeDocument/2006/relationships/customXml" Target="../ink/ink2398.xml"/><Relationship Id="rId48" Type="http://schemas.openxmlformats.org/officeDocument/2006/relationships/customXml" Target="../ink/ink2419.xml"/><Relationship Id="rId69" Type="http://schemas.openxmlformats.org/officeDocument/2006/relationships/customXml" Target="../ink/ink2440.xml"/><Relationship Id="rId113" Type="http://schemas.openxmlformats.org/officeDocument/2006/relationships/customXml" Target="../ink/ink2484.xml"/><Relationship Id="rId134" Type="http://schemas.openxmlformats.org/officeDocument/2006/relationships/customXml" Target="../ink/ink2505.xml"/><Relationship Id="rId80" Type="http://schemas.openxmlformats.org/officeDocument/2006/relationships/customXml" Target="../ink/ink2451.xml"/><Relationship Id="rId155" Type="http://schemas.openxmlformats.org/officeDocument/2006/relationships/customXml" Target="../ink/ink2526.xml"/><Relationship Id="rId176" Type="http://schemas.openxmlformats.org/officeDocument/2006/relationships/customXml" Target="../ink/ink2547.xml"/><Relationship Id="rId197" Type="http://schemas.openxmlformats.org/officeDocument/2006/relationships/customXml" Target="../ink/ink2568.xml"/><Relationship Id="rId17" Type="http://schemas.openxmlformats.org/officeDocument/2006/relationships/customXml" Target="../ink/ink2388.xml"/><Relationship Id="rId38" Type="http://schemas.openxmlformats.org/officeDocument/2006/relationships/customXml" Target="../ink/ink2409.xml"/><Relationship Id="rId59" Type="http://schemas.openxmlformats.org/officeDocument/2006/relationships/customXml" Target="../ink/ink2430.xml"/><Relationship Id="rId103" Type="http://schemas.openxmlformats.org/officeDocument/2006/relationships/customXml" Target="../ink/ink2474.xml"/><Relationship Id="rId124" Type="http://schemas.openxmlformats.org/officeDocument/2006/relationships/customXml" Target="../ink/ink2495.xml"/><Relationship Id="rId70" Type="http://schemas.openxmlformats.org/officeDocument/2006/relationships/customXml" Target="../ink/ink2441.xml"/><Relationship Id="rId91" Type="http://schemas.openxmlformats.org/officeDocument/2006/relationships/customXml" Target="../ink/ink2462.xml"/><Relationship Id="rId145" Type="http://schemas.openxmlformats.org/officeDocument/2006/relationships/customXml" Target="../ink/ink2516.xml"/><Relationship Id="rId166" Type="http://schemas.openxmlformats.org/officeDocument/2006/relationships/customXml" Target="../ink/ink2537.xml"/><Relationship Id="rId187" Type="http://schemas.openxmlformats.org/officeDocument/2006/relationships/customXml" Target="../ink/ink2558.xml"/><Relationship Id="rId1" Type="http://schemas.openxmlformats.org/officeDocument/2006/relationships/tags" Target="../tags/tag86.xml"/><Relationship Id="rId28" Type="http://schemas.openxmlformats.org/officeDocument/2006/relationships/customXml" Target="../ink/ink2399.xml"/><Relationship Id="rId49" Type="http://schemas.openxmlformats.org/officeDocument/2006/relationships/customXml" Target="../ink/ink2420.xml"/><Relationship Id="rId114" Type="http://schemas.openxmlformats.org/officeDocument/2006/relationships/customXml" Target="../ink/ink2485.xml"/><Relationship Id="rId60" Type="http://schemas.openxmlformats.org/officeDocument/2006/relationships/customXml" Target="../ink/ink2431.xml"/><Relationship Id="rId81" Type="http://schemas.openxmlformats.org/officeDocument/2006/relationships/customXml" Target="../ink/ink2452.xml"/><Relationship Id="rId135" Type="http://schemas.openxmlformats.org/officeDocument/2006/relationships/customXml" Target="../ink/ink2506.xml"/><Relationship Id="rId156" Type="http://schemas.openxmlformats.org/officeDocument/2006/relationships/customXml" Target="../ink/ink2527.xml"/><Relationship Id="rId177" Type="http://schemas.openxmlformats.org/officeDocument/2006/relationships/customXml" Target="../ink/ink2548.xml"/><Relationship Id="rId18" Type="http://schemas.openxmlformats.org/officeDocument/2006/relationships/customXml" Target="../ink/ink2389.xml"/><Relationship Id="rId39" Type="http://schemas.openxmlformats.org/officeDocument/2006/relationships/customXml" Target="../ink/ink2410.xml"/><Relationship Id="rId50" Type="http://schemas.openxmlformats.org/officeDocument/2006/relationships/customXml" Target="../ink/ink2421.xml"/><Relationship Id="rId104" Type="http://schemas.openxmlformats.org/officeDocument/2006/relationships/customXml" Target="../ink/ink2475.xml"/><Relationship Id="rId125" Type="http://schemas.openxmlformats.org/officeDocument/2006/relationships/customXml" Target="../ink/ink2496.xml"/><Relationship Id="rId146" Type="http://schemas.openxmlformats.org/officeDocument/2006/relationships/customXml" Target="../ink/ink2517.xml"/><Relationship Id="rId167" Type="http://schemas.openxmlformats.org/officeDocument/2006/relationships/customXml" Target="../ink/ink2538.xml"/><Relationship Id="rId188" Type="http://schemas.openxmlformats.org/officeDocument/2006/relationships/customXml" Target="../ink/ink255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72.xml"/><Relationship Id="rId13" Type="http://schemas.openxmlformats.org/officeDocument/2006/relationships/customXml" Target="../ink/ink2577.xml"/><Relationship Id="rId3" Type="http://schemas.openxmlformats.org/officeDocument/2006/relationships/image" Target="../media/image29.png"/><Relationship Id="rId7" Type="http://schemas.openxmlformats.org/officeDocument/2006/relationships/customXml" Target="../ink/ink2571.xml"/><Relationship Id="rId12" Type="http://schemas.openxmlformats.org/officeDocument/2006/relationships/customXml" Target="../ink/ink257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6" Type="http://schemas.openxmlformats.org/officeDocument/2006/relationships/customXml" Target="../ink/ink2570.xml"/><Relationship Id="rId11" Type="http://schemas.openxmlformats.org/officeDocument/2006/relationships/customXml" Target="../ink/ink2575.xml"/><Relationship Id="rId5" Type="http://schemas.openxmlformats.org/officeDocument/2006/relationships/customXml" Target="../ink/ink2569.xml"/><Relationship Id="rId10" Type="http://schemas.openxmlformats.org/officeDocument/2006/relationships/customXml" Target="../ink/ink2574.xml"/><Relationship Id="rId4" Type="http://schemas.openxmlformats.org/officeDocument/2006/relationships/image" Target="../media/image30.png"/><Relationship Id="rId9" Type="http://schemas.openxmlformats.org/officeDocument/2006/relationships/customXml" Target="../ink/ink2573.xml"/><Relationship Id="rId14" Type="http://schemas.openxmlformats.org/officeDocument/2006/relationships/customXml" Target="../ink/ink2578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00.xml"/><Relationship Id="rId21" Type="http://schemas.openxmlformats.org/officeDocument/2006/relationships/customXml" Target="../ink/ink2595.xml"/><Relationship Id="rId42" Type="http://schemas.openxmlformats.org/officeDocument/2006/relationships/customXml" Target="../ink/ink2616.xml"/><Relationship Id="rId47" Type="http://schemas.openxmlformats.org/officeDocument/2006/relationships/customXml" Target="../ink/ink2621.xml"/><Relationship Id="rId63" Type="http://schemas.openxmlformats.org/officeDocument/2006/relationships/customXml" Target="../ink/ink2637.xml"/><Relationship Id="rId68" Type="http://schemas.openxmlformats.org/officeDocument/2006/relationships/customXml" Target="../ink/ink2642.xml"/><Relationship Id="rId84" Type="http://schemas.openxmlformats.org/officeDocument/2006/relationships/customXml" Target="../ink/ink2658.xml"/><Relationship Id="rId89" Type="http://schemas.openxmlformats.org/officeDocument/2006/relationships/customXml" Target="../ink/ink2663.xml"/><Relationship Id="rId112" Type="http://schemas.openxmlformats.org/officeDocument/2006/relationships/customXml" Target="../ink/ink2686.xml"/><Relationship Id="rId16" Type="http://schemas.openxmlformats.org/officeDocument/2006/relationships/customXml" Target="../ink/ink2590.xml"/><Relationship Id="rId107" Type="http://schemas.openxmlformats.org/officeDocument/2006/relationships/customXml" Target="../ink/ink2681.xml"/><Relationship Id="rId11" Type="http://schemas.openxmlformats.org/officeDocument/2006/relationships/customXml" Target="../ink/ink2585.xml"/><Relationship Id="rId32" Type="http://schemas.openxmlformats.org/officeDocument/2006/relationships/customXml" Target="../ink/ink2606.xml"/><Relationship Id="rId37" Type="http://schemas.openxmlformats.org/officeDocument/2006/relationships/customXml" Target="../ink/ink2611.xml"/><Relationship Id="rId53" Type="http://schemas.openxmlformats.org/officeDocument/2006/relationships/customXml" Target="../ink/ink2627.xml"/><Relationship Id="rId58" Type="http://schemas.openxmlformats.org/officeDocument/2006/relationships/customXml" Target="../ink/ink2632.xml"/><Relationship Id="rId74" Type="http://schemas.openxmlformats.org/officeDocument/2006/relationships/customXml" Target="../ink/ink2648.xml"/><Relationship Id="rId79" Type="http://schemas.openxmlformats.org/officeDocument/2006/relationships/customXml" Target="../ink/ink2653.xml"/><Relationship Id="rId102" Type="http://schemas.openxmlformats.org/officeDocument/2006/relationships/customXml" Target="../ink/ink2676.xml"/><Relationship Id="rId5" Type="http://schemas.openxmlformats.org/officeDocument/2006/relationships/customXml" Target="../ink/ink2579.xml"/><Relationship Id="rId90" Type="http://schemas.openxmlformats.org/officeDocument/2006/relationships/customXml" Target="../ink/ink2664.xml"/><Relationship Id="rId95" Type="http://schemas.openxmlformats.org/officeDocument/2006/relationships/customXml" Target="../ink/ink2669.xml"/><Relationship Id="rId22" Type="http://schemas.openxmlformats.org/officeDocument/2006/relationships/customXml" Target="../ink/ink2596.xml"/><Relationship Id="rId27" Type="http://schemas.openxmlformats.org/officeDocument/2006/relationships/customXml" Target="../ink/ink2601.xml"/><Relationship Id="rId43" Type="http://schemas.openxmlformats.org/officeDocument/2006/relationships/customXml" Target="../ink/ink2617.xml"/><Relationship Id="rId48" Type="http://schemas.openxmlformats.org/officeDocument/2006/relationships/customXml" Target="../ink/ink2622.xml"/><Relationship Id="rId64" Type="http://schemas.openxmlformats.org/officeDocument/2006/relationships/customXml" Target="../ink/ink2638.xml"/><Relationship Id="rId69" Type="http://schemas.openxmlformats.org/officeDocument/2006/relationships/customXml" Target="../ink/ink2643.xml"/><Relationship Id="rId113" Type="http://schemas.openxmlformats.org/officeDocument/2006/relationships/customXml" Target="../ink/ink2687.xml"/><Relationship Id="rId80" Type="http://schemas.openxmlformats.org/officeDocument/2006/relationships/customXml" Target="../ink/ink2654.xml"/><Relationship Id="rId85" Type="http://schemas.openxmlformats.org/officeDocument/2006/relationships/customXml" Target="../ink/ink2659.xml"/><Relationship Id="rId12" Type="http://schemas.openxmlformats.org/officeDocument/2006/relationships/customXml" Target="../ink/ink2586.xml"/><Relationship Id="rId17" Type="http://schemas.openxmlformats.org/officeDocument/2006/relationships/customXml" Target="../ink/ink2591.xml"/><Relationship Id="rId33" Type="http://schemas.openxmlformats.org/officeDocument/2006/relationships/customXml" Target="../ink/ink2607.xml"/><Relationship Id="rId38" Type="http://schemas.openxmlformats.org/officeDocument/2006/relationships/customXml" Target="../ink/ink2612.xml"/><Relationship Id="rId59" Type="http://schemas.openxmlformats.org/officeDocument/2006/relationships/customXml" Target="../ink/ink2633.xml"/><Relationship Id="rId103" Type="http://schemas.openxmlformats.org/officeDocument/2006/relationships/customXml" Target="../ink/ink2677.xml"/><Relationship Id="rId108" Type="http://schemas.openxmlformats.org/officeDocument/2006/relationships/customXml" Target="../ink/ink2682.xml"/><Relationship Id="rId54" Type="http://schemas.openxmlformats.org/officeDocument/2006/relationships/customXml" Target="../ink/ink2628.xml"/><Relationship Id="rId70" Type="http://schemas.openxmlformats.org/officeDocument/2006/relationships/customXml" Target="../ink/ink2644.xml"/><Relationship Id="rId75" Type="http://schemas.openxmlformats.org/officeDocument/2006/relationships/customXml" Target="../ink/ink2649.xml"/><Relationship Id="rId91" Type="http://schemas.openxmlformats.org/officeDocument/2006/relationships/customXml" Target="../ink/ink2665.xml"/><Relationship Id="rId96" Type="http://schemas.openxmlformats.org/officeDocument/2006/relationships/customXml" Target="../ink/ink2670.xml"/><Relationship Id="rId1" Type="http://schemas.openxmlformats.org/officeDocument/2006/relationships/tags" Target="../tags/tag88.xml"/><Relationship Id="rId6" Type="http://schemas.openxmlformats.org/officeDocument/2006/relationships/customXml" Target="../ink/ink2580.xml"/><Relationship Id="rId15" Type="http://schemas.openxmlformats.org/officeDocument/2006/relationships/customXml" Target="../ink/ink2589.xml"/><Relationship Id="rId23" Type="http://schemas.openxmlformats.org/officeDocument/2006/relationships/customXml" Target="../ink/ink2597.xml"/><Relationship Id="rId28" Type="http://schemas.openxmlformats.org/officeDocument/2006/relationships/customXml" Target="../ink/ink2602.xml"/><Relationship Id="rId36" Type="http://schemas.openxmlformats.org/officeDocument/2006/relationships/customXml" Target="../ink/ink2610.xml"/><Relationship Id="rId49" Type="http://schemas.openxmlformats.org/officeDocument/2006/relationships/customXml" Target="../ink/ink2623.xml"/><Relationship Id="rId57" Type="http://schemas.openxmlformats.org/officeDocument/2006/relationships/customXml" Target="../ink/ink2631.xml"/><Relationship Id="rId106" Type="http://schemas.openxmlformats.org/officeDocument/2006/relationships/customXml" Target="../ink/ink2680.xml"/><Relationship Id="rId114" Type="http://schemas.openxmlformats.org/officeDocument/2006/relationships/customXml" Target="../ink/ink2688.xml"/><Relationship Id="rId10" Type="http://schemas.openxmlformats.org/officeDocument/2006/relationships/customXml" Target="../ink/ink2584.xml"/><Relationship Id="rId31" Type="http://schemas.openxmlformats.org/officeDocument/2006/relationships/customXml" Target="../ink/ink2605.xml"/><Relationship Id="rId44" Type="http://schemas.openxmlformats.org/officeDocument/2006/relationships/customXml" Target="../ink/ink2618.xml"/><Relationship Id="rId52" Type="http://schemas.openxmlformats.org/officeDocument/2006/relationships/customXml" Target="../ink/ink2626.xml"/><Relationship Id="rId60" Type="http://schemas.openxmlformats.org/officeDocument/2006/relationships/customXml" Target="../ink/ink2634.xml"/><Relationship Id="rId65" Type="http://schemas.openxmlformats.org/officeDocument/2006/relationships/customXml" Target="../ink/ink2639.xml"/><Relationship Id="rId73" Type="http://schemas.openxmlformats.org/officeDocument/2006/relationships/customXml" Target="../ink/ink2647.xml"/><Relationship Id="rId78" Type="http://schemas.openxmlformats.org/officeDocument/2006/relationships/customXml" Target="../ink/ink2652.xml"/><Relationship Id="rId81" Type="http://schemas.openxmlformats.org/officeDocument/2006/relationships/customXml" Target="../ink/ink2655.xml"/><Relationship Id="rId86" Type="http://schemas.openxmlformats.org/officeDocument/2006/relationships/customXml" Target="../ink/ink2660.xml"/><Relationship Id="rId94" Type="http://schemas.openxmlformats.org/officeDocument/2006/relationships/customXml" Target="../ink/ink2668.xml"/><Relationship Id="rId99" Type="http://schemas.openxmlformats.org/officeDocument/2006/relationships/customXml" Target="../ink/ink2673.xml"/><Relationship Id="rId101" Type="http://schemas.openxmlformats.org/officeDocument/2006/relationships/customXml" Target="../ink/ink2675.xml"/><Relationship Id="rId4" Type="http://schemas.openxmlformats.org/officeDocument/2006/relationships/image" Target="../media/image30.png"/><Relationship Id="rId9" Type="http://schemas.openxmlformats.org/officeDocument/2006/relationships/customXml" Target="../ink/ink2583.xml"/><Relationship Id="rId13" Type="http://schemas.openxmlformats.org/officeDocument/2006/relationships/customXml" Target="../ink/ink2587.xml"/><Relationship Id="rId18" Type="http://schemas.openxmlformats.org/officeDocument/2006/relationships/customXml" Target="../ink/ink2592.xml"/><Relationship Id="rId39" Type="http://schemas.openxmlformats.org/officeDocument/2006/relationships/customXml" Target="../ink/ink2613.xml"/><Relationship Id="rId109" Type="http://schemas.openxmlformats.org/officeDocument/2006/relationships/customXml" Target="../ink/ink2683.xml"/><Relationship Id="rId34" Type="http://schemas.openxmlformats.org/officeDocument/2006/relationships/customXml" Target="../ink/ink2608.xml"/><Relationship Id="rId50" Type="http://schemas.openxmlformats.org/officeDocument/2006/relationships/customXml" Target="../ink/ink2624.xml"/><Relationship Id="rId55" Type="http://schemas.openxmlformats.org/officeDocument/2006/relationships/customXml" Target="../ink/ink2629.xml"/><Relationship Id="rId76" Type="http://schemas.openxmlformats.org/officeDocument/2006/relationships/customXml" Target="../ink/ink2650.xml"/><Relationship Id="rId97" Type="http://schemas.openxmlformats.org/officeDocument/2006/relationships/customXml" Target="../ink/ink2671.xml"/><Relationship Id="rId104" Type="http://schemas.openxmlformats.org/officeDocument/2006/relationships/customXml" Target="../ink/ink2678.xml"/><Relationship Id="rId7" Type="http://schemas.openxmlformats.org/officeDocument/2006/relationships/customXml" Target="../ink/ink2581.xml"/><Relationship Id="rId71" Type="http://schemas.openxmlformats.org/officeDocument/2006/relationships/customXml" Target="../ink/ink2645.xml"/><Relationship Id="rId92" Type="http://schemas.openxmlformats.org/officeDocument/2006/relationships/customXml" Target="../ink/ink2666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603.xml"/><Relationship Id="rId24" Type="http://schemas.openxmlformats.org/officeDocument/2006/relationships/customXml" Target="../ink/ink2598.xml"/><Relationship Id="rId40" Type="http://schemas.openxmlformats.org/officeDocument/2006/relationships/customXml" Target="../ink/ink2614.xml"/><Relationship Id="rId45" Type="http://schemas.openxmlformats.org/officeDocument/2006/relationships/customXml" Target="../ink/ink2619.xml"/><Relationship Id="rId66" Type="http://schemas.openxmlformats.org/officeDocument/2006/relationships/customXml" Target="../ink/ink2640.xml"/><Relationship Id="rId87" Type="http://schemas.openxmlformats.org/officeDocument/2006/relationships/customXml" Target="../ink/ink2661.xml"/><Relationship Id="rId110" Type="http://schemas.openxmlformats.org/officeDocument/2006/relationships/customXml" Target="../ink/ink2684.xml"/><Relationship Id="rId115" Type="http://schemas.openxmlformats.org/officeDocument/2006/relationships/customXml" Target="../ink/ink2689.xml"/><Relationship Id="rId61" Type="http://schemas.openxmlformats.org/officeDocument/2006/relationships/customXml" Target="../ink/ink2635.xml"/><Relationship Id="rId82" Type="http://schemas.openxmlformats.org/officeDocument/2006/relationships/customXml" Target="../ink/ink2656.xml"/><Relationship Id="rId19" Type="http://schemas.openxmlformats.org/officeDocument/2006/relationships/customXml" Target="../ink/ink2593.xml"/><Relationship Id="rId14" Type="http://schemas.openxmlformats.org/officeDocument/2006/relationships/customXml" Target="../ink/ink2588.xml"/><Relationship Id="rId30" Type="http://schemas.openxmlformats.org/officeDocument/2006/relationships/customXml" Target="../ink/ink2604.xml"/><Relationship Id="rId35" Type="http://schemas.openxmlformats.org/officeDocument/2006/relationships/customXml" Target="../ink/ink2609.xml"/><Relationship Id="rId56" Type="http://schemas.openxmlformats.org/officeDocument/2006/relationships/customXml" Target="../ink/ink2630.xml"/><Relationship Id="rId77" Type="http://schemas.openxmlformats.org/officeDocument/2006/relationships/customXml" Target="../ink/ink2651.xml"/><Relationship Id="rId100" Type="http://schemas.openxmlformats.org/officeDocument/2006/relationships/customXml" Target="../ink/ink2674.xml"/><Relationship Id="rId105" Type="http://schemas.openxmlformats.org/officeDocument/2006/relationships/customXml" Target="../ink/ink2679.xml"/><Relationship Id="rId8" Type="http://schemas.openxmlformats.org/officeDocument/2006/relationships/customXml" Target="../ink/ink2582.xml"/><Relationship Id="rId51" Type="http://schemas.openxmlformats.org/officeDocument/2006/relationships/customXml" Target="../ink/ink2625.xml"/><Relationship Id="rId72" Type="http://schemas.openxmlformats.org/officeDocument/2006/relationships/customXml" Target="../ink/ink2646.xml"/><Relationship Id="rId93" Type="http://schemas.openxmlformats.org/officeDocument/2006/relationships/customXml" Target="../ink/ink2667.xml"/><Relationship Id="rId98" Type="http://schemas.openxmlformats.org/officeDocument/2006/relationships/customXml" Target="../ink/ink2672.xml"/><Relationship Id="rId3" Type="http://schemas.openxmlformats.org/officeDocument/2006/relationships/image" Target="../media/image29.png"/><Relationship Id="rId25" Type="http://schemas.openxmlformats.org/officeDocument/2006/relationships/customXml" Target="../ink/ink2599.xml"/><Relationship Id="rId46" Type="http://schemas.openxmlformats.org/officeDocument/2006/relationships/customXml" Target="../ink/ink2620.xml"/><Relationship Id="rId67" Type="http://schemas.openxmlformats.org/officeDocument/2006/relationships/customXml" Target="../ink/ink2641.xml"/><Relationship Id="rId116" Type="http://schemas.openxmlformats.org/officeDocument/2006/relationships/customXml" Target="../ink/ink2690.xml"/><Relationship Id="rId20" Type="http://schemas.openxmlformats.org/officeDocument/2006/relationships/customXml" Target="../ink/ink2594.xml"/><Relationship Id="rId41" Type="http://schemas.openxmlformats.org/officeDocument/2006/relationships/customXml" Target="../ink/ink2615.xml"/><Relationship Id="rId62" Type="http://schemas.openxmlformats.org/officeDocument/2006/relationships/customXml" Target="../ink/ink2636.xml"/><Relationship Id="rId83" Type="http://schemas.openxmlformats.org/officeDocument/2006/relationships/customXml" Target="../ink/ink2657.xml"/><Relationship Id="rId88" Type="http://schemas.openxmlformats.org/officeDocument/2006/relationships/customXml" Target="../ink/ink2662.xml"/><Relationship Id="rId111" Type="http://schemas.openxmlformats.org/officeDocument/2006/relationships/customXml" Target="../ink/ink2685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13.xml"/><Relationship Id="rId21" Type="http://schemas.openxmlformats.org/officeDocument/2006/relationships/customXml" Target="../ink/ink2708.xml"/><Relationship Id="rId42" Type="http://schemas.openxmlformats.org/officeDocument/2006/relationships/customXml" Target="../ink/ink2729.xml"/><Relationship Id="rId47" Type="http://schemas.openxmlformats.org/officeDocument/2006/relationships/customXml" Target="../ink/ink2734.xml"/><Relationship Id="rId63" Type="http://schemas.openxmlformats.org/officeDocument/2006/relationships/customXml" Target="../ink/ink2750.xml"/><Relationship Id="rId68" Type="http://schemas.openxmlformats.org/officeDocument/2006/relationships/customXml" Target="../ink/ink2755.xml"/><Relationship Id="rId84" Type="http://schemas.openxmlformats.org/officeDocument/2006/relationships/customXml" Target="../ink/ink2771.xml"/><Relationship Id="rId89" Type="http://schemas.openxmlformats.org/officeDocument/2006/relationships/customXml" Target="../ink/ink2776.xml"/><Relationship Id="rId16" Type="http://schemas.openxmlformats.org/officeDocument/2006/relationships/customXml" Target="../ink/ink2703.xml"/><Relationship Id="rId11" Type="http://schemas.openxmlformats.org/officeDocument/2006/relationships/customXml" Target="../ink/ink2698.xml"/><Relationship Id="rId32" Type="http://schemas.openxmlformats.org/officeDocument/2006/relationships/customXml" Target="../ink/ink2719.xml"/><Relationship Id="rId37" Type="http://schemas.openxmlformats.org/officeDocument/2006/relationships/customXml" Target="../ink/ink2724.xml"/><Relationship Id="rId53" Type="http://schemas.openxmlformats.org/officeDocument/2006/relationships/customXml" Target="../ink/ink2740.xml"/><Relationship Id="rId58" Type="http://schemas.openxmlformats.org/officeDocument/2006/relationships/customXml" Target="../ink/ink2745.xml"/><Relationship Id="rId74" Type="http://schemas.openxmlformats.org/officeDocument/2006/relationships/customXml" Target="../ink/ink2761.xml"/><Relationship Id="rId79" Type="http://schemas.openxmlformats.org/officeDocument/2006/relationships/customXml" Target="../ink/ink2766.xml"/><Relationship Id="rId5" Type="http://schemas.openxmlformats.org/officeDocument/2006/relationships/customXml" Target="../ink/ink2692.xml"/><Relationship Id="rId90" Type="http://schemas.openxmlformats.org/officeDocument/2006/relationships/customXml" Target="../ink/ink2777.xml"/><Relationship Id="rId95" Type="http://schemas.openxmlformats.org/officeDocument/2006/relationships/customXml" Target="../ink/ink2782.xml"/><Relationship Id="rId22" Type="http://schemas.openxmlformats.org/officeDocument/2006/relationships/customXml" Target="../ink/ink2709.xml"/><Relationship Id="rId27" Type="http://schemas.openxmlformats.org/officeDocument/2006/relationships/customXml" Target="../ink/ink2714.xml"/><Relationship Id="rId43" Type="http://schemas.openxmlformats.org/officeDocument/2006/relationships/customXml" Target="../ink/ink2730.xml"/><Relationship Id="rId48" Type="http://schemas.openxmlformats.org/officeDocument/2006/relationships/customXml" Target="../ink/ink2735.xml"/><Relationship Id="rId64" Type="http://schemas.openxmlformats.org/officeDocument/2006/relationships/customXml" Target="../ink/ink2751.xml"/><Relationship Id="rId69" Type="http://schemas.openxmlformats.org/officeDocument/2006/relationships/customXml" Target="../ink/ink2756.xml"/><Relationship Id="rId8" Type="http://schemas.openxmlformats.org/officeDocument/2006/relationships/customXml" Target="../ink/ink2695.xml"/><Relationship Id="rId51" Type="http://schemas.openxmlformats.org/officeDocument/2006/relationships/customXml" Target="../ink/ink2738.xml"/><Relationship Id="rId72" Type="http://schemas.openxmlformats.org/officeDocument/2006/relationships/customXml" Target="../ink/ink2759.xml"/><Relationship Id="rId80" Type="http://schemas.openxmlformats.org/officeDocument/2006/relationships/customXml" Target="../ink/ink2767.xml"/><Relationship Id="rId85" Type="http://schemas.openxmlformats.org/officeDocument/2006/relationships/customXml" Target="../ink/ink2772.xml"/><Relationship Id="rId93" Type="http://schemas.openxmlformats.org/officeDocument/2006/relationships/customXml" Target="../ink/ink2780.xml"/><Relationship Id="rId3" Type="http://schemas.openxmlformats.org/officeDocument/2006/relationships/image" Target="../media/image30.png"/><Relationship Id="rId12" Type="http://schemas.openxmlformats.org/officeDocument/2006/relationships/customXml" Target="../ink/ink2699.xml"/><Relationship Id="rId17" Type="http://schemas.openxmlformats.org/officeDocument/2006/relationships/customXml" Target="../ink/ink2704.xml"/><Relationship Id="rId25" Type="http://schemas.openxmlformats.org/officeDocument/2006/relationships/customXml" Target="../ink/ink2712.xml"/><Relationship Id="rId33" Type="http://schemas.openxmlformats.org/officeDocument/2006/relationships/customXml" Target="../ink/ink2720.xml"/><Relationship Id="rId38" Type="http://schemas.openxmlformats.org/officeDocument/2006/relationships/customXml" Target="../ink/ink2725.xml"/><Relationship Id="rId46" Type="http://schemas.openxmlformats.org/officeDocument/2006/relationships/customXml" Target="../ink/ink2733.xml"/><Relationship Id="rId59" Type="http://schemas.openxmlformats.org/officeDocument/2006/relationships/customXml" Target="../ink/ink2746.xml"/><Relationship Id="rId67" Type="http://schemas.openxmlformats.org/officeDocument/2006/relationships/customXml" Target="../ink/ink2754.xml"/><Relationship Id="rId20" Type="http://schemas.openxmlformats.org/officeDocument/2006/relationships/customXml" Target="../ink/ink2707.xml"/><Relationship Id="rId41" Type="http://schemas.openxmlformats.org/officeDocument/2006/relationships/customXml" Target="../ink/ink2728.xml"/><Relationship Id="rId54" Type="http://schemas.openxmlformats.org/officeDocument/2006/relationships/customXml" Target="../ink/ink2741.xml"/><Relationship Id="rId62" Type="http://schemas.openxmlformats.org/officeDocument/2006/relationships/customXml" Target="../ink/ink2749.xml"/><Relationship Id="rId70" Type="http://schemas.openxmlformats.org/officeDocument/2006/relationships/customXml" Target="../ink/ink2757.xml"/><Relationship Id="rId75" Type="http://schemas.openxmlformats.org/officeDocument/2006/relationships/customXml" Target="../ink/ink2762.xml"/><Relationship Id="rId83" Type="http://schemas.openxmlformats.org/officeDocument/2006/relationships/customXml" Target="../ink/ink2770.xml"/><Relationship Id="rId88" Type="http://schemas.openxmlformats.org/officeDocument/2006/relationships/customXml" Target="../ink/ink2775.xml"/><Relationship Id="rId91" Type="http://schemas.openxmlformats.org/officeDocument/2006/relationships/customXml" Target="../ink/ink2778.xml"/><Relationship Id="rId1" Type="http://schemas.openxmlformats.org/officeDocument/2006/relationships/tags" Target="../tags/tag89.xml"/><Relationship Id="rId6" Type="http://schemas.openxmlformats.org/officeDocument/2006/relationships/customXml" Target="../ink/ink2693.xml"/><Relationship Id="rId15" Type="http://schemas.openxmlformats.org/officeDocument/2006/relationships/customXml" Target="../ink/ink2702.xml"/><Relationship Id="rId23" Type="http://schemas.openxmlformats.org/officeDocument/2006/relationships/customXml" Target="../ink/ink2710.xml"/><Relationship Id="rId28" Type="http://schemas.openxmlformats.org/officeDocument/2006/relationships/customXml" Target="../ink/ink2715.xml"/><Relationship Id="rId36" Type="http://schemas.openxmlformats.org/officeDocument/2006/relationships/customXml" Target="../ink/ink2723.xml"/><Relationship Id="rId49" Type="http://schemas.openxmlformats.org/officeDocument/2006/relationships/customXml" Target="../ink/ink2736.xml"/><Relationship Id="rId57" Type="http://schemas.openxmlformats.org/officeDocument/2006/relationships/customXml" Target="../ink/ink2744.xml"/><Relationship Id="rId10" Type="http://schemas.openxmlformats.org/officeDocument/2006/relationships/customXml" Target="../ink/ink2697.xml"/><Relationship Id="rId31" Type="http://schemas.openxmlformats.org/officeDocument/2006/relationships/customXml" Target="../ink/ink2718.xml"/><Relationship Id="rId44" Type="http://schemas.openxmlformats.org/officeDocument/2006/relationships/customXml" Target="../ink/ink2731.xml"/><Relationship Id="rId52" Type="http://schemas.openxmlformats.org/officeDocument/2006/relationships/customXml" Target="../ink/ink2739.xml"/><Relationship Id="rId60" Type="http://schemas.openxmlformats.org/officeDocument/2006/relationships/customXml" Target="../ink/ink2747.xml"/><Relationship Id="rId65" Type="http://schemas.openxmlformats.org/officeDocument/2006/relationships/customXml" Target="../ink/ink2752.xml"/><Relationship Id="rId73" Type="http://schemas.openxmlformats.org/officeDocument/2006/relationships/customXml" Target="../ink/ink2760.xml"/><Relationship Id="rId78" Type="http://schemas.openxmlformats.org/officeDocument/2006/relationships/customXml" Target="../ink/ink2765.xml"/><Relationship Id="rId81" Type="http://schemas.openxmlformats.org/officeDocument/2006/relationships/customXml" Target="../ink/ink2768.xml"/><Relationship Id="rId86" Type="http://schemas.openxmlformats.org/officeDocument/2006/relationships/customXml" Target="../ink/ink2773.xml"/><Relationship Id="rId94" Type="http://schemas.openxmlformats.org/officeDocument/2006/relationships/customXml" Target="../ink/ink2781.xml"/><Relationship Id="rId4" Type="http://schemas.openxmlformats.org/officeDocument/2006/relationships/customXml" Target="../ink/ink2691.xml"/><Relationship Id="rId9" Type="http://schemas.openxmlformats.org/officeDocument/2006/relationships/customXml" Target="../ink/ink2696.xml"/><Relationship Id="rId13" Type="http://schemas.openxmlformats.org/officeDocument/2006/relationships/customXml" Target="../ink/ink2700.xml"/><Relationship Id="rId18" Type="http://schemas.openxmlformats.org/officeDocument/2006/relationships/customXml" Target="../ink/ink2705.xml"/><Relationship Id="rId39" Type="http://schemas.openxmlformats.org/officeDocument/2006/relationships/customXml" Target="../ink/ink2726.xml"/><Relationship Id="rId34" Type="http://schemas.openxmlformats.org/officeDocument/2006/relationships/customXml" Target="../ink/ink2721.xml"/><Relationship Id="rId50" Type="http://schemas.openxmlformats.org/officeDocument/2006/relationships/customXml" Target="../ink/ink2737.xml"/><Relationship Id="rId55" Type="http://schemas.openxmlformats.org/officeDocument/2006/relationships/customXml" Target="../ink/ink2742.xml"/><Relationship Id="rId76" Type="http://schemas.openxmlformats.org/officeDocument/2006/relationships/customXml" Target="../ink/ink2763.xml"/><Relationship Id="rId7" Type="http://schemas.openxmlformats.org/officeDocument/2006/relationships/customXml" Target="../ink/ink2694.xml"/><Relationship Id="rId71" Type="http://schemas.openxmlformats.org/officeDocument/2006/relationships/customXml" Target="../ink/ink2758.xml"/><Relationship Id="rId92" Type="http://schemas.openxmlformats.org/officeDocument/2006/relationships/customXml" Target="../ink/ink2779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716.xml"/><Relationship Id="rId24" Type="http://schemas.openxmlformats.org/officeDocument/2006/relationships/customXml" Target="../ink/ink2711.xml"/><Relationship Id="rId40" Type="http://schemas.openxmlformats.org/officeDocument/2006/relationships/customXml" Target="../ink/ink2727.xml"/><Relationship Id="rId45" Type="http://schemas.openxmlformats.org/officeDocument/2006/relationships/customXml" Target="../ink/ink2732.xml"/><Relationship Id="rId66" Type="http://schemas.openxmlformats.org/officeDocument/2006/relationships/customXml" Target="../ink/ink2753.xml"/><Relationship Id="rId87" Type="http://schemas.openxmlformats.org/officeDocument/2006/relationships/customXml" Target="../ink/ink2774.xml"/><Relationship Id="rId61" Type="http://schemas.openxmlformats.org/officeDocument/2006/relationships/customXml" Target="../ink/ink2748.xml"/><Relationship Id="rId82" Type="http://schemas.openxmlformats.org/officeDocument/2006/relationships/customXml" Target="../ink/ink2769.xml"/><Relationship Id="rId19" Type="http://schemas.openxmlformats.org/officeDocument/2006/relationships/customXml" Target="../ink/ink2706.xml"/><Relationship Id="rId14" Type="http://schemas.openxmlformats.org/officeDocument/2006/relationships/customXml" Target="../ink/ink2701.xml"/><Relationship Id="rId30" Type="http://schemas.openxmlformats.org/officeDocument/2006/relationships/customXml" Target="../ink/ink2717.xml"/><Relationship Id="rId35" Type="http://schemas.openxmlformats.org/officeDocument/2006/relationships/customXml" Target="../ink/ink2722.xml"/><Relationship Id="rId56" Type="http://schemas.openxmlformats.org/officeDocument/2006/relationships/customXml" Target="../ink/ink2743.xml"/><Relationship Id="rId77" Type="http://schemas.openxmlformats.org/officeDocument/2006/relationships/customXml" Target="../ink/ink2764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95.xml"/><Relationship Id="rId21" Type="http://schemas.openxmlformats.org/officeDocument/2006/relationships/customXml" Target="../ink/ink2799.xml"/><Relationship Id="rId42" Type="http://schemas.openxmlformats.org/officeDocument/2006/relationships/customXml" Target="../ink/ink2820.xml"/><Relationship Id="rId63" Type="http://schemas.openxmlformats.org/officeDocument/2006/relationships/customXml" Target="../ink/ink2841.xml"/><Relationship Id="rId84" Type="http://schemas.openxmlformats.org/officeDocument/2006/relationships/customXml" Target="../ink/ink2862.xml"/><Relationship Id="rId138" Type="http://schemas.openxmlformats.org/officeDocument/2006/relationships/customXml" Target="../ink/ink2916.xml"/><Relationship Id="rId159" Type="http://schemas.openxmlformats.org/officeDocument/2006/relationships/customXml" Target="../ink/ink2937.xml"/><Relationship Id="rId170" Type="http://schemas.openxmlformats.org/officeDocument/2006/relationships/customXml" Target="../ink/ink2948.xml"/><Relationship Id="rId107" Type="http://schemas.openxmlformats.org/officeDocument/2006/relationships/customXml" Target="../ink/ink2885.xml"/><Relationship Id="rId11" Type="http://schemas.openxmlformats.org/officeDocument/2006/relationships/customXml" Target="../ink/ink2789.xml"/><Relationship Id="rId32" Type="http://schemas.openxmlformats.org/officeDocument/2006/relationships/customXml" Target="../ink/ink2810.xml"/><Relationship Id="rId53" Type="http://schemas.openxmlformats.org/officeDocument/2006/relationships/customXml" Target="../ink/ink2831.xml"/><Relationship Id="rId74" Type="http://schemas.openxmlformats.org/officeDocument/2006/relationships/customXml" Target="../ink/ink2852.xml"/><Relationship Id="rId128" Type="http://schemas.openxmlformats.org/officeDocument/2006/relationships/customXml" Target="../ink/ink2906.xml"/><Relationship Id="rId149" Type="http://schemas.openxmlformats.org/officeDocument/2006/relationships/customXml" Target="../ink/ink2927.xml"/><Relationship Id="rId5" Type="http://schemas.openxmlformats.org/officeDocument/2006/relationships/customXml" Target="../ink/ink2783.xml"/><Relationship Id="rId95" Type="http://schemas.openxmlformats.org/officeDocument/2006/relationships/customXml" Target="../ink/ink2873.xml"/><Relationship Id="rId160" Type="http://schemas.openxmlformats.org/officeDocument/2006/relationships/customXml" Target="../ink/ink2938.xml"/><Relationship Id="rId22" Type="http://schemas.openxmlformats.org/officeDocument/2006/relationships/customXml" Target="../ink/ink2800.xml"/><Relationship Id="rId43" Type="http://schemas.openxmlformats.org/officeDocument/2006/relationships/customXml" Target="../ink/ink2821.xml"/><Relationship Id="rId64" Type="http://schemas.openxmlformats.org/officeDocument/2006/relationships/customXml" Target="../ink/ink2842.xml"/><Relationship Id="rId118" Type="http://schemas.openxmlformats.org/officeDocument/2006/relationships/customXml" Target="../ink/ink2896.xml"/><Relationship Id="rId139" Type="http://schemas.openxmlformats.org/officeDocument/2006/relationships/customXml" Target="../ink/ink2917.xml"/><Relationship Id="rId85" Type="http://schemas.openxmlformats.org/officeDocument/2006/relationships/customXml" Target="../ink/ink2863.xml"/><Relationship Id="rId150" Type="http://schemas.openxmlformats.org/officeDocument/2006/relationships/customXml" Target="../ink/ink2928.xml"/><Relationship Id="rId171" Type="http://schemas.openxmlformats.org/officeDocument/2006/relationships/customXml" Target="../ink/ink2949.xml"/><Relationship Id="rId12" Type="http://schemas.openxmlformats.org/officeDocument/2006/relationships/customXml" Target="../ink/ink2790.xml"/><Relationship Id="rId33" Type="http://schemas.openxmlformats.org/officeDocument/2006/relationships/customXml" Target="../ink/ink2811.xml"/><Relationship Id="rId108" Type="http://schemas.openxmlformats.org/officeDocument/2006/relationships/customXml" Target="../ink/ink2886.xml"/><Relationship Id="rId129" Type="http://schemas.openxmlformats.org/officeDocument/2006/relationships/customXml" Target="../ink/ink2907.xml"/><Relationship Id="rId54" Type="http://schemas.openxmlformats.org/officeDocument/2006/relationships/customXml" Target="../ink/ink2832.xml"/><Relationship Id="rId70" Type="http://schemas.openxmlformats.org/officeDocument/2006/relationships/customXml" Target="../ink/ink2848.xml"/><Relationship Id="rId75" Type="http://schemas.openxmlformats.org/officeDocument/2006/relationships/customXml" Target="../ink/ink2853.xml"/><Relationship Id="rId91" Type="http://schemas.openxmlformats.org/officeDocument/2006/relationships/customXml" Target="../ink/ink2869.xml"/><Relationship Id="rId96" Type="http://schemas.openxmlformats.org/officeDocument/2006/relationships/customXml" Target="../ink/ink2874.xml"/><Relationship Id="rId140" Type="http://schemas.openxmlformats.org/officeDocument/2006/relationships/customXml" Target="../ink/ink2918.xml"/><Relationship Id="rId145" Type="http://schemas.openxmlformats.org/officeDocument/2006/relationships/customXml" Target="../ink/ink2923.xml"/><Relationship Id="rId161" Type="http://schemas.openxmlformats.org/officeDocument/2006/relationships/customXml" Target="../ink/ink2939.xml"/><Relationship Id="rId166" Type="http://schemas.openxmlformats.org/officeDocument/2006/relationships/customXml" Target="../ink/ink2944.xml"/><Relationship Id="rId1" Type="http://schemas.openxmlformats.org/officeDocument/2006/relationships/tags" Target="../tags/tag90.xml"/><Relationship Id="rId6" Type="http://schemas.openxmlformats.org/officeDocument/2006/relationships/customXml" Target="../ink/ink2784.xml"/><Relationship Id="rId23" Type="http://schemas.openxmlformats.org/officeDocument/2006/relationships/customXml" Target="../ink/ink2801.xml"/><Relationship Id="rId28" Type="http://schemas.openxmlformats.org/officeDocument/2006/relationships/customXml" Target="../ink/ink2806.xml"/><Relationship Id="rId49" Type="http://schemas.openxmlformats.org/officeDocument/2006/relationships/customXml" Target="../ink/ink2827.xml"/><Relationship Id="rId114" Type="http://schemas.openxmlformats.org/officeDocument/2006/relationships/customXml" Target="../ink/ink2892.xml"/><Relationship Id="rId119" Type="http://schemas.openxmlformats.org/officeDocument/2006/relationships/customXml" Target="../ink/ink2897.xml"/><Relationship Id="rId44" Type="http://schemas.openxmlformats.org/officeDocument/2006/relationships/customXml" Target="../ink/ink2822.xml"/><Relationship Id="rId60" Type="http://schemas.openxmlformats.org/officeDocument/2006/relationships/customXml" Target="../ink/ink2838.xml"/><Relationship Id="rId65" Type="http://schemas.openxmlformats.org/officeDocument/2006/relationships/customXml" Target="../ink/ink2843.xml"/><Relationship Id="rId81" Type="http://schemas.openxmlformats.org/officeDocument/2006/relationships/customXml" Target="../ink/ink2859.xml"/><Relationship Id="rId86" Type="http://schemas.openxmlformats.org/officeDocument/2006/relationships/customXml" Target="../ink/ink2864.xml"/><Relationship Id="rId130" Type="http://schemas.openxmlformats.org/officeDocument/2006/relationships/customXml" Target="../ink/ink2908.xml"/><Relationship Id="rId135" Type="http://schemas.openxmlformats.org/officeDocument/2006/relationships/customXml" Target="../ink/ink2913.xml"/><Relationship Id="rId151" Type="http://schemas.openxmlformats.org/officeDocument/2006/relationships/customXml" Target="../ink/ink2929.xml"/><Relationship Id="rId156" Type="http://schemas.openxmlformats.org/officeDocument/2006/relationships/customXml" Target="../ink/ink2934.xml"/><Relationship Id="rId172" Type="http://schemas.openxmlformats.org/officeDocument/2006/relationships/customXml" Target="../ink/ink2950.xml"/><Relationship Id="rId13" Type="http://schemas.openxmlformats.org/officeDocument/2006/relationships/customXml" Target="../ink/ink2791.xml"/><Relationship Id="rId18" Type="http://schemas.openxmlformats.org/officeDocument/2006/relationships/customXml" Target="../ink/ink2796.xml"/><Relationship Id="rId39" Type="http://schemas.openxmlformats.org/officeDocument/2006/relationships/customXml" Target="../ink/ink2817.xml"/><Relationship Id="rId109" Type="http://schemas.openxmlformats.org/officeDocument/2006/relationships/customXml" Target="../ink/ink2887.xml"/><Relationship Id="rId34" Type="http://schemas.openxmlformats.org/officeDocument/2006/relationships/customXml" Target="../ink/ink2812.xml"/><Relationship Id="rId50" Type="http://schemas.openxmlformats.org/officeDocument/2006/relationships/customXml" Target="../ink/ink2828.xml"/><Relationship Id="rId55" Type="http://schemas.openxmlformats.org/officeDocument/2006/relationships/customXml" Target="../ink/ink2833.xml"/><Relationship Id="rId76" Type="http://schemas.openxmlformats.org/officeDocument/2006/relationships/customXml" Target="../ink/ink2854.xml"/><Relationship Id="rId97" Type="http://schemas.openxmlformats.org/officeDocument/2006/relationships/customXml" Target="../ink/ink2875.xml"/><Relationship Id="rId104" Type="http://schemas.openxmlformats.org/officeDocument/2006/relationships/customXml" Target="../ink/ink2882.xml"/><Relationship Id="rId120" Type="http://schemas.openxmlformats.org/officeDocument/2006/relationships/customXml" Target="../ink/ink2898.xml"/><Relationship Id="rId125" Type="http://schemas.openxmlformats.org/officeDocument/2006/relationships/customXml" Target="../ink/ink2903.xml"/><Relationship Id="rId141" Type="http://schemas.openxmlformats.org/officeDocument/2006/relationships/customXml" Target="../ink/ink2919.xml"/><Relationship Id="rId146" Type="http://schemas.openxmlformats.org/officeDocument/2006/relationships/customXml" Target="../ink/ink2924.xml"/><Relationship Id="rId167" Type="http://schemas.openxmlformats.org/officeDocument/2006/relationships/customXml" Target="../ink/ink2945.xml"/><Relationship Id="rId7" Type="http://schemas.openxmlformats.org/officeDocument/2006/relationships/customXml" Target="../ink/ink2785.xml"/><Relationship Id="rId71" Type="http://schemas.openxmlformats.org/officeDocument/2006/relationships/customXml" Target="../ink/ink2849.xml"/><Relationship Id="rId92" Type="http://schemas.openxmlformats.org/officeDocument/2006/relationships/customXml" Target="../ink/ink2870.xml"/><Relationship Id="rId162" Type="http://schemas.openxmlformats.org/officeDocument/2006/relationships/customXml" Target="../ink/ink2940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807.xml"/><Relationship Id="rId24" Type="http://schemas.openxmlformats.org/officeDocument/2006/relationships/customXml" Target="../ink/ink2802.xml"/><Relationship Id="rId40" Type="http://schemas.openxmlformats.org/officeDocument/2006/relationships/customXml" Target="../ink/ink2818.xml"/><Relationship Id="rId45" Type="http://schemas.openxmlformats.org/officeDocument/2006/relationships/customXml" Target="../ink/ink2823.xml"/><Relationship Id="rId66" Type="http://schemas.openxmlformats.org/officeDocument/2006/relationships/customXml" Target="../ink/ink2844.xml"/><Relationship Id="rId87" Type="http://schemas.openxmlformats.org/officeDocument/2006/relationships/customXml" Target="../ink/ink2865.xml"/><Relationship Id="rId110" Type="http://schemas.openxmlformats.org/officeDocument/2006/relationships/customXml" Target="../ink/ink2888.xml"/><Relationship Id="rId115" Type="http://schemas.openxmlformats.org/officeDocument/2006/relationships/customXml" Target="../ink/ink2893.xml"/><Relationship Id="rId131" Type="http://schemas.openxmlformats.org/officeDocument/2006/relationships/customXml" Target="../ink/ink2909.xml"/><Relationship Id="rId136" Type="http://schemas.openxmlformats.org/officeDocument/2006/relationships/customXml" Target="../ink/ink2914.xml"/><Relationship Id="rId157" Type="http://schemas.openxmlformats.org/officeDocument/2006/relationships/customXml" Target="../ink/ink2935.xml"/><Relationship Id="rId61" Type="http://schemas.openxmlformats.org/officeDocument/2006/relationships/customXml" Target="../ink/ink2839.xml"/><Relationship Id="rId82" Type="http://schemas.openxmlformats.org/officeDocument/2006/relationships/customXml" Target="../ink/ink2860.xml"/><Relationship Id="rId152" Type="http://schemas.openxmlformats.org/officeDocument/2006/relationships/customXml" Target="../ink/ink2930.xml"/><Relationship Id="rId19" Type="http://schemas.openxmlformats.org/officeDocument/2006/relationships/customXml" Target="../ink/ink2797.xml"/><Relationship Id="rId14" Type="http://schemas.openxmlformats.org/officeDocument/2006/relationships/customXml" Target="../ink/ink2792.xml"/><Relationship Id="rId30" Type="http://schemas.openxmlformats.org/officeDocument/2006/relationships/customXml" Target="../ink/ink2808.xml"/><Relationship Id="rId35" Type="http://schemas.openxmlformats.org/officeDocument/2006/relationships/customXml" Target="../ink/ink2813.xml"/><Relationship Id="rId56" Type="http://schemas.openxmlformats.org/officeDocument/2006/relationships/customXml" Target="../ink/ink2834.xml"/><Relationship Id="rId77" Type="http://schemas.openxmlformats.org/officeDocument/2006/relationships/customXml" Target="../ink/ink2855.xml"/><Relationship Id="rId100" Type="http://schemas.openxmlformats.org/officeDocument/2006/relationships/customXml" Target="../ink/ink2878.xml"/><Relationship Id="rId105" Type="http://schemas.openxmlformats.org/officeDocument/2006/relationships/customXml" Target="../ink/ink2883.xml"/><Relationship Id="rId126" Type="http://schemas.openxmlformats.org/officeDocument/2006/relationships/customXml" Target="../ink/ink2904.xml"/><Relationship Id="rId147" Type="http://schemas.openxmlformats.org/officeDocument/2006/relationships/customXml" Target="../ink/ink2925.xml"/><Relationship Id="rId168" Type="http://schemas.openxmlformats.org/officeDocument/2006/relationships/customXml" Target="../ink/ink2946.xml"/><Relationship Id="rId8" Type="http://schemas.openxmlformats.org/officeDocument/2006/relationships/customXml" Target="../ink/ink2786.xml"/><Relationship Id="rId51" Type="http://schemas.openxmlformats.org/officeDocument/2006/relationships/customXml" Target="../ink/ink2829.xml"/><Relationship Id="rId72" Type="http://schemas.openxmlformats.org/officeDocument/2006/relationships/customXml" Target="../ink/ink2850.xml"/><Relationship Id="rId93" Type="http://schemas.openxmlformats.org/officeDocument/2006/relationships/customXml" Target="../ink/ink2871.xml"/><Relationship Id="rId98" Type="http://schemas.openxmlformats.org/officeDocument/2006/relationships/customXml" Target="../ink/ink2876.xml"/><Relationship Id="rId121" Type="http://schemas.openxmlformats.org/officeDocument/2006/relationships/customXml" Target="../ink/ink2899.xml"/><Relationship Id="rId142" Type="http://schemas.openxmlformats.org/officeDocument/2006/relationships/customXml" Target="../ink/ink2920.xml"/><Relationship Id="rId163" Type="http://schemas.openxmlformats.org/officeDocument/2006/relationships/customXml" Target="../ink/ink2941.xml"/><Relationship Id="rId3" Type="http://schemas.openxmlformats.org/officeDocument/2006/relationships/image" Target="../media/image31.png"/><Relationship Id="rId25" Type="http://schemas.openxmlformats.org/officeDocument/2006/relationships/customXml" Target="../ink/ink2803.xml"/><Relationship Id="rId46" Type="http://schemas.openxmlformats.org/officeDocument/2006/relationships/customXml" Target="../ink/ink2824.xml"/><Relationship Id="rId67" Type="http://schemas.openxmlformats.org/officeDocument/2006/relationships/customXml" Target="../ink/ink2845.xml"/><Relationship Id="rId116" Type="http://schemas.openxmlformats.org/officeDocument/2006/relationships/customXml" Target="../ink/ink2894.xml"/><Relationship Id="rId137" Type="http://schemas.openxmlformats.org/officeDocument/2006/relationships/customXml" Target="../ink/ink2915.xml"/><Relationship Id="rId158" Type="http://schemas.openxmlformats.org/officeDocument/2006/relationships/customXml" Target="../ink/ink2936.xml"/><Relationship Id="rId20" Type="http://schemas.openxmlformats.org/officeDocument/2006/relationships/customXml" Target="../ink/ink2798.xml"/><Relationship Id="rId41" Type="http://schemas.openxmlformats.org/officeDocument/2006/relationships/customXml" Target="../ink/ink2819.xml"/><Relationship Id="rId62" Type="http://schemas.openxmlformats.org/officeDocument/2006/relationships/customXml" Target="../ink/ink2840.xml"/><Relationship Id="rId83" Type="http://schemas.openxmlformats.org/officeDocument/2006/relationships/customXml" Target="../ink/ink2861.xml"/><Relationship Id="rId88" Type="http://schemas.openxmlformats.org/officeDocument/2006/relationships/customXml" Target="../ink/ink2866.xml"/><Relationship Id="rId111" Type="http://schemas.openxmlformats.org/officeDocument/2006/relationships/customXml" Target="../ink/ink2889.xml"/><Relationship Id="rId132" Type="http://schemas.openxmlformats.org/officeDocument/2006/relationships/customXml" Target="../ink/ink2910.xml"/><Relationship Id="rId153" Type="http://schemas.openxmlformats.org/officeDocument/2006/relationships/customXml" Target="../ink/ink2931.xml"/><Relationship Id="rId15" Type="http://schemas.openxmlformats.org/officeDocument/2006/relationships/customXml" Target="../ink/ink2793.xml"/><Relationship Id="rId36" Type="http://schemas.openxmlformats.org/officeDocument/2006/relationships/customXml" Target="../ink/ink2814.xml"/><Relationship Id="rId57" Type="http://schemas.openxmlformats.org/officeDocument/2006/relationships/customXml" Target="../ink/ink2835.xml"/><Relationship Id="rId106" Type="http://schemas.openxmlformats.org/officeDocument/2006/relationships/customXml" Target="../ink/ink2884.xml"/><Relationship Id="rId127" Type="http://schemas.openxmlformats.org/officeDocument/2006/relationships/customXml" Target="../ink/ink2905.xml"/><Relationship Id="rId10" Type="http://schemas.openxmlformats.org/officeDocument/2006/relationships/customXml" Target="../ink/ink2788.xml"/><Relationship Id="rId31" Type="http://schemas.openxmlformats.org/officeDocument/2006/relationships/customXml" Target="../ink/ink2809.xml"/><Relationship Id="rId52" Type="http://schemas.openxmlformats.org/officeDocument/2006/relationships/customXml" Target="../ink/ink2830.xml"/><Relationship Id="rId73" Type="http://schemas.openxmlformats.org/officeDocument/2006/relationships/customXml" Target="../ink/ink2851.xml"/><Relationship Id="rId78" Type="http://schemas.openxmlformats.org/officeDocument/2006/relationships/customXml" Target="../ink/ink2856.xml"/><Relationship Id="rId94" Type="http://schemas.openxmlformats.org/officeDocument/2006/relationships/customXml" Target="../ink/ink2872.xml"/><Relationship Id="rId99" Type="http://schemas.openxmlformats.org/officeDocument/2006/relationships/customXml" Target="../ink/ink2877.xml"/><Relationship Id="rId101" Type="http://schemas.openxmlformats.org/officeDocument/2006/relationships/customXml" Target="../ink/ink2879.xml"/><Relationship Id="rId122" Type="http://schemas.openxmlformats.org/officeDocument/2006/relationships/customXml" Target="../ink/ink2900.xml"/><Relationship Id="rId143" Type="http://schemas.openxmlformats.org/officeDocument/2006/relationships/customXml" Target="../ink/ink2921.xml"/><Relationship Id="rId148" Type="http://schemas.openxmlformats.org/officeDocument/2006/relationships/customXml" Target="../ink/ink2926.xml"/><Relationship Id="rId164" Type="http://schemas.openxmlformats.org/officeDocument/2006/relationships/customXml" Target="../ink/ink2942.xml"/><Relationship Id="rId169" Type="http://schemas.openxmlformats.org/officeDocument/2006/relationships/customXml" Target="../ink/ink2947.xml"/><Relationship Id="rId4" Type="http://schemas.openxmlformats.org/officeDocument/2006/relationships/image" Target="../media/image32.png"/><Relationship Id="rId9" Type="http://schemas.openxmlformats.org/officeDocument/2006/relationships/customXml" Target="../ink/ink2787.xml"/><Relationship Id="rId26" Type="http://schemas.openxmlformats.org/officeDocument/2006/relationships/customXml" Target="../ink/ink2804.xml"/><Relationship Id="rId47" Type="http://schemas.openxmlformats.org/officeDocument/2006/relationships/customXml" Target="../ink/ink2825.xml"/><Relationship Id="rId68" Type="http://schemas.openxmlformats.org/officeDocument/2006/relationships/customXml" Target="../ink/ink2846.xml"/><Relationship Id="rId89" Type="http://schemas.openxmlformats.org/officeDocument/2006/relationships/customXml" Target="../ink/ink2867.xml"/><Relationship Id="rId112" Type="http://schemas.openxmlformats.org/officeDocument/2006/relationships/customXml" Target="../ink/ink2890.xml"/><Relationship Id="rId133" Type="http://schemas.openxmlformats.org/officeDocument/2006/relationships/customXml" Target="../ink/ink2911.xml"/><Relationship Id="rId154" Type="http://schemas.openxmlformats.org/officeDocument/2006/relationships/customXml" Target="../ink/ink2932.xml"/><Relationship Id="rId16" Type="http://schemas.openxmlformats.org/officeDocument/2006/relationships/customXml" Target="../ink/ink2794.xml"/><Relationship Id="rId37" Type="http://schemas.openxmlformats.org/officeDocument/2006/relationships/customXml" Target="../ink/ink2815.xml"/><Relationship Id="rId58" Type="http://schemas.openxmlformats.org/officeDocument/2006/relationships/customXml" Target="../ink/ink2836.xml"/><Relationship Id="rId79" Type="http://schemas.openxmlformats.org/officeDocument/2006/relationships/customXml" Target="../ink/ink2857.xml"/><Relationship Id="rId102" Type="http://schemas.openxmlformats.org/officeDocument/2006/relationships/customXml" Target="../ink/ink2880.xml"/><Relationship Id="rId123" Type="http://schemas.openxmlformats.org/officeDocument/2006/relationships/customXml" Target="../ink/ink2901.xml"/><Relationship Id="rId144" Type="http://schemas.openxmlformats.org/officeDocument/2006/relationships/customXml" Target="../ink/ink2922.xml"/><Relationship Id="rId90" Type="http://schemas.openxmlformats.org/officeDocument/2006/relationships/customXml" Target="../ink/ink2868.xml"/><Relationship Id="rId165" Type="http://schemas.openxmlformats.org/officeDocument/2006/relationships/customXml" Target="../ink/ink2943.xml"/><Relationship Id="rId27" Type="http://schemas.openxmlformats.org/officeDocument/2006/relationships/customXml" Target="../ink/ink2805.xml"/><Relationship Id="rId48" Type="http://schemas.openxmlformats.org/officeDocument/2006/relationships/customXml" Target="../ink/ink2826.xml"/><Relationship Id="rId69" Type="http://schemas.openxmlformats.org/officeDocument/2006/relationships/customXml" Target="../ink/ink2847.xml"/><Relationship Id="rId113" Type="http://schemas.openxmlformats.org/officeDocument/2006/relationships/customXml" Target="../ink/ink2891.xml"/><Relationship Id="rId134" Type="http://schemas.openxmlformats.org/officeDocument/2006/relationships/customXml" Target="../ink/ink2912.xml"/><Relationship Id="rId80" Type="http://schemas.openxmlformats.org/officeDocument/2006/relationships/customXml" Target="../ink/ink2858.xml"/><Relationship Id="rId155" Type="http://schemas.openxmlformats.org/officeDocument/2006/relationships/customXml" Target="../ink/ink2933.xml"/><Relationship Id="rId17" Type="http://schemas.openxmlformats.org/officeDocument/2006/relationships/customXml" Target="../ink/ink2795.xml"/><Relationship Id="rId38" Type="http://schemas.openxmlformats.org/officeDocument/2006/relationships/customXml" Target="../ink/ink2816.xml"/><Relationship Id="rId59" Type="http://schemas.openxmlformats.org/officeDocument/2006/relationships/customXml" Target="../ink/ink2837.xml"/><Relationship Id="rId103" Type="http://schemas.openxmlformats.org/officeDocument/2006/relationships/customXml" Target="../ink/ink2881.xml"/><Relationship Id="rId124" Type="http://schemas.openxmlformats.org/officeDocument/2006/relationships/customXml" Target="../ink/ink290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5.xml"/><Relationship Id="rId18" Type="http://schemas.openxmlformats.org/officeDocument/2006/relationships/customXml" Target="../ink/ink180.xml"/><Relationship Id="rId26" Type="http://schemas.openxmlformats.org/officeDocument/2006/relationships/customXml" Target="../ink/ink188.xml"/><Relationship Id="rId39" Type="http://schemas.openxmlformats.org/officeDocument/2006/relationships/customXml" Target="../ink/ink201.xml"/><Relationship Id="rId21" Type="http://schemas.openxmlformats.org/officeDocument/2006/relationships/customXml" Target="../ink/ink183.xml"/><Relationship Id="rId34" Type="http://schemas.openxmlformats.org/officeDocument/2006/relationships/customXml" Target="../ink/ink196.xml"/><Relationship Id="rId42" Type="http://schemas.openxmlformats.org/officeDocument/2006/relationships/customXml" Target="../ink/ink204.xml"/><Relationship Id="rId47" Type="http://schemas.openxmlformats.org/officeDocument/2006/relationships/customXml" Target="../ink/ink209.xml"/><Relationship Id="rId50" Type="http://schemas.openxmlformats.org/officeDocument/2006/relationships/customXml" Target="../ink/ink212.xml"/><Relationship Id="rId7" Type="http://schemas.openxmlformats.org/officeDocument/2006/relationships/customXml" Target="../ink/ink169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78.xml"/><Relationship Id="rId29" Type="http://schemas.openxmlformats.org/officeDocument/2006/relationships/customXml" Target="../ink/ink191.xml"/><Relationship Id="rId11" Type="http://schemas.openxmlformats.org/officeDocument/2006/relationships/customXml" Target="../ink/ink173.xml"/><Relationship Id="rId24" Type="http://schemas.openxmlformats.org/officeDocument/2006/relationships/customXml" Target="../ink/ink186.xml"/><Relationship Id="rId32" Type="http://schemas.openxmlformats.org/officeDocument/2006/relationships/customXml" Target="../ink/ink194.xml"/><Relationship Id="rId37" Type="http://schemas.openxmlformats.org/officeDocument/2006/relationships/customXml" Target="../ink/ink199.xml"/><Relationship Id="rId40" Type="http://schemas.openxmlformats.org/officeDocument/2006/relationships/customXml" Target="../ink/ink202.xml"/><Relationship Id="rId45" Type="http://schemas.openxmlformats.org/officeDocument/2006/relationships/customXml" Target="../ink/ink207.xml"/><Relationship Id="rId53" Type="http://schemas.openxmlformats.org/officeDocument/2006/relationships/customXml" Target="../ink/ink215.xml"/><Relationship Id="rId5" Type="http://schemas.openxmlformats.org/officeDocument/2006/relationships/customXml" Target="../ink/ink167.xml"/><Relationship Id="rId10" Type="http://schemas.openxmlformats.org/officeDocument/2006/relationships/customXml" Target="../ink/ink172.xml"/><Relationship Id="rId19" Type="http://schemas.openxmlformats.org/officeDocument/2006/relationships/customXml" Target="../ink/ink181.xml"/><Relationship Id="rId31" Type="http://schemas.openxmlformats.org/officeDocument/2006/relationships/customXml" Target="../ink/ink193.xml"/><Relationship Id="rId44" Type="http://schemas.openxmlformats.org/officeDocument/2006/relationships/customXml" Target="../ink/ink206.xml"/><Relationship Id="rId52" Type="http://schemas.openxmlformats.org/officeDocument/2006/relationships/customXml" Target="../ink/ink214.xml"/><Relationship Id="rId4" Type="http://schemas.openxmlformats.org/officeDocument/2006/relationships/customXml" Target="../ink/ink166.xml"/><Relationship Id="rId9" Type="http://schemas.openxmlformats.org/officeDocument/2006/relationships/customXml" Target="../ink/ink171.xml"/><Relationship Id="rId14" Type="http://schemas.openxmlformats.org/officeDocument/2006/relationships/customXml" Target="../ink/ink176.xml"/><Relationship Id="rId22" Type="http://schemas.openxmlformats.org/officeDocument/2006/relationships/customXml" Target="../ink/ink184.xml"/><Relationship Id="rId27" Type="http://schemas.openxmlformats.org/officeDocument/2006/relationships/customXml" Target="../ink/ink189.xml"/><Relationship Id="rId30" Type="http://schemas.openxmlformats.org/officeDocument/2006/relationships/customXml" Target="../ink/ink192.xml"/><Relationship Id="rId35" Type="http://schemas.openxmlformats.org/officeDocument/2006/relationships/customXml" Target="../ink/ink197.xml"/><Relationship Id="rId43" Type="http://schemas.openxmlformats.org/officeDocument/2006/relationships/customXml" Target="../ink/ink205.xml"/><Relationship Id="rId48" Type="http://schemas.openxmlformats.org/officeDocument/2006/relationships/customXml" Target="../ink/ink210.xml"/><Relationship Id="rId8" Type="http://schemas.openxmlformats.org/officeDocument/2006/relationships/customXml" Target="../ink/ink170.xml"/><Relationship Id="rId51" Type="http://schemas.openxmlformats.org/officeDocument/2006/relationships/customXml" Target="../ink/ink213.xml"/><Relationship Id="rId3" Type="http://schemas.openxmlformats.org/officeDocument/2006/relationships/image" Target="../media/image4.png"/><Relationship Id="rId12" Type="http://schemas.openxmlformats.org/officeDocument/2006/relationships/customXml" Target="../ink/ink174.xml"/><Relationship Id="rId17" Type="http://schemas.openxmlformats.org/officeDocument/2006/relationships/customXml" Target="../ink/ink179.xml"/><Relationship Id="rId25" Type="http://schemas.openxmlformats.org/officeDocument/2006/relationships/customXml" Target="../ink/ink187.xml"/><Relationship Id="rId33" Type="http://schemas.openxmlformats.org/officeDocument/2006/relationships/customXml" Target="../ink/ink195.xml"/><Relationship Id="rId38" Type="http://schemas.openxmlformats.org/officeDocument/2006/relationships/customXml" Target="../ink/ink200.xml"/><Relationship Id="rId46" Type="http://schemas.openxmlformats.org/officeDocument/2006/relationships/customXml" Target="../ink/ink208.xml"/><Relationship Id="rId20" Type="http://schemas.openxmlformats.org/officeDocument/2006/relationships/customXml" Target="../ink/ink182.xml"/><Relationship Id="rId41" Type="http://schemas.openxmlformats.org/officeDocument/2006/relationships/customXml" Target="../ink/ink203.xml"/><Relationship Id="rId54" Type="http://schemas.openxmlformats.org/officeDocument/2006/relationships/customXml" Target="../ink/ink216.xml"/><Relationship Id="rId1" Type="http://schemas.openxmlformats.org/officeDocument/2006/relationships/tags" Target="../tags/tag64.xml"/><Relationship Id="rId6" Type="http://schemas.openxmlformats.org/officeDocument/2006/relationships/customXml" Target="../ink/ink168.xml"/><Relationship Id="rId15" Type="http://schemas.openxmlformats.org/officeDocument/2006/relationships/customXml" Target="../ink/ink177.xml"/><Relationship Id="rId23" Type="http://schemas.openxmlformats.org/officeDocument/2006/relationships/customXml" Target="../ink/ink185.xml"/><Relationship Id="rId28" Type="http://schemas.openxmlformats.org/officeDocument/2006/relationships/customXml" Target="../ink/ink190.xml"/><Relationship Id="rId36" Type="http://schemas.openxmlformats.org/officeDocument/2006/relationships/customXml" Target="../ink/ink198.xml"/><Relationship Id="rId49" Type="http://schemas.openxmlformats.org/officeDocument/2006/relationships/customXml" Target="../ink/ink21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6.xml"/><Relationship Id="rId18" Type="http://schemas.openxmlformats.org/officeDocument/2006/relationships/customXml" Target="../ink/ink231.xml"/><Relationship Id="rId26" Type="http://schemas.openxmlformats.org/officeDocument/2006/relationships/customXml" Target="../ink/ink239.xml"/><Relationship Id="rId39" Type="http://schemas.openxmlformats.org/officeDocument/2006/relationships/customXml" Target="../ink/ink252.xml"/><Relationship Id="rId21" Type="http://schemas.openxmlformats.org/officeDocument/2006/relationships/customXml" Target="../ink/ink234.xml"/><Relationship Id="rId34" Type="http://schemas.openxmlformats.org/officeDocument/2006/relationships/customXml" Target="../ink/ink247.xml"/><Relationship Id="rId42" Type="http://schemas.openxmlformats.org/officeDocument/2006/relationships/customXml" Target="../ink/ink255.xml"/><Relationship Id="rId47" Type="http://schemas.openxmlformats.org/officeDocument/2006/relationships/customXml" Target="../ink/ink260.xml"/><Relationship Id="rId50" Type="http://schemas.openxmlformats.org/officeDocument/2006/relationships/customXml" Target="../ink/ink263.xml"/><Relationship Id="rId55" Type="http://schemas.openxmlformats.org/officeDocument/2006/relationships/customXml" Target="../ink/ink268.xml"/><Relationship Id="rId7" Type="http://schemas.openxmlformats.org/officeDocument/2006/relationships/customXml" Target="../ink/ink220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229.xml"/><Relationship Id="rId29" Type="http://schemas.openxmlformats.org/officeDocument/2006/relationships/customXml" Target="../ink/ink242.xml"/><Relationship Id="rId11" Type="http://schemas.openxmlformats.org/officeDocument/2006/relationships/customXml" Target="../ink/ink224.xml"/><Relationship Id="rId24" Type="http://schemas.openxmlformats.org/officeDocument/2006/relationships/customXml" Target="../ink/ink237.xml"/><Relationship Id="rId32" Type="http://schemas.openxmlformats.org/officeDocument/2006/relationships/customXml" Target="../ink/ink245.xml"/><Relationship Id="rId37" Type="http://schemas.openxmlformats.org/officeDocument/2006/relationships/customXml" Target="../ink/ink250.xml"/><Relationship Id="rId40" Type="http://schemas.openxmlformats.org/officeDocument/2006/relationships/customXml" Target="../ink/ink253.xml"/><Relationship Id="rId45" Type="http://schemas.openxmlformats.org/officeDocument/2006/relationships/customXml" Target="../ink/ink258.xml"/><Relationship Id="rId53" Type="http://schemas.openxmlformats.org/officeDocument/2006/relationships/customXml" Target="../ink/ink266.xml"/><Relationship Id="rId5" Type="http://schemas.openxmlformats.org/officeDocument/2006/relationships/customXml" Target="../ink/ink218.xml"/><Relationship Id="rId19" Type="http://schemas.openxmlformats.org/officeDocument/2006/relationships/customXml" Target="../ink/ink232.xml"/><Relationship Id="rId4" Type="http://schemas.openxmlformats.org/officeDocument/2006/relationships/customXml" Target="../ink/ink217.xml"/><Relationship Id="rId9" Type="http://schemas.openxmlformats.org/officeDocument/2006/relationships/customXml" Target="../ink/ink222.xml"/><Relationship Id="rId14" Type="http://schemas.openxmlformats.org/officeDocument/2006/relationships/customXml" Target="../ink/ink227.xml"/><Relationship Id="rId22" Type="http://schemas.openxmlformats.org/officeDocument/2006/relationships/customXml" Target="../ink/ink235.xml"/><Relationship Id="rId27" Type="http://schemas.openxmlformats.org/officeDocument/2006/relationships/customXml" Target="../ink/ink240.xml"/><Relationship Id="rId30" Type="http://schemas.openxmlformats.org/officeDocument/2006/relationships/customXml" Target="../ink/ink243.xml"/><Relationship Id="rId35" Type="http://schemas.openxmlformats.org/officeDocument/2006/relationships/customXml" Target="../ink/ink248.xml"/><Relationship Id="rId43" Type="http://schemas.openxmlformats.org/officeDocument/2006/relationships/customXml" Target="../ink/ink256.xml"/><Relationship Id="rId48" Type="http://schemas.openxmlformats.org/officeDocument/2006/relationships/customXml" Target="../ink/ink261.xml"/><Relationship Id="rId56" Type="http://schemas.openxmlformats.org/officeDocument/2006/relationships/customXml" Target="../ink/ink269.xml"/><Relationship Id="rId8" Type="http://schemas.openxmlformats.org/officeDocument/2006/relationships/customXml" Target="../ink/ink221.xml"/><Relationship Id="rId51" Type="http://schemas.openxmlformats.org/officeDocument/2006/relationships/customXml" Target="../ink/ink264.xml"/><Relationship Id="rId3" Type="http://schemas.openxmlformats.org/officeDocument/2006/relationships/image" Target="../media/image5.png"/><Relationship Id="rId12" Type="http://schemas.openxmlformats.org/officeDocument/2006/relationships/customXml" Target="../ink/ink225.xml"/><Relationship Id="rId17" Type="http://schemas.openxmlformats.org/officeDocument/2006/relationships/customXml" Target="../ink/ink230.xml"/><Relationship Id="rId25" Type="http://schemas.openxmlformats.org/officeDocument/2006/relationships/customXml" Target="../ink/ink238.xml"/><Relationship Id="rId33" Type="http://schemas.openxmlformats.org/officeDocument/2006/relationships/customXml" Target="../ink/ink246.xml"/><Relationship Id="rId38" Type="http://schemas.openxmlformats.org/officeDocument/2006/relationships/customXml" Target="../ink/ink251.xml"/><Relationship Id="rId46" Type="http://schemas.openxmlformats.org/officeDocument/2006/relationships/customXml" Target="../ink/ink259.xml"/><Relationship Id="rId20" Type="http://schemas.openxmlformats.org/officeDocument/2006/relationships/customXml" Target="../ink/ink233.xml"/><Relationship Id="rId41" Type="http://schemas.openxmlformats.org/officeDocument/2006/relationships/customXml" Target="../ink/ink254.xml"/><Relationship Id="rId54" Type="http://schemas.openxmlformats.org/officeDocument/2006/relationships/customXml" Target="../ink/ink267.xml"/><Relationship Id="rId1" Type="http://schemas.openxmlformats.org/officeDocument/2006/relationships/tags" Target="../tags/tag65.xml"/><Relationship Id="rId6" Type="http://schemas.openxmlformats.org/officeDocument/2006/relationships/customXml" Target="../ink/ink219.xml"/><Relationship Id="rId15" Type="http://schemas.openxmlformats.org/officeDocument/2006/relationships/customXml" Target="../ink/ink228.xml"/><Relationship Id="rId23" Type="http://schemas.openxmlformats.org/officeDocument/2006/relationships/customXml" Target="../ink/ink236.xml"/><Relationship Id="rId28" Type="http://schemas.openxmlformats.org/officeDocument/2006/relationships/customXml" Target="../ink/ink241.xml"/><Relationship Id="rId36" Type="http://schemas.openxmlformats.org/officeDocument/2006/relationships/customXml" Target="../ink/ink249.xml"/><Relationship Id="rId49" Type="http://schemas.openxmlformats.org/officeDocument/2006/relationships/customXml" Target="../ink/ink262.xml"/><Relationship Id="rId57" Type="http://schemas.openxmlformats.org/officeDocument/2006/relationships/customXml" Target="../ink/ink270.xml"/><Relationship Id="rId10" Type="http://schemas.openxmlformats.org/officeDocument/2006/relationships/customXml" Target="../ink/ink223.xml"/><Relationship Id="rId31" Type="http://schemas.openxmlformats.org/officeDocument/2006/relationships/customXml" Target="../ink/ink244.xml"/><Relationship Id="rId44" Type="http://schemas.openxmlformats.org/officeDocument/2006/relationships/customXml" Target="../ink/ink257.xml"/><Relationship Id="rId52" Type="http://schemas.openxmlformats.org/officeDocument/2006/relationships/customXml" Target="../ink/ink26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0.xml"/><Relationship Id="rId18" Type="http://schemas.openxmlformats.org/officeDocument/2006/relationships/customXml" Target="../ink/ink285.xml"/><Relationship Id="rId26" Type="http://schemas.openxmlformats.org/officeDocument/2006/relationships/customXml" Target="../ink/ink293.xml"/><Relationship Id="rId39" Type="http://schemas.openxmlformats.org/officeDocument/2006/relationships/customXml" Target="../ink/ink306.xml"/><Relationship Id="rId21" Type="http://schemas.openxmlformats.org/officeDocument/2006/relationships/customXml" Target="../ink/ink288.xml"/><Relationship Id="rId34" Type="http://schemas.openxmlformats.org/officeDocument/2006/relationships/customXml" Target="../ink/ink301.xml"/><Relationship Id="rId42" Type="http://schemas.openxmlformats.org/officeDocument/2006/relationships/customXml" Target="../ink/ink309.xml"/><Relationship Id="rId47" Type="http://schemas.openxmlformats.org/officeDocument/2006/relationships/customXml" Target="../ink/ink314.xml"/><Relationship Id="rId50" Type="http://schemas.openxmlformats.org/officeDocument/2006/relationships/customXml" Target="../ink/ink317.xml"/><Relationship Id="rId7" Type="http://schemas.openxmlformats.org/officeDocument/2006/relationships/customXml" Target="../ink/ink274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283.xml"/><Relationship Id="rId29" Type="http://schemas.openxmlformats.org/officeDocument/2006/relationships/customXml" Target="../ink/ink296.xml"/><Relationship Id="rId11" Type="http://schemas.openxmlformats.org/officeDocument/2006/relationships/customXml" Target="../ink/ink278.xml"/><Relationship Id="rId24" Type="http://schemas.openxmlformats.org/officeDocument/2006/relationships/customXml" Target="../ink/ink291.xml"/><Relationship Id="rId32" Type="http://schemas.openxmlformats.org/officeDocument/2006/relationships/customXml" Target="../ink/ink299.xml"/><Relationship Id="rId37" Type="http://schemas.openxmlformats.org/officeDocument/2006/relationships/customXml" Target="../ink/ink304.xml"/><Relationship Id="rId40" Type="http://schemas.openxmlformats.org/officeDocument/2006/relationships/customXml" Target="../ink/ink307.xml"/><Relationship Id="rId45" Type="http://schemas.openxmlformats.org/officeDocument/2006/relationships/customXml" Target="../ink/ink312.xml"/><Relationship Id="rId53" Type="http://schemas.openxmlformats.org/officeDocument/2006/relationships/customXml" Target="../ink/ink320.xml"/><Relationship Id="rId5" Type="http://schemas.openxmlformats.org/officeDocument/2006/relationships/customXml" Target="../ink/ink272.xml"/><Relationship Id="rId10" Type="http://schemas.openxmlformats.org/officeDocument/2006/relationships/customXml" Target="../ink/ink277.xml"/><Relationship Id="rId19" Type="http://schemas.openxmlformats.org/officeDocument/2006/relationships/customXml" Target="../ink/ink286.xml"/><Relationship Id="rId31" Type="http://schemas.openxmlformats.org/officeDocument/2006/relationships/customXml" Target="../ink/ink298.xml"/><Relationship Id="rId44" Type="http://schemas.openxmlformats.org/officeDocument/2006/relationships/customXml" Target="../ink/ink311.xml"/><Relationship Id="rId52" Type="http://schemas.openxmlformats.org/officeDocument/2006/relationships/customXml" Target="../ink/ink319.xml"/><Relationship Id="rId4" Type="http://schemas.openxmlformats.org/officeDocument/2006/relationships/customXml" Target="../ink/ink271.xml"/><Relationship Id="rId9" Type="http://schemas.openxmlformats.org/officeDocument/2006/relationships/customXml" Target="../ink/ink276.xml"/><Relationship Id="rId14" Type="http://schemas.openxmlformats.org/officeDocument/2006/relationships/customXml" Target="../ink/ink281.xml"/><Relationship Id="rId22" Type="http://schemas.openxmlformats.org/officeDocument/2006/relationships/customXml" Target="../ink/ink289.xml"/><Relationship Id="rId27" Type="http://schemas.openxmlformats.org/officeDocument/2006/relationships/customXml" Target="../ink/ink294.xml"/><Relationship Id="rId30" Type="http://schemas.openxmlformats.org/officeDocument/2006/relationships/customXml" Target="../ink/ink297.xml"/><Relationship Id="rId35" Type="http://schemas.openxmlformats.org/officeDocument/2006/relationships/customXml" Target="../ink/ink302.xml"/><Relationship Id="rId43" Type="http://schemas.openxmlformats.org/officeDocument/2006/relationships/customXml" Target="../ink/ink310.xml"/><Relationship Id="rId48" Type="http://schemas.openxmlformats.org/officeDocument/2006/relationships/customXml" Target="../ink/ink315.xml"/><Relationship Id="rId8" Type="http://schemas.openxmlformats.org/officeDocument/2006/relationships/customXml" Target="../ink/ink275.xml"/><Relationship Id="rId51" Type="http://schemas.openxmlformats.org/officeDocument/2006/relationships/customXml" Target="../ink/ink318.xml"/><Relationship Id="rId3" Type="http://schemas.openxmlformats.org/officeDocument/2006/relationships/image" Target="../media/image6.png"/><Relationship Id="rId12" Type="http://schemas.openxmlformats.org/officeDocument/2006/relationships/customXml" Target="../ink/ink279.xml"/><Relationship Id="rId17" Type="http://schemas.openxmlformats.org/officeDocument/2006/relationships/customXml" Target="../ink/ink284.xml"/><Relationship Id="rId25" Type="http://schemas.openxmlformats.org/officeDocument/2006/relationships/customXml" Target="../ink/ink292.xml"/><Relationship Id="rId33" Type="http://schemas.openxmlformats.org/officeDocument/2006/relationships/customXml" Target="../ink/ink300.xml"/><Relationship Id="rId38" Type="http://schemas.openxmlformats.org/officeDocument/2006/relationships/customXml" Target="../ink/ink305.xml"/><Relationship Id="rId46" Type="http://schemas.openxmlformats.org/officeDocument/2006/relationships/customXml" Target="../ink/ink313.xml"/><Relationship Id="rId20" Type="http://schemas.openxmlformats.org/officeDocument/2006/relationships/customXml" Target="../ink/ink287.xml"/><Relationship Id="rId41" Type="http://schemas.openxmlformats.org/officeDocument/2006/relationships/customXml" Target="../ink/ink308.xml"/><Relationship Id="rId1" Type="http://schemas.openxmlformats.org/officeDocument/2006/relationships/tags" Target="../tags/tag66.xml"/><Relationship Id="rId6" Type="http://schemas.openxmlformats.org/officeDocument/2006/relationships/customXml" Target="../ink/ink273.xml"/><Relationship Id="rId15" Type="http://schemas.openxmlformats.org/officeDocument/2006/relationships/customXml" Target="../ink/ink282.xml"/><Relationship Id="rId23" Type="http://schemas.openxmlformats.org/officeDocument/2006/relationships/customXml" Target="../ink/ink290.xml"/><Relationship Id="rId28" Type="http://schemas.openxmlformats.org/officeDocument/2006/relationships/customXml" Target="../ink/ink295.xml"/><Relationship Id="rId36" Type="http://schemas.openxmlformats.org/officeDocument/2006/relationships/customXml" Target="../ink/ink303.xml"/><Relationship Id="rId49" Type="http://schemas.openxmlformats.org/officeDocument/2006/relationships/customXml" Target="../ink/ink31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0.xml"/><Relationship Id="rId18" Type="http://schemas.openxmlformats.org/officeDocument/2006/relationships/customXml" Target="../ink/ink335.xml"/><Relationship Id="rId26" Type="http://schemas.openxmlformats.org/officeDocument/2006/relationships/customXml" Target="../ink/ink343.xml"/><Relationship Id="rId39" Type="http://schemas.openxmlformats.org/officeDocument/2006/relationships/customXml" Target="../ink/ink356.xml"/><Relationship Id="rId21" Type="http://schemas.openxmlformats.org/officeDocument/2006/relationships/customXml" Target="../ink/ink338.xml"/><Relationship Id="rId34" Type="http://schemas.openxmlformats.org/officeDocument/2006/relationships/customXml" Target="../ink/ink351.xml"/><Relationship Id="rId42" Type="http://schemas.openxmlformats.org/officeDocument/2006/relationships/customXml" Target="../ink/ink359.xml"/><Relationship Id="rId7" Type="http://schemas.openxmlformats.org/officeDocument/2006/relationships/customXml" Target="../ink/ink324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333.xml"/><Relationship Id="rId20" Type="http://schemas.openxmlformats.org/officeDocument/2006/relationships/customXml" Target="../ink/ink337.xml"/><Relationship Id="rId29" Type="http://schemas.openxmlformats.org/officeDocument/2006/relationships/customXml" Target="../ink/ink346.xml"/><Relationship Id="rId41" Type="http://schemas.openxmlformats.org/officeDocument/2006/relationships/customXml" Target="../ink/ink358.xml"/><Relationship Id="rId1" Type="http://schemas.openxmlformats.org/officeDocument/2006/relationships/tags" Target="../tags/tag67.xml"/><Relationship Id="rId6" Type="http://schemas.openxmlformats.org/officeDocument/2006/relationships/customXml" Target="../ink/ink323.xml"/><Relationship Id="rId11" Type="http://schemas.openxmlformats.org/officeDocument/2006/relationships/customXml" Target="../ink/ink328.xml"/><Relationship Id="rId24" Type="http://schemas.openxmlformats.org/officeDocument/2006/relationships/customXml" Target="../ink/ink341.xml"/><Relationship Id="rId32" Type="http://schemas.openxmlformats.org/officeDocument/2006/relationships/customXml" Target="../ink/ink349.xml"/><Relationship Id="rId37" Type="http://schemas.openxmlformats.org/officeDocument/2006/relationships/customXml" Target="../ink/ink354.xml"/><Relationship Id="rId40" Type="http://schemas.openxmlformats.org/officeDocument/2006/relationships/customXml" Target="../ink/ink357.xml"/><Relationship Id="rId5" Type="http://schemas.openxmlformats.org/officeDocument/2006/relationships/customXml" Target="../ink/ink322.xml"/><Relationship Id="rId15" Type="http://schemas.openxmlformats.org/officeDocument/2006/relationships/customXml" Target="../ink/ink332.xml"/><Relationship Id="rId23" Type="http://schemas.openxmlformats.org/officeDocument/2006/relationships/customXml" Target="../ink/ink340.xml"/><Relationship Id="rId28" Type="http://schemas.openxmlformats.org/officeDocument/2006/relationships/customXml" Target="../ink/ink345.xml"/><Relationship Id="rId36" Type="http://schemas.openxmlformats.org/officeDocument/2006/relationships/customXml" Target="../ink/ink353.xml"/><Relationship Id="rId10" Type="http://schemas.openxmlformats.org/officeDocument/2006/relationships/customXml" Target="../ink/ink327.xml"/><Relationship Id="rId19" Type="http://schemas.openxmlformats.org/officeDocument/2006/relationships/customXml" Target="../ink/ink336.xml"/><Relationship Id="rId31" Type="http://schemas.openxmlformats.org/officeDocument/2006/relationships/customXml" Target="../ink/ink348.xml"/><Relationship Id="rId44" Type="http://schemas.openxmlformats.org/officeDocument/2006/relationships/customXml" Target="../ink/ink361.xml"/><Relationship Id="rId4" Type="http://schemas.openxmlformats.org/officeDocument/2006/relationships/customXml" Target="../ink/ink321.xml"/><Relationship Id="rId9" Type="http://schemas.openxmlformats.org/officeDocument/2006/relationships/customXml" Target="../ink/ink326.xml"/><Relationship Id="rId14" Type="http://schemas.openxmlformats.org/officeDocument/2006/relationships/customXml" Target="../ink/ink331.xml"/><Relationship Id="rId22" Type="http://schemas.openxmlformats.org/officeDocument/2006/relationships/customXml" Target="../ink/ink339.xml"/><Relationship Id="rId27" Type="http://schemas.openxmlformats.org/officeDocument/2006/relationships/customXml" Target="../ink/ink344.xml"/><Relationship Id="rId30" Type="http://schemas.openxmlformats.org/officeDocument/2006/relationships/customXml" Target="../ink/ink347.xml"/><Relationship Id="rId35" Type="http://schemas.openxmlformats.org/officeDocument/2006/relationships/customXml" Target="../ink/ink352.xml"/><Relationship Id="rId43" Type="http://schemas.openxmlformats.org/officeDocument/2006/relationships/customXml" Target="../ink/ink360.xml"/><Relationship Id="rId8" Type="http://schemas.openxmlformats.org/officeDocument/2006/relationships/customXml" Target="../ink/ink325.xml"/><Relationship Id="rId3" Type="http://schemas.openxmlformats.org/officeDocument/2006/relationships/image" Target="../media/image7.png"/><Relationship Id="rId12" Type="http://schemas.openxmlformats.org/officeDocument/2006/relationships/customXml" Target="../ink/ink329.xml"/><Relationship Id="rId17" Type="http://schemas.openxmlformats.org/officeDocument/2006/relationships/customXml" Target="../ink/ink334.xml"/><Relationship Id="rId25" Type="http://schemas.openxmlformats.org/officeDocument/2006/relationships/customXml" Target="../ink/ink342.xml"/><Relationship Id="rId33" Type="http://schemas.openxmlformats.org/officeDocument/2006/relationships/customXml" Target="../ink/ink350.xml"/><Relationship Id="rId38" Type="http://schemas.openxmlformats.org/officeDocument/2006/relationships/customXml" Target="../ink/ink35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1.xml"/><Relationship Id="rId18" Type="http://schemas.openxmlformats.org/officeDocument/2006/relationships/customXml" Target="../ink/ink376.xml"/><Relationship Id="rId26" Type="http://schemas.openxmlformats.org/officeDocument/2006/relationships/customXml" Target="../ink/ink384.xml"/><Relationship Id="rId39" Type="http://schemas.openxmlformats.org/officeDocument/2006/relationships/customXml" Target="../ink/ink397.xml"/><Relationship Id="rId21" Type="http://schemas.openxmlformats.org/officeDocument/2006/relationships/customXml" Target="../ink/ink379.xml"/><Relationship Id="rId34" Type="http://schemas.openxmlformats.org/officeDocument/2006/relationships/customXml" Target="../ink/ink392.xml"/><Relationship Id="rId42" Type="http://schemas.openxmlformats.org/officeDocument/2006/relationships/customXml" Target="../ink/ink400.xml"/><Relationship Id="rId47" Type="http://schemas.openxmlformats.org/officeDocument/2006/relationships/customXml" Target="../ink/ink405.xml"/><Relationship Id="rId50" Type="http://schemas.openxmlformats.org/officeDocument/2006/relationships/customXml" Target="../ink/ink408.xml"/><Relationship Id="rId55" Type="http://schemas.openxmlformats.org/officeDocument/2006/relationships/customXml" Target="../ink/ink413.xml"/><Relationship Id="rId63" Type="http://schemas.openxmlformats.org/officeDocument/2006/relationships/customXml" Target="../ink/ink421.xml"/><Relationship Id="rId7" Type="http://schemas.openxmlformats.org/officeDocument/2006/relationships/customXml" Target="../ink/ink365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374.xml"/><Relationship Id="rId29" Type="http://schemas.openxmlformats.org/officeDocument/2006/relationships/customXml" Target="../ink/ink387.xml"/><Relationship Id="rId11" Type="http://schemas.openxmlformats.org/officeDocument/2006/relationships/customXml" Target="../ink/ink369.xml"/><Relationship Id="rId24" Type="http://schemas.openxmlformats.org/officeDocument/2006/relationships/customXml" Target="../ink/ink382.xml"/><Relationship Id="rId32" Type="http://schemas.openxmlformats.org/officeDocument/2006/relationships/customXml" Target="../ink/ink390.xml"/><Relationship Id="rId37" Type="http://schemas.openxmlformats.org/officeDocument/2006/relationships/customXml" Target="../ink/ink395.xml"/><Relationship Id="rId40" Type="http://schemas.openxmlformats.org/officeDocument/2006/relationships/customXml" Target="../ink/ink398.xml"/><Relationship Id="rId45" Type="http://schemas.openxmlformats.org/officeDocument/2006/relationships/customXml" Target="../ink/ink403.xml"/><Relationship Id="rId53" Type="http://schemas.openxmlformats.org/officeDocument/2006/relationships/customXml" Target="../ink/ink411.xml"/><Relationship Id="rId58" Type="http://schemas.openxmlformats.org/officeDocument/2006/relationships/customXml" Target="../ink/ink416.xml"/><Relationship Id="rId5" Type="http://schemas.openxmlformats.org/officeDocument/2006/relationships/customXml" Target="../ink/ink363.xml"/><Relationship Id="rId61" Type="http://schemas.openxmlformats.org/officeDocument/2006/relationships/customXml" Target="../ink/ink419.xml"/><Relationship Id="rId19" Type="http://schemas.openxmlformats.org/officeDocument/2006/relationships/customXml" Target="../ink/ink377.xml"/><Relationship Id="rId14" Type="http://schemas.openxmlformats.org/officeDocument/2006/relationships/customXml" Target="../ink/ink372.xml"/><Relationship Id="rId22" Type="http://schemas.openxmlformats.org/officeDocument/2006/relationships/customXml" Target="../ink/ink380.xml"/><Relationship Id="rId27" Type="http://schemas.openxmlformats.org/officeDocument/2006/relationships/customXml" Target="../ink/ink385.xml"/><Relationship Id="rId30" Type="http://schemas.openxmlformats.org/officeDocument/2006/relationships/customXml" Target="../ink/ink388.xml"/><Relationship Id="rId35" Type="http://schemas.openxmlformats.org/officeDocument/2006/relationships/customXml" Target="../ink/ink393.xml"/><Relationship Id="rId43" Type="http://schemas.openxmlformats.org/officeDocument/2006/relationships/customXml" Target="../ink/ink401.xml"/><Relationship Id="rId48" Type="http://schemas.openxmlformats.org/officeDocument/2006/relationships/customXml" Target="../ink/ink406.xml"/><Relationship Id="rId56" Type="http://schemas.openxmlformats.org/officeDocument/2006/relationships/customXml" Target="../ink/ink414.xml"/><Relationship Id="rId8" Type="http://schemas.openxmlformats.org/officeDocument/2006/relationships/customXml" Target="../ink/ink366.xml"/><Relationship Id="rId51" Type="http://schemas.openxmlformats.org/officeDocument/2006/relationships/customXml" Target="../ink/ink409.xml"/><Relationship Id="rId3" Type="http://schemas.openxmlformats.org/officeDocument/2006/relationships/image" Target="../media/image8.png"/><Relationship Id="rId12" Type="http://schemas.openxmlformats.org/officeDocument/2006/relationships/customXml" Target="../ink/ink370.xml"/><Relationship Id="rId17" Type="http://schemas.openxmlformats.org/officeDocument/2006/relationships/customXml" Target="../ink/ink375.xml"/><Relationship Id="rId25" Type="http://schemas.openxmlformats.org/officeDocument/2006/relationships/customXml" Target="../ink/ink383.xml"/><Relationship Id="rId33" Type="http://schemas.openxmlformats.org/officeDocument/2006/relationships/customXml" Target="../ink/ink391.xml"/><Relationship Id="rId38" Type="http://schemas.openxmlformats.org/officeDocument/2006/relationships/customXml" Target="../ink/ink396.xml"/><Relationship Id="rId46" Type="http://schemas.openxmlformats.org/officeDocument/2006/relationships/customXml" Target="../ink/ink404.xml"/><Relationship Id="rId59" Type="http://schemas.openxmlformats.org/officeDocument/2006/relationships/customXml" Target="../ink/ink417.xml"/><Relationship Id="rId20" Type="http://schemas.openxmlformats.org/officeDocument/2006/relationships/customXml" Target="../ink/ink378.xml"/><Relationship Id="rId41" Type="http://schemas.openxmlformats.org/officeDocument/2006/relationships/customXml" Target="../ink/ink399.xml"/><Relationship Id="rId54" Type="http://schemas.openxmlformats.org/officeDocument/2006/relationships/customXml" Target="../ink/ink412.xml"/><Relationship Id="rId62" Type="http://schemas.openxmlformats.org/officeDocument/2006/relationships/customXml" Target="../ink/ink420.xml"/><Relationship Id="rId1" Type="http://schemas.openxmlformats.org/officeDocument/2006/relationships/tags" Target="../tags/tag68.xml"/><Relationship Id="rId6" Type="http://schemas.openxmlformats.org/officeDocument/2006/relationships/customXml" Target="../ink/ink364.xml"/><Relationship Id="rId15" Type="http://schemas.openxmlformats.org/officeDocument/2006/relationships/customXml" Target="../ink/ink373.xml"/><Relationship Id="rId23" Type="http://schemas.openxmlformats.org/officeDocument/2006/relationships/customXml" Target="../ink/ink381.xml"/><Relationship Id="rId28" Type="http://schemas.openxmlformats.org/officeDocument/2006/relationships/customXml" Target="../ink/ink386.xml"/><Relationship Id="rId36" Type="http://schemas.openxmlformats.org/officeDocument/2006/relationships/customXml" Target="../ink/ink394.xml"/><Relationship Id="rId49" Type="http://schemas.openxmlformats.org/officeDocument/2006/relationships/customXml" Target="../ink/ink407.xml"/><Relationship Id="rId57" Type="http://schemas.openxmlformats.org/officeDocument/2006/relationships/customXml" Target="../ink/ink415.xml"/><Relationship Id="rId10" Type="http://schemas.openxmlformats.org/officeDocument/2006/relationships/customXml" Target="../ink/ink368.xml"/><Relationship Id="rId31" Type="http://schemas.openxmlformats.org/officeDocument/2006/relationships/customXml" Target="../ink/ink389.xml"/><Relationship Id="rId44" Type="http://schemas.openxmlformats.org/officeDocument/2006/relationships/customXml" Target="../ink/ink402.xml"/><Relationship Id="rId52" Type="http://schemas.openxmlformats.org/officeDocument/2006/relationships/customXml" Target="../ink/ink410.xml"/><Relationship Id="rId60" Type="http://schemas.openxmlformats.org/officeDocument/2006/relationships/customXml" Target="../ink/ink418.xml"/><Relationship Id="rId4" Type="http://schemas.openxmlformats.org/officeDocument/2006/relationships/customXml" Target="../ink/ink362.xml"/><Relationship Id="rId9" Type="http://schemas.openxmlformats.org/officeDocument/2006/relationships/customXml" Target="../ink/ink36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1.xml"/><Relationship Id="rId18" Type="http://schemas.openxmlformats.org/officeDocument/2006/relationships/customXml" Target="../ink/ink436.xml"/><Relationship Id="rId26" Type="http://schemas.openxmlformats.org/officeDocument/2006/relationships/customXml" Target="../ink/ink444.xml"/><Relationship Id="rId39" Type="http://schemas.openxmlformats.org/officeDocument/2006/relationships/customXml" Target="../ink/ink457.xml"/><Relationship Id="rId21" Type="http://schemas.openxmlformats.org/officeDocument/2006/relationships/customXml" Target="../ink/ink439.xml"/><Relationship Id="rId34" Type="http://schemas.openxmlformats.org/officeDocument/2006/relationships/customXml" Target="../ink/ink452.xml"/><Relationship Id="rId42" Type="http://schemas.openxmlformats.org/officeDocument/2006/relationships/customXml" Target="../ink/ink460.xml"/><Relationship Id="rId47" Type="http://schemas.openxmlformats.org/officeDocument/2006/relationships/customXml" Target="../ink/ink465.xml"/><Relationship Id="rId50" Type="http://schemas.openxmlformats.org/officeDocument/2006/relationships/customXml" Target="../ink/ink468.xml"/><Relationship Id="rId55" Type="http://schemas.openxmlformats.org/officeDocument/2006/relationships/customXml" Target="../ink/ink473.xml"/><Relationship Id="rId63" Type="http://schemas.openxmlformats.org/officeDocument/2006/relationships/customXml" Target="../ink/ink481.xml"/><Relationship Id="rId7" Type="http://schemas.openxmlformats.org/officeDocument/2006/relationships/customXml" Target="../ink/ink425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434.xml"/><Relationship Id="rId29" Type="http://schemas.openxmlformats.org/officeDocument/2006/relationships/customXml" Target="../ink/ink447.xml"/><Relationship Id="rId11" Type="http://schemas.openxmlformats.org/officeDocument/2006/relationships/customXml" Target="../ink/ink429.xml"/><Relationship Id="rId24" Type="http://schemas.openxmlformats.org/officeDocument/2006/relationships/customXml" Target="../ink/ink442.xml"/><Relationship Id="rId32" Type="http://schemas.openxmlformats.org/officeDocument/2006/relationships/customXml" Target="../ink/ink450.xml"/><Relationship Id="rId37" Type="http://schemas.openxmlformats.org/officeDocument/2006/relationships/customXml" Target="../ink/ink455.xml"/><Relationship Id="rId40" Type="http://schemas.openxmlformats.org/officeDocument/2006/relationships/customXml" Target="../ink/ink458.xml"/><Relationship Id="rId45" Type="http://schemas.openxmlformats.org/officeDocument/2006/relationships/customXml" Target="../ink/ink463.xml"/><Relationship Id="rId53" Type="http://schemas.openxmlformats.org/officeDocument/2006/relationships/customXml" Target="../ink/ink471.xml"/><Relationship Id="rId58" Type="http://schemas.openxmlformats.org/officeDocument/2006/relationships/customXml" Target="../ink/ink476.xml"/><Relationship Id="rId5" Type="http://schemas.openxmlformats.org/officeDocument/2006/relationships/customXml" Target="../ink/ink423.xml"/><Relationship Id="rId61" Type="http://schemas.openxmlformats.org/officeDocument/2006/relationships/customXml" Target="../ink/ink479.xml"/><Relationship Id="rId19" Type="http://schemas.openxmlformats.org/officeDocument/2006/relationships/customXml" Target="../ink/ink437.xml"/><Relationship Id="rId14" Type="http://schemas.openxmlformats.org/officeDocument/2006/relationships/customXml" Target="../ink/ink432.xml"/><Relationship Id="rId22" Type="http://schemas.openxmlformats.org/officeDocument/2006/relationships/customXml" Target="../ink/ink440.xml"/><Relationship Id="rId27" Type="http://schemas.openxmlformats.org/officeDocument/2006/relationships/customXml" Target="../ink/ink445.xml"/><Relationship Id="rId30" Type="http://schemas.openxmlformats.org/officeDocument/2006/relationships/customXml" Target="../ink/ink448.xml"/><Relationship Id="rId35" Type="http://schemas.openxmlformats.org/officeDocument/2006/relationships/customXml" Target="../ink/ink453.xml"/><Relationship Id="rId43" Type="http://schemas.openxmlformats.org/officeDocument/2006/relationships/customXml" Target="../ink/ink461.xml"/><Relationship Id="rId48" Type="http://schemas.openxmlformats.org/officeDocument/2006/relationships/customXml" Target="../ink/ink466.xml"/><Relationship Id="rId56" Type="http://schemas.openxmlformats.org/officeDocument/2006/relationships/customXml" Target="../ink/ink474.xml"/><Relationship Id="rId8" Type="http://schemas.openxmlformats.org/officeDocument/2006/relationships/customXml" Target="../ink/ink426.xml"/><Relationship Id="rId51" Type="http://schemas.openxmlformats.org/officeDocument/2006/relationships/customXml" Target="../ink/ink469.xml"/><Relationship Id="rId3" Type="http://schemas.openxmlformats.org/officeDocument/2006/relationships/image" Target="../media/image9.png"/><Relationship Id="rId12" Type="http://schemas.openxmlformats.org/officeDocument/2006/relationships/customXml" Target="../ink/ink430.xml"/><Relationship Id="rId17" Type="http://schemas.openxmlformats.org/officeDocument/2006/relationships/customXml" Target="../ink/ink435.xml"/><Relationship Id="rId25" Type="http://schemas.openxmlformats.org/officeDocument/2006/relationships/customXml" Target="../ink/ink443.xml"/><Relationship Id="rId33" Type="http://schemas.openxmlformats.org/officeDocument/2006/relationships/customXml" Target="../ink/ink451.xml"/><Relationship Id="rId38" Type="http://schemas.openxmlformats.org/officeDocument/2006/relationships/customXml" Target="../ink/ink456.xml"/><Relationship Id="rId46" Type="http://schemas.openxmlformats.org/officeDocument/2006/relationships/customXml" Target="../ink/ink464.xml"/><Relationship Id="rId59" Type="http://schemas.openxmlformats.org/officeDocument/2006/relationships/customXml" Target="../ink/ink477.xml"/><Relationship Id="rId20" Type="http://schemas.openxmlformats.org/officeDocument/2006/relationships/customXml" Target="../ink/ink438.xml"/><Relationship Id="rId41" Type="http://schemas.openxmlformats.org/officeDocument/2006/relationships/customXml" Target="../ink/ink459.xml"/><Relationship Id="rId54" Type="http://schemas.openxmlformats.org/officeDocument/2006/relationships/customXml" Target="../ink/ink472.xml"/><Relationship Id="rId62" Type="http://schemas.openxmlformats.org/officeDocument/2006/relationships/customXml" Target="../ink/ink480.xml"/><Relationship Id="rId1" Type="http://schemas.openxmlformats.org/officeDocument/2006/relationships/tags" Target="../tags/tag69.xml"/><Relationship Id="rId6" Type="http://schemas.openxmlformats.org/officeDocument/2006/relationships/customXml" Target="../ink/ink424.xml"/><Relationship Id="rId15" Type="http://schemas.openxmlformats.org/officeDocument/2006/relationships/customXml" Target="../ink/ink433.xml"/><Relationship Id="rId23" Type="http://schemas.openxmlformats.org/officeDocument/2006/relationships/customXml" Target="../ink/ink441.xml"/><Relationship Id="rId28" Type="http://schemas.openxmlformats.org/officeDocument/2006/relationships/customXml" Target="../ink/ink446.xml"/><Relationship Id="rId36" Type="http://schemas.openxmlformats.org/officeDocument/2006/relationships/customXml" Target="../ink/ink454.xml"/><Relationship Id="rId49" Type="http://schemas.openxmlformats.org/officeDocument/2006/relationships/customXml" Target="../ink/ink467.xml"/><Relationship Id="rId57" Type="http://schemas.openxmlformats.org/officeDocument/2006/relationships/customXml" Target="../ink/ink475.xml"/><Relationship Id="rId10" Type="http://schemas.openxmlformats.org/officeDocument/2006/relationships/customXml" Target="../ink/ink428.xml"/><Relationship Id="rId31" Type="http://schemas.openxmlformats.org/officeDocument/2006/relationships/customXml" Target="../ink/ink449.xml"/><Relationship Id="rId44" Type="http://schemas.openxmlformats.org/officeDocument/2006/relationships/customXml" Target="../ink/ink462.xml"/><Relationship Id="rId52" Type="http://schemas.openxmlformats.org/officeDocument/2006/relationships/customXml" Target="../ink/ink470.xml"/><Relationship Id="rId60" Type="http://schemas.openxmlformats.org/officeDocument/2006/relationships/customXml" Target="../ink/ink478.xml"/><Relationship Id="rId4" Type="http://schemas.openxmlformats.org/officeDocument/2006/relationships/customXml" Target="../ink/ink422.xml"/><Relationship Id="rId9" Type="http://schemas.openxmlformats.org/officeDocument/2006/relationships/customXml" Target="../ink/ink42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4.xml"/><Relationship Id="rId21" Type="http://schemas.openxmlformats.org/officeDocument/2006/relationships/customXml" Target="../ink/ink498.xml"/><Relationship Id="rId42" Type="http://schemas.openxmlformats.org/officeDocument/2006/relationships/customXml" Target="../ink/ink519.xml"/><Relationship Id="rId63" Type="http://schemas.openxmlformats.org/officeDocument/2006/relationships/customXml" Target="../ink/ink540.xml"/><Relationship Id="rId84" Type="http://schemas.openxmlformats.org/officeDocument/2006/relationships/customXml" Target="../ink/ink561.xml"/><Relationship Id="rId138" Type="http://schemas.openxmlformats.org/officeDocument/2006/relationships/customXml" Target="../ink/ink615.xml"/><Relationship Id="rId159" Type="http://schemas.openxmlformats.org/officeDocument/2006/relationships/customXml" Target="../ink/ink636.xml"/><Relationship Id="rId170" Type="http://schemas.openxmlformats.org/officeDocument/2006/relationships/customXml" Target="../ink/ink647.xml"/><Relationship Id="rId191" Type="http://schemas.openxmlformats.org/officeDocument/2006/relationships/customXml" Target="../ink/ink668.xml"/><Relationship Id="rId107" Type="http://schemas.openxmlformats.org/officeDocument/2006/relationships/customXml" Target="../ink/ink584.xml"/><Relationship Id="rId11" Type="http://schemas.openxmlformats.org/officeDocument/2006/relationships/customXml" Target="../ink/ink488.xml"/><Relationship Id="rId32" Type="http://schemas.openxmlformats.org/officeDocument/2006/relationships/customXml" Target="../ink/ink509.xml"/><Relationship Id="rId53" Type="http://schemas.openxmlformats.org/officeDocument/2006/relationships/customXml" Target="../ink/ink530.xml"/><Relationship Id="rId74" Type="http://schemas.openxmlformats.org/officeDocument/2006/relationships/customXml" Target="../ink/ink551.xml"/><Relationship Id="rId128" Type="http://schemas.openxmlformats.org/officeDocument/2006/relationships/customXml" Target="../ink/ink605.xml"/><Relationship Id="rId149" Type="http://schemas.openxmlformats.org/officeDocument/2006/relationships/customXml" Target="../ink/ink626.xml"/><Relationship Id="rId5" Type="http://schemas.openxmlformats.org/officeDocument/2006/relationships/customXml" Target="../ink/ink482.xml"/><Relationship Id="rId95" Type="http://schemas.openxmlformats.org/officeDocument/2006/relationships/customXml" Target="../ink/ink572.xml"/><Relationship Id="rId160" Type="http://schemas.openxmlformats.org/officeDocument/2006/relationships/customXml" Target="../ink/ink637.xml"/><Relationship Id="rId181" Type="http://schemas.openxmlformats.org/officeDocument/2006/relationships/customXml" Target="../ink/ink658.xml"/><Relationship Id="rId22" Type="http://schemas.openxmlformats.org/officeDocument/2006/relationships/customXml" Target="../ink/ink499.xml"/><Relationship Id="rId43" Type="http://schemas.openxmlformats.org/officeDocument/2006/relationships/customXml" Target="../ink/ink520.xml"/><Relationship Id="rId64" Type="http://schemas.openxmlformats.org/officeDocument/2006/relationships/customXml" Target="../ink/ink541.xml"/><Relationship Id="rId118" Type="http://schemas.openxmlformats.org/officeDocument/2006/relationships/customXml" Target="../ink/ink595.xml"/><Relationship Id="rId139" Type="http://schemas.openxmlformats.org/officeDocument/2006/relationships/customXml" Target="../ink/ink616.xml"/><Relationship Id="rId85" Type="http://schemas.openxmlformats.org/officeDocument/2006/relationships/customXml" Target="../ink/ink562.xml"/><Relationship Id="rId150" Type="http://schemas.openxmlformats.org/officeDocument/2006/relationships/customXml" Target="../ink/ink627.xml"/><Relationship Id="rId171" Type="http://schemas.openxmlformats.org/officeDocument/2006/relationships/customXml" Target="../ink/ink648.xml"/><Relationship Id="rId192" Type="http://schemas.openxmlformats.org/officeDocument/2006/relationships/customXml" Target="../ink/ink669.xml"/><Relationship Id="rId12" Type="http://schemas.openxmlformats.org/officeDocument/2006/relationships/customXml" Target="../ink/ink489.xml"/><Relationship Id="rId33" Type="http://schemas.openxmlformats.org/officeDocument/2006/relationships/customXml" Target="../ink/ink510.xml"/><Relationship Id="rId108" Type="http://schemas.openxmlformats.org/officeDocument/2006/relationships/customXml" Target="../ink/ink585.xml"/><Relationship Id="rId129" Type="http://schemas.openxmlformats.org/officeDocument/2006/relationships/customXml" Target="../ink/ink606.xml"/><Relationship Id="rId54" Type="http://schemas.openxmlformats.org/officeDocument/2006/relationships/customXml" Target="../ink/ink531.xml"/><Relationship Id="rId75" Type="http://schemas.openxmlformats.org/officeDocument/2006/relationships/customXml" Target="../ink/ink552.xml"/><Relationship Id="rId96" Type="http://schemas.openxmlformats.org/officeDocument/2006/relationships/customXml" Target="../ink/ink573.xml"/><Relationship Id="rId140" Type="http://schemas.openxmlformats.org/officeDocument/2006/relationships/customXml" Target="../ink/ink617.xml"/><Relationship Id="rId161" Type="http://schemas.openxmlformats.org/officeDocument/2006/relationships/customXml" Target="../ink/ink638.xml"/><Relationship Id="rId182" Type="http://schemas.openxmlformats.org/officeDocument/2006/relationships/customXml" Target="../ink/ink659.xml"/><Relationship Id="rId6" Type="http://schemas.openxmlformats.org/officeDocument/2006/relationships/customXml" Target="../ink/ink483.xml"/><Relationship Id="rId23" Type="http://schemas.openxmlformats.org/officeDocument/2006/relationships/customXml" Target="../ink/ink500.xml"/><Relationship Id="rId119" Type="http://schemas.openxmlformats.org/officeDocument/2006/relationships/customXml" Target="../ink/ink596.xml"/><Relationship Id="rId44" Type="http://schemas.openxmlformats.org/officeDocument/2006/relationships/customXml" Target="../ink/ink521.xml"/><Relationship Id="rId65" Type="http://schemas.openxmlformats.org/officeDocument/2006/relationships/customXml" Target="../ink/ink542.xml"/><Relationship Id="rId86" Type="http://schemas.openxmlformats.org/officeDocument/2006/relationships/customXml" Target="../ink/ink563.xml"/><Relationship Id="rId130" Type="http://schemas.openxmlformats.org/officeDocument/2006/relationships/customXml" Target="../ink/ink607.xml"/><Relationship Id="rId151" Type="http://schemas.openxmlformats.org/officeDocument/2006/relationships/customXml" Target="../ink/ink628.xml"/><Relationship Id="rId172" Type="http://schemas.openxmlformats.org/officeDocument/2006/relationships/customXml" Target="../ink/ink649.xml"/><Relationship Id="rId193" Type="http://schemas.openxmlformats.org/officeDocument/2006/relationships/customXml" Target="../ink/ink670.xml"/><Relationship Id="rId13" Type="http://schemas.openxmlformats.org/officeDocument/2006/relationships/customXml" Target="../ink/ink490.xml"/><Relationship Id="rId109" Type="http://schemas.openxmlformats.org/officeDocument/2006/relationships/customXml" Target="../ink/ink586.xml"/><Relationship Id="rId34" Type="http://schemas.openxmlformats.org/officeDocument/2006/relationships/customXml" Target="../ink/ink511.xml"/><Relationship Id="rId55" Type="http://schemas.openxmlformats.org/officeDocument/2006/relationships/customXml" Target="../ink/ink532.xml"/><Relationship Id="rId76" Type="http://schemas.openxmlformats.org/officeDocument/2006/relationships/customXml" Target="../ink/ink553.xml"/><Relationship Id="rId97" Type="http://schemas.openxmlformats.org/officeDocument/2006/relationships/customXml" Target="../ink/ink574.xml"/><Relationship Id="rId120" Type="http://schemas.openxmlformats.org/officeDocument/2006/relationships/customXml" Target="../ink/ink597.xml"/><Relationship Id="rId141" Type="http://schemas.openxmlformats.org/officeDocument/2006/relationships/customXml" Target="../ink/ink618.xml"/><Relationship Id="rId7" Type="http://schemas.openxmlformats.org/officeDocument/2006/relationships/customXml" Target="../ink/ink484.xml"/><Relationship Id="rId162" Type="http://schemas.openxmlformats.org/officeDocument/2006/relationships/customXml" Target="../ink/ink639.xml"/><Relationship Id="rId183" Type="http://schemas.openxmlformats.org/officeDocument/2006/relationships/customXml" Target="../ink/ink660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506.xml"/><Relationship Id="rId24" Type="http://schemas.openxmlformats.org/officeDocument/2006/relationships/customXml" Target="../ink/ink501.xml"/><Relationship Id="rId40" Type="http://schemas.openxmlformats.org/officeDocument/2006/relationships/customXml" Target="../ink/ink517.xml"/><Relationship Id="rId45" Type="http://schemas.openxmlformats.org/officeDocument/2006/relationships/customXml" Target="../ink/ink522.xml"/><Relationship Id="rId66" Type="http://schemas.openxmlformats.org/officeDocument/2006/relationships/customXml" Target="../ink/ink543.xml"/><Relationship Id="rId87" Type="http://schemas.openxmlformats.org/officeDocument/2006/relationships/customXml" Target="../ink/ink564.xml"/><Relationship Id="rId110" Type="http://schemas.openxmlformats.org/officeDocument/2006/relationships/customXml" Target="../ink/ink587.xml"/><Relationship Id="rId115" Type="http://schemas.openxmlformats.org/officeDocument/2006/relationships/customXml" Target="../ink/ink592.xml"/><Relationship Id="rId131" Type="http://schemas.openxmlformats.org/officeDocument/2006/relationships/customXml" Target="../ink/ink608.xml"/><Relationship Id="rId136" Type="http://schemas.openxmlformats.org/officeDocument/2006/relationships/customXml" Target="../ink/ink613.xml"/><Relationship Id="rId157" Type="http://schemas.openxmlformats.org/officeDocument/2006/relationships/customXml" Target="../ink/ink634.xml"/><Relationship Id="rId178" Type="http://schemas.openxmlformats.org/officeDocument/2006/relationships/customXml" Target="../ink/ink655.xml"/><Relationship Id="rId61" Type="http://schemas.openxmlformats.org/officeDocument/2006/relationships/customXml" Target="../ink/ink538.xml"/><Relationship Id="rId82" Type="http://schemas.openxmlformats.org/officeDocument/2006/relationships/customXml" Target="../ink/ink559.xml"/><Relationship Id="rId152" Type="http://schemas.openxmlformats.org/officeDocument/2006/relationships/customXml" Target="../ink/ink629.xml"/><Relationship Id="rId173" Type="http://schemas.openxmlformats.org/officeDocument/2006/relationships/customXml" Target="../ink/ink650.xml"/><Relationship Id="rId194" Type="http://schemas.openxmlformats.org/officeDocument/2006/relationships/customXml" Target="../ink/ink671.xml"/><Relationship Id="rId199" Type="http://schemas.openxmlformats.org/officeDocument/2006/relationships/customXml" Target="../ink/ink676.xml"/><Relationship Id="rId19" Type="http://schemas.openxmlformats.org/officeDocument/2006/relationships/customXml" Target="../ink/ink496.xml"/><Relationship Id="rId14" Type="http://schemas.openxmlformats.org/officeDocument/2006/relationships/customXml" Target="../ink/ink491.xml"/><Relationship Id="rId30" Type="http://schemas.openxmlformats.org/officeDocument/2006/relationships/customXml" Target="../ink/ink507.xml"/><Relationship Id="rId35" Type="http://schemas.openxmlformats.org/officeDocument/2006/relationships/customXml" Target="../ink/ink512.xml"/><Relationship Id="rId56" Type="http://schemas.openxmlformats.org/officeDocument/2006/relationships/customXml" Target="../ink/ink533.xml"/><Relationship Id="rId77" Type="http://schemas.openxmlformats.org/officeDocument/2006/relationships/customXml" Target="../ink/ink554.xml"/><Relationship Id="rId100" Type="http://schemas.openxmlformats.org/officeDocument/2006/relationships/customXml" Target="../ink/ink577.xml"/><Relationship Id="rId105" Type="http://schemas.openxmlformats.org/officeDocument/2006/relationships/customXml" Target="../ink/ink582.xml"/><Relationship Id="rId126" Type="http://schemas.openxmlformats.org/officeDocument/2006/relationships/customXml" Target="../ink/ink603.xml"/><Relationship Id="rId147" Type="http://schemas.openxmlformats.org/officeDocument/2006/relationships/customXml" Target="../ink/ink624.xml"/><Relationship Id="rId168" Type="http://schemas.openxmlformats.org/officeDocument/2006/relationships/customXml" Target="../ink/ink645.xml"/><Relationship Id="rId8" Type="http://schemas.openxmlformats.org/officeDocument/2006/relationships/customXml" Target="../ink/ink485.xml"/><Relationship Id="rId51" Type="http://schemas.openxmlformats.org/officeDocument/2006/relationships/customXml" Target="../ink/ink528.xml"/><Relationship Id="rId72" Type="http://schemas.openxmlformats.org/officeDocument/2006/relationships/customXml" Target="../ink/ink549.xml"/><Relationship Id="rId93" Type="http://schemas.openxmlformats.org/officeDocument/2006/relationships/customXml" Target="../ink/ink570.xml"/><Relationship Id="rId98" Type="http://schemas.openxmlformats.org/officeDocument/2006/relationships/customXml" Target="../ink/ink575.xml"/><Relationship Id="rId121" Type="http://schemas.openxmlformats.org/officeDocument/2006/relationships/customXml" Target="../ink/ink598.xml"/><Relationship Id="rId142" Type="http://schemas.openxmlformats.org/officeDocument/2006/relationships/customXml" Target="../ink/ink619.xml"/><Relationship Id="rId163" Type="http://schemas.openxmlformats.org/officeDocument/2006/relationships/customXml" Target="../ink/ink640.xml"/><Relationship Id="rId184" Type="http://schemas.openxmlformats.org/officeDocument/2006/relationships/customXml" Target="../ink/ink661.xml"/><Relationship Id="rId189" Type="http://schemas.openxmlformats.org/officeDocument/2006/relationships/customXml" Target="../ink/ink666.xml"/><Relationship Id="rId3" Type="http://schemas.openxmlformats.org/officeDocument/2006/relationships/image" Target="../media/image10.png"/><Relationship Id="rId25" Type="http://schemas.openxmlformats.org/officeDocument/2006/relationships/customXml" Target="../ink/ink502.xml"/><Relationship Id="rId46" Type="http://schemas.openxmlformats.org/officeDocument/2006/relationships/customXml" Target="../ink/ink523.xml"/><Relationship Id="rId67" Type="http://schemas.openxmlformats.org/officeDocument/2006/relationships/customXml" Target="../ink/ink544.xml"/><Relationship Id="rId116" Type="http://schemas.openxmlformats.org/officeDocument/2006/relationships/customXml" Target="../ink/ink593.xml"/><Relationship Id="rId137" Type="http://schemas.openxmlformats.org/officeDocument/2006/relationships/customXml" Target="../ink/ink614.xml"/><Relationship Id="rId158" Type="http://schemas.openxmlformats.org/officeDocument/2006/relationships/customXml" Target="../ink/ink635.xml"/><Relationship Id="rId20" Type="http://schemas.openxmlformats.org/officeDocument/2006/relationships/customXml" Target="../ink/ink497.xml"/><Relationship Id="rId41" Type="http://schemas.openxmlformats.org/officeDocument/2006/relationships/customXml" Target="../ink/ink518.xml"/><Relationship Id="rId62" Type="http://schemas.openxmlformats.org/officeDocument/2006/relationships/customXml" Target="../ink/ink539.xml"/><Relationship Id="rId83" Type="http://schemas.openxmlformats.org/officeDocument/2006/relationships/customXml" Target="../ink/ink560.xml"/><Relationship Id="rId88" Type="http://schemas.openxmlformats.org/officeDocument/2006/relationships/customXml" Target="../ink/ink565.xml"/><Relationship Id="rId111" Type="http://schemas.openxmlformats.org/officeDocument/2006/relationships/customXml" Target="../ink/ink588.xml"/><Relationship Id="rId132" Type="http://schemas.openxmlformats.org/officeDocument/2006/relationships/customXml" Target="../ink/ink609.xml"/><Relationship Id="rId153" Type="http://schemas.openxmlformats.org/officeDocument/2006/relationships/customXml" Target="../ink/ink630.xml"/><Relationship Id="rId174" Type="http://schemas.openxmlformats.org/officeDocument/2006/relationships/customXml" Target="../ink/ink651.xml"/><Relationship Id="rId179" Type="http://schemas.openxmlformats.org/officeDocument/2006/relationships/customXml" Target="../ink/ink656.xml"/><Relationship Id="rId195" Type="http://schemas.openxmlformats.org/officeDocument/2006/relationships/customXml" Target="../ink/ink672.xml"/><Relationship Id="rId190" Type="http://schemas.openxmlformats.org/officeDocument/2006/relationships/customXml" Target="../ink/ink667.xml"/><Relationship Id="rId15" Type="http://schemas.openxmlformats.org/officeDocument/2006/relationships/customXml" Target="../ink/ink492.xml"/><Relationship Id="rId36" Type="http://schemas.openxmlformats.org/officeDocument/2006/relationships/customXml" Target="../ink/ink513.xml"/><Relationship Id="rId57" Type="http://schemas.openxmlformats.org/officeDocument/2006/relationships/customXml" Target="../ink/ink534.xml"/><Relationship Id="rId106" Type="http://schemas.openxmlformats.org/officeDocument/2006/relationships/customXml" Target="../ink/ink583.xml"/><Relationship Id="rId127" Type="http://schemas.openxmlformats.org/officeDocument/2006/relationships/customXml" Target="../ink/ink604.xml"/><Relationship Id="rId10" Type="http://schemas.openxmlformats.org/officeDocument/2006/relationships/customXml" Target="../ink/ink487.xml"/><Relationship Id="rId31" Type="http://schemas.openxmlformats.org/officeDocument/2006/relationships/customXml" Target="../ink/ink508.xml"/><Relationship Id="rId52" Type="http://schemas.openxmlformats.org/officeDocument/2006/relationships/customXml" Target="../ink/ink529.xml"/><Relationship Id="rId73" Type="http://schemas.openxmlformats.org/officeDocument/2006/relationships/customXml" Target="../ink/ink550.xml"/><Relationship Id="rId78" Type="http://schemas.openxmlformats.org/officeDocument/2006/relationships/customXml" Target="../ink/ink555.xml"/><Relationship Id="rId94" Type="http://schemas.openxmlformats.org/officeDocument/2006/relationships/customXml" Target="../ink/ink571.xml"/><Relationship Id="rId99" Type="http://schemas.openxmlformats.org/officeDocument/2006/relationships/customXml" Target="../ink/ink576.xml"/><Relationship Id="rId101" Type="http://schemas.openxmlformats.org/officeDocument/2006/relationships/customXml" Target="../ink/ink578.xml"/><Relationship Id="rId122" Type="http://schemas.openxmlformats.org/officeDocument/2006/relationships/customXml" Target="../ink/ink599.xml"/><Relationship Id="rId143" Type="http://schemas.openxmlformats.org/officeDocument/2006/relationships/customXml" Target="../ink/ink620.xml"/><Relationship Id="rId148" Type="http://schemas.openxmlformats.org/officeDocument/2006/relationships/customXml" Target="../ink/ink625.xml"/><Relationship Id="rId164" Type="http://schemas.openxmlformats.org/officeDocument/2006/relationships/customXml" Target="../ink/ink641.xml"/><Relationship Id="rId169" Type="http://schemas.openxmlformats.org/officeDocument/2006/relationships/customXml" Target="../ink/ink646.xml"/><Relationship Id="rId185" Type="http://schemas.openxmlformats.org/officeDocument/2006/relationships/customXml" Target="../ink/ink662.xml"/><Relationship Id="rId4" Type="http://schemas.openxmlformats.org/officeDocument/2006/relationships/image" Target="../media/image11.png"/><Relationship Id="rId9" Type="http://schemas.openxmlformats.org/officeDocument/2006/relationships/customXml" Target="../ink/ink486.xml"/><Relationship Id="rId180" Type="http://schemas.openxmlformats.org/officeDocument/2006/relationships/customXml" Target="../ink/ink657.xml"/><Relationship Id="rId26" Type="http://schemas.openxmlformats.org/officeDocument/2006/relationships/customXml" Target="../ink/ink503.xml"/><Relationship Id="rId47" Type="http://schemas.openxmlformats.org/officeDocument/2006/relationships/customXml" Target="../ink/ink524.xml"/><Relationship Id="rId68" Type="http://schemas.openxmlformats.org/officeDocument/2006/relationships/customXml" Target="../ink/ink545.xml"/><Relationship Id="rId89" Type="http://schemas.openxmlformats.org/officeDocument/2006/relationships/customXml" Target="../ink/ink566.xml"/><Relationship Id="rId112" Type="http://schemas.openxmlformats.org/officeDocument/2006/relationships/customXml" Target="../ink/ink589.xml"/><Relationship Id="rId133" Type="http://schemas.openxmlformats.org/officeDocument/2006/relationships/customXml" Target="../ink/ink610.xml"/><Relationship Id="rId154" Type="http://schemas.openxmlformats.org/officeDocument/2006/relationships/customXml" Target="../ink/ink631.xml"/><Relationship Id="rId175" Type="http://schemas.openxmlformats.org/officeDocument/2006/relationships/customXml" Target="../ink/ink652.xml"/><Relationship Id="rId196" Type="http://schemas.openxmlformats.org/officeDocument/2006/relationships/customXml" Target="../ink/ink673.xml"/><Relationship Id="rId200" Type="http://schemas.openxmlformats.org/officeDocument/2006/relationships/customXml" Target="../ink/ink677.xml"/><Relationship Id="rId16" Type="http://schemas.openxmlformats.org/officeDocument/2006/relationships/customXml" Target="../ink/ink493.xml"/><Relationship Id="rId37" Type="http://schemas.openxmlformats.org/officeDocument/2006/relationships/customXml" Target="../ink/ink514.xml"/><Relationship Id="rId58" Type="http://schemas.openxmlformats.org/officeDocument/2006/relationships/customXml" Target="../ink/ink535.xml"/><Relationship Id="rId79" Type="http://schemas.openxmlformats.org/officeDocument/2006/relationships/customXml" Target="../ink/ink556.xml"/><Relationship Id="rId102" Type="http://schemas.openxmlformats.org/officeDocument/2006/relationships/customXml" Target="../ink/ink579.xml"/><Relationship Id="rId123" Type="http://schemas.openxmlformats.org/officeDocument/2006/relationships/customXml" Target="../ink/ink600.xml"/><Relationship Id="rId144" Type="http://schemas.openxmlformats.org/officeDocument/2006/relationships/customXml" Target="../ink/ink621.xml"/><Relationship Id="rId90" Type="http://schemas.openxmlformats.org/officeDocument/2006/relationships/customXml" Target="../ink/ink567.xml"/><Relationship Id="rId165" Type="http://schemas.openxmlformats.org/officeDocument/2006/relationships/customXml" Target="../ink/ink642.xml"/><Relationship Id="rId186" Type="http://schemas.openxmlformats.org/officeDocument/2006/relationships/customXml" Target="../ink/ink663.xml"/><Relationship Id="rId27" Type="http://schemas.openxmlformats.org/officeDocument/2006/relationships/customXml" Target="../ink/ink504.xml"/><Relationship Id="rId48" Type="http://schemas.openxmlformats.org/officeDocument/2006/relationships/customXml" Target="../ink/ink525.xml"/><Relationship Id="rId69" Type="http://schemas.openxmlformats.org/officeDocument/2006/relationships/customXml" Target="../ink/ink546.xml"/><Relationship Id="rId113" Type="http://schemas.openxmlformats.org/officeDocument/2006/relationships/customXml" Target="../ink/ink590.xml"/><Relationship Id="rId134" Type="http://schemas.openxmlformats.org/officeDocument/2006/relationships/customXml" Target="../ink/ink611.xml"/><Relationship Id="rId80" Type="http://schemas.openxmlformats.org/officeDocument/2006/relationships/customXml" Target="../ink/ink557.xml"/><Relationship Id="rId155" Type="http://schemas.openxmlformats.org/officeDocument/2006/relationships/customXml" Target="../ink/ink632.xml"/><Relationship Id="rId176" Type="http://schemas.openxmlformats.org/officeDocument/2006/relationships/customXml" Target="../ink/ink653.xml"/><Relationship Id="rId197" Type="http://schemas.openxmlformats.org/officeDocument/2006/relationships/customXml" Target="../ink/ink674.xml"/><Relationship Id="rId201" Type="http://schemas.openxmlformats.org/officeDocument/2006/relationships/customXml" Target="../ink/ink678.xml"/><Relationship Id="rId17" Type="http://schemas.openxmlformats.org/officeDocument/2006/relationships/customXml" Target="../ink/ink494.xml"/><Relationship Id="rId38" Type="http://schemas.openxmlformats.org/officeDocument/2006/relationships/customXml" Target="../ink/ink515.xml"/><Relationship Id="rId59" Type="http://schemas.openxmlformats.org/officeDocument/2006/relationships/customXml" Target="../ink/ink536.xml"/><Relationship Id="rId103" Type="http://schemas.openxmlformats.org/officeDocument/2006/relationships/customXml" Target="../ink/ink580.xml"/><Relationship Id="rId124" Type="http://schemas.openxmlformats.org/officeDocument/2006/relationships/customXml" Target="../ink/ink601.xml"/><Relationship Id="rId70" Type="http://schemas.openxmlformats.org/officeDocument/2006/relationships/customXml" Target="../ink/ink547.xml"/><Relationship Id="rId91" Type="http://schemas.openxmlformats.org/officeDocument/2006/relationships/customXml" Target="../ink/ink568.xml"/><Relationship Id="rId145" Type="http://schemas.openxmlformats.org/officeDocument/2006/relationships/customXml" Target="../ink/ink622.xml"/><Relationship Id="rId166" Type="http://schemas.openxmlformats.org/officeDocument/2006/relationships/customXml" Target="../ink/ink643.xml"/><Relationship Id="rId187" Type="http://schemas.openxmlformats.org/officeDocument/2006/relationships/customXml" Target="../ink/ink664.xml"/><Relationship Id="rId1" Type="http://schemas.openxmlformats.org/officeDocument/2006/relationships/tags" Target="../tags/tag70.xml"/><Relationship Id="rId28" Type="http://schemas.openxmlformats.org/officeDocument/2006/relationships/customXml" Target="../ink/ink505.xml"/><Relationship Id="rId49" Type="http://schemas.openxmlformats.org/officeDocument/2006/relationships/customXml" Target="../ink/ink526.xml"/><Relationship Id="rId114" Type="http://schemas.openxmlformats.org/officeDocument/2006/relationships/customXml" Target="../ink/ink591.xml"/><Relationship Id="rId60" Type="http://schemas.openxmlformats.org/officeDocument/2006/relationships/customXml" Target="../ink/ink537.xml"/><Relationship Id="rId81" Type="http://schemas.openxmlformats.org/officeDocument/2006/relationships/customXml" Target="../ink/ink558.xml"/><Relationship Id="rId135" Type="http://schemas.openxmlformats.org/officeDocument/2006/relationships/customXml" Target="../ink/ink612.xml"/><Relationship Id="rId156" Type="http://schemas.openxmlformats.org/officeDocument/2006/relationships/customXml" Target="../ink/ink633.xml"/><Relationship Id="rId177" Type="http://schemas.openxmlformats.org/officeDocument/2006/relationships/customXml" Target="../ink/ink654.xml"/><Relationship Id="rId198" Type="http://schemas.openxmlformats.org/officeDocument/2006/relationships/customXml" Target="../ink/ink675.xml"/><Relationship Id="rId202" Type="http://schemas.openxmlformats.org/officeDocument/2006/relationships/customXml" Target="../ink/ink679.xml"/><Relationship Id="rId18" Type="http://schemas.openxmlformats.org/officeDocument/2006/relationships/customXml" Target="../ink/ink495.xml"/><Relationship Id="rId39" Type="http://schemas.openxmlformats.org/officeDocument/2006/relationships/customXml" Target="../ink/ink516.xml"/><Relationship Id="rId50" Type="http://schemas.openxmlformats.org/officeDocument/2006/relationships/customXml" Target="../ink/ink527.xml"/><Relationship Id="rId104" Type="http://schemas.openxmlformats.org/officeDocument/2006/relationships/customXml" Target="../ink/ink581.xml"/><Relationship Id="rId125" Type="http://schemas.openxmlformats.org/officeDocument/2006/relationships/customXml" Target="../ink/ink602.xml"/><Relationship Id="rId146" Type="http://schemas.openxmlformats.org/officeDocument/2006/relationships/customXml" Target="../ink/ink623.xml"/><Relationship Id="rId167" Type="http://schemas.openxmlformats.org/officeDocument/2006/relationships/customXml" Target="../ink/ink644.xml"/><Relationship Id="rId188" Type="http://schemas.openxmlformats.org/officeDocument/2006/relationships/customXml" Target="../ink/ink665.xml"/><Relationship Id="rId71" Type="http://schemas.openxmlformats.org/officeDocument/2006/relationships/customXml" Target="../ink/ink548.xml"/><Relationship Id="rId92" Type="http://schemas.openxmlformats.org/officeDocument/2006/relationships/customXml" Target="../ink/ink5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45" y="303530"/>
            <a:ext cx="9038590" cy="1605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65" y="2335530"/>
            <a:ext cx="11358245" cy="3539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8046155" y="1708860"/>
              <a:ext cx="42334" cy="140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046155" y="1708860"/>
                <a:ext cx="4233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6505927" y="2814261"/>
              <a:ext cx="868540" cy="50758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505927" y="2814261"/>
                <a:ext cx="868540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1950155" y="4274970"/>
              <a:ext cx="920045" cy="6203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950155" y="4274970"/>
                <a:ext cx="9200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5700888" y="3840705"/>
              <a:ext cx="325438" cy="37504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700888" y="3840705"/>
                <a:ext cx="325438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6016977" y="4156534"/>
              <a:ext cx="87489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016977" y="4156534"/>
                <a:ext cx="874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6096705" y="3884061"/>
              <a:ext cx="148872" cy="31265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096705" y="3884061"/>
                <a:ext cx="148872" cy="312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6270977" y="3893754"/>
              <a:ext cx="147462" cy="23951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270977" y="3893754"/>
                <a:ext cx="147462" cy="239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6333066" y="3866084"/>
              <a:ext cx="90311" cy="31653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333066" y="3866084"/>
                <a:ext cx="90311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6485466" y="3887762"/>
              <a:ext cx="141111" cy="24920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485466" y="3887762"/>
                <a:ext cx="141111" cy="249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6683022" y="3835065"/>
              <a:ext cx="8466" cy="8107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683022" y="3835065"/>
                <a:ext cx="8466" cy="81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6620933" y="3820790"/>
              <a:ext cx="242711" cy="34138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620933" y="3820790"/>
                <a:ext cx="242711" cy="341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6680200" y="3897279"/>
              <a:ext cx="81844" cy="21977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680200" y="3897279"/>
                <a:ext cx="81844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6745111" y="4026819"/>
              <a:ext cx="64911" cy="5357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745111" y="4026819"/>
                <a:ext cx="649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4207051" y="4399045"/>
              <a:ext cx="477837" cy="46246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207051" y="4399045"/>
                <a:ext cx="477837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4800600" y="4327138"/>
              <a:ext cx="177800" cy="28551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800600" y="4327138"/>
                <a:ext cx="177800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4784725" y="4339828"/>
              <a:ext cx="227541" cy="28199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784725" y="4339828"/>
                <a:ext cx="227541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7450666" y="4359567"/>
              <a:ext cx="55034" cy="37716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450666" y="4359567"/>
                <a:ext cx="55034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7540977" y="4353927"/>
              <a:ext cx="133526" cy="31018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540977" y="4353927"/>
                <a:ext cx="133526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7584898" y="4442754"/>
              <a:ext cx="168452" cy="28058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584898" y="4442754"/>
                <a:ext cx="168452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7751938" y="4290127"/>
              <a:ext cx="218017" cy="72083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751938" y="4290127"/>
                <a:ext cx="218017" cy="720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7785100" y="4411735"/>
              <a:ext cx="125588" cy="7190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785100" y="4411735"/>
                <a:ext cx="125588" cy="71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7831666" y="4348287"/>
              <a:ext cx="132644" cy="19175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831666" y="4348287"/>
                <a:ext cx="13264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7874000" y="4517481"/>
              <a:ext cx="76200" cy="4882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874000" y="4517481"/>
                <a:ext cx="76200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7975600" y="4242541"/>
              <a:ext cx="141816" cy="37081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975600" y="4242541"/>
                <a:ext cx="141816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8056562" y="4473773"/>
              <a:ext cx="99660" cy="22277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056562" y="4473773"/>
                <a:ext cx="9966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9434688" y="4218572"/>
              <a:ext cx="93134" cy="23440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434688" y="4218572"/>
                <a:ext cx="93134" cy="234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9522177" y="4204472"/>
              <a:ext cx="139700" cy="23616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522177" y="4204472"/>
                <a:ext cx="139700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9640711" y="4246771"/>
              <a:ext cx="94015" cy="20303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640711" y="4246771"/>
                <a:ext cx="9401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9764888" y="4164641"/>
              <a:ext cx="206904" cy="26983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764888" y="4164641"/>
                <a:ext cx="206904" cy="269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9973733" y="4220511"/>
              <a:ext cx="218193" cy="22576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973733" y="4220511"/>
                <a:ext cx="218193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10148711" y="4305636"/>
              <a:ext cx="162278" cy="44871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148711" y="4305636"/>
                <a:ext cx="162278" cy="448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2569633" y="6358172"/>
              <a:ext cx="88900" cy="24815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2569633" y="6358172"/>
                <a:ext cx="8890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2672644" y="6365574"/>
              <a:ext cx="127000" cy="21748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672644" y="6365574"/>
                <a:ext cx="127000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2822222" y="6367337"/>
              <a:ext cx="206022" cy="17483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822222" y="6367337"/>
                <a:ext cx="2060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3093155" y="6327858"/>
              <a:ext cx="213078" cy="42016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093155" y="6327858"/>
                <a:ext cx="213078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3403600" y="6389896"/>
              <a:ext cx="276577" cy="6203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403600" y="6389896"/>
                <a:ext cx="27657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3572933" y="6320103"/>
              <a:ext cx="25400" cy="23616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572933" y="6320103"/>
                <a:ext cx="25400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3804355" y="6262119"/>
              <a:ext cx="158045" cy="26172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804355" y="6262119"/>
                <a:ext cx="158045" cy="261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3951111" y="6309529"/>
              <a:ext cx="25400" cy="4652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951111" y="6309529"/>
                <a:ext cx="25400" cy="46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4026781" y="6318694"/>
              <a:ext cx="82374" cy="19827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026781" y="6318694"/>
                <a:ext cx="82374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4103511" y="6423735"/>
              <a:ext cx="189089" cy="11649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103511" y="6423735"/>
                <a:ext cx="189089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4306711" y="6353237"/>
              <a:ext cx="572911" cy="5357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306711" y="6353237"/>
                <a:ext cx="5729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4323644" y="6451934"/>
              <a:ext cx="335844" cy="3806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323644" y="6451934"/>
                <a:ext cx="335844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4357511" y="6409635"/>
              <a:ext cx="519289" cy="7613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357511" y="6409635"/>
                <a:ext cx="5192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4490155" y="6158664"/>
              <a:ext cx="127000" cy="14945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490155" y="6158664"/>
                <a:ext cx="127000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4504266" y="6177522"/>
              <a:ext cx="112889" cy="13623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504266" y="6177522"/>
                <a:ext cx="112889" cy="136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4662311" y="6184748"/>
              <a:ext cx="107244" cy="12337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662311" y="6184748"/>
                <a:ext cx="107244" cy="123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4656666" y="6189154"/>
              <a:ext cx="93134" cy="11332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656666" y="6189154"/>
                <a:ext cx="93134" cy="113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1109838" y="5256296"/>
              <a:ext cx="814917" cy="69933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09838" y="5256296"/>
                <a:ext cx="814917" cy="699335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685165"/>
            <a:ext cx="11878310" cy="3698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8302977" y="1849855"/>
              <a:ext cx="160867" cy="3947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8302977" y="1849855"/>
                <a:ext cx="1608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826044" y="1641182"/>
              <a:ext cx="254000" cy="2819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826044" y="1641182"/>
                <a:ext cx="2540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421511" y="3321843"/>
              <a:ext cx="124178" cy="30736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421511" y="3321843"/>
                <a:ext cx="12417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356600" y="3039853"/>
              <a:ext cx="218722" cy="39478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356600" y="3039853"/>
                <a:ext cx="218722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8909755" y="3271790"/>
              <a:ext cx="151342" cy="21924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909755" y="3271790"/>
                <a:ext cx="151342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929511" y="3278840"/>
              <a:ext cx="141111" cy="24603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929511" y="3278840"/>
                <a:ext cx="141111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307688" y="4252411"/>
              <a:ext cx="445912" cy="28005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307688" y="4252411"/>
                <a:ext cx="445912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728200" y="5005324"/>
              <a:ext cx="318911" cy="310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728200" y="5005324"/>
                <a:ext cx="3189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0054696" y="4900988"/>
              <a:ext cx="178681" cy="18611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054696" y="4900988"/>
                <a:ext cx="17868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0120488" y="4739725"/>
              <a:ext cx="11289" cy="9922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120488" y="4739725"/>
                <a:ext cx="11289" cy="9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0182577" y="4743073"/>
              <a:ext cx="11289" cy="9869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182577" y="4743073"/>
                <a:ext cx="1128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0103555" y="4513251"/>
              <a:ext cx="124178" cy="19404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103555" y="4513251"/>
                <a:ext cx="124178" cy="194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0205155" y="4979945"/>
              <a:ext cx="222956" cy="3383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205155" y="4979945"/>
                <a:ext cx="2229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0501488" y="4861509"/>
              <a:ext cx="98777" cy="17254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501488" y="4861509"/>
                <a:ext cx="98777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10577688" y="4837188"/>
              <a:ext cx="184856" cy="17941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577688" y="4837188"/>
                <a:ext cx="184856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10814755" y="4912268"/>
              <a:ext cx="409223" cy="3383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814755" y="4912268"/>
                <a:ext cx="4092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741076" y="5690560"/>
              <a:ext cx="351190" cy="5075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741076" y="5690560"/>
                <a:ext cx="35119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10129661" y="5541106"/>
              <a:ext cx="623006" cy="69369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129661" y="5541106"/>
                <a:ext cx="623006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11252200" y="4957386"/>
              <a:ext cx="369711" cy="45664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1252200" y="4957386"/>
                <a:ext cx="369711" cy="456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1290829" y="5000742"/>
              <a:ext cx="288749" cy="51780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290829" y="5000742"/>
                <a:ext cx="288749" cy="517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179711" y="3354448"/>
              <a:ext cx="132644" cy="25502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179711" y="3354448"/>
                <a:ext cx="132644" cy="255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4119738" y="3366962"/>
              <a:ext cx="215195" cy="28763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119738" y="3366962"/>
                <a:ext cx="21519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109838" y="3299284"/>
              <a:ext cx="642762" cy="46810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09838" y="3299284"/>
                <a:ext cx="642762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6206772" y="3321843"/>
              <a:ext cx="778228" cy="43602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206772" y="3321843"/>
                <a:ext cx="778228" cy="436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690033" y="1338748"/>
              <a:ext cx="122767" cy="44483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90033" y="1338748"/>
                <a:ext cx="122767" cy="444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62000" y="1324648"/>
              <a:ext cx="194733" cy="39549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62000" y="1324648"/>
                <a:ext cx="194733" cy="395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10355" y="1369238"/>
              <a:ext cx="11289" cy="22964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10355" y="1369238"/>
                <a:ext cx="11289" cy="229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001888" y="1287813"/>
              <a:ext cx="211667" cy="48872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01888" y="1287813"/>
                <a:ext cx="211667" cy="488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4368800" y="4184733"/>
              <a:ext cx="381000" cy="32146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368800" y="4184733"/>
                <a:ext cx="381000" cy="32146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492125"/>
            <a:ext cx="9656445" cy="58140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993466" y="1969701"/>
              <a:ext cx="111478" cy="69228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993466" y="1969701"/>
                <a:ext cx="111478" cy="692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191022" y="1933042"/>
              <a:ext cx="256822" cy="26965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191022" y="1933042"/>
                <a:ext cx="256822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731911" y="1784997"/>
              <a:ext cx="191911" cy="43426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731911" y="1784997"/>
                <a:ext cx="191911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932288" y="1779357"/>
              <a:ext cx="64912" cy="25661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932288" y="1779357"/>
                <a:ext cx="64912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2968977" y="1725779"/>
              <a:ext cx="146756" cy="37222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968977" y="1725779"/>
                <a:ext cx="146756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103658" y="2619688"/>
              <a:ext cx="159809" cy="3665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103658" y="2619688"/>
                <a:ext cx="15980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8161866" y="2546370"/>
              <a:ext cx="16934" cy="21431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161866" y="2546370"/>
                <a:ext cx="1693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8229600" y="2494731"/>
              <a:ext cx="82550" cy="37874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229600" y="2494731"/>
                <a:ext cx="82550" cy="378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051271" y="3124450"/>
              <a:ext cx="144462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051271" y="3124450"/>
                <a:ext cx="14446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111066" y="3045493"/>
              <a:ext cx="28222" cy="20021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111066" y="3045493"/>
                <a:ext cx="2822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184444" y="3045493"/>
              <a:ext cx="149578" cy="14945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184444" y="3045493"/>
                <a:ext cx="1495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7485944" y="2729664"/>
              <a:ext cx="309033" cy="64293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485944" y="2729664"/>
                <a:ext cx="309033" cy="642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7665155" y="2673266"/>
              <a:ext cx="184326" cy="30455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665155" y="2673266"/>
                <a:ext cx="184326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924550" y="5763878"/>
              <a:ext cx="143227" cy="15227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924550" y="5763878"/>
                <a:ext cx="143227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008511" y="5794015"/>
              <a:ext cx="36689" cy="25749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008511" y="5794015"/>
                <a:ext cx="36689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8003822" y="5707480"/>
              <a:ext cx="99659" cy="25379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003822" y="5707480"/>
                <a:ext cx="9965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8105422" y="5808996"/>
              <a:ext cx="127000" cy="1128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105422" y="5808996"/>
                <a:ext cx="1270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4732866" y="1675021"/>
              <a:ext cx="47978" cy="6767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732866" y="1675021"/>
                <a:ext cx="4797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4645377" y="1559405"/>
              <a:ext cx="56445" cy="81653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645377" y="1559405"/>
                <a:ext cx="56445" cy="816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4603044" y="1534202"/>
              <a:ext cx="110067" cy="20567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603044" y="1534202"/>
                <a:ext cx="110067" cy="205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673600" y="1576148"/>
              <a:ext cx="141111" cy="8477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673600" y="1576148"/>
                <a:ext cx="141111" cy="84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4645377" y="1077202"/>
              <a:ext cx="67734" cy="8177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645377" y="1077202"/>
                <a:ext cx="6773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4622800" y="1020804"/>
              <a:ext cx="263348" cy="42580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622800" y="1020804"/>
                <a:ext cx="263348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4769555" y="1381751"/>
              <a:ext cx="141111" cy="5357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769555" y="1381751"/>
                <a:ext cx="1411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4842933" y="1103286"/>
              <a:ext cx="468489" cy="30983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842933" y="1103286"/>
                <a:ext cx="468489" cy="309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589286" y="3024344"/>
              <a:ext cx="562151" cy="2114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589286" y="3024344"/>
                <a:ext cx="562151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5095169" y="2940275"/>
              <a:ext cx="185737" cy="24057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095169" y="2940275"/>
                <a:ext cx="185737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4972755" y="2722438"/>
              <a:ext cx="174978" cy="19333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972755" y="2722438"/>
                <a:ext cx="174978" cy="193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5192888" y="2690185"/>
              <a:ext cx="101600" cy="2256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192888" y="2690185"/>
                <a:ext cx="1016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3874205" y="2943976"/>
              <a:ext cx="408517" cy="507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874205" y="2943976"/>
                <a:ext cx="408517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3826933" y="2848100"/>
              <a:ext cx="194733" cy="25097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826933" y="2848100"/>
                <a:ext cx="19473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3710869" y="2524516"/>
              <a:ext cx="212019" cy="25132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710869" y="2524516"/>
                <a:ext cx="212019" cy="251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3872088" y="2599949"/>
              <a:ext cx="163689" cy="14469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872088" y="2599949"/>
                <a:ext cx="163689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4030133" y="2487152"/>
              <a:ext cx="155222" cy="5639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030133" y="2487152"/>
                <a:ext cx="1552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4075288" y="2411015"/>
              <a:ext cx="45156" cy="22277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075288" y="2411015"/>
                <a:ext cx="451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171722" y="3431819"/>
              <a:ext cx="633588" cy="10433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171722" y="3431819"/>
                <a:ext cx="633588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5115983" y="3366962"/>
              <a:ext cx="218017" cy="25097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115983" y="3366962"/>
                <a:ext cx="21801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5413022" y="3550255"/>
              <a:ext cx="149578" cy="23211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413022" y="3550255"/>
                <a:ext cx="149578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5576711" y="3650362"/>
              <a:ext cx="5644" cy="13606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576711" y="3650362"/>
                <a:ext cx="5644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5616222" y="3581274"/>
              <a:ext cx="25400" cy="4229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616222" y="3581274"/>
                <a:ext cx="254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5672666" y="3564355"/>
              <a:ext cx="135466" cy="1127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672666" y="3564355"/>
                <a:ext cx="13546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5737577" y="3500731"/>
              <a:ext cx="31045" cy="22717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737577" y="3500731"/>
                <a:ext cx="31045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347434" y="4651779"/>
              <a:ext cx="484188" cy="20127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347434" y="4651779"/>
                <a:ext cx="484188" cy="201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374245" y="4830490"/>
              <a:ext cx="657755" cy="45700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374245" y="4830490"/>
                <a:ext cx="657755" cy="457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130145" y="5346533"/>
              <a:ext cx="266877" cy="5921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130145" y="5346533"/>
                <a:ext cx="266877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7574844" y="4754353"/>
              <a:ext cx="155222" cy="15227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574844" y="4754353"/>
                <a:ext cx="1552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7581900" y="4810751"/>
              <a:ext cx="122766" cy="25097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581900" y="4810751"/>
                <a:ext cx="122766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7710311" y="4840360"/>
              <a:ext cx="129822" cy="15086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710311" y="4840360"/>
                <a:ext cx="129822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7874000" y="4703595"/>
              <a:ext cx="124177" cy="3383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874000" y="4703595"/>
                <a:ext cx="1241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8018991" y="4772682"/>
              <a:ext cx="427919" cy="8882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018991" y="4772682"/>
                <a:ext cx="427919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8549569" y="4587274"/>
              <a:ext cx="190853" cy="20655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549569" y="4587274"/>
                <a:ext cx="190853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8641644" y="4638737"/>
              <a:ext cx="62088" cy="21713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641644" y="4638737"/>
                <a:ext cx="62088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8811153" y="4521359"/>
              <a:ext cx="140935" cy="28375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811153" y="4521359"/>
                <a:ext cx="140935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8966200" y="4713112"/>
              <a:ext cx="25400" cy="1004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966200" y="4713112"/>
                <a:ext cx="25400" cy="100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8963377" y="4497037"/>
              <a:ext cx="49389" cy="10504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963377" y="4497037"/>
                <a:ext cx="49389" cy="105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8980311" y="4494922"/>
              <a:ext cx="355600" cy="55834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980311" y="4494922"/>
                <a:ext cx="355600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9245600" y="4707120"/>
              <a:ext cx="195615" cy="18822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245600" y="4707120"/>
                <a:ext cx="195615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9572977" y="4624638"/>
              <a:ext cx="197556" cy="5639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572977" y="4624638"/>
                <a:ext cx="197556" cy="5639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" y="419735"/>
            <a:ext cx="11555730" cy="50184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4029769" y="202463"/>
              <a:ext cx="76211" cy="2256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029769" y="202463"/>
                <a:ext cx="76211" cy="2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墨迹 50"/>
              <p14:cNvContentPartPr/>
              <p14:nvPr/>
            </p14:nvContentPartPr>
            <p14:xfrm>
              <a:off x="8800163" y="5129347"/>
              <a:ext cx="39521" cy="21470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800163" y="5129347"/>
                <a:ext cx="39521" cy="21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9" name="墨迹 88"/>
              <p14:cNvContentPartPr/>
              <p14:nvPr/>
            </p14:nvContentPartPr>
            <p14:xfrm>
              <a:off x="9438095" y="6231242"/>
              <a:ext cx="50811" cy="15635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438095" y="6231242"/>
                <a:ext cx="50811" cy="15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8" name="墨迹 147"/>
              <p14:cNvContentPartPr/>
              <p14:nvPr/>
            </p14:nvContentPartPr>
            <p14:xfrm>
              <a:off x="4396724" y="6139403"/>
              <a:ext cx="5644" cy="21858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396724" y="6139403"/>
                <a:ext cx="5644" cy="21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9" name="墨迹 218"/>
              <p14:cNvContentPartPr/>
              <p14:nvPr/>
            </p14:nvContentPartPr>
            <p14:xfrm>
              <a:off x="1535288" y="2546194"/>
              <a:ext cx="39512" cy="208144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1535288" y="2546194"/>
                <a:ext cx="39512" cy="208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8" name="墨迹 227"/>
              <p14:cNvContentPartPr/>
              <p14:nvPr/>
            </p14:nvContentPartPr>
            <p14:xfrm>
              <a:off x="2630311" y="2413835"/>
              <a:ext cx="101600" cy="3947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2630311" y="2413835"/>
                <a:ext cx="101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9" name="墨迹 228"/>
              <p14:cNvContentPartPr/>
              <p14:nvPr/>
            </p14:nvContentPartPr>
            <p14:xfrm>
              <a:off x="2626959" y="2487152"/>
              <a:ext cx="135996" cy="33839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2626959" y="2487152"/>
                <a:ext cx="135996" cy="3383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" y="419735"/>
            <a:ext cx="11555730" cy="50184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868932" y="1088069"/>
              <a:ext cx="359182" cy="33562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868932" y="1088069"/>
                <a:ext cx="359182" cy="335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999930" y="958330"/>
              <a:ext cx="1396372" cy="8461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999930" y="958330"/>
                <a:ext cx="1396372" cy="84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029769" y="202463"/>
              <a:ext cx="76211" cy="2256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029769" y="202463"/>
                <a:ext cx="76211" cy="2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999772" y="251644"/>
              <a:ext cx="159841" cy="15600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999772" y="251644"/>
                <a:ext cx="159841" cy="156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233002" y="112211"/>
              <a:ext cx="184183" cy="34972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233002" y="112211"/>
                <a:ext cx="184183" cy="349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408013" y="185541"/>
              <a:ext cx="129844" cy="24414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408013" y="185541"/>
                <a:ext cx="129844" cy="244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577379" y="226966"/>
              <a:ext cx="101611" cy="15811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577379" y="226966"/>
                <a:ext cx="101611" cy="158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673346" y="177080"/>
              <a:ext cx="16944" cy="5612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673346" y="177080"/>
                <a:ext cx="16944" cy="561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124979" y="217271"/>
              <a:ext cx="56455" cy="34056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124979" y="217271"/>
                <a:ext cx="56455" cy="340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156740" y="233488"/>
              <a:ext cx="380360" cy="60356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56740" y="233488"/>
                <a:ext cx="380360" cy="603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10318794" y="1670481"/>
              <a:ext cx="290732" cy="20518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318794" y="1670481"/>
                <a:ext cx="290732" cy="205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10640582" y="1693925"/>
              <a:ext cx="129843" cy="19513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640582" y="1693925"/>
                <a:ext cx="129843" cy="195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10787360" y="1759323"/>
              <a:ext cx="132666" cy="11845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787360" y="1759323"/>
                <a:ext cx="132666" cy="118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10821238" y="1750862"/>
              <a:ext cx="67744" cy="36383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821238" y="1750862"/>
                <a:ext cx="67744" cy="363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10934138" y="1516769"/>
              <a:ext cx="132677" cy="16164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934138" y="1516769"/>
                <a:ext cx="132677" cy="16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11035759" y="1539332"/>
              <a:ext cx="175010" cy="3384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1035759" y="1539332"/>
                <a:ext cx="175010" cy="33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11295448" y="3908467"/>
              <a:ext cx="225822" cy="21999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295448" y="3908467"/>
                <a:ext cx="225822" cy="219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11493037" y="3882555"/>
              <a:ext cx="224410" cy="24731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493037" y="3882555"/>
                <a:ext cx="224410" cy="247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11701925" y="4004361"/>
              <a:ext cx="95966" cy="47382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701925" y="4004361"/>
                <a:ext cx="95966" cy="473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11814824" y="3733603"/>
              <a:ext cx="121378" cy="12973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814824" y="3733603"/>
                <a:ext cx="121378" cy="12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11922091" y="3751935"/>
              <a:ext cx="186299" cy="4935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1922091" y="3751935"/>
                <a:ext cx="186299" cy="49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6" name="墨迹 35"/>
              <p14:cNvContentPartPr/>
              <p14:nvPr/>
            </p14:nvContentPartPr>
            <p14:xfrm>
              <a:off x="7309765" y="5396228"/>
              <a:ext cx="16944" cy="26652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309765" y="5396228"/>
                <a:ext cx="16944" cy="266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墨迹 36"/>
              <p14:cNvContentPartPr/>
              <p14:nvPr/>
            </p14:nvContentPartPr>
            <p14:xfrm>
              <a:off x="7448086" y="5371549"/>
              <a:ext cx="19756" cy="26018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448086" y="5371549"/>
                <a:ext cx="19756" cy="260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墨迹 37"/>
              <p14:cNvContentPartPr/>
              <p14:nvPr/>
            </p14:nvContentPartPr>
            <p14:xfrm>
              <a:off x="7356860" y="5493531"/>
              <a:ext cx="150504" cy="4512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356860" y="5493531"/>
                <a:ext cx="150504" cy="45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墨迹 38"/>
              <p14:cNvContentPartPr/>
              <p14:nvPr/>
            </p14:nvContentPartPr>
            <p14:xfrm>
              <a:off x="7503826" y="5375075"/>
              <a:ext cx="184194" cy="18050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503826" y="5375075"/>
                <a:ext cx="184194" cy="18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墨迹 39"/>
              <p14:cNvContentPartPr/>
              <p14:nvPr/>
            </p14:nvContentPartPr>
            <p14:xfrm>
              <a:off x="7657670" y="5404689"/>
              <a:ext cx="349316" cy="19319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657670" y="5404689"/>
                <a:ext cx="349316" cy="193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墨迹 40"/>
              <p14:cNvContentPartPr/>
              <p14:nvPr/>
            </p14:nvContentPartPr>
            <p14:xfrm>
              <a:off x="7916652" y="5469206"/>
              <a:ext cx="87511" cy="31482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916652" y="5469206"/>
                <a:ext cx="87511" cy="314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墨迹 41"/>
              <p14:cNvContentPartPr/>
              <p14:nvPr/>
            </p14:nvContentPartPr>
            <p14:xfrm>
              <a:off x="7992864" y="5324308"/>
              <a:ext cx="112911" cy="3948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992864" y="5324308"/>
                <a:ext cx="112911" cy="39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墨迹 42"/>
              <p14:cNvContentPartPr/>
              <p14:nvPr/>
            </p14:nvContentPartPr>
            <p14:xfrm>
              <a:off x="8145296" y="5437124"/>
              <a:ext cx="197589" cy="1692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145296" y="5437124"/>
                <a:ext cx="197589" cy="16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墨迹 43"/>
              <p14:cNvContentPartPr/>
              <p14:nvPr/>
            </p14:nvContentPartPr>
            <p14:xfrm>
              <a:off x="8335477" y="5369434"/>
              <a:ext cx="117497" cy="7050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335477" y="5369434"/>
                <a:ext cx="117497" cy="70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墨迹 44"/>
              <p14:cNvContentPartPr/>
              <p14:nvPr/>
            </p14:nvContentPartPr>
            <p14:xfrm>
              <a:off x="8164346" y="5527376"/>
              <a:ext cx="195473" cy="846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164346" y="5527376"/>
                <a:ext cx="195473" cy="8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6" name="墨迹 45"/>
              <p14:cNvContentPartPr/>
              <p14:nvPr/>
            </p14:nvContentPartPr>
            <p14:xfrm>
              <a:off x="8199635" y="5546590"/>
              <a:ext cx="75506" cy="7386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199635" y="5546590"/>
                <a:ext cx="75506" cy="73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墨迹 46"/>
              <p14:cNvContentPartPr/>
              <p14:nvPr/>
            </p14:nvContentPartPr>
            <p14:xfrm>
              <a:off x="8540463" y="5337528"/>
              <a:ext cx="39533" cy="2631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540463" y="5337528"/>
                <a:ext cx="39533" cy="263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" name="墨迹 47"/>
              <p14:cNvContentPartPr/>
              <p14:nvPr/>
            </p14:nvContentPartPr>
            <p14:xfrm>
              <a:off x="8579996" y="5425841"/>
              <a:ext cx="84678" cy="564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579996" y="5425841"/>
                <a:ext cx="84678" cy="5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墨迹 48"/>
              <p14:cNvContentPartPr/>
              <p14:nvPr/>
            </p14:nvContentPartPr>
            <p14:xfrm>
              <a:off x="8659029" y="5275655"/>
              <a:ext cx="56456" cy="38145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659029" y="5275655"/>
                <a:ext cx="56456" cy="381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墨迹 49"/>
              <p14:cNvContentPartPr/>
              <p14:nvPr/>
            </p14:nvContentPartPr>
            <p14:xfrm>
              <a:off x="8755007" y="5200210"/>
              <a:ext cx="124199" cy="5076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755007" y="5200210"/>
                <a:ext cx="124199" cy="50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墨迹 50"/>
              <p14:cNvContentPartPr/>
              <p14:nvPr/>
            </p14:nvContentPartPr>
            <p14:xfrm>
              <a:off x="8800163" y="5129347"/>
              <a:ext cx="39521" cy="21470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800163" y="5129347"/>
                <a:ext cx="39521" cy="21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墨迹 51"/>
              <p14:cNvContentPartPr/>
              <p14:nvPr/>
            </p14:nvContentPartPr>
            <p14:xfrm>
              <a:off x="8860146" y="5403278"/>
              <a:ext cx="205350" cy="1692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860146" y="5403278"/>
                <a:ext cx="205350" cy="16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" name="墨迹 52"/>
              <p14:cNvContentPartPr/>
              <p14:nvPr/>
            </p14:nvContentPartPr>
            <p14:xfrm>
              <a:off x="8913073" y="5319019"/>
              <a:ext cx="84678" cy="22810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913073" y="5319019"/>
                <a:ext cx="84678" cy="22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墨迹 53"/>
              <p14:cNvContentPartPr/>
              <p14:nvPr/>
            </p14:nvContentPartPr>
            <p14:xfrm>
              <a:off x="9117718" y="5341230"/>
              <a:ext cx="232877" cy="17063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117718" y="5341230"/>
                <a:ext cx="232877" cy="170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墨迹 54"/>
              <p14:cNvContentPartPr/>
              <p14:nvPr/>
            </p14:nvContentPartPr>
            <p14:xfrm>
              <a:off x="9392939" y="5256618"/>
              <a:ext cx="152423" cy="21435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392939" y="5256618"/>
                <a:ext cx="152423" cy="214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6" name="墨迹 55"/>
              <p14:cNvContentPartPr/>
              <p14:nvPr/>
            </p14:nvContentPartPr>
            <p14:xfrm>
              <a:off x="9522784" y="5363793"/>
              <a:ext cx="115733" cy="13537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522784" y="5363793"/>
                <a:ext cx="115733" cy="13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7" name="墨迹 56"/>
              <p14:cNvContentPartPr/>
              <p14:nvPr/>
            </p14:nvContentPartPr>
            <p14:xfrm>
              <a:off x="9486083" y="5385122"/>
              <a:ext cx="149611" cy="45531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486083" y="5385122"/>
                <a:ext cx="149611" cy="455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8" name="墨迹 57"/>
              <p14:cNvContentPartPr/>
              <p14:nvPr/>
            </p14:nvContentPartPr>
            <p14:xfrm>
              <a:off x="9662517" y="5162663"/>
              <a:ext cx="136889" cy="16164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662517" y="5162663"/>
                <a:ext cx="136889" cy="16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墨迹 58"/>
              <p14:cNvContentPartPr/>
              <p14:nvPr/>
            </p14:nvContentPartPr>
            <p14:xfrm>
              <a:off x="9793761" y="5218542"/>
              <a:ext cx="149610" cy="4371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793761" y="5218542"/>
                <a:ext cx="149610" cy="43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0" name="墨迹 59"/>
              <p14:cNvContentPartPr/>
              <p14:nvPr/>
            </p14:nvContentPartPr>
            <p14:xfrm>
              <a:off x="7185565" y="5910245"/>
              <a:ext cx="84688" cy="58452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185565" y="5910245"/>
                <a:ext cx="84688" cy="584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墨迹 60"/>
              <p14:cNvContentPartPr/>
              <p14:nvPr/>
            </p14:nvContentPartPr>
            <p14:xfrm>
              <a:off x="7213798" y="6074710"/>
              <a:ext cx="186310" cy="25366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213798" y="6074710"/>
                <a:ext cx="186310" cy="25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2" name="墨迹 61"/>
              <p14:cNvContentPartPr/>
              <p14:nvPr/>
            </p14:nvContentPartPr>
            <p14:xfrm>
              <a:off x="7418982" y="6226835"/>
              <a:ext cx="125071" cy="14384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418982" y="6226835"/>
                <a:ext cx="125071" cy="143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墨迹 62"/>
              <p14:cNvContentPartPr/>
              <p14:nvPr/>
            </p14:nvContentPartPr>
            <p14:xfrm>
              <a:off x="7659786" y="6108378"/>
              <a:ext cx="155245" cy="4512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659786" y="6108378"/>
                <a:ext cx="155245" cy="45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4" name="墨迹 63"/>
              <p14:cNvContentPartPr/>
              <p14:nvPr/>
            </p14:nvContentPartPr>
            <p14:xfrm>
              <a:off x="7646733" y="6255038"/>
              <a:ext cx="168298" cy="1692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646733" y="6255038"/>
                <a:ext cx="168298" cy="16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墨迹 64"/>
              <p14:cNvContentPartPr/>
              <p14:nvPr/>
            </p14:nvContentPartPr>
            <p14:xfrm>
              <a:off x="7896897" y="6050384"/>
              <a:ext cx="62099" cy="32875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896897" y="6050384"/>
                <a:ext cx="62099" cy="328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6" name="墨迹 65"/>
              <p14:cNvContentPartPr/>
              <p14:nvPr/>
            </p14:nvContentPartPr>
            <p14:xfrm>
              <a:off x="7998508" y="6104148"/>
              <a:ext cx="112911" cy="20306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998508" y="6104148"/>
                <a:ext cx="112911" cy="203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墨迹 66"/>
              <p14:cNvContentPartPr/>
              <p14:nvPr/>
            </p14:nvContentPartPr>
            <p14:xfrm>
              <a:off x="8100130" y="5995562"/>
              <a:ext cx="112911" cy="3948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100130" y="5995562"/>
                <a:ext cx="112911" cy="3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8" name="墨迹 67"/>
              <p14:cNvContentPartPr/>
              <p14:nvPr/>
            </p14:nvContentPartPr>
            <p14:xfrm>
              <a:off x="8235619" y="5874990"/>
              <a:ext cx="95977" cy="19390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235619" y="5874990"/>
                <a:ext cx="95977" cy="193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墨迹 68"/>
              <p14:cNvContentPartPr/>
              <p14:nvPr/>
            </p14:nvContentPartPr>
            <p14:xfrm>
              <a:off x="8325952" y="6029407"/>
              <a:ext cx="28222" cy="4512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325952" y="6029407"/>
                <a:ext cx="28222" cy="45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" name="墨迹 69"/>
              <p14:cNvContentPartPr/>
              <p14:nvPr/>
            </p14:nvContentPartPr>
            <p14:xfrm>
              <a:off x="8365463" y="5834799"/>
              <a:ext cx="124199" cy="34408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365463" y="5834799"/>
                <a:ext cx="124199" cy="344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1" name="墨迹 70"/>
              <p14:cNvContentPartPr/>
              <p14:nvPr/>
            </p14:nvContentPartPr>
            <p14:xfrm>
              <a:off x="8544344" y="6001203"/>
              <a:ext cx="168319" cy="3384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544344" y="6001203"/>
                <a:ext cx="168319" cy="33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" name="墨迹 71"/>
              <p14:cNvContentPartPr/>
              <p14:nvPr/>
            </p14:nvContentPartPr>
            <p14:xfrm>
              <a:off x="8560946" y="6108378"/>
              <a:ext cx="165827" cy="31025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560946" y="6108378"/>
                <a:ext cx="165827" cy="3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3" name="墨迹 72"/>
              <p14:cNvContentPartPr/>
              <p14:nvPr/>
            </p14:nvContentPartPr>
            <p14:xfrm>
              <a:off x="8884851" y="6105558"/>
              <a:ext cx="1154487" cy="3102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884851" y="6105558"/>
                <a:ext cx="1154487" cy="3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4" name="墨迹 73"/>
              <p14:cNvContentPartPr/>
              <p14:nvPr/>
            </p14:nvContentPartPr>
            <p14:xfrm>
              <a:off x="9042918" y="5737496"/>
              <a:ext cx="251222" cy="26370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042918" y="5737496"/>
                <a:ext cx="251222" cy="263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墨迹 74"/>
              <p14:cNvContentPartPr/>
              <p14:nvPr/>
            </p14:nvContentPartPr>
            <p14:xfrm>
              <a:off x="9263095" y="5874286"/>
              <a:ext cx="33866" cy="18050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263095" y="5874286"/>
                <a:ext cx="33866" cy="18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6" name="墨迹 75"/>
              <p14:cNvContentPartPr/>
              <p14:nvPr/>
            </p14:nvContentPartPr>
            <p14:xfrm>
              <a:off x="9296962" y="5865824"/>
              <a:ext cx="76211" cy="3384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296962" y="5865824"/>
                <a:ext cx="76211" cy="33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墨迹 76"/>
              <p14:cNvContentPartPr/>
              <p14:nvPr/>
            </p14:nvContentPartPr>
            <p14:xfrm>
              <a:off x="9322372" y="5817877"/>
              <a:ext cx="36689" cy="14384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322372" y="5817877"/>
                <a:ext cx="36689" cy="143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墨迹 77"/>
              <p14:cNvContentPartPr/>
              <p14:nvPr/>
            </p14:nvContentPartPr>
            <p14:xfrm>
              <a:off x="9441633" y="5952375"/>
              <a:ext cx="27517" cy="2062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441633" y="5952375"/>
                <a:ext cx="27517" cy="20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9" name="墨迹 78"/>
              <p14:cNvContentPartPr/>
              <p14:nvPr/>
            </p14:nvContentPartPr>
            <p14:xfrm>
              <a:off x="9551006" y="5702241"/>
              <a:ext cx="203244" cy="31447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551006" y="5702241"/>
                <a:ext cx="203244" cy="314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0" name="墨迹 79"/>
              <p14:cNvContentPartPr/>
              <p14:nvPr/>
            </p14:nvContentPartPr>
            <p14:xfrm>
              <a:off x="9700088" y="5899669"/>
              <a:ext cx="172707" cy="11704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700088" y="5899669"/>
                <a:ext cx="172707" cy="117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1" name="墨迹 80"/>
              <p14:cNvContentPartPr/>
              <p14:nvPr/>
            </p14:nvContentPartPr>
            <p14:xfrm>
              <a:off x="9889739" y="5950436"/>
              <a:ext cx="2822" cy="1692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889739" y="5950436"/>
                <a:ext cx="2822" cy="16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2" name="墨迹 81"/>
              <p14:cNvContentPartPr/>
              <p14:nvPr/>
            </p14:nvContentPartPr>
            <p14:xfrm>
              <a:off x="9874911" y="5865824"/>
              <a:ext cx="201128" cy="29332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874911" y="5865824"/>
                <a:ext cx="201128" cy="293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3" name="墨迹 82"/>
              <p14:cNvContentPartPr/>
              <p14:nvPr/>
            </p14:nvContentPartPr>
            <p14:xfrm>
              <a:off x="10087327" y="5775571"/>
              <a:ext cx="76212" cy="14384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087327" y="5775571"/>
                <a:ext cx="76212" cy="143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4" name="墨迹 83"/>
              <p14:cNvContentPartPr/>
              <p14:nvPr/>
            </p14:nvContentPartPr>
            <p14:xfrm>
              <a:off x="10166361" y="5799545"/>
              <a:ext cx="132666" cy="8320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166361" y="5799545"/>
                <a:ext cx="132666" cy="83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5" name="墨迹 84"/>
              <p14:cNvContentPartPr/>
              <p14:nvPr/>
            </p14:nvContentPartPr>
            <p14:xfrm>
              <a:off x="9963127" y="6097096"/>
              <a:ext cx="350011" cy="1974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963127" y="6097096"/>
                <a:ext cx="350011" cy="19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" name="墨迹 85"/>
              <p14:cNvContentPartPr/>
              <p14:nvPr/>
            </p14:nvContentPartPr>
            <p14:xfrm>
              <a:off x="9404228" y="6255039"/>
              <a:ext cx="9878" cy="22564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404228" y="6255039"/>
                <a:ext cx="9878" cy="2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7" name="墨迹 86"/>
              <p14:cNvContentPartPr/>
              <p14:nvPr/>
            </p14:nvContentPartPr>
            <p14:xfrm>
              <a:off x="9339306" y="6211851"/>
              <a:ext cx="42344" cy="19548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339306" y="6211851"/>
                <a:ext cx="42344" cy="195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8" name="墨迹 87"/>
              <p14:cNvContentPartPr/>
              <p14:nvPr/>
            </p14:nvContentPartPr>
            <p14:xfrm>
              <a:off x="9359062" y="6311447"/>
              <a:ext cx="110089" cy="2820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359062" y="6311447"/>
                <a:ext cx="110089" cy="28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9" name="墨迹 88"/>
              <p14:cNvContentPartPr/>
              <p14:nvPr/>
            </p14:nvContentPartPr>
            <p14:xfrm>
              <a:off x="9438095" y="6231242"/>
              <a:ext cx="50811" cy="15635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438095" y="6231242"/>
                <a:ext cx="50811" cy="15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0" name="墨迹 89"/>
              <p14:cNvContentPartPr/>
              <p14:nvPr/>
            </p14:nvContentPartPr>
            <p14:xfrm>
              <a:off x="9562295" y="6216963"/>
              <a:ext cx="177832" cy="164994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562295" y="6216963"/>
                <a:ext cx="177832" cy="16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1" name="墨迹 90"/>
              <p14:cNvContentPartPr/>
              <p14:nvPr/>
            </p14:nvContentPartPr>
            <p14:xfrm>
              <a:off x="9733954" y="6232476"/>
              <a:ext cx="127551" cy="13537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733954" y="6232476"/>
                <a:ext cx="127551" cy="13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墨迹 91"/>
              <p14:cNvContentPartPr/>
              <p14:nvPr/>
            </p14:nvContentPartPr>
            <p14:xfrm>
              <a:off x="9813516" y="6277603"/>
              <a:ext cx="108678" cy="42305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813516" y="6277603"/>
                <a:ext cx="108678" cy="423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3" name="墨迹 92"/>
              <p14:cNvContentPartPr/>
              <p14:nvPr/>
            </p14:nvContentPartPr>
            <p14:xfrm>
              <a:off x="9985705" y="6238116"/>
              <a:ext cx="112911" cy="4512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985705" y="6238116"/>
                <a:ext cx="112911" cy="45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4" name="墨迹 93"/>
              <p14:cNvContentPartPr/>
              <p14:nvPr/>
            </p14:nvContentPartPr>
            <p14:xfrm>
              <a:off x="3634592" y="3491048"/>
              <a:ext cx="268155" cy="31870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634592" y="3491048"/>
                <a:ext cx="268155" cy="318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5" name="墨迹 94"/>
              <p14:cNvContentPartPr/>
              <p14:nvPr/>
            </p14:nvContentPartPr>
            <p14:xfrm>
              <a:off x="1577534" y="3344388"/>
              <a:ext cx="329549" cy="43998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577534" y="3344388"/>
                <a:ext cx="329549" cy="43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6" name="墨迹 95"/>
              <p14:cNvContentPartPr/>
              <p14:nvPr/>
            </p14:nvContentPartPr>
            <p14:xfrm>
              <a:off x="8913074" y="2210587"/>
              <a:ext cx="11291" cy="846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913074" y="2210587"/>
                <a:ext cx="11291" cy="8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0" name="墨迹 99"/>
              <p14:cNvContentPartPr/>
              <p14:nvPr/>
            </p14:nvContentPartPr>
            <p14:xfrm>
              <a:off x="2019994" y="5792493"/>
              <a:ext cx="105006" cy="5995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019994" y="5792493"/>
                <a:ext cx="105006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1" name="墨迹 100"/>
              <p14:cNvContentPartPr/>
              <p14:nvPr/>
            </p14:nvContentPartPr>
            <p14:xfrm>
              <a:off x="3922502" y="3947953"/>
              <a:ext cx="33878" cy="36629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922502" y="3947953"/>
                <a:ext cx="33878" cy="366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2" name="墨迹 101"/>
              <p14:cNvContentPartPr/>
              <p14:nvPr/>
            </p14:nvContentPartPr>
            <p14:xfrm>
              <a:off x="3960790" y="4015642"/>
              <a:ext cx="164946" cy="157942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960790" y="4015642"/>
                <a:ext cx="164946" cy="157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3" name="墨迹 102"/>
              <p14:cNvContentPartPr/>
              <p14:nvPr/>
            </p14:nvContentPartPr>
            <p14:xfrm>
              <a:off x="4207073" y="3994490"/>
              <a:ext cx="133196" cy="26793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207073" y="3994490"/>
                <a:ext cx="133196" cy="26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墨迹 103"/>
              <p14:cNvContentPartPr/>
              <p14:nvPr/>
            </p14:nvContentPartPr>
            <p14:xfrm>
              <a:off x="4184131" y="4145381"/>
              <a:ext cx="133560" cy="8461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184131" y="4145381"/>
                <a:ext cx="133560" cy="8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5" name="墨迹 104"/>
              <p14:cNvContentPartPr/>
              <p14:nvPr/>
            </p14:nvContentPartPr>
            <p14:xfrm>
              <a:off x="4430591" y="4024104"/>
              <a:ext cx="1069810" cy="12691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430591" y="4024104"/>
                <a:ext cx="1069810" cy="12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6" name="墨迹 105"/>
              <p14:cNvContentPartPr/>
              <p14:nvPr/>
            </p14:nvContentPartPr>
            <p14:xfrm>
              <a:off x="4690290" y="3852059"/>
              <a:ext cx="259689" cy="19954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690290" y="3852059"/>
                <a:ext cx="259689" cy="199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7" name="墨迹 106"/>
              <p14:cNvContentPartPr/>
              <p14:nvPr/>
            </p14:nvContentPartPr>
            <p14:xfrm>
              <a:off x="4944334" y="3852059"/>
              <a:ext cx="191945" cy="16922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944334" y="3852059"/>
                <a:ext cx="191945" cy="16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8" name="墨迹 107"/>
              <p14:cNvContentPartPr/>
              <p14:nvPr/>
            </p14:nvContentPartPr>
            <p14:xfrm>
              <a:off x="5158856" y="3908467"/>
              <a:ext cx="84678" cy="29896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158856" y="3908467"/>
                <a:ext cx="84678" cy="29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9" name="墨迹 108"/>
              <p14:cNvContentPartPr/>
              <p14:nvPr/>
            </p14:nvContentPartPr>
            <p14:xfrm>
              <a:off x="5277412" y="3723731"/>
              <a:ext cx="79033" cy="12550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277412" y="3723731"/>
                <a:ext cx="79033" cy="125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0" name="墨迹 109"/>
              <p14:cNvContentPartPr/>
              <p14:nvPr/>
            </p14:nvContentPartPr>
            <p14:xfrm>
              <a:off x="5386629" y="3712449"/>
              <a:ext cx="99660" cy="4371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386629" y="3712449"/>
                <a:ext cx="99660" cy="43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1" name="墨迹 110"/>
              <p14:cNvContentPartPr/>
              <p14:nvPr/>
            </p14:nvContentPartPr>
            <p14:xfrm>
              <a:off x="4859646" y="4261017"/>
              <a:ext cx="5644" cy="282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859646" y="4261017"/>
                <a:ext cx="5644" cy="2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2" name="墨迹 111"/>
              <p14:cNvContentPartPr/>
              <p14:nvPr/>
            </p14:nvContentPartPr>
            <p14:xfrm>
              <a:off x="4662057" y="4207430"/>
              <a:ext cx="203233" cy="27075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662057" y="4207430"/>
                <a:ext cx="203233" cy="27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3" name="墨迹 112"/>
              <p14:cNvContentPartPr/>
              <p14:nvPr/>
            </p14:nvContentPartPr>
            <p14:xfrm>
              <a:off x="4854001" y="4264014"/>
              <a:ext cx="28244" cy="200072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854001" y="4264014"/>
                <a:ext cx="28244" cy="200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4" name="墨迹 113"/>
              <p14:cNvContentPartPr/>
              <p14:nvPr/>
            </p14:nvContentPartPr>
            <p14:xfrm>
              <a:off x="4876579" y="4342808"/>
              <a:ext cx="67755" cy="3948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876579" y="4342808"/>
                <a:ext cx="67755" cy="3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5" name="墨迹 114"/>
              <p14:cNvContentPartPr/>
              <p14:nvPr/>
            </p14:nvContentPartPr>
            <p14:xfrm>
              <a:off x="4927390" y="4247621"/>
              <a:ext cx="22589" cy="28697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927390" y="4247621"/>
                <a:ext cx="22589" cy="286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6" name="墨迹 115"/>
              <p14:cNvContentPartPr/>
              <p14:nvPr/>
            </p14:nvContentPartPr>
            <p14:xfrm>
              <a:off x="4961268" y="4272299"/>
              <a:ext cx="98789" cy="3666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961268" y="4272299"/>
                <a:ext cx="98789" cy="3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7" name="墨迹 116"/>
              <p14:cNvContentPartPr/>
              <p14:nvPr/>
            </p14:nvContentPartPr>
            <p14:xfrm>
              <a:off x="5000779" y="4224352"/>
              <a:ext cx="22589" cy="13820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000779" y="4224352"/>
                <a:ext cx="22589" cy="13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8" name="墨迹 117"/>
              <p14:cNvContentPartPr/>
              <p14:nvPr/>
            </p14:nvContentPartPr>
            <p14:xfrm>
              <a:off x="5034657" y="4207430"/>
              <a:ext cx="122788" cy="366651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034657" y="4207430"/>
                <a:ext cx="122788" cy="366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9" name="墨迹 118"/>
              <p14:cNvContentPartPr/>
              <p14:nvPr/>
            </p14:nvContentPartPr>
            <p14:xfrm>
              <a:off x="4770735" y="4243742"/>
              <a:ext cx="88911" cy="271111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770735" y="4243742"/>
                <a:ext cx="88911" cy="271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0" name="墨迹 119"/>
              <p14:cNvContentPartPr/>
              <p14:nvPr/>
            </p14:nvContentPartPr>
            <p14:xfrm>
              <a:off x="5170145" y="4100254"/>
              <a:ext cx="118556" cy="80558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170145" y="4100254"/>
                <a:ext cx="118556" cy="80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1" name="墨迹 120"/>
              <p14:cNvContentPartPr/>
              <p14:nvPr/>
            </p14:nvContentPartPr>
            <p14:xfrm>
              <a:off x="5463711" y="4320246"/>
              <a:ext cx="25400" cy="423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463711" y="4320246"/>
                <a:ext cx="25400" cy="4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2" name="墨迹 121"/>
              <p14:cNvContentPartPr/>
              <p14:nvPr/>
            </p14:nvContentPartPr>
            <p14:xfrm>
              <a:off x="5474989" y="4213070"/>
              <a:ext cx="129855" cy="34197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474989" y="4213070"/>
                <a:ext cx="129855" cy="341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3" name="墨迹 122"/>
              <p14:cNvContentPartPr/>
              <p14:nvPr/>
            </p14:nvContentPartPr>
            <p14:xfrm>
              <a:off x="5610489" y="4263838"/>
              <a:ext cx="206066" cy="210295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610489" y="4263838"/>
                <a:ext cx="206066" cy="210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4" name="墨迹 123"/>
              <p14:cNvContentPartPr/>
              <p14:nvPr/>
            </p14:nvContentPartPr>
            <p14:xfrm>
              <a:off x="5819378" y="4246915"/>
              <a:ext cx="56444" cy="20095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819378" y="4246915"/>
                <a:ext cx="56444" cy="200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5" name="墨迹 124"/>
              <p14:cNvContentPartPr/>
              <p14:nvPr/>
            </p14:nvContentPartPr>
            <p14:xfrm>
              <a:off x="5892767" y="4297682"/>
              <a:ext cx="87499" cy="12973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892767" y="4297682"/>
                <a:ext cx="87499" cy="12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6" name="墨迹 125"/>
              <p14:cNvContentPartPr/>
              <p14:nvPr/>
            </p14:nvContentPartPr>
            <p14:xfrm>
              <a:off x="5901233" y="4299092"/>
              <a:ext cx="70567" cy="370883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901233" y="4299092"/>
                <a:ext cx="70567" cy="370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7" name="墨迹 126"/>
              <p14:cNvContentPartPr/>
              <p14:nvPr/>
            </p14:nvContentPartPr>
            <p14:xfrm>
              <a:off x="5930161" y="4229992"/>
              <a:ext cx="92449" cy="13397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930161" y="4229992"/>
                <a:ext cx="92449" cy="133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8" name="墨迹 127"/>
              <p14:cNvContentPartPr/>
              <p14:nvPr/>
            </p14:nvContentPartPr>
            <p14:xfrm>
              <a:off x="6028255" y="4292041"/>
              <a:ext cx="81856" cy="11282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028255" y="4292041"/>
                <a:ext cx="81856" cy="11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9" name="墨迹 128"/>
              <p14:cNvContentPartPr/>
              <p14:nvPr/>
            </p14:nvContentPartPr>
            <p14:xfrm>
              <a:off x="6000022" y="4196148"/>
              <a:ext cx="180655" cy="42165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000022" y="4196148"/>
                <a:ext cx="180655" cy="421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0" name="墨迹 129"/>
              <p14:cNvContentPartPr/>
              <p14:nvPr/>
            </p14:nvContentPartPr>
            <p14:xfrm>
              <a:off x="6242777" y="4218711"/>
              <a:ext cx="118555" cy="10153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242777" y="4218711"/>
                <a:ext cx="118555" cy="101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1" name="墨迹 130"/>
              <p14:cNvContentPartPr/>
              <p14:nvPr/>
            </p14:nvContentPartPr>
            <p14:xfrm>
              <a:off x="5358727" y="3995899"/>
              <a:ext cx="915106" cy="14384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358727" y="3995899"/>
                <a:ext cx="915106" cy="143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2" name="墨迹 131"/>
              <p14:cNvContentPartPr/>
              <p14:nvPr/>
            </p14:nvContentPartPr>
            <p14:xfrm>
              <a:off x="6350749" y="3976157"/>
              <a:ext cx="165839" cy="564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6350749" y="3976157"/>
                <a:ext cx="165839" cy="5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3" name="墨迹 132"/>
              <p14:cNvContentPartPr/>
              <p14:nvPr/>
            </p14:nvContentPartPr>
            <p14:xfrm>
              <a:off x="6347927" y="4066409"/>
              <a:ext cx="163016" cy="9343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6347927" y="4066409"/>
                <a:ext cx="163016" cy="9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墨迹 133"/>
              <p14:cNvContentPartPr/>
              <p14:nvPr/>
            </p14:nvContentPartPr>
            <p14:xfrm>
              <a:off x="6416035" y="3884317"/>
              <a:ext cx="109019" cy="320292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6416035" y="3884317"/>
                <a:ext cx="109019" cy="320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5" name="墨迹 134"/>
              <p14:cNvContentPartPr/>
              <p14:nvPr/>
            </p14:nvContentPartPr>
            <p14:xfrm>
              <a:off x="6756510" y="3902827"/>
              <a:ext cx="11" cy="397676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6756510" y="3902827"/>
                <a:ext cx="11" cy="397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6" name="墨迹 135"/>
              <p14:cNvContentPartPr/>
              <p14:nvPr/>
            </p14:nvContentPartPr>
            <p14:xfrm>
              <a:off x="2974070" y="5753008"/>
              <a:ext cx="206056" cy="242554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2974070" y="5753008"/>
                <a:ext cx="206056" cy="242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7" name="墨迹 136"/>
              <p14:cNvContentPartPr/>
              <p14:nvPr/>
            </p14:nvContentPartPr>
            <p14:xfrm>
              <a:off x="3266049" y="5820698"/>
              <a:ext cx="106021" cy="11281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3266049" y="5820698"/>
                <a:ext cx="106021" cy="11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8" name="墨迹 137"/>
              <p14:cNvContentPartPr/>
              <p14:nvPr/>
            </p14:nvContentPartPr>
            <p14:xfrm>
              <a:off x="3264462" y="5922232"/>
              <a:ext cx="161241" cy="9871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3264462" y="5922232"/>
                <a:ext cx="161241" cy="9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9" name="墨迹 138"/>
              <p14:cNvContentPartPr/>
              <p14:nvPr/>
            </p14:nvContentPartPr>
            <p14:xfrm>
              <a:off x="3595070" y="5894028"/>
              <a:ext cx="1078982" cy="33845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3595070" y="5894028"/>
                <a:ext cx="1078982" cy="33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0" name="墨迹 139"/>
              <p14:cNvContentPartPr/>
              <p14:nvPr/>
            </p14:nvContentPartPr>
            <p14:xfrm>
              <a:off x="4018480" y="5588719"/>
              <a:ext cx="5644" cy="246080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4018480" y="5588719"/>
                <a:ext cx="5644" cy="246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1" name="墨迹 140"/>
              <p14:cNvContentPartPr/>
              <p14:nvPr/>
            </p14:nvContentPartPr>
            <p14:xfrm>
              <a:off x="3619059" y="6074534"/>
              <a:ext cx="280877" cy="394855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3619059" y="6074534"/>
                <a:ext cx="280877" cy="394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2" name="墨迹 141"/>
              <p14:cNvContentPartPr/>
              <p14:nvPr/>
            </p14:nvContentPartPr>
            <p14:xfrm>
              <a:off x="3928147" y="6183648"/>
              <a:ext cx="84689" cy="48828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3928147" y="6183648"/>
                <a:ext cx="84689" cy="48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3" name="墨迹 142"/>
              <p14:cNvContentPartPr/>
              <p14:nvPr/>
            </p14:nvContentPartPr>
            <p14:xfrm>
              <a:off x="3984602" y="6122480"/>
              <a:ext cx="11289" cy="160763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3984602" y="6122480"/>
                <a:ext cx="11289" cy="160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4" name="墨迹 143"/>
              <p14:cNvContentPartPr/>
              <p14:nvPr/>
            </p14:nvContentPartPr>
            <p14:xfrm>
              <a:off x="3719270" y="6133233"/>
              <a:ext cx="33877" cy="20077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3719270" y="6133233"/>
                <a:ext cx="33877" cy="200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5" name="墨迹 144"/>
              <p14:cNvContentPartPr/>
              <p14:nvPr/>
            </p14:nvContentPartPr>
            <p14:xfrm>
              <a:off x="3995891" y="6111199"/>
              <a:ext cx="110971" cy="298962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3995891" y="6111199"/>
                <a:ext cx="110971" cy="298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6" name="墨迹 145"/>
              <p14:cNvContentPartPr/>
              <p14:nvPr/>
            </p14:nvContentPartPr>
            <p14:xfrm>
              <a:off x="4114447" y="6057611"/>
              <a:ext cx="112911" cy="50767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114447" y="6057611"/>
                <a:ext cx="112911" cy="50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7" name="墨迹 146"/>
              <p14:cNvContentPartPr/>
              <p14:nvPr/>
            </p14:nvContentPartPr>
            <p14:xfrm>
              <a:off x="4566090" y="5944795"/>
              <a:ext cx="393237" cy="28205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4566090" y="5944795"/>
                <a:ext cx="393237" cy="2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8" name="墨迹 147"/>
              <p14:cNvContentPartPr/>
              <p14:nvPr/>
            </p14:nvContentPartPr>
            <p14:xfrm>
              <a:off x="4396724" y="6139403"/>
              <a:ext cx="5644" cy="21858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396724" y="6139403"/>
                <a:ext cx="5644" cy="21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9" name="墨迹 148"/>
              <p14:cNvContentPartPr/>
              <p14:nvPr/>
            </p14:nvContentPartPr>
            <p14:xfrm>
              <a:off x="4295102" y="6031523"/>
              <a:ext cx="186300" cy="289267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295102" y="6031523"/>
                <a:ext cx="186300" cy="289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0" name="墨迹 149"/>
              <p14:cNvContentPartPr/>
              <p14:nvPr/>
            </p14:nvContentPartPr>
            <p14:xfrm>
              <a:off x="4460764" y="6148216"/>
              <a:ext cx="171660" cy="141373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460764" y="6148216"/>
                <a:ext cx="171660" cy="141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1" name="墨迹 150"/>
              <p14:cNvContentPartPr/>
              <p14:nvPr/>
            </p14:nvContentPartPr>
            <p14:xfrm>
              <a:off x="4652708" y="6088283"/>
              <a:ext cx="102857" cy="18649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652708" y="6088283"/>
                <a:ext cx="102857" cy="186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2" name="墨迹 151"/>
              <p14:cNvContentPartPr/>
              <p14:nvPr/>
            </p14:nvContentPartPr>
            <p14:xfrm>
              <a:off x="4758035" y="6159145"/>
              <a:ext cx="149600" cy="121806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4758035" y="6159145"/>
                <a:ext cx="149600" cy="121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3" name="墨迹 152"/>
              <p14:cNvContentPartPr/>
              <p14:nvPr/>
            </p14:nvContentPartPr>
            <p14:xfrm>
              <a:off x="4808835" y="6155619"/>
              <a:ext cx="90333" cy="38145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4808835" y="6155619"/>
                <a:ext cx="90333" cy="381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4" name="墨迹 153"/>
              <p14:cNvContentPartPr/>
              <p14:nvPr/>
            </p14:nvContentPartPr>
            <p14:xfrm>
              <a:off x="4876579" y="6070302"/>
              <a:ext cx="121378" cy="81263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4876579" y="6070302"/>
                <a:ext cx="121378" cy="8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5" name="墨迹 154"/>
              <p14:cNvContentPartPr/>
              <p14:nvPr/>
            </p14:nvContentPartPr>
            <p14:xfrm>
              <a:off x="4983845" y="6035048"/>
              <a:ext cx="84689" cy="22563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983845" y="6035048"/>
                <a:ext cx="84689" cy="22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6" name="墨迹 155"/>
              <p14:cNvContentPartPr/>
              <p14:nvPr/>
            </p14:nvContentPartPr>
            <p14:xfrm>
              <a:off x="4927390" y="5944795"/>
              <a:ext cx="313322" cy="11282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4927390" y="5944795"/>
                <a:ext cx="313322" cy="11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7" name="墨迹 156"/>
              <p14:cNvContentPartPr/>
              <p14:nvPr/>
            </p14:nvContentPartPr>
            <p14:xfrm>
              <a:off x="4752379" y="5434303"/>
              <a:ext cx="50811" cy="33562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4752379" y="5434303"/>
                <a:ext cx="50811" cy="335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8" name="墨迹 157"/>
              <p14:cNvContentPartPr/>
              <p14:nvPr/>
            </p14:nvContentPartPr>
            <p14:xfrm>
              <a:off x="5243534" y="5905309"/>
              <a:ext cx="158078" cy="36666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5243534" y="5905309"/>
                <a:ext cx="158078" cy="3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9" name="墨迹 158"/>
              <p14:cNvContentPartPr/>
              <p14:nvPr/>
            </p14:nvContentPartPr>
            <p14:xfrm>
              <a:off x="5273697" y="6001203"/>
              <a:ext cx="156137" cy="16923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5273697" y="6001203"/>
                <a:ext cx="156137" cy="16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60" name="墨迹 159"/>
              <p14:cNvContentPartPr/>
              <p14:nvPr/>
            </p14:nvContentPartPr>
            <p14:xfrm>
              <a:off x="5542745" y="5936334"/>
              <a:ext cx="790365" cy="7050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5542745" y="5936334"/>
                <a:ext cx="790365" cy="70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1" name="墨迹 160"/>
              <p14:cNvContentPartPr/>
              <p14:nvPr/>
            </p14:nvContentPartPr>
            <p14:xfrm>
              <a:off x="4656413" y="6389008"/>
              <a:ext cx="225822" cy="19883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4656413" y="6389008"/>
                <a:ext cx="225822" cy="19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2" name="墨迹 161"/>
              <p14:cNvContentPartPr/>
              <p14:nvPr/>
            </p14:nvContentPartPr>
            <p14:xfrm>
              <a:off x="4633835" y="6345292"/>
              <a:ext cx="327433" cy="397676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4633835" y="6345292"/>
                <a:ext cx="327433" cy="397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3" name="墨迹 162"/>
              <p14:cNvContentPartPr/>
              <p14:nvPr/>
            </p14:nvContentPartPr>
            <p14:xfrm>
              <a:off x="5898411" y="5621683"/>
              <a:ext cx="90322" cy="323112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5898411" y="5621683"/>
                <a:ext cx="90322" cy="323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4" name="墨迹 163"/>
              <p14:cNvContentPartPr/>
              <p14:nvPr/>
            </p14:nvContentPartPr>
            <p14:xfrm>
              <a:off x="6050833" y="5707881"/>
              <a:ext cx="100211" cy="16569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6050833" y="5707881"/>
                <a:ext cx="100211" cy="16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5" name="墨迹 164"/>
              <p14:cNvContentPartPr/>
              <p14:nvPr/>
            </p14:nvContentPartPr>
            <p14:xfrm>
              <a:off x="6271010" y="5504813"/>
              <a:ext cx="50811" cy="161644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271010" y="5504813"/>
                <a:ext cx="50811" cy="161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6" name="墨迹 165"/>
              <p14:cNvContentPartPr/>
              <p14:nvPr/>
            </p14:nvContentPartPr>
            <p14:xfrm>
              <a:off x="6380404" y="5465327"/>
              <a:ext cx="88195" cy="165699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6380404" y="5465327"/>
                <a:ext cx="88195" cy="165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7" name="墨迹 166"/>
              <p14:cNvContentPartPr/>
              <p14:nvPr/>
            </p14:nvContentPartPr>
            <p14:xfrm>
              <a:off x="6491177" y="5589425"/>
              <a:ext cx="25411" cy="50767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6491177" y="5589425"/>
                <a:ext cx="25411" cy="50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8" name="墨迹 167"/>
              <p14:cNvContentPartPr/>
              <p14:nvPr/>
            </p14:nvContentPartPr>
            <p14:xfrm>
              <a:off x="6615377" y="5465327"/>
              <a:ext cx="124199" cy="10523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615377" y="5465327"/>
                <a:ext cx="124199" cy="105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9" name="墨迹 168"/>
              <p14:cNvContentPartPr/>
              <p14:nvPr/>
            </p14:nvContentPartPr>
            <p14:xfrm>
              <a:off x="6330994" y="5882746"/>
              <a:ext cx="544071" cy="6769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330994" y="5882746"/>
                <a:ext cx="544071" cy="67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70" name="墨迹 169"/>
              <p14:cNvContentPartPr/>
              <p14:nvPr/>
            </p14:nvContentPartPr>
            <p14:xfrm>
              <a:off x="6141166" y="6102738"/>
              <a:ext cx="16934" cy="11281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141166" y="6102738"/>
                <a:ext cx="16934" cy="11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71" name="墨迹 170"/>
              <p14:cNvContentPartPr/>
              <p14:nvPr/>
            </p14:nvContentPartPr>
            <p14:xfrm>
              <a:off x="6120518" y="6065191"/>
              <a:ext cx="209770" cy="283803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120518" y="6065191"/>
                <a:ext cx="209770" cy="283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72" name="墨迹 171"/>
              <p14:cNvContentPartPr/>
              <p14:nvPr/>
            </p14:nvContentPartPr>
            <p14:xfrm>
              <a:off x="6076244" y="6051971"/>
              <a:ext cx="313321" cy="377933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6076244" y="6051971"/>
                <a:ext cx="313321" cy="377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3" name="墨迹 172"/>
              <p14:cNvContentPartPr/>
              <p14:nvPr/>
            </p14:nvContentPartPr>
            <p14:xfrm>
              <a:off x="762992" y="3259775"/>
              <a:ext cx="1163847" cy="78777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62992" y="3259775"/>
                <a:ext cx="1163847" cy="787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" name="墨迹 12"/>
              <p14:cNvContentPartPr/>
              <p14:nvPr/>
            </p14:nvContentPartPr>
            <p14:xfrm>
              <a:off x="8824206" y="221362"/>
              <a:ext cx="212549" cy="21431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824206" y="221362"/>
                <a:ext cx="212549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4" name="墨迹 13"/>
              <p14:cNvContentPartPr/>
              <p14:nvPr/>
            </p14:nvContentPartPr>
            <p14:xfrm>
              <a:off x="9064977" y="231231"/>
              <a:ext cx="112889" cy="20867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064977" y="231231"/>
                <a:ext cx="1128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5" name="墨迹 14"/>
              <p14:cNvContentPartPr/>
              <p14:nvPr/>
            </p14:nvContentPartPr>
            <p14:xfrm>
              <a:off x="9183511" y="304549"/>
              <a:ext cx="124883" cy="35248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183511" y="304549"/>
                <a:ext cx="124883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7" name="墨迹 26"/>
              <p14:cNvContentPartPr/>
              <p14:nvPr/>
            </p14:nvContentPartPr>
            <p14:xfrm>
              <a:off x="9305925" y="90236"/>
              <a:ext cx="111830" cy="10715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305925" y="90236"/>
                <a:ext cx="11183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8" name="墨迹 27"/>
              <p14:cNvContentPartPr/>
              <p14:nvPr/>
            </p14:nvContentPartPr>
            <p14:xfrm>
              <a:off x="9409288" y="124075"/>
              <a:ext cx="73378" cy="1973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409288" y="124075"/>
                <a:ext cx="733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9" name="墨迹 28"/>
              <p14:cNvContentPartPr/>
              <p14:nvPr/>
            </p14:nvContentPartPr>
            <p14:xfrm>
              <a:off x="9403644" y="307369"/>
              <a:ext cx="166511" cy="1973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403644" y="307369"/>
                <a:ext cx="16651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0" name="墨迹 29"/>
              <p14:cNvContentPartPr/>
              <p14:nvPr/>
            </p14:nvContentPartPr>
            <p14:xfrm>
              <a:off x="9502422" y="231231"/>
              <a:ext cx="8466" cy="19739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502422" y="231231"/>
                <a:ext cx="846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1" name="墨迹 30"/>
              <p14:cNvContentPartPr/>
              <p14:nvPr/>
            </p14:nvContentPartPr>
            <p14:xfrm>
              <a:off x="9660466" y="214312"/>
              <a:ext cx="19756" cy="19457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660466" y="214312"/>
                <a:ext cx="1975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2" name="墨迹 31"/>
              <p14:cNvContentPartPr/>
              <p14:nvPr/>
            </p14:nvContentPartPr>
            <p14:xfrm>
              <a:off x="9697155" y="250971"/>
              <a:ext cx="84667" cy="2537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697155" y="250971"/>
                <a:ext cx="84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33" name="墨迹 32"/>
              <p14:cNvContentPartPr/>
              <p14:nvPr/>
            </p14:nvContentPartPr>
            <p14:xfrm>
              <a:off x="9764888" y="135355"/>
              <a:ext cx="28222" cy="30983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764888" y="135355"/>
                <a:ext cx="28222" cy="309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4" name="墨迹 33"/>
              <p14:cNvContentPartPr/>
              <p14:nvPr/>
            </p14:nvContentPartPr>
            <p14:xfrm>
              <a:off x="9804400" y="335039"/>
              <a:ext cx="8996" cy="898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804400" y="335039"/>
                <a:ext cx="8996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5" name="墨迹 34"/>
              <p14:cNvContentPartPr/>
              <p14:nvPr/>
            </p14:nvContentPartPr>
            <p14:xfrm>
              <a:off x="9810044" y="253791"/>
              <a:ext cx="214488" cy="12407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810044" y="253791"/>
                <a:ext cx="214488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4" name="墨迹 173"/>
              <p14:cNvContentPartPr/>
              <p14:nvPr/>
            </p14:nvContentPartPr>
            <p14:xfrm>
              <a:off x="10109200" y="259430"/>
              <a:ext cx="254000" cy="564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109200" y="259430"/>
                <a:ext cx="254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5" name="墨迹 174"/>
              <p14:cNvContentPartPr/>
              <p14:nvPr/>
            </p14:nvContentPartPr>
            <p14:xfrm>
              <a:off x="10312400" y="188052"/>
              <a:ext cx="121355" cy="6009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312400" y="188052"/>
                <a:ext cx="121355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6" name="墨迹 175"/>
              <p14:cNvContentPartPr/>
              <p14:nvPr/>
            </p14:nvContentPartPr>
            <p14:xfrm>
              <a:off x="10131777" y="310189"/>
              <a:ext cx="251178" cy="22559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131777" y="310189"/>
                <a:ext cx="2511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7" name="墨迹 176"/>
              <p14:cNvContentPartPr/>
              <p14:nvPr/>
            </p14:nvContentPartPr>
            <p14:xfrm>
              <a:off x="10131777" y="332748"/>
              <a:ext cx="112889" cy="9023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0131777" y="332748"/>
                <a:ext cx="1128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8" name="墨迹 177"/>
              <p14:cNvContentPartPr/>
              <p14:nvPr/>
            </p14:nvContentPartPr>
            <p14:xfrm>
              <a:off x="10600267" y="146634"/>
              <a:ext cx="33867" cy="18258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0600267" y="146634"/>
                <a:ext cx="33867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9" name="墨迹 178"/>
              <p14:cNvContentPartPr/>
              <p14:nvPr/>
            </p14:nvContentPartPr>
            <p14:xfrm>
              <a:off x="10617200" y="219952"/>
              <a:ext cx="2822" cy="1691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0617200" y="219952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0" name="墨迹 179"/>
              <p14:cNvContentPartPr/>
              <p14:nvPr/>
            </p14:nvContentPartPr>
            <p14:xfrm>
              <a:off x="10560755" y="129715"/>
              <a:ext cx="265289" cy="217132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560755" y="129715"/>
                <a:ext cx="26528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1" name="墨迹 180"/>
              <p14:cNvContentPartPr/>
              <p14:nvPr/>
            </p14:nvContentPartPr>
            <p14:xfrm>
              <a:off x="10809111" y="143462"/>
              <a:ext cx="252060" cy="202152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0809111" y="143462"/>
                <a:ext cx="252060" cy="202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2" name="墨迹 181"/>
              <p14:cNvContentPartPr/>
              <p14:nvPr/>
            </p14:nvContentPartPr>
            <p14:xfrm>
              <a:off x="11029244" y="253791"/>
              <a:ext cx="127706" cy="281990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1029244" y="253791"/>
                <a:ext cx="12770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3" name="墨迹 182"/>
              <p14:cNvContentPartPr/>
              <p14:nvPr/>
            </p14:nvContentPartPr>
            <p14:xfrm>
              <a:off x="11179880" y="31018"/>
              <a:ext cx="109008" cy="132536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1179880" y="31018"/>
                <a:ext cx="10900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4" name="墨迹 183"/>
              <p14:cNvContentPartPr/>
              <p14:nvPr/>
            </p14:nvContentPartPr>
            <p14:xfrm>
              <a:off x="11266311" y="50758"/>
              <a:ext cx="132644" cy="2819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266311" y="50758"/>
                <a:ext cx="132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5" name="墨迹 184"/>
              <p14:cNvContentPartPr/>
              <p14:nvPr/>
            </p14:nvContentPartPr>
            <p14:xfrm>
              <a:off x="11294532" y="236871"/>
              <a:ext cx="166512" cy="360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1294532" y="236871"/>
                <a:ext cx="16651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6" name="墨迹 185"/>
              <p14:cNvContentPartPr/>
              <p14:nvPr/>
            </p14:nvContentPartPr>
            <p14:xfrm>
              <a:off x="11373555" y="169194"/>
              <a:ext cx="11289" cy="203032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1373555" y="169194"/>
                <a:ext cx="11289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7" name="墨迹 186"/>
              <p14:cNvContentPartPr/>
              <p14:nvPr/>
            </p14:nvContentPartPr>
            <p14:xfrm>
              <a:off x="11582400" y="127953"/>
              <a:ext cx="28222" cy="145577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1582400" y="127953"/>
                <a:ext cx="28222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8" name="墨迹 187"/>
              <p14:cNvContentPartPr/>
              <p14:nvPr/>
            </p14:nvContentPartPr>
            <p14:xfrm>
              <a:off x="11627555" y="177653"/>
              <a:ext cx="64912" cy="4229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1627555" y="177653"/>
                <a:ext cx="6491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9" name="墨迹 188"/>
              <p14:cNvContentPartPr/>
              <p14:nvPr/>
            </p14:nvContentPartPr>
            <p14:xfrm>
              <a:off x="11661422" y="87416"/>
              <a:ext cx="56445" cy="380687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1661422" y="87416"/>
                <a:ext cx="56445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0" name="墨迹 189"/>
              <p14:cNvContentPartPr/>
              <p14:nvPr/>
            </p14:nvContentPartPr>
            <p14:xfrm>
              <a:off x="11740444" y="107156"/>
              <a:ext cx="104423" cy="22559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1740444" y="107156"/>
                <a:ext cx="1044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1" name="墨迹 190"/>
              <p14:cNvContentPartPr/>
              <p14:nvPr/>
            </p14:nvContentPartPr>
            <p14:xfrm>
              <a:off x="11782777" y="15333"/>
              <a:ext cx="53623" cy="232818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1782777" y="15333"/>
                <a:ext cx="53623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2" name="墨迹 191"/>
              <p14:cNvContentPartPr/>
              <p14:nvPr/>
            </p14:nvContentPartPr>
            <p14:xfrm>
              <a:off x="11492088" y="157914"/>
              <a:ext cx="16933" cy="11280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1492088" y="157914"/>
                <a:ext cx="169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3" name="墨迹 192"/>
              <p14:cNvContentPartPr/>
              <p14:nvPr/>
            </p14:nvContentPartPr>
            <p14:xfrm>
              <a:off x="8561211" y="231231"/>
              <a:ext cx="334433" cy="248152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8561211" y="231231"/>
                <a:ext cx="334433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4" name="墨迹 193"/>
              <p14:cNvContentPartPr/>
              <p14:nvPr/>
            </p14:nvContentPartPr>
            <p14:xfrm>
              <a:off x="2357790" y="1880874"/>
              <a:ext cx="1367543" cy="93056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2357790" y="1880874"/>
                <a:ext cx="1367543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5" name="墨迹 194"/>
              <p14:cNvContentPartPr/>
              <p14:nvPr/>
            </p14:nvContentPartPr>
            <p14:xfrm>
              <a:off x="3730977" y="1770897"/>
              <a:ext cx="79023" cy="5075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3730977" y="1770897"/>
                <a:ext cx="7902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6" name="墨迹 195"/>
              <p14:cNvContentPartPr/>
              <p14:nvPr/>
            </p14:nvContentPartPr>
            <p14:xfrm>
              <a:off x="3691466" y="1834874"/>
              <a:ext cx="174978" cy="233523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3691466" y="1834874"/>
                <a:ext cx="174978" cy="233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7" name="墨迹 196"/>
              <p14:cNvContentPartPr/>
              <p14:nvPr/>
            </p14:nvContentPartPr>
            <p14:xfrm>
              <a:off x="3893431" y="1776537"/>
              <a:ext cx="170569" cy="377162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3893431" y="1776537"/>
                <a:ext cx="170569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8" name="墨迹 197"/>
              <p14:cNvContentPartPr/>
              <p14:nvPr/>
            </p14:nvContentPartPr>
            <p14:xfrm>
              <a:off x="4171244" y="1855495"/>
              <a:ext cx="90311" cy="223124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4171244" y="1855495"/>
                <a:ext cx="90311" cy="223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9" name="墨迹 198"/>
              <p14:cNvContentPartPr/>
              <p14:nvPr/>
            </p14:nvContentPartPr>
            <p14:xfrm>
              <a:off x="4301066" y="1904490"/>
              <a:ext cx="101600" cy="11737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301066" y="1904490"/>
                <a:ext cx="101600" cy="117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0" name="墨迹 199"/>
              <p14:cNvContentPartPr/>
              <p14:nvPr/>
            </p14:nvContentPartPr>
            <p14:xfrm>
              <a:off x="4402666" y="1798392"/>
              <a:ext cx="16934" cy="584424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402666" y="1798392"/>
                <a:ext cx="16934" cy="584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1" name="墨迹 200"/>
              <p14:cNvContentPartPr/>
              <p14:nvPr/>
            </p14:nvContentPartPr>
            <p14:xfrm>
              <a:off x="4667955" y="1809671"/>
              <a:ext cx="33867" cy="319883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667955" y="1809671"/>
                <a:ext cx="33867" cy="319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2" name="墨迹 201"/>
              <p14:cNvContentPartPr/>
              <p14:nvPr/>
            </p14:nvContentPartPr>
            <p14:xfrm>
              <a:off x="4696177" y="1855495"/>
              <a:ext cx="200378" cy="162144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696177" y="1855495"/>
                <a:ext cx="20037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3" name="墨迹 202"/>
              <p14:cNvContentPartPr/>
              <p14:nvPr/>
            </p14:nvContentPartPr>
            <p14:xfrm>
              <a:off x="4882444" y="1883694"/>
              <a:ext cx="237067" cy="183822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4882444" y="1883694"/>
                <a:ext cx="237067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4" name="墨迹 203"/>
              <p14:cNvContentPartPr/>
              <p14:nvPr/>
            </p14:nvContentPartPr>
            <p14:xfrm>
              <a:off x="5130800" y="1808261"/>
              <a:ext cx="31044" cy="385622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5130800" y="1808261"/>
                <a:ext cx="31044" cy="385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5" name="墨迹 204"/>
              <p14:cNvContentPartPr/>
              <p14:nvPr/>
            </p14:nvContentPartPr>
            <p14:xfrm>
              <a:off x="4673600" y="2271077"/>
              <a:ext cx="11288" cy="210259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673600" y="2271077"/>
                <a:ext cx="11288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6" name="墨迹 205"/>
              <p14:cNvContentPartPr/>
              <p14:nvPr/>
            </p14:nvContentPartPr>
            <p14:xfrm>
              <a:off x="4673600" y="2346157"/>
              <a:ext cx="121355" cy="4511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4673600" y="2346157"/>
                <a:ext cx="12135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7" name="墨迹 206"/>
              <p14:cNvContentPartPr/>
              <p14:nvPr/>
            </p14:nvContentPartPr>
            <p14:xfrm>
              <a:off x="4780844" y="2224902"/>
              <a:ext cx="11289" cy="352487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4780844" y="2224902"/>
                <a:ext cx="11289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8" name="墨迹 207"/>
              <p14:cNvContentPartPr/>
              <p14:nvPr/>
            </p14:nvContentPartPr>
            <p14:xfrm>
              <a:off x="4824412" y="2348272"/>
              <a:ext cx="142699" cy="121961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4824412" y="2348272"/>
                <a:ext cx="142699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9" name="墨迹 208"/>
              <p14:cNvContentPartPr/>
              <p14:nvPr/>
            </p14:nvContentPartPr>
            <p14:xfrm>
              <a:off x="4918251" y="2303330"/>
              <a:ext cx="221897" cy="161968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4918251" y="2303330"/>
                <a:ext cx="221897" cy="161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0" name="墨迹 209"/>
              <p14:cNvContentPartPr/>
              <p14:nvPr/>
            </p14:nvContentPartPr>
            <p14:xfrm>
              <a:off x="5164666" y="2199522"/>
              <a:ext cx="118534" cy="212198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5164666" y="2199522"/>
                <a:ext cx="118534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1" name="墨迹 210"/>
              <p14:cNvContentPartPr/>
              <p14:nvPr/>
            </p14:nvContentPartPr>
            <p14:xfrm>
              <a:off x="5308600" y="2306679"/>
              <a:ext cx="146755" cy="104336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308600" y="2306679"/>
                <a:ext cx="14675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2" name="墨迹 211"/>
              <p14:cNvContentPartPr/>
              <p14:nvPr/>
            </p14:nvContentPartPr>
            <p14:xfrm>
              <a:off x="5387622" y="2280595"/>
              <a:ext cx="42333" cy="437789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5387622" y="2280595"/>
                <a:ext cx="42333" cy="437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3" name="墨迹 212"/>
              <p14:cNvContentPartPr/>
              <p14:nvPr/>
            </p14:nvContentPartPr>
            <p14:xfrm>
              <a:off x="9121422" y="1990850"/>
              <a:ext cx="101600" cy="101516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9121422" y="1990850"/>
                <a:ext cx="1016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4" name="墨迹 213"/>
              <p14:cNvContentPartPr/>
              <p14:nvPr/>
            </p14:nvContentPartPr>
            <p14:xfrm>
              <a:off x="9317213" y="4232671"/>
              <a:ext cx="347487" cy="14100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9317213" y="4232671"/>
                <a:ext cx="34748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5" name="墨迹 214"/>
              <p14:cNvContentPartPr/>
              <p14:nvPr/>
            </p14:nvContentPartPr>
            <p14:xfrm>
              <a:off x="9311922" y="4212932"/>
              <a:ext cx="435328" cy="3383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9311922" y="4212932"/>
                <a:ext cx="4353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6" name="墨迹 215"/>
              <p14:cNvContentPartPr/>
              <p14:nvPr/>
            </p14:nvContentPartPr>
            <p14:xfrm>
              <a:off x="9426222" y="6130465"/>
              <a:ext cx="476955" cy="707795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9426222" y="6130465"/>
                <a:ext cx="476955" cy="707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7" name="墨迹 216"/>
              <p14:cNvContentPartPr/>
              <p14:nvPr/>
            </p14:nvContentPartPr>
            <p14:xfrm>
              <a:off x="9660113" y="5681748"/>
              <a:ext cx="347487" cy="479736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9660113" y="5681748"/>
                <a:ext cx="347487" cy="479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8" name="墨迹 217"/>
              <p14:cNvContentPartPr/>
              <p14:nvPr/>
            </p14:nvContentPartPr>
            <p14:xfrm>
              <a:off x="1289755" y="3124450"/>
              <a:ext cx="739422" cy="95877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289755" y="3124450"/>
                <a:ext cx="73942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9" name="墨迹 218"/>
              <p14:cNvContentPartPr/>
              <p14:nvPr/>
            </p14:nvContentPartPr>
            <p14:xfrm>
              <a:off x="1535288" y="2546194"/>
              <a:ext cx="39512" cy="208144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1535288" y="2546194"/>
                <a:ext cx="39512" cy="208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0" name="墨迹 219"/>
              <p14:cNvContentPartPr/>
              <p14:nvPr/>
            </p14:nvContentPartPr>
            <p14:xfrm>
              <a:off x="1569155" y="2430754"/>
              <a:ext cx="229482" cy="350373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1569155" y="2430754"/>
                <a:ext cx="229482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1" name="墨迹 220"/>
              <p14:cNvContentPartPr/>
              <p14:nvPr/>
            </p14:nvContentPartPr>
            <p14:xfrm>
              <a:off x="1642533" y="2478693"/>
              <a:ext cx="28222" cy="225592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1642533" y="2478693"/>
                <a:ext cx="282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2" name="墨迹 221"/>
              <p14:cNvContentPartPr/>
              <p14:nvPr/>
            </p14:nvContentPartPr>
            <p14:xfrm>
              <a:off x="1811866" y="2481513"/>
              <a:ext cx="73378" cy="397606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1811866" y="2481513"/>
                <a:ext cx="73378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3" name="墨迹 222"/>
              <p14:cNvContentPartPr/>
              <p14:nvPr/>
            </p14:nvContentPartPr>
            <p14:xfrm>
              <a:off x="1884538" y="2403965"/>
              <a:ext cx="285750" cy="296090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1884538" y="2403965"/>
                <a:ext cx="285750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4" name="墨迹 223"/>
              <p14:cNvContentPartPr/>
              <p14:nvPr/>
            </p14:nvContentPartPr>
            <p14:xfrm>
              <a:off x="2345972" y="2379996"/>
              <a:ext cx="79198" cy="211493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2345972" y="2379996"/>
                <a:ext cx="7919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5" name="墨迹 224"/>
              <p14:cNvContentPartPr/>
              <p14:nvPr/>
            </p14:nvContentPartPr>
            <p14:xfrm>
              <a:off x="2460977" y="2408195"/>
              <a:ext cx="11289" cy="170781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2460977" y="2408195"/>
                <a:ext cx="11289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6" name="墨迹 225"/>
              <p14:cNvContentPartPr/>
              <p14:nvPr/>
            </p14:nvContentPartPr>
            <p14:xfrm>
              <a:off x="2472266" y="2447674"/>
              <a:ext cx="62089" cy="62038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2472266" y="2447674"/>
                <a:ext cx="620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7" name="墨迹 226"/>
              <p14:cNvContentPartPr/>
              <p14:nvPr/>
            </p14:nvContentPartPr>
            <p14:xfrm>
              <a:off x="2545644" y="2368012"/>
              <a:ext cx="14111" cy="299614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2545644" y="2368012"/>
                <a:ext cx="14111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8" name="墨迹 227"/>
              <p14:cNvContentPartPr/>
              <p14:nvPr/>
            </p14:nvContentPartPr>
            <p14:xfrm>
              <a:off x="2630311" y="2413835"/>
              <a:ext cx="101600" cy="3947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2630311" y="2413835"/>
                <a:ext cx="101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9" name="墨迹 228"/>
              <p14:cNvContentPartPr/>
              <p14:nvPr/>
            </p14:nvContentPartPr>
            <p14:xfrm>
              <a:off x="2626959" y="2487152"/>
              <a:ext cx="135996" cy="33839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2626959" y="2487152"/>
                <a:ext cx="13599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0" name="墨迹 229"/>
              <p14:cNvContentPartPr/>
              <p14:nvPr/>
            </p14:nvContentPartPr>
            <p14:xfrm>
              <a:off x="2822222" y="2320426"/>
              <a:ext cx="90311" cy="224534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2822222" y="2320426"/>
                <a:ext cx="90311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1" name="墨迹 230"/>
              <p14:cNvContentPartPr/>
              <p14:nvPr/>
            </p14:nvContentPartPr>
            <p14:xfrm>
              <a:off x="2946400" y="2453314"/>
              <a:ext cx="50800" cy="42298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2946400" y="2453314"/>
                <a:ext cx="5080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2" name="墨迹 231"/>
              <p14:cNvContentPartPr/>
              <p14:nvPr/>
            </p14:nvContentPartPr>
            <p14:xfrm>
              <a:off x="3033888" y="2355851"/>
              <a:ext cx="25400" cy="511988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3033888" y="2355851"/>
                <a:ext cx="25400" cy="511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3" name="墨迹 232"/>
              <p14:cNvContentPartPr/>
              <p14:nvPr/>
            </p14:nvContentPartPr>
            <p14:xfrm>
              <a:off x="2974622" y="4229851"/>
              <a:ext cx="117122" cy="518862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2974622" y="4229851"/>
                <a:ext cx="117122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4" name="墨迹 233"/>
              <p14:cNvContentPartPr/>
              <p14:nvPr/>
            </p14:nvContentPartPr>
            <p14:xfrm>
              <a:off x="2981677" y="4167814"/>
              <a:ext cx="416278" cy="29890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2981677" y="4167814"/>
                <a:ext cx="416278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5" name="墨迹 234"/>
              <p14:cNvContentPartPr/>
              <p14:nvPr/>
            </p14:nvContentPartPr>
            <p14:xfrm>
              <a:off x="3462866" y="4379306"/>
              <a:ext cx="105018" cy="59958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3462866" y="437930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6" name="墨迹 235"/>
              <p14:cNvContentPartPr/>
              <p14:nvPr/>
            </p14:nvContentPartPr>
            <p14:xfrm>
              <a:off x="2528711" y="4303169"/>
              <a:ext cx="28222" cy="214312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2528711" y="4303169"/>
                <a:ext cx="2822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7" name="墨迹 236"/>
              <p14:cNvContentPartPr/>
              <p14:nvPr/>
            </p14:nvContentPartPr>
            <p14:xfrm>
              <a:off x="2555345" y="4224212"/>
              <a:ext cx="221721" cy="301024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2555345" y="4224212"/>
                <a:ext cx="221721" cy="30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8" name="墨迹 237"/>
              <p14:cNvContentPartPr/>
              <p14:nvPr/>
            </p14:nvContentPartPr>
            <p14:xfrm>
              <a:off x="2647244" y="4283430"/>
              <a:ext cx="45156" cy="377866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2647244" y="4283430"/>
                <a:ext cx="45156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9" name="墨迹 238"/>
              <p14:cNvContentPartPr/>
              <p14:nvPr/>
            </p14:nvContentPartPr>
            <p14:xfrm>
              <a:off x="2946400" y="4212932"/>
              <a:ext cx="163688" cy="490663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2946400" y="4212932"/>
                <a:ext cx="16368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0" name="墨迹 239"/>
              <p14:cNvContentPartPr/>
              <p14:nvPr/>
            </p14:nvContentPartPr>
            <p14:xfrm>
              <a:off x="3057877" y="4169929"/>
              <a:ext cx="280811" cy="339093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3057877" y="4169929"/>
                <a:ext cx="280811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1" name="墨迹 240"/>
              <p14:cNvContentPartPr/>
              <p14:nvPr/>
            </p14:nvContentPartPr>
            <p14:xfrm>
              <a:off x="9149644" y="1632194"/>
              <a:ext cx="146756" cy="231760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9149644" y="1632194"/>
                <a:ext cx="146756" cy="231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2" name="墨迹 241"/>
              <p14:cNvContentPartPr/>
              <p14:nvPr/>
            </p14:nvContentPartPr>
            <p14:xfrm>
              <a:off x="9318977" y="1588661"/>
              <a:ext cx="8467" cy="329576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9318977" y="1588661"/>
                <a:ext cx="8467" cy="329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3" name="墨迹 242"/>
              <p14:cNvContentPartPr/>
              <p14:nvPr/>
            </p14:nvContentPartPr>
            <p14:xfrm>
              <a:off x="9204325" y="1776537"/>
              <a:ext cx="120297" cy="360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9204325" y="1776537"/>
                <a:ext cx="12029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4" name="墨迹 243"/>
              <p14:cNvContentPartPr/>
              <p14:nvPr/>
            </p14:nvContentPartPr>
            <p14:xfrm>
              <a:off x="9340850" y="1601703"/>
              <a:ext cx="347838" cy="280581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9340850" y="1601703"/>
                <a:ext cx="347838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5" name="墨迹 244"/>
              <p14:cNvContentPartPr/>
              <p14:nvPr/>
            </p14:nvContentPartPr>
            <p14:xfrm>
              <a:off x="6357584" y="3925302"/>
              <a:ext cx="235832" cy="6573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6357584" y="3925302"/>
                <a:ext cx="235832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6" name="墨迹 245"/>
              <p14:cNvContentPartPr/>
              <p14:nvPr/>
            </p14:nvContentPartPr>
            <p14:xfrm>
              <a:off x="6342238" y="3992980"/>
              <a:ext cx="248356" cy="50758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6342238" y="3992980"/>
                <a:ext cx="2483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7" name="墨迹 246"/>
              <p14:cNvContentPartPr/>
              <p14:nvPr/>
            </p14:nvContentPartPr>
            <p14:xfrm>
              <a:off x="6419144" y="3803165"/>
              <a:ext cx="86078" cy="502824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6419144" y="3803165"/>
                <a:ext cx="86078" cy="502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8" name="墨迹 247"/>
              <p14:cNvContentPartPr/>
              <p14:nvPr/>
            </p14:nvContentPartPr>
            <p14:xfrm>
              <a:off x="5254977" y="3694070"/>
              <a:ext cx="135467" cy="157915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5254977" y="3694070"/>
                <a:ext cx="13546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9" name="墨迹 248"/>
              <p14:cNvContentPartPr/>
              <p14:nvPr/>
            </p14:nvContentPartPr>
            <p14:xfrm>
              <a:off x="5379155" y="3722269"/>
              <a:ext cx="98778" cy="4511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5379155" y="3722269"/>
                <a:ext cx="98778" cy="4511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" y="419735"/>
            <a:ext cx="11555730" cy="50184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868932" y="1088069"/>
              <a:ext cx="359182" cy="33562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868932" y="1088069"/>
                <a:ext cx="359182" cy="335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999930" y="958330"/>
              <a:ext cx="1396372" cy="8461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999930" y="958330"/>
                <a:ext cx="1396372" cy="84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029769" y="202463"/>
              <a:ext cx="76211" cy="2256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029769" y="202463"/>
                <a:ext cx="76211" cy="22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999772" y="251644"/>
              <a:ext cx="159841" cy="15600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999772" y="251644"/>
                <a:ext cx="159841" cy="156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233002" y="112211"/>
              <a:ext cx="184183" cy="34972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233002" y="112211"/>
                <a:ext cx="184183" cy="349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408013" y="185541"/>
              <a:ext cx="129844" cy="24414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408013" y="185541"/>
                <a:ext cx="129844" cy="244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577379" y="226966"/>
              <a:ext cx="101611" cy="15811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577379" y="226966"/>
                <a:ext cx="101611" cy="158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673346" y="177080"/>
              <a:ext cx="16944" cy="5612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673346" y="177080"/>
                <a:ext cx="16944" cy="561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124979" y="217271"/>
              <a:ext cx="56455" cy="34056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124979" y="217271"/>
                <a:ext cx="56455" cy="340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156740" y="233488"/>
              <a:ext cx="380360" cy="60356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156740" y="233488"/>
                <a:ext cx="380360" cy="603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10318794" y="1670481"/>
              <a:ext cx="290732" cy="20518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318794" y="1670481"/>
                <a:ext cx="290732" cy="205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10640582" y="1693925"/>
              <a:ext cx="129843" cy="19513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640582" y="1693925"/>
                <a:ext cx="129843" cy="195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10787360" y="1759323"/>
              <a:ext cx="132666" cy="11845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787360" y="1759323"/>
                <a:ext cx="132666" cy="118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10821238" y="1750862"/>
              <a:ext cx="67744" cy="36383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821238" y="1750862"/>
                <a:ext cx="67744" cy="363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10934138" y="1516769"/>
              <a:ext cx="132677" cy="16164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934138" y="1516769"/>
                <a:ext cx="132677" cy="161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11035759" y="1539332"/>
              <a:ext cx="175010" cy="3384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1035759" y="1539332"/>
                <a:ext cx="175010" cy="33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11295448" y="3908467"/>
              <a:ext cx="225822" cy="21999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295448" y="3908467"/>
                <a:ext cx="225822" cy="219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11493037" y="3882555"/>
              <a:ext cx="224410" cy="24731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493037" y="3882555"/>
                <a:ext cx="224410" cy="247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11701925" y="4004361"/>
              <a:ext cx="95966" cy="47382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701925" y="4004361"/>
                <a:ext cx="95966" cy="473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11814824" y="3733603"/>
              <a:ext cx="121378" cy="12973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814824" y="3733603"/>
                <a:ext cx="121378" cy="12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11922091" y="3751935"/>
              <a:ext cx="186299" cy="4935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1922091" y="3751935"/>
                <a:ext cx="186299" cy="49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墨迹 49"/>
              <p14:cNvContentPartPr/>
              <p14:nvPr/>
            </p14:nvContentPartPr>
            <p14:xfrm>
              <a:off x="8755007" y="5200210"/>
              <a:ext cx="124199" cy="5076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755007" y="5200210"/>
                <a:ext cx="124199" cy="50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4" name="墨迹 93"/>
              <p14:cNvContentPartPr/>
              <p14:nvPr/>
            </p14:nvContentPartPr>
            <p14:xfrm>
              <a:off x="3634592" y="3491048"/>
              <a:ext cx="268155" cy="31870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634592" y="3491048"/>
                <a:ext cx="268155" cy="318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5" name="墨迹 94"/>
              <p14:cNvContentPartPr/>
              <p14:nvPr/>
            </p14:nvContentPartPr>
            <p14:xfrm>
              <a:off x="1577534" y="3344388"/>
              <a:ext cx="329549" cy="43998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577534" y="3344388"/>
                <a:ext cx="329549" cy="43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" name="墨迹 95"/>
              <p14:cNvContentPartPr/>
              <p14:nvPr/>
            </p14:nvContentPartPr>
            <p14:xfrm>
              <a:off x="8913074" y="2210587"/>
              <a:ext cx="11291" cy="846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913074" y="2210587"/>
                <a:ext cx="11291" cy="8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1" name="墨迹 100"/>
              <p14:cNvContentPartPr/>
              <p14:nvPr/>
            </p14:nvContentPartPr>
            <p14:xfrm>
              <a:off x="3922502" y="3947953"/>
              <a:ext cx="33878" cy="36629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922502" y="3947953"/>
                <a:ext cx="33878" cy="366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" name="墨迹 101"/>
              <p14:cNvContentPartPr/>
              <p14:nvPr/>
            </p14:nvContentPartPr>
            <p14:xfrm>
              <a:off x="3960790" y="4015642"/>
              <a:ext cx="164946" cy="157942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960790" y="4015642"/>
                <a:ext cx="164946" cy="157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" name="墨迹 102"/>
              <p14:cNvContentPartPr/>
              <p14:nvPr/>
            </p14:nvContentPartPr>
            <p14:xfrm>
              <a:off x="4207073" y="3994490"/>
              <a:ext cx="133196" cy="26793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207073" y="3994490"/>
                <a:ext cx="133196" cy="26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" name="墨迹 103"/>
              <p14:cNvContentPartPr/>
              <p14:nvPr/>
            </p14:nvContentPartPr>
            <p14:xfrm>
              <a:off x="4184131" y="4145381"/>
              <a:ext cx="133560" cy="8461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184131" y="4145381"/>
                <a:ext cx="133560" cy="8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5" name="墨迹 104"/>
              <p14:cNvContentPartPr/>
              <p14:nvPr/>
            </p14:nvContentPartPr>
            <p14:xfrm>
              <a:off x="4430591" y="4024104"/>
              <a:ext cx="1069810" cy="12691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430591" y="4024104"/>
                <a:ext cx="1069810" cy="12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6" name="墨迹 105"/>
              <p14:cNvContentPartPr/>
              <p14:nvPr/>
            </p14:nvContentPartPr>
            <p14:xfrm>
              <a:off x="4690290" y="3852059"/>
              <a:ext cx="259689" cy="19954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690290" y="3852059"/>
                <a:ext cx="259689" cy="199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7" name="墨迹 106"/>
              <p14:cNvContentPartPr/>
              <p14:nvPr/>
            </p14:nvContentPartPr>
            <p14:xfrm>
              <a:off x="4944334" y="3852059"/>
              <a:ext cx="191945" cy="16922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944334" y="3852059"/>
                <a:ext cx="191945" cy="16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" name="墨迹 107"/>
              <p14:cNvContentPartPr/>
              <p14:nvPr/>
            </p14:nvContentPartPr>
            <p14:xfrm>
              <a:off x="5158856" y="3908467"/>
              <a:ext cx="84678" cy="29896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158856" y="3908467"/>
                <a:ext cx="84678" cy="29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9" name="墨迹 108"/>
              <p14:cNvContentPartPr/>
              <p14:nvPr/>
            </p14:nvContentPartPr>
            <p14:xfrm>
              <a:off x="5277412" y="3723731"/>
              <a:ext cx="79033" cy="12550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277412" y="3723731"/>
                <a:ext cx="79033" cy="125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0" name="墨迹 109"/>
              <p14:cNvContentPartPr/>
              <p14:nvPr/>
            </p14:nvContentPartPr>
            <p14:xfrm>
              <a:off x="5386629" y="3712449"/>
              <a:ext cx="99660" cy="4371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386629" y="3712449"/>
                <a:ext cx="99660" cy="43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1" name="墨迹 110"/>
              <p14:cNvContentPartPr/>
              <p14:nvPr/>
            </p14:nvContentPartPr>
            <p14:xfrm>
              <a:off x="4859646" y="4261017"/>
              <a:ext cx="5644" cy="282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859646" y="4261017"/>
                <a:ext cx="5644" cy="2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墨迹 111"/>
              <p14:cNvContentPartPr/>
              <p14:nvPr/>
            </p14:nvContentPartPr>
            <p14:xfrm>
              <a:off x="4662057" y="4207430"/>
              <a:ext cx="203233" cy="27075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662057" y="4207430"/>
                <a:ext cx="203233" cy="27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3" name="墨迹 112"/>
              <p14:cNvContentPartPr/>
              <p14:nvPr/>
            </p14:nvContentPartPr>
            <p14:xfrm>
              <a:off x="4854001" y="4264014"/>
              <a:ext cx="28244" cy="200072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854001" y="4264014"/>
                <a:ext cx="28244" cy="200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4" name="墨迹 113"/>
              <p14:cNvContentPartPr/>
              <p14:nvPr/>
            </p14:nvContentPartPr>
            <p14:xfrm>
              <a:off x="4876579" y="4342808"/>
              <a:ext cx="67755" cy="3948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876579" y="4342808"/>
                <a:ext cx="67755" cy="39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5" name="墨迹 114"/>
              <p14:cNvContentPartPr/>
              <p14:nvPr/>
            </p14:nvContentPartPr>
            <p14:xfrm>
              <a:off x="4927390" y="4247621"/>
              <a:ext cx="22589" cy="28697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927390" y="4247621"/>
                <a:ext cx="22589" cy="286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6" name="墨迹 115"/>
              <p14:cNvContentPartPr/>
              <p14:nvPr/>
            </p14:nvContentPartPr>
            <p14:xfrm>
              <a:off x="4961268" y="4272299"/>
              <a:ext cx="98789" cy="3666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961268" y="4272299"/>
                <a:ext cx="98789" cy="3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7" name="墨迹 116"/>
              <p14:cNvContentPartPr/>
              <p14:nvPr/>
            </p14:nvContentPartPr>
            <p14:xfrm>
              <a:off x="5000779" y="4224352"/>
              <a:ext cx="22589" cy="13820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000779" y="4224352"/>
                <a:ext cx="22589" cy="13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8" name="墨迹 117"/>
              <p14:cNvContentPartPr/>
              <p14:nvPr/>
            </p14:nvContentPartPr>
            <p14:xfrm>
              <a:off x="5034657" y="4207430"/>
              <a:ext cx="122788" cy="366651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034657" y="4207430"/>
                <a:ext cx="122788" cy="366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9" name="墨迹 118"/>
              <p14:cNvContentPartPr/>
              <p14:nvPr/>
            </p14:nvContentPartPr>
            <p14:xfrm>
              <a:off x="4770735" y="4243742"/>
              <a:ext cx="88911" cy="271111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770735" y="4243742"/>
                <a:ext cx="88911" cy="271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0" name="墨迹 119"/>
              <p14:cNvContentPartPr/>
              <p14:nvPr/>
            </p14:nvContentPartPr>
            <p14:xfrm>
              <a:off x="5170145" y="4100254"/>
              <a:ext cx="118556" cy="80558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170145" y="4100254"/>
                <a:ext cx="118556" cy="80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1" name="墨迹 120"/>
              <p14:cNvContentPartPr/>
              <p14:nvPr/>
            </p14:nvContentPartPr>
            <p14:xfrm>
              <a:off x="5463711" y="4320246"/>
              <a:ext cx="25400" cy="423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463711" y="4320246"/>
                <a:ext cx="25400" cy="4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2" name="墨迹 121"/>
              <p14:cNvContentPartPr/>
              <p14:nvPr/>
            </p14:nvContentPartPr>
            <p14:xfrm>
              <a:off x="5474989" y="4213070"/>
              <a:ext cx="129855" cy="34197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474989" y="4213070"/>
                <a:ext cx="129855" cy="341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3" name="墨迹 122"/>
              <p14:cNvContentPartPr/>
              <p14:nvPr/>
            </p14:nvContentPartPr>
            <p14:xfrm>
              <a:off x="5610489" y="4263838"/>
              <a:ext cx="206066" cy="210295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610489" y="4263838"/>
                <a:ext cx="206066" cy="210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4" name="墨迹 123"/>
              <p14:cNvContentPartPr/>
              <p14:nvPr/>
            </p14:nvContentPartPr>
            <p14:xfrm>
              <a:off x="5819378" y="4246915"/>
              <a:ext cx="56444" cy="20095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819378" y="4246915"/>
                <a:ext cx="56444" cy="200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5" name="墨迹 124"/>
              <p14:cNvContentPartPr/>
              <p14:nvPr/>
            </p14:nvContentPartPr>
            <p14:xfrm>
              <a:off x="5892767" y="4297682"/>
              <a:ext cx="87499" cy="12973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892767" y="4297682"/>
                <a:ext cx="87499" cy="12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6" name="墨迹 125"/>
              <p14:cNvContentPartPr/>
              <p14:nvPr/>
            </p14:nvContentPartPr>
            <p14:xfrm>
              <a:off x="5901233" y="4299092"/>
              <a:ext cx="70567" cy="370883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901233" y="4299092"/>
                <a:ext cx="70567" cy="370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7" name="墨迹 126"/>
              <p14:cNvContentPartPr/>
              <p14:nvPr/>
            </p14:nvContentPartPr>
            <p14:xfrm>
              <a:off x="5930161" y="4229992"/>
              <a:ext cx="92449" cy="13397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930161" y="4229992"/>
                <a:ext cx="92449" cy="133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8" name="墨迹 127"/>
              <p14:cNvContentPartPr/>
              <p14:nvPr/>
            </p14:nvContentPartPr>
            <p14:xfrm>
              <a:off x="6028255" y="4292041"/>
              <a:ext cx="81856" cy="11282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028255" y="4292041"/>
                <a:ext cx="81856" cy="11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9" name="墨迹 128"/>
              <p14:cNvContentPartPr/>
              <p14:nvPr/>
            </p14:nvContentPartPr>
            <p14:xfrm>
              <a:off x="6000022" y="4196148"/>
              <a:ext cx="180655" cy="42165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000022" y="4196148"/>
                <a:ext cx="180655" cy="421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30" name="墨迹 129"/>
              <p14:cNvContentPartPr/>
              <p14:nvPr/>
            </p14:nvContentPartPr>
            <p14:xfrm>
              <a:off x="6242777" y="4218711"/>
              <a:ext cx="118555" cy="10153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242777" y="4218711"/>
                <a:ext cx="118555" cy="101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1" name="墨迹 130"/>
              <p14:cNvContentPartPr/>
              <p14:nvPr/>
            </p14:nvContentPartPr>
            <p14:xfrm>
              <a:off x="5358727" y="3995899"/>
              <a:ext cx="915106" cy="14384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358727" y="3995899"/>
                <a:ext cx="915106" cy="143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32" name="墨迹 131"/>
              <p14:cNvContentPartPr/>
              <p14:nvPr/>
            </p14:nvContentPartPr>
            <p14:xfrm>
              <a:off x="6350749" y="3976157"/>
              <a:ext cx="165839" cy="564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6350749" y="3976157"/>
                <a:ext cx="165839" cy="5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3" name="墨迹 132"/>
              <p14:cNvContentPartPr/>
              <p14:nvPr/>
            </p14:nvContentPartPr>
            <p14:xfrm>
              <a:off x="6347927" y="4066409"/>
              <a:ext cx="163016" cy="9343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6347927" y="4066409"/>
                <a:ext cx="163016" cy="9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34" name="墨迹 133"/>
              <p14:cNvContentPartPr/>
              <p14:nvPr/>
            </p14:nvContentPartPr>
            <p14:xfrm>
              <a:off x="6416035" y="3884317"/>
              <a:ext cx="109019" cy="320292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6416035" y="3884317"/>
                <a:ext cx="109019" cy="320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5" name="墨迹 134"/>
              <p14:cNvContentPartPr/>
              <p14:nvPr/>
            </p14:nvContentPartPr>
            <p14:xfrm>
              <a:off x="6756510" y="3902827"/>
              <a:ext cx="11" cy="397676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6756510" y="3902827"/>
                <a:ext cx="11" cy="397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3" name="墨迹 172"/>
              <p14:cNvContentPartPr/>
              <p14:nvPr/>
            </p14:nvContentPartPr>
            <p14:xfrm>
              <a:off x="762992" y="3259775"/>
              <a:ext cx="1163847" cy="78777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62992" y="3259775"/>
                <a:ext cx="1163847" cy="787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" name="墨迹 12"/>
              <p14:cNvContentPartPr/>
              <p14:nvPr/>
            </p14:nvContentPartPr>
            <p14:xfrm>
              <a:off x="8824206" y="221362"/>
              <a:ext cx="212549" cy="21431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824206" y="221362"/>
                <a:ext cx="212549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" name="墨迹 13"/>
              <p14:cNvContentPartPr/>
              <p14:nvPr/>
            </p14:nvContentPartPr>
            <p14:xfrm>
              <a:off x="9064977" y="231231"/>
              <a:ext cx="112889" cy="20867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064977" y="231231"/>
                <a:ext cx="1128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5" name="墨迹 14"/>
              <p14:cNvContentPartPr/>
              <p14:nvPr/>
            </p14:nvContentPartPr>
            <p14:xfrm>
              <a:off x="9183511" y="304549"/>
              <a:ext cx="124883" cy="35248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183511" y="304549"/>
                <a:ext cx="124883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7" name="墨迹 26"/>
              <p14:cNvContentPartPr/>
              <p14:nvPr/>
            </p14:nvContentPartPr>
            <p14:xfrm>
              <a:off x="9305925" y="90236"/>
              <a:ext cx="111830" cy="10715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305925" y="90236"/>
                <a:ext cx="11183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" name="墨迹 27"/>
              <p14:cNvContentPartPr/>
              <p14:nvPr/>
            </p14:nvContentPartPr>
            <p14:xfrm>
              <a:off x="9409288" y="124075"/>
              <a:ext cx="73378" cy="1973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409288" y="124075"/>
                <a:ext cx="733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" name="墨迹 28"/>
              <p14:cNvContentPartPr/>
              <p14:nvPr/>
            </p14:nvContentPartPr>
            <p14:xfrm>
              <a:off x="9403644" y="307369"/>
              <a:ext cx="166511" cy="1973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403644" y="307369"/>
                <a:ext cx="16651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0" name="墨迹 29"/>
              <p14:cNvContentPartPr/>
              <p14:nvPr/>
            </p14:nvContentPartPr>
            <p14:xfrm>
              <a:off x="9502422" y="231231"/>
              <a:ext cx="8466" cy="19739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502422" y="231231"/>
                <a:ext cx="846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墨迹 30"/>
              <p14:cNvContentPartPr/>
              <p14:nvPr/>
            </p14:nvContentPartPr>
            <p14:xfrm>
              <a:off x="9660466" y="214312"/>
              <a:ext cx="19756" cy="19457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660466" y="214312"/>
                <a:ext cx="1975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2" name="墨迹 31"/>
              <p14:cNvContentPartPr/>
              <p14:nvPr/>
            </p14:nvContentPartPr>
            <p14:xfrm>
              <a:off x="9697155" y="250971"/>
              <a:ext cx="84667" cy="2537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697155" y="250971"/>
                <a:ext cx="84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3" name="墨迹 32"/>
              <p14:cNvContentPartPr/>
              <p14:nvPr/>
            </p14:nvContentPartPr>
            <p14:xfrm>
              <a:off x="9764888" y="135355"/>
              <a:ext cx="28222" cy="30983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764888" y="135355"/>
                <a:ext cx="28222" cy="309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4" name="墨迹 33"/>
              <p14:cNvContentPartPr/>
              <p14:nvPr/>
            </p14:nvContentPartPr>
            <p14:xfrm>
              <a:off x="9804400" y="335039"/>
              <a:ext cx="8996" cy="898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804400" y="335039"/>
                <a:ext cx="8996" cy="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5" name="墨迹 34"/>
              <p14:cNvContentPartPr/>
              <p14:nvPr/>
            </p14:nvContentPartPr>
            <p14:xfrm>
              <a:off x="9810044" y="253791"/>
              <a:ext cx="214488" cy="12407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810044" y="253791"/>
                <a:ext cx="214488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74" name="墨迹 173"/>
              <p14:cNvContentPartPr/>
              <p14:nvPr/>
            </p14:nvContentPartPr>
            <p14:xfrm>
              <a:off x="10109200" y="259430"/>
              <a:ext cx="254000" cy="564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109200" y="259430"/>
                <a:ext cx="254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5" name="墨迹 174"/>
              <p14:cNvContentPartPr/>
              <p14:nvPr/>
            </p14:nvContentPartPr>
            <p14:xfrm>
              <a:off x="10312400" y="188052"/>
              <a:ext cx="121355" cy="6009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312400" y="188052"/>
                <a:ext cx="121355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76" name="墨迹 175"/>
              <p14:cNvContentPartPr/>
              <p14:nvPr/>
            </p14:nvContentPartPr>
            <p14:xfrm>
              <a:off x="10131777" y="310189"/>
              <a:ext cx="251178" cy="22559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131777" y="310189"/>
                <a:ext cx="2511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7" name="墨迹 176"/>
              <p14:cNvContentPartPr/>
              <p14:nvPr/>
            </p14:nvContentPartPr>
            <p14:xfrm>
              <a:off x="10131777" y="332748"/>
              <a:ext cx="112889" cy="9023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0131777" y="332748"/>
                <a:ext cx="1128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78" name="墨迹 177"/>
              <p14:cNvContentPartPr/>
              <p14:nvPr/>
            </p14:nvContentPartPr>
            <p14:xfrm>
              <a:off x="10600267" y="146634"/>
              <a:ext cx="33867" cy="18258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0600267" y="146634"/>
                <a:ext cx="33867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9" name="墨迹 178"/>
              <p14:cNvContentPartPr/>
              <p14:nvPr/>
            </p14:nvContentPartPr>
            <p14:xfrm>
              <a:off x="10617200" y="219952"/>
              <a:ext cx="2822" cy="1691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0617200" y="219952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0" name="墨迹 179"/>
              <p14:cNvContentPartPr/>
              <p14:nvPr/>
            </p14:nvContentPartPr>
            <p14:xfrm>
              <a:off x="10560755" y="129715"/>
              <a:ext cx="265289" cy="217132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560755" y="129715"/>
                <a:ext cx="26528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1" name="墨迹 180"/>
              <p14:cNvContentPartPr/>
              <p14:nvPr/>
            </p14:nvContentPartPr>
            <p14:xfrm>
              <a:off x="10809111" y="143462"/>
              <a:ext cx="252060" cy="202152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0809111" y="143462"/>
                <a:ext cx="252060" cy="202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82" name="墨迹 181"/>
              <p14:cNvContentPartPr/>
              <p14:nvPr/>
            </p14:nvContentPartPr>
            <p14:xfrm>
              <a:off x="11029244" y="253791"/>
              <a:ext cx="127706" cy="281990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1029244" y="253791"/>
                <a:ext cx="12770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3" name="墨迹 182"/>
              <p14:cNvContentPartPr/>
              <p14:nvPr/>
            </p14:nvContentPartPr>
            <p14:xfrm>
              <a:off x="11179880" y="31018"/>
              <a:ext cx="109008" cy="132536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1179880" y="31018"/>
                <a:ext cx="10900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84" name="墨迹 183"/>
              <p14:cNvContentPartPr/>
              <p14:nvPr/>
            </p14:nvContentPartPr>
            <p14:xfrm>
              <a:off x="11266311" y="50758"/>
              <a:ext cx="132644" cy="2819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266311" y="50758"/>
                <a:ext cx="132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5" name="墨迹 184"/>
              <p14:cNvContentPartPr/>
              <p14:nvPr/>
            </p14:nvContentPartPr>
            <p14:xfrm>
              <a:off x="11294532" y="236871"/>
              <a:ext cx="166512" cy="360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1294532" y="236871"/>
                <a:ext cx="16651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6" name="墨迹 185"/>
              <p14:cNvContentPartPr/>
              <p14:nvPr/>
            </p14:nvContentPartPr>
            <p14:xfrm>
              <a:off x="11373555" y="169194"/>
              <a:ext cx="11289" cy="203032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1373555" y="169194"/>
                <a:ext cx="11289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7" name="墨迹 186"/>
              <p14:cNvContentPartPr/>
              <p14:nvPr/>
            </p14:nvContentPartPr>
            <p14:xfrm>
              <a:off x="11582400" y="127953"/>
              <a:ext cx="28222" cy="145577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1582400" y="127953"/>
                <a:ext cx="28222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88" name="墨迹 187"/>
              <p14:cNvContentPartPr/>
              <p14:nvPr/>
            </p14:nvContentPartPr>
            <p14:xfrm>
              <a:off x="11627555" y="177653"/>
              <a:ext cx="64912" cy="4229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1627555" y="177653"/>
                <a:ext cx="6491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9" name="墨迹 188"/>
              <p14:cNvContentPartPr/>
              <p14:nvPr/>
            </p14:nvContentPartPr>
            <p14:xfrm>
              <a:off x="11661422" y="87416"/>
              <a:ext cx="56445" cy="380687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1661422" y="87416"/>
                <a:ext cx="56445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90" name="墨迹 189"/>
              <p14:cNvContentPartPr/>
              <p14:nvPr/>
            </p14:nvContentPartPr>
            <p14:xfrm>
              <a:off x="11740444" y="107156"/>
              <a:ext cx="104423" cy="22559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1740444" y="107156"/>
                <a:ext cx="1044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1" name="墨迹 190"/>
              <p14:cNvContentPartPr/>
              <p14:nvPr/>
            </p14:nvContentPartPr>
            <p14:xfrm>
              <a:off x="11782777" y="15333"/>
              <a:ext cx="53623" cy="232818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1782777" y="15333"/>
                <a:ext cx="53623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92" name="墨迹 191"/>
              <p14:cNvContentPartPr/>
              <p14:nvPr/>
            </p14:nvContentPartPr>
            <p14:xfrm>
              <a:off x="11492088" y="157914"/>
              <a:ext cx="16933" cy="11280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1492088" y="157914"/>
                <a:ext cx="169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3" name="墨迹 192"/>
              <p14:cNvContentPartPr/>
              <p14:nvPr/>
            </p14:nvContentPartPr>
            <p14:xfrm>
              <a:off x="8561211" y="231231"/>
              <a:ext cx="334433" cy="248152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8561211" y="231231"/>
                <a:ext cx="334433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4" name="墨迹 193"/>
              <p14:cNvContentPartPr/>
              <p14:nvPr/>
            </p14:nvContentPartPr>
            <p14:xfrm>
              <a:off x="2357790" y="1880874"/>
              <a:ext cx="1367543" cy="93056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2357790" y="1880874"/>
                <a:ext cx="1367543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95" name="墨迹 194"/>
              <p14:cNvContentPartPr/>
              <p14:nvPr/>
            </p14:nvContentPartPr>
            <p14:xfrm>
              <a:off x="3730977" y="1770897"/>
              <a:ext cx="79023" cy="5075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3730977" y="1770897"/>
                <a:ext cx="7902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96" name="墨迹 195"/>
              <p14:cNvContentPartPr/>
              <p14:nvPr/>
            </p14:nvContentPartPr>
            <p14:xfrm>
              <a:off x="3691466" y="1834874"/>
              <a:ext cx="174978" cy="233523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3691466" y="1834874"/>
                <a:ext cx="174978" cy="233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97" name="墨迹 196"/>
              <p14:cNvContentPartPr/>
              <p14:nvPr/>
            </p14:nvContentPartPr>
            <p14:xfrm>
              <a:off x="3893431" y="1776537"/>
              <a:ext cx="170569" cy="377162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3893431" y="1776537"/>
                <a:ext cx="170569" cy="377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8" name="墨迹 197"/>
              <p14:cNvContentPartPr/>
              <p14:nvPr/>
            </p14:nvContentPartPr>
            <p14:xfrm>
              <a:off x="4171244" y="1855495"/>
              <a:ext cx="90311" cy="223124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4171244" y="1855495"/>
                <a:ext cx="90311" cy="223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99" name="墨迹 198"/>
              <p14:cNvContentPartPr/>
              <p14:nvPr/>
            </p14:nvContentPartPr>
            <p14:xfrm>
              <a:off x="4301066" y="1904490"/>
              <a:ext cx="101600" cy="11737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301066" y="1904490"/>
                <a:ext cx="101600" cy="117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0" name="墨迹 199"/>
              <p14:cNvContentPartPr/>
              <p14:nvPr/>
            </p14:nvContentPartPr>
            <p14:xfrm>
              <a:off x="4402666" y="1798392"/>
              <a:ext cx="16934" cy="584424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402666" y="1798392"/>
                <a:ext cx="16934" cy="584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1" name="墨迹 200"/>
              <p14:cNvContentPartPr/>
              <p14:nvPr/>
            </p14:nvContentPartPr>
            <p14:xfrm>
              <a:off x="4667955" y="1809671"/>
              <a:ext cx="33867" cy="319883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667955" y="1809671"/>
                <a:ext cx="33867" cy="319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02" name="墨迹 201"/>
              <p14:cNvContentPartPr/>
              <p14:nvPr/>
            </p14:nvContentPartPr>
            <p14:xfrm>
              <a:off x="4696177" y="1855495"/>
              <a:ext cx="200378" cy="162144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696177" y="1855495"/>
                <a:ext cx="20037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03" name="墨迹 202"/>
              <p14:cNvContentPartPr/>
              <p14:nvPr/>
            </p14:nvContentPartPr>
            <p14:xfrm>
              <a:off x="4882444" y="1883694"/>
              <a:ext cx="237067" cy="183822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4882444" y="1883694"/>
                <a:ext cx="237067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04" name="墨迹 203"/>
              <p14:cNvContentPartPr/>
              <p14:nvPr/>
            </p14:nvContentPartPr>
            <p14:xfrm>
              <a:off x="5130800" y="1808261"/>
              <a:ext cx="31044" cy="385622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5130800" y="1808261"/>
                <a:ext cx="31044" cy="385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05" name="墨迹 204"/>
              <p14:cNvContentPartPr/>
              <p14:nvPr/>
            </p14:nvContentPartPr>
            <p14:xfrm>
              <a:off x="4673600" y="2271077"/>
              <a:ext cx="11288" cy="210259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673600" y="2271077"/>
                <a:ext cx="11288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6" name="墨迹 205"/>
              <p14:cNvContentPartPr/>
              <p14:nvPr/>
            </p14:nvContentPartPr>
            <p14:xfrm>
              <a:off x="4673600" y="2346157"/>
              <a:ext cx="121355" cy="4511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4673600" y="2346157"/>
                <a:ext cx="12135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07" name="墨迹 206"/>
              <p14:cNvContentPartPr/>
              <p14:nvPr/>
            </p14:nvContentPartPr>
            <p14:xfrm>
              <a:off x="4780844" y="2224902"/>
              <a:ext cx="11289" cy="352487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4780844" y="2224902"/>
                <a:ext cx="11289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08" name="墨迹 207"/>
              <p14:cNvContentPartPr/>
              <p14:nvPr/>
            </p14:nvContentPartPr>
            <p14:xfrm>
              <a:off x="4824412" y="2348272"/>
              <a:ext cx="142699" cy="121961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4824412" y="2348272"/>
                <a:ext cx="142699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09" name="墨迹 208"/>
              <p14:cNvContentPartPr/>
              <p14:nvPr/>
            </p14:nvContentPartPr>
            <p14:xfrm>
              <a:off x="4918251" y="2303330"/>
              <a:ext cx="221897" cy="161968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4918251" y="2303330"/>
                <a:ext cx="221897" cy="161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0" name="墨迹 209"/>
              <p14:cNvContentPartPr/>
              <p14:nvPr/>
            </p14:nvContentPartPr>
            <p14:xfrm>
              <a:off x="5164666" y="2199522"/>
              <a:ext cx="118534" cy="212198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5164666" y="2199522"/>
                <a:ext cx="118534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1" name="墨迹 210"/>
              <p14:cNvContentPartPr/>
              <p14:nvPr/>
            </p14:nvContentPartPr>
            <p14:xfrm>
              <a:off x="5308600" y="2306679"/>
              <a:ext cx="146755" cy="104336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308600" y="2306679"/>
                <a:ext cx="14675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2" name="墨迹 211"/>
              <p14:cNvContentPartPr/>
              <p14:nvPr/>
            </p14:nvContentPartPr>
            <p14:xfrm>
              <a:off x="5387622" y="2280595"/>
              <a:ext cx="42333" cy="437789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5387622" y="2280595"/>
                <a:ext cx="42333" cy="437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3" name="墨迹 212"/>
              <p14:cNvContentPartPr/>
              <p14:nvPr/>
            </p14:nvContentPartPr>
            <p14:xfrm>
              <a:off x="9121422" y="1990850"/>
              <a:ext cx="101600" cy="101516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9121422" y="1990850"/>
                <a:ext cx="1016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4" name="墨迹 213"/>
              <p14:cNvContentPartPr/>
              <p14:nvPr/>
            </p14:nvContentPartPr>
            <p14:xfrm>
              <a:off x="9317213" y="4232671"/>
              <a:ext cx="347487" cy="14100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9317213" y="4232671"/>
                <a:ext cx="34748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5" name="墨迹 214"/>
              <p14:cNvContentPartPr/>
              <p14:nvPr/>
            </p14:nvContentPartPr>
            <p14:xfrm>
              <a:off x="9311922" y="4212932"/>
              <a:ext cx="435328" cy="3383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9311922" y="4212932"/>
                <a:ext cx="4353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8" name="墨迹 217"/>
              <p14:cNvContentPartPr/>
              <p14:nvPr/>
            </p14:nvContentPartPr>
            <p14:xfrm>
              <a:off x="1289755" y="3124450"/>
              <a:ext cx="739422" cy="95877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289755" y="3124450"/>
                <a:ext cx="73942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9" name="墨迹 218"/>
              <p14:cNvContentPartPr/>
              <p14:nvPr/>
            </p14:nvContentPartPr>
            <p14:xfrm>
              <a:off x="1535288" y="2546194"/>
              <a:ext cx="39512" cy="208144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1535288" y="2546194"/>
                <a:ext cx="39512" cy="208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20" name="墨迹 219"/>
              <p14:cNvContentPartPr/>
              <p14:nvPr/>
            </p14:nvContentPartPr>
            <p14:xfrm>
              <a:off x="1569155" y="2430754"/>
              <a:ext cx="229482" cy="350373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1569155" y="2430754"/>
                <a:ext cx="229482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1" name="墨迹 220"/>
              <p14:cNvContentPartPr/>
              <p14:nvPr/>
            </p14:nvContentPartPr>
            <p14:xfrm>
              <a:off x="1642533" y="2478693"/>
              <a:ext cx="28222" cy="225592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1642533" y="2478693"/>
                <a:ext cx="282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2" name="墨迹 221"/>
              <p14:cNvContentPartPr/>
              <p14:nvPr/>
            </p14:nvContentPartPr>
            <p14:xfrm>
              <a:off x="1811866" y="2481513"/>
              <a:ext cx="73378" cy="397606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1811866" y="2481513"/>
                <a:ext cx="73378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3" name="墨迹 222"/>
              <p14:cNvContentPartPr/>
              <p14:nvPr/>
            </p14:nvContentPartPr>
            <p14:xfrm>
              <a:off x="1884538" y="2403965"/>
              <a:ext cx="285750" cy="296090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1884538" y="2403965"/>
                <a:ext cx="285750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24" name="墨迹 223"/>
              <p14:cNvContentPartPr/>
              <p14:nvPr/>
            </p14:nvContentPartPr>
            <p14:xfrm>
              <a:off x="2345972" y="2379996"/>
              <a:ext cx="79198" cy="211493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2345972" y="2379996"/>
                <a:ext cx="7919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25" name="墨迹 224"/>
              <p14:cNvContentPartPr/>
              <p14:nvPr/>
            </p14:nvContentPartPr>
            <p14:xfrm>
              <a:off x="2460977" y="2408195"/>
              <a:ext cx="11289" cy="170781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2460977" y="2408195"/>
                <a:ext cx="11289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26" name="墨迹 225"/>
              <p14:cNvContentPartPr/>
              <p14:nvPr/>
            </p14:nvContentPartPr>
            <p14:xfrm>
              <a:off x="2472266" y="2447674"/>
              <a:ext cx="62089" cy="62038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2472266" y="2447674"/>
                <a:ext cx="620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27" name="墨迹 226"/>
              <p14:cNvContentPartPr/>
              <p14:nvPr/>
            </p14:nvContentPartPr>
            <p14:xfrm>
              <a:off x="2545644" y="2368012"/>
              <a:ext cx="14111" cy="299614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2545644" y="2368012"/>
                <a:ext cx="14111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28" name="墨迹 227"/>
              <p14:cNvContentPartPr/>
              <p14:nvPr/>
            </p14:nvContentPartPr>
            <p14:xfrm>
              <a:off x="2630311" y="2413835"/>
              <a:ext cx="101600" cy="3947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2630311" y="2413835"/>
                <a:ext cx="101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29" name="墨迹 228"/>
              <p14:cNvContentPartPr/>
              <p14:nvPr/>
            </p14:nvContentPartPr>
            <p14:xfrm>
              <a:off x="2626959" y="2487152"/>
              <a:ext cx="135996" cy="33839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2626959" y="2487152"/>
                <a:ext cx="13599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30" name="墨迹 229"/>
              <p14:cNvContentPartPr/>
              <p14:nvPr/>
            </p14:nvContentPartPr>
            <p14:xfrm>
              <a:off x="2822222" y="2320426"/>
              <a:ext cx="90311" cy="224534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2822222" y="2320426"/>
                <a:ext cx="90311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31" name="墨迹 230"/>
              <p14:cNvContentPartPr/>
              <p14:nvPr/>
            </p14:nvContentPartPr>
            <p14:xfrm>
              <a:off x="2946400" y="2453314"/>
              <a:ext cx="50800" cy="42298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2946400" y="2453314"/>
                <a:ext cx="5080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32" name="墨迹 231"/>
              <p14:cNvContentPartPr/>
              <p14:nvPr/>
            </p14:nvContentPartPr>
            <p14:xfrm>
              <a:off x="3033888" y="2355851"/>
              <a:ext cx="25400" cy="511988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3033888" y="2355851"/>
                <a:ext cx="25400" cy="511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33" name="墨迹 232"/>
              <p14:cNvContentPartPr/>
              <p14:nvPr/>
            </p14:nvContentPartPr>
            <p14:xfrm>
              <a:off x="2974622" y="4229851"/>
              <a:ext cx="117122" cy="518862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2974622" y="4229851"/>
                <a:ext cx="117122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34" name="墨迹 233"/>
              <p14:cNvContentPartPr/>
              <p14:nvPr/>
            </p14:nvContentPartPr>
            <p14:xfrm>
              <a:off x="2981677" y="4167814"/>
              <a:ext cx="416278" cy="29890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2981677" y="4167814"/>
                <a:ext cx="416278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35" name="墨迹 234"/>
              <p14:cNvContentPartPr/>
              <p14:nvPr/>
            </p14:nvContentPartPr>
            <p14:xfrm>
              <a:off x="3462866" y="4379306"/>
              <a:ext cx="105018" cy="59958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3462866" y="437930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36" name="墨迹 235"/>
              <p14:cNvContentPartPr/>
              <p14:nvPr/>
            </p14:nvContentPartPr>
            <p14:xfrm>
              <a:off x="2528711" y="4303169"/>
              <a:ext cx="28222" cy="214312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2528711" y="4303169"/>
                <a:ext cx="2822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37" name="墨迹 236"/>
              <p14:cNvContentPartPr/>
              <p14:nvPr/>
            </p14:nvContentPartPr>
            <p14:xfrm>
              <a:off x="2555345" y="4224212"/>
              <a:ext cx="221721" cy="301024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2555345" y="4224212"/>
                <a:ext cx="221721" cy="30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38" name="墨迹 237"/>
              <p14:cNvContentPartPr/>
              <p14:nvPr/>
            </p14:nvContentPartPr>
            <p14:xfrm>
              <a:off x="2647244" y="4283430"/>
              <a:ext cx="45156" cy="377866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2647244" y="4283430"/>
                <a:ext cx="45156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39" name="墨迹 238"/>
              <p14:cNvContentPartPr/>
              <p14:nvPr/>
            </p14:nvContentPartPr>
            <p14:xfrm>
              <a:off x="2946400" y="4212932"/>
              <a:ext cx="163688" cy="490663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2946400" y="4212932"/>
                <a:ext cx="16368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40" name="墨迹 239"/>
              <p14:cNvContentPartPr/>
              <p14:nvPr/>
            </p14:nvContentPartPr>
            <p14:xfrm>
              <a:off x="3057877" y="4169929"/>
              <a:ext cx="280811" cy="339093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3057877" y="4169929"/>
                <a:ext cx="280811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41" name="墨迹 240"/>
              <p14:cNvContentPartPr/>
              <p14:nvPr/>
            </p14:nvContentPartPr>
            <p14:xfrm>
              <a:off x="9149644" y="1632194"/>
              <a:ext cx="146756" cy="231760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9149644" y="1632194"/>
                <a:ext cx="146756" cy="231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42" name="墨迹 241"/>
              <p14:cNvContentPartPr/>
              <p14:nvPr/>
            </p14:nvContentPartPr>
            <p14:xfrm>
              <a:off x="9318977" y="1588661"/>
              <a:ext cx="8467" cy="329576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9318977" y="1588661"/>
                <a:ext cx="8467" cy="329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3" name="墨迹 242"/>
              <p14:cNvContentPartPr/>
              <p14:nvPr/>
            </p14:nvContentPartPr>
            <p14:xfrm>
              <a:off x="9204325" y="1776537"/>
              <a:ext cx="120297" cy="360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9204325" y="1776537"/>
                <a:ext cx="12029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44" name="墨迹 243"/>
              <p14:cNvContentPartPr/>
              <p14:nvPr/>
            </p14:nvContentPartPr>
            <p14:xfrm>
              <a:off x="9340850" y="1601703"/>
              <a:ext cx="347838" cy="280581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9340850" y="1601703"/>
                <a:ext cx="347838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5" name="墨迹 244"/>
              <p14:cNvContentPartPr/>
              <p14:nvPr/>
            </p14:nvContentPartPr>
            <p14:xfrm>
              <a:off x="6357584" y="3925302"/>
              <a:ext cx="235832" cy="6573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6357584" y="3925302"/>
                <a:ext cx="235832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46" name="墨迹 245"/>
              <p14:cNvContentPartPr/>
              <p14:nvPr/>
            </p14:nvContentPartPr>
            <p14:xfrm>
              <a:off x="6342238" y="3992980"/>
              <a:ext cx="248356" cy="50758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6342238" y="3992980"/>
                <a:ext cx="2483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47" name="墨迹 246"/>
              <p14:cNvContentPartPr/>
              <p14:nvPr/>
            </p14:nvContentPartPr>
            <p14:xfrm>
              <a:off x="6419144" y="3803165"/>
              <a:ext cx="86078" cy="502824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6419144" y="3803165"/>
                <a:ext cx="86078" cy="502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48" name="墨迹 247"/>
              <p14:cNvContentPartPr/>
              <p14:nvPr/>
            </p14:nvContentPartPr>
            <p14:xfrm>
              <a:off x="5254977" y="3694070"/>
              <a:ext cx="135467" cy="157915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5254977" y="3694070"/>
                <a:ext cx="13546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49" name="墨迹 248"/>
              <p14:cNvContentPartPr/>
              <p14:nvPr/>
            </p14:nvContentPartPr>
            <p14:xfrm>
              <a:off x="5379155" y="3722269"/>
              <a:ext cx="98778" cy="4511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5379155" y="3722269"/>
                <a:ext cx="987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8" name="墨迹 97"/>
              <p14:cNvContentPartPr/>
              <p14:nvPr/>
            </p14:nvContentPartPr>
            <p14:xfrm>
              <a:off x="2146829" y="5848828"/>
              <a:ext cx="427037" cy="45083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146829" y="5848828"/>
                <a:ext cx="427037" cy="450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9" name="墨迹 98"/>
              <p14:cNvContentPartPr/>
              <p14:nvPr/>
            </p14:nvContentPartPr>
            <p14:xfrm>
              <a:off x="2619022" y="5897823"/>
              <a:ext cx="218722" cy="348963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619022" y="5897823"/>
                <a:ext cx="218722" cy="34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50" name="墨迹 249"/>
              <p14:cNvContentPartPr/>
              <p14:nvPr/>
            </p14:nvContentPartPr>
            <p14:xfrm>
              <a:off x="2773538" y="5823096"/>
              <a:ext cx="325262" cy="885449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2773538" y="5823096"/>
                <a:ext cx="325262" cy="885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51" name="墨迹 250"/>
              <p14:cNvContentPartPr/>
              <p14:nvPr/>
            </p14:nvContentPartPr>
            <p14:xfrm>
              <a:off x="3189111" y="5808996"/>
              <a:ext cx="73377" cy="132535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3189111" y="5808996"/>
                <a:ext cx="73377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52" name="墨迹 251"/>
              <p14:cNvContentPartPr/>
              <p14:nvPr/>
            </p14:nvContentPartPr>
            <p14:xfrm>
              <a:off x="3057877" y="5941003"/>
              <a:ext cx="309916" cy="245860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3057877" y="5941003"/>
                <a:ext cx="309916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53" name="墨迹 252"/>
              <p14:cNvContentPartPr/>
              <p14:nvPr/>
            </p14:nvContentPartPr>
            <p14:xfrm>
              <a:off x="3397955" y="5869801"/>
              <a:ext cx="28222" cy="501237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3397955" y="5869801"/>
                <a:ext cx="28222" cy="501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54" name="墨迹 253"/>
              <p14:cNvContentPartPr/>
              <p14:nvPr/>
            </p14:nvContentPartPr>
            <p14:xfrm>
              <a:off x="3381022" y="6048159"/>
              <a:ext cx="90311" cy="45648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3381022" y="6048159"/>
                <a:ext cx="90311" cy="45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55" name="墨迹 254"/>
              <p14:cNvContentPartPr/>
              <p14:nvPr/>
            </p14:nvContentPartPr>
            <p14:xfrm>
              <a:off x="3493911" y="5856229"/>
              <a:ext cx="112889" cy="76843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3493911" y="5856229"/>
                <a:ext cx="112889" cy="7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56" name="墨迹 255"/>
              <p14:cNvContentPartPr/>
              <p14:nvPr/>
            </p14:nvContentPartPr>
            <p14:xfrm>
              <a:off x="3438877" y="5972550"/>
              <a:ext cx="314678" cy="234052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3438877" y="5972550"/>
                <a:ext cx="31467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57" name="墨迹 256"/>
              <p14:cNvContentPartPr/>
              <p14:nvPr/>
            </p14:nvContentPartPr>
            <p14:xfrm>
              <a:off x="4346222" y="5663771"/>
              <a:ext cx="14111" cy="300672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4346222" y="5663771"/>
                <a:ext cx="14111" cy="300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58" name="墨迹 257"/>
              <p14:cNvContentPartPr/>
              <p14:nvPr/>
            </p14:nvContentPartPr>
            <p14:xfrm>
              <a:off x="4362450" y="5726691"/>
              <a:ext cx="155927" cy="172542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4362450" y="5726691"/>
                <a:ext cx="155927" cy="172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59" name="墨迹 258"/>
              <p14:cNvContentPartPr/>
              <p14:nvPr/>
            </p14:nvContentPartPr>
            <p14:xfrm>
              <a:off x="4171950" y="5973960"/>
              <a:ext cx="493183" cy="54989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4171950" y="5973960"/>
                <a:ext cx="493183" cy="54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60" name="墨迹 259"/>
              <p14:cNvContentPartPr/>
              <p14:nvPr/>
            </p14:nvContentPartPr>
            <p14:xfrm>
              <a:off x="4229100" y="6102266"/>
              <a:ext cx="328788" cy="203737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4229100" y="6102266"/>
                <a:ext cx="328788" cy="203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61" name="墨迹 260"/>
              <p14:cNvContentPartPr/>
              <p14:nvPr/>
            </p14:nvContentPartPr>
            <p14:xfrm>
              <a:off x="4679244" y="5933072"/>
              <a:ext cx="141111" cy="22559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4679244" y="5933072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62" name="墨迹 261"/>
              <p14:cNvContentPartPr/>
              <p14:nvPr/>
            </p14:nvContentPartPr>
            <p14:xfrm>
              <a:off x="4666191" y="6034588"/>
              <a:ext cx="190853" cy="1127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4666191" y="6034588"/>
                <a:ext cx="19085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63" name="墨迹 262"/>
              <p14:cNvContentPartPr/>
              <p14:nvPr/>
            </p14:nvContentPartPr>
            <p14:xfrm>
              <a:off x="4916311" y="5983830"/>
              <a:ext cx="364066" cy="19740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4916311" y="5983830"/>
                <a:ext cx="36406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64" name="墨迹 263"/>
              <p14:cNvContentPartPr/>
              <p14:nvPr/>
            </p14:nvContentPartPr>
            <p14:xfrm>
              <a:off x="5068711" y="5696200"/>
              <a:ext cx="121355" cy="167784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5068711" y="5696200"/>
                <a:ext cx="121355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65" name="墨迹 264"/>
              <p14:cNvContentPartPr/>
              <p14:nvPr/>
            </p14:nvContentPartPr>
            <p14:xfrm>
              <a:off x="5085644" y="6062787"/>
              <a:ext cx="5644" cy="313009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5085644" y="6062787"/>
                <a:ext cx="5644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66" name="墨迹 265"/>
              <p14:cNvContentPartPr/>
              <p14:nvPr/>
            </p14:nvContentPartPr>
            <p14:xfrm>
              <a:off x="6129866" y="5691089"/>
              <a:ext cx="22578" cy="347729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6129866" y="5691089"/>
                <a:ext cx="22578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67" name="墨迹 266"/>
              <p14:cNvContentPartPr/>
              <p14:nvPr/>
            </p14:nvContentPartPr>
            <p14:xfrm>
              <a:off x="6135511" y="5735679"/>
              <a:ext cx="169333" cy="234052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6135511" y="5735679"/>
                <a:ext cx="169333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68" name="墨迹 267"/>
              <p14:cNvContentPartPr/>
              <p14:nvPr/>
            </p14:nvContentPartPr>
            <p14:xfrm>
              <a:off x="6310488" y="5659541"/>
              <a:ext cx="101600" cy="2820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6310488" y="5659541"/>
                <a:ext cx="1016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69" name="墨迹 268"/>
              <p14:cNvContentPartPr/>
              <p14:nvPr/>
            </p14:nvContentPartPr>
            <p14:xfrm>
              <a:off x="6361288" y="5547979"/>
              <a:ext cx="11289" cy="184880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6361288" y="5547979"/>
                <a:ext cx="11289" cy="184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70" name="墨迹 269"/>
              <p14:cNvContentPartPr/>
              <p14:nvPr/>
            </p14:nvContentPartPr>
            <p14:xfrm>
              <a:off x="6429022" y="5786437"/>
              <a:ext cx="186266" cy="22559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6429022" y="5786437"/>
                <a:ext cx="1862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71" name="墨迹 270"/>
              <p14:cNvContentPartPr/>
              <p14:nvPr/>
            </p14:nvContentPartPr>
            <p14:xfrm>
              <a:off x="6426905" y="5904873"/>
              <a:ext cx="244828" cy="14099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6426905" y="5904873"/>
                <a:ext cx="24482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72" name="墨迹 271"/>
              <p14:cNvContentPartPr/>
              <p14:nvPr/>
            </p14:nvContentPartPr>
            <p14:xfrm>
              <a:off x="6783034" y="5713119"/>
              <a:ext cx="227366" cy="229117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6783034" y="5713119"/>
                <a:ext cx="227366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73" name="墨迹 272"/>
              <p14:cNvContentPartPr/>
              <p14:nvPr/>
            </p14:nvContentPartPr>
            <p14:xfrm>
              <a:off x="7224888" y="5730039"/>
              <a:ext cx="11289" cy="5640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7224888" y="5730039"/>
                <a:ext cx="112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74" name="墨迹 273"/>
              <p14:cNvContentPartPr/>
              <p14:nvPr/>
            </p14:nvContentPartPr>
            <p14:xfrm>
              <a:off x="7247466" y="5688798"/>
              <a:ext cx="39511" cy="172542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7247466" y="5688798"/>
                <a:ext cx="39511" cy="172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75" name="墨迹 274"/>
              <p14:cNvContentPartPr/>
              <p14:nvPr/>
            </p14:nvContentPartPr>
            <p14:xfrm>
              <a:off x="7247466" y="5758238"/>
              <a:ext cx="115711" cy="50758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7247466" y="5758238"/>
                <a:ext cx="1157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76" name="墨迹 275"/>
              <p14:cNvContentPartPr/>
              <p14:nvPr/>
            </p14:nvContentPartPr>
            <p14:xfrm>
              <a:off x="7366000" y="5630990"/>
              <a:ext cx="33866" cy="347200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7366000" y="5630990"/>
                <a:ext cx="33866" cy="347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77" name="墨迹 276"/>
              <p14:cNvContentPartPr/>
              <p14:nvPr/>
            </p14:nvContentPartPr>
            <p14:xfrm>
              <a:off x="7428088" y="5673641"/>
              <a:ext cx="163689" cy="152275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7428088" y="5673641"/>
                <a:ext cx="1636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78" name="墨迹 277"/>
              <p14:cNvContentPartPr/>
              <p14:nvPr/>
            </p14:nvContentPartPr>
            <p14:xfrm>
              <a:off x="7540977" y="5749778"/>
              <a:ext cx="118534" cy="132007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7540977" y="5749778"/>
                <a:ext cx="118534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79" name="墨迹 278"/>
              <p14:cNvContentPartPr/>
              <p14:nvPr/>
            </p14:nvContentPartPr>
            <p14:xfrm>
              <a:off x="7693377" y="5673641"/>
              <a:ext cx="111478" cy="161439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7693377" y="5673641"/>
                <a:ext cx="111478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80" name="墨迹 279"/>
              <p14:cNvContentPartPr/>
              <p14:nvPr/>
            </p14:nvContentPartPr>
            <p14:xfrm>
              <a:off x="7763756" y="5718759"/>
              <a:ext cx="107421" cy="107157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7763756" y="5718759"/>
                <a:ext cx="107421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81" name="墨迹 280"/>
              <p14:cNvContentPartPr/>
              <p14:nvPr/>
            </p14:nvContentPartPr>
            <p14:xfrm>
              <a:off x="7828844" y="5750483"/>
              <a:ext cx="28222" cy="244627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7828844" y="5750483"/>
                <a:ext cx="28222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82" name="墨迹 281"/>
              <p14:cNvContentPartPr/>
              <p14:nvPr/>
            </p14:nvContentPartPr>
            <p14:xfrm>
              <a:off x="7885288" y="5589044"/>
              <a:ext cx="62089" cy="28199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7885288" y="5589044"/>
                <a:ext cx="62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83" name="墨迹 282"/>
              <p14:cNvContentPartPr/>
              <p14:nvPr/>
            </p14:nvContentPartPr>
            <p14:xfrm>
              <a:off x="8010877" y="5752598"/>
              <a:ext cx="162278" cy="5640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8010877" y="5752598"/>
                <a:ext cx="1622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84" name="墨迹 283"/>
              <p14:cNvContentPartPr/>
              <p14:nvPr/>
            </p14:nvContentPartPr>
            <p14:xfrm>
              <a:off x="8080022" y="5653902"/>
              <a:ext cx="36688" cy="304549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8080022" y="5653902"/>
                <a:ext cx="36688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85" name="墨迹 284"/>
              <p14:cNvContentPartPr/>
              <p14:nvPr/>
            </p14:nvContentPartPr>
            <p14:xfrm>
              <a:off x="8301390" y="5673641"/>
              <a:ext cx="218899" cy="186113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8301390" y="5673641"/>
                <a:ext cx="218899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86" name="墨迹 285"/>
              <p14:cNvContentPartPr/>
              <p14:nvPr/>
            </p14:nvContentPartPr>
            <p14:xfrm>
              <a:off x="8596488" y="5701840"/>
              <a:ext cx="222956" cy="152275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8596488" y="5701840"/>
                <a:ext cx="2229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87" name="墨迹 286"/>
              <p14:cNvContentPartPr/>
              <p14:nvPr/>
            </p14:nvContentPartPr>
            <p14:xfrm>
              <a:off x="8844844" y="5630814"/>
              <a:ext cx="135466" cy="262779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8844844" y="5630814"/>
                <a:ext cx="135466" cy="26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88" name="墨迹 287"/>
              <p14:cNvContentPartPr/>
              <p14:nvPr/>
            </p14:nvContentPartPr>
            <p14:xfrm>
              <a:off x="8827911" y="5624821"/>
              <a:ext cx="174978" cy="283577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8827911" y="5624821"/>
                <a:ext cx="174978" cy="283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89" name="墨迹 288"/>
              <p14:cNvContentPartPr/>
              <p14:nvPr/>
            </p14:nvContentPartPr>
            <p14:xfrm>
              <a:off x="8949972" y="5746958"/>
              <a:ext cx="139700" cy="135356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8949972" y="5746958"/>
                <a:ext cx="13970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90" name="墨迹 289"/>
              <p14:cNvContentPartPr/>
              <p14:nvPr/>
            </p14:nvContentPartPr>
            <p14:xfrm>
              <a:off x="9000066" y="5765816"/>
              <a:ext cx="47978" cy="404128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9000066" y="5765816"/>
                <a:ext cx="47978" cy="404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91" name="墨迹 290"/>
              <p14:cNvContentPartPr/>
              <p14:nvPr/>
            </p14:nvContentPartPr>
            <p14:xfrm>
              <a:off x="9108369" y="5521366"/>
              <a:ext cx="92075" cy="146635"/>
            </p14:xfrm>
          </p:contentPart>
        </mc:Choice>
        <mc:Fallback xmlns="">
          <p:pic>
            <p:nvPicPr>
              <p:cNvPr id="291" name="墨迹 290"/>
            </p:nvPicPr>
            <p:blipFill>
              <a:blip/>
            </p:blipFill>
            <p:spPr>
              <a:xfrm>
                <a:off x="9108369" y="5521366"/>
                <a:ext cx="9207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92" name="墨迹 291"/>
              <p14:cNvContentPartPr/>
              <p14:nvPr/>
            </p14:nvContentPartPr>
            <p14:xfrm>
              <a:off x="9194800" y="5532646"/>
              <a:ext cx="127000" cy="45118"/>
            </p14:xfrm>
          </p:contentPart>
        </mc:Choice>
        <mc:Fallback xmlns="">
          <p:pic>
            <p:nvPicPr>
              <p:cNvPr id="292" name="墨迹 291"/>
            </p:nvPicPr>
            <p:blipFill>
              <a:blip/>
            </p:blipFill>
            <p:spPr>
              <a:xfrm>
                <a:off x="9194800" y="5532646"/>
                <a:ext cx="1270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93" name="墨迹 292"/>
              <p14:cNvContentPartPr/>
              <p14:nvPr/>
            </p14:nvContentPartPr>
            <p14:xfrm>
              <a:off x="9383006" y="5763878"/>
              <a:ext cx="20638" cy="4230"/>
            </p14:xfrm>
          </p:contentPart>
        </mc:Choice>
        <mc:Fallback xmlns="">
          <p:pic>
            <p:nvPicPr>
              <p:cNvPr id="293" name="墨迹 292"/>
            </p:nvPicPr>
            <p:blipFill>
              <a:blip/>
            </p:blipFill>
            <p:spPr>
              <a:xfrm>
                <a:off x="9383006" y="5763878"/>
                <a:ext cx="20638" cy="4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94" name="墨迹 293"/>
              <p14:cNvContentPartPr/>
              <p14:nvPr/>
            </p14:nvContentPartPr>
            <p14:xfrm>
              <a:off x="9307688" y="5735679"/>
              <a:ext cx="321734" cy="19739"/>
            </p14:xfrm>
          </p:contentPart>
        </mc:Choice>
        <mc:Fallback xmlns="">
          <p:pic>
            <p:nvPicPr>
              <p:cNvPr id="294" name="墨迹 293"/>
            </p:nvPicPr>
            <p:blipFill>
              <a:blip/>
            </p:blipFill>
            <p:spPr>
              <a:xfrm>
                <a:off x="9307688" y="5735679"/>
                <a:ext cx="32173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95" name="墨迹 294"/>
              <p14:cNvContentPartPr/>
              <p14:nvPr/>
            </p14:nvContentPartPr>
            <p14:xfrm>
              <a:off x="9445977" y="5603143"/>
              <a:ext cx="59267" cy="397607"/>
            </p14:xfrm>
          </p:contentPart>
        </mc:Choice>
        <mc:Fallback xmlns="">
          <p:pic>
            <p:nvPicPr>
              <p:cNvPr id="295" name="墨迹 294"/>
            </p:nvPicPr>
            <p:blipFill>
              <a:blip/>
            </p:blipFill>
            <p:spPr>
              <a:xfrm>
                <a:off x="9445977" y="5603143"/>
                <a:ext cx="59267" cy="397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96" name="墨迹 295"/>
              <p14:cNvContentPartPr/>
              <p14:nvPr/>
            </p14:nvContentPartPr>
            <p14:xfrm>
              <a:off x="9711972" y="5568424"/>
              <a:ext cx="267405" cy="234933"/>
            </p14:xfrm>
          </p:contentPart>
        </mc:Choice>
        <mc:Fallback xmlns="">
          <p:pic>
            <p:nvPicPr>
              <p:cNvPr id="296" name="墨迹 295"/>
            </p:nvPicPr>
            <p:blipFill>
              <a:blip/>
            </p:blipFill>
            <p:spPr>
              <a:xfrm>
                <a:off x="9711972" y="5568424"/>
                <a:ext cx="267405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97" name="墨迹 296"/>
              <p14:cNvContentPartPr/>
              <p14:nvPr/>
            </p14:nvContentPartPr>
            <p14:xfrm>
              <a:off x="9826977" y="5636454"/>
              <a:ext cx="39512" cy="400954"/>
            </p14:xfrm>
          </p:contentPart>
        </mc:Choice>
        <mc:Fallback xmlns="">
          <p:pic>
            <p:nvPicPr>
              <p:cNvPr id="297" name="墨迹 296"/>
            </p:nvPicPr>
            <p:blipFill>
              <a:blip/>
            </p:blipFill>
            <p:spPr>
              <a:xfrm>
                <a:off x="9826977" y="5636454"/>
                <a:ext cx="39512" cy="4009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98" name="墨迹 297"/>
              <p14:cNvContentPartPr/>
              <p14:nvPr/>
            </p14:nvContentPartPr>
            <p14:xfrm>
              <a:off x="10015184" y="5600324"/>
              <a:ext cx="216253" cy="190343"/>
            </p14:xfrm>
          </p:contentPart>
        </mc:Choice>
        <mc:Fallback xmlns="">
          <p:pic>
            <p:nvPicPr>
              <p:cNvPr id="298" name="墨迹 297"/>
            </p:nvPicPr>
            <p:blipFill>
              <a:blip/>
            </p:blipFill>
            <p:spPr>
              <a:xfrm>
                <a:off x="10015184" y="5600324"/>
                <a:ext cx="216253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99" name="墨迹 298"/>
              <p14:cNvContentPartPr/>
              <p14:nvPr/>
            </p14:nvContentPartPr>
            <p14:xfrm>
              <a:off x="10111140" y="5691970"/>
              <a:ext cx="124354" cy="115087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10111140" y="5691970"/>
                <a:ext cx="124354" cy="115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00" name="墨迹 299"/>
              <p14:cNvContentPartPr/>
              <p14:nvPr/>
            </p14:nvContentPartPr>
            <p14:xfrm>
              <a:off x="10187340" y="5735679"/>
              <a:ext cx="150460" cy="93937"/>
            </p14:xfrm>
          </p:contentPart>
        </mc:Choice>
        <mc:Fallback xmlns="">
          <p:pic>
            <p:nvPicPr>
              <p:cNvPr id="300" name="墨迹 299"/>
            </p:nvPicPr>
            <p:blipFill>
              <a:blip/>
            </p:blipFill>
            <p:spPr>
              <a:xfrm>
                <a:off x="10187340" y="5735679"/>
                <a:ext cx="150460" cy="93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01" name="墨迹 300"/>
              <p14:cNvContentPartPr/>
              <p14:nvPr/>
            </p14:nvContentPartPr>
            <p14:xfrm>
              <a:off x="10382955" y="5628522"/>
              <a:ext cx="155223" cy="214313"/>
            </p14:xfrm>
          </p:contentPart>
        </mc:Choice>
        <mc:Fallback xmlns="">
          <p:pic>
            <p:nvPicPr>
              <p:cNvPr id="301" name="墨迹 300"/>
            </p:nvPicPr>
            <p:blipFill>
              <a:blip/>
            </p:blipFill>
            <p:spPr>
              <a:xfrm>
                <a:off x="10382955" y="5628522"/>
                <a:ext cx="15522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02" name="墨迹 301"/>
              <p14:cNvContentPartPr/>
              <p14:nvPr/>
            </p14:nvContentPartPr>
            <p14:xfrm>
              <a:off x="10473267" y="5775158"/>
              <a:ext cx="168627" cy="524502"/>
            </p14:xfrm>
          </p:contentPart>
        </mc:Choice>
        <mc:Fallback xmlns="">
          <p:pic>
            <p:nvPicPr>
              <p:cNvPr id="302" name="墨迹 301"/>
            </p:nvPicPr>
            <p:blipFill>
              <a:blip/>
            </p:blipFill>
            <p:spPr>
              <a:xfrm>
                <a:off x="10473267" y="5775158"/>
                <a:ext cx="168627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03" name="墨迹 302"/>
              <p14:cNvContentPartPr/>
              <p14:nvPr/>
            </p14:nvContentPartPr>
            <p14:xfrm>
              <a:off x="10621256" y="5577764"/>
              <a:ext cx="122944" cy="135356"/>
            </p14:xfrm>
          </p:contentPart>
        </mc:Choice>
        <mc:Fallback xmlns="">
          <p:pic>
            <p:nvPicPr>
              <p:cNvPr id="303" name="墨迹 302"/>
            </p:nvPicPr>
            <p:blipFill>
              <a:blip/>
            </p:blipFill>
            <p:spPr>
              <a:xfrm>
                <a:off x="10621256" y="5577764"/>
                <a:ext cx="122944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304" name="墨迹 303"/>
              <p14:cNvContentPartPr/>
              <p14:nvPr/>
            </p14:nvContentPartPr>
            <p14:xfrm>
              <a:off x="10730088" y="5605963"/>
              <a:ext cx="141112" cy="22559"/>
            </p14:xfrm>
          </p:contentPart>
        </mc:Choice>
        <mc:Fallback xmlns="">
          <p:pic>
            <p:nvPicPr>
              <p:cNvPr id="304" name="墨迹 303"/>
            </p:nvPicPr>
            <p:blipFill>
              <a:blip/>
            </p:blipFill>
            <p:spPr>
              <a:xfrm>
                <a:off x="10730088" y="5605963"/>
                <a:ext cx="1411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05" name="墨迹 304"/>
              <p14:cNvContentPartPr/>
              <p14:nvPr/>
            </p14:nvContentPartPr>
            <p14:xfrm>
              <a:off x="3063169" y="5419850"/>
              <a:ext cx="1240719" cy="67677"/>
            </p14:xfrm>
          </p:contentPart>
        </mc:Choice>
        <mc:Fallback xmlns="">
          <p:pic>
            <p:nvPicPr>
              <p:cNvPr id="305" name="墨迹 304"/>
            </p:nvPicPr>
            <p:blipFill>
              <a:blip/>
            </p:blipFill>
            <p:spPr>
              <a:xfrm>
                <a:off x="3063169" y="5419850"/>
                <a:ext cx="1240719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06" name="墨迹 305"/>
              <p14:cNvContentPartPr/>
              <p14:nvPr/>
            </p14:nvContentPartPr>
            <p14:xfrm>
              <a:off x="5706533" y="6350417"/>
              <a:ext cx="39511" cy="394787"/>
            </p14:xfrm>
          </p:contentPart>
        </mc:Choice>
        <mc:Fallback xmlns="">
          <p:pic>
            <p:nvPicPr>
              <p:cNvPr id="306" name="墨迹 305"/>
            </p:nvPicPr>
            <p:blipFill>
              <a:blip/>
            </p:blipFill>
            <p:spPr>
              <a:xfrm>
                <a:off x="5706533" y="6350417"/>
                <a:ext cx="39511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07" name="墨迹 306"/>
              <p14:cNvContentPartPr/>
              <p14:nvPr/>
            </p14:nvContentPartPr>
            <p14:xfrm>
              <a:off x="5738988" y="6532830"/>
              <a:ext cx="136878" cy="127777"/>
            </p14:xfrm>
          </p:contentPart>
        </mc:Choice>
        <mc:Fallback xmlns="">
          <p:pic>
            <p:nvPicPr>
              <p:cNvPr id="307" name="墨迹 306"/>
            </p:nvPicPr>
            <p:blipFill>
              <a:blip/>
            </p:blipFill>
            <p:spPr>
              <a:xfrm>
                <a:off x="5738988" y="6532830"/>
                <a:ext cx="136878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308" name="墨迹 307"/>
              <p14:cNvContentPartPr/>
              <p14:nvPr/>
            </p14:nvContentPartPr>
            <p14:xfrm>
              <a:off x="5869163" y="6581649"/>
              <a:ext cx="232481" cy="111386"/>
            </p14:xfrm>
          </p:contentPart>
        </mc:Choice>
        <mc:Fallback xmlns="">
          <p:pic>
            <p:nvPicPr>
              <p:cNvPr id="308" name="墨迹 307"/>
            </p:nvPicPr>
            <p:blipFill>
              <a:blip/>
            </p:blipFill>
            <p:spPr>
              <a:xfrm>
                <a:off x="5869163" y="6581649"/>
                <a:ext cx="232481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09" name="墨迹 308"/>
              <p14:cNvContentPartPr/>
              <p14:nvPr/>
            </p14:nvContentPartPr>
            <p14:xfrm>
              <a:off x="6069894" y="6418095"/>
              <a:ext cx="291394" cy="237577"/>
            </p14:xfrm>
          </p:contentPart>
        </mc:Choice>
        <mc:Fallback xmlns="">
          <p:pic>
            <p:nvPicPr>
              <p:cNvPr id="309" name="墨迹 308"/>
            </p:nvPicPr>
            <p:blipFill>
              <a:blip/>
            </p:blipFill>
            <p:spPr>
              <a:xfrm>
                <a:off x="6069894" y="6418095"/>
                <a:ext cx="291394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310" name="墨迹 309"/>
              <p14:cNvContentPartPr/>
              <p14:nvPr/>
            </p14:nvContentPartPr>
            <p14:xfrm>
              <a:off x="6457244" y="6367337"/>
              <a:ext cx="161749" cy="228412"/>
            </p14:xfrm>
          </p:contentPart>
        </mc:Choice>
        <mc:Fallback xmlns="">
          <p:pic>
            <p:nvPicPr>
              <p:cNvPr id="310" name="墨迹 309"/>
            </p:nvPicPr>
            <p:blipFill>
              <a:blip/>
            </p:blipFill>
            <p:spPr>
              <a:xfrm>
                <a:off x="6457244" y="6367337"/>
                <a:ext cx="16174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11" name="墨迹 310"/>
              <p14:cNvContentPartPr/>
              <p14:nvPr/>
            </p14:nvContentPartPr>
            <p14:xfrm>
              <a:off x="6620933" y="6418095"/>
              <a:ext cx="143934" cy="174834"/>
            </p14:xfrm>
          </p:contentPart>
        </mc:Choice>
        <mc:Fallback xmlns="">
          <p:pic>
            <p:nvPicPr>
              <p:cNvPr id="311" name="墨迹 310"/>
            </p:nvPicPr>
            <p:blipFill>
              <a:blip/>
            </p:blipFill>
            <p:spPr>
              <a:xfrm>
                <a:off x="6620933" y="6418095"/>
                <a:ext cx="1439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12" name="墨迹 311"/>
              <p14:cNvContentPartPr/>
              <p14:nvPr/>
            </p14:nvContentPartPr>
            <p14:xfrm>
              <a:off x="6657622" y="6406815"/>
              <a:ext cx="87488" cy="389147"/>
            </p14:xfrm>
          </p:contentPart>
        </mc:Choice>
        <mc:Fallback xmlns="">
          <p:pic>
            <p:nvPicPr>
              <p:cNvPr id="312" name="墨迹 311"/>
            </p:nvPicPr>
            <p:blipFill>
              <a:blip/>
            </p:blipFill>
            <p:spPr>
              <a:xfrm>
                <a:off x="6657622" y="6406815"/>
                <a:ext cx="87488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13" name="墨迹 312"/>
              <p14:cNvContentPartPr/>
              <p14:nvPr/>
            </p14:nvContentPartPr>
            <p14:xfrm>
              <a:off x="7480828" y="6350417"/>
              <a:ext cx="103894" cy="256612"/>
            </p14:xfrm>
          </p:contentPart>
        </mc:Choice>
        <mc:Fallback xmlns="">
          <p:pic>
            <p:nvPicPr>
              <p:cNvPr id="313" name="墨迹 312"/>
            </p:nvPicPr>
            <p:blipFill>
              <a:blip/>
            </p:blipFill>
            <p:spPr>
              <a:xfrm>
                <a:off x="7480828" y="6350417"/>
                <a:ext cx="103894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14" name="墨迹 313"/>
              <p14:cNvContentPartPr/>
              <p14:nvPr/>
            </p14:nvContentPartPr>
            <p14:xfrm>
              <a:off x="7667096" y="6327858"/>
              <a:ext cx="141993" cy="176420"/>
            </p14:xfrm>
          </p:contentPart>
        </mc:Choice>
        <mc:Fallback xmlns="">
          <p:pic>
            <p:nvPicPr>
              <p:cNvPr id="314" name="墨迹 313"/>
            </p:nvPicPr>
            <p:blipFill>
              <a:blip/>
            </p:blipFill>
            <p:spPr>
              <a:xfrm>
                <a:off x="7667096" y="6327858"/>
                <a:ext cx="141993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15" name="墨迹 314"/>
              <p14:cNvContentPartPr/>
              <p14:nvPr/>
            </p14:nvContentPartPr>
            <p14:xfrm>
              <a:off x="7800622" y="6285559"/>
              <a:ext cx="28222" cy="358128"/>
            </p14:xfrm>
          </p:contentPart>
        </mc:Choice>
        <mc:Fallback xmlns="">
          <p:pic>
            <p:nvPicPr>
              <p:cNvPr id="315" name="墨迹 314"/>
            </p:nvPicPr>
            <p:blipFill>
              <a:blip/>
            </p:blipFill>
            <p:spPr>
              <a:xfrm>
                <a:off x="7800622" y="6285559"/>
                <a:ext cx="28222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16" name="墨迹 315"/>
              <p14:cNvContentPartPr/>
              <p14:nvPr/>
            </p14:nvContentPartPr>
            <p14:xfrm>
              <a:off x="7913511" y="6367337"/>
              <a:ext cx="155222" cy="25379"/>
            </p14:xfrm>
          </p:contentPart>
        </mc:Choice>
        <mc:Fallback xmlns="">
          <p:pic>
            <p:nvPicPr>
              <p:cNvPr id="316" name="墨迹 315"/>
            </p:nvPicPr>
            <p:blipFill>
              <a:blip/>
            </p:blipFill>
            <p:spPr>
              <a:xfrm>
                <a:off x="7913511" y="6367337"/>
                <a:ext cx="1552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17" name="墨迹 316"/>
              <p14:cNvContentPartPr/>
              <p14:nvPr/>
            </p14:nvContentPartPr>
            <p14:xfrm>
              <a:off x="7884583" y="6451934"/>
              <a:ext cx="229306" cy="26789"/>
            </p14:xfrm>
          </p:contentPart>
        </mc:Choice>
        <mc:Fallback xmlns="">
          <p:pic>
            <p:nvPicPr>
              <p:cNvPr id="317" name="墨迹 316"/>
            </p:nvPicPr>
            <p:blipFill>
              <a:blip/>
            </p:blipFill>
            <p:spPr>
              <a:xfrm>
                <a:off x="7884583" y="6451934"/>
                <a:ext cx="22930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18" name="墨迹 317"/>
              <p14:cNvContentPartPr/>
              <p14:nvPr/>
            </p14:nvContentPartPr>
            <p14:xfrm>
              <a:off x="8150577" y="6315873"/>
              <a:ext cx="45156" cy="245332"/>
            </p14:xfrm>
          </p:contentPart>
        </mc:Choice>
        <mc:Fallback xmlns="">
          <p:pic>
            <p:nvPicPr>
              <p:cNvPr id="318" name="墨迹 317"/>
            </p:nvPicPr>
            <p:blipFill>
              <a:blip/>
            </p:blipFill>
            <p:spPr>
              <a:xfrm>
                <a:off x="8150577" y="6315873"/>
                <a:ext cx="45156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19" name="墨迹 318"/>
              <p14:cNvContentPartPr/>
              <p14:nvPr/>
            </p14:nvContentPartPr>
            <p14:xfrm>
              <a:off x="8266288" y="6254717"/>
              <a:ext cx="138289" cy="366411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8266288" y="6254717"/>
                <a:ext cx="138289" cy="366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20" name="墨迹 319"/>
              <p14:cNvContentPartPr/>
              <p14:nvPr/>
            </p14:nvContentPartPr>
            <p14:xfrm>
              <a:off x="8811683" y="6217353"/>
              <a:ext cx="428272" cy="314420"/>
            </p14:xfrm>
          </p:contentPart>
        </mc:Choice>
        <mc:Fallback xmlns="">
          <p:pic>
            <p:nvPicPr>
              <p:cNvPr id="320" name="墨迹 319"/>
            </p:nvPicPr>
            <p:blipFill>
              <a:blip/>
            </p:blipFill>
            <p:spPr>
              <a:xfrm>
                <a:off x="8811683" y="6217353"/>
                <a:ext cx="428272" cy="314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24" name="墨迹 323"/>
              <p14:cNvContentPartPr/>
              <p14:nvPr/>
            </p14:nvContentPartPr>
            <p14:xfrm>
              <a:off x="9414933" y="6231276"/>
              <a:ext cx="56444" cy="387031"/>
            </p14:xfrm>
          </p:contentPart>
        </mc:Choice>
        <mc:Fallback xmlns="">
          <p:pic>
            <p:nvPicPr>
              <p:cNvPr id="324" name="墨迹 323"/>
            </p:nvPicPr>
            <p:blipFill>
              <a:blip/>
            </p:blipFill>
            <p:spPr>
              <a:xfrm>
                <a:off x="9414933" y="6231276"/>
                <a:ext cx="56444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25" name="墨迹 324"/>
              <p14:cNvContentPartPr/>
              <p14:nvPr/>
            </p14:nvContentPartPr>
            <p14:xfrm>
              <a:off x="9382477" y="6310939"/>
              <a:ext cx="227189" cy="219952"/>
            </p14:xfrm>
          </p:contentPart>
        </mc:Choice>
        <mc:Fallback xmlns="">
          <p:pic>
            <p:nvPicPr>
              <p:cNvPr id="325" name="墨迹 324"/>
            </p:nvPicPr>
            <p:blipFill>
              <a:blip/>
            </p:blipFill>
            <p:spPr>
              <a:xfrm>
                <a:off x="9382477" y="6310939"/>
                <a:ext cx="2271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26" name="墨迹 325"/>
              <p14:cNvContentPartPr/>
              <p14:nvPr/>
            </p14:nvContentPartPr>
            <p14:xfrm>
              <a:off x="9612488" y="6251721"/>
              <a:ext cx="364067" cy="535781"/>
            </p14:xfrm>
          </p:contentPart>
        </mc:Choice>
        <mc:Fallback xmlns="">
          <p:pic>
            <p:nvPicPr>
              <p:cNvPr id="326" name="墨迹 325"/>
            </p:nvPicPr>
            <p:blipFill>
              <a:blip/>
            </p:blipFill>
            <p:spPr>
              <a:xfrm>
                <a:off x="9612488" y="6251721"/>
                <a:ext cx="364067" cy="535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27" name="墨迹 326"/>
              <p14:cNvContentPartPr/>
              <p14:nvPr/>
            </p14:nvContentPartPr>
            <p14:xfrm>
              <a:off x="10042877" y="6136810"/>
              <a:ext cx="306212" cy="659152"/>
            </p14:xfrm>
          </p:contentPart>
        </mc:Choice>
        <mc:Fallback xmlns="">
          <p:pic>
            <p:nvPicPr>
              <p:cNvPr id="327" name="墨迹 326"/>
            </p:nvPicPr>
            <p:blipFill>
              <a:blip/>
            </p:blipFill>
            <p:spPr>
              <a:xfrm>
                <a:off x="10042877" y="6136810"/>
                <a:ext cx="306212" cy="659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28" name="墨迹 327"/>
              <p14:cNvContentPartPr/>
              <p14:nvPr/>
            </p14:nvContentPartPr>
            <p14:xfrm>
              <a:off x="10092266" y="6453520"/>
              <a:ext cx="126294" cy="130949"/>
            </p14:xfrm>
          </p:contentPart>
        </mc:Choice>
        <mc:Fallback xmlns="">
          <p:pic>
            <p:nvPicPr>
              <p:cNvPr id="328" name="墨迹 327"/>
            </p:nvPicPr>
            <p:blipFill>
              <a:blip/>
            </p:blipFill>
            <p:spPr>
              <a:xfrm>
                <a:off x="10092266" y="6453520"/>
                <a:ext cx="126294" cy="130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29" name="墨迹 328"/>
              <p14:cNvContentPartPr/>
              <p14:nvPr/>
            </p14:nvContentPartPr>
            <p14:xfrm>
              <a:off x="10244666" y="6502692"/>
              <a:ext cx="129822" cy="78957"/>
            </p14:xfrm>
          </p:contentPart>
        </mc:Choice>
        <mc:Fallback xmlns="">
          <p:pic>
            <p:nvPicPr>
              <p:cNvPr id="329" name="墨迹 328"/>
            </p:nvPicPr>
            <p:blipFill>
              <a:blip/>
            </p:blipFill>
            <p:spPr>
              <a:xfrm>
                <a:off x="10244666" y="6502692"/>
                <a:ext cx="1298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30" name="墨迹 329"/>
              <p14:cNvContentPartPr/>
              <p14:nvPr/>
            </p14:nvContentPartPr>
            <p14:xfrm>
              <a:off x="10428111" y="6205721"/>
              <a:ext cx="176389" cy="374518"/>
            </p14:xfrm>
          </p:contentPart>
        </mc:Choice>
        <mc:Fallback xmlns="">
          <p:pic>
            <p:nvPicPr>
              <p:cNvPr id="330" name="墨迹 329"/>
            </p:nvPicPr>
            <p:blipFill>
              <a:blip/>
            </p:blipFill>
            <p:spPr>
              <a:xfrm>
                <a:off x="10428111" y="6205721"/>
                <a:ext cx="176389" cy="374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31" name="墨迹 330"/>
              <p14:cNvContentPartPr/>
              <p14:nvPr/>
            </p14:nvContentPartPr>
            <p14:xfrm>
              <a:off x="10656711" y="6158664"/>
              <a:ext cx="237067" cy="382802"/>
            </p14:xfrm>
          </p:contentPart>
        </mc:Choice>
        <mc:Fallback xmlns="">
          <p:pic>
            <p:nvPicPr>
              <p:cNvPr id="331" name="墨迹 330"/>
            </p:nvPicPr>
            <p:blipFill>
              <a:blip/>
            </p:blipFill>
            <p:spPr>
              <a:xfrm>
                <a:off x="10656711" y="6158664"/>
                <a:ext cx="237067" cy="382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32" name="墨迹 331"/>
              <p14:cNvContentPartPr/>
              <p14:nvPr/>
            </p14:nvContentPartPr>
            <p14:xfrm>
              <a:off x="10913004" y="6104381"/>
              <a:ext cx="270227" cy="987671"/>
            </p14:xfrm>
          </p:contentPart>
        </mc:Choice>
        <mc:Fallback xmlns="">
          <p:pic>
            <p:nvPicPr>
              <p:cNvPr id="332" name="墨迹 331"/>
            </p:nvPicPr>
            <p:blipFill>
              <a:blip/>
            </p:blipFill>
            <p:spPr>
              <a:xfrm>
                <a:off x="10913004" y="6104381"/>
                <a:ext cx="270227" cy="987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333" name="墨迹 332"/>
              <p14:cNvContentPartPr/>
              <p14:nvPr/>
            </p14:nvContentPartPr>
            <p14:xfrm>
              <a:off x="4380088" y="5264755"/>
              <a:ext cx="335845" cy="249033"/>
            </p14:xfrm>
          </p:contentPart>
        </mc:Choice>
        <mc:Fallback xmlns="">
          <p:pic>
            <p:nvPicPr>
              <p:cNvPr id="333" name="墨迹 332"/>
            </p:nvPicPr>
            <p:blipFill>
              <a:blip/>
            </p:blipFill>
            <p:spPr>
              <a:xfrm>
                <a:off x="4380088" y="5264755"/>
                <a:ext cx="335845" cy="24903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400050"/>
            <a:ext cx="11480800" cy="4182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331405" y="997011"/>
              <a:ext cx="220839" cy="43549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4331405" y="997011"/>
                <a:ext cx="220839" cy="435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497688" y="1758208"/>
              <a:ext cx="54504" cy="29186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497688" y="1758208"/>
                <a:ext cx="54504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644444" y="1795395"/>
              <a:ext cx="110949" cy="18981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644444" y="1795395"/>
                <a:ext cx="110949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753100" y="1789756"/>
              <a:ext cx="176388" cy="2626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753100" y="1789756"/>
                <a:ext cx="176388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954888" y="1658102"/>
              <a:ext cx="50800" cy="34684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954888" y="1658102"/>
                <a:ext cx="50800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6135511" y="1720139"/>
              <a:ext cx="135466" cy="338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135511" y="1720139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6289851" y="1601703"/>
              <a:ext cx="116593" cy="18611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289851" y="1601703"/>
                <a:ext cx="11659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6462888" y="1624263"/>
              <a:ext cx="149578" cy="2819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462888" y="1624263"/>
                <a:ext cx="149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431844" y="1725779"/>
              <a:ext cx="166511" cy="1692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431844" y="1725779"/>
                <a:ext cx="1665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474177" y="1524685"/>
              <a:ext cx="282223" cy="81865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474177" y="1524685"/>
                <a:ext cx="282223" cy="818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4656666" y="2840345"/>
              <a:ext cx="220134" cy="41188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656666" y="2840345"/>
                <a:ext cx="220134" cy="411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117188" y="2069807"/>
              <a:ext cx="173567" cy="225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117188" y="2069807"/>
                <a:ext cx="1735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542161" y="2794522"/>
              <a:ext cx="297039" cy="20021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542161" y="2794522"/>
                <a:ext cx="29703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595077" y="2802981"/>
              <a:ext cx="215900" cy="26225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595077" y="2802981"/>
                <a:ext cx="2159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9068505" y="2520991"/>
              <a:ext cx="250472" cy="20867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068505" y="2520991"/>
                <a:ext cx="250472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8906933" y="2271783"/>
              <a:ext cx="56444" cy="29432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906933" y="2271783"/>
                <a:ext cx="56444" cy="294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8850488" y="2379996"/>
              <a:ext cx="287867" cy="23123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850488" y="2379996"/>
                <a:ext cx="2878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980311" y="3079332"/>
              <a:ext cx="5644" cy="3947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980311" y="3079332"/>
                <a:ext cx="56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8921044" y="2902912"/>
              <a:ext cx="53622" cy="34702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921044" y="2902912"/>
                <a:ext cx="53622" cy="347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861777" y="2897624"/>
              <a:ext cx="95956" cy="11685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861777" y="2897624"/>
                <a:ext cx="95956" cy="11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8980311" y="2921417"/>
              <a:ext cx="118533" cy="5357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980311" y="2921417"/>
                <a:ext cx="1185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1922991" y="3609473"/>
              <a:ext cx="193675" cy="1128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922991" y="3609473"/>
                <a:ext cx="19367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2009422" y="3520646"/>
              <a:ext cx="39511" cy="26084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009422" y="3520646"/>
                <a:ext cx="39511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2173111" y="3524876"/>
              <a:ext cx="163689" cy="21995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173111" y="3524876"/>
                <a:ext cx="1636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3138311" y="4113883"/>
              <a:ext cx="82726" cy="23088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138311" y="4113883"/>
                <a:ext cx="82726" cy="230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3200400" y="4108596"/>
              <a:ext cx="206022" cy="23052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200400" y="4108596"/>
                <a:ext cx="206022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墨迹 23"/>
              <p14:cNvContentPartPr/>
              <p14:nvPr/>
            </p14:nvContentPartPr>
            <p14:xfrm>
              <a:off x="1777294" y="1680661"/>
              <a:ext cx="82550" cy="1691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777294" y="1680661"/>
                <a:ext cx="8255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墨迹 24"/>
              <p14:cNvContentPartPr/>
              <p14:nvPr/>
            </p14:nvContentPartPr>
            <p14:xfrm>
              <a:off x="1789288" y="1672201"/>
              <a:ext cx="307623" cy="15298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789288" y="1672201"/>
                <a:ext cx="307623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墨迹 25"/>
              <p14:cNvContentPartPr/>
              <p14:nvPr/>
            </p14:nvContentPartPr>
            <p14:xfrm>
              <a:off x="4272844" y="191753"/>
              <a:ext cx="254000" cy="33433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272844" y="191753"/>
                <a:ext cx="254000" cy="334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4656666" y="183293"/>
              <a:ext cx="220134" cy="28287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656666" y="183293"/>
                <a:ext cx="220134" cy="282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5036784" y="221890"/>
              <a:ext cx="82727" cy="21025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036784" y="221890"/>
                <a:ext cx="82727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102577" y="190343"/>
              <a:ext cx="160867" cy="24004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102577" y="190343"/>
                <a:ext cx="160867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5277555" y="315828"/>
              <a:ext cx="14112" cy="14170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277555" y="315828"/>
                <a:ext cx="14112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350933" y="189990"/>
              <a:ext cx="16934" cy="5252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350933" y="189990"/>
                <a:ext cx="16934" cy="52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5708473" y="389146"/>
              <a:ext cx="92604" cy="22312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708473" y="389146"/>
                <a:ext cx="92604" cy="223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825066" y="285867"/>
              <a:ext cx="158044" cy="30631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825066" y="285867"/>
                <a:ext cx="158044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6001984" y="253791"/>
              <a:ext cx="99660" cy="19175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001984" y="253791"/>
                <a:ext cx="9966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6115226" y="349667"/>
              <a:ext cx="133174" cy="14099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115226" y="349667"/>
                <a:ext cx="13317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6180666" y="385445"/>
              <a:ext cx="33866" cy="28005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180666" y="385445"/>
                <a:ext cx="33866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6287911" y="377866"/>
              <a:ext cx="146756" cy="19175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287911" y="377866"/>
                <a:ext cx="146756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6474177" y="232641"/>
              <a:ext cx="124178" cy="10574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474177" y="232641"/>
                <a:ext cx="124178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6824133" y="948896"/>
              <a:ext cx="211667" cy="23123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824133" y="948896"/>
                <a:ext cx="2116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7264400" y="958766"/>
              <a:ext cx="105017" cy="5995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264400" y="95876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7017984" y="840330"/>
              <a:ext cx="285926" cy="45752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017984" y="840330"/>
                <a:ext cx="285926" cy="457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7202311" y="1000360"/>
              <a:ext cx="220133" cy="1989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202311" y="1000360"/>
                <a:ext cx="220133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7349066" y="1119500"/>
              <a:ext cx="127000" cy="8953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349066" y="1119500"/>
                <a:ext cx="127000" cy="89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952066" y="1665856"/>
              <a:ext cx="70556" cy="30525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952066" y="1665856"/>
                <a:ext cx="70556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6107288" y="1748338"/>
              <a:ext cx="129822" cy="2819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107288" y="1748338"/>
                <a:ext cx="129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6251927" y="1608753"/>
              <a:ext cx="146050" cy="19598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251927" y="1608753"/>
                <a:ext cx="146050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3242204" y="3192128"/>
              <a:ext cx="945973" cy="8459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242204" y="3192128"/>
                <a:ext cx="94597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9606844" y="2936222"/>
              <a:ext cx="43215" cy="9869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606844" y="2936222"/>
                <a:ext cx="43215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9592027" y="2930582"/>
              <a:ext cx="63676" cy="7684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592027" y="2930582"/>
                <a:ext cx="63676" cy="76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8461022" y="2272840"/>
              <a:ext cx="98778" cy="8741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461022" y="2272840"/>
                <a:ext cx="98778" cy="8741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" y="666115"/>
            <a:ext cx="11196320" cy="5125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167466" y="1584784"/>
              <a:ext cx="1741487" cy="14663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167466" y="1584784"/>
                <a:ext cx="174148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墨迹 10"/>
              <p14:cNvContentPartPr/>
              <p14:nvPr/>
            </p14:nvContentPartPr>
            <p14:xfrm>
              <a:off x="4399844" y="2568930"/>
              <a:ext cx="53622" cy="3665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399844" y="2568930"/>
                <a:ext cx="5362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墨迹 11"/>
              <p14:cNvContentPartPr/>
              <p14:nvPr/>
            </p14:nvContentPartPr>
            <p14:xfrm>
              <a:off x="4222044" y="2095186"/>
              <a:ext cx="914400" cy="63165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222044" y="2095186"/>
                <a:ext cx="914400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墨迹 12"/>
              <p14:cNvContentPartPr/>
              <p14:nvPr/>
            </p14:nvContentPartPr>
            <p14:xfrm>
              <a:off x="9514416" y="1288694"/>
              <a:ext cx="233539" cy="67113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514416" y="1288694"/>
                <a:ext cx="233539" cy="671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墨迹 13"/>
              <p14:cNvContentPartPr/>
              <p14:nvPr/>
            </p14:nvContentPartPr>
            <p14:xfrm>
              <a:off x="9697155" y="1242695"/>
              <a:ext cx="118534" cy="21043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697155" y="1242695"/>
                <a:ext cx="118534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墨迹 14"/>
              <p14:cNvContentPartPr/>
              <p14:nvPr/>
            </p14:nvContentPartPr>
            <p14:xfrm>
              <a:off x="9855200" y="1072972"/>
              <a:ext cx="138288" cy="13253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855200" y="1072972"/>
                <a:ext cx="13828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/>
              <p14:cNvContentPartPr/>
              <p14:nvPr/>
            </p14:nvContentPartPr>
            <p14:xfrm>
              <a:off x="9880600" y="1130075"/>
              <a:ext cx="671688" cy="39267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880600" y="1130075"/>
                <a:ext cx="671688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墨迹 16"/>
              <p14:cNvContentPartPr/>
              <p14:nvPr/>
            </p14:nvContentPartPr>
            <p14:xfrm>
              <a:off x="7960606" y="2002129"/>
              <a:ext cx="156104" cy="99260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960606" y="2002129"/>
                <a:ext cx="156104" cy="992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墨迹 17"/>
              <p14:cNvContentPartPr/>
              <p14:nvPr/>
            </p14:nvContentPartPr>
            <p14:xfrm>
              <a:off x="8195733" y="2007769"/>
              <a:ext cx="67734" cy="26278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195733" y="2007769"/>
                <a:ext cx="67734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墨迹 18"/>
              <p14:cNvContentPartPr/>
              <p14:nvPr/>
            </p14:nvContentPartPr>
            <p14:xfrm>
              <a:off x="8336844" y="2030328"/>
              <a:ext cx="127000" cy="12583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336844" y="2030328"/>
                <a:ext cx="127000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墨迹 19"/>
              <p14:cNvContentPartPr/>
              <p14:nvPr/>
            </p14:nvContentPartPr>
            <p14:xfrm>
              <a:off x="8421511" y="1934628"/>
              <a:ext cx="56444" cy="45382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421511" y="1934628"/>
                <a:ext cx="56444" cy="453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墨迹 20"/>
              <p14:cNvContentPartPr/>
              <p14:nvPr/>
            </p14:nvContentPartPr>
            <p14:xfrm>
              <a:off x="8572323" y="1931279"/>
              <a:ext cx="142699" cy="23810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572323" y="1931279"/>
                <a:ext cx="142699" cy="238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墨迹 21"/>
              <p14:cNvContentPartPr/>
              <p14:nvPr/>
            </p14:nvContentPartPr>
            <p14:xfrm>
              <a:off x="8489244" y="2131845"/>
              <a:ext cx="313266" cy="12407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489244" y="2131845"/>
                <a:ext cx="313266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墨迹 22"/>
              <p14:cNvContentPartPr/>
              <p14:nvPr/>
            </p14:nvContentPartPr>
            <p14:xfrm>
              <a:off x="8822266" y="1912598"/>
              <a:ext cx="43215" cy="30278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822266" y="1912598"/>
                <a:ext cx="43215" cy="302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墨迹 23"/>
              <p14:cNvContentPartPr/>
              <p14:nvPr/>
            </p14:nvContentPartPr>
            <p14:xfrm>
              <a:off x="8870950" y="1928812"/>
              <a:ext cx="178681" cy="25167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870950" y="1928812"/>
                <a:ext cx="178681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墨迹 24"/>
              <p14:cNvContentPartPr/>
              <p14:nvPr/>
            </p14:nvContentPartPr>
            <p14:xfrm>
              <a:off x="8982251" y="1987325"/>
              <a:ext cx="139171" cy="33627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982251" y="1987325"/>
                <a:ext cx="139171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墨迹 25"/>
              <p14:cNvContentPartPr/>
              <p14:nvPr/>
            </p14:nvContentPartPr>
            <p14:xfrm>
              <a:off x="8939388" y="2138190"/>
              <a:ext cx="77612" cy="12055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939388" y="2138190"/>
                <a:ext cx="77612" cy="120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墨迹 26"/>
              <p14:cNvContentPartPr/>
              <p14:nvPr/>
            </p14:nvContentPartPr>
            <p14:xfrm>
              <a:off x="9824155" y="1951371"/>
              <a:ext cx="42334" cy="20303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824155" y="1951371"/>
                <a:ext cx="423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墨迹 27"/>
              <p14:cNvContentPartPr/>
              <p14:nvPr/>
            </p14:nvContentPartPr>
            <p14:xfrm>
              <a:off x="9843911" y="2021869"/>
              <a:ext cx="135466" cy="3101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843911" y="2021869"/>
                <a:ext cx="1354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墨迹 28"/>
              <p14:cNvContentPartPr/>
              <p14:nvPr/>
            </p14:nvContentPartPr>
            <p14:xfrm>
              <a:off x="9956800" y="1920000"/>
              <a:ext cx="16933" cy="29080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956800" y="1920000"/>
                <a:ext cx="16933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墨迹 29"/>
              <p14:cNvContentPartPr/>
              <p14:nvPr/>
            </p14:nvContentPartPr>
            <p14:xfrm>
              <a:off x="10007600" y="1849855"/>
              <a:ext cx="135466" cy="5639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007600" y="1849855"/>
                <a:ext cx="13546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墨迹 30"/>
              <p14:cNvContentPartPr/>
              <p14:nvPr/>
            </p14:nvContentPartPr>
            <p14:xfrm>
              <a:off x="10080977" y="1773189"/>
              <a:ext cx="28223" cy="17818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080977" y="1773189"/>
                <a:ext cx="28223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墨迹 31"/>
              <p14:cNvContentPartPr/>
              <p14:nvPr/>
            </p14:nvContentPartPr>
            <p14:xfrm>
              <a:off x="10210800" y="1906253"/>
              <a:ext cx="132644" cy="4511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210800" y="1906253"/>
                <a:ext cx="1326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墨迹 32"/>
              <p14:cNvContentPartPr/>
              <p14:nvPr/>
            </p14:nvContentPartPr>
            <p14:xfrm>
              <a:off x="10154355" y="1885104"/>
              <a:ext cx="144639" cy="25520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154355" y="1885104"/>
                <a:ext cx="144639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墨迹 33"/>
              <p14:cNvContentPartPr/>
              <p14:nvPr/>
            </p14:nvContentPartPr>
            <p14:xfrm>
              <a:off x="10052755" y="2055708"/>
              <a:ext cx="228600" cy="1409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052755" y="2055708"/>
                <a:ext cx="2286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墨迹 34"/>
              <p14:cNvContentPartPr/>
              <p14:nvPr/>
            </p14:nvContentPartPr>
            <p14:xfrm>
              <a:off x="10405532" y="1882989"/>
              <a:ext cx="87489" cy="19245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405532" y="1882989"/>
                <a:ext cx="87489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墨迹 35"/>
              <p14:cNvContentPartPr/>
              <p14:nvPr/>
            </p14:nvContentPartPr>
            <p14:xfrm>
              <a:off x="10487377" y="1793457"/>
              <a:ext cx="220133" cy="29890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487377" y="1793457"/>
                <a:ext cx="220133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墨迹 37"/>
              <p14:cNvContentPartPr/>
              <p14:nvPr/>
            </p14:nvContentPartPr>
            <p14:xfrm>
              <a:off x="10910711" y="1810376"/>
              <a:ext cx="65793" cy="2255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910711" y="1810376"/>
                <a:ext cx="6579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墨迹 38"/>
              <p14:cNvContentPartPr/>
              <p14:nvPr/>
            </p14:nvContentPartPr>
            <p14:xfrm>
              <a:off x="10833629" y="1750277"/>
              <a:ext cx="127882" cy="4600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833629" y="1750277"/>
                <a:ext cx="127882" cy="46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墨迹 39"/>
              <p14:cNvContentPartPr/>
              <p14:nvPr/>
            </p14:nvContentPartPr>
            <p14:xfrm>
              <a:off x="10690577" y="1827296"/>
              <a:ext cx="174977" cy="30102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690577" y="1827296"/>
                <a:ext cx="174977" cy="30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墨迹 40"/>
              <p14:cNvContentPartPr/>
              <p14:nvPr/>
            </p14:nvContentPartPr>
            <p14:xfrm>
              <a:off x="10780888" y="1724369"/>
              <a:ext cx="470606" cy="60768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780888" y="1724369"/>
                <a:ext cx="470606" cy="607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2" name="墨迹 41"/>
              <p14:cNvContentPartPr/>
              <p14:nvPr/>
            </p14:nvContentPartPr>
            <p14:xfrm>
              <a:off x="11213747" y="1722959"/>
              <a:ext cx="289631" cy="34966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213747" y="1722959"/>
                <a:ext cx="289631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墨迹 42"/>
              <p14:cNvContentPartPr/>
              <p14:nvPr/>
            </p14:nvContentPartPr>
            <p14:xfrm>
              <a:off x="8195733" y="2622508"/>
              <a:ext cx="99660" cy="25943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195733" y="2622508"/>
                <a:ext cx="9966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墨迹 43"/>
              <p14:cNvContentPartPr/>
              <p14:nvPr/>
            </p14:nvContentPartPr>
            <p14:xfrm>
              <a:off x="8336844" y="2661986"/>
              <a:ext cx="124178" cy="15509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336844" y="2661986"/>
                <a:ext cx="12417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墨迹 44"/>
              <p14:cNvContentPartPr/>
              <p14:nvPr/>
            </p14:nvContentPartPr>
            <p14:xfrm>
              <a:off x="8461022" y="2537911"/>
              <a:ext cx="22578" cy="46246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461022" y="2537911"/>
                <a:ext cx="22578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墨迹 45"/>
              <p14:cNvContentPartPr/>
              <p14:nvPr/>
            </p14:nvContentPartPr>
            <p14:xfrm>
              <a:off x="8540044" y="2541788"/>
              <a:ext cx="276578" cy="298733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540044" y="2541788"/>
                <a:ext cx="276578" cy="298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墨迹 46"/>
              <p14:cNvContentPartPr/>
              <p14:nvPr/>
            </p14:nvContentPartPr>
            <p14:xfrm>
              <a:off x="8771466" y="2496670"/>
              <a:ext cx="220134" cy="31759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771466" y="2496670"/>
                <a:ext cx="220134" cy="317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墨迹 47"/>
              <p14:cNvContentPartPr/>
              <p14:nvPr/>
            </p14:nvContentPartPr>
            <p14:xfrm>
              <a:off x="9855200" y="2523811"/>
              <a:ext cx="217311" cy="18611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855200" y="2523811"/>
                <a:ext cx="21731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墨迹 48"/>
              <p14:cNvContentPartPr/>
              <p14:nvPr/>
            </p14:nvContentPartPr>
            <p14:xfrm>
              <a:off x="10071628" y="2616868"/>
              <a:ext cx="37572" cy="17976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071628" y="2616868"/>
                <a:ext cx="37572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" name="墨迹 49"/>
              <p14:cNvContentPartPr/>
              <p14:nvPr/>
            </p14:nvContentPartPr>
            <p14:xfrm>
              <a:off x="10137422" y="2526631"/>
              <a:ext cx="16933" cy="11843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137422" y="2526631"/>
                <a:ext cx="169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墨迹 50"/>
              <p14:cNvContentPartPr/>
              <p14:nvPr/>
            </p14:nvContentPartPr>
            <p14:xfrm>
              <a:off x="10227733" y="2419475"/>
              <a:ext cx="81844" cy="11843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227733" y="2419475"/>
                <a:ext cx="818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墨迹 51"/>
              <p14:cNvContentPartPr/>
              <p14:nvPr/>
            </p14:nvContentPartPr>
            <p14:xfrm>
              <a:off x="10301111" y="2419475"/>
              <a:ext cx="76200" cy="2255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301111" y="2419475"/>
                <a:ext cx="76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墨迹 52"/>
              <p14:cNvContentPartPr/>
              <p14:nvPr/>
            </p14:nvContentPartPr>
            <p14:xfrm>
              <a:off x="10326511" y="2365897"/>
              <a:ext cx="36689" cy="16355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326511" y="2365897"/>
                <a:ext cx="366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墨迹 53"/>
              <p14:cNvContentPartPr/>
              <p14:nvPr/>
            </p14:nvContentPartPr>
            <p14:xfrm>
              <a:off x="10481732" y="2475873"/>
              <a:ext cx="92428" cy="2819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481732" y="2475873"/>
                <a:ext cx="9242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墨迹 54"/>
              <p14:cNvContentPartPr/>
              <p14:nvPr/>
            </p14:nvContentPartPr>
            <p14:xfrm>
              <a:off x="10371666" y="2436394"/>
              <a:ext cx="177799" cy="27071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371666" y="2436394"/>
                <a:ext cx="177799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墨迹 55"/>
              <p14:cNvContentPartPr/>
              <p14:nvPr/>
            </p14:nvContentPartPr>
            <p14:xfrm>
              <a:off x="10312400" y="2628148"/>
              <a:ext cx="197555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312400" y="2628148"/>
                <a:ext cx="1975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墨迹 56"/>
              <p14:cNvContentPartPr/>
              <p14:nvPr/>
            </p14:nvContentPartPr>
            <p14:xfrm>
              <a:off x="10594622" y="2514294"/>
              <a:ext cx="174978" cy="40430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594622" y="2514294"/>
                <a:ext cx="174978" cy="404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墨迹 57"/>
              <p14:cNvContentPartPr/>
              <p14:nvPr/>
            </p14:nvContentPartPr>
            <p14:xfrm>
              <a:off x="10814755" y="2379996"/>
              <a:ext cx="104423" cy="3383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814755" y="2379996"/>
                <a:ext cx="1044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墨迹 58"/>
              <p14:cNvContentPartPr/>
              <p14:nvPr/>
            </p14:nvContentPartPr>
            <p14:xfrm>
              <a:off x="10910711" y="2419475"/>
              <a:ext cx="76200" cy="10715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910711" y="2419475"/>
                <a:ext cx="762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" name="墨迹 59"/>
              <p14:cNvContentPartPr/>
              <p14:nvPr/>
            </p14:nvContentPartPr>
            <p14:xfrm>
              <a:off x="10978444" y="2379996"/>
              <a:ext cx="112888" cy="1974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978444" y="2379996"/>
                <a:ext cx="11288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墨迹 60"/>
              <p14:cNvContentPartPr/>
              <p14:nvPr/>
            </p14:nvContentPartPr>
            <p14:xfrm>
              <a:off x="10919177" y="2402555"/>
              <a:ext cx="104423" cy="31582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919177" y="2402555"/>
                <a:ext cx="10442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墨迹 61"/>
              <p14:cNvContentPartPr/>
              <p14:nvPr/>
            </p14:nvContentPartPr>
            <p14:xfrm>
              <a:off x="10979855" y="2504072"/>
              <a:ext cx="105833" cy="15597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979855" y="2504072"/>
                <a:ext cx="105833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墨迹 62"/>
              <p14:cNvContentPartPr/>
              <p14:nvPr/>
            </p14:nvContentPartPr>
            <p14:xfrm>
              <a:off x="11132079" y="2396916"/>
              <a:ext cx="475721" cy="26789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132079" y="2396916"/>
                <a:ext cx="475721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4" name="墨迹 63"/>
              <p14:cNvContentPartPr/>
              <p14:nvPr/>
            </p14:nvContentPartPr>
            <p14:xfrm>
              <a:off x="9488311" y="3147009"/>
              <a:ext cx="598311" cy="65421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488311" y="3147009"/>
                <a:ext cx="598311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墨迹 64"/>
              <p14:cNvContentPartPr/>
              <p14:nvPr/>
            </p14:nvContentPartPr>
            <p14:xfrm>
              <a:off x="9445096" y="3094489"/>
              <a:ext cx="720548" cy="67148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445096" y="3094489"/>
                <a:ext cx="720548" cy="671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墨迹 36"/>
              <p14:cNvContentPartPr/>
              <p14:nvPr/>
            </p14:nvContentPartPr>
            <p14:xfrm>
              <a:off x="2852737" y="4633097"/>
              <a:ext cx="663751" cy="40747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852737" y="4633097"/>
                <a:ext cx="663751" cy="407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墨迹 67"/>
              <p14:cNvContentPartPr/>
              <p14:nvPr/>
            </p14:nvContentPartPr>
            <p14:xfrm>
              <a:off x="3215745" y="5267575"/>
              <a:ext cx="125766" cy="180474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215745" y="5267575"/>
                <a:ext cx="12576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9" name="墨迹 68"/>
              <p14:cNvContentPartPr/>
              <p14:nvPr/>
            </p14:nvContentPartPr>
            <p14:xfrm>
              <a:off x="3364088" y="5399582"/>
              <a:ext cx="31045" cy="3154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364088" y="5399582"/>
                <a:ext cx="31045" cy="31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墨迹 69"/>
              <p14:cNvContentPartPr/>
              <p14:nvPr/>
            </p14:nvContentPartPr>
            <p14:xfrm>
              <a:off x="3433938" y="5221751"/>
              <a:ext cx="133350" cy="15298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433938" y="5221751"/>
                <a:ext cx="133350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1" name="墨迹 70"/>
              <p14:cNvContentPartPr/>
              <p14:nvPr/>
            </p14:nvContentPartPr>
            <p14:xfrm>
              <a:off x="3496733" y="5246955"/>
              <a:ext cx="47978" cy="27723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496733" y="5246955"/>
                <a:ext cx="47978" cy="27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" name="墨迹 71"/>
              <p14:cNvContentPartPr/>
              <p14:nvPr/>
            </p14:nvContentPartPr>
            <p14:xfrm>
              <a:off x="3601155" y="5178748"/>
              <a:ext cx="94016" cy="25872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601155" y="5178748"/>
                <a:ext cx="94016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3" name="墨迹 72"/>
              <p14:cNvContentPartPr/>
              <p14:nvPr/>
            </p14:nvContentPartPr>
            <p14:xfrm>
              <a:off x="3719688" y="5205537"/>
              <a:ext cx="158045" cy="22277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719688" y="5205537"/>
                <a:ext cx="15804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4" name="墨迹 73"/>
              <p14:cNvContentPartPr/>
              <p14:nvPr/>
            </p14:nvContentPartPr>
            <p14:xfrm>
              <a:off x="3736622" y="5233913"/>
              <a:ext cx="118533" cy="23387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736622" y="5233913"/>
                <a:ext cx="118533" cy="233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墨迹 74"/>
              <p14:cNvContentPartPr/>
              <p14:nvPr/>
            </p14:nvContentPartPr>
            <p14:xfrm>
              <a:off x="3911600" y="5226863"/>
              <a:ext cx="28222" cy="19298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911600" y="5226863"/>
                <a:ext cx="28222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墨迹 75"/>
              <p14:cNvContentPartPr/>
              <p14:nvPr/>
            </p14:nvContentPartPr>
            <p14:xfrm>
              <a:off x="3973688" y="5230916"/>
              <a:ext cx="84667" cy="17765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973688" y="5230916"/>
                <a:ext cx="846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墨迹 76"/>
              <p14:cNvContentPartPr/>
              <p14:nvPr/>
            </p14:nvContentPartPr>
            <p14:xfrm>
              <a:off x="4086577" y="5070182"/>
              <a:ext cx="69850" cy="15509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086577" y="5070182"/>
                <a:ext cx="69850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墨迹 77"/>
              <p14:cNvContentPartPr/>
              <p14:nvPr/>
            </p14:nvContentPartPr>
            <p14:xfrm>
              <a:off x="4227688" y="5020834"/>
              <a:ext cx="95956" cy="126895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227688" y="5020834"/>
                <a:ext cx="95956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9" name="墨迹 78"/>
              <p14:cNvContentPartPr/>
              <p14:nvPr/>
            </p14:nvContentPartPr>
            <p14:xfrm>
              <a:off x="3092450" y="5477658"/>
              <a:ext cx="1228372" cy="7754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092450" y="5477658"/>
                <a:ext cx="1228372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墨迹 79"/>
              <p14:cNvContentPartPr/>
              <p14:nvPr/>
            </p14:nvContentPartPr>
            <p14:xfrm>
              <a:off x="3228622" y="5735679"/>
              <a:ext cx="152400" cy="17201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228622" y="5735679"/>
                <a:ext cx="152400" cy="172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1" name="墨迹 80"/>
              <p14:cNvContentPartPr/>
              <p14:nvPr/>
            </p14:nvContentPartPr>
            <p14:xfrm>
              <a:off x="3426177" y="5634162"/>
              <a:ext cx="54328" cy="13535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426177" y="5634162"/>
                <a:ext cx="5432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墨迹 81"/>
              <p14:cNvContentPartPr/>
              <p14:nvPr/>
            </p14:nvContentPartPr>
            <p14:xfrm>
              <a:off x="3623027" y="5758238"/>
              <a:ext cx="28928" cy="2537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623027" y="5758238"/>
                <a:ext cx="2892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墨迹 82"/>
              <p14:cNvContentPartPr/>
              <p14:nvPr/>
            </p14:nvContentPartPr>
            <p14:xfrm>
              <a:off x="3762022" y="5662361"/>
              <a:ext cx="98778" cy="20585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3762022" y="5662361"/>
                <a:ext cx="987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4" name="墨迹 83"/>
              <p14:cNvContentPartPr/>
              <p14:nvPr/>
            </p14:nvContentPartPr>
            <p14:xfrm>
              <a:off x="3860800" y="5612308"/>
              <a:ext cx="191911" cy="24180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860800" y="5612308"/>
                <a:ext cx="191911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5" name="墨迹 84"/>
              <p14:cNvContentPartPr/>
              <p14:nvPr/>
            </p14:nvContentPartPr>
            <p14:xfrm>
              <a:off x="4013200" y="5735679"/>
              <a:ext cx="84666" cy="15791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013200" y="5735679"/>
                <a:ext cx="8466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6" name="墨迹 85"/>
              <p14:cNvContentPartPr/>
              <p14:nvPr/>
            </p14:nvContentPartPr>
            <p14:xfrm>
              <a:off x="4092222" y="5739556"/>
              <a:ext cx="16933" cy="18505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4092222" y="5739556"/>
                <a:ext cx="16933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7" name="墨迹 86"/>
              <p14:cNvContentPartPr/>
              <p14:nvPr/>
            </p14:nvContentPartPr>
            <p14:xfrm>
              <a:off x="4028545" y="5811816"/>
              <a:ext cx="128588" cy="3665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4028545" y="5811816"/>
                <a:ext cx="12858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8" name="墨迹 87"/>
              <p14:cNvContentPartPr/>
              <p14:nvPr/>
            </p14:nvContentPartPr>
            <p14:xfrm>
              <a:off x="7143044" y="812131"/>
              <a:ext cx="105017" cy="5995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143044" y="8121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2" name="墨迹 101"/>
              <p14:cNvContentPartPr/>
              <p14:nvPr/>
            </p14:nvContentPartPr>
            <p14:xfrm>
              <a:off x="5858933" y="5957922"/>
              <a:ext cx="111478" cy="189462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858933" y="5957922"/>
                <a:ext cx="111478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3" name="墨迹 102"/>
              <p14:cNvContentPartPr/>
              <p14:nvPr/>
            </p14:nvContentPartPr>
            <p14:xfrm>
              <a:off x="6036733" y="6113546"/>
              <a:ext cx="46038" cy="10433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036733" y="6113546"/>
                <a:ext cx="46038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4" name="墨迹 103"/>
              <p14:cNvContentPartPr/>
              <p14:nvPr/>
            </p14:nvContentPartPr>
            <p14:xfrm>
              <a:off x="6242755" y="6019079"/>
              <a:ext cx="101600" cy="11984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6242755" y="6019079"/>
                <a:ext cx="101600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5" name="墨迹 104"/>
              <p14:cNvContentPartPr/>
              <p14:nvPr/>
            </p14:nvContentPartPr>
            <p14:xfrm>
              <a:off x="6448777" y="6119185"/>
              <a:ext cx="42334" cy="9587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6448777" y="6119185"/>
                <a:ext cx="4233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6" name="墨迹 105"/>
              <p14:cNvContentPartPr/>
              <p14:nvPr/>
            </p14:nvContentPartPr>
            <p14:xfrm>
              <a:off x="6615288" y="6006389"/>
              <a:ext cx="101600" cy="12971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615288" y="6006389"/>
                <a:ext cx="10160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7" name="墨迹 106"/>
              <p14:cNvContentPartPr/>
              <p14:nvPr/>
            </p14:nvContentPartPr>
            <p14:xfrm>
              <a:off x="6750755" y="5862045"/>
              <a:ext cx="110596" cy="34173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750755" y="5862045"/>
                <a:ext cx="110596" cy="341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8" name="墨迹 107"/>
              <p14:cNvContentPartPr/>
              <p14:nvPr/>
            </p14:nvContentPartPr>
            <p14:xfrm>
              <a:off x="5621866" y="5786437"/>
              <a:ext cx="225778" cy="45682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621866" y="5786437"/>
                <a:ext cx="225778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9" name="墨迹 108"/>
              <p14:cNvContentPartPr/>
              <p14:nvPr/>
            </p14:nvContentPartPr>
            <p14:xfrm>
              <a:off x="7001933" y="6040228"/>
              <a:ext cx="162984" cy="1127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7001933" y="6040228"/>
                <a:ext cx="16298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0" name="墨迹 109"/>
              <p14:cNvContentPartPr/>
              <p14:nvPr/>
            </p14:nvContentPartPr>
            <p14:xfrm>
              <a:off x="7433733" y="5859755"/>
              <a:ext cx="50800" cy="253791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433733" y="5859755"/>
                <a:ext cx="508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1" name="墨迹 110"/>
              <p14:cNvContentPartPr/>
              <p14:nvPr/>
            </p14:nvContentPartPr>
            <p14:xfrm>
              <a:off x="7540977" y="5961271"/>
              <a:ext cx="166512" cy="1127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540977" y="5961271"/>
                <a:ext cx="1665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2" name="墨迹 111"/>
              <p14:cNvContentPartPr/>
              <p14:nvPr/>
            </p14:nvContentPartPr>
            <p14:xfrm>
              <a:off x="7566377" y="6028949"/>
              <a:ext cx="90312" cy="9446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566377" y="6028949"/>
                <a:ext cx="90312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3" name="墨迹 112"/>
              <p14:cNvContentPartPr/>
              <p14:nvPr/>
            </p14:nvContentPartPr>
            <p14:xfrm>
              <a:off x="7648222" y="5733564"/>
              <a:ext cx="5644" cy="15438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648222" y="5733564"/>
                <a:ext cx="5644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4" name="墨迹 113"/>
              <p14:cNvContentPartPr/>
              <p14:nvPr/>
            </p14:nvContentPartPr>
            <p14:xfrm>
              <a:off x="7800622" y="6051508"/>
              <a:ext cx="62088" cy="143815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800622" y="6051508"/>
                <a:ext cx="62088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5" name="墨迹 114"/>
              <p14:cNvContentPartPr/>
              <p14:nvPr/>
            </p14:nvContentPartPr>
            <p14:xfrm>
              <a:off x="7936088" y="5972550"/>
              <a:ext cx="184326" cy="1692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936088" y="5972550"/>
                <a:ext cx="18432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6" name="墨迹 115"/>
              <p14:cNvContentPartPr/>
              <p14:nvPr/>
            </p14:nvContentPartPr>
            <p14:xfrm>
              <a:off x="7986888" y="6034588"/>
              <a:ext cx="112889" cy="8265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986888" y="6034588"/>
                <a:ext cx="112889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7" name="墨迹 116"/>
              <p14:cNvContentPartPr/>
              <p14:nvPr/>
            </p14:nvContentPartPr>
            <p14:xfrm>
              <a:off x="8054622" y="5734269"/>
              <a:ext cx="11288" cy="133945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8054622" y="5734269"/>
                <a:ext cx="11288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8" name="墨迹 117"/>
              <p14:cNvContentPartPr/>
              <p14:nvPr/>
            </p14:nvContentPartPr>
            <p14:xfrm>
              <a:off x="8212666" y="6051508"/>
              <a:ext cx="65793" cy="14381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8212666" y="6051508"/>
                <a:ext cx="6579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9" name="墨迹 118"/>
              <p14:cNvContentPartPr/>
              <p14:nvPr/>
            </p14:nvContentPartPr>
            <p14:xfrm>
              <a:off x="8308622" y="5966911"/>
              <a:ext cx="195262" cy="2255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308622" y="5966911"/>
                <a:ext cx="19526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20" name="墨迹 119"/>
              <p14:cNvContentPartPr/>
              <p14:nvPr/>
            </p14:nvContentPartPr>
            <p14:xfrm>
              <a:off x="8342488" y="6040228"/>
              <a:ext cx="135467" cy="11085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342488" y="6040228"/>
                <a:ext cx="135467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1" name="墨迹 120"/>
              <p14:cNvContentPartPr/>
              <p14:nvPr/>
            </p14:nvContentPartPr>
            <p14:xfrm>
              <a:off x="8407400" y="5763878"/>
              <a:ext cx="19755" cy="19457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407400" y="5763878"/>
                <a:ext cx="19755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22" name="墨迹 121"/>
              <p14:cNvContentPartPr/>
              <p14:nvPr/>
            </p14:nvContentPartPr>
            <p14:xfrm>
              <a:off x="8545688" y="5792077"/>
              <a:ext cx="201084" cy="42862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545688" y="5792077"/>
                <a:ext cx="201084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3" name="墨迹 122"/>
              <p14:cNvContentPartPr/>
              <p14:nvPr/>
            </p14:nvContentPartPr>
            <p14:xfrm>
              <a:off x="11240029" y="3378241"/>
              <a:ext cx="136349" cy="22347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240029" y="3378241"/>
                <a:ext cx="136349" cy="223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24" name="墨迹 123"/>
              <p14:cNvContentPartPr/>
              <p14:nvPr/>
            </p14:nvContentPartPr>
            <p14:xfrm>
              <a:off x="11356622" y="3402739"/>
              <a:ext cx="122238" cy="18135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356622" y="3402739"/>
                <a:ext cx="122238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5" name="墨迹 124"/>
              <p14:cNvContentPartPr/>
              <p14:nvPr/>
            </p14:nvContentPartPr>
            <p14:xfrm>
              <a:off x="11367911" y="3424770"/>
              <a:ext cx="107244" cy="102926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367911" y="3424770"/>
                <a:ext cx="107244" cy="102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6" name="墨迹 125"/>
              <p14:cNvContentPartPr/>
              <p14:nvPr/>
            </p14:nvContentPartPr>
            <p14:xfrm>
              <a:off x="11475155" y="3417720"/>
              <a:ext cx="172156" cy="2255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475155" y="3417720"/>
                <a:ext cx="1721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7" name="墨迹 126"/>
              <p14:cNvContentPartPr/>
              <p14:nvPr/>
            </p14:nvContentPartPr>
            <p14:xfrm>
              <a:off x="11492088" y="3479758"/>
              <a:ext cx="90312" cy="140995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492088" y="3479758"/>
                <a:ext cx="9031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8" name="墨迹 127"/>
              <p14:cNvContentPartPr/>
              <p14:nvPr/>
            </p14:nvContentPartPr>
            <p14:xfrm>
              <a:off x="11590867" y="3247292"/>
              <a:ext cx="14111" cy="15914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590867" y="3247292"/>
                <a:ext cx="14111" cy="159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9" name="墨迹 128"/>
              <p14:cNvContentPartPr/>
              <p14:nvPr/>
            </p14:nvContentPartPr>
            <p14:xfrm>
              <a:off x="11644488" y="3434639"/>
              <a:ext cx="84667" cy="2255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644488" y="3434639"/>
                <a:ext cx="846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0" name="墨迹 129"/>
              <p14:cNvContentPartPr/>
              <p14:nvPr/>
            </p14:nvContentPartPr>
            <p14:xfrm>
              <a:off x="11633200" y="3515006"/>
              <a:ext cx="101600" cy="15510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633200" y="3515006"/>
                <a:ext cx="10160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1" name="墨迹 130"/>
              <p14:cNvContentPartPr/>
              <p14:nvPr/>
            </p14:nvContentPartPr>
            <p14:xfrm>
              <a:off x="11808177" y="3301399"/>
              <a:ext cx="22577" cy="316534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808177" y="3301399"/>
                <a:ext cx="22577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2" name="墨迹 131"/>
              <p14:cNvContentPartPr/>
              <p14:nvPr/>
            </p14:nvContentPartPr>
            <p14:xfrm>
              <a:off x="11396132" y="3828721"/>
              <a:ext cx="11289" cy="13888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396132" y="3828721"/>
                <a:ext cx="11289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3" name="墨迹 132"/>
              <p14:cNvContentPartPr/>
              <p14:nvPr/>
            </p14:nvContentPartPr>
            <p14:xfrm>
              <a:off x="11243732" y="4152304"/>
              <a:ext cx="14994" cy="164964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243732" y="4152304"/>
                <a:ext cx="14994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34" name="墨迹 133"/>
              <p14:cNvContentPartPr/>
              <p14:nvPr/>
            </p14:nvContentPartPr>
            <p14:xfrm>
              <a:off x="11314994" y="4139615"/>
              <a:ext cx="137583" cy="129715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1314994" y="4139615"/>
                <a:ext cx="13758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5" name="墨迹 134"/>
              <p14:cNvContentPartPr/>
              <p14:nvPr/>
            </p14:nvContentPartPr>
            <p14:xfrm>
              <a:off x="11438467" y="4139615"/>
              <a:ext cx="98777" cy="15227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1438467" y="4139615"/>
                <a:ext cx="98777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6" name="墨迹 135"/>
              <p14:cNvContentPartPr/>
              <p14:nvPr/>
            </p14:nvContentPartPr>
            <p14:xfrm>
              <a:off x="11435644" y="4153538"/>
              <a:ext cx="141111" cy="110152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1435644" y="4153538"/>
                <a:ext cx="141111" cy="110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7" name="墨迹 136"/>
              <p14:cNvContentPartPr/>
              <p14:nvPr/>
            </p14:nvContentPartPr>
            <p14:xfrm>
              <a:off x="11571111" y="4139615"/>
              <a:ext cx="163689" cy="3947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1571111" y="4139615"/>
                <a:ext cx="1636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8" name="墨迹 137"/>
              <p14:cNvContentPartPr/>
              <p14:nvPr/>
            </p14:nvContentPartPr>
            <p14:xfrm>
              <a:off x="11574638" y="4156534"/>
              <a:ext cx="134762" cy="118436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574638" y="4156534"/>
                <a:ext cx="13476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9" name="墨迹 138"/>
              <p14:cNvContentPartPr/>
              <p14:nvPr/>
            </p14:nvContentPartPr>
            <p14:xfrm>
              <a:off x="11678355" y="4191078"/>
              <a:ext cx="16933" cy="29820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1678355" y="4191078"/>
                <a:ext cx="16933" cy="2982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0" name="墨迹 139"/>
              <p14:cNvContentPartPr/>
              <p14:nvPr/>
            </p14:nvContentPartPr>
            <p14:xfrm>
              <a:off x="11686822" y="3931118"/>
              <a:ext cx="19756" cy="228236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1686822" y="3931118"/>
                <a:ext cx="19756" cy="228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1" name="墨迹 140"/>
              <p14:cNvContentPartPr/>
              <p14:nvPr/>
            </p14:nvContentPartPr>
            <p14:xfrm>
              <a:off x="11785600" y="4088856"/>
              <a:ext cx="101600" cy="3947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1785600" y="4088856"/>
                <a:ext cx="101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2" name="墨迹 141"/>
              <p14:cNvContentPartPr/>
              <p14:nvPr/>
            </p14:nvContentPartPr>
            <p14:xfrm>
              <a:off x="11808177" y="4156534"/>
              <a:ext cx="118533" cy="564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1808177" y="4156534"/>
                <a:ext cx="1185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3" name="墨迹 142"/>
              <p14:cNvContentPartPr/>
              <p14:nvPr/>
            </p14:nvContentPartPr>
            <p14:xfrm>
              <a:off x="11918244" y="3970420"/>
              <a:ext cx="104423" cy="34966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918244" y="3970420"/>
                <a:ext cx="104423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4" name="墨迹 143"/>
              <p14:cNvContentPartPr/>
              <p14:nvPr/>
            </p14:nvContentPartPr>
            <p14:xfrm>
              <a:off x="10351911" y="4724744"/>
              <a:ext cx="56444" cy="195983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351911" y="4724744"/>
                <a:ext cx="56444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5" name="墨迹 144"/>
              <p14:cNvContentPartPr/>
              <p14:nvPr/>
            </p14:nvContentPartPr>
            <p14:xfrm>
              <a:off x="10385777" y="4640852"/>
              <a:ext cx="217311" cy="222772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385777" y="4640852"/>
                <a:ext cx="217311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6" name="墨迹 145"/>
              <p14:cNvContentPartPr/>
              <p14:nvPr/>
            </p14:nvContentPartPr>
            <p14:xfrm>
              <a:off x="10634132" y="4776912"/>
              <a:ext cx="11289" cy="6485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634132" y="4776912"/>
                <a:ext cx="1128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7" name="墨迹 146"/>
              <p14:cNvContentPartPr/>
              <p14:nvPr/>
            </p14:nvContentPartPr>
            <p14:xfrm>
              <a:off x="10679288" y="4664116"/>
              <a:ext cx="28223" cy="4793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0679288" y="4664116"/>
                <a:ext cx="28223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8" name="墨迹 147"/>
              <p14:cNvContentPartPr/>
              <p14:nvPr/>
            </p14:nvContentPartPr>
            <p14:xfrm>
              <a:off x="9975673" y="4622523"/>
              <a:ext cx="144816" cy="278465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9975673" y="4622523"/>
                <a:ext cx="144816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9" name="墨迹 148"/>
              <p14:cNvContentPartPr/>
              <p14:nvPr/>
            </p14:nvContentPartPr>
            <p14:xfrm>
              <a:off x="10109200" y="4754353"/>
              <a:ext cx="186266" cy="146635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0109200" y="4754353"/>
                <a:ext cx="1862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0" name="墨迹 149"/>
              <p14:cNvContentPartPr/>
              <p14:nvPr/>
            </p14:nvContentPartPr>
            <p14:xfrm>
              <a:off x="10827455" y="4609833"/>
              <a:ext cx="134056" cy="19527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827455" y="4609833"/>
                <a:ext cx="134056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1" name="墨迹 150"/>
              <p14:cNvContentPartPr/>
              <p14:nvPr/>
            </p14:nvContentPartPr>
            <p14:xfrm>
              <a:off x="10998200" y="4737434"/>
              <a:ext cx="107773" cy="32710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0998200" y="4737434"/>
                <a:ext cx="107773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6" name="墨迹 65"/>
              <p14:cNvContentPartPr/>
              <p14:nvPr/>
            </p14:nvContentPartPr>
            <p14:xfrm>
              <a:off x="2420408" y="802790"/>
              <a:ext cx="246592" cy="9393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420408" y="802790"/>
                <a:ext cx="246592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2508073" y="868529"/>
              <a:ext cx="60149" cy="27635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508073" y="868529"/>
                <a:ext cx="60149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9" name="墨迹 88"/>
              <p14:cNvContentPartPr/>
              <p14:nvPr/>
            </p14:nvContentPartPr>
            <p14:xfrm>
              <a:off x="2647244" y="908008"/>
              <a:ext cx="118533" cy="208672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2647244" y="908008"/>
                <a:ext cx="118533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0" name="墨迹 89"/>
              <p14:cNvContentPartPr/>
              <p14:nvPr/>
            </p14:nvContentPartPr>
            <p14:xfrm>
              <a:off x="2827866" y="879809"/>
              <a:ext cx="95956" cy="27635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827866" y="879809"/>
                <a:ext cx="9595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墨迹 90"/>
              <p14:cNvContentPartPr/>
              <p14:nvPr/>
            </p14:nvContentPartPr>
            <p14:xfrm>
              <a:off x="2788355" y="356717"/>
              <a:ext cx="124178" cy="323584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788355" y="356717"/>
                <a:ext cx="124178" cy="32358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74625"/>
            <a:ext cx="11396980" cy="3850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4324985"/>
            <a:ext cx="10689590" cy="1840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416902" y="4496861"/>
              <a:ext cx="171098" cy="24409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416902" y="4496861"/>
                <a:ext cx="171098" cy="244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576711" y="4559604"/>
              <a:ext cx="36689" cy="5375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576711" y="4559604"/>
                <a:ext cx="36689" cy="53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686777" y="4461083"/>
              <a:ext cx="98778" cy="451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686777" y="4461083"/>
                <a:ext cx="987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633155" y="4534401"/>
              <a:ext cx="45156" cy="5949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633155" y="4534401"/>
                <a:ext cx="45156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667022" y="4637856"/>
              <a:ext cx="131233" cy="319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667022" y="4637856"/>
                <a:ext cx="131233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801430" y="4605956"/>
              <a:ext cx="128059" cy="10098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801430" y="4605956"/>
                <a:ext cx="128059" cy="100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873044" y="4599259"/>
              <a:ext cx="36688" cy="16637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873044" y="4599259"/>
                <a:ext cx="3668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277555" y="5707480"/>
              <a:ext cx="206022" cy="2537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277555" y="5707480"/>
                <a:ext cx="2060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367866" y="5746958"/>
              <a:ext cx="33866" cy="24251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367866" y="5746958"/>
                <a:ext cx="3386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391855" y="5797716"/>
              <a:ext cx="128412" cy="15016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391855" y="5797716"/>
                <a:ext cx="128412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5593644" y="5639802"/>
              <a:ext cx="146756" cy="58936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593644" y="5639802"/>
                <a:ext cx="146756" cy="589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604933" y="5803356"/>
              <a:ext cx="149578" cy="3947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604933" y="5803356"/>
                <a:ext cx="1495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768622" y="5773395"/>
              <a:ext cx="107244" cy="21607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768622" y="5773395"/>
                <a:ext cx="107244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5890683" y="5605963"/>
              <a:ext cx="109361" cy="1127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890683" y="5605963"/>
                <a:ext cx="10936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653866" y="6068427"/>
              <a:ext cx="191911" cy="1974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653866" y="6068427"/>
                <a:ext cx="19191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704666" y="6096626"/>
              <a:ext cx="56444" cy="27635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704666" y="6096626"/>
                <a:ext cx="5644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774516" y="6175583"/>
              <a:ext cx="161572" cy="14099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774516" y="6175583"/>
                <a:ext cx="16157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974012" y="6181223"/>
              <a:ext cx="148343" cy="10010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974012" y="6181223"/>
                <a:ext cx="148343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147050" y="6064197"/>
              <a:ext cx="133350" cy="20867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147050" y="6064197"/>
                <a:ext cx="13335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8218311" y="6203783"/>
              <a:ext cx="79022" cy="18047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218311" y="6203783"/>
                <a:ext cx="790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8286044" y="6203783"/>
              <a:ext cx="64911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286044" y="6203783"/>
                <a:ext cx="64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8412162" y="6154434"/>
              <a:ext cx="175860" cy="2678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412162" y="6154434"/>
                <a:ext cx="175860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8463844" y="6072304"/>
              <a:ext cx="47978" cy="23299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463844" y="6072304"/>
                <a:ext cx="47978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8667044" y="6073362"/>
              <a:ext cx="59266" cy="19527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667044" y="6073362"/>
                <a:ext cx="59266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779933" y="6040228"/>
              <a:ext cx="160867" cy="16214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779933" y="6040228"/>
                <a:ext cx="160867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8977488" y="6054328"/>
              <a:ext cx="31044" cy="14663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977488" y="6054328"/>
                <a:ext cx="31044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002888" y="6113546"/>
              <a:ext cx="84667" cy="3383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002888" y="6113546"/>
                <a:ext cx="846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073444" y="6035293"/>
              <a:ext cx="47978" cy="20232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073444" y="6035293"/>
                <a:ext cx="47978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221611" y="5978190"/>
              <a:ext cx="89606" cy="366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221611" y="5978190"/>
                <a:ext cx="8960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124244" y="6023309"/>
              <a:ext cx="104422" cy="53014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124244" y="6023309"/>
                <a:ext cx="104422" cy="53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160933" y="6147384"/>
              <a:ext cx="152400" cy="4511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160933" y="6147384"/>
                <a:ext cx="1524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9414933" y="6085347"/>
              <a:ext cx="172156" cy="1691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414933" y="6085347"/>
                <a:ext cx="172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380361" y="6186863"/>
              <a:ext cx="212372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380361" y="6186863"/>
                <a:ext cx="21237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663641" y="6074067"/>
              <a:ext cx="177447" cy="14099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663641" y="6074067"/>
                <a:ext cx="17744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9900355" y="5983830"/>
              <a:ext cx="198262" cy="3665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900355" y="5983830"/>
                <a:ext cx="19826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9922933" y="6023309"/>
              <a:ext cx="107244" cy="32710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922933" y="6023309"/>
                <a:ext cx="107244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986962" y="6126764"/>
              <a:ext cx="161749" cy="10310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986962" y="6126764"/>
                <a:ext cx="161749" cy="103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237258" y="5923202"/>
              <a:ext cx="129646" cy="5216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237258" y="5923202"/>
                <a:ext cx="129646" cy="52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0168466" y="6012029"/>
              <a:ext cx="76200" cy="42016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168466" y="6012029"/>
                <a:ext cx="76200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0193866" y="6102266"/>
              <a:ext cx="155222" cy="1127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193866" y="6102266"/>
                <a:ext cx="1552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0332155" y="6053446"/>
              <a:ext cx="143933" cy="225416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332155" y="6053446"/>
                <a:ext cx="143933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504311" y="5916152"/>
              <a:ext cx="163689" cy="2820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504311" y="5916152"/>
                <a:ext cx="163689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628488" y="6102266"/>
              <a:ext cx="166512" cy="1691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628488" y="6102266"/>
                <a:ext cx="1665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696222" y="6050098"/>
              <a:ext cx="39512" cy="19880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696222" y="6050098"/>
                <a:ext cx="39512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854267" y="5989470"/>
              <a:ext cx="214488" cy="24251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854267" y="5989470"/>
                <a:ext cx="21448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1017955" y="6051508"/>
              <a:ext cx="121356" cy="282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017955" y="6051508"/>
                <a:ext cx="1213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1161888" y="6010266"/>
              <a:ext cx="53623" cy="17659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161888" y="6010266"/>
                <a:ext cx="53623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1198577" y="6088166"/>
              <a:ext cx="115711" cy="1410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198577" y="6088166"/>
                <a:ext cx="1157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1271955" y="5933072"/>
              <a:ext cx="73377" cy="37786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271955" y="5933072"/>
                <a:ext cx="73377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11305822" y="6040228"/>
              <a:ext cx="378178" cy="18399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305822" y="6040228"/>
                <a:ext cx="378178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0526888" y="6485772"/>
              <a:ext cx="189089" cy="1692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526888" y="6485772"/>
                <a:ext cx="1890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10617200" y="6382494"/>
              <a:ext cx="56444" cy="25555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617200" y="6382494"/>
                <a:ext cx="56444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0802761" y="6389896"/>
              <a:ext cx="254706" cy="19739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802761" y="6389896"/>
                <a:ext cx="25470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1102622" y="6403291"/>
              <a:ext cx="33867" cy="18963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102622" y="6403291"/>
                <a:ext cx="33867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1119555" y="6451934"/>
              <a:ext cx="95956" cy="3947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119555" y="6451934"/>
                <a:ext cx="959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1159067" y="6367337"/>
              <a:ext cx="90311" cy="42580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159067" y="6367337"/>
                <a:ext cx="90311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11305822" y="6372977"/>
              <a:ext cx="141112" cy="845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305822" y="6372977"/>
                <a:ext cx="14111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1350977" y="6302479"/>
              <a:ext cx="45155" cy="22277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350977" y="6302479"/>
                <a:ext cx="4515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679273" y="1827296"/>
              <a:ext cx="212549" cy="3383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79273" y="1827296"/>
                <a:ext cx="21254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767644" y="1911893"/>
              <a:ext cx="33867" cy="17765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67644" y="1911893"/>
                <a:ext cx="33867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812800" y="1957011"/>
              <a:ext cx="90311" cy="10715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12800" y="1957011"/>
                <a:ext cx="903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925688" y="1804736"/>
              <a:ext cx="191912" cy="24057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25688" y="1804736"/>
                <a:ext cx="191912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109133" y="1894973"/>
              <a:ext cx="86078" cy="20867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09133" y="1894973"/>
                <a:ext cx="8607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190977" y="1906253"/>
              <a:ext cx="90311" cy="1691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90977" y="1906253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705555" y="2255039"/>
              <a:ext cx="50800" cy="24198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05555" y="2255039"/>
                <a:ext cx="50800" cy="241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767644" y="2237415"/>
              <a:ext cx="137583" cy="19334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67644" y="2237415"/>
                <a:ext cx="137583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886177" y="2223492"/>
              <a:ext cx="67734" cy="21572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86177" y="2223492"/>
                <a:ext cx="67734" cy="215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965200" y="2351797"/>
              <a:ext cx="73377" cy="9023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65200" y="2351797"/>
                <a:ext cx="7337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1066800" y="2205162"/>
              <a:ext cx="101600" cy="21431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66800" y="2205162"/>
                <a:ext cx="10160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1137355" y="2334878"/>
              <a:ext cx="85549" cy="16919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37355" y="2334878"/>
                <a:ext cx="8554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1207911" y="2334878"/>
              <a:ext cx="112889" cy="2255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207911" y="2334878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735718" y="2664454"/>
              <a:ext cx="178682" cy="25978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35718" y="2664454"/>
                <a:ext cx="178682" cy="259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880533" y="2704285"/>
              <a:ext cx="36689" cy="5921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80533" y="2704285"/>
                <a:ext cx="3668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959555" y="2684545"/>
              <a:ext cx="50800" cy="17553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59555" y="2684545"/>
                <a:ext cx="50800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021644" y="2780422"/>
              <a:ext cx="124178" cy="15791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21644" y="2780422"/>
                <a:ext cx="1241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666044" y="3147009"/>
              <a:ext cx="485422" cy="26507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66044" y="3147009"/>
                <a:ext cx="48542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2528711" y="119845"/>
              <a:ext cx="152400" cy="27670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528711" y="119845"/>
                <a:ext cx="152400" cy="276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2681111" y="236871"/>
              <a:ext cx="31044" cy="3101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681111" y="236871"/>
                <a:ext cx="310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2771422" y="186113"/>
              <a:ext cx="79022" cy="18681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771422" y="186113"/>
                <a:ext cx="79022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2850444" y="253791"/>
              <a:ext cx="169333" cy="14663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850444" y="253791"/>
                <a:ext cx="169333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3019777" y="253791"/>
              <a:ext cx="152400" cy="563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019777" y="253791"/>
                <a:ext cx="1524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3098800" y="136765"/>
              <a:ext cx="11288" cy="30595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098800" y="136765"/>
                <a:ext cx="11288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3245555" y="103807"/>
              <a:ext cx="169333" cy="15562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245555" y="103807"/>
                <a:ext cx="169333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3352800" y="139585"/>
              <a:ext cx="28222" cy="17060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352800" y="139585"/>
                <a:ext cx="28222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3485444" y="126014"/>
              <a:ext cx="31044" cy="15597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485444" y="126014"/>
                <a:ext cx="31044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3488266" y="200212"/>
              <a:ext cx="87489" cy="3101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488266" y="200212"/>
                <a:ext cx="874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3578577" y="99930"/>
              <a:ext cx="16934" cy="16514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578577" y="99930"/>
                <a:ext cx="16934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3674533" y="5639"/>
              <a:ext cx="95955" cy="4793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674533" y="5639"/>
                <a:ext cx="95955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3666066" y="90236"/>
              <a:ext cx="31045" cy="62601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666066" y="90236"/>
                <a:ext cx="31045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3685822" y="188933"/>
              <a:ext cx="138289" cy="5921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685822" y="188933"/>
                <a:ext cx="13828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3889022" y="214312"/>
              <a:ext cx="124178" cy="1691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889022" y="214312"/>
                <a:ext cx="1241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3872088" y="298909"/>
              <a:ext cx="180623" cy="36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872088" y="298909"/>
                <a:ext cx="18062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4135966" y="118435"/>
              <a:ext cx="156634" cy="23334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135966" y="118435"/>
                <a:ext cx="156634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4278488" y="219952"/>
              <a:ext cx="50800" cy="140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278488" y="219952"/>
                <a:ext cx="508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4385733" y="39478"/>
              <a:ext cx="95955" cy="2537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385733" y="39478"/>
                <a:ext cx="959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4349044" y="118435"/>
              <a:ext cx="42333" cy="569620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349044" y="118435"/>
                <a:ext cx="42333" cy="569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4357511" y="239691"/>
              <a:ext cx="129822" cy="3665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357511" y="239691"/>
                <a:ext cx="1298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4444294" y="231231"/>
              <a:ext cx="122061" cy="12407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444294" y="231231"/>
                <a:ext cx="12206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4507088" y="270710"/>
              <a:ext cx="36689" cy="18047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507088" y="270710"/>
                <a:ext cx="366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4583288" y="265070"/>
              <a:ext cx="127000" cy="564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583288" y="265070"/>
                <a:ext cx="127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4625622" y="169194"/>
              <a:ext cx="19755" cy="23969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625622" y="169194"/>
                <a:ext cx="19755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4779433" y="174833"/>
              <a:ext cx="153811" cy="15227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779433" y="174833"/>
                <a:ext cx="1538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4958644" y="169194"/>
              <a:ext cx="19756" cy="16919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958644" y="169194"/>
                <a:ext cx="197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4972755" y="217132"/>
              <a:ext cx="93133" cy="4793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972755" y="217132"/>
                <a:ext cx="931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5043311" y="101868"/>
              <a:ext cx="47977" cy="462112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043311" y="101868"/>
                <a:ext cx="47977" cy="462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5096933" y="236871"/>
              <a:ext cx="304799" cy="16919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096933" y="236871"/>
                <a:ext cx="30479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2280355" y="3383881"/>
              <a:ext cx="163689" cy="22770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280355" y="3383881"/>
                <a:ext cx="163689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2410177" y="3395161"/>
              <a:ext cx="25400" cy="4511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410177" y="3395161"/>
                <a:ext cx="25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2494844" y="3333123"/>
              <a:ext cx="107244" cy="2255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2494844" y="3333123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2506133" y="3366962"/>
              <a:ext cx="50800" cy="507582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2506133" y="3366962"/>
                <a:ext cx="50800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2511777" y="3491037"/>
              <a:ext cx="146756" cy="78958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2511777" y="3491037"/>
                <a:ext cx="146756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2632604" y="3479758"/>
              <a:ext cx="107773" cy="12213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632604" y="3479758"/>
                <a:ext cx="107773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2692400" y="3499145"/>
              <a:ext cx="19755" cy="256963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692400" y="3499145"/>
                <a:ext cx="19755" cy="256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10732029" y="5476248"/>
              <a:ext cx="627415" cy="3947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732029" y="5476248"/>
                <a:ext cx="62741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803804" y="5995110"/>
              <a:ext cx="917751" cy="8829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03804" y="5995110"/>
                <a:ext cx="917751" cy="88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1324856" y="6435014"/>
              <a:ext cx="348721" cy="37363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324856" y="6435014"/>
                <a:ext cx="348721" cy="373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1676400" y="6384256"/>
              <a:ext cx="104422" cy="702156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676400" y="6384256"/>
                <a:ext cx="104422" cy="702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1676400" y="6623947"/>
              <a:ext cx="166511" cy="5921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676400" y="6623947"/>
                <a:ext cx="166511" cy="59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1871133" y="6542171"/>
              <a:ext cx="87489" cy="24427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871133" y="6542171"/>
                <a:ext cx="87489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1913466" y="6277100"/>
              <a:ext cx="65793" cy="18329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913466" y="6277100"/>
                <a:ext cx="65793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2032000" y="6347597"/>
              <a:ext cx="62088" cy="282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2032000" y="6347597"/>
                <a:ext cx="6208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3075516" y="2216442"/>
              <a:ext cx="141817" cy="1128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3075516" y="2216442"/>
                <a:ext cx="1418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3127022" y="2259798"/>
              <a:ext cx="16933" cy="201975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3127022" y="2259798"/>
                <a:ext cx="16933" cy="201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3163181" y="2289759"/>
              <a:ext cx="121885" cy="8459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3163181" y="2289759"/>
                <a:ext cx="12188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3262488" y="2098006"/>
              <a:ext cx="112889" cy="1128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3262488" y="2098006"/>
                <a:ext cx="1128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3279422" y="2137485"/>
              <a:ext cx="53622" cy="558340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3279422" y="2137485"/>
                <a:ext cx="53622" cy="558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3288594" y="2284120"/>
              <a:ext cx="123472" cy="62037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3288594" y="2284120"/>
                <a:ext cx="123472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3397250" y="2240411"/>
              <a:ext cx="89076" cy="25520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3397250" y="2240411"/>
                <a:ext cx="89076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3476977" y="2047248"/>
              <a:ext cx="146756" cy="132535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3476977" y="2047248"/>
                <a:ext cx="146756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3613150" y="2058527"/>
              <a:ext cx="120650" cy="2256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3613150" y="2058527"/>
                <a:ext cx="12065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6" name="墨迹 135"/>
              <p14:cNvContentPartPr/>
              <p14:nvPr/>
            </p14:nvContentPartPr>
            <p14:xfrm>
              <a:off x="7597775" y="2069807"/>
              <a:ext cx="125588" cy="11280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597775" y="2069807"/>
                <a:ext cx="1255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7" name="墨迹 136"/>
              <p14:cNvContentPartPr/>
              <p14:nvPr/>
            </p14:nvContentPartPr>
            <p14:xfrm>
              <a:off x="7648222" y="2036673"/>
              <a:ext cx="28222" cy="10257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648222" y="2036673"/>
                <a:ext cx="28222" cy="102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8" name="墨迹 137"/>
              <p14:cNvContentPartPr/>
              <p14:nvPr/>
            </p14:nvContentPartPr>
            <p14:xfrm>
              <a:off x="7662333" y="2041608"/>
              <a:ext cx="110067" cy="140995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662333" y="2041608"/>
                <a:ext cx="1100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9" name="墨迹 138"/>
              <p14:cNvContentPartPr/>
              <p14:nvPr/>
            </p14:nvContentPartPr>
            <p14:xfrm>
              <a:off x="7732888" y="2030328"/>
              <a:ext cx="115712" cy="1692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732888" y="2030328"/>
                <a:ext cx="1157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0" name="墨迹 139"/>
              <p14:cNvContentPartPr/>
              <p14:nvPr/>
            </p14:nvContentPartPr>
            <p14:xfrm>
              <a:off x="6208888" y="1911893"/>
              <a:ext cx="183444" cy="563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6208888" y="1911893"/>
                <a:ext cx="18344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墨迹 140"/>
              <p14:cNvContentPartPr/>
              <p14:nvPr/>
            </p14:nvContentPartPr>
            <p14:xfrm>
              <a:off x="6287911" y="1954191"/>
              <a:ext cx="28222" cy="219952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287911" y="1954191"/>
                <a:ext cx="282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2" name="墨迹 141"/>
              <p14:cNvContentPartPr/>
              <p14:nvPr/>
            </p14:nvContentPartPr>
            <p14:xfrm>
              <a:off x="6333066" y="2026099"/>
              <a:ext cx="127000" cy="107861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6333066" y="2026099"/>
                <a:ext cx="127000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3" name="墨迹 142"/>
              <p14:cNvContentPartPr/>
              <p14:nvPr/>
            </p14:nvContentPartPr>
            <p14:xfrm>
              <a:off x="6468533" y="1934452"/>
              <a:ext cx="76200" cy="205853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6468533" y="1934452"/>
                <a:ext cx="7620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4" name="墨迹 143"/>
              <p14:cNvContentPartPr/>
              <p14:nvPr/>
            </p14:nvContentPartPr>
            <p14:xfrm>
              <a:off x="6577188" y="1943617"/>
              <a:ext cx="173567" cy="18540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6577188" y="1943617"/>
                <a:ext cx="173567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5" name="墨迹 144"/>
              <p14:cNvContentPartPr/>
              <p14:nvPr/>
            </p14:nvContentPartPr>
            <p14:xfrm>
              <a:off x="6756400" y="1816016"/>
              <a:ext cx="101600" cy="33274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6756400" y="1816016"/>
                <a:ext cx="101600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6" name="墨迹 145"/>
              <p14:cNvContentPartPr/>
              <p14:nvPr/>
            </p14:nvContentPartPr>
            <p14:xfrm>
              <a:off x="6807200" y="2002129"/>
              <a:ext cx="100188" cy="290450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6807200" y="2002129"/>
                <a:ext cx="100188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7" name="墨迹 146"/>
              <p14:cNvContentPartPr/>
              <p14:nvPr/>
            </p14:nvContentPartPr>
            <p14:xfrm>
              <a:off x="6869288" y="2019049"/>
              <a:ext cx="118534" cy="4511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6869288" y="2019049"/>
                <a:ext cx="11853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8" name="墨迹 147"/>
              <p14:cNvContentPartPr/>
              <p14:nvPr/>
            </p14:nvContentPartPr>
            <p14:xfrm>
              <a:off x="6451600" y="2708515"/>
              <a:ext cx="93838" cy="24674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6451600" y="2708515"/>
                <a:ext cx="93838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9" name="墨迹 148"/>
              <p14:cNvContentPartPr/>
              <p14:nvPr/>
            </p14:nvContentPartPr>
            <p14:xfrm>
              <a:off x="6412088" y="2705695"/>
              <a:ext cx="296334" cy="267185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6412088" y="2705695"/>
                <a:ext cx="296334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0" name="墨迹 149"/>
              <p14:cNvContentPartPr/>
              <p14:nvPr/>
            </p14:nvContentPartPr>
            <p14:xfrm>
              <a:off x="6699955" y="2693005"/>
              <a:ext cx="45156" cy="442725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6699955" y="2693005"/>
                <a:ext cx="45156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1" name="墨迹 150"/>
              <p14:cNvContentPartPr/>
              <p14:nvPr/>
            </p14:nvContentPartPr>
            <p14:xfrm>
              <a:off x="6756400" y="2831180"/>
              <a:ext cx="104422" cy="105747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6756400" y="2831180"/>
                <a:ext cx="104422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2" name="墨迹 151"/>
              <p14:cNvContentPartPr/>
              <p14:nvPr/>
            </p14:nvContentPartPr>
            <p14:xfrm>
              <a:off x="6807200" y="2834000"/>
              <a:ext cx="45155" cy="160735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6807200" y="2834000"/>
                <a:ext cx="45155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3" name="墨迹 152"/>
              <p14:cNvContentPartPr/>
              <p14:nvPr/>
            </p14:nvContentPartPr>
            <p14:xfrm>
              <a:off x="6914444" y="2645067"/>
              <a:ext cx="101600" cy="2537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6914444" y="2645067"/>
                <a:ext cx="1016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4" name="墨迹 153"/>
              <p14:cNvContentPartPr/>
              <p14:nvPr/>
            </p14:nvContentPartPr>
            <p14:xfrm>
              <a:off x="6903155" y="2701465"/>
              <a:ext cx="50800" cy="566800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6903155" y="2701465"/>
                <a:ext cx="50800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5" name="墨迹 154"/>
              <p14:cNvContentPartPr/>
              <p14:nvPr/>
            </p14:nvContentPartPr>
            <p14:xfrm>
              <a:off x="6931377" y="2819901"/>
              <a:ext cx="135467" cy="5639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6931377" y="2819901"/>
                <a:ext cx="1354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6" name="墨迹 155"/>
              <p14:cNvContentPartPr/>
              <p14:nvPr/>
            </p14:nvContentPartPr>
            <p14:xfrm>
              <a:off x="9838266" y="2171324"/>
              <a:ext cx="417689" cy="5639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838266" y="2171324"/>
                <a:ext cx="4176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7" name="墨迹 156"/>
              <p14:cNvContentPartPr/>
              <p14:nvPr/>
            </p14:nvContentPartPr>
            <p14:xfrm>
              <a:off x="9021938" y="3141370"/>
              <a:ext cx="122062" cy="208320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021938" y="3141370"/>
                <a:ext cx="122062" cy="208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8" name="墨迹 157"/>
              <p14:cNvContentPartPr/>
              <p14:nvPr/>
            </p14:nvContentPartPr>
            <p14:xfrm>
              <a:off x="9121422" y="3138550"/>
              <a:ext cx="173566" cy="19051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121422" y="3138550"/>
                <a:ext cx="173566" cy="190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9" name="墨迹 158"/>
              <p14:cNvContentPartPr/>
              <p14:nvPr/>
            </p14:nvContentPartPr>
            <p14:xfrm>
              <a:off x="9270118" y="3186488"/>
              <a:ext cx="141993" cy="157914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270118" y="3186488"/>
                <a:ext cx="14199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0" name="墨迹 159"/>
              <p14:cNvContentPartPr/>
              <p14:nvPr/>
            </p14:nvContentPartPr>
            <p14:xfrm>
              <a:off x="9460088" y="3242886"/>
              <a:ext cx="149578" cy="11280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460088" y="3242886"/>
                <a:ext cx="1495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1" name="墨迹 160"/>
              <p14:cNvContentPartPr/>
              <p14:nvPr/>
            </p14:nvContentPartPr>
            <p14:xfrm>
              <a:off x="9530644" y="3134320"/>
              <a:ext cx="14111" cy="207263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530644" y="3134320"/>
                <a:ext cx="14111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2" name="墨迹 161"/>
              <p14:cNvContentPartPr/>
              <p14:nvPr/>
            </p14:nvContentPartPr>
            <p14:xfrm>
              <a:off x="9741605" y="3062412"/>
              <a:ext cx="147462" cy="16920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741605" y="3062412"/>
                <a:ext cx="14746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3" name="墨迹 162"/>
              <p14:cNvContentPartPr/>
              <p14:nvPr/>
            </p14:nvContentPartPr>
            <p14:xfrm>
              <a:off x="9779000" y="3107531"/>
              <a:ext cx="31044" cy="225592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779000" y="3107531"/>
                <a:ext cx="310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4" name="墨迹 163"/>
              <p14:cNvContentPartPr/>
              <p14:nvPr/>
            </p14:nvContentPartPr>
            <p14:xfrm>
              <a:off x="9840736" y="3163929"/>
              <a:ext cx="141464" cy="13817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9840736" y="3163929"/>
                <a:ext cx="14146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5" name="墨迹 164"/>
              <p14:cNvContentPartPr/>
              <p14:nvPr/>
            </p14:nvContentPartPr>
            <p14:xfrm>
              <a:off x="10024533" y="3214687"/>
              <a:ext cx="143934" cy="83187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024533" y="3214687"/>
                <a:ext cx="143934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" name="墨迹 165"/>
              <p14:cNvContentPartPr/>
              <p14:nvPr/>
            </p14:nvContentPartPr>
            <p14:xfrm>
              <a:off x="10182577" y="3024344"/>
              <a:ext cx="162278" cy="256082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182577" y="3024344"/>
                <a:ext cx="162278" cy="256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7" name="墨迹 166"/>
              <p14:cNvContentPartPr/>
              <p14:nvPr/>
            </p14:nvContentPartPr>
            <p14:xfrm>
              <a:off x="10295466" y="3186488"/>
              <a:ext cx="121355" cy="245331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295466" y="3186488"/>
                <a:ext cx="12135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8" name="墨迹 167"/>
              <p14:cNvContentPartPr/>
              <p14:nvPr/>
            </p14:nvContentPartPr>
            <p14:xfrm>
              <a:off x="10385777" y="3209047"/>
              <a:ext cx="93134" cy="1692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385777" y="3209047"/>
                <a:ext cx="931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9" name="墨迹 168"/>
              <p14:cNvContentPartPr/>
              <p14:nvPr/>
            </p14:nvContentPartPr>
            <p14:xfrm>
              <a:off x="10553347" y="3214687"/>
              <a:ext cx="368653" cy="1128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0553347" y="3214687"/>
                <a:ext cx="36865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0" name="墨迹 169"/>
              <p14:cNvContentPartPr/>
              <p14:nvPr/>
            </p14:nvContentPartPr>
            <p14:xfrm>
              <a:off x="10895188" y="3062412"/>
              <a:ext cx="188560" cy="14100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0895188" y="3062412"/>
                <a:ext cx="18856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1" name="墨迹 170"/>
              <p14:cNvContentPartPr/>
              <p14:nvPr/>
            </p14:nvContentPartPr>
            <p14:xfrm>
              <a:off x="10961511" y="3101891"/>
              <a:ext cx="33867" cy="248151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0961511" y="3101891"/>
                <a:ext cx="3386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2" name="墨迹 171"/>
              <p14:cNvContentPartPr/>
              <p14:nvPr/>
            </p14:nvContentPartPr>
            <p14:xfrm>
              <a:off x="11019895" y="3170979"/>
              <a:ext cx="161749" cy="128305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019895" y="3170979"/>
                <a:ext cx="161749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3" name="墨迹 172"/>
              <p14:cNvContentPartPr/>
              <p14:nvPr/>
            </p14:nvContentPartPr>
            <p14:xfrm>
              <a:off x="11232444" y="3186488"/>
              <a:ext cx="158044" cy="5640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232444" y="3186488"/>
                <a:ext cx="1580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4" name="墨迹 173"/>
              <p14:cNvContentPartPr/>
              <p14:nvPr/>
            </p14:nvContentPartPr>
            <p14:xfrm>
              <a:off x="11311467" y="3095546"/>
              <a:ext cx="5644" cy="17553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1311467" y="3095546"/>
                <a:ext cx="5644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5" name="墨迹 174"/>
              <p14:cNvContentPartPr/>
              <p14:nvPr/>
            </p14:nvContentPartPr>
            <p14:xfrm>
              <a:off x="11467747" y="3079332"/>
              <a:ext cx="146226" cy="1409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1467747" y="3079332"/>
                <a:ext cx="14622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6" name="墨迹 175"/>
              <p14:cNvContentPartPr/>
              <p14:nvPr/>
            </p14:nvContentPartPr>
            <p14:xfrm>
              <a:off x="11443229" y="3093255"/>
              <a:ext cx="82726" cy="152980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1443229" y="3093255"/>
                <a:ext cx="82726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7" name="墨迹 176"/>
              <p14:cNvContentPartPr/>
              <p14:nvPr/>
            </p14:nvContentPartPr>
            <p14:xfrm>
              <a:off x="11514667" y="3056773"/>
              <a:ext cx="189970" cy="186113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514667" y="3056773"/>
                <a:ext cx="189970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8" name="墨迹 177"/>
              <p14:cNvContentPartPr/>
              <p14:nvPr/>
            </p14:nvContentPartPr>
            <p14:xfrm>
              <a:off x="11646429" y="3147009"/>
              <a:ext cx="122238" cy="132536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1646429" y="3147009"/>
                <a:ext cx="12223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9" name="墨迹 178"/>
              <p14:cNvContentPartPr/>
              <p14:nvPr/>
            </p14:nvContentPartPr>
            <p14:xfrm>
              <a:off x="11801122" y="3143308"/>
              <a:ext cx="304271" cy="131478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1801122" y="3143308"/>
                <a:ext cx="304271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05" name="墨迹 204"/>
              <p14:cNvContentPartPr/>
              <p14:nvPr/>
            </p14:nvContentPartPr>
            <p14:xfrm>
              <a:off x="9580562" y="917877"/>
              <a:ext cx="37571" cy="176244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580562" y="917877"/>
                <a:ext cx="37571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06" name="墨迹 205"/>
              <p14:cNvContentPartPr/>
              <p14:nvPr/>
            </p14:nvContentPartPr>
            <p14:xfrm>
              <a:off x="9635066" y="871349"/>
              <a:ext cx="160866" cy="186995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635066" y="871349"/>
                <a:ext cx="160866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07" name="墨迹 206"/>
              <p14:cNvContentPartPr/>
              <p14:nvPr/>
            </p14:nvContentPartPr>
            <p14:xfrm>
              <a:off x="9798755" y="915762"/>
              <a:ext cx="183445" cy="178359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9798755" y="915762"/>
                <a:ext cx="183445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08" name="墨迹 207"/>
              <p14:cNvContentPartPr/>
              <p14:nvPr/>
            </p14:nvContentPartPr>
            <p14:xfrm>
              <a:off x="9603316" y="1171316"/>
              <a:ext cx="71261" cy="148397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9603316" y="1171316"/>
                <a:ext cx="71261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09" name="墨迹 208"/>
              <p14:cNvContentPartPr/>
              <p14:nvPr/>
            </p14:nvContentPartPr>
            <p14:xfrm>
              <a:off x="9663288" y="1125845"/>
              <a:ext cx="173567" cy="174481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9663288" y="1125845"/>
                <a:ext cx="173567" cy="174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10" name="墨迹 209"/>
              <p14:cNvContentPartPr/>
              <p14:nvPr/>
            </p14:nvContentPartPr>
            <p14:xfrm>
              <a:off x="9806340" y="1173078"/>
              <a:ext cx="99660" cy="153685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9806340" y="1173078"/>
                <a:ext cx="99660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11" name="墨迹 210"/>
              <p14:cNvContentPartPr/>
              <p14:nvPr/>
            </p14:nvContentPartPr>
            <p14:xfrm>
              <a:off x="9934222" y="1186649"/>
              <a:ext cx="208844" cy="158620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9934222" y="1186649"/>
                <a:ext cx="208844" cy="15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16" name="墨迹 215"/>
              <p14:cNvContentPartPr/>
              <p14:nvPr/>
            </p14:nvContentPartPr>
            <p14:xfrm>
              <a:off x="10210800" y="1118619"/>
              <a:ext cx="159808" cy="37540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0210800" y="1118619"/>
                <a:ext cx="159808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17" name="墨迹 216"/>
              <p14:cNvContentPartPr/>
              <p14:nvPr/>
            </p14:nvContentPartPr>
            <p14:xfrm>
              <a:off x="10267244" y="1025210"/>
              <a:ext cx="16933" cy="302963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0267244" y="1025210"/>
                <a:ext cx="16933" cy="302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18" name="墨迹 217"/>
              <p14:cNvContentPartPr/>
              <p14:nvPr/>
            </p14:nvContentPartPr>
            <p14:xfrm>
              <a:off x="10526888" y="1041248"/>
              <a:ext cx="39512" cy="178359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0526888" y="1041248"/>
                <a:ext cx="3951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19" name="墨迹 218"/>
              <p14:cNvContentPartPr/>
              <p14:nvPr/>
            </p14:nvContentPartPr>
            <p14:xfrm>
              <a:off x="10538177" y="1101171"/>
              <a:ext cx="87488" cy="60628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10538177" y="1101171"/>
                <a:ext cx="87488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0" name="墨迹 219"/>
              <p14:cNvContentPartPr/>
              <p14:nvPr/>
            </p14:nvContentPartPr>
            <p14:xfrm>
              <a:off x="10614025" y="978505"/>
              <a:ext cx="302330" cy="254673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10614025" y="978505"/>
                <a:ext cx="302330" cy="254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21" name="墨迹 220"/>
              <p14:cNvContentPartPr/>
              <p14:nvPr/>
            </p14:nvContentPartPr>
            <p14:xfrm>
              <a:off x="8958438" y="3993509"/>
              <a:ext cx="261056" cy="234051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8958438" y="3993509"/>
                <a:ext cx="261056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2" name="墨迹 221"/>
              <p14:cNvContentPartPr/>
              <p14:nvPr/>
            </p14:nvContentPartPr>
            <p14:xfrm>
              <a:off x="9174338" y="4083217"/>
              <a:ext cx="212372" cy="138703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9174338" y="4083217"/>
                <a:ext cx="212372" cy="138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23" name="墨迹 222"/>
              <p14:cNvContentPartPr/>
              <p14:nvPr/>
            </p14:nvContentPartPr>
            <p14:xfrm>
              <a:off x="9375422" y="4055018"/>
              <a:ext cx="149578" cy="33839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9375422" y="4055018"/>
                <a:ext cx="149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4" name="墨迹 223"/>
              <p14:cNvContentPartPr/>
              <p14:nvPr/>
            </p14:nvContentPartPr>
            <p14:xfrm>
              <a:off x="9440333" y="3967601"/>
              <a:ext cx="31044" cy="256611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9440333" y="3967601"/>
                <a:ext cx="3104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33" name="墨迹 232"/>
              <p14:cNvContentPartPr/>
              <p14:nvPr/>
            </p14:nvContentPartPr>
            <p14:xfrm>
              <a:off x="9659937" y="3932352"/>
              <a:ext cx="242535" cy="32429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9659937" y="3932352"/>
                <a:ext cx="24253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34" name="墨迹 233"/>
              <p14:cNvContentPartPr/>
              <p14:nvPr/>
            </p14:nvContentPartPr>
            <p14:xfrm>
              <a:off x="9810044" y="3959141"/>
              <a:ext cx="22578" cy="205853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9810044" y="3959141"/>
                <a:ext cx="225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35" name="墨迹 234"/>
              <p14:cNvContentPartPr/>
              <p14:nvPr/>
            </p14:nvContentPartPr>
            <p14:xfrm>
              <a:off x="9860844" y="4074052"/>
              <a:ext cx="28222" cy="129363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9860844" y="4074052"/>
                <a:ext cx="28222" cy="129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36" name="墨迹 235"/>
              <p14:cNvContentPartPr/>
              <p14:nvPr/>
            </p14:nvContentPartPr>
            <p14:xfrm>
              <a:off x="9956800" y="3941516"/>
              <a:ext cx="59266" cy="74023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9956800" y="3941516"/>
                <a:ext cx="59266" cy="74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37" name="墨迹 236"/>
              <p14:cNvContentPartPr/>
              <p14:nvPr/>
            </p14:nvContentPartPr>
            <p14:xfrm>
              <a:off x="10007600" y="3930942"/>
              <a:ext cx="169333" cy="239692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0007600" y="3930942"/>
                <a:ext cx="169333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38" name="墨迹 237"/>
              <p14:cNvContentPartPr/>
              <p14:nvPr/>
            </p14:nvContentPartPr>
            <p14:xfrm>
              <a:off x="10239022" y="4043738"/>
              <a:ext cx="104422" cy="124076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0239022" y="4043738"/>
                <a:ext cx="10442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39" name="墨迹 238"/>
              <p14:cNvContentPartPr/>
              <p14:nvPr/>
            </p14:nvContentPartPr>
            <p14:xfrm>
              <a:off x="10241844" y="4046206"/>
              <a:ext cx="98778" cy="231584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0241844" y="4046206"/>
                <a:ext cx="98778" cy="231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40" name="墨迹 239"/>
              <p14:cNvContentPartPr/>
              <p14:nvPr/>
            </p14:nvContentPartPr>
            <p14:xfrm>
              <a:off x="10404651" y="4056428"/>
              <a:ext cx="466549" cy="26789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10404651" y="4056428"/>
                <a:ext cx="46654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41" name="墨迹 240"/>
              <p14:cNvContentPartPr/>
              <p14:nvPr/>
            </p14:nvContentPartPr>
            <p14:xfrm>
              <a:off x="10809111" y="3959141"/>
              <a:ext cx="150460" cy="214313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0809111" y="3959141"/>
                <a:ext cx="15046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42" name="墨迹 241"/>
              <p14:cNvContentPartPr/>
              <p14:nvPr/>
            </p14:nvContentPartPr>
            <p14:xfrm>
              <a:off x="11016192" y="3936582"/>
              <a:ext cx="120297" cy="22559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11016192" y="3936582"/>
                <a:ext cx="12029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43" name="墨迹 242"/>
              <p14:cNvContentPartPr/>
              <p14:nvPr/>
            </p14:nvContentPartPr>
            <p14:xfrm>
              <a:off x="11036829" y="3981700"/>
              <a:ext cx="43215" cy="211493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1036829" y="3981700"/>
                <a:ext cx="43215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44" name="墨迹 243"/>
              <p14:cNvContentPartPr/>
              <p14:nvPr/>
            </p14:nvContentPartPr>
            <p14:xfrm>
              <a:off x="11128022" y="4088152"/>
              <a:ext cx="8467" cy="90941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1128022" y="4088152"/>
                <a:ext cx="8467" cy="90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45" name="墨迹 244"/>
              <p14:cNvContentPartPr/>
              <p14:nvPr/>
            </p14:nvContentPartPr>
            <p14:xfrm>
              <a:off x="11198577" y="3895341"/>
              <a:ext cx="45155" cy="8353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1198577" y="3895341"/>
                <a:ext cx="45155" cy="83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46" name="墨迹 245"/>
              <p14:cNvContentPartPr/>
              <p14:nvPr/>
            </p14:nvContentPartPr>
            <p14:xfrm>
              <a:off x="11283244" y="4026819"/>
              <a:ext cx="203200" cy="22559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1283244" y="4026819"/>
                <a:ext cx="203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47" name="墨迹 246"/>
              <p14:cNvContentPartPr/>
              <p14:nvPr/>
            </p14:nvContentPartPr>
            <p14:xfrm>
              <a:off x="11356622" y="3939225"/>
              <a:ext cx="45156" cy="251148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1356622" y="3939225"/>
                <a:ext cx="45156" cy="251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48" name="墨迹 247"/>
              <p14:cNvContentPartPr/>
              <p14:nvPr/>
            </p14:nvContentPartPr>
            <p14:xfrm>
              <a:off x="11565643" y="3934467"/>
              <a:ext cx="248179" cy="224887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1565643" y="3934467"/>
                <a:ext cx="248179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49" name="墨迹 248"/>
              <p14:cNvContentPartPr/>
              <p14:nvPr/>
            </p14:nvContentPartPr>
            <p14:xfrm>
              <a:off x="11748205" y="3969011"/>
              <a:ext cx="381706" cy="325698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1748205" y="3969011"/>
                <a:ext cx="381706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62" name="墨迹 61"/>
              <p14:cNvContentPartPr/>
              <p14:nvPr/>
            </p14:nvContentPartPr>
            <p14:xfrm>
              <a:off x="835377" y="5431130"/>
              <a:ext cx="1207911" cy="63165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35377" y="5431130"/>
                <a:ext cx="1207911" cy="631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89" name="墨迹 188"/>
              <p14:cNvContentPartPr/>
              <p14:nvPr/>
            </p14:nvContentPartPr>
            <p14:xfrm>
              <a:off x="9850084" y="5783617"/>
              <a:ext cx="165982" cy="19740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9850084" y="5783617"/>
                <a:ext cx="16598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90" name="墨迹 189"/>
              <p14:cNvContentPartPr/>
              <p14:nvPr/>
            </p14:nvContentPartPr>
            <p14:xfrm>
              <a:off x="9917288" y="5711005"/>
              <a:ext cx="39512" cy="188228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9917288" y="5711005"/>
                <a:ext cx="39512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91" name="墨迹 190"/>
              <p14:cNvContentPartPr/>
              <p14:nvPr/>
            </p14:nvContentPartPr>
            <p14:xfrm>
              <a:off x="9987844" y="5668001"/>
              <a:ext cx="98778" cy="201623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9987844" y="5668001"/>
                <a:ext cx="98778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92" name="墨迹 191"/>
              <p14:cNvContentPartPr/>
              <p14:nvPr/>
            </p14:nvContentPartPr>
            <p14:xfrm>
              <a:off x="10069688" y="5690560"/>
              <a:ext cx="112889" cy="16919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0069688" y="5690560"/>
                <a:ext cx="112889" cy="1691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36550"/>
            <a:ext cx="11487785" cy="44913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292577" y="1169906"/>
              <a:ext cx="225778" cy="5957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292577" y="1169906"/>
                <a:ext cx="225778" cy="59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365955" y="1240756"/>
              <a:ext cx="39511" cy="34120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365955" y="1240756"/>
                <a:ext cx="39511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450622" y="1293453"/>
              <a:ext cx="146755" cy="15597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450622" y="1293453"/>
                <a:ext cx="146755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653822" y="1116680"/>
              <a:ext cx="127705" cy="6034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653822" y="1116680"/>
                <a:ext cx="127705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636888" y="1308434"/>
              <a:ext cx="149578" cy="6203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636888" y="1308434"/>
                <a:ext cx="1495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828800" y="1364832"/>
              <a:ext cx="103716" cy="19739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828800" y="1364832"/>
                <a:ext cx="10371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866723" y="1054643"/>
              <a:ext cx="86254" cy="11649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66723" y="1054643"/>
                <a:ext cx="86254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952977" y="1088481"/>
              <a:ext cx="107245" cy="1128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952977" y="1088481"/>
                <a:ext cx="1072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2210858" y="1247806"/>
              <a:ext cx="168980" cy="3242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210858" y="1247806"/>
                <a:ext cx="16898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2274711" y="1167967"/>
              <a:ext cx="28222" cy="27864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274711" y="1167967"/>
                <a:ext cx="28222" cy="278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2458155" y="1184358"/>
              <a:ext cx="117828" cy="25943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458155" y="1184358"/>
                <a:ext cx="11782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2528711" y="1240756"/>
              <a:ext cx="158044" cy="1692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528711" y="1240756"/>
                <a:ext cx="1580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2678994" y="1212557"/>
              <a:ext cx="264583" cy="17007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678994" y="1212557"/>
                <a:ext cx="264583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2926644" y="1141178"/>
              <a:ext cx="36689" cy="48872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926644" y="1141178"/>
                <a:ext cx="36689" cy="488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2977444" y="1276886"/>
              <a:ext cx="52211" cy="18664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977444" y="1276886"/>
                <a:ext cx="52211" cy="186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121377" y="1257676"/>
              <a:ext cx="25400" cy="5921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121377" y="1257676"/>
                <a:ext cx="25400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3217333" y="1206917"/>
              <a:ext cx="28222" cy="18047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217333" y="1206917"/>
                <a:ext cx="282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3222977" y="1280235"/>
              <a:ext cx="79023" cy="4511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222977" y="1280235"/>
                <a:ext cx="7902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3307644" y="1152810"/>
              <a:ext cx="16933" cy="30507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307644" y="1152810"/>
                <a:ext cx="16933" cy="305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3341511" y="1208327"/>
              <a:ext cx="254000" cy="17201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341511" y="1208327"/>
                <a:ext cx="2540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3695700" y="1223837"/>
              <a:ext cx="198966" cy="2255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695700" y="1223837"/>
                <a:ext cx="1989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3700638" y="1314074"/>
              <a:ext cx="191206" cy="1127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700638" y="1314074"/>
                <a:ext cx="19120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4013200" y="1116680"/>
              <a:ext cx="167922" cy="2819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013200" y="1116680"/>
                <a:ext cx="1679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4069644" y="1167439"/>
              <a:ext cx="39511" cy="29890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069644" y="1167439"/>
                <a:ext cx="395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4126088" y="1218197"/>
              <a:ext cx="166512" cy="17765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126088" y="1218197"/>
                <a:ext cx="166512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320293" y="1107692"/>
              <a:ext cx="88018" cy="30225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320293" y="1107692"/>
                <a:ext cx="88018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4470400" y="1148757"/>
              <a:ext cx="231422" cy="28657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470400" y="1148757"/>
                <a:ext cx="231422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4741333" y="1005294"/>
              <a:ext cx="120650" cy="39901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741333" y="1005294"/>
                <a:ext cx="120650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4919133" y="1134305"/>
              <a:ext cx="118886" cy="19474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919133" y="1134305"/>
                <a:ext cx="118886" cy="194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5029200" y="1133600"/>
              <a:ext cx="90311" cy="1691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029200" y="1133600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5207000" y="891088"/>
              <a:ext cx="36688" cy="54424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207000" y="891088"/>
                <a:ext cx="36688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144911" y="1260495"/>
              <a:ext cx="158044" cy="18893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144911" y="1260495"/>
                <a:ext cx="158044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5406672" y="1167439"/>
              <a:ext cx="178505" cy="1127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406672" y="1167439"/>
                <a:ext cx="17850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466644" y="1068742"/>
              <a:ext cx="53622" cy="28481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466644" y="1068742"/>
                <a:ext cx="53622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5607755" y="1081255"/>
              <a:ext cx="164218" cy="25537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607755" y="1081255"/>
                <a:ext cx="164218" cy="25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746044" y="1107340"/>
              <a:ext cx="180622" cy="1498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746044" y="1107340"/>
                <a:ext cx="180622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5893505" y="1116680"/>
              <a:ext cx="302154" cy="16426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893505" y="1116680"/>
                <a:ext cx="302154" cy="164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6124222" y="1042305"/>
              <a:ext cx="79022" cy="57631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124222" y="1042305"/>
                <a:ext cx="79022" cy="576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6215062" y="1184358"/>
              <a:ext cx="123649" cy="8741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215062" y="1184358"/>
                <a:ext cx="12364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6279444" y="1158803"/>
              <a:ext cx="42333" cy="22576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279444" y="1158803"/>
                <a:ext cx="42333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6335006" y="1071562"/>
              <a:ext cx="113771" cy="3947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335006" y="1071562"/>
                <a:ext cx="11377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6381044" y="968636"/>
              <a:ext cx="42333" cy="19598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381044" y="968636"/>
                <a:ext cx="42333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6429022" y="1189998"/>
              <a:ext cx="180622" cy="1691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429022" y="1189998"/>
                <a:ext cx="180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6479822" y="1122320"/>
              <a:ext cx="50800" cy="22841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479822" y="1122320"/>
                <a:ext cx="508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6745111" y="1082842"/>
              <a:ext cx="124178" cy="29608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745111" y="1082842"/>
                <a:ext cx="124178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6889044" y="1015164"/>
              <a:ext cx="228600" cy="66831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889044" y="1015164"/>
                <a:ext cx="228600" cy="66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6908800" y="1218197"/>
              <a:ext cx="177800" cy="4511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908800" y="1218197"/>
                <a:ext cx="1778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7234061" y="1088481"/>
              <a:ext cx="117828" cy="1692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234061" y="1088481"/>
                <a:ext cx="11782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979083" y="2423881"/>
              <a:ext cx="178858" cy="26630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979083" y="2423881"/>
                <a:ext cx="178858" cy="266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2149122" y="2430754"/>
              <a:ext cx="176389" cy="6767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149122" y="2430754"/>
                <a:ext cx="1763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2195688" y="2389513"/>
              <a:ext cx="28223" cy="23581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195688" y="2389513"/>
                <a:ext cx="28223" cy="235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2183165" y="2322012"/>
              <a:ext cx="153635" cy="35689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183165" y="2322012"/>
                <a:ext cx="153635" cy="356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2384777" y="2405375"/>
              <a:ext cx="127000" cy="29097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2384777" y="2405375"/>
                <a:ext cx="127000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2641600" y="2295399"/>
              <a:ext cx="5644" cy="7331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2641600" y="2295399"/>
                <a:ext cx="564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2534355" y="2269139"/>
              <a:ext cx="176389" cy="36464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2534355" y="2269139"/>
                <a:ext cx="176389" cy="364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2568222" y="2401145"/>
              <a:ext cx="254000" cy="28622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2568222" y="2401145"/>
                <a:ext cx="254000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2675466" y="2554830"/>
              <a:ext cx="81845" cy="4511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675466" y="2554830"/>
                <a:ext cx="8184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3328634" y="2407138"/>
              <a:ext cx="159632" cy="26260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3328634" y="2407138"/>
                <a:ext cx="159632" cy="262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3508727" y="2422295"/>
              <a:ext cx="154517" cy="5921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508727" y="2422295"/>
                <a:ext cx="15451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3544711" y="2376471"/>
              <a:ext cx="39511" cy="26577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544711" y="2376471"/>
                <a:ext cx="39511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3570111" y="2315843"/>
              <a:ext cx="87489" cy="33028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570111" y="2315843"/>
                <a:ext cx="87489" cy="330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3757436" y="2377176"/>
              <a:ext cx="124001" cy="5357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757436" y="2377176"/>
                <a:ext cx="12400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3776133" y="2329238"/>
              <a:ext cx="104422" cy="28833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776133" y="2329238"/>
                <a:ext cx="104422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3979333" y="2239706"/>
              <a:ext cx="11289" cy="11491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979333" y="2239706"/>
                <a:ext cx="11289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3883377" y="2198818"/>
              <a:ext cx="183798" cy="42369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883377" y="2198818"/>
                <a:ext cx="183798" cy="423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3928533" y="2438333"/>
              <a:ext cx="231422" cy="21413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928533" y="2438333"/>
                <a:ext cx="231422" cy="214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3962400" y="2350211"/>
              <a:ext cx="95955" cy="21589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962400" y="2350211"/>
                <a:ext cx="95955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4024488" y="2453314"/>
              <a:ext cx="62089" cy="8459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024488" y="2453314"/>
                <a:ext cx="62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4234038" y="2160044"/>
              <a:ext cx="170392" cy="48502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234038" y="2160044"/>
                <a:ext cx="170392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4423833" y="2286939"/>
              <a:ext cx="189794" cy="27511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423833" y="2286939"/>
                <a:ext cx="189794" cy="27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4452055" y="2243936"/>
              <a:ext cx="142522" cy="35971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452055" y="2243936"/>
                <a:ext cx="142522" cy="359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5311422" y="3013769"/>
              <a:ext cx="122237" cy="61544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311422" y="3013769"/>
                <a:ext cx="122237" cy="615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5428368" y="2929172"/>
              <a:ext cx="116240" cy="36253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428368" y="2929172"/>
                <a:ext cx="116240" cy="362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5574947" y="3041792"/>
              <a:ext cx="275519" cy="25555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574947" y="3041792"/>
                <a:ext cx="275519" cy="255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5786437" y="2949616"/>
              <a:ext cx="315207" cy="40254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786437" y="2949616"/>
                <a:ext cx="315207" cy="402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6063544" y="2993149"/>
              <a:ext cx="233186" cy="29415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063544" y="2993149"/>
                <a:ext cx="233186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6158088" y="2976053"/>
              <a:ext cx="79022" cy="31195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158088" y="2976053"/>
                <a:ext cx="79022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6242755" y="3037033"/>
              <a:ext cx="180622" cy="27917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242755" y="3037033"/>
                <a:ext cx="180622" cy="279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6389511" y="2964421"/>
              <a:ext cx="358422" cy="34614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389511" y="2964421"/>
                <a:ext cx="358422" cy="346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6698544" y="2848100"/>
              <a:ext cx="190500" cy="69369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698544" y="2848100"/>
                <a:ext cx="190500" cy="693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6699955" y="2953846"/>
              <a:ext cx="493889" cy="37786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699955" y="2953846"/>
                <a:ext cx="493889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7128933" y="3070343"/>
              <a:ext cx="22578" cy="175363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128933" y="3070343"/>
                <a:ext cx="22578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7134753" y="2948383"/>
              <a:ext cx="200378" cy="57367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134753" y="2948383"/>
                <a:ext cx="200378" cy="573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7396338" y="2966712"/>
              <a:ext cx="251884" cy="319883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396338" y="2966712"/>
                <a:ext cx="251884" cy="319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7589661" y="2920712"/>
              <a:ext cx="289983" cy="45470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589661" y="2920712"/>
                <a:ext cx="289983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7721600" y="3115638"/>
              <a:ext cx="180622" cy="20620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721600" y="3115638"/>
                <a:ext cx="180622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7783688" y="2859379"/>
              <a:ext cx="110067" cy="98697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783688" y="2859379"/>
                <a:ext cx="110067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7896577" y="2909433"/>
              <a:ext cx="268817" cy="567505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896577" y="2909433"/>
                <a:ext cx="268817" cy="567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8075788" y="2859379"/>
              <a:ext cx="331612" cy="40606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075788" y="2859379"/>
                <a:ext cx="331612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8396816" y="2917716"/>
              <a:ext cx="140406" cy="32376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396816" y="2917716"/>
                <a:ext cx="140406" cy="323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8585200" y="2848100"/>
              <a:ext cx="67733" cy="9023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585200" y="2848100"/>
                <a:ext cx="6773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8499827" y="2966536"/>
              <a:ext cx="113595" cy="30313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499827" y="2966536"/>
                <a:ext cx="113595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8689622" y="2869425"/>
              <a:ext cx="200378" cy="40906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689622" y="2869425"/>
                <a:ext cx="200378" cy="409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8929511" y="3006014"/>
              <a:ext cx="191911" cy="28551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929511" y="3006014"/>
                <a:ext cx="191911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8884355" y="2912958"/>
              <a:ext cx="144463" cy="27071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884355" y="2912958"/>
                <a:ext cx="14446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8946444" y="3073692"/>
              <a:ext cx="110066" cy="112796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946444" y="3073692"/>
                <a:ext cx="11006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9189155" y="2949616"/>
              <a:ext cx="159809" cy="3947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9189155" y="2949616"/>
                <a:ext cx="15980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9236427" y="2878590"/>
              <a:ext cx="138995" cy="200213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236427" y="2878590"/>
                <a:ext cx="13899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9364133" y="2929525"/>
              <a:ext cx="104775" cy="13288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364133" y="2929525"/>
                <a:ext cx="104775" cy="132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9043281" y="3087263"/>
              <a:ext cx="411163" cy="20638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043281" y="3087263"/>
                <a:ext cx="411163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9680222" y="3197768"/>
              <a:ext cx="22578" cy="2819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680222" y="3197768"/>
                <a:ext cx="22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10013244" y="2752223"/>
              <a:ext cx="152400" cy="5075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013244" y="2752223"/>
                <a:ext cx="1524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9906000" y="2853740"/>
              <a:ext cx="73377" cy="12689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906000" y="2853740"/>
                <a:ext cx="73377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9939866" y="2865019"/>
              <a:ext cx="349956" cy="11702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939866" y="2865019"/>
                <a:ext cx="34995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10021711" y="2822192"/>
              <a:ext cx="42333" cy="12742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021711" y="2822192"/>
                <a:ext cx="42333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9869311" y="2836820"/>
              <a:ext cx="262466" cy="69651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869311" y="2836820"/>
                <a:ext cx="262466" cy="696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10024533" y="2990505"/>
              <a:ext cx="251178" cy="32287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024533" y="2990505"/>
                <a:ext cx="251178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10425288" y="2791702"/>
              <a:ext cx="53623" cy="5357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425288" y="2791702"/>
                <a:ext cx="5362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10313105" y="2746583"/>
              <a:ext cx="287162" cy="29891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313105" y="2746583"/>
                <a:ext cx="287162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10459155" y="2912958"/>
              <a:ext cx="45156" cy="15509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459155" y="2912958"/>
                <a:ext cx="45156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0360377" y="3130090"/>
              <a:ext cx="8467" cy="10715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360377" y="3130090"/>
                <a:ext cx="84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0408355" y="3068052"/>
              <a:ext cx="218193" cy="12971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408355" y="3068052"/>
                <a:ext cx="21819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0305344" y="3081799"/>
              <a:ext cx="410633" cy="17800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305344" y="3081799"/>
                <a:ext cx="410633" cy="178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0752667" y="2915777"/>
              <a:ext cx="189088" cy="1692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752667" y="2915777"/>
                <a:ext cx="1890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0665177" y="2802100"/>
              <a:ext cx="256823" cy="296971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665177" y="2802100"/>
                <a:ext cx="256823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0766777" y="3006014"/>
              <a:ext cx="31044" cy="197393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766777" y="3006014"/>
                <a:ext cx="310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0775244" y="3056773"/>
              <a:ext cx="171450" cy="50758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775244" y="3056773"/>
                <a:ext cx="17145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0850032" y="3002666"/>
              <a:ext cx="182033" cy="221362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850032" y="3002666"/>
                <a:ext cx="182033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0982501" y="2763503"/>
              <a:ext cx="214664" cy="34825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982501" y="2763503"/>
                <a:ext cx="214664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1057467" y="3011654"/>
              <a:ext cx="76200" cy="16919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057467" y="3011654"/>
                <a:ext cx="762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1232444" y="2940275"/>
              <a:ext cx="39511" cy="133417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232444" y="2940275"/>
                <a:ext cx="39511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11151835" y="2881939"/>
              <a:ext cx="337432" cy="285691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151835" y="2881939"/>
                <a:ext cx="337432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6486877" y="3385820"/>
              <a:ext cx="396523" cy="40412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6486877" y="3385820"/>
                <a:ext cx="396523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6797851" y="3396571"/>
              <a:ext cx="261408" cy="31248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6797851" y="3396571"/>
                <a:ext cx="261408" cy="312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7380111" y="3603833"/>
              <a:ext cx="52211" cy="13253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380111" y="3603833"/>
                <a:ext cx="52211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7718777" y="3380532"/>
              <a:ext cx="331435" cy="426334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718777" y="3380532"/>
                <a:ext cx="331435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8030280" y="3424241"/>
              <a:ext cx="382764" cy="39108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030280" y="3424241"/>
                <a:ext cx="382764" cy="391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8441972" y="3515888"/>
              <a:ext cx="227894" cy="21519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441972" y="3515888"/>
                <a:ext cx="227894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8520288" y="3609473"/>
              <a:ext cx="42334" cy="28763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520288" y="3609473"/>
                <a:ext cx="4233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8579555" y="3627803"/>
              <a:ext cx="160867" cy="3806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579555" y="3627803"/>
                <a:ext cx="160867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8784696" y="3423360"/>
              <a:ext cx="131409" cy="27917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8784696" y="3423360"/>
                <a:ext cx="131409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8801805" y="3515535"/>
              <a:ext cx="195439" cy="34209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801805" y="3515535"/>
                <a:ext cx="195439" cy="342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9098844" y="3372601"/>
              <a:ext cx="270933" cy="38297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098844" y="3372601"/>
                <a:ext cx="270933" cy="382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9220905" y="3431467"/>
              <a:ext cx="332317" cy="333453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9220905" y="3431467"/>
                <a:ext cx="332317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9492544" y="3454379"/>
              <a:ext cx="213783" cy="654217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492544" y="3454379"/>
                <a:ext cx="213783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9866488" y="3429000"/>
              <a:ext cx="184150" cy="468103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866488" y="3429000"/>
                <a:ext cx="184150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10015184" y="3392341"/>
              <a:ext cx="144816" cy="225592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015184" y="3392341"/>
                <a:ext cx="14481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10024533" y="3420011"/>
              <a:ext cx="251884" cy="353016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024533" y="3420011"/>
                <a:ext cx="251884" cy="353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10176933" y="3660231"/>
              <a:ext cx="124178" cy="5921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176933" y="3660231"/>
                <a:ext cx="12417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10322983" y="3363437"/>
              <a:ext cx="285751" cy="395491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322983" y="3363437"/>
                <a:ext cx="285751" cy="395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3641019" y="4258051"/>
              <a:ext cx="129469" cy="195454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3641019" y="4258051"/>
                <a:ext cx="129469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3776662" y="4246771"/>
              <a:ext cx="157515" cy="21801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3776662" y="4246771"/>
                <a:ext cx="157515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3976511" y="4192312"/>
              <a:ext cx="31044" cy="33080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3976511" y="4192312"/>
                <a:ext cx="31044" cy="330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4083755" y="4141025"/>
              <a:ext cx="177800" cy="373637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083755" y="4141025"/>
                <a:ext cx="177800" cy="373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3394251" y="4556960"/>
              <a:ext cx="1138237" cy="5639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3394251" y="4556960"/>
                <a:ext cx="113823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3595511" y="4669756"/>
              <a:ext cx="73377" cy="414525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3595511" y="4669756"/>
                <a:ext cx="73377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3685116" y="4723334"/>
              <a:ext cx="153106" cy="245332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3685116" y="4723334"/>
                <a:ext cx="153106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3937000" y="4673633"/>
              <a:ext cx="36688" cy="317592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3937000" y="4673633"/>
                <a:ext cx="36688" cy="317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4035777" y="4739373"/>
              <a:ext cx="107245" cy="164964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035777" y="4739373"/>
                <a:ext cx="107245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4269316" y="4738844"/>
              <a:ext cx="198261" cy="164964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4269316" y="4738844"/>
                <a:ext cx="198261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4515555" y="4737434"/>
              <a:ext cx="138289" cy="152274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4515555" y="4737434"/>
                <a:ext cx="138289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1286933" y="3214687"/>
              <a:ext cx="3290711" cy="5075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286933" y="3214687"/>
                <a:ext cx="32907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5408083" y="4193193"/>
              <a:ext cx="33161" cy="1127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5408083" y="4193193"/>
                <a:ext cx="3316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6953955" y="4582339"/>
              <a:ext cx="191912" cy="25379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953955" y="4582339"/>
                <a:ext cx="1919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7044266" y="4635917"/>
              <a:ext cx="11289" cy="222772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7044266" y="4635917"/>
                <a:ext cx="112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7114116" y="4693725"/>
              <a:ext cx="130528" cy="125486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7114116" y="4693725"/>
                <a:ext cx="130528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7315200" y="4579519"/>
              <a:ext cx="310444" cy="219953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7315200" y="4579519"/>
                <a:ext cx="31044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7603066" y="4675396"/>
              <a:ext cx="94544" cy="256611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7603066" y="4675396"/>
                <a:ext cx="9454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7648222" y="4720514"/>
              <a:ext cx="129822" cy="3383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7648222" y="4720514"/>
                <a:ext cx="1298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8043333" y="4643496"/>
              <a:ext cx="697089" cy="13711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8043333" y="4643496"/>
                <a:ext cx="697089" cy="137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9052277" y="4568240"/>
              <a:ext cx="213078" cy="208672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052277" y="4568240"/>
                <a:ext cx="21307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9351080" y="4506202"/>
              <a:ext cx="174625" cy="1127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9351080" y="4506202"/>
                <a:ext cx="17462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9398000" y="4545680"/>
              <a:ext cx="50800" cy="425806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9398000" y="4545680"/>
                <a:ext cx="50800" cy="425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9471377" y="4607718"/>
              <a:ext cx="183445" cy="248152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9471377" y="4607718"/>
                <a:ext cx="183445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2455333" y="3626393"/>
              <a:ext cx="445911" cy="513222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2455333" y="3626393"/>
                <a:ext cx="445911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6882518" y="5596798"/>
              <a:ext cx="252059" cy="24039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882518" y="5596798"/>
                <a:ext cx="252059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7223125" y="5638216"/>
              <a:ext cx="165452" cy="20179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7223125" y="5638216"/>
                <a:ext cx="165452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7236177" y="5665181"/>
              <a:ext cx="132645" cy="242512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7236177" y="5665181"/>
                <a:ext cx="13264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7418740" y="5643327"/>
              <a:ext cx="31926" cy="185408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7418740" y="5643327"/>
                <a:ext cx="31926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2" name="墨迹 171"/>
              <p14:cNvContentPartPr/>
              <p14:nvPr/>
            </p14:nvContentPartPr>
            <p14:xfrm>
              <a:off x="7512755" y="5641212"/>
              <a:ext cx="100189" cy="165846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7512755" y="5641212"/>
                <a:ext cx="100189" cy="165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3" name="墨迹 172"/>
              <p14:cNvContentPartPr/>
              <p14:nvPr/>
            </p14:nvContentPartPr>
            <p14:xfrm>
              <a:off x="7676444" y="5410509"/>
              <a:ext cx="73378" cy="186994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676444" y="5410509"/>
                <a:ext cx="73378" cy="186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4" name="墨迹 173"/>
              <p14:cNvContentPartPr/>
              <p14:nvPr/>
            </p14:nvContentPartPr>
            <p14:xfrm>
              <a:off x="7763933" y="5651082"/>
              <a:ext cx="177800" cy="174834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7763933" y="5651082"/>
                <a:ext cx="1778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5" name="墨迹 174"/>
              <p14:cNvContentPartPr/>
              <p14:nvPr/>
            </p14:nvContentPartPr>
            <p14:xfrm>
              <a:off x="7774693" y="5678576"/>
              <a:ext cx="152929" cy="16989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7774693" y="5678576"/>
                <a:ext cx="152929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6" name="墨迹 175"/>
              <p14:cNvContentPartPr/>
              <p14:nvPr/>
            </p14:nvContentPartPr>
            <p14:xfrm>
              <a:off x="8037688" y="5596094"/>
              <a:ext cx="169334" cy="212902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8037688" y="5596094"/>
                <a:ext cx="169334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7" name="墨迹 176"/>
              <p14:cNvContentPartPr/>
              <p14:nvPr/>
            </p14:nvContentPartPr>
            <p14:xfrm>
              <a:off x="9153701" y="4963026"/>
              <a:ext cx="255587" cy="191753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9153701" y="4963026"/>
                <a:ext cx="25558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4" name="墨迹 183"/>
              <p14:cNvContentPartPr/>
              <p14:nvPr/>
            </p14:nvContentPartPr>
            <p14:xfrm>
              <a:off x="9245600" y="5449987"/>
              <a:ext cx="189088" cy="263837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9245600" y="5449987"/>
                <a:ext cx="189088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5" name="墨迹 184"/>
              <p14:cNvContentPartPr/>
              <p14:nvPr/>
            </p14:nvContentPartPr>
            <p14:xfrm>
              <a:off x="9183511" y="5410509"/>
              <a:ext cx="348544" cy="421046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9183511" y="5410509"/>
                <a:ext cx="348544" cy="421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78" name="墨迹 177"/>
              <p14:cNvContentPartPr/>
              <p14:nvPr/>
            </p14:nvContentPartPr>
            <p14:xfrm>
              <a:off x="3245555" y="2030328"/>
              <a:ext cx="1528234" cy="89672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3245555" y="2030328"/>
                <a:ext cx="1528234" cy="896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9" name="墨迹 178"/>
              <p14:cNvContentPartPr/>
              <p14:nvPr/>
            </p14:nvContentPartPr>
            <p14:xfrm>
              <a:off x="1845733" y="2088136"/>
              <a:ext cx="1172633" cy="85584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845733" y="2088136"/>
                <a:ext cx="1172633" cy="855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0" name="墨迹 179"/>
              <p14:cNvContentPartPr/>
              <p14:nvPr/>
            </p14:nvContentPartPr>
            <p14:xfrm>
              <a:off x="7377288" y="2453314"/>
              <a:ext cx="88900" cy="47092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7377288" y="2453314"/>
                <a:ext cx="88900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1" name="墨迹 180"/>
              <p14:cNvContentPartPr/>
              <p14:nvPr/>
            </p14:nvContentPartPr>
            <p14:xfrm>
              <a:off x="7469011" y="2382111"/>
              <a:ext cx="100189" cy="231937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7469011" y="2382111"/>
                <a:ext cx="100189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2" name="墨迹 181"/>
              <p14:cNvContentPartPr/>
              <p14:nvPr/>
            </p14:nvContentPartPr>
            <p14:xfrm>
              <a:off x="7472538" y="2402555"/>
              <a:ext cx="294217" cy="39231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7472538" y="2402555"/>
                <a:ext cx="294217" cy="392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3" name="墨迹 182"/>
              <p14:cNvContentPartPr/>
              <p14:nvPr/>
            </p14:nvContentPartPr>
            <p14:xfrm>
              <a:off x="7751233" y="2451904"/>
              <a:ext cx="128411" cy="232641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7751233" y="2451904"/>
                <a:ext cx="128411" cy="232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6" name="墨迹 185"/>
              <p14:cNvContentPartPr/>
              <p14:nvPr/>
            </p14:nvContentPartPr>
            <p14:xfrm>
              <a:off x="7834488" y="2419475"/>
              <a:ext cx="180622" cy="231937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7834488" y="2419475"/>
                <a:ext cx="180622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7" name="墨迹 186"/>
              <p14:cNvContentPartPr/>
              <p14:nvPr/>
            </p14:nvContentPartPr>
            <p14:xfrm>
              <a:off x="7977716" y="2321836"/>
              <a:ext cx="542572" cy="506525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7977716" y="2321836"/>
                <a:ext cx="542572" cy="506525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625475"/>
            <a:ext cx="8946515" cy="4230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080" y="4855845"/>
            <a:ext cx="5257800" cy="1250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969911" y="1957011"/>
              <a:ext cx="180622" cy="14099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969911" y="1957011"/>
                <a:ext cx="18062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206977" y="2024689"/>
              <a:ext cx="203200" cy="563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206977" y="2024689"/>
                <a:ext cx="2032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085747" y="1541957"/>
              <a:ext cx="834319" cy="6961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085747" y="1541957"/>
                <a:ext cx="834319" cy="69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2556933" y="1911893"/>
              <a:ext cx="214489" cy="18047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556933" y="1911893"/>
                <a:ext cx="21448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641600" y="1697580"/>
              <a:ext cx="11288" cy="13535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641600" y="1697580"/>
                <a:ext cx="112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545644" y="1464233"/>
              <a:ext cx="530578" cy="32358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545644" y="1464233"/>
                <a:ext cx="530578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2794000" y="1968291"/>
              <a:ext cx="228600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794000" y="1968291"/>
                <a:ext cx="228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3067755" y="1855495"/>
              <a:ext cx="8467" cy="17765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067755" y="1855495"/>
                <a:ext cx="8467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3093155" y="1911893"/>
              <a:ext cx="104422" cy="3947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093155" y="1911893"/>
                <a:ext cx="1044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3217333" y="1793457"/>
              <a:ext cx="5644" cy="31582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217333" y="1793457"/>
                <a:ext cx="564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715205" y="2024689"/>
              <a:ext cx="198261" cy="563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715205" y="2024689"/>
                <a:ext cx="19826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473200" y="1947141"/>
              <a:ext cx="203200" cy="17342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473200" y="1947141"/>
                <a:ext cx="203200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264355" y="1948199"/>
              <a:ext cx="5645" cy="20056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264355" y="1948199"/>
                <a:ext cx="5645" cy="200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1253066" y="2024689"/>
              <a:ext cx="138289" cy="7331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253066" y="2024689"/>
                <a:ext cx="13828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1354666" y="1853732"/>
              <a:ext cx="45156" cy="56010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354666" y="1853732"/>
                <a:ext cx="45156" cy="560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1382888" y="2120565"/>
              <a:ext cx="83256" cy="28763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382888" y="2120565"/>
                <a:ext cx="8325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2709333" y="2175553"/>
              <a:ext cx="11289" cy="18188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709333" y="2175553"/>
                <a:ext cx="11289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2590800" y="2383521"/>
              <a:ext cx="304800" cy="17130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590800" y="2383521"/>
                <a:ext cx="304800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2875844" y="2309499"/>
              <a:ext cx="36689" cy="49630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875844" y="2309499"/>
                <a:ext cx="36689" cy="496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2932288" y="2439214"/>
              <a:ext cx="85549" cy="23969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932288" y="2439214"/>
                <a:ext cx="8554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3381022" y="1945731"/>
              <a:ext cx="183444" cy="1692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81022" y="1945731"/>
                <a:ext cx="1834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3460044" y="1851970"/>
              <a:ext cx="33867" cy="23193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60044" y="1851970"/>
                <a:ext cx="33867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3635022" y="1786055"/>
              <a:ext cx="169333" cy="25555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635022" y="1786055"/>
                <a:ext cx="169333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3846688" y="1896912"/>
              <a:ext cx="115712" cy="15033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846688" y="1896912"/>
                <a:ext cx="115712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127500" y="1844215"/>
              <a:ext cx="738011" cy="3947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127500" y="1844215"/>
                <a:ext cx="7380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4331405" y="1550945"/>
              <a:ext cx="110772" cy="40042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331405" y="1550945"/>
                <a:ext cx="11077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4459111" y="1562225"/>
              <a:ext cx="135466" cy="26577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459111" y="1562225"/>
                <a:ext cx="135466" cy="26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4562651" y="1690178"/>
              <a:ext cx="48860" cy="5252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562651" y="1690178"/>
                <a:ext cx="48860" cy="52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4360333" y="1923172"/>
              <a:ext cx="169333" cy="14469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360333" y="1923172"/>
                <a:ext cx="169333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4786488" y="1770897"/>
              <a:ext cx="173567" cy="20867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786488" y="1770897"/>
                <a:ext cx="17356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285140" y="1742699"/>
              <a:ext cx="167393" cy="12971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285140" y="1742699"/>
                <a:ext cx="16739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5094111" y="1727718"/>
              <a:ext cx="53622" cy="17007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094111" y="1727718"/>
                <a:ext cx="53622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113866" y="1773717"/>
              <a:ext cx="110067" cy="4793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113866" y="1773717"/>
                <a:ext cx="110067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5150555" y="1695465"/>
              <a:ext cx="70556" cy="40254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150555" y="1695465"/>
                <a:ext cx="70556" cy="402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198533" y="1900613"/>
              <a:ext cx="67733" cy="20585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198533" y="1900613"/>
                <a:ext cx="6773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5503333" y="1765258"/>
              <a:ext cx="191911" cy="1127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503333" y="1765258"/>
                <a:ext cx="1919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5691540" y="1714500"/>
              <a:ext cx="167393" cy="14099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691540" y="1714500"/>
                <a:ext cx="16739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5819422" y="1787817"/>
              <a:ext cx="186266" cy="564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819422" y="1787817"/>
                <a:ext cx="1862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5994400" y="1708860"/>
              <a:ext cx="132644" cy="15227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994400" y="1708860"/>
                <a:ext cx="132644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6067777" y="1528386"/>
              <a:ext cx="11289" cy="16355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067777" y="1528386"/>
                <a:ext cx="112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5940777" y="1393031"/>
              <a:ext cx="460023" cy="23405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940777" y="1393031"/>
                <a:ext cx="460023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6056488" y="1894973"/>
              <a:ext cx="11289" cy="14099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056488" y="1894973"/>
                <a:ext cx="112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6148740" y="1787817"/>
              <a:ext cx="156104" cy="36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148740" y="1787817"/>
                <a:ext cx="15610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6316133" y="1696170"/>
              <a:ext cx="191911" cy="23264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316133" y="1696170"/>
                <a:ext cx="191911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5939366" y="2103646"/>
              <a:ext cx="286456" cy="12530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939366" y="2103646"/>
                <a:ext cx="286456" cy="125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6172200" y="2042313"/>
              <a:ext cx="70555" cy="28974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172200" y="2042313"/>
                <a:ext cx="70555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6197600" y="2147002"/>
              <a:ext cx="101600" cy="26401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197600" y="2147002"/>
                <a:ext cx="101600" cy="264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6572955" y="1759618"/>
              <a:ext cx="220134" cy="1691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572955" y="1759618"/>
                <a:ext cx="2201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6688666" y="1662684"/>
              <a:ext cx="50800" cy="26612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688666" y="1662684"/>
                <a:ext cx="50800" cy="266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7219244" y="1650347"/>
              <a:ext cx="33866" cy="20796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219244" y="1650347"/>
                <a:ext cx="33866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7247466" y="1720139"/>
              <a:ext cx="135466" cy="3947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247466" y="1720139"/>
                <a:ext cx="1354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7350477" y="1657396"/>
              <a:ext cx="40923" cy="22929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350477" y="1657396"/>
                <a:ext cx="40923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7484533" y="1616508"/>
              <a:ext cx="203200" cy="29538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484533" y="1616508"/>
                <a:ext cx="203200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4950177" y="5786437"/>
              <a:ext cx="265289" cy="5639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950177" y="5786437"/>
                <a:ext cx="2652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5215466" y="5814636"/>
              <a:ext cx="1066800" cy="6203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215466" y="5814636"/>
                <a:ext cx="10668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2765777" y="5803356"/>
              <a:ext cx="1927578" cy="10151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765777" y="5803356"/>
                <a:ext cx="192757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6112933" y="3045493"/>
              <a:ext cx="389467" cy="10151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112933" y="3045493"/>
                <a:ext cx="389467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4786488" y="5679281"/>
              <a:ext cx="620889" cy="42862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786488" y="5679281"/>
                <a:ext cx="620889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5661377" y="5675932"/>
              <a:ext cx="489126" cy="34737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661377" y="5675932"/>
                <a:ext cx="489126" cy="347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6163733" y="4829609"/>
              <a:ext cx="564444" cy="46616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163733" y="4829609"/>
                <a:ext cx="564444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6858000" y="4900988"/>
              <a:ext cx="50800" cy="11561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858000" y="4900988"/>
                <a:ext cx="50800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6848651" y="4819916"/>
              <a:ext cx="585081" cy="87064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848651" y="4819916"/>
                <a:ext cx="585081" cy="870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5266266" y="5436769"/>
              <a:ext cx="564444" cy="30455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266266" y="5436769"/>
                <a:ext cx="564444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5856111" y="5591864"/>
              <a:ext cx="2822" cy="1410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856111" y="5591864"/>
                <a:ext cx="2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5849584" y="5253475"/>
              <a:ext cx="268993" cy="34543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849584" y="5253475"/>
                <a:ext cx="268993" cy="34543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" y="713105"/>
            <a:ext cx="10685780" cy="5325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080000" y="2081087"/>
              <a:ext cx="172155" cy="178182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5080000" y="2081087"/>
                <a:ext cx="172155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733896" y="1682599"/>
              <a:ext cx="293334" cy="30825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733896" y="1682599"/>
                <a:ext cx="293334" cy="30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729133" y="1703220"/>
              <a:ext cx="306211" cy="23687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729133" y="1703220"/>
                <a:ext cx="306211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458177" y="665496"/>
              <a:ext cx="107245" cy="1692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458177" y="665496"/>
                <a:ext cx="1072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486400" y="597819"/>
              <a:ext cx="22577" cy="17483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486400" y="597819"/>
                <a:ext cx="22577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610577" y="547060"/>
              <a:ext cx="16934" cy="24533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610577" y="547060"/>
                <a:ext cx="16934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584296" y="1098351"/>
              <a:ext cx="209726" cy="39055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584296" y="1098351"/>
                <a:ext cx="209726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802488" y="1156159"/>
              <a:ext cx="55034" cy="31864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802488" y="1156159"/>
                <a:ext cx="5503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733822" y="1034551"/>
              <a:ext cx="360" cy="34156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733822" y="1034551"/>
                <a:ext cx="360" cy="341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657622" y="1020099"/>
              <a:ext cx="76200" cy="11914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657622" y="1020099"/>
                <a:ext cx="76200" cy="119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6739466" y="1037723"/>
              <a:ext cx="76200" cy="7895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739466" y="1037723"/>
                <a:ext cx="762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908800" y="1099761"/>
              <a:ext cx="11288" cy="17483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908800" y="1099761"/>
                <a:ext cx="112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051777" y="2473053"/>
              <a:ext cx="318912" cy="38350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051777" y="2473053"/>
                <a:ext cx="318912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9539111" y="2718384"/>
              <a:ext cx="254000" cy="24251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539111" y="2718384"/>
                <a:ext cx="2540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645400" y="552700"/>
              <a:ext cx="64911" cy="2537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645400" y="552700"/>
                <a:ext cx="649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019800" y="1610163"/>
              <a:ext cx="733777" cy="64311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019800" y="1610163"/>
                <a:ext cx="733777" cy="643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869244" y="855840"/>
              <a:ext cx="56444" cy="30807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69244" y="855840"/>
                <a:ext cx="56444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69244" y="779702"/>
              <a:ext cx="186267" cy="55552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69244" y="779702"/>
                <a:ext cx="186267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2017888" y="3640492"/>
              <a:ext cx="2099734" cy="8177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017888" y="3640492"/>
                <a:ext cx="209973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4464755" y="3430409"/>
              <a:ext cx="122061" cy="17148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464755" y="3430409"/>
                <a:ext cx="122061" cy="171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464050" y="3449444"/>
              <a:ext cx="116416" cy="13183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464050" y="3449444"/>
                <a:ext cx="116416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5390444" y="3372601"/>
              <a:ext cx="90311" cy="18822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390444" y="3372601"/>
                <a:ext cx="90311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5469466" y="3314441"/>
              <a:ext cx="173566" cy="21343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469466" y="3314441"/>
                <a:ext cx="173566" cy="213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5619750" y="3273905"/>
              <a:ext cx="541161" cy="50758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619750" y="3273905"/>
                <a:ext cx="541161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784350" y="4032458"/>
              <a:ext cx="586316" cy="7895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784350" y="4032458"/>
                <a:ext cx="586316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8618537" y="2047248"/>
              <a:ext cx="40040" cy="3947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618537" y="2047248"/>
                <a:ext cx="4004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325386" y="3037033"/>
              <a:ext cx="771525" cy="61755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325386" y="3037033"/>
                <a:ext cx="771525" cy="617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6000044" y="4282020"/>
              <a:ext cx="22578" cy="19316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000044" y="4282020"/>
                <a:ext cx="22578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6045200" y="4196013"/>
              <a:ext cx="217840" cy="33274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045200" y="4196013"/>
                <a:ext cx="217840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6066013" y="4286250"/>
              <a:ext cx="75142" cy="21995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066013" y="4286250"/>
                <a:ext cx="7514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6406444" y="4173454"/>
              <a:ext cx="299156" cy="25026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406444" y="4173454"/>
                <a:ext cx="299156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6511572" y="4675396"/>
              <a:ext cx="131938" cy="27846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511572" y="4675396"/>
                <a:ext cx="131938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6666088" y="4739373"/>
              <a:ext cx="50800" cy="3190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666088" y="4739373"/>
                <a:ext cx="50800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6632222" y="4693725"/>
              <a:ext cx="228600" cy="263661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632222" y="4693725"/>
                <a:ext cx="228600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6874933" y="4645434"/>
              <a:ext cx="22578" cy="30067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874933" y="4645434"/>
                <a:ext cx="22578" cy="300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6831718" y="4776912"/>
              <a:ext cx="212549" cy="26013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831718" y="4776912"/>
                <a:ext cx="212549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7360355" y="4957386"/>
              <a:ext cx="16934" cy="4511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360355" y="4957386"/>
                <a:ext cx="1693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7967133" y="4632216"/>
              <a:ext cx="352778" cy="23493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967133" y="4632216"/>
                <a:ext cx="352778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8345311" y="4533167"/>
              <a:ext cx="25400" cy="31988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345311" y="4533167"/>
                <a:ext cx="25400" cy="319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8302977" y="4700775"/>
              <a:ext cx="228600" cy="18893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302977" y="4700775"/>
                <a:ext cx="228600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8743244" y="4551320"/>
              <a:ext cx="2822" cy="35742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743244" y="4551320"/>
                <a:ext cx="2822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8636000" y="4559780"/>
              <a:ext cx="107244" cy="15791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636000" y="4559780"/>
                <a:ext cx="1072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8771466" y="4596439"/>
              <a:ext cx="64911" cy="9023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771466" y="4596439"/>
                <a:ext cx="649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8960555" y="4627458"/>
              <a:ext cx="105013" cy="5995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960555" y="4627458"/>
                <a:ext cx="105013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800577" y="5995110"/>
              <a:ext cx="211667" cy="6767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800577" y="5995110"/>
                <a:ext cx="211667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784350" y="5922321"/>
              <a:ext cx="340783" cy="40923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784350" y="5922321"/>
                <a:ext cx="340783" cy="409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2698044" y="5921792"/>
              <a:ext cx="222956" cy="27388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2698044" y="5921792"/>
                <a:ext cx="222956" cy="27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763183" y="6451934"/>
              <a:ext cx="167217" cy="54706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763183" y="6451934"/>
                <a:ext cx="167217" cy="547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913466" y="6527366"/>
              <a:ext cx="90311" cy="19334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913466" y="6527366"/>
                <a:ext cx="90311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2603500" y="6380907"/>
              <a:ext cx="175683" cy="30789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2603500" y="6380907"/>
                <a:ext cx="175683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2649361" y="6480133"/>
              <a:ext cx="246239" cy="23123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649361" y="6480133"/>
                <a:ext cx="24623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2771422" y="6632408"/>
              <a:ext cx="265289" cy="11279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771422" y="6632408"/>
                <a:ext cx="2652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4259438" y="6047806"/>
              <a:ext cx="254000" cy="29697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259438" y="6047806"/>
                <a:ext cx="254000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4397022" y="6122710"/>
              <a:ext cx="28222" cy="60275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397022" y="6122710"/>
                <a:ext cx="28222" cy="602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4504266" y="6048159"/>
              <a:ext cx="163689" cy="29379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504266" y="6048159"/>
                <a:ext cx="163689" cy="293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4733925" y="6096626"/>
              <a:ext cx="213430" cy="214313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733925" y="6096626"/>
                <a:ext cx="21343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4944533" y="6015906"/>
              <a:ext cx="133173" cy="262604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944533" y="6015906"/>
                <a:ext cx="133173" cy="262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4978400" y="6103676"/>
              <a:ext cx="152400" cy="20726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978400" y="6103676"/>
                <a:ext cx="152400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5029200" y="6126235"/>
              <a:ext cx="39511" cy="20726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029200" y="6126235"/>
                <a:ext cx="39511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5311422" y="6006389"/>
              <a:ext cx="50800" cy="12407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311422" y="6006389"/>
                <a:ext cx="5080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5189713" y="6189683"/>
              <a:ext cx="170215" cy="5128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189713" y="6189683"/>
                <a:ext cx="170215" cy="51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5249333" y="6153024"/>
              <a:ext cx="8467" cy="11085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249333" y="6153024"/>
                <a:ext cx="8467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5311422" y="6107554"/>
              <a:ext cx="8466" cy="47973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311422" y="6107554"/>
                <a:ext cx="8466" cy="479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5407377" y="6040228"/>
              <a:ext cx="82726" cy="31864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407377" y="6040228"/>
                <a:ext cx="8272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3759905" y="5256296"/>
              <a:ext cx="834672" cy="77036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759905" y="5256296"/>
                <a:ext cx="834672" cy="770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6412088" y="5944352"/>
              <a:ext cx="101600" cy="9587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412088" y="5944352"/>
                <a:ext cx="1016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6491111" y="5983830"/>
              <a:ext cx="234244" cy="1692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491111" y="5983830"/>
                <a:ext cx="2342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6705600" y="5979600"/>
              <a:ext cx="134055" cy="2678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705600" y="5979600"/>
                <a:ext cx="134055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6874933" y="5981715"/>
              <a:ext cx="79022" cy="10733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874933" y="5981715"/>
                <a:ext cx="79022" cy="107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6903155" y="6085347"/>
              <a:ext cx="167393" cy="23405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903155" y="6085347"/>
                <a:ext cx="167393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7117644" y="6248901"/>
              <a:ext cx="5644" cy="12777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117644" y="6248901"/>
                <a:ext cx="5644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7145866" y="6322218"/>
              <a:ext cx="50800" cy="1128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145866" y="6322218"/>
                <a:ext cx="508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7207955" y="6243261"/>
              <a:ext cx="16934" cy="25943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207955" y="6243261"/>
                <a:ext cx="1693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6293555" y="5792077"/>
              <a:ext cx="160867" cy="13535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293555" y="5792077"/>
                <a:ext cx="1608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5988755" y="5484708"/>
              <a:ext cx="172156" cy="26648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988755" y="5484708"/>
                <a:ext cx="172156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6169377" y="5534056"/>
              <a:ext cx="45156" cy="39619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169377" y="5534056"/>
                <a:ext cx="45156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7704666" y="6006389"/>
              <a:ext cx="124178" cy="11649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704666" y="6006389"/>
                <a:ext cx="124178" cy="116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7832372" y="6034588"/>
              <a:ext cx="112183" cy="1127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832372" y="6034588"/>
                <a:ext cx="11218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7814027" y="6079707"/>
              <a:ext cx="172862" cy="2255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814027" y="6079707"/>
                <a:ext cx="17286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7982655" y="6034588"/>
              <a:ext cx="111478" cy="90237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982655" y="6034588"/>
                <a:ext cx="1114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7804855" y="6147384"/>
              <a:ext cx="170745" cy="2537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804855" y="6147384"/>
                <a:ext cx="1707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8116711" y="6006389"/>
              <a:ext cx="15522" cy="11279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116711" y="6006389"/>
                <a:ext cx="15522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8139288" y="6043048"/>
              <a:ext cx="50800" cy="1974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139288" y="6043048"/>
                <a:ext cx="5080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8192911" y="5976076"/>
              <a:ext cx="8466" cy="27564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192911" y="5976076"/>
                <a:ext cx="8466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7531981" y="6012029"/>
              <a:ext cx="8996" cy="14381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531981" y="6012029"/>
                <a:ext cx="899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7552266" y="6071247"/>
              <a:ext cx="76200" cy="310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552266" y="6071247"/>
                <a:ext cx="762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7625644" y="5976780"/>
              <a:ext cx="45156" cy="40183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625644" y="5976780"/>
                <a:ext cx="45156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8890000" y="5470608"/>
              <a:ext cx="598311" cy="52450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890000" y="5470608"/>
                <a:ext cx="598311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9009944" y="6087285"/>
              <a:ext cx="318382" cy="196864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009944" y="6087285"/>
                <a:ext cx="318382" cy="196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9362369" y="6181223"/>
              <a:ext cx="216253" cy="19598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362369" y="6181223"/>
                <a:ext cx="216253" cy="195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10464800" y="5707480"/>
              <a:ext cx="276577" cy="33415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464800" y="5707480"/>
                <a:ext cx="276577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6" name="墨迹 105"/>
              <p14:cNvContentPartPr/>
              <p14:nvPr/>
            </p14:nvContentPartPr>
            <p14:xfrm>
              <a:off x="10318044" y="4585159"/>
              <a:ext cx="279400" cy="22665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318044" y="4585159"/>
                <a:ext cx="279400" cy="226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7" name="墨迹 106"/>
              <p14:cNvContentPartPr/>
              <p14:nvPr/>
            </p14:nvContentPartPr>
            <p14:xfrm>
              <a:off x="10604147" y="4681036"/>
              <a:ext cx="193675" cy="1409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604147" y="4681036"/>
                <a:ext cx="19367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8" name="墨迹 107"/>
              <p14:cNvContentPartPr/>
              <p14:nvPr/>
            </p14:nvContentPartPr>
            <p14:xfrm>
              <a:off x="10851444" y="4566830"/>
              <a:ext cx="93133" cy="201975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851444" y="4566830"/>
                <a:ext cx="93133" cy="201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9" name="墨迹 108"/>
              <p14:cNvContentPartPr/>
              <p14:nvPr/>
            </p14:nvContentPartPr>
            <p14:xfrm>
              <a:off x="10922000" y="4559780"/>
              <a:ext cx="206022" cy="20021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922000" y="4559780"/>
                <a:ext cx="20602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0" name="墨迹 109"/>
              <p14:cNvContentPartPr/>
              <p14:nvPr/>
            </p14:nvContentPartPr>
            <p14:xfrm>
              <a:off x="11119555" y="4688085"/>
              <a:ext cx="273756" cy="2115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1119555" y="4688085"/>
                <a:ext cx="273756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1" name="墨迹 110"/>
              <p14:cNvContentPartPr/>
              <p14:nvPr/>
            </p14:nvContentPartPr>
            <p14:xfrm>
              <a:off x="11537244" y="4645434"/>
              <a:ext cx="129823" cy="17095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1537244" y="4645434"/>
                <a:ext cx="129823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2" name="墨迹 111"/>
              <p14:cNvContentPartPr/>
              <p14:nvPr/>
            </p14:nvContentPartPr>
            <p14:xfrm>
              <a:off x="11537244" y="4478003"/>
              <a:ext cx="42333" cy="4229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1537244" y="4478003"/>
                <a:ext cx="4233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3" name="墨迹 112"/>
              <p14:cNvContentPartPr/>
              <p14:nvPr/>
            </p14:nvContentPartPr>
            <p14:xfrm>
              <a:off x="11695288" y="4483643"/>
              <a:ext cx="48683" cy="3947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1695288" y="4483643"/>
                <a:ext cx="4868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4" name="墨迹 113"/>
              <p14:cNvContentPartPr/>
              <p14:nvPr/>
            </p14:nvContentPartPr>
            <p14:xfrm>
              <a:off x="11001022" y="4444164"/>
              <a:ext cx="50800" cy="2537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1001022" y="4444164"/>
                <a:ext cx="508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5" name="墨迹 114"/>
              <p14:cNvContentPartPr/>
              <p14:nvPr/>
            </p14:nvContentPartPr>
            <p14:xfrm>
              <a:off x="10414000" y="4434823"/>
              <a:ext cx="62088" cy="3190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414000" y="4434823"/>
                <a:ext cx="62088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6" name="墨迹 115"/>
              <p14:cNvContentPartPr/>
              <p14:nvPr/>
            </p14:nvContentPartPr>
            <p14:xfrm>
              <a:off x="10342033" y="4953861"/>
              <a:ext cx="57856" cy="4159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342033" y="4953861"/>
                <a:ext cx="57856" cy="41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7" name="墨迹 116"/>
              <p14:cNvContentPartPr/>
              <p14:nvPr/>
            </p14:nvContentPartPr>
            <p14:xfrm>
              <a:off x="10902244" y="4959325"/>
              <a:ext cx="36688" cy="4035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902244" y="4959325"/>
                <a:ext cx="36688" cy="40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8" name="墨迹 117"/>
              <p14:cNvContentPartPr/>
              <p14:nvPr/>
            </p14:nvContentPartPr>
            <p14:xfrm>
              <a:off x="11051822" y="4948045"/>
              <a:ext cx="56445" cy="4882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1051822" y="4948045"/>
                <a:ext cx="56445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9" name="墨迹 118"/>
              <p14:cNvContentPartPr/>
              <p14:nvPr/>
            </p14:nvContentPartPr>
            <p14:xfrm>
              <a:off x="11579577" y="4974305"/>
              <a:ext cx="53623" cy="4511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1579577" y="4974305"/>
                <a:ext cx="5362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0" name="墨迹 119"/>
              <p14:cNvContentPartPr/>
              <p14:nvPr/>
            </p14:nvContentPartPr>
            <p14:xfrm>
              <a:off x="10229144" y="4909448"/>
              <a:ext cx="32456" cy="18611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229144" y="4909448"/>
                <a:ext cx="324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1" name="墨迹 120"/>
              <p14:cNvContentPartPr/>
              <p14:nvPr/>
            </p14:nvContentPartPr>
            <p14:xfrm>
              <a:off x="10323688" y="4867149"/>
              <a:ext cx="1512712" cy="30736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323688" y="4867149"/>
                <a:ext cx="1512712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2" name="墨迹 121"/>
              <p14:cNvContentPartPr/>
              <p14:nvPr/>
            </p14:nvContentPartPr>
            <p14:xfrm>
              <a:off x="10288234" y="5087101"/>
              <a:ext cx="1607433" cy="7613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288234" y="5087101"/>
                <a:ext cx="1607433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3" name="墨迹 122"/>
              <p14:cNvContentPartPr/>
              <p14:nvPr/>
            </p14:nvContentPartPr>
            <p14:xfrm>
              <a:off x="10312400" y="4277790"/>
              <a:ext cx="11288" cy="23123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312400" y="4277790"/>
                <a:ext cx="1128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4" name="墨迹 123"/>
              <p14:cNvContentPartPr/>
              <p14:nvPr/>
            </p14:nvContentPartPr>
            <p14:xfrm>
              <a:off x="10419644" y="4274970"/>
              <a:ext cx="1478844" cy="33556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419644" y="4274970"/>
                <a:ext cx="1478844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5" name="墨迹 124"/>
              <p14:cNvContentPartPr/>
              <p14:nvPr/>
            </p14:nvContentPartPr>
            <p14:xfrm>
              <a:off x="10384366" y="4506202"/>
              <a:ext cx="1553634" cy="126895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0384366" y="4506202"/>
                <a:ext cx="1553634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6" name="墨迹 125"/>
              <p14:cNvContentPartPr/>
              <p14:nvPr/>
            </p14:nvContentPartPr>
            <p14:xfrm>
              <a:off x="9102725" y="6457574"/>
              <a:ext cx="214312" cy="6767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102725" y="6457574"/>
                <a:ext cx="21431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7" name="墨迹 126"/>
              <p14:cNvContentPartPr/>
              <p14:nvPr/>
            </p14:nvContentPartPr>
            <p14:xfrm>
              <a:off x="9076266" y="6389896"/>
              <a:ext cx="316089" cy="33274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076266" y="6389896"/>
                <a:ext cx="316089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8" name="墨迹 127"/>
              <p14:cNvContentPartPr/>
              <p14:nvPr/>
            </p14:nvContentPartPr>
            <p14:xfrm>
              <a:off x="9318977" y="6372977"/>
              <a:ext cx="180623" cy="26683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318977" y="6372977"/>
                <a:ext cx="180623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9" name="墨迹 128"/>
              <p14:cNvContentPartPr/>
              <p14:nvPr/>
            </p14:nvContentPartPr>
            <p14:xfrm>
              <a:off x="9414933" y="6484010"/>
              <a:ext cx="28222" cy="48114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414933" y="6484010"/>
                <a:ext cx="28222" cy="481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0" name="墨迹 129"/>
              <p14:cNvContentPartPr/>
              <p14:nvPr/>
            </p14:nvContentPartPr>
            <p14:xfrm>
              <a:off x="9505244" y="6432899"/>
              <a:ext cx="128411" cy="32428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505244" y="6432899"/>
                <a:ext cx="128411" cy="32428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" y="302895"/>
            <a:ext cx="10237470" cy="41827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744912" y="3299284"/>
              <a:ext cx="296510" cy="3947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744912" y="3299284"/>
                <a:ext cx="29651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5096933" y="2776897"/>
              <a:ext cx="1151467" cy="50546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096933" y="2776897"/>
                <a:ext cx="1151467" cy="505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849511" y="3248526"/>
              <a:ext cx="45155" cy="282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849511" y="3248526"/>
                <a:ext cx="451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687233" y="3288004"/>
              <a:ext cx="817033" cy="3947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687233" y="3288004"/>
                <a:ext cx="8170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657600" y="2915777"/>
              <a:ext cx="186266" cy="36094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657600" y="2915777"/>
                <a:ext cx="186266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707466" y="2844399"/>
              <a:ext cx="133350" cy="27441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707466" y="2844399"/>
                <a:ext cx="133350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651955" y="3454026"/>
              <a:ext cx="129822" cy="40641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651955" y="3454026"/>
                <a:ext cx="129822" cy="406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773311" y="3406440"/>
              <a:ext cx="98777" cy="19739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773311" y="3406440"/>
                <a:ext cx="9877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843866" y="3412080"/>
              <a:ext cx="100189" cy="14945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843866" y="3412080"/>
                <a:ext cx="10018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768901" y="3553075"/>
              <a:ext cx="153987" cy="21642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768901" y="3553075"/>
                <a:ext cx="153987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956755" y="3648952"/>
              <a:ext cx="70556" cy="7331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956755" y="3648952"/>
                <a:ext cx="7055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4028016" y="3414900"/>
              <a:ext cx="144992" cy="33556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028016" y="3414900"/>
                <a:ext cx="144992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199466" y="3643312"/>
              <a:ext cx="47978" cy="14945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199466" y="3643312"/>
                <a:ext cx="479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298244" y="3421950"/>
              <a:ext cx="61383" cy="47515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298244" y="3421950"/>
                <a:ext cx="61383" cy="475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402666" y="3432524"/>
              <a:ext cx="152400" cy="11491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402666" y="3432524"/>
                <a:ext cx="152400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4397022" y="3366962"/>
              <a:ext cx="135466" cy="36817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397022" y="3366962"/>
                <a:ext cx="135466" cy="368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4504266" y="3568584"/>
              <a:ext cx="172156" cy="12830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504266" y="3568584"/>
                <a:ext cx="172156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4628444" y="3558715"/>
              <a:ext cx="11289" cy="1691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628444" y="3558715"/>
                <a:ext cx="11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622800" y="3549550"/>
              <a:ext cx="107244" cy="17835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622800" y="3549550"/>
                <a:ext cx="107244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688945" y="3440279"/>
              <a:ext cx="247121" cy="25943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688945" y="3440279"/>
                <a:ext cx="24712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950177" y="3416310"/>
              <a:ext cx="31045" cy="48643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950177" y="3416310"/>
                <a:ext cx="31045" cy="486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墨迹 34"/>
              <p14:cNvContentPartPr/>
              <p14:nvPr/>
            </p14:nvContentPartPr>
            <p14:xfrm>
              <a:off x="5189184" y="3423360"/>
              <a:ext cx="99660" cy="38914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189184" y="3423360"/>
                <a:ext cx="99660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墨迹 35"/>
              <p14:cNvContentPartPr/>
              <p14:nvPr/>
            </p14:nvContentPartPr>
            <p14:xfrm>
              <a:off x="5356577" y="3468478"/>
              <a:ext cx="107245" cy="15227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356577" y="3468478"/>
                <a:ext cx="10724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墨迹 36"/>
              <p14:cNvContentPartPr/>
              <p14:nvPr/>
            </p14:nvContentPartPr>
            <p14:xfrm>
              <a:off x="5514622" y="3314088"/>
              <a:ext cx="172155" cy="29538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514622" y="3314088"/>
                <a:ext cx="172155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墨迹 37"/>
              <p14:cNvContentPartPr/>
              <p14:nvPr/>
            </p14:nvContentPartPr>
            <p14:xfrm>
              <a:off x="5630333" y="3440279"/>
              <a:ext cx="243593" cy="55270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630333" y="3440279"/>
                <a:ext cx="243593" cy="55270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5" y="352425"/>
            <a:ext cx="11483975" cy="4822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411155" y="1463528"/>
              <a:ext cx="45156" cy="846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411155" y="1463528"/>
                <a:ext cx="451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603977" y="513222"/>
              <a:ext cx="87489" cy="9023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603977" y="513222"/>
                <a:ext cx="87489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3502201" y="605750"/>
              <a:ext cx="161043" cy="23070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502201" y="605750"/>
                <a:ext cx="161043" cy="230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685822" y="517628"/>
              <a:ext cx="265289" cy="34526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685822" y="517628"/>
                <a:ext cx="265289" cy="345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866444" y="419460"/>
              <a:ext cx="67733" cy="3172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866444" y="419460"/>
                <a:ext cx="67733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913716" y="458762"/>
              <a:ext cx="154517" cy="29855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913716" y="458762"/>
                <a:ext cx="154517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007555" y="580018"/>
              <a:ext cx="28222" cy="59306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007555" y="580018"/>
                <a:ext cx="28222" cy="593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117622" y="507582"/>
              <a:ext cx="77964" cy="31864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17622" y="507582"/>
                <a:ext cx="77964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278488" y="518861"/>
              <a:ext cx="45156" cy="10433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278488" y="518861"/>
                <a:ext cx="45156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237213" y="496302"/>
              <a:ext cx="174625" cy="28357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237213" y="496302"/>
                <a:ext cx="174625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4391377" y="501942"/>
              <a:ext cx="200378" cy="14099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391377" y="501942"/>
                <a:ext cx="2003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4379383" y="620378"/>
              <a:ext cx="102305" cy="17659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379383" y="620378"/>
                <a:ext cx="102305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4543954" y="411881"/>
              <a:ext cx="186090" cy="18770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543954" y="411881"/>
                <a:ext cx="186090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4699000" y="377866"/>
              <a:ext cx="76200" cy="10433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699000" y="377866"/>
                <a:ext cx="76200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4607983" y="422985"/>
              <a:ext cx="153105" cy="30736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607983" y="422985"/>
                <a:ext cx="153105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4786488" y="312127"/>
              <a:ext cx="31750" cy="13623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786488" y="312127"/>
                <a:ext cx="31750" cy="136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4724400" y="404303"/>
              <a:ext cx="262466" cy="24427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724400" y="404303"/>
                <a:ext cx="262466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4950177" y="270710"/>
              <a:ext cx="39511" cy="1797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950177" y="270710"/>
                <a:ext cx="39511" cy="17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4903258" y="233170"/>
              <a:ext cx="214312" cy="35707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903258" y="233170"/>
                <a:ext cx="214312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6814961" y="543359"/>
              <a:ext cx="238654" cy="29979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814961" y="543359"/>
                <a:ext cx="238654" cy="299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6925733" y="741634"/>
              <a:ext cx="254000" cy="8459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925733" y="741634"/>
                <a:ext cx="2540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7151511" y="520800"/>
              <a:ext cx="104422" cy="58460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151511" y="520800"/>
                <a:ext cx="104422" cy="584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7241822" y="485375"/>
              <a:ext cx="225778" cy="26119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241822" y="485375"/>
                <a:ext cx="225778" cy="261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7422444" y="290449"/>
              <a:ext cx="218193" cy="55552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422444" y="290449"/>
                <a:ext cx="218193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7486473" y="503881"/>
              <a:ext cx="221016" cy="23264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486473" y="503881"/>
                <a:ext cx="221016" cy="232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7712427" y="315828"/>
              <a:ext cx="201084" cy="35178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712427" y="315828"/>
                <a:ext cx="201084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7893755" y="453122"/>
              <a:ext cx="19756" cy="11649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893755" y="453122"/>
                <a:ext cx="19756" cy="116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7891638" y="348962"/>
              <a:ext cx="202494" cy="65210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891638" y="348962"/>
                <a:ext cx="202494" cy="652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8212666" y="369407"/>
              <a:ext cx="69850" cy="10997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212666" y="369407"/>
                <a:ext cx="69850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8116711" y="504762"/>
              <a:ext cx="180622" cy="3454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116711" y="504762"/>
                <a:ext cx="180622" cy="34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8359422" y="272120"/>
              <a:ext cx="184855" cy="27776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359422" y="272120"/>
                <a:ext cx="184855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8579555" y="420165"/>
              <a:ext cx="81845" cy="9869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579555" y="420165"/>
                <a:ext cx="81845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8798101" y="420870"/>
              <a:ext cx="43921" cy="4441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798101" y="420870"/>
                <a:ext cx="43921" cy="44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8921044" y="270710"/>
              <a:ext cx="31044" cy="21995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921044" y="270710"/>
                <a:ext cx="3104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952088" y="341208"/>
              <a:ext cx="112889" cy="5357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952088" y="341208"/>
                <a:ext cx="1128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9027406" y="257668"/>
              <a:ext cx="26282" cy="24145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027406" y="257668"/>
                <a:ext cx="26282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9121422" y="223477"/>
              <a:ext cx="152400" cy="27000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121422" y="223477"/>
                <a:ext cx="152400" cy="270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510888" y="388441"/>
              <a:ext cx="22578" cy="9094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510888" y="388441"/>
                <a:ext cx="22578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770533" y="210787"/>
              <a:ext cx="95956" cy="59006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770533" y="210787"/>
                <a:ext cx="95956" cy="590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895416" y="124075"/>
              <a:ext cx="453672" cy="36094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895416" y="124075"/>
                <a:ext cx="453672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0419644" y="80367"/>
              <a:ext cx="69850" cy="8882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419644" y="80367"/>
                <a:ext cx="69850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0304991" y="131830"/>
              <a:ext cx="396874" cy="33627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304991" y="131830"/>
                <a:ext cx="396874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730088" y="285867"/>
              <a:ext cx="2823" cy="14557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730088" y="285867"/>
                <a:ext cx="2823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740672" y="190343"/>
              <a:ext cx="212549" cy="57385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740672" y="190343"/>
                <a:ext cx="212549" cy="573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1130844" y="197393"/>
              <a:ext cx="50800" cy="8177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130844" y="197393"/>
                <a:ext cx="5080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984794" y="318648"/>
              <a:ext cx="281517" cy="5921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984794" y="318648"/>
                <a:ext cx="28151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1153598" y="149454"/>
              <a:ext cx="425980" cy="33838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153598" y="149454"/>
                <a:ext cx="425980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1486444" y="163554"/>
              <a:ext cx="158044" cy="23123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486444" y="163554"/>
                <a:ext cx="15804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1551355" y="287629"/>
              <a:ext cx="42333" cy="18611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551355" y="287629"/>
                <a:ext cx="4233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1627555" y="231231"/>
              <a:ext cx="62089" cy="13535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627555" y="231231"/>
                <a:ext cx="62089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11729155" y="124075"/>
              <a:ext cx="228600" cy="16919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729155" y="124075"/>
                <a:ext cx="2286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1678355" y="310189"/>
              <a:ext cx="124177" cy="15579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678355" y="310189"/>
                <a:ext cx="124177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11568288" y="345966"/>
              <a:ext cx="186267" cy="15879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568288" y="345966"/>
                <a:ext cx="186267" cy="158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1198577" y="817771"/>
              <a:ext cx="169333" cy="564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1198577" y="817771"/>
                <a:ext cx="1693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1107737" y="865709"/>
              <a:ext cx="285926" cy="5164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107737" y="865709"/>
                <a:ext cx="285926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1229622" y="750093"/>
              <a:ext cx="19756" cy="18611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229622" y="750093"/>
                <a:ext cx="197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1300177" y="699335"/>
              <a:ext cx="73377" cy="28199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300177" y="699335"/>
                <a:ext cx="7337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11066992" y="878046"/>
              <a:ext cx="255763" cy="18223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066992" y="878046"/>
                <a:ext cx="255763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1396132" y="862889"/>
              <a:ext cx="124178" cy="13253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396132" y="862889"/>
                <a:ext cx="12417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1458222" y="723833"/>
              <a:ext cx="180623" cy="31953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458222" y="723833"/>
                <a:ext cx="180623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11134725" y="1189998"/>
              <a:ext cx="165452" cy="4229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134725" y="1189998"/>
                <a:ext cx="16545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1113911" y="1240756"/>
              <a:ext cx="95956" cy="28199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1113911" y="1240756"/>
                <a:ext cx="9595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11128022" y="1309844"/>
              <a:ext cx="179917" cy="14522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1128022" y="1309844"/>
                <a:ext cx="179917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1201400" y="1133600"/>
              <a:ext cx="366888" cy="49066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1201400" y="1133600"/>
                <a:ext cx="366888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11345332" y="1302794"/>
              <a:ext cx="307623" cy="14099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345332" y="1302794"/>
                <a:ext cx="3076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11706577" y="1097999"/>
              <a:ext cx="22577" cy="6662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706577" y="1097999"/>
                <a:ext cx="22577" cy="66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11621205" y="1078612"/>
              <a:ext cx="220663" cy="28392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1621205" y="1078612"/>
                <a:ext cx="220663" cy="283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11664244" y="1254856"/>
              <a:ext cx="59267" cy="14945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664244" y="1254856"/>
                <a:ext cx="59267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11726332" y="1229476"/>
              <a:ext cx="40394" cy="23687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726332" y="1229476"/>
                <a:ext cx="4039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11840280" y="1156159"/>
              <a:ext cx="121002" cy="22982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840280" y="1156159"/>
                <a:ext cx="121002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11909777" y="1185768"/>
              <a:ext cx="101600" cy="28904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909777" y="1185768"/>
                <a:ext cx="101600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11917362" y="1310372"/>
              <a:ext cx="94015" cy="6573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917362" y="1310372"/>
                <a:ext cx="94015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10974211" y="1646822"/>
              <a:ext cx="150989" cy="33486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974211" y="1646822"/>
                <a:ext cx="150989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11108267" y="1686300"/>
              <a:ext cx="182210" cy="14381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108267" y="1686300"/>
                <a:ext cx="18221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11026422" y="1601703"/>
              <a:ext cx="228600" cy="31953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026422" y="1601703"/>
                <a:ext cx="228600" cy="319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10995377" y="1810376"/>
              <a:ext cx="296333" cy="20867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995377" y="1810376"/>
                <a:ext cx="296333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1371792" y="1562225"/>
              <a:ext cx="120297" cy="44272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371792" y="1562225"/>
                <a:ext cx="120297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1531600" y="1552884"/>
              <a:ext cx="156632" cy="17007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531600" y="1552884"/>
                <a:ext cx="156632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1552061" y="1691940"/>
              <a:ext cx="239183" cy="20303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552061" y="1691940"/>
                <a:ext cx="23918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1709400" y="1612983"/>
              <a:ext cx="110067" cy="12971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709400" y="1612983"/>
                <a:ext cx="1100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11751027" y="1675197"/>
              <a:ext cx="209550" cy="20144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751027" y="1675197"/>
                <a:ext cx="209550" cy="201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1040532" y="2041608"/>
              <a:ext cx="375356" cy="24110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040532" y="2041608"/>
                <a:ext cx="375356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1427177" y="2000014"/>
              <a:ext cx="42333" cy="72965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427177" y="2000014"/>
                <a:ext cx="42333" cy="729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1556118" y="1953310"/>
              <a:ext cx="468136" cy="30419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1556118" y="1953310"/>
                <a:ext cx="468136" cy="304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11971867" y="2024689"/>
              <a:ext cx="16933" cy="31864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1971867" y="2024689"/>
                <a:ext cx="16933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831144" y="1863954"/>
              <a:ext cx="661811" cy="42316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31144" y="1863954"/>
                <a:ext cx="661811" cy="423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800100" y="2949616"/>
              <a:ext cx="681566" cy="393377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00100" y="2949616"/>
                <a:ext cx="681566" cy="3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9313333" y="3609473"/>
              <a:ext cx="67734" cy="34402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313333" y="3609473"/>
                <a:ext cx="677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9200444" y="3565765"/>
              <a:ext cx="364066" cy="56539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200444" y="3565765"/>
                <a:ext cx="364066" cy="565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3962400" y="4100136"/>
              <a:ext cx="776111" cy="52996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962400" y="4100136"/>
                <a:ext cx="776111" cy="529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6180666" y="4827670"/>
              <a:ext cx="150284" cy="44272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6180666" y="4827670"/>
                <a:ext cx="150284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6301493" y="4816391"/>
              <a:ext cx="114300" cy="28763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6301493" y="4816391"/>
                <a:ext cx="11430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6426200" y="4891647"/>
              <a:ext cx="290688" cy="249738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6426200" y="4891647"/>
                <a:ext cx="290688" cy="24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6739466" y="4818330"/>
              <a:ext cx="156634" cy="29767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6739466" y="4818330"/>
                <a:ext cx="156634" cy="297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6778272" y="4767748"/>
              <a:ext cx="294216" cy="370112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778272" y="4767748"/>
                <a:ext cx="294216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6973711" y="4664116"/>
              <a:ext cx="170215" cy="5949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973711" y="4664116"/>
                <a:ext cx="170215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6920088" y="4900988"/>
              <a:ext cx="220134" cy="95877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6920088" y="4900988"/>
                <a:ext cx="22013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7004755" y="4843004"/>
              <a:ext cx="237067" cy="32305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7004755" y="4843004"/>
                <a:ext cx="237067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7313436" y="4770039"/>
              <a:ext cx="167040" cy="29238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313436" y="4770039"/>
                <a:ext cx="167040" cy="292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7185377" y="5030704"/>
              <a:ext cx="352778" cy="7613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185377" y="5030704"/>
                <a:ext cx="3527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7488061" y="4694430"/>
              <a:ext cx="205316" cy="360243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488061" y="4694430"/>
                <a:ext cx="205316" cy="360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7569200" y="4912268"/>
              <a:ext cx="180622" cy="19175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569200" y="4912268"/>
                <a:ext cx="1806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8017933" y="5056083"/>
              <a:ext cx="34749" cy="8177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017933" y="5056083"/>
                <a:ext cx="34749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8178800" y="4751004"/>
              <a:ext cx="254000" cy="26084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178800" y="4751004"/>
                <a:ext cx="254000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8489244" y="4850230"/>
              <a:ext cx="211666" cy="563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489244" y="4850230"/>
                <a:ext cx="21166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8763705" y="4555198"/>
              <a:ext cx="349250" cy="45012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763705" y="4555198"/>
                <a:ext cx="349250" cy="450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8793691" y="4799472"/>
              <a:ext cx="265641" cy="25379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793691" y="4799472"/>
                <a:ext cx="26564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9124950" y="4713465"/>
              <a:ext cx="264583" cy="33133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124950" y="4713465"/>
                <a:ext cx="264583" cy="331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9307688" y="4726154"/>
              <a:ext cx="79022" cy="5357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307688" y="4726154"/>
                <a:ext cx="7902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9402056" y="4559251"/>
              <a:ext cx="263349" cy="39425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402056" y="4559251"/>
                <a:ext cx="263349" cy="394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9556044" y="4784843"/>
              <a:ext cx="22578" cy="471453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556044" y="4784843"/>
                <a:ext cx="22578" cy="471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9747955" y="4681036"/>
              <a:ext cx="186267" cy="4511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747955" y="4681036"/>
                <a:ext cx="1862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9668933" y="4731794"/>
              <a:ext cx="174978" cy="25379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668933" y="4731794"/>
                <a:ext cx="17497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9953977" y="4635917"/>
              <a:ext cx="335845" cy="27917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953977" y="4635917"/>
                <a:ext cx="335845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0316456" y="4643496"/>
              <a:ext cx="323321" cy="31107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316456" y="4643496"/>
                <a:ext cx="323321" cy="311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0549467" y="4542861"/>
              <a:ext cx="76200" cy="93056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549467" y="4542861"/>
                <a:ext cx="76200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0667294" y="4604898"/>
              <a:ext cx="254706" cy="28287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667294" y="4604898"/>
                <a:ext cx="254706" cy="282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0916355" y="4611243"/>
              <a:ext cx="118533" cy="23616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916355" y="4611243"/>
                <a:ext cx="118533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0988145" y="4511842"/>
              <a:ext cx="120120" cy="37222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988145" y="4511842"/>
                <a:ext cx="120120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1074576" y="4510079"/>
              <a:ext cx="310268" cy="36641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074576" y="4510079"/>
                <a:ext cx="310268" cy="366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8332611" y="5252771"/>
              <a:ext cx="214489" cy="24251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332611" y="5252771"/>
                <a:ext cx="214489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8545688" y="5243782"/>
              <a:ext cx="225778" cy="269124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545688" y="5243782"/>
                <a:ext cx="225778" cy="269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8795278" y="5132220"/>
              <a:ext cx="376767" cy="37786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795278" y="5132220"/>
                <a:ext cx="376767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9177866" y="5141385"/>
              <a:ext cx="344311" cy="546355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177866" y="5141385"/>
                <a:ext cx="344311" cy="546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9687983" y="5128519"/>
              <a:ext cx="184150" cy="273001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687983" y="5128519"/>
                <a:ext cx="184150" cy="2730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9733844" y="5015723"/>
              <a:ext cx="326319" cy="51833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733844" y="5015723"/>
                <a:ext cx="326319" cy="518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9872133" y="5227391"/>
              <a:ext cx="307622" cy="16990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872133" y="5227391"/>
                <a:ext cx="307622" cy="169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10445044" y="5295774"/>
              <a:ext cx="39687" cy="9023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445044" y="5295774"/>
                <a:ext cx="3968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10656005" y="5079347"/>
              <a:ext cx="257527" cy="622493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656005" y="5079347"/>
                <a:ext cx="257527" cy="622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10972800" y="5194258"/>
              <a:ext cx="149577" cy="11491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972800" y="5194258"/>
                <a:ext cx="149577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11065227" y="5098381"/>
              <a:ext cx="180269" cy="272297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065227" y="5098381"/>
                <a:ext cx="180269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11211982" y="5137860"/>
              <a:ext cx="150283" cy="236871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1211982" y="5137860"/>
                <a:ext cx="150283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11424002" y="4917907"/>
              <a:ext cx="218545" cy="27494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1424002" y="4917907"/>
                <a:ext cx="218545" cy="274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11317111" y="5194258"/>
              <a:ext cx="177094" cy="30172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1317111" y="5194258"/>
                <a:ext cx="177094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11584339" y="5029117"/>
              <a:ext cx="359305" cy="33997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1584339" y="5029117"/>
                <a:ext cx="359305" cy="339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10220325" y="5625527"/>
              <a:ext cx="174096" cy="39707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220325" y="5625527"/>
                <a:ext cx="174096" cy="397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10308872" y="5660599"/>
              <a:ext cx="249060" cy="314772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308872" y="5660599"/>
                <a:ext cx="249060" cy="314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10464800" y="5560845"/>
              <a:ext cx="263877" cy="575260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464800" y="5560845"/>
                <a:ext cx="263877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10436577" y="5732859"/>
              <a:ext cx="369711" cy="93057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436577" y="5732859"/>
                <a:ext cx="369711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10612967" y="5671878"/>
              <a:ext cx="261055" cy="357071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612967" y="5671878"/>
                <a:ext cx="261055" cy="357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11178822" y="6009209"/>
              <a:ext cx="105018" cy="5995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178822" y="600920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8150577" y="2580209"/>
              <a:ext cx="45156" cy="1973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150577" y="2580209"/>
                <a:ext cx="4515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4224866" y="2633787"/>
              <a:ext cx="1334911" cy="14099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4224866" y="2633787"/>
                <a:ext cx="13349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5613400" y="2252219"/>
              <a:ext cx="166511" cy="26877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5613400" y="2252219"/>
                <a:ext cx="166511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5578122" y="2302449"/>
              <a:ext cx="210255" cy="212902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5578122" y="2302449"/>
                <a:ext cx="210255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5988755" y="2301039"/>
              <a:ext cx="129822" cy="3383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5988755" y="2301039"/>
                <a:ext cx="1298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5977466" y="2340518"/>
              <a:ext cx="67734" cy="360947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5977466" y="2340518"/>
                <a:ext cx="67734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5971822" y="2419475"/>
              <a:ext cx="149578" cy="131830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5971822" y="2419475"/>
                <a:ext cx="149578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6028266" y="2175201"/>
              <a:ext cx="256822" cy="56221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6028266" y="2175201"/>
                <a:ext cx="256822" cy="562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6175022" y="2425115"/>
              <a:ext cx="197555" cy="180473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6175022" y="2425115"/>
                <a:ext cx="197555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6335888" y="2190182"/>
              <a:ext cx="175860" cy="34772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6335888" y="2190182"/>
                <a:ext cx="175860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6395155" y="2438333"/>
              <a:ext cx="81845" cy="31900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6395155" y="2438333"/>
                <a:ext cx="81845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6439605" y="2388456"/>
              <a:ext cx="116417" cy="4229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6439605" y="2388456"/>
                <a:ext cx="11641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6457244" y="2325713"/>
              <a:ext cx="203200" cy="277055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457244" y="2325713"/>
                <a:ext cx="203200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6604000" y="2344042"/>
              <a:ext cx="5644" cy="10715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604000" y="2344042"/>
                <a:ext cx="564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6654800" y="2231599"/>
              <a:ext cx="4233" cy="512164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6654800" y="2231599"/>
                <a:ext cx="4233" cy="512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6728177" y="2207982"/>
              <a:ext cx="282223" cy="245332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728177" y="2207982"/>
                <a:ext cx="28222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6710538" y="2528041"/>
              <a:ext cx="359128" cy="2678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710538" y="2528041"/>
                <a:ext cx="35912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7193844" y="2444854"/>
              <a:ext cx="105017" cy="5995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7193844" y="2444854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7430028" y="2019049"/>
              <a:ext cx="353660" cy="39848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7430028" y="2019049"/>
                <a:ext cx="353660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7754761" y="2047248"/>
              <a:ext cx="373239" cy="366587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754761" y="2047248"/>
                <a:ext cx="373239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5367866" y="3141370"/>
              <a:ext cx="290689" cy="32851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5367866" y="3141370"/>
                <a:ext cx="290689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5492044" y="1759618"/>
              <a:ext cx="299156" cy="270711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5492044" y="1759618"/>
                <a:ext cx="299156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4736394" y="5393590"/>
              <a:ext cx="161043" cy="306135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4736394" y="5393590"/>
                <a:ext cx="161043" cy="306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4849988" y="5329613"/>
              <a:ext cx="258939" cy="783932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4849988" y="5329613"/>
                <a:ext cx="258939" cy="783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5084938" y="5407160"/>
              <a:ext cx="68439" cy="283401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5084938" y="5407160"/>
                <a:ext cx="68439" cy="283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5170311" y="5419850"/>
              <a:ext cx="256822" cy="383506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5170311" y="5419850"/>
                <a:ext cx="256822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5242277" y="5668706"/>
              <a:ext cx="57856" cy="83892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5242277" y="5668706"/>
                <a:ext cx="57856" cy="83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5451475" y="5410861"/>
              <a:ext cx="262113" cy="299967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5451475" y="5410861"/>
                <a:ext cx="262113" cy="29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2" name="墨迹 171"/>
              <p14:cNvContentPartPr/>
              <p14:nvPr/>
            </p14:nvContentPartPr>
            <p14:xfrm>
              <a:off x="5576711" y="5399934"/>
              <a:ext cx="70556" cy="772829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5576711" y="5399934"/>
                <a:ext cx="70556" cy="772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3" name="墨迹 172"/>
              <p14:cNvContentPartPr/>
              <p14:nvPr/>
            </p14:nvContentPartPr>
            <p14:xfrm>
              <a:off x="5715705" y="5476248"/>
              <a:ext cx="275872" cy="252380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5715705" y="5476248"/>
                <a:ext cx="275872" cy="252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4" name="墨迹 173"/>
              <p14:cNvContentPartPr/>
              <p14:nvPr/>
            </p14:nvContentPartPr>
            <p14:xfrm>
              <a:off x="4792133" y="6079707"/>
              <a:ext cx="173037" cy="59217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4792133" y="6079707"/>
                <a:ext cx="173037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5" name="墨迹 174"/>
              <p14:cNvContentPartPr/>
              <p14:nvPr/>
            </p14:nvContentPartPr>
            <p14:xfrm>
              <a:off x="5028494" y="6019079"/>
              <a:ext cx="488950" cy="363767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5028494" y="6019079"/>
                <a:ext cx="488950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6" name="墨迹 175"/>
              <p14:cNvContentPartPr/>
              <p14:nvPr/>
            </p14:nvContentPartPr>
            <p14:xfrm>
              <a:off x="5288844" y="6189683"/>
              <a:ext cx="107244" cy="4793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5288844" y="6189683"/>
                <a:ext cx="1072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7" name="墨迹 176"/>
              <p14:cNvContentPartPr/>
              <p14:nvPr/>
            </p14:nvContentPartPr>
            <p14:xfrm>
              <a:off x="5683955" y="6356057"/>
              <a:ext cx="16934" cy="360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5683955" y="6356057"/>
                <a:ext cx="1693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8" name="墨迹 177"/>
              <p14:cNvContentPartPr/>
              <p14:nvPr/>
            </p14:nvContentPartPr>
            <p14:xfrm>
              <a:off x="5751688" y="6361697"/>
              <a:ext cx="25400" cy="36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5751688" y="6361697"/>
                <a:ext cx="254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9" name="墨迹 178"/>
              <p14:cNvContentPartPr/>
              <p14:nvPr/>
            </p14:nvContentPartPr>
            <p14:xfrm>
              <a:off x="5909733" y="6356057"/>
              <a:ext cx="11289" cy="564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5909733" y="6356057"/>
                <a:ext cx="11289" cy="564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" y="549910"/>
            <a:ext cx="11436985" cy="37103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561688" y="2448908"/>
              <a:ext cx="56444" cy="18769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561688" y="2448908"/>
                <a:ext cx="56444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663818" y="2396916"/>
              <a:ext cx="120826" cy="18417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663818" y="2396916"/>
                <a:ext cx="120826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9781116" y="2391276"/>
              <a:ext cx="141816" cy="16919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781116" y="2391276"/>
                <a:ext cx="14181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926813" y="2487152"/>
              <a:ext cx="13053" cy="10151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926813" y="2487152"/>
                <a:ext cx="1305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897533" y="2344571"/>
              <a:ext cx="155222" cy="32587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897533" y="2344571"/>
                <a:ext cx="155222" cy="325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0058400" y="2353736"/>
              <a:ext cx="112888" cy="5445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0058400" y="2353736"/>
                <a:ext cx="112888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0140068" y="2436394"/>
              <a:ext cx="131409" cy="22277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140068" y="2436394"/>
                <a:ext cx="13140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352844" y="2718384"/>
              <a:ext cx="987778" cy="2256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352844" y="2718384"/>
                <a:ext cx="9877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9581444" y="2763503"/>
              <a:ext cx="98778" cy="26225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581444" y="2763503"/>
                <a:ext cx="98778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753600" y="2774077"/>
              <a:ext cx="152400" cy="14734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753600" y="2774077"/>
                <a:ext cx="152400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764888" y="2808621"/>
              <a:ext cx="118534" cy="26789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764888" y="2808621"/>
                <a:ext cx="11853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793111" y="2805273"/>
              <a:ext cx="124178" cy="2627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793111" y="2805273"/>
                <a:ext cx="124178" cy="26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9928577" y="2953141"/>
              <a:ext cx="50800" cy="3877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928577" y="2953141"/>
                <a:ext cx="50800" cy="38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9993488" y="2752223"/>
              <a:ext cx="138289" cy="25943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993488" y="2752223"/>
                <a:ext cx="1382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10109200" y="2769143"/>
              <a:ext cx="141111" cy="3947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109200" y="2769143"/>
                <a:ext cx="1411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10192808" y="2853740"/>
              <a:ext cx="204259" cy="14945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192808" y="2853740"/>
                <a:ext cx="204259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10250311" y="2684545"/>
              <a:ext cx="254000" cy="1692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250311" y="2684545"/>
                <a:ext cx="2540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10433755" y="2515352"/>
              <a:ext cx="222956" cy="23969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433755" y="2515352"/>
                <a:ext cx="222956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10493022" y="2503367"/>
              <a:ext cx="112889" cy="24885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493022" y="2503367"/>
                <a:ext cx="112889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0718800" y="2430754"/>
              <a:ext cx="56444" cy="21149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718800" y="2430754"/>
                <a:ext cx="5644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813520" y="2379996"/>
              <a:ext cx="227012" cy="21149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813520" y="2379996"/>
                <a:ext cx="227012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885311" y="2224197"/>
              <a:ext cx="390349" cy="70004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885311" y="2224197"/>
                <a:ext cx="390349" cy="700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1159067" y="2619688"/>
              <a:ext cx="71085" cy="5357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159067" y="2619688"/>
                <a:ext cx="7108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2692400" y="4410325"/>
              <a:ext cx="146755" cy="18047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692400" y="4410325"/>
                <a:ext cx="14675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2839155" y="4500562"/>
              <a:ext cx="186267" cy="1691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839155" y="4500562"/>
                <a:ext cx="1862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3025422" y="4421605"/>
              <a:ext cx="152400" cy="13535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025422" y="4421605"/>
                <a:ext cx="1524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081866" y="4196013"/>
              <a:ext cx="5645" cy="18893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081866" y="4196013"/>
                <a:ext cx="5645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031066" y="3978175"/>
              <a:ext cx="169334" cy="17694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031066" y="3978175"/>
                <a:ext cx="169334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3215216" y="4446984"/>
              <a:ext cx="196850" cy="3101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215216" y="4446984"/>
                <a:ext cx="19685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3527777" y="4344939"/>
              <a:ext cx="107245" cy="14434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527777" y="4344939"/>
                <a:ext cx="107245" cy="144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3098800" y="4658476"/>
              <a:ext cx="5644" cy="18611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098800" y="4658476"/>
                <a:ext cx="564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008488" y="4951746"/>
              <a:ext cx="220134" cy="13535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008488" y="4951746"/>
                <a:ext cx="2201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2206977" y="4429183"/>
              <a:ext cx="186267" cy="17289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206977" y="4429183"/>
                <a:ext cx="186267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2434872" y="4492102"/>
              <a:ext cx="246239" cy="2538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434872" y="4492102"/>
                <a:ext cx="246239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166533" y="3890230"/>
              <a:ext cx="417689" cy="35936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166533" y="3890230"/>
                <a:ext cx="417689" cy="359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3539066" y="4314448"/>
              <a:ext cx="115711" cy="21078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539066" y="4314448"/>
                <a:ext cx="115711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3654777" y="4298234"/>
              <a:ext cx="8467" cy="41664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654777" y="4298234"/>
                <a:ext cx="8467" cy="416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3527777" y="4323966"/>
              <a:ext cx="11289" cy="23863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527777" y="4323966"/>
                <a:ext cx="11289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3541183" y="4461083"/>
              <a:ext cx="99483" cy="2256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541183" y="4461083"/>
                <a:ext cx="9948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3660422" y="4282020"/>
              <a:ext cx="8466" cy="19034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660422" y="4282020"/>
                <a:ext cx="8466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2449688" y="5758238"/>
              <a:ext cx="155223" cy="14663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449688" y="5758238"/>
                <a:ext cx="1552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2678288" y="5800537"/>
              <a:ext cx="166512" cy="845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678288" y="5800537"/>
                <a:ext cx="16651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2889955" y="5730039"/>
              <a:ext cx="93133" cy="11843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889955" y="5730039"/>
                <a:ext cx="931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3046236" y="5766697"/>
              <a:ext cx="199319" cy="846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046236" y="5766697"/>
                <a:ext cx="19931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3258961" y="5713119"/>
              <a:ext cx="82550" cy="11843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258961" y="5713119"/>
                <a:ext cx="8255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3285066" y="5549565"/>
              <a:ext cx="360" cy="12689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285066" y="5549565"/>
                <a:ext cx="36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3211688" y="5397291"/>
              <a:ext cx="386645" cy="14275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211688" y="5397291"/>
                <a:ext cx="386645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3612444" y="5393942"/>
              <a:ext cx="11289" cy="17536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612444" y="5393942"/>
                <a:ext cx="11289" cy="175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3307644" y="5887953"/>
              <a:ext cx="5644" cy="15791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307644" y="5887953"/>
                <a:ext cx="56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3217333" y="6085347"/>
              <a:ext cx="138289" cy="13535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217333" y="6085347"/>
                <a:ext cx="13828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3381198" y="5737970"/>
              <a:ext cx="228424" cy="2026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381198" y="5737970"/>
                <a:ext cx="228424" cy="20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3651955" y="5621649"/>
              <a:ext cx="189089" cy="26348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651955" y="5621649"/>
                <a:ext cx="189089" cy="263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3951111" y="4088152"/>
              <a:ext cx="64911" cy="45188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951111" y="4088152"/>
                <a:ext cx="64911" cy="451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3877733" y="4573879"/>
              <a:ext cx="158044" cy="112514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877733" y="4573879"/>
                <a:ext cx="158044" cy="1125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4130322" y="4697955"/>
              <a:ext cx="182033" cy="1692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130322" y="4697955"/>
                <a:ext cx="1820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4222044" y="4606661"/>
              <a:ext cx="16933" cy="23228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222044" y="4606661"/>
                <a:ext cx="16933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4350279" y="4554845"/>
              <a:ext cx="225954" cy="23070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350279" y="4554845"/>
                <a:ext cx="225954" cy="230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4540602" y="4566125"/>
              <a:ext cx="370064" cy="45611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540602" y="4566125"/>
                <a:ext cx="370064" cy="456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995333" y="4650017"/>
              <a:ext cx="539044" cy="3665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995333" y="4650017"/>
                <a:ext cx="5390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5396088" y="4545680"/>
              <a:ext cx="268993" cy="33838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396088" y="4545680"/>
                <a:ext cx="268993" cy="33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6013273" y="4526646"/>
              <a:ext cx="268994" cy="25872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013273" y="4526646"/>
                <a:ext cx="268994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6233583" y="4538278"/>
              <a:ext cx="419806" cy="238634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233583" y="4538278"/>
                <a:ext cx="419806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3546651" y="5938712"/>
              <a:ext cx="441149" cy="2819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546651" y="5938712"/>
                <a:ext cx="44114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6722533" y="4590799"/>
              <a:ext cx="485422" cy="8459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722533" y="4590799"/>
                <a:ext cx="4854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墨迹 69"/>
              <p14:cNvContentPartPr/>
              <p14:nvPr/>
            </p14:nvContentPartPr>
            <p14:xfrm>
              <a:off x="7303911" y="4418785"/>
              <a:ext cx="530578" cy="54635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303911" y="4418785"/>
                <a:ext cx="530578" cy="54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墨迹 70"/>
              <p14:cNvContentPartPr/>
              <p14:nvPr/>
            </p14:nvContentPartPr>
            <p14:xfrm>
              <a:off x="7888111" y="4207292"/>
              <a:ext cx="53622" cy="53930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888111" y="4207292"/>
                <a:ext cx="53622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7830255" y="4537221"/>
              <a:ext cx="204612" cy="25590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830255" y="4537221"/>
                <a:ext cx="204612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墨迹 72"/>
              <p14:cNvContentPartPr/>
              <p14:nvPr/>
            </p14:nvContentPartPr>
            <p14:xfrm>
              <a:off x="9242777" y="4470248"/>
              <a:ext cx="59267" cy="13747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242777" y="4470248"/>
                <a:ext cx="59267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墨迹 73"/>
              <p14:cNvContentPartPr/>
              <p14:nvPr/>
            </p14:nvContentPartPr>
            <p14:xfrm>
              <a:off x="9369777" y="4478003"/>
              <a:ext cx="84667" cy="10715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369777" y="4478003"/>
                <a:ext cx="846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" name="墨迹 74"/>
              <p14:cNvContentPartPr/>
              <p14:nvPr/>
            </p14:nvContentPartPr>
            <p14:xfrm>
              <a:off x="9493955" y="4438524"/>
              <a:ext cx="135467" cy="23687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493955" y="4438524"/>
                <a:ext cx="1354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墨迹 75"/>
              <p14:cNvContentPartPr/>
              <p14:nvPr/>
            </p14:nvContentPartPr>
            <p14:xfrm>
              <a:off x="9239955" y="4726154"/>
              <a:ext cx="77082" cy="24110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239955" y="4726154"/>
                <a:ext cx="77082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墨迹 76"/>
              <p14:cNvContentPartPr/>
              <p14:nvPr/>
            </p14:nvContentPartPr>
            <p14:xfrm>
              <a:off x="9361311" y="4778851"/>
              <a:ext cx="104422" cy="14469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361311" y="4778851"/>
                <a:ext cx="104422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墨迹 77"/>
              <p14:cNvContentPartPr/>
              <p14:nvPr/>
            </p14:nvContentPartPr>
            <p14:xfrm>
              <a:off x="9477022" y="4771273"/>
              <a:ext cx="95955" cy="1691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477022" y="4771273"/>
                <a:ext cx="959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" name="墨迹 78"/>
              <p14:cNvContentPartPr/>
              <p14:nvPr/>
            </p14:nvContentPartPr>
            <p14:xfrm>
              <a:off x="9544755" y="4850230"/>
              <a:ext cx="31045" cy="5639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544755" y="4850230"/>
                <a:ext cx="310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0" name="墨迹 79"/>
              <p14:cNvContentPartPr/>
              <p14:nvPr/>
            </p14:nvContentPartPr>
            <p14:xfrm>
              <a:off x="9595555" y="4765633"/>
              <a:ext cx="152400" cy="18047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595555" y="4765633"/>
                <a:ext cx="152400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墨迹 80"/>
              <p14:cNvContentPartPr/>
              <p14:nvPr/>
            </p14:nvContentPartPr>
            <p14:xfrm>
              <a:off x="9798755" y="4748713"/>
              <a:ext cx="178682" cy="3665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798755" y="4748713"/>
                <a:ext cx="17868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墨迹 81"/>
              <p14:cNvContentPartPr/>
              <p14:nvPr/>
            </p14:nvContentPartPr>
            <p14:xfrm>
              <a:off x="8542161" y="5072121"/>
              <a:ext cx="1630539" cy="2344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542161" y="5072121"/>
                <a:ext cx="1630539" cy="23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墨迹 82"/>
              <p14:cNvContentPartPr/>
              <p14:nvPr/>
            </p14:nvContentPartPr>
            <p14:xfrm>
              <a:off x="9567333" y="5211177"/>
              <a:ext cx="133526" cy="18047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567333" y="5211177"/>
                <a:ext cx="13352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墨迹 83"/>
              <p14:cNvContentPartPr/>
              <p14:nvPr/>
            </p14:nvContentPartPr>
            <p14:xfrm>
              <a:off x="9759244" y="5188618"/>
              <a:ext cx="122061" cy="2255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759244" y="5188618"/>
                <a:ext cx="12206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墨迹 84"/>
              <p14:cNvContentPartPr/>
              <p14:nvPr/>
            </p14:nvContentPartPr>
            <p14:xfrm>
              <a:off x="9405055" y="5397291"/>
              <a:ext cx="21167" cy="5075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405055" y="5397291"/>
                <a:ext cx="211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6" name="墨迹 85"/>
              <p14:cNvContentPartPr/>
              <p14:nvPr/>
            </p14:nvContentPartPr>
            <p14:xfrm>
              <a:off x="9327444" y="5149139"/>
              <a:ext cx="91193" cy="259431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327444" y="5149139"/>
                <a:ext cx="9119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墨迹 86"/>
              <p14:cNvContentPartPr/>
              <p14:nvPr/>
            </p14:nvContentPartPr>
            <p14:xfrm>
              <a:off x="8966200" y="5233736"/>
              <a:ext cx="36688" cy="17765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966200" y="5233736"/>
                <a:ext cx="3668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7264400" y="5081462"/>
              <a:ext cx="16933" cy="18417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264400" y="5081462"/>
                <a:ext cx="16933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7382933" y="5040221"/>
              <a:ext cx="129822" cy="247094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382933" y="5040221"/>
                <a:ext cx="129822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7563555" y="5019424"/>
              <a:ext cx="73378" cy="24251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563555" y="5019424"/>
                <a:ext cx="733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7642577" y="5171698"/>
              <a:ext cx="70556" cy="5921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642577" y="5171698"/>
                <a:ext cx="705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7721600" y="5042159"/>
              <a:ext cx="138994" cy="29591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721600" y="5042159"/>
                <a:ext cx="138994" cy="295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7851422" y="5087101"/>
              <a:ext cx="95955" cy="1692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851422" y="5087101"/>
                <a:ext cx="9595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7403747" y="5688798"/>
              <a:ext cx="165453" cy="286572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403747" y="5688798"/>
                <a:ext cx="165453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3341511" y="6372977"/>
              <a:ext cx="11289" cy="20867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341511" y="6372977"/>
                <a:ext cx="112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墨迹 95"/>
              <p14:cNvContentPartPr/>
              <p14:nvPr/>
            </p14:nvContentPartPr>
            <p14:xfrm>
              <a:off x="3475213" y="6305299"/>
              <a:ext cx="142875" cy="16778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475213" y="6305299"/>
                <a:ext cx="142875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7" name="墨迹 96"/>
              <p14:cNvContentPartPr/>
              <p14:nvPr/>
            </p14:nvContentPartPr>
            <p14:xfrm>
              <a:off x="3668888" y="6282740"/>
              <a:ext cx="124178" cy="13905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668888" y="6282740"/>
                <a:ext cx="12417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墨迹 97"/>
              <p14:cNvContentPartPr/>
              <p14:nvPr/>
            </p14:nvContentPartPr>
            <p14:xfrm>
              <a:off x="3815644" y="6320456"/>
              <a:ext cx="39511" cy="41241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815644" y="6320456"/>
                <a:ext cx="39511" cy="41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9" name="墨迹 98"/>
              <p14:cNvContentPartPr/>
              <p14:nvPr/>
            </p14:nvContentPartPr>
            <p14:xfrm>
              <a:off x="3889022" y="6117423"/>
              <a:ext cx="90311" cy="37680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889022" y="6117423"/>
                <a:ext cx="90311" cy="376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0" name="墨迹 99"/>
              <p14:cNvContentPartPr/>
              <p14:nvPr/>
            </p14:nvContentPartPr>
            <p14:xfrm>
              <a:off x="3905955" y="6116365"/>
              <a:ext cx="127000" cy="5921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905955" y="6116365"/>
                <a:ext cx="1270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墨迹 100"/>
              <p14:cNvContentPartPr/>
              <p14:nvPr/>
            </p14:nvContentPartPr>
            <p14:xfrm>
              <a:off x="6028266" y="3550255"/>
              <a:ext cx="917222" cy="4793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028266" y="3550255"/>
                <a:ext cx="91722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墨迹 101"/>
              <p14:cNvContentPartPr/>
              <p14:nvPr/>
            </p14:nvContentPartPr>
            <p14:xfrm>
              <a:off x="6592711" y="3579688"/>
              <a:ext cx="174978" cy="22717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592711" y="3579688"/>
                <a:ext cx="174978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墨迹 102"/>
              <p14:cNvContentPartPr/>
              <p14:nvPr/>
            </p14:nvContentPartPr>
            <p14:xfrm>
              <a:off x="6783211" y="3672921"/>
              <a:ext cx="142522" cy="15456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783211" y="3672921"/>
                <a:ext cx="142522" cy="154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墨迹 103"/>
              <p14:cNvContentPartPr/>
              <p14:nvPr/>
            </p14:nvContentPartPr>
            <p14:xfrm>
              <a:off x="6869465" y="3586914"/>
              <a:ext cx="235479" cy="10521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6869465" y="3586914"/>
                <a:ext cx="235479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墨迹 104"/>
              <p14:cNvContentPartPr/>
              <p14:nvPr/>
            </p14:nvContentPartPr>
            <p14:xfrm>
              <a:off x="6993466" y="3494915"/>
              <a:ext cx="22578" cy="562922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6993466" y="3494915"/>
                <a:ext cx="22578" cy="562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墨迹 105"/>
              <p14:cNvContentPartPr/>
              <p14:nvPr/>
            </p14:nvContentPartPr>
            <p14:xfrm>
              <a:off x="6886222" y="3658469"/>
              <a:ext cx="127705" cy="19069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886222" y="3658469"/>
                <a:ext cx="127705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墨迹 106"/>
              <p14:cNvContentPartPr/>
              <p14:nvPr/>
            </p14:nvContentPartPr>
            <p14:xfrm>
              <a:off x="6982177" y="3733549"/>
              <a:ext cx="121356" cy="7613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982177" y="3733549"/>
                <a:ext cx="1213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墨迹 107"/>
              <p14:cNvContentPartPr/>
              <p14:nvPr/>
            </p14:nvContentPartPr>
            <p14:xfrm>
              <a:off x="7112000" y="3573519"/>
              <a:ext cx="116416" cy="36306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7112000" y="3573519"/>
                <a:ext cx="116416" cy="363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墨迹 108"/>
              <p14:cNvContentPartPr/>
              <p14:nvPr/>
            </p14:nvContentPartPr>
            <p14:xfrm>
              <a:off x="7247466" y="3476409"/>
              <a:ext cx="90311" cy="203562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7247466" y="3476409"/>
                <a:ext cx="90311" cy="203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" name="墨迹 109"/>
              <p14:cNvContentPartPr/>
              <p14:nvPr/>
            </p14:nvContentPartPr>
            <p14:xfrm>
              <a:off x="7309555" y="3502317"/>
              <a:ext cx="162984" cy="104336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309555" y="3502317"/>
                <a:ext cx="162984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1" name="墨迹 110"/>
              <p14:cNvContentPartPr/>
              <p14:nvPr/>
            </p14:nvContentPartPr>
            <p14:xfrm>
              <a:off x="7230533" y="3615113"/>
              <a:ext cx="180622" cy="17095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230533" y="3615113"/>
                <a:ext cx="180622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2" name="墨迹 111"/>
              <p14:cNvContentPartPr/>
              <p14:nvPr/>
            </p14:nvContentPartPr>
            <p14:xfrm>
              <a:off x="7247466" y="3668162"/>
              <a:ext cx="101600" cy="24868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247466" y="3668162"/>
                <a:ext cx="101600" cy="248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墨迹 112"/>
              <p14:cNvContentPartPr/>
              <p14:nvPr/>
            </p14:nvContentPartPr>
            <p14:xfrm>
              <a:off x="7422444" y="3806866"/>
              <a:ext cx="104422" cy="4511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422444" y="3806866"/>
                <a:ext cx="1044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4" name="墨迹 113"/>
              <p14:cNvContentPartPr/>
              <p14:nvPr/>
            </p14:nvContentPartPr>
            <p14:xfrm>
              <a:off x="7570611" y="3742009"/>
              <a:ext cx="15522" cy="1973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570611" y="3742009"/>
                <a:ext cx="155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5" name="墨迹 114"/>
              <p14:cNvContentPartPr/>
              <p14:nvPr/>
            </p14:nvContentPartPr>
            <p14:xfrm>
              <a:off x="1013177" y="3842644"/>
              <a:ext cx="662517" cy="528203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13177" y="3842644"/>
                <a:ext cx="662517" cy="52820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297180"/>
            <a:ext cx="10902315" cy="6457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" name="墨迹 53"/>
              <p14:cNvContentPartPr/>
              <p14:nvPr/>
            </p14:nvContentPartPr>
            <p14:xfrm>
              <a:off x="7030155" y="2879119"/>
              <a:ext cx="105018" cy="599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030155" y="287911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" name="墨迹 132"/>
              <p14:cNvContentPartPr/>
              <p14:nvPr/>
            </p14:nvContentPartPr>
            <p14:xfrm>
              <a:off x="6005688" y="3945041"/>
              <a:ext cx="105018" cy="5995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6005688" y="394504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5" name="墨迹 134"/>
              <p14:cNvContentPartPr/>
              <p14:nvPr/>
            </p14:nvContentPartPr>
            <p14:xfrm>
              <a:off x="5576711" y="3474118"/>
              <a:ext cx="22578" cy="564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5576711" y="3474118"/>
                <a:ext cx="225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0" name="墨迹 139"/>
              <p14:cNvContentPartPr/>
              <p14:nvPr/>
            </p14:nvContentPartPr>
            <p14:xfrm>
              <a:off x="8562622" y="800851"/>
              <a:ext cx="26105" cy="7049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562622" y="800851"/>
                <a:ext cx="26105" cy="7049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墨迹 2"/>
              <p14:cNvContentPartPr/>
              <p14:nvPr/>
            </p14:nvContentPartPr>
            <p14:xfrm>
              <a:off x="1219320" y="843480"/>
              <a:ext cx="10412280" cy="55368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9960" y="834120"/>
                <a:ext cx="10431000" cy="55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墨迹 3"/>
              <p14:cNvContentPartPr/>
              <p14:nvPr/>
            </p14:nvContentPartPr>
            <p14:xfrm>
              <a:off x="11623320" y="4536360"/>
              <a:ext cx="83160" cy="3956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13960" y="4527000"/>
                <a:ext cx="101880" cy="414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297180"/>
            <a:ext cx="10902315" cy="6457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357356" y="1570685"/>
              <a:ext cx="14288" cy="281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357356" y="1570685"/>
                <a:ext cx="14288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294518" y="2181017"/>
              <a:ext cx="17815" cy="13694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294518" y="2181017"/>
                <a:ext cx="17815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608666" y="2024689"/>
              <a:ext cx="146756" cy="9587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608666" y="2024689"/>
                <a:ext cx="146756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919111" y="2382111"/>
              <a:ext cx="88900" cy="19809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919111" y="2382111"/>
                <a:ext cx="88900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2204155" y="2047248"/>
              <a:ext cx="107245" cy="3806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204155" y="2047248"/>
                <a:ext cx="107245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286000" y="2013409"/>
              <a:ext cx="16933" cy="18611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286000" y="2013409"/>
                <a:ext cx="1693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6564488" y="5123408"/>
              <a:ext cx="615244" cy="124199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564488" y="5123408"/>
                <a:ext cx="615244" cy="124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2585155" y="5786437"/>
              <a:ext cx="33867" cy="14099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585155" y="5786437"/>
                <a:ext cx="338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2432755" y="5701840"/>
              <a:ext cx="101600" cy="8265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432755" y="5701840"/>
                <a:ext cx="101600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2266244" y="5921792"/>
              <a:ext cx="69144" cy="16355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266244" y="5921792"/>
                <a:ext cx="6914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2150533" y="5684921"/>
              <a:ext cx="93133" cy="7895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150533" y="5684921"/>
                <a:ext cx="931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2212622" y="5659541"/>
              <a:ext cx="28222" cy="14381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212622" y="5659541"/>
                <a:ext cx="2822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1967088" y="5786437"/>
              <a:ext cx="53623" cy="12971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967088" y="5786437"/>
                <a:ext cx="5362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1992488" y="5758238"/>
              <a:ext cx="84667" cy="2819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992488" y="5758238"/>
                <a:ext cx="846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5243688" y="5666415"/>
              <a:ext cx="5644" cy="13694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243688" y="5666415"/>
                <a:ext cx="5644" cy="136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4871155" y="5639802"/>
              <a:ext cx="129822" cy="6767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871155" y="5639802"/>
                <a:ext cx="1298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4727045" y="5921792"/>
              <a:ext cx="57327" cy="20867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727045" y="5921792"/>
                <a:ext cx="5732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4871155" y="6237621"/>
              <a:ext cx="115711" cy="10151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871155" y="6237621"/>
                <a:ext cx="11571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4924777" y="6251721"/>
              <a:ext cx="53623" cy="19457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924777" y="6251721"/>
                <a:ext cx="53623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5192888" y="6248901"/>
              <a:ext cx="65617" cy="15791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192888" y="6248901"/>
                <a:ext cx="6561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5238044" y="6223522"/>
              <a:ext cx="104422" cy="3665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238044" y="6223522"/>
                <a:ext cx="10442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7247466" y="1844215"/>
              <a:ext cx="22578" cy="14663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247466" y="1844215"/>
                <a:ext cx="225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6982177" y="1772307"/>
              <a:ext cx="107245" cy="8882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982177" y="1772307"/>
                <a:ext cx="107245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6762044" y="1913831"/>
              <a:ext cx="65793" cy="17289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762044" y="1913831"/>
                <a:ext cx="65793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6577718" y="1752568"/>
              <a:ext cx="85549" cy="620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577718" y="1752568"/>
                <a:ext cx="8554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6620933" y="1703220"/>
              <a:ext cx="50800" cy="20867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620933" y="1703220"/>
                <a:ext cx="508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6299200" y="1914184"/>
              <a:ext cx="71966" cy="14716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299200" y="1914184"/>
                <a:ext cx="71966" cy="147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6355644" y="1807556"/>
              <a:ext cx="112888" cy="9869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355644" y="1807556"/>
                <a:ext cx="112888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9795051" y="1353552"/>
              <a:ext cx="295275" cy="451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795051" y="1353552"/>
                <a:ext cx="29527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9603140" y="1381751"/>
              <a:ext cx="201260" cy="42016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603140" y="1381751"/>
                <a:ext cx="201260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10097911" y="1409950"/>
              <a:ext cx="183444" cy="15227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097911" y="1409950"/>
                <a:ext cx="1834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9781822" y="1782177"/>
              <a:ext cx="310444" cy="4511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781822" y="1782177"/>
                <a:ext cx="31044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10075333" y="1616860"/>
              <a:ext cx="141111" cy="17095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075333" y="1616860"/>
                <a:ext cx="141111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10174111" y="1497367"/>
              <a:ext cx="76200" cy="16443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174111" y="1497367"/>
                <a:ext cx="76200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10244666" y="1491727"/>
              <a:ext cx="101600" cy="14381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244666" y="1491727"/>
                <a:ext cx="10160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10363200" y="1457184"/>
              <a:ext cx="16933" cy="15192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363200" y="1457184"/>
                <a:ext cx="16933" cy="151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0380133" y="1505827"/>
              <a:ext cx="84667" cy="5639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380133" y="1505827"/>
                <a:ext cx="846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10467622" y="1419820"/>
              <a:ext cx="14112" cy="26930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467622" y="1419820"/>
                <a:ext cx="14112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10049933" y="1383690"/>
              <a:ext cx="124178" cy="10803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049933" y="1383690"/>
                <a:ext cx="124178" cy="108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10052755" y="1164090"/>
              <a:ext cx="73378" cy="17818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052755" y="1164090"/>
                <a:ext cx="73378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10066866" y="1205155"/>
              <a:ext cx="84666" cy="17095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066866" y="1205155"/>
                <a:ext cx="84666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10137422" y="1032083"/>
              <a:ext cx="101600" cy="11843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137422" y="1032083"/>
                <a:ext cx="1016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10079213" y="1782177"/>
              <a:ext cx="72319" cy="14381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079213" y="1782177"/>
                <a:ext cx="72319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10133718" y="1746223"/>
              <a:ext cx="74259" cy="12619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133718" y="1746223"/>
                <a:ext cx="74259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10193866" y="1958950"/>
              <a:ext cx="84666" cy="8124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193866" y="1958950"/>
                <a:ext cx="84666" cy="81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墨迹 51"/>
              <p14:cNvContentPartPr/>
              <p14:nvPr/>
            </p14:nvContentPartPr>
            <p14:xfrm>
              <a:off x="9358488" y="1672201"/>
              <a:ext cx="268112" cy="5921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358488" y="1672201"/>
                <a:ext cx="26811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墨迹 52"/>
              <p14:cNvContentPartPr/>
              <p14:nvPr/>
            </p14:nvContentPartPr>
            <p14:xfrm>
              <a:off x="9259711" y="1753978"/>
              <a:ext cx="104422" cy="17765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259711" y="1753978"/>
                <a:ext cx="104422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墨迹 53"/>
              <p14:cNvContentPartPr/>
              <p14:nvPr/>
            </p14:nvContentPartPr>
            <p14:xfrm>
              <a:off x="7030155" y="2879119"/>
              <a:ext cx="105018" cy="599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030155" y="287911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墨迹 54"/>
              <p14:cNvContentPartPr/>
              <p14:nvPr/>
            </p14:nvContentPartPr>
            <p14:xfrm>
              <a:off x="9018058" y="1923172"/>
              <a:ext cx="213431" cy="4229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018058" y="1923172"/>
                <a:ext cx="21343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墨迹 55"/>
              <p14:cNvContentPartPr/>
              <p14:nvPr/>
            </p14:nvContentPartPr>
            <p14:xfrm>
              <a:off x="8946444" y="1858314"/>
              <a:ext cx="14111" cy="282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946444" y="1858314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墨迹 56"/>
              <p14:cNvContentPartPr/>
              <p14:nvPr/>
            </p14:nvContentPartPr>
            <p14:xfrm>
              <a:off x="10080272" y="3507957"/>
              <a:ext cx="153105" cy="845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080272" y="3507957"/>
                <a:ext cx="15310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墨迹 57"/>
              <p14:cNvContentPartPr/>
              <p14:nvPr/>
            </p14:nvContentPartPr>
            <p14:xfrm>
              <a:off x="10148711" y="3436049"/>
              <a:ext cx="28222" cy="15650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148711" y="3436049"/>
                <a:ext cx="28222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墨迹 58"/>
              <p14:cNvContentPartPr/>
              <p14:nvPr/>
            </p14:nvContentPartPr>
            <p14:xfrm>
              <a:off x="10331273" y="3432877"/>
              <a:ext cx="3704" cy="13993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331273" y="3432877"/>
                <a:ext cx="3704" cy="139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墨迹 59"/>
              <p14:cNvContentPartPr/>
              <p14:nvPr/>
            </p14:nvContentPartPr>
            <p14:xfrm>
              <a:off x="10357555" y="3485398"/>
              <a:ext cx="62089" cy="2255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357555" y="3485398"/>
                <a:ext cx="620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1" name="墨迹 60"/>
              <p14:cNvContentPartPr/>
              <p14:nvPr/>
            </p14:nvContentPartPr>
            <p14:xfrm>
              <a:off x="10419644" y="3355858"/>
              <a:ext cx="16933" cy="27053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419644" y="3355858"/>
                <a:ext cx="16933" cy="270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墨迹 61"/>
              <p14:cNvContentPartPr/>
              <p14:nvPr/>
            </p14:nvContentPartPr>
            <p14:xfrm>
              <a:off x="10436577" y="3464777"/>
              <a:ext cx="263877" cy="13905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436577" y="3464777"/>
                <a:ext cx="263877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4" name="墨迹 63"/>
              <p14:cNvContentPartPr/>
              <p14:nvPr/>
            </p14:nvContentPartPr>
            <p14:xfrm>
              <a:off x="9743722" y="4235491"/>
              <a:ext cx="122766" cy="27635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743722" y="4235491"/>
                <a:ext cx="122766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7" name="墨迹 66"/>
              <p14:cNvContentPartPr/>
              <p14:nvPr/>
            </p14:nvContentPartPr>
            <p14:xfrm>
              <a:off x="9546696" y="4393406"/>
              <a:ext cx="223837" cy="1127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546696" y="4393406"/>
                <a:ext cx="22383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" name="墨迹 67"/>
              <p14:cNvContentPartPr/>
              <p14:nvPr/>
            </p14:nvContentPartPr>
            <p14:xfrm>
              <a:off x="9424105" y="4387061"/>
              <a:ext cx="103717" cy="16425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424105" y="4387061"/>
                <a:ext cx="103717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墨迹 68"/>
              <p14:cNvContentPartPr/>
              <p14:nvPr/>
            </p14:nvContentPartPr>
            <p14:xfrm>
              <a:off x="9151584" y="4449804"/>
              <a:ext cx="297216" cy="10151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151584" y="4449804"/>
                <a:ext cx="29721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0" name="墨迹 69"/>
              <p14:cNvContentPartPr/>
              <p14:nvPr/>
            </p14:nvContentPartPr>
            <p14:xfrm>
              <a:off x="9842147" y="4153009"/>
              <a:ext cx="296686" cy="5428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842147" y="4153009"/>
                <a:ext cx="296686" cy="54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1" name="墨迹 70"/>
              <p14:cNvContentPartPr/>
              <p14:nvPr/>
            </p14:nvContentPartPr>
            <p14:xfrm>
              <a:off x="9764888" y="4444164"/>
              <a:ext cx="177800" cy="13535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764888" y="4444164"/>
                <a:ext cx="1778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" name="墨迹 71"/>
              <p14:cNvContentPartPr/>
              <p14:nvPr/>
            </p14:nvContentPartPr>
            <p14:xfrm>
              <a:off x="9937044" y="4568240"/>
              <a:ext cx="282222" cy="2819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937044" y="4568240"/>
                <a:ext cx="2822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3" name="墨迹 72"/>
              <p14:cNvContentPartPr/>
              <p14:nvPr/>
            </p14:nvContentPartPr>
            <p14:xfrm>
              <a:off x="10143066" y="4105776"/>
              <a:ext cx="110066" cy="11843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143066" y="4105776"/>
                <a:ext cx="11006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4" name="墨迹 73"/>
              <p14:cNvContentPartPr/>
              <p14:nvPr/>
            </p14:nvContentPartPr>
            <p14:xfrm>
              <a:off x="10293702" y="4083217"/>
              <a:ext cx="137230" cy="3947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293702" y="4083217"/>
                <a:ext cx="13723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墨迹 74"/>
              <p14:cNvContentPartPr/>
              <p14:nvPr/>
            </p14:nvContentPartPr>
            <p14:xfrm>
              <a:off x="10292644" y="4153714"/>
              <a:ext cx="174977" cy="2537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292644" y="4153714"/>
                <a:ext cx="17497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6" name="墨迹 75"/>
              <p14:cNvContentPartPr/>
              <p14:nvPr/>
            </p14:nvContentPartPr>
            <p14:xfrm>
              <a:off x="10507132" y="4046206"/>
              <a:ext cx="121356" cy="12160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507132" y="4046206"/>
                <a:ext cx="121356" cy="121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7" name="墨迹 76"/>
              <p14:cNvContentPartPr/>
              <p14:nvPr/>
            </p14:nvContentPartPr>
            <p14:xfrm>
              <a:off x="10298288" y="4229851"/>
              <a:ext cx="141112" cy="6485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298288" y="4229851"/>
                <a:ext cx="141112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墨迹 77"/>
              <p14:cNvContentPartPr/>
              <p14:nvPr/>
            </p14:nvContentPartPr>
            <p14:xfrm>
              <a:off x="10498667" y="4274970"/>
              <a:ext cx="189088" cy="11085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498667" y="4274970"/>
                <a:ext cx="189088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9" name="墨迹 78"/>
              <p14:cNvContentPartPr/>
              <p14:nvPr/>
            </p14:nvContentPartPr>
            <p14:xfrm>
              <a:off x="10693400" y="4236901"/>
              <a:ext cx="14111" cy="19598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693400" y="4236901"/>
                <a:ext cx="14111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0" name="墨迹 79"/>
              <p14:cNvContentPartPr/>
              <p14:nvPr/>
            </p14:nvContentPartPr>
            <p14:xfrm>
              <a:off x="10320866" y="4604898"/>
              <a:ext cx="105017" cy="5995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320866" y="4604898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墨迹 80"/>
              <p14:cNvContentPartPr/>
              <p14:nvPr/>
            </p14:nvContentPartPr>
            <p14:xfrm>
              <a:off x="10239022" y="4579519"/>
              <a:ext cx="124178" cy="15227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239022" y="4579519"/>
                <a:ext cx="12417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" name="墨迹 81"/>
              <p14:cNvContentPartPr/>
              <p14:nvPr/>
            </p14:nvContentPartPr>
            <p14:xfrm>
              <a:off x="10378369" y="4633097"/>
              <a:ext cx="148519" cy="101517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378369" y="4633097"/>
                <a:ext cx="148519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3" name="墨迹 82"/>
              <p14:cNvContentPartPr/>
              <p14:nvPr/>
            </p14:nvContentPartPr>
            <p14:xfrm>
              <a:off x="10348206" y="4692315"/>
              <a:ext cx="125061" cy="10433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348206" y="4692315"/>
                <a:ext cx="12506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4" name="墨迹 83"/>
              <p14:cNvContentPartPr/>
              <p14:nvPr/>
            </p14:nvContentPartPr>
            <p14:xfrm>
              <a:off x="10583332" y="4754353"/>
              <a:ext cx="88900" cy="10521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583332" y="4754353"/>
                <a:ext cx="88900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5" name="墨迹 84"/>
              <p14:cNvContentPartPr/>
              <p14:nvPr/>
            </p14:nvContentPartPr>
            <p14:xfrm>
              <a:off x="10351911" y="4540041"/>
              <a:ext cx="349956" cy="4511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351911" y="4540041"/>
                <a:ext cx="3499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墨迹 85"/>
              <p14:cNvContentPartPr/>
              <p14:nvPr/>
            </p14:nvContentPartPr>
            <p14:xfrm>
              <a:off x="10697632" y="4506202"/>
              <a:ext cx="294923" cy="155094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697632" y="4506202"/>
                <a:ext cx="294923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" name="墨迹 86"/>
              <p14:cNvContentPartPr/>
              <p14:nvPr/>
            </p14:nvContentPartPr>
            <p14:xfrm>
              <a:off x="10989732" y="4416318"/>
              <a:ext cx="16933" cy="39443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989732" y="4416318"/>
                <a:ext cx="16933" cy="394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墨迹 87"/>
              <p14:cNvContentPartPr/>
              <p14:nvPr/>
            </p14:nvContentPartPr>
            <p14:xfrm>
              <a:off x="11063111" y="4562600"/>
              <a:ext cx="231423" cy="13253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1063111" y="4562600"/>
                <a:ext cx="231423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" name="墨迹 91"/>
              <p14:cNvContentPartPr/>
              <p14:nvPr/>
            </p14:nvContentPartPr>
            <p14:xfrm>
              <a:off x="8175977" y="5019424"/>
              <a:ext cx="287867" cy="1973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175977" y="5019424"/>
                <a:ext cx="2878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墨迹 92"/>
              <p14:cNvContentPartPr/>
              <p14:nvPr/>
            </p14:nvContentPartPr>
            <p14:xfrm>
              <a:off x="7984066" y="5040573"/>
              <a:ext cx="172156" cy="243921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984066" y="5040573"/>
                <a:ext cx="172156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墨迹 93"/>
              <p14:cNvContentPartPr/>
              <p14:nvPr/>
            </p14:nvContentPartPr>
            <p14:xfrm>
              <a:off x="7938028" y="5292073"/>
              <a:ext cx="181504" cy="16161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938028" y="5292073"/>
                <a:ext cx="181504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墨迹 94"/>
              <p14:cNvContentPartPr/>
              <p14:nvPr/>
            </p14:nvContentPartPr>
            <p14:xfrm>
              <a:off x="8133644" y="5431130"/>
              <a:ext cx="341488" cy="1691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133644" y="5431130"/>
                <a:ext cx="3414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6" name="墨迹 95"/>
              <p14:cNvContentPartPr/>
              <p14:nvPr/>
            </p14:nvContentPartPr>
            <p14:xfrm>
              <a:off x="8485716" y="4963026"/>
              <a:ext cx="110772" cy="12407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485716" y="4963026"/>
                <a:ext cx="11077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7" name="墨迹 96"/>
              <p14:cNvContentPartPr/>
              <p14:nvPr/>
            </p14:nvContentPartPr>
            <p14:xfrm>
              <a:off x="8570383" y="4822031"/>
              <a:ext cx="37394" cy="9023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570383" y="4822031"/>
                <a:ext cx="3739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8" name="墨迹 97"/>
              <p14:cNvContentPartPr/>
              <p14:nvPr/>
            </p14:nvContentPartPr>
            <p14:xfrm>
              <a:off x="8630355" y="4822031"/>
              <a:ext cx="5645" cy="8459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630355" y="4822031"/>
                <a:ext cx="564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墨迹 98"/>
              <p14:cNvContentPartPr/>
              <p14:nvPr/>
            </p14:nvContentPartPr>
            <p14:xfrm>
              <a:off x="8596488" y="4661296"/>
              <a:ext cx="94544" cy="12125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596488" y="4661296"/>
                <a:ext cx="9454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0" name="墨迹 99"/>
              <p14:cNvContentPartPr/>
              <p14:nvPr/>
            </p14:nvContentPartPr>
            <p14:xfrm>
              <a:off x="8638469" y="5025064"/>
              <a:ext cx="149931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638469" y="5025064"/>
                <a:ext cx="14993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墨迹 100"/>
              <p14:cNvContentPartPr/>
              <p14:nvPr/>
            </p14:nvContentPartPr>
            <p14:xfrm>
              <a:off x="8807450" y="4970780"/>
              <a:ext cx="167216" cy="11491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8807450" y="4970780"/>
                <a:ext cx="167216" cy="114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2" name="墨迹 101"/>
              <p14:cNvContentPartPr/>
              <p14:nvPr/>
            </p14:nvContentPartPr>
            <p14:xfrm>
              <a:off x="8983133" y="4892528"/>
              <a:ext cx="25400" cy="27071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8983133" y="4892528"/>
                <a:ext cx="254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3" name="墨迹 102"/>
              <p14:cNvContentPartPr/>
              <p14:nvPr/>
            </p14:nvContentPartPr>
            <p14:xfrm>
              <a:off x="10120488" y="4395345"/>
              <a:ext cx="519289" cy="59024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0120488" y="4395345"/>
                <a:ext cx="519289" cy="590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4" name="墨迹 103"/>
              <p14:cNvContentPartPr/>
              <p14:nvPr/>
            </p14:nvContentPartPr>
            <p14:xfrm>
              <a:off x="8111066" y="5388126"/>
              <a:ext cx="115711" cy="14452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111066" y="5388126"/>
                <a:ext cx="115711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5" name="墨迹 104"/>
              <p14:cNvContentPartPr/>
              <p14:nvPr/>
            </p14:nvContentPartPr>
            <p14:xfrm>
              <a:off x="8240888" y="5359750"/>
              <a:ext cx="33867" cy="26489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240888" y="5359750"/>
                <a:ext cx="33867" cy="264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6" name="墨迹 105"/>
              <p14:cNvContentPartPr/>
              <p14:nvPr/>
            </p14:nvContentPartPr>
            <p14:xfrm>
              <a:off x="8252177" y="5442409"/>
              <a:ext cx="112889" cy="1691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252177" y="5442409"/>
                <a:ext cx="112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7" name="墨迹 106"/>
              <p14:cNvContentPartPr/>
              <p14:nvPr/>
            </p14:nvContentPartPr>
            <p14:xfrm>
              <a:off x="8342488" y="5281146"/>
              <a:ext cx="56444" cy="48273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342488" y="5281146"/>
                <a:ext cx="56444" cy="482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8" name="墨迹 107"/>
              <p14:cNvContentPartPr/>
              <p14:nvPr/>
            </p14:nvContentPartPr>
            <p14:xfrm>
              <a:off x="8393288" y="5481888"/>
              <a:ext cx="127000" cy="12213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393288" y="5481888"/>
                <a:ext cx="127000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9" name="墨迹 108"/>
              <p14:cNvContentPartPr/>
              <p14:nvPr/>
            </p14:nvContentPartPr>
            <p14:xfrm>
              <a:off x="8536340" y="5389888"/>
              <a:ext cx="331082" cy="18999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536340" y="5389888"/>
                <a:ext cx="331082" cy="189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0" name="墨迹 109"/>
              <p14:cNvContentPartPr/>
              <p14:nvPr/>
            </p14:nvContentPartPr>
            <p14:xfrm>
              <a:off x="8850488" y="5264755"/>
              <a:ext cx="39512" cy="44836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850488" y="5264755"/>
                <a:ext cx="39512" cy="44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1" name="墨迹 110"/>
              <p14:cNvContentPartPr/>
              <p14:nvPr/>
            </p14:nvContentPartPr>
            <p14:xfrm>
              <a:off x="8957733" y="5442409"/>
              <a:ext cx="138289" cy="12777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957733" y="5442409"/>
                <a:ext cx="138289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2" name="墨迹 111"/>
              <p14:cNvContentPartPr/>
              <p14:nvPr/>
            </p14:nvContentPartPr>
            <p14:xfrm>
              <a:off x="7768696" y="5301414"/>
              <a:ext cx="198437" cy="1691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768696" y="5301414"/>
                <a:ext cx="19843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3" name="墨迹 112"/>
              <p14:cNvContentPartPr/>
              <p14:nvPr/>
            </p14:nvContentPartPr>
            <p14:xfrm>
              <a:off x="7555794" y="5312694"/>
              <a:ext cx="165806" cy="19862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555794" y="5312694"/>
                <a:ext cx="165806" cy="198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4" name="墨迹 113"/>
              <p14:cNvContentPartPr/>
              <p14:nvPr/>
            </p14:nvContentPartPr>
            <p14:xfrm>
              <a:off x="7339718" y="5335253"/>
              <a:ext cx="20637" cy="4511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339718" y="5335253"/>
                <a:ext cx="2063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5" name="墨迹 114"/>
              <p14:cNvContentPartPr/>
              <p14:nvPr/>
            </p14:nvContentPartPr>
            <p14:xfrm>
              <a:off x="7284155" y="5394118"/>
              <a:ext cx="268112" cy="9340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284155" y="5394118"/>
                <a:ext cx="268112" cy="93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6" name="墨迹 115"/>
              <p14:cNvContentPartPr/>
              <p14:nvPr/>
            </p14:nvContentPartPr>
            <p14:xfrm>
              <a:off x="8125177" y="5381781"/>
              <a:ext cx="81845" cy="4370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125177" y="5381781"/>
                <a:ext cx="81845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7" name="墨迹 116"/>
              <p14:cNvContentPartPr/>
              <p14:nvPr/>
            </p14:nvContentPartPr>
            <p14:xfrm>
              <a:off x="8249355" y="5360632"/>
              <a:ext cx="25400" cy="253791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8249355" y="5360632"/>
                <a:ext cx="254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8" name="墨迹 117"/>
              <p14:cNvContentPartPr/>
              <p14:nvPr/>
            </p14:nvContentPartPr>
            <p14:xfrm>
              <a:off x="8278636" y="5436769"/>
              <a:ext cx="100541" cy="1691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8278636" y="5436769"/>
                <a:ext cx="10054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9" name="墨迹 118"/>
              <p14:cNvContentPartPr/>
              <p14:nvPr/>
            </p14:nvContentPartPr>
            <p14:xfrm>
              <a:off x="8345311" y="5305467"/>
              <a:ext cx="25400" cy="300496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345311" y="5305467"/>
                <a:ext cx="25400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0" name="墨迹 119"/>
              <p14:cNvContentPartPr/>
              <p14:nvPr/>
            </p14:nvContentPartPr>
            <p14:xfrm>
              <a:off x="8376531" y="5476248"/>
              <a:ext cx="155046" cy="16073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376531" y="5476248"/>
                <a:ext cx="155046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1" name="墨迹 120"/>
              <p14:cNvContentPartPr/>
              <p14:nvPr/>
            </p14:nvContentPartPr>
            <p14:xfrm>
              <a:off x="8548511" y="5402225"/>
              <a:ext cx="69144" cy="19245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548511" y="5402225"/>
                <a:ext cx="69144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2" name="墨迹 121"/>
              <p14:cNvContentPartPr/>
              <p14:nvPr/>
            </p14:nvContentPartPr>
            <p14:xfrm>
              <a:off x="8630355" y="5400111"/>
              <a:ext cx="174978" cy="14875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630355" y="5400111"/>
                <a:ext cx="174978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3" name="墨迹 122"/>
              <p14:cNvContentPartPr/>
              <p14:nvPr/>
            </p14:nvContentPartPr>
            <p14:xfrm>
              <a:off x="8777111" y="5357812"/>
              <a:ext cx="11289" cy="245331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777111" y="5357812"/>
                <a:ext cx="11289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4" name="墨迹 123"/>
              <p14:cNvContentPartPr/>
              <p14:nvPr/>
            </p14:nvContentPartPr>
            <p14:xfrm>
              <a:off x="8128000" y="5374731"/>
              <a:ext cx="101600" cy="7613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128000" y="5374731"/>
                <a:ext cx="101600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5" name="墨迹 124"/>
              <p14:cNvContentPartPr/>
              <p14:nvPr/>
            </p14:nvContentPartPr>
            <p14:xfrm>
              <a:off x="7958666" y="5305291"/>
              <a:ext cx="143934" cy="11455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958666" y="5305291"/>
                <a:ext cx="143934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6" name="墨迹 125"/>
              <p14:cNvContentPartPr/>
              <p14:nvPr/>
            </p14:nvContentPartPr>
            <p14:xfrm>
              <a:off x="7977716" y="5016604"/>
              <a:ext cx="178506" cy="27353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7977716" y="5016604"/>
                <a:ext cx="178506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7" name="墨迹 126"/>
              <p14:cNvContentPartPr/>
              <p14:nvPr/>
            </p14:nvContentPartPr>
            <p14:xfrm>
              <a:off x="8159044" y="5030704"/>
              <a:ext cx="299156" cy="2819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159044" y="5030704"/>
                <a:ext cx="299156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8" name="墨迹 127"/>
              <p14:cNvContentPartPr/>
              <p14:nvPr/>
            </p14:nvContentPartPr>
            <p14:xfrm>
              <a:off x="8470194" y="4958796"/>
              <a:ext cx="126294" cy="128306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470194" y="4958796"/>
                <a:ext cx="126294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墨迹 128"/>
              <p14:cNvContentPartPr/>
              <p14:nvPr/>
            </p14:nvContentPartPr>
            <p14:xfrm>
              <a:off x="8551333" y="4799472"/>
              <a:ext cx="33867" cy="11279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551333" y="4799472"/>
                <a:ext cx="33867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墨迹 129"/>
              <p14:cNvContentPartPr/>
              <p14:nvPr/>
            </p14:nvContentPartPr>
            <p14:xfrm>
              <a:off x="8619066" y="4822031"/>
              <a:ext cx="11289" cy="14099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619066" y="4822031"/>
                <a:ext cx="112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1" name="墨迹 130"/>
              <p14:cNvContentPartPr/>
              <p14:nvPr/>
            </p14:nvContentPartPr>
            <p14:xfrm>
              <a:off x="8613422" y="4658476"/>
              <a:ext cx="90311" cy="15227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613422" y="4658476"/>
                <a:ext cx="903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2" name="墨迹 131"/>
              <p14:cNvContentPartPr/>
              <p14:nvPr/>
            </p14:nvContentPartPr>
            <p14:xfrm>
              <a:off x="8644466" y="5036343"/>
              <a:ext cx="129822" cy="2255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644466" y="5036343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3" name="墨迹 132"/>
              <p14:cNvContentPartPr/>
              <p14:nvPr/>
            </p14:nvContentPartPr>
            <p14:xfrm>
              <a:off x="6005688" y="3945041"/>
              <a:ext cx="105018" cy="5995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6005688" y="394504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4" name="墨迹 133"/>
              <p14:cNvContentPartPr/>
              <p14:nvPr/>
            </p14:nvContentPartPr>
            <p14:xfrm>
              <a:off x="7228769" y="5425490"/>
              <a:ext cx="215547" cy="1691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7228769" y="5425490"/>
                <a:ext cx="21554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5" name="墨迹 134"/>
              <p14:cNvContentPartPr/>
              <p14:nvPr/>
            </p14:nvContentPartPr>
            <p14:xfrm>
              <a:off x="5576711" y="3474118"/>
              <a:ext cx="22578" cy="564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5576711" y="3474118"/>
                <a:ext cx="225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6" name="墨迹 135"/>
              <p14:cNvContentPartPr/>
              <p14:nvPr/>
            </p14:nvContentPartPr>
            <p14:xfrm>
              <a:off x="7258755" y="5380371"/>
              <a:ext cx="105018" cy="5995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258755" y="538037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7" name="墨迹 136"/>
              <p14:cNvContentPartPr/>
              <p14:nvPr/>
            </p14:nvContentPartPr>
            <p14:xfrm>
              <a:off x="7583311" y="5572125"/>
              <a:ext cx="105017" cy="59957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583311" y="5572125"/>
                <a:ext cx="105017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8" name="墨迹 137"/>
              <p14:cNvContentPartPr/>
              <p14:nvPr/>
            </p14:nvContentPartPr>
            <p14:xfrm>
              <a:off x="8342488" y="896199"/>
              <a:ext cx="152400" cy="26278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8342488" y="896199"/>
                <a:ext cx="152400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9" name="墨迹 138"/>
              <p14:cNvContentPartPr/>
              <p14:nvPr/>
            </p14:nvContentPartPr>
            <p14:xfrm>
              <a:off x="8340372" y="879104"/>
              <a:ext cx="143228" cy="25061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8340372" y="879104"/>
                <a:ext cx="143228" cy="250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0" name="墨迹 139"/>
              <p14:cNvContentPartPr/>
              <p14:nvPr/>
            </p14:nvContentPartPr>
            <p14:xfrm>
              <a:off x="8562622" y="800851"/>
              <a:ext cx="26105" cy="7049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562622" y="800851"/>
                <a:ext cx="26105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1" name="墨迹 140"/>
              <p14:cNvContentPartPr/>
              <p14:nvPr/>
            </p14:nvContentPartPr>
            <p14:xfrm>
              <a:off x="8434211" y="992605"/>
              <a:ext cx="32456" cy="234052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434211" y="992605"/>
                <a:ext cx="3245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2" name="墨迹 141"/>
              <p14:cNvContentPartPr/>
              <p14:nvPr/>
            </p14:nvContentPartPr>
            <p14:xfrm>
              <a:off x="8491890" y="938322"/>
              <a:ext cx="155399" cy="21025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491890" y="938322"/>
                <a:ext cx="155399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3" name="墨迹 142"/>
              <p14:cNvContentPartPr/>
              <p14:nvPr/>
            </p14:nvContentPartPr>
            <p14:xfrm>
              <a:off x="8662105" y="819710"/>
              <a:ext cx="293688" cy="358303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662105" y="819710"/>
                <a:ext cx="293688" cy="358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4" name="墨迹 143"/>
              <p14:cNvContentPartPr/>
              <p14:nvPr/>
            </p14:nvContentPartPr>
            <p14:xfrm>
              <a:off x="8762471" y="1065922"/>
              <a:ext cx="40040" cy="16920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762471" y="1065922"/>
                <a:ext cx="4004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5" name="墨迹 144"/>
              <p14:cNvContentPartPr/>
              <p14:nvPr/>
            </p14:nvContentPartPr>
            <p14:xfrm>
              <a:off x="9025466" y="817771"/>
              <a:ext cx="265289" cy="259431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9025466" y="817771"/>
                <a:ext cx="2652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6" name="墨迹 145"/>
              <p14:cNvContentPartPr/>
              <p14:nvPr/>
            </p14:nvContentPartPr>
            <p14:xfrm>
              <a:off x="9169400" y="857250"/>
              <a:ext cx="14111" cy="21431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9169400" y="857250"/>
                <a:ext cx="14111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7" name="墨迹 146"/>
              <p14:cNvContentPartPr/>
              <p14:nvPr/>
            </p14:nvContentPartPr>
            <p14:xfrm>
              <a:off x="4555066" y="3096251"/>
              <a:ext cx="360" cy="124076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4555066" y="3096251"/>
                <a:ext cx="36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8" name="墨迹 147"/>
              <p14:cNvContentPartPr/>
              <p14:nvPr/>
            </p14:nvContentPartPr>
            <p14:xfrm>
              <a:off x="4405488" y="2747993"/>
              <a:ext cx="90312" cy="13606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405488" y="2747993"/>
                <a:ext cx="90312" cy="136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9" name="墨迹 148"/>
              <p14:cNvContentPartPr/>
              <p14:nvPr/>
            </p14:nvContentPartPr>
            <p14:xfrm>
              <a:off x="4205111" y="2628148"/>
              <a:ext cx="45155" cy="138175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205111" y="2628148"/>
                <a:ext cx="45155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0" name="墨迹 149"/>
              <p14:cNvContentPartPr/>
              <p14:nvPr/>
            </p14:nvContentPartPr>
            <p14:xfrm>
              <a:off x="4233333" y="2334878"/>
              <a:ext cx="93133" cy="73317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233333" y="2334878"/>
                <a:ext cx="931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1" name="墨迹 150"/>
              <p14:cNvContentPartPr/>
              <p14:nvPr/>
            </p14:nvContentPartPr>
            <p14:xfrm>
              <a:off x="4250266" y="2312319"/>
              <a:ext cx="73378" cy="18611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250266" y="2312319"/>
                <a:ext cx="733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2" name="墨迹 151"/>
              <p14:cNvContentPartPr/>
              <p14:nvPr/>
            </p14:nvContentPartPr>
            <p14:xfrm>
              <a:off x="7289800" y="1503007"/>
              <a:ext cx="42333" cy="5921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7289800" y="1503007"/>
                <a:ext cx="4233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3" name="墨迹 152"/>
              <p14:cNvContentPartPr/>
              <p14:nvPr/>
            </p14:nvContentPartPr>
            <p14:xfrm>
              <a:off x="3335866" y="2337698"/>
              <a:ext cx="16934" cy="98696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3335866" y="2337698"/>
                <a:ext cx="16934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4" name="墨迹 153"/>
              <p14:cNvContentPartPr/>
              <p14:nvPr/>
            </p14:nvContentPartPr>
            <p14:xfrm>
              <a:off x="3826933" y="2264204"/>
              <a:ext cx="93133" cy="7842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3826933" y="2264204"/>
                <a:ext cx="93133" cy="78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墨迹 154"/>
              <p14:cNvContentPartPr/>
              <p14:nvPr/>
            </p14:nvContentPartPr>
            <p14:xfrm>
              <a:off x="4041422" y="2171324"/>
              <a:ext cx="84666" cy="169194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041422" y="2171324"/>
                <a:ext cx="8466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6" name="墨迹 155"/>
              <p14:cNvContentPartPr/>
              <p14:nvPr/>
            </p14:nvContentPartPr>
            <p14:xfrm>
              <a:off x="3962400" y="1878054"/>
              <a:ext cx="87488" cy="8459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3962400" y="1878054"/>
                <a:ext cx="8748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7" name="墨迹 156"/>
              <p14:cNvContentPartPr/>
              <p14:nvPr/>
            </p14:nvContentPartPr>
            <p14:xfrm>
              <a:off x="4010377" y="1855495"/>
              <a:ext cx="31045" cy="157914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4010377" y="1855495"/>
                <a:ext cx="3104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8" name="墨迹 157"/>
              <p14:cNvContentPartPr/>
              <p14:nvPr/>
            </p14:nvContentPartPr>
            <p14:xfrm>
              <a:off x="3773311" y="1455069"/>
              <a:ext cx="64911" cy="107156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3773311" y="1455069"/>
                <a:ext cx="649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9" name="墨迹 158"/>
              <p14:cNvContentPartPr/>
              <p14:nvPr/>
            </p14:nvContentPartPr>
            <p14:xfrm>
              <a:off x="3804355" y="1432509"/>
              <a:ext cx="112889" cy="3947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3804355" y="1432509"/>
                <a:ext cx="1128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0" name="墨迹 159"/>
              <p14:cNvContentPartPr/>
              <p14:nvPr/>
            </p14:nvContentPartPr>
            <p14:xfrm>
              <a:off x="4349044" y="2248518"/>
              <a:ext cx="70556" cy="154037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4349044" y="2248518"/>
                <a:ext cx="70556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1" name="墨迹 160"/>
              <p14:cNvContentPartPr/>
              <p14:nvPr/>
            </p14:nvContentPartPr>
            <p14:xfrm>
              <a:off x="4349750" y="2571750"/>
              <a:ext cx="55033" cy="135355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4349750" y="2571750"/>
                <a:ext cx="550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2" name="墨迹 161"/>
              <p14:cNvContentPartPr/>
              <p14:nvPr/>
            </p14:nvContentPartPr>
            <p14:xfrm>
              <a:off x="4549422" y="2695825"/>
              <a:ext cx="53622" cy="152275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4549422" y="2695825"/>
                <a:ext cx="536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3" name="墨迹 162"/>
              <p14:cNvContentPartPr/>
              <p14:nvPr/>
            </p14:nvContentPartPr>
            <p14:xfrm>
              <a:off x="4577644" y="2994735"/>
              <a:ext cx="56444" cy="30172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4577644" y="2994735"/>
                <a:ext cx="56444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4" name="墨迹 163"/>
              <p14:cNvContentPartPr/>
              <p14:nvPr/>
            </p14:nvContentPartPr>
            <p14:xfrm>
              <a:off x="5232400" y="2323598"/>
              <a:ext cx="5644" cy="124076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5232400" y="2323598"/>
                <a:ext cx="56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5" name="墨迹 164"/>
              <p14:cNvContentPartPr/>
              <p14:nvPr/>
            </p14:nvContentPartPr>
            <p14:xfrm>
              <a:off x="5294488" y="2348272"/>
              <a:ext cx="88018" cy="107861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5294488" y="2348272"/>
                <a:ext cx="88018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6" name="墨迹 165"/>
              <p14:cNvContentPartPr/>
              <p14:nvPr/>
            </p14:nvContentPartPr>
            <p14:xfrm>
              <a:off x="4673600" y="2284120"/>
              <a:ext cx="5644" cy="90236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4673600" y="2284120"/>
                <a:ext cx="5644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7" name="墨迹 166"/>
              <p14:cNvContentPartPr/>
              <p14:nvPr/>
            </p14:nvContentPartPr>
            <p14:xfrm>
              <a:off x="4758266" y="2284120"/>
              <a:ext cx="2822" cy="107156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4758266" y="2284120"/>
                <a:ext cx="28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8" name="墨迹 167"/>
              <p14:cNvContentPartPr/>
              <p14:nvPr/>
            </p14:nvContentPartPr>
            <p14:xfrm>
              <a:off x="4487333" y="2154404"/>
              <a:ext cx="11289" cy="9869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4487333" y="2154404"/>
                <a:ext cx="1128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9" name="墨迹 168"/>
              <p14:cNvContentPartPr/>
              <p14:nvPr/>
            </p14:nvContentPartPr>
            <p14:xfrm>
              <a:off x="4549422" y="2131845"/>
              <a:ext cx="70555" cy="8459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4549422" y="2131845"/>
                <a:ext cx="7055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0" name="墨迹 169"/>
              <p14:cNvContentPartPr/>
              <p14:nvPr/>
            </p14:nvContentPartPr>
            <p14:xfrm>
              <a:off x="4684888" y="2007769"/>
              <a:ext cx="360" cy="67678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4684888" y="2007769"/>
                <a:ext cx="36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1" name="墨迹 170"/>
              <p14:cNvContentPartPr/>
              <p14:nvPr/>
            </p14:nvContentPartPr>
            <p14:xfrm>
              <a:off x="4730044" y="1996490"/>
              <a:ext cx="60148" cy="121255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4730044" y="1996490"/>
                <a:ext cx="60148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2" name="墨迹 171"/>
              <p14:cNvContentPartPr/>
              <p14:nvPr/>
            </p14:nvContentPartPr>
            <p14:xfrm>
              <a:off x="4905022" y="1477628"/>
              <a:ext cx="360" cy="124075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4905022" y="1477628"/>
                <a:ext cx="36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3" name="墨迹 172"/>
              <p14:cNvContentPartPr/>
              <p14:nvPr/>
            </p14:nvContentPartPr>
            <p14:xfrm>
              <a:off x="4967111" y="1466348"/>
              <a:ext cx="81844" cy="83187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4967111" y="1466348"/>
                <a:ext cx="81844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4" name="墨迹 173"/>
              <p14:cNvContentPartPr/>
              <p14:nvPr/>
            </p14:nvContentPartPr>
            <p14:xfrm>
              <a:off x="4986866" y="1438149"/>
              <a:ext cx="81845" cy="239692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4986866" y="1438149"/>
                <a:ext cx="81845" cy="23969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" y="480060"/>
            <a:ext cx="9897110" cy="38157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691466" y="673956"/>
              <a:ext cx="84667" cy="41734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691466" y="673956"/>
                <a:ext cx="84667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766755" y="626018"/>
              <a:ext cx="135467" cy="15791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766755" y="626018"/>
                <a:ext cx="13546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973836" y="721894"/>
              <a:ext cx="193675" cy="1692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973836" y="721894"/>
                <a:ext cx="19367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229600" y="609098"/>
              <a:ext cx="107244" cy="17201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229600" y="609098"/>
                <a:ext cx="1072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8325555" y="594470"/>
              <a:ext cx="254000" cy="17553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325555" y="594470"/>
                <a:ext cx="254000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619066" y="665496"/>
              <a:ext cx="191911" cy="13394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619066" y="665496"/>
                <a:ext cx="191911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885288" y="383506"/>
              <a:ext cx="22578" cy="14381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885288" y="383506"/>
                <a:ext cx="22578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845777" y="181883"/>
              <a:ext cx="163689" cy="12266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845777" y="181883"/>
                <a:ext cx="16368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026400" y="231231"/>
              <a:ext cx="186266" cy="564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026400" y="231231"/>
                <a:ext cx="1862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8271051" y="140995"/>
              <a:ext cx="198437" cy="12971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271051" y="140995"/>
                <a:ext cx="19843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7529688" y="693695"/>
              <a:ext cx="152400" cy="2255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529688" y="693695"/>
                <a:ext cx="1524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7373055" y="611213"/>
              <a:ext cx="165100" cy="16707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373055" y="611213"/>
                <a:ext cx="165100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914444" y="657037"/>
              <a:ext cx="189088" cy="17624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914444" y="657037"/>
                <a:ext cx="189088" cy="176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121877" y="733174"/>
              <a:ext cx="201789" cy="2255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121877" y="733174"/>
                <a:ext cx="2017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857066" y="843150"/>
              <a:ext cx="11289" cy="17765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857066" y="843150"/>
                <a:ext cx="112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717366" y="1037723"/>
              <a:ext cx="190500" cy="14099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717366" y="1037723"/>
                <a:ext cx="1905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944555" y="1111041"/>
              <a:ext cx="217312" cy="112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944555" y="1111041"/>
                <a:ext cx="2173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198555" y="1028735"/>
              <a:ext cx="265289" cy="16126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198555" y="1028735"/>
                <a:ext cx="265289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601200" y="541421"/>
              <a:ext cx="194733" cy="15650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601200" y="541421"/>
                <a:ext cx="194733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810044" y="582309"/>
              <a:ext cx="251178" cy="2678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810044" y="582309"/>
                <a:ext cx="25117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097911" y="535781"/>
              <a:ext cx="194733" cy="14663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097911" y="535781"/>
                <a:ext cx="194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767711" y="225592"/>
              <a:ext cx="14111" cy="1494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767711" y="225592"/>
                <a:ext cx="14111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9704740" y="95876"/>
              <a:ext cx="175860" cy="14522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704740" y="95876"/>
                <a:ext cx="175860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227733" y="321468"/>
              <a:ext cx="5644" cy="14381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227733" y="321468"/>
                <a:ext cx="5644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0182577" y="63447"/>
              <a:ext cx="169334" cy="15650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182577" y="63447"/>
                <a:ext cx="169334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0334977" y="589359"/>
              <a:ext cx="172155" cy="846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334977" y="589359"/>
                <a:ext cx="17215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553523" y="501942"/>
              <a:ext cx="332670" cy="13888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553523" y="501942"/>
                <a:ext cx="332670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0893777" y="563980"/>
              <a:ext cx="172155" cy="13817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893777" y="563980"/>
                <a:ext cx="172155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0196688" y="767013"/>
              <a:ext cx="25400" cy="16637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196688" y="767013"/>
                <a:ext cx="25400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0148005" y="1015164"/>
              <a:ext cx="220839" cy="11138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148005" y="1015164"/>
                <a:ext cx="220839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702800" y="708852"/>
              <a:ext cx="22577" cy="15403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702800" y="708852"/>
                <a:ext cx="22577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595555" y="947486"/>
              <a:ext cx="251178" cy="18893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595555" y="947486"/>
                <a:ext cx="251178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9366073" y="586539"/>
              <a:ext cx="206904" cy="564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366073" y="586539"/>
                <a:ext cx="20690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168694" y="462463"/>
              <a:ext cx="243416" cy="18047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168694" y="462463"/>
                <a:ext cx="24341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2501900" y="4256464"/>
              <a:ext cx="142875" cy="2978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501900" y="4256464"/>
                <a:ext cx="142875" cy="29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2410177" y="4404685"/>
              <a:ext cx="28223" cy="14381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2410177" y="4404685"/>
                <a:ext cx="28223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2432755" y="4378954"/>
              <a:ext cx="310445" cy="22876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432755" y="4378954"/>
                <a:ext cx="310445" cy="228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2503311" y="4332778"/>
              <a:ext cx="93133" cy="19316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503311" y="4332778"/>
                <a:ext cx="93133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2568222" y="4455444"/>
              <a:ext cx="90311" cy="6485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568222" y="4455444"/>
                <a:ext cx="90311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2822222" y="4314448"/>
              <a:ext cx="90311" cy="9305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822222" y="4314448"/>
                <a:ext cx="90311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2724855" y="4483643"/>
              <a:ext cx="204611" cy="2255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724855" y="4483643"/>
                <a:ext cx="2046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2993495" y="4246771"/>
              <a:ext cx="131233" cy="5639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993495" y="4246771"/>
                <a:ext cx="1312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2976738" y="4337008"/>
              <a:ext cx="105128" cy="16725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976738" y="4337008"/>
                <a:ext cx="105128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3070577" y="4212932"/>
              <a:ext cx="234245" cy="33838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070577" y="4212932"/>
                <a:ext cx="23424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3451048" y="4248181"/>
              <a:ext cx="99307" cy="10010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451048" y="4248181"/>
                <a:ext cx="99307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3350683" y="4401865"/>
              <a:ext cx="264583" cy="4793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350683" y="4401865"/>
                <a:ext cx="264583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3646311" y="4218572"/>
              <a:ext cx="22577" cy="26507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646311" y="4218572"/>
                <a:ext cx="22577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3674533" y="4220511"/>
              <a:ext cx="129822" cy="6353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674533" y="4220511"/>
                <a:ext cx="129822" cy="635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3905955" y="4229851"/>
              <a:ext cx="99660" cy="1692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905955" y="4229851"/>
                <a:ext cx="996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3863622" y="4280610"/>
              <a:ext cx="36689" cy="20303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863622" y="4280610"/>
                <a:ext cx="366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3877733" y="4271621"/>
              <a:ext cx="167922" cy="22330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877733" y="4271621"/>
                <a:ext cx="167922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4066822" y="4188610"/>
              <a:ext cx="141993" cy="29503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066822" y="4188610"/>
                <a:ext cx="141993" cy="295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4096279" y="4314448"/>
              <a:ext cx="103187" cy="23123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096279" y="4314448"/>
                <a:ext cx="10318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9417402" y="3667281"/>
              <a:ext cx="99131" cy="33451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417402" y="3667281"/>
                <a:ext cx="99131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9553222" y="3578454"/>
              <a:ext cx="247650" cy="37222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553222" y="3578454"/>
                <a:ext cx="247650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9603316" y="3752407"/>
              <a:ext cx="144639" cy="32622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603316" y="3752407"/>
                <a:ext cx="144639" cy="326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9747955" y="3633971"/>
              <a:ext cx="259645" cy="34367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747955" y="3633971"/>
                <a:ext cx="259645" cy="343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9965266" y="3581274"/>
              <a:ext cx="234244" cy="53860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965266" y="3581274"/>
                <a:ext cx="234244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0054696" y="3741127"/>
              <a:ext cx="164571" cy="16161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054696" y="3741127"/>
                <a:ext cx="164571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0078155" y="3541795"/>
              <a:ext cx="365477" cy="55834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078155" y="3541795"/>
                <a:ext cx="365477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10227733" y="3806866"/>
              <a:ext cx="124178" cy="6010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227733" y="3806866"/>
                <a:ext cx="124178" cy="60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0267244" y="3805104"/>
              <a:ext cx="330200" cy="18787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267244" y="3805104"/>
                <a:ext cx="330200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墨迹 68"/>
              <p14:cNvContentPartPr/>
              <p14:nvPr/>
            </p14:nvContentPartPr>
            <p14:xfrm>
              <a:off x="6079066" y="4440463"/>
              <a:ext cx="222250" cy="20673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079066" y="4440463"/>
                <a:ext cx="222250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墨迹 69"/>
              <p14:cNvContentPartPr/>
              <p14:nvPr/>
            </p14:nvContentPartPr>
            <p14:xfrm>
              <a:off x="6276622" y="4461083"/>
              <a:ext cx="240594" cy="16919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276622" y="4461083"/>
                <a:ext cx="24059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墨迹 70"/>
              <p14:cNvContentPartPr/>
              <p14:nvPr/>
            </p14:nvContentPartPr>
            <p14:xfrm>
              <a:off x="6485466" y="4621113"/>
              <a:ext cx="16934" cy="22911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485466" y="4621113"/>
                <a:ext cx="16934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墨迹 71"/>
              <p14:cNvContentPartPr/>
              <p14:nvPr/>
            </p14:nvContentPartPr>
            <p14:xfrm>
              <a:off x="6539088" y="4630983"/>
              <a:ext cx="8467" cy="18258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539088" y="4630983"/>
                <a:ext cx="8467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墨迹 72"/>
              <p14:cNvContentPartPr/>
              <p14:nvPr/>
            </p14:nvContentPartPr>
            <p14:xfrm>
              <a:off x="6468533" y="4878429"/>
              <a:ext cx="95956" cy="12971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468533" y="4878429"/>
                <a:ext cx="959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4" name="墨迹 73"/>
              <p14:cNvContentPartPr/>
              <p14:nvPr/>
            </p14:nvContentPartPr>
            <p14:xfrm>
              <a:off x="6547555" y="4525060"/>
              <a:ext cx="160162" cy="7701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547555" y="4525060"/>
                <a:ext cx="160162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5" name="墨迹 74"/>
              <p14:cNvContentPartPr/>
              <p14:nvPr/>
            </p14:nvContentPartPr>
            <p14:xfrm>
              <a:off x="6756400" y="4461083"/>
              <a:ext cx="107244" cy="10715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756400" y="4461083"/>
                <a:ext cx="10724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墨迹 75"/>
              <p14:cNvContentPartPr/>
              <p14:nvPr/>
            </p14:nvContentPartPr>
            <p14:xfrm>
              <a:off x="6891866" y="4551320"/>
              <a:ext cx="138289" cy="11561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891866" y="4551320"/>
                <a:ext cx="13828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7" name="墨迹 76"/>
              <p14:cNvContentPartPr/>
              <p14:nvPr/>
            </p14:nvContentPartPr>
            <p14:xfrm>
              <a:off x="6285088" y="4267744"/>
              <a:ext cx="14112" cy="17078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285088" y="4267744"/>
                <a:ext cx="14112" cy="17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5" name="墨迹 84"/>
              <p14:cNvContentPartPr/>
              <p14:nvPr/>
            </p14:nvContentPartPr>
            <p14:xfrm>
              <a:off x="6028266" y="4673633"/>
              <a:ext cx="28222" cy="19351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028266" y="4673633"/>
                <a:ext cx="28222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6" name="墨迹 85"/>
              <p14:cNvContentPartPr/>
              <p14:nvPr/>
            </p14:nvContentPartPr>
            <p14:xfrm>
              <a:off x="6025444" y="4872789"/>
              <a:ext cx="105017" cy="5995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025444" y="4872789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7" name="墨迹 86"/>
              <p14:cNvContentPartPr/>
              <p14:nvPr/>
            </p14:nvContentPartPr>
            <p14:xfrm>
              <a:off x="6028266" y="4690200"/>
              <a:ext cx="11289" cy="123371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028266" y="4690200"/>
                <a:ext cx="11289" cy="123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8" name="墨迹 87"/>
              <p14:cNvContentPartPr/>
              <p14:nvPr/>
            </p14:nvContentPartPr>
            <p14:xfrm>
              <a:off x="6064426" y="4886007"/>
              <a:ext cx="133174" cy="7419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064426" y="4886007"/>
                <a:ext cx="133174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9" name="墨迹 88"/>
              <p14:cNvContentPartPr/>
              <p14:nvPr/>
            </p14:nvContentPartPr>
            <p14:xfrm>
              <a:off x="6166555" y="4940467"/>
              <a:ext cx="31045" cy="26225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166555" y="4940467"/>
                <a:ext cx="3104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0" name="墨迹 89"/>
              <p14:cNvContentPartPr/>
              <p14:nvPr/>
            </p14:nvContentPartPr>
            <p14:xfrm>
              <a:off x="5932311" y="4545680"/>
              <a:ext cx="141111" cy="13253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932311" y="4545680"/>
                <a:ext cx="141111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1" name="墨迹 90"/>
              <p14:cNvContentPartPr/>
              <p14:nvPr/>
            </p14:nvContentPartPr>
            <p14:xfrm>
              <a:off x="5796844" y="4445574"/>
              <a:ext cx="132644" cy="11702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796844" y="4445574"/>
                <a:ext cx="132644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2" name="墨迹 91"/>
              <p14:cNvContentPartPr/>
              <p14:nvPr/>
            </p14:nvContentPartPr>
            <p14:xfrm>
              <a:off x="5619044" y="4387942"/>
              <a:ext cx="19756" cy="18029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619044" y="4387942"/>
                <a:ext cx="19756" cy="18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3" name="墨迹 92"/>
              <p14:cNvContentPartPr/>
              <p14:nvPr/>
            </p14:nvContentPartPr>
            <p14:xfrm>
              <a:off x="5621866" y="4455444"/>
              <a:ext cx="138289" cy="8459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621866" y="4455444"/>
                <a:ext cx="1382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4" name="墨迹 93"/>
              <p14:cNvContentPartPr/>
              <p14:nvPr/>
            </p14:nvContentPartPr>
            <p14:xfrm>
              <a:off x="5731933" y="4346172"/>
              <a:ext cx="31044" cy="371522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731933" y="4346172"/>
                <a:ext cx="31044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5" name="墨迹 94"/>
              <p14:cNvContentPartPr/>
              <p14:nvPr/>
            </p14:nvContentPartPr>
            <p14:xfrm>
              <a:off x="4566355" y="936207"/>
              <a:ext cx="1281289" cy="7331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566355" y="936207"/>
                <a:ext cx="128128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6" name="墨迹 95"/>
              <p14:cNvContentPartPr/>
              <p14:nvPr/>
            </p14:nvContentPartPr>
            <p14:xfrm>
              <a:off x="4690533" y="891088"/>
              <a:ext cx="67733" cy="564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690533" y="891088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8" name="墨迹 97"/>
              <p14:cNvContentPartPr/>
              <p14:nvPr/>
            </p14:nvContentPartPr>
            <p14:xfrm>
              <a:off x="7291916" y="1505827"/>
              <a:ext cx="1688394" cy="39478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7291916" y="1505827"/>
                <a:ext cx="168839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9" name="墨迹 98"/>
              <p14:cNvContentPartPr/>
              <p14:nvPr/>
            </p14:nvContentPartPr>
            <p14:xfrm>
              <a:off x="8088488" y="1697580"/>
              <a:ext cx="39512" cy="2062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088488" y="1697580"/>
                <a:ext cx="39512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0" name="墨迹 99"/>
              <p14:cNvContentPartPr/>
              <p14:nvPr/>
            </p14:nvContentPartPr>
            <p14:xfrm>
              <a:off x="8116711" y="1596064"/>
              <a:ext cx="62089" cy="7049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116711" y="1596064"/>
                <a:ext cx="6208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1" name="墨迹 100"/>
              <p14:cNvContentPartPr/>
              <p14:nvPr/>
            </p14:nvContentPartPr>
            <p14:xfrm>
              <a:off x="7936088" y="1687710"/>
              <a:ext cx="283810" cy="232642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936088" y="1687710"/>
                <a:ext cx="28381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2" name="墨迹 101"/>
              <p14:cNvContentPartPr/>
              <p14:nvPr/>
            </p14:nvContentPartPr>
            <p14:xfrm>
              <a:off x="8054622" y="1776537"/>
              <a:ext cx="186266" cy="174834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8054622" y="1776537"/>
                <a:ext cx="18626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3" name="墨迹 102"/>
              <p14:cNvContentPartPr/>
              <p14:nvPr/>
            </p14:nvContentPartPr>
            <p14:xfrm>
              <a:off x="8181622" y="1539666"/>
              <a:ext cx="228600" cy="52450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8181622" y="1539666"/>
                <a:ext cx="228600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4" name="墨迹 103"/>
              <p14:cNvContentPartPr/>
              <p14:nvPr/>
            </p14:nvContentPartPr>
            <p14:xfrm>
              <a:off x="8190088" y="1695465"/>
              <a:ext cx="291571" cy="32922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190088" y="1695465"/>
                <a:ext cx="291571" cy="32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5" name="墨迹 104"/>
              <p14:cNvContentPartPr/>
              <p14:nvPr/>
            </p14:nvContentPartPr>
            <p14:xfrm>
              <a:off x="8263466" y="1902552"/>
              <a:ext cx="256822" cy="15879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263466" y="1902552"/>
                <a:ext cx="256822" cy="158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6" name="墨迹 105"/>
              <p14:cNvContentPartPr/>
              <p14:nvPr/>
            </p14:nvContentPartPr>
            <p14:xfrm>
              <a:off x="8534400" y="1618623"/>
              <a:ext cx="327377" cy="370112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534400" y="1618623"/>
                <a:ext cx="327377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7" name="墨迹 106"/>
              <p14:cNvContentPartPr/>
              <p14:nvPr/>
            </p14:nvContentPartPr>
            <p14:xfrm>
              <a:off x="8840611" y="1579144"/>
              <a:ext cx="211137" cy="65985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840611" y="1579144"/>
                <a:ext cx="211137" cy="659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8" name="墨迹 107"/>
              <p14:cNvContentPartPr/>
              <p14:nvPr/>
            </p14:nvContentPartPr>
            <p14:xfrm>
              <a:off x="8796161" y="1706040"/>
              <a:ext cx="415572" cy="34120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796161" y="1706040"/>
                <a:ext cx="415572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9" name="墨迹 108"/>
              <p14:cNvContentPartPr/>
              <p14:nvPr/>
            </p14:nvContentPartPr>
            <p14:xfrm>
              <a:off x="9194800" y="1894973"/>
              <a:ext cx="115711" cy="12971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194800" y="1894973"/>
                <a:ext cx="1157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0" name="墨迹 109"/>
              <p14:cNvContentPartPr/>
              <p14:nvPr/>
            </p14:nvContentPartPr>
            <p14:xfrm>
              <a:off x="9445977" y="2027509"/>
              <a:ext cx="105018" cy="5995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445977" y="202750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1" name="墨迹 110"/>
              <p14:cNvContentPartPr/>
              <p14:nvPr/>
            </p14:nvContentPartPr>
            <p14:xfrm>
              <a:off x="1224844" y="3947861"/>
              <a:ext cx="1752600" cy="7895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224844" y="3947861"/>
                <a:ext cx="1752600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2" name="墨迹 111"/>
              <p14:cNvContentPartPr/>
              <p14:nvPr/>
            </p14:nvContentPartPr>
            <p14:xfrm>
              <a:off x="7123288" y="1770897"/>
              <a:ext cx="16934" cy="282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123288" y="1770897"/>
                <a:ext cx="1693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3" name="墨迹 112"/>
              <p14:cNvContentPartPr/>
              <p14:nvPr/>
            </p14:nvContentPartPr>
            <p14:xfrm>
              <a:off x="4527020" y="2701465"/>
              <a:ext cx="338491" cy="15579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527020" y="2701465"/>
                <a:ext cx="338491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4" name="墨迹 113"/>
              <p14:cNvContentPartPr/>
              <p14:nvPr/>
            </p14:nvContentPartPr>
            <p14:xfrm>
              <a:off x="4876800" y="2690185"/>
              <a:ext cx="124177" cy="1692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876800" y="2690185"/>
                <a:ext cx="1241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5" name="墨迹 114"/>
              <p14:cNvContentPartPr/>
              <p14:nvPr/>
            </p14:nvContentPartPr>
            <p14:xfrm>
              <a:off x="4931656" y="2763503"/>
              <a:ext cx="120121" cy="2996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931656" y="2763503"/>
                <a:ext cx="120121" cy="29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6" name="墨迹 115"/>
              <p14:cNvContentPartPr/>
              <p14:nvPr/>
            </p14:nvContentPartPr>
            <p14:xfrm>
              <a:off x="5133269" y="2611228"/>
              <a:ext cx="206375" cy="20479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133269" y="2611228"/>
                <a:ext cx="206375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7" name="墨迹 116"/>
              <p14:cNvContentPartPr/>
              <p14:nvPr/>
            </p14:nvContentPartPr>
            <p14:xfrm>
              <a:off x="2404533" y="2227722"/>
              <a:ext cx="19755" cy="140995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404533" y="2227722"/>
                <a:ext cx="1975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8" name="墨迹 117"/>
              <p14:cNvContentPartPr/>
              <p14:nvPr/>
            </p14:nvContentPartPr>
            <p14:xfrm>
              <a:off x="2686755" y="2092366"/>
              <a:ext cx="124178" cy="7049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2686755" y="2092366"/>
                <a:ext cx="124178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9" name="墨迹 118"/>
              <p14:cNvContentPartPr/>
              <p14:nvPr/>
            </p14:nvContentPartPr>
            <p14:xfrm>
              <a:off x="2968977" y="2425115"/>
              <a:ext cx="95956" cy="21149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2968977" y="2425115"/>
                <a:ext cx="95956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0" name="墨迹 119"/>
              <p14:cNvContentPartPr/>
              <p14:nvPr/>
            </p14:nvContentPartPr>
            <p14:xfrm>
              <a:off x="3248377" y="2109286"/>
              <a:ext cx="114300" cy="231232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3248377" y="2109286"/>
                <a:ext cx="1143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3" name="墨迹 122"/>
              <p14:cNvContentPartPr/>
              <p14:nvPr/>
            </p14:nvContentPartPr>
            <p14:xfrm>
              <a:off x="7080955" y="1954191"/>
              <a:ext cx="105018" cy="5995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080955" y="195419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4" name="墨迹 123"/>
              <p14:cNvContentPartPr/>
              <p14:nvPr/>
            </p14:nvContentPartPr>
            <p14:xfrm>
              <a:off x="1732844" y="2831180"/>
              <a:ext cx="180622" cy="29661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732844" y="2831180"/>
                <a:ext cx="180622" cy="296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5" name="墨迹 124"/>
              <p14:cNvContentPartPr/>
              <p14:nvPr/>
            </p14:nvContentPartPr>
            <p14:xfrm>
              <a:off x="1915406" y="2982750"/>
              <a:ext cx="122238" cy="107861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915406" y="2982750"/>
                <a:ext cx="122238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6" name="墨迹 125"/>
              <p14:cNvContentPartPr/>
              <p14:nvPr/>
            </p14:nvContentPartPr>
            <p14:xfrm>
              <a:off x="1981200" y="2992972"/>
              <a:ext cx="33866" cy="19069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981200" y="2992972"/>
                <a:ext cx="33866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7" name="墨迹 126"/>
              <p14:cNvContentPartPr/>
              <p14:nvPr/>
            </p14:nvContentPartPr>
            <p14:xfrm>
              <a:off x="2088444" y="2817786"/>
              <a:ext cx="22578" cy="21078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2088444" y="2817786"/>
                <a:ext cx="22578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8" name="墨迹 127"/>
              <p14:cNvContentPartPr/>
              <p14:nvPr/>
            </p14:nvContentPartPr>
            <p14:xfrm>
              <a:off x="2099733" y="2935517"/>
              <a:ext cx="101600" cy="4229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2099733" y="2935517"/>
                <a:ext cx="10160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9" name="墨迹 128"/>
              <p14:cNvContentPartPr/>
              <p14:nvPr/>
            </p14:nvContentPartPr>
            <p14:xfrm>
              <a:off x="2212622" y="2747993"/>
              <a:ext cx="8466" cy="59359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2212622" y="2747993"/>
                <a:ext cx="8466" cy="593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0" name="墨迹 129"/>
              <p14:cNvContentPartPr/>
              <p14:nvPr/>
            </p14:nvContentPartPr>
            <p14:xfrm>
              <a:off x="2276122" y="2972176"/>
              <a:ext cx="114300" cy="16919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2276122" y="2972176"/>
                <a:ext cx="1143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1" name="墨迹 130"/>
              <p14:cNvContentPartPr/>
              <p14:nvPr/>
            </p14:nvContentPartPr>
            <p14:xfrm>
              <a:off x="2477911" y="2827479"/>
              <a:ext cx="152400" cy="222244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2477911" y="2827479"/>
                <a:ext cx="152400" cy="222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2" name="墨迹 131"/>
              <p14:cNvContentPartPr/>
              <p14:nvPr/>
            </p14:nvContentPartPr>
            <p14:xfrm>
              <a:off x="1744133" y="3245001"/>
              <a:ext cx="242711" cy="246036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744133" y="3245001"/>
                <a:ext cx="242711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3" name="墨迹 132"/>
              <p14:cNvContentPartPr/>
              <p14:nvPr/>
            </p14:nvContentPartPr>
            <p14:xfrm>
              <a:off x="1947333" y="3321843"/>
              <a:ext cx="112889" cy="564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947333" y="3321843"/>
                <a:ext cx="1128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4" name="墨迹 133"/>
              <p14:cNvContentPartPr/>
              <p14:nvPr/>
            </p14:nvContentPartPr>
            <p14:xfrm>
              <a:off x="2150533" y="3233016"/>
              <a:ext cx="5644" cy="18681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2150533" y="3233016"/>
                <a:ext cx="5644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墨迹 134"/>
              <p14:cNvContentPartPr/>
              <p14:nvPr/>
            </p14:nvContentPartPr>
            <p14:xfrm>
              <a:off x="2144888" y="3310564"/>
              <a:ext cx="115712" cy="5075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2144888" y="3310564"/>
                <a:ext cx="11571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6" name="墨迹 135"/>
              <p14:cNvContentPartPr/>
              <p14:nvPr/>
            </p14:nvContentPartPr>
            <p14:xfrm>
              <a:off x="2297288" y="3201998"/>
              <a:ext cx="16934" cy="407475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2297288" y="3201998"/>
                <a:ext cx="16934" cy="4074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7" name="墨迹 136"/>
              <p14:cNvContentPartPr/>
              <p14:nvPr/>
            </p14:nvContentPartPr>
            <p14:xfrm>
              <a:off x="2361494" y="3293644"/>
              <a:ext cx="85372" cy="124076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2361494" y="3293644"/>
                <a:ext cx="8537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8" name="墨迹 137"/>
              <p14:cNvContentPartPr/>
              <p14:nvPr/>
            </p14:nvContentPartPr>
            <p14:xfrm>
              <a:off x="2500488" y="3163929"/>
              <a:ext cx="105834" cy="211845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2500488" y="3163929"/>
                <a:ext cx="105834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9" name="墨迹 138"/>
              <p14:cNvContentPartPr/>
              <p14:nvPr/>
            </p14:nvContentPartPr>
            <p14:xfrm>
              <a:off x="2647244" y="3271085"/>
              <a:ext cx="62089" cy="7331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2647244" y="3271085"/>
                <a:ext cx="6208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0" name="墨迹 139"/>
              <p14:cNvContentPartPr/>
              <p14:nvPr/>
            </p14:nvContentPartPr>
            <p14:xfrm>
              <a:off x="2672644" y="3237246"/>
              <a:ext cx="76200" cy="222772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2672644" y="3237246"/>
                <a:ext cx="7620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1" name="墨迹 140"/>
              <p14:cNvContentPartPr/>
              <p14:nvPr/>
            </p14:nvContentPartPr>
            <p14:xfrm>
              <a:off x="1288873" y="3389521"/>
              <a:ext cx="204082" cy="6767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288873" y="3389521"/>
                <a:ext cx="20408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2" name="墨迹 141"/>
              <p14:cNvContentPartPr/>
              <p14:nvPr/>
            </p14:nvContentPartPr>
            <p14:xfrm>
              <a:off x="1394177" y="3316908"/>
              <a:ext cx="22578" cy="205148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394177" y="3316908"/>
                <a:ext cx="22578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3" name="墨迹 142"/>
              <p14:cNvContentPartPr/>
              <p14:nvPr/>
            </p14:nvContentPartPr>
            <p14:xfrm>
              <a:off x="1163108" y="3375421"/>
              <a:ext cx="1927225" cy="205853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63108" y="3375421"/>
                <a:ext cx="1927225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4" name="墨迹 143"/>
              <p14:cNvContentPartPr/>
              <p14:nvPr/>
            </p14:nvContentPartPr>
            <p14:xfrm>
              <a:off x="1738488" y="3598194"/>
              <a:ext cx="206905" cy="236871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738488" y="3598194"/>
                <a:ext cx="206905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5" name="墨迹 144"/>
              <p14:cNvContentPartPr/>
              <p14:nvPr/>
            </p14:nvContentPartPr>
            <p14:xfrm>
              <a:off x="1941688" y="3699710"/>
              <a:ext cx="84667" cy="281990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941688" y="3699710"/>
                <a:ext cx="846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6" name="墨迹 145"/>
              <p14:cNvContentPartPr/>
              <p14:nvPr/>
            </p14:nvContentPartPr>
            <p14:xfrm>
              <a:off x="2125133" y="3643312"/>
              <a:ext cx="19755" cy="16919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2125133" y="3643312"/>
                <a:ext cx="1975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7" name="墨迹 146"/>
              <p14:cNvContentPartPr/>
              <p14:nvPr/>
            </p14:nvContentPartPr>
            <p14:xfrm>
              <a:off x="2139244" y="3679971"/>
              <a:ext cx="118533" cy="4793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2139244" y="3679971"/>
                <a:ext cx="1185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8" name="墨迹 147"/>
              <p14:cNvContentPartPr/>
              <p14:nvPr/>
            </p14:nvContentPartPr>
            <p14:xfrm>
              <a:off x="2269066" y="3558891"/>
              <a:ext cx="11289" cy="388970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2269066" y="3558891"/>
                <a:ext cx="11289" cy="388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9" name="墨迹 148"/>
              <p14:cNvContentPartPr/>
              <p14:nvPr/>
            </p14:nvContentPartPr>
            <p14:xfrm>
              <a:off x="2342444" y="3679971"/>
              <a:ext cx="5644" cy="149455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2342444" y="3679971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0" name="墨迹 149"/>
              <p14:cNvContentPartPr/>
              <p14:nvPr/>
            </p14:nvContentPartPr>
            <p14:xfrm>
              <a:off x="2417938" y="3620753"/>
              <a:ext cx="48684" cy="186113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2417938" y="3620753"/>
                <a:ext cx="4868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1" name="墨迹 150"/>
              <p14:cNvContentPartPr/>
              <p14:nvPr/>
            </p14:nvContentPartPr>
            <p14:xfrm>
              <a:off x="2568222" y="3571933"/>
              <a:ext cx="84666" cy="176420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2568222" y="3571933"/>
                <a:ext cx="84666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2" name="墨迹 151"/>
              <p14:cNvContentPartPr/>
              <p14:nvPr/>
            </p14:nvContentPartPr>
            <p14:xfrm>
              <a:off x="2664177" y="3632032"/>
              <a:ext cx="84667" cy="211493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2664177" y="3632032"/>
                <a:ext cx="84667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3" name="墨迹 152"/>
              <p14:cNvContentPartPr/>
              <p14:nvPr/>
            </p14:nvContentPartPr>
            <p14:xfrm>
              <a:off x="2698044" y="3629212"/>
              <a:ext cx="90311" cy="3101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2698044" y="3629212"/>
                <a:ext cx="903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4" name="墨迹 153"/>
              <p14:cNvContentPartPr/>
              <p14:nvPr/>
            </p14:nvContentPartPr>
            <p14:xfrm>
              <a:off x="4388555" y="3313384"/>
              <a:ext cx="136349" cy="209377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4388555" y="3313384"/>
                <a:ext cx="136349" cy="209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5" name="墨迹 154"/>
              <p14:cNvContentPartPr/>
              <p14:nvPr/>
            </p14:nvContentPartPr>
            <p14:xfrm>
              <a:off x="4543777" y="3366962"/>
              <a:ext cx="107245" cy="116144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543777" y="3366962"/>
                <a:ext cx="107245" cy="11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6" name="墨迹 155"/>
              <p14:cNvContentPartPr/>
              <p14:nvPr/>
            </p14:nvContentPartPr>
            <p14:xfrm>
              <a:off x="4670248" y="3327483"/>
              <a:ext cx="144463" cy="193516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4670248" y="3327483"/>
                <a:ext cx="144463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7" name="墨迹 156"/>
              <p14:cNvContentPartPr/>
              <p14:nvPr/>
            </p14:nvContentPartPr>
            <p14:xfrm>
              <a:off x="4730044" y="3259805"/>
              <a:ext cx="155222" cy="439905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4730044" y="3259805"/>
                <a:ext cx="155222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8" name="墨迹 157"/>
              <p14:cNvContentPartPr/>
              <p14:nvPr/>
            </p14:nvContentPartPr>
            <p14:xfrm>
              <a:off x="4744155" y="3389521"/>
              <a:ext cx="149578" cy="205853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4744155" y="3389521"/>
                <a:ext cx="1495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9" name="墨迹 158"/>
              <p14:cNvContentPartPr/>
              <p14:nvPr/>
            </p14:nvContentPartPr>
            <p14:xfrm>
              <a:off x="4803422" y="3200059"/>
              <a:ext cx="76200" cy="107685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4803422" y="3200059"/>
                <a:ext cx="76200" cy="107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0" name="墨迹 159"/>
              <p14:cNvContentPartPr/>
              <p14:nvPr/>
            </p14:nvContentPartPr>
            <p14:xfrm>
              <a:off x="6114344" y="2825541"/>
              <a:ext cx="207433" cy="2255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114344" y="2825541"/>
                <a:ext cx="2074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1" name="墨迹 160"/>
              <p14:cNvContentPartPr/>
              <p14:nvPr/>
            </p14:nvContentPartPr>
            <p14:xfrm>
              <a:off x="6372577" y="2702875"/>
              <a:ext cx="11289" cy="190343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372577" y="2702875"/>
                <a:ext cx="11289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2" name="墨迹 161"/>
              <p14:cNvContentPartPr/>
              <p14:nvPr/>
            </p14:nvContentPartPr>
            <p14:xfrm>
              <a:off x="6395155" y="2769143"/>
              <a:ext cx="67734" cy="2819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6395155" y="2769143"/>
                <a:ext cx="677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3" name="墨迹 162"/>
              <p14:cNvContentPartPr/>
              <p14:nvPr/>
            </p14:nvContentPartPr>
            <p14:xfrm>
              <a:off x="6457244" y="2632201"/>
              <a:ext cx="325966" cy="249033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6457244" y="2632201"/>
                <a:ext cx="325966" cy="249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4" name="墨迹 163"/>
              <p14:cNvContentPartPr/>
              <p14:nvPr/>
            </p14:nvContentPartPr>
            <p14:xfrm>
              <a:off x="6129866" y="5316923"/>
              <a:ext cx="5644" cy="94467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6129866" y="5316923"/>
                <a:ext cx="5644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5" name="墨迹 164"/>
              <p14:cNvContentPartPr/>
              <p14:nvPr/>
            </p14:nvContentPartPr>
            <p14:xfrm>
              <a:off x="6115755" y="5338072"/>
              <a:ext cx="8467" cy="14875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115755" y="5338072"/>
                <a:ext cx="8467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6" name="墨迹 165"/>
              <p14:cNvContentPartPr/>
              <p14:nvPr/>
            </p14:nvContentPartPr>
            <p14:xfrm>
              <a:off x="6220177" y="4976244"/>
              <a:ext cx="163689" cy="96053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6220177" y="4976244"/>
                <a:ext cx="163689" cy="96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7" name="墨迹 166"/>
              <p14:cNvContentPartPr/>
              <p14:nvPr/>
            </p14:nvContentPartPr>
            <p14:xfrm>
              <a:off x="5932311" y="4895348"/>
              <a:ext cx="62089" cy="180474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5932311" y="4895348"/>
                <a:ext cx="620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8" name="墨迹 167"/>
              <p14:cNvContentPartPr/>
              <p14:nvPr/>
            </p14:nvContentPartPr>
            <p14:xfrm>
              <a:off x="5937955" y="4590799"/>
              <a:ext cx="98778" cy="12777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5937955" y="4590799"/>
                <a:ext cx="98778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9" name="墨迹 168"/>
              <p14:cNvContentPartPr/>
              <p14:nvPr/>
            </p14:nvContentPartPr>
            <p14:xfrm>
              <a:off x="5957711" y="4585159"/>
              <a:ext cx="76200" cy="188933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5957711" y="4585159"/>
                <a:ext cx="76200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71" name="墨迹 170"/>
              <p14:cNvContentPartPr/>
              <p14:nvPr/>
            </p14:nvContentPartPr>
            <p14:xfrm>
              <a:off x="6299200" y="4179093"/>
              <a:ext cx="11288" cy="234052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299200" y="4179093"/>
                <a:ext cx="1128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72" name="墨迹 171"/>
              <p14:cNvContentPartPr/>
              <p14:nvPr/>
            </p14:nvContentPartPr>
            <p14:xfrm>
              <a:off x="6299200" y="4001440"/>
              <a:ext cx="240771" cy="183293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6299200" y="4001440"/>
                <a:ext cx="240771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3" name="墨迹 172"/>
              <p14:cNvContentPartPr/>
              <p14:nvPr/>
            </p14:nvContentPartPr>
            <p14:xfrm>
              <a:off x="6533444" y="3914023"/>
              <a:ext cx="121356" cy="150336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6533444" y="3914023"/>
                <a:ext cx="121356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74" name="墨迹 173"/>
              <p14:cNvContentPartPr/>
              <p14:nvPr/>
            </p14:nvContentPartPr>
            <p14:xfrm>
              <a:off x="6705600" y="3842820"/>
              <a:ext cx="234244" cy="121961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6705600" y="3842820"/>
                <a:ext cx="234244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5" name="墨迹 174"/>
              <p14:cNvContentPartPr/>
              <p14:nvPr/>
            </p14:nvContentPartPr>
            <p14:xfrm>
              <a:off x="6197600" y="4026819"/>
              <a:ext cx="112888" cy="135355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6197600" y="4026819"/>
                <a:ext cx="1128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6" name="墨迹 175"/>
              <p14:cNvContentPartPr/>
              <p14:nvPr/>
            </p14:nvContentPartPr>
            <p14:xfrm>
              <a:off x="6270977" y="3995800"/>
              <a:ext cx="70556" cy="146634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6270977" y="3995800"/>
                <a:ext cx="70556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7" name="墨迹 176"/>
              <p14:cNvContentPartPr/>
              <p14:nvPr/>
            </p14:nvContentPartPr>
            <p14:xfrm>
              <a:off x="6124222" y="3874544"/>
              <a:ext cx="124178" cy="155976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6124222" y="3874544"/>
                <a:ext cx="124178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98" name="墨迹 197"/>
              <p14:cNvContentPartPr/>
              <p14:nvPr/>
            </p14:nvContentPartPr>
            <p14:xfrm>
              <a:off x="4007555" y="5653902"/>
              <a:ext cx="611364" cy="211493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4007555" y="5653902"/>
                <a:ext cx="61136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99" name="墨迹 198"/>
              <p14:cNvContentPartPr/>
              <p14:nvPr/>
            </p14:nvContentPartPr>
            <p14:xfrm>
              <a:off x="4617155" y="5882314"/>
              <a:ext cx="2822" cy="232642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617155" y="5882314"/>
                <a:ext cx="2822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00" name="墨迹 199"/>
              <p14:cNvContentPartPr/>
              <p14:nvPr/>
            </p14:nvContentPartPr>
            <p14:xfrm>
              <a:off x="4549422" y="6158664"/>
              <a:ext cx="124178" cy="146635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549422" y="6158664"/>
                <a:ext cx="1241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01" name="墨迹 200"/>
              <p14:cNvContentPartPr/>
              <p14:nvPr/>
            </p14:nvContentPartPr>
            <p14:xfrm>
              <a:off x="4018844" y="5814636"/>
              <a:ext cx="2822" cy="203033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018844" y="5814636"/>
                <a:ext cx="28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02" name="墨迹 201"/>
              <p14:cNvContentPartPr/>
              <p14:nvPr/>
            </p14:nvContentPartPr>
            <p14:xfrm>
              <a:off x="3934177" y="6081117"/>
              <a:ext cx="141111" cy="184703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3934177" y="6081117"/>
                <a:ext cx="141111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03" name="墨迹 202"/>
              <p14:cNvContentPartPr/>
              <p14:nvPr/>
            </p14:nvContentPartPr>
            <p14:xfrm>
              <a:off x="3996266" y="6316578"/>
              <a:ext cx="360" cy="157915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3996266" y="6316578"/>
                <a:ext cx="36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4" name="墨迹 203"/>
              <p14:cNvContentPartPr/>
              <p14:nvPr/>
            </p14:nvContentPartPr>
            <p14:xfrm>
              <a:off x="4634088" y="6339138"/>
              <a:ext cx="8467" cy="231231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4634088" y="6339138"/>
                <a:ext cx="8467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05" name="墨迹 204"/>
              <p14:cNvContentPartPr/>
              <p14:nvPr/>
            </p14:nvContentPartPr>
            <p14:xfrm>
              <a:off x="4628444" y="5800537"/>
              <a:ext cx="191911" cy="36658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628444" y="5800537"/>
                <a:ext cx="191911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06" name="墨迹 205"/>
              <p14:cNvContentPartPr/>
              <p14:nvPr/>
            </p14:nvContentPartPr>
            <p14:xfrm>
              <a:off x="4651022" y="5887953"/>
              <a:ext cx="214489" cy="2819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4651022" y="5887953"/>
                <a:ext cx="2144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07" name="墨迹 206"/>
              <p14:cNvContentPartPr/>
              <p14:nvPr/>
            </p14:nvContentPartPr>
            <p14:xfrm>
              <a:off x="4967111" y="5746958"/>
              <a:ext cx="100189" cy="122138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4967111" y="5746958"/>
                <a:ext cx="100189" cy="122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08" name="墨迹 207"/>
              <p14:cNvContentPartPr/>
              <p14:nvPr/>
            </p14:nvContentPartPr>
            <p14:xfrm>
              <a:off x="3915480" y="5698139"/>
              <a:ext cx="151342" cy="79838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3915480" y="5698139"/>
                <a:ext cx="151342" cy="79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09" name="墨迹 208"/>
              <p14:cNvContentPartPr/>
              <p14:nvPr/>
            </p14:nvContentPartPr>
            <p14:xfrm>
              <a:off x="3881261" y="5743434"/>
              <a:ext cx="157339" cy="74022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3881261" y="5743434"/>
                <a:ext cx="157339" cy="74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0" name="墨迹 209"/>
              <p14:cNvContentPartPr/>
              <p14:nvPr/>
            </p14:nvContentPartPr>
            <p14:xfrm>
              <a:off x="3730977" y="5630461"/>
              <a:ext cx="122767" cy="132007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3730977" y="5630461"/>
                <a:ext cx="122767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11" name="墨迹 210"/>
              <p14:cNvContentPartPr/>
              <p14:nvPr/>
            </p14:nvContentPartPr>
            <p14:xfrm>
              <a:off x="4346222" y="5425490"/>
              <a:ext cx="127000" cy="242511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4346222" y="5425490"/>
                <a:ext cx="1270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12" name="墨迹 211"/>
              <p14:cNvContentPartPr/>
              <p14:nvPr/>
            </p14:nvContentPartPr>
            <p14:xfrm>
              <a:off x="4255911" y="5421788"/>
              <a:ext cx="81844" cy="280052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4255911" y="5421788"/>
                <a:ext cx="81844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13" name="墨迹 212"/>
              <p14:cNvContentPartPr/>
              <p14:nvPr/>
            </p14:nvContentPartPr>
            <p14:xfrm>
              <a:off x="4526844" y="5301414"/>
              <a:ext cx="11289" cy="180474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4526844" y="5301414"/>
                <a:ext cx="112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14" name="墨迹 213"/>
              <p14:cNvContentPartPr/>
              <p14:nvPr/>
            </p14:nvContentPartPr>
            <p14:xfrm>
              <a:off x="4555066" y="5363452"/>
              <a:ext cx="84667" cy="45118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4555066" y="5363452"/>
                <a:ext cx="846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15" name="墨迹 214"/>
              <p14:cNvContentPartPr/>
              <p14:nvPr/>
            </p14:nvContentPartPr>
            <p14:xfrm>
              <a:off x="4651022" y="5233736"/>
              <a:ext cx="25400" cy="256612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4651022" y="5233736"/>
                <a:ext cx="25400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16" name="墨迹 215"/>
              <p14:cNvContentPartPr/>
              <p14:nvPr/>
            </p14:nvContentPartPr>
            <p14:xfrm>
              <a:off x="4075288" y="5294717"/>
              <a:ext cx="25400" cy="167432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4075288" y="5294717"/>
                <a:ext cx="25400" cy="167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17" name="墨迹 216"/>
              <p14:cNvContentPartPr/>
              <p14:nvPr/>
            </p14:nvContentPartPr>
            <p14:xfrm>
              <a:off x="4114800" y="5318333"/>
              <a:ext cx="101600" cy="67678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4114800" y="5318333"/>
                <a:ext cx="1016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18" name="墨迹 217"/>
              <p14:cNvContentPartPr/>
              <p14:nvPr/>
            </p14:nvContentPartPr>
            <p14:xfrm>
              <a:off x="4227688" y="5180158"/>
              <a:ext cx="19756" cy="372228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4227688" y="5180158"/>
                <a:ext cx="19756" cy="372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19" name="墨迹 218"/>
              <p14:cNvContentPartPr/>
              <p14:nvPr/>
            </p14:nvContentPartPr>
            <p14:xfrm>
              <a:off x="3849511" y="3345812"/>
              <a:ext cx="189089" cy="246742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3849511" y="3345812"/>
                <a:ext cx="189089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0" name="墨迹 219"/>
              <p14:cNvContentPartPr/>
              <p14:nvPr/>
            </p14:nvContentPartPr>
            <p14:xfrm>
              <a:off x="4047066" y="3479758"/>
              <a:ext cx="101600" cy="16919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4047066" y="3479758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21" name="墨迹 220"/>
              <p14:cNvContentPartPr/>
              <p14:nvPr/>
            </p14:nvContentPartPr>
            <p14:xfrm>
              <a:off x="4154311" y="3333123"/>
              <a:ext cx="39511" cy="248151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4154311" y="3333123"/>
                <a:ext cx="39511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2" name="墨迹 221"/>
              <p14:cNvContentPartPr/>
              <p14:nvPr/>
            </p14:nvContentPartPr>
            <p14:xfrm>
              <a:off x="4165600" y="3437459"/>
              <a:ext cx="87488" cy="53578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4165600" y="3437459"/>
                <a:ext cx="8748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23" name="墨迹 222"/>
              <p14:cNvContentPartPr/>
              <p14:nvPr/>
            </p14:nvContentPartPr>
            <p14:xfrm>
              <a:off x="4241800" y="3307920"/>
              <a:ext cx="14111" cy="549705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4241800" y="3307920"/>
                <a:ext cx="14111" cy="549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4" name="墨迹 223"/>
              <p14:cNvContentPartPr/>
              <p14:nvPr/>
            </p14:nvContentPartPr>
            <p14:xfrm>
              <a:off x="8032044" y="3034213"/>
              <a:ext cx="214488" cy="248152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8032044" y="3034213"/>
                <a:ext cx="214488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25" name="墨迹 224"/>
              <p14:cNvContentPartPr/>
              <p14:nvPr/>
            </p14:nvContentPartPr>
            <p14:xfrm>
              <a:off x="8235244" y="3178028"/>
              <a:ext cx="33866" cy="109976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8235244" y="3178028"/>
                <a:ext cx="33866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6" name="墨迹 225"/>
              <p14:cNvContentPartPr/>
              <p14:nvPr/>
            </p14:nvContentPartPr>
            <p14:xfrm>
              <a:off x="8336844" y="3152649"/>
              <a:ext cx="132644" cy="101517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8336844" y="3152649"/>
                <a:ext cx="1326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27" name="墨迹 226"/>
              <p14:cNvContentPartPr/>
              <p14:nvPr/>
            </p14:nvContentPartPr>
            <p14:xfrm>
              <a:off x="8356600" y="3105416"/>
              <a:ext cx="104422" cy="284105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8356600" y="3105416"/>
                <a:ext cx="104422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8" name="墨迹 227"/>
              <p14:cNvContentPartPr/>
              <p14:nvPr/>
            </p14:nvContentPartPr>
            <p14:xfrm>
              <a:off x="7213600" y="2986275"/>
              <a:ext cx="107244" cy="2820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7213600" y="2986275"/>
                <a:ext cx="1072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29" name="墨迹 228"/>
              <p14:cNvContentPartPr/>
              <p14:nvPr/>
            </p14:nvContentPartPr>
            <p14:xfrm>
              <a:off x="7253111" y="2936222"/>
              <a:ext cx="16933" cy="112091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7253111" y="2936222"/>
                <a:ext cx="16933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30" name="墨迹 229"/>
              <p14:cNvContentPartPr/>
              <p14:nvPr/>
            </p14:nvContentPartPr>
            <p14:xfrm>
              <a:off x="7351888" y="2870659"/>
              <a:ext cx="57150" cy="146635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7351888" y="2870659"/>
                <a:ext cx="5715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31" name="墨迹 230"/>
              <p14:cNvContentPartPr/>
              <p14:nvPr/>
            </p14:nvContentPartPr>
            <p14:xfrm>
              <a:off x="7394222" y="2821311"/>
              <a:ext cx="95955" cy="49348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7394222" y="2821311"/>
                <a:ext cx="95955" cy="4934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" y="607695"/>
            <a:ext cx="10806430" cy="1562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" y="2169795"/>
            <a:ext cx="7091045" cy="4211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墨迹 18"/>
              <p14:cNvContentPartPr/>
              <p14:nvPr/>
            </p14:nvContentPartPr>
            <p14:xfrm>
              <a:off x="3200400" y="4331368"/>
              <a:ext cx="360" cy="5921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200400" y="4331368"/>
                <a:ext cx="36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墨迹 19"/>
              <p14:cNvContentPartPr/>
              <p14:nvPr/>
            </p14:nvContentPartPr>
            <p14:xfrm>
              <a:off x="3206044" y="4759993"/>
              <a:ext cx="5644" cy="32992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206044" y="4759993"/>
                <a:ext cx="5644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墨迹 20"/>
              <p14:cNvContentPartPr/>
              <p14:nvPr/>
            </p14:nvContentPartPr>
            <p14:xfrm>
              <a:off x="3189111" y="5216817"/>
              <a:ext cx="11289" cy="47374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189111" y="5216817"/>
                <a:ext cx="11289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墨迹 21"/>
              <p14:cNvContentPartPr/>
              <p14:nvPr/>
            </p14:nvContentPartPr>
            <p14:xfrm>
              <a:off x="4447822" y="1528386"/>
              <a:ext cx="200378" cy="1128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447822" y="1528386"/>
                <a:ext cx="2003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墨迹 64"/>
              <p14:cNvContentPartPr/>
              <p14:nvPr/>
            </p14:nvContentPartPr>
            <p14:xfrm>
              <a:off x="8263466" y="1942030"/>
              <a:ext cx="14111" cy="370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63466" y="1942030"/>
                <a:ext cx="14111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" name="墨迹 108"/>
              <p14:cNvContentPartPr/>
              <p14:nvPr/>
            </p14:nvContentPartPr>
            <p14:xfrm>
              <a:off x="5847644" y="4415965"/>
              <a:ext cx="5644" cy="7331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847644" y="4415965"/>
                <a:ext cx="564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0" name="墨迹 109"/>
              <p14:cNvContentPartPr/>
              <p14:nvPr/>
            </p14:nvContentPartPr>
            <p14:xfrm>
              <a:off x="5832651" y="4884069"/>
              <a:ext cx="3704" cy="1691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832651" y="4884069"/>
                <a:ext cx="370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墨迹 111"/>
              <p14:cNvContentPartPr/>
              <p14:nvPr/>
            </p14:nvContentPartPr>
            <p14:xfrm>
              <a:off x="5842000" y="4771273"/>
              <a:ext cx="11288" cy="10433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842000" y="4771273"/>
                <a:ext cx="11288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3" name="墨迹 112"/>
              <p14:cNvContentPartPr/>
              <p14:nvPr/>
            </p14:nvContentPartPr>
            <p14:xfrm>
              <a:off x="5842000" y="4917907"/>
              <a:ext cx="360" cy="12407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5842000" y="4917907"/>
                <a:ext cx="36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" name="墨迹 113"/>
              <p14:cNvContentPartPr/>
              <p14:nvPr/>
            </p14:nvContentPartPr>
            <p14:xfrm>
              <a:off x="5836355" y="5115301"/>
              <a:ext cx="14112" cy="76137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836355" y="5115301"/>
                <a:ext cx="14112" cy="7613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" y="607695"/>
            <a:ext cx="10806430" cy="1562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" y="2169795"/>
            <a:ext cx="7091045" cy="4211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421966" y="2285529"/>
              <a:ext cx="238478" cy="15650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421966" y="2285529"/>
                <a:ext cx="238478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6728177" y="2182603"/>
              <a:ext cx="129823" cy="13341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728177" y="2182603"/>
                <a:ext cx="129823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750755" y="2171324"/>
              <a:ext cx="118534" cy="29890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750755" y="2171324"/>
                <a:ext cx="118534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418666" y="2853740"/>
              <a:ext cx="127000" cy="27635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418666" y="2853740"/>
                <a:ext cx="127000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468761" y="2989095"/>
              <a:ext cx="96661" cy="370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468761" y="2989095"/>
                <a:ext cx="96661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545313" y="3000375"/>
              <a:ext cx="118887" cy="12971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545313" y="3000375"/>
                <a:ext cx="11888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738636" y="3011654"/>
              <a:ext cx="117475" cy="370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738636" y="3011654"/>
                <a:ext cx="117475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915906" y="2910138"/>
              <a:ext cx="163160" cy="17694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915906" y="2910138"/>
                <a:ext cx="163160" cy="176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062133" y="2955256"/>
              <a:ext cx="95956" cy="12196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062133" y="2955256"/>
                <a:ext cx="95956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6220177" y="2893218"/>
              <a:ext cx="135467" cy="11279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220177" y="2893218"/>
                <a:ext cx="1354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248400" y="2867134"/>
              <a:ext cx="141111" cy="29961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248400" y="2867134"/>
                <a:ext cx="141111" cy="299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661377" y="1398671"/>
              <a:ext cx="191912" cy="3947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661377" y="1398671"/>
                <a:ext cx="1919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3200400" y="4331368"/>
              <a:ext cx="360" cy="5921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200400" y="4331368"/>
                <a:ext cx="36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3206044" y="4759993"/>
              <a:ext cx="5644" cy="32992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206044" y="4759993"/>
                <a:ext cx="5644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3189111" y="5216817"/>
              <a:ext cx="11289" cy="47374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189111" y="5216817"/>
                <a:ext cx="11289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4447822" y="1528386"/>
              <a:ext cx="200378" cy="1128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447822" y="1528386"/>
                <a:ext cx="2003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2609144" y="1584784"/>
              <a:ext cx="148167" cy="2537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609144" y="1584784"/>
                <a:ext cx="1481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1903588" y="6343720"/>
              <a:ext cx="137584" cy="39584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903588" y="6343720"/>
                <a:ext cx="137584" cy="395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2105377" y="6339138"/>
              <a:ext cx="39511" cy="9023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105377" y="6339138"/>
                <a:ext cx="39511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2057400" y="6448409"/>
              <a:ext cx="132644" cy="37539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057400" y="6448409"/>
                <a:ext cx="132644" cy="375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2015772" y="6671886"/>
              <a:ext cx="208139" cy="5639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2015772" y="6671886"/>
                <a:ext cx="20813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2319866" y="6361697"/>
              <a:ext cx="45156" cy="12971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319866" y="6361697"/>
                <a:ext cx="451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2259718" y="6510447"/>
              <a:ext cx="97719" cy="20268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259718" y="6510447"/>
                <a:ext cx="97719" cy="202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2297288" y="6609848"/>
              <a:ext cx="84667" cy="14099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297288" y="6609848"/>
                <a:ext cx="846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2401711" y="6378616"/>
              <a:ext cx="132644" cy="21431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401711" y="6378616"/>
                <a:ext cx="13264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2489200" y="6463213"/>
              <a:ext cx="11288" cy="49912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489200" y="6463213"/>
                <a:ext cx="11288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2424112" y="6483658"/>
              <a:ext cx="302154" cy="25590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424112" y="6483658"/>
                <a:ext cx="302154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2696986" y="6508332"/>
              <a:ext cx="255058" cy="3947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696986" y="6508332"/>
                <a:ext cx="25505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2673879" y="6598569"/>
              <a:ext cx="142698" cy="13130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673879" y="6598569"/>
                <a:ext cx="142698" cy="131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2790648" y="6395536"/>
              <a:ext cx="217840" cy="53296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790648" y="6395536"/>
                <a:ext cx="217840" cy="532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2906888" y="6380907"/>
              <a:ext cx="73378" cy="11050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906888" y="6380907"/>
                <a:ext cx="73378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3021718" y="6333498"/>
              <a:ext cx="221897" cy="29697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021718" y="6333498"/>
                <a:ext cx="221897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3025422" y="6609848"/>
              <a:ext cx="146755" cy="17553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025422" y="6609848"/>
                <a:ext cx="146755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3217333" y="6666246"/>
              <a:ext cx="73378" cy="5639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217333" y="6666246"/>
                <a:ext cx="733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3278011" y="6337728"/>
              <a:ext cx="210255" cy="29203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278011" y="6337728"/>
                <a:ext cx="210255" cy="292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3322461" y="6638047"/>
              <a:ext cx="100894" cy="12742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322461" y="6638047"/>
                <a:ext cx="100894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3317522" y="6544461"/>
              <a:ext cx="328789" cy="22065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317522" y="6544461"/>
                <a:ext cx="328789" cy="22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3745088" y="6711365"/>
              <a:ext cx="105018" cy="5995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745088" y="671136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3725333" y="6513266"/>
              <a:ext cx="14111" cy="8107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725333" y="6513266"/>
                <a:ext cx="14111" cy="81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3764844" y="6293314"/>
              <a:ext cx="73378" cy="68312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764844" y="6293314"/>
                <a:ext cx="73378" cy="683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3804355" y="6615488"/>
              <a:ext cx="107245" cy="3383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804355" y="6615488"/>
                <a:ext cx="10724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3908777" y="6388486"/>
              <a:ext cx="64911" cy="17906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908777" y="6388486"/>
                <a:ext cx="64911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3951111" y="6356057"/>
              <a:ext cx="194733" cy="146635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951111" y="6356057"/>
                <a:ext cx="194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3977569" y="6516791"/>
              <a:ext cx="58208" cy="3101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977569" y="6516791"/>
                <a:ext cx="5820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3996266" y="6570369"/>
              <a:ext cx="115711" cy="11050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996266" y="6570369"/>
                <a:ext cx="115711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4188177" y="6406815"/>
              <a:ext cx="90311" cy="27917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188177" y="6406815"/>
                <a:ext cx="90311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4105627" y="6423735"/>
              <a:ext cx="257528" cy="26507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105627" y="6423735"/>
                <a:ext cx="257528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4436533" y="6237621"/>
              <a:ext cx="84667" cy="10997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436533" y="6237621"/>
                <a:ext cx="84667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4402666" y="6361697"/>
              <a:ext cx="22578" cy="19739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402666" y="6361697"/>
                <a:ext cx="225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墨迹 55"/>
              <p14:cNvContentPartPr/>
              <p14:nvPr/>
            </p14:nvContentPartPr>
            <p14:xfrm>
              <a:off x="4394905" y="6361697"/>
              <a:ext cx="143228" cy="31759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394905" y="6361697"/>
                <a:ext cx="143228" cy="317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墨迹 56"/>
              <p14:cNvContentPartPr/>
              <p14:nvPr/>
            </p14:nvContentPartPr>
            <p14:xfrm>
              <a:off x="4470400" y="6597863"/>
              <a:ext cx="169333" cy="10786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470400" y="6597863"/>
                <a:ext cx="169333" cy="107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墨迹 57"/>
              <p14:cNvContentPartPr/>
              <p14:nvPr/>
            </p14:nvContentPartPr>
            <p14:xfrm>
              <a:off x="4588933" y="6377207"/>
              <a:ext cx="77082" cy="173423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588933" y="6377207"/>
                <a:ext cx="77082" cy="173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墨迹 58"/>
              <p14:cNvContentPartPr/>
              <p14:nvPr/>
            </p14:nvContentPartPr>
            <p14:xfrm>
              <a:off x="4651022" y="6356057"/>
              <a:ext cx="174978" cy="12125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651022" y="6356057"/>
                <a:ext cx="174978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墨迹 59"/>
              <p14:cNvContentPartPr/>
              <p14:nvPr/>
            </p14:nvContentPartPr>
            <p14:xfrm>
              <a:off x="4660547" y="6474493"/>
              <a:ext cx="171097" cy="18047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660547" y="6474493"/>
                <a:ext cx="17109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墨迹 60"/>
              <p14:cNvContentPartPr/>
              <p14:nvPr/>
            </p14:nvContentPartPr>
            <p14:xfrm>
              <a:off x="4837288" y="6305299"/>
              <a:ext cx="129823" cy="53578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837288" y="6305299"/>
                <a:ext cx="129823" cy="535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墨迹 61"/>
              <p14:cNvContentPartPr/>
              <p14:nvPr/>
            </p14:nvContentPartPr>
            <p14:xfrm>
              <a:off x="4871155" y="6457574"/>
              <a:ext cx="141111" cy="17853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871155" y="6457574"/>
                <a:ext cx="141111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墨迹 62"/>
              <p14:cNvContentPartPr/>
              <p14:nvPr/>
            </p14:nvContentPartPr>
            <p14:xfrm>
              <a:off x="4984044" y="6247491"/>
              <a:ext cx="182386" cy="47303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984044" y="6247491"/>
                <a:ext cx="182386" cy="473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5000977" y="6485772"/>
              <a:ext cx="355600" cy="18893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000977" y="6485772"/>
                <a:ext cx="35560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墨迹 64"/>
              <p14:cNvContentPartPr/>
              <p14:nvPr/>
            </p14:nvContentPartPr>
            <p14:xfrm>
              <a:off x="8263466" y="1942030"/>
              <a:ext cx="14111" cy="370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63466" y="1942030"/>
                <a:ext cx="14111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墨迹 65"/>
              <p14:cNvContentPartPr/>
              <p14:nvPr/>
            </p14:nvContentPartPr>
            <p14:xfrm>
              <a:off x="5680251" y="989080"/>
              <a:ext cx="991481" cy="62954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680251" y="989080"/>
                <a:ext cx="991481" cy="629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墨迹 66"/>
              <p14:cNvContentPartPr/>
              <p14:nvPr/>
            </p14:nvContentPartPr>
            <p14:xfrm>
              <a:off x="6915855" y="1050413"/>
              <a:ext cx="995716" cy="64716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915855" y="1050413"/>
                <a:ext cx="995716" cy="647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2493080" y="2092366"/>
              <a:ext cx="557742" cy="2819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493080" y="2092366"/>
                <a:ext cx="55774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" name="墨迹 68"/>
              <p14:cNvContentPartPr/>
              <p14:nvPr/>
            </p14:nvContentPartPr>
            <p14:xfrm>
              <a:off x="3691466" y="2086727"/>
              <a:ext cx="547511" cy="3383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691466" y="2086727"/>
                <a:ext cx="5475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7" name="墨迹 76"/>
              <p14:cNvContentPartPr/>
              <p14:nvPr/>
            </p14:nvContentPartPr>
            <p14:xfrm>
              <a:off x="8596488" y="227002"/>
              <a:ext cx="11289" cy="231584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596488" y="227002"/>
                <a:ext cx="11289" cy="231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墨迹 77"/>
              <p14:cNvContentPartPr/>
              <p14:nvPr/>
            </p14:nvContentPartPr>
            <p14:xfrm>
              <a:off x="8682566" y="150512"/>
              <a:ext cx="26811" cy="489605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682566" y="150512"/>
                <a:ext cx="26811" cy="489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9" name="墨迹 78"/>
              <p14:cNvContentPartPr/>
              <p14:nvPr/>
            </p14:nvContentPartPr>
            <p14:xfrm>
              <a:off x="8743244" y="344027"/>
              <a:ext cx="104422" cy="12777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743244" y="344027"/>
                <a:ext cx="104422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0" name="墨迹 79"/>
              <p14:cNvContentPartPr/>
              <p14:nvPr/>
            </p14:nvContentPartPr>
            <p14:xfrm>
              <a:off x="8589080" y="344027"/>
              <a:ext cx="154164" cy="2819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589080" y="344027"/>
                <a:ext cx="15416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墨迹 80"/>
              <p14:cNvContentPartPr/>
              <p14:nvPr/>
            </p14:nvContentPartPr>
            <p14:xfrm>
              <a:off x="8985955" y="222067"/>
              <a:ext cx="122062" cy="3172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985955" y="222067"/>
                <a:ext cx="122062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墨迹 81"/>
              <p14:cNvContentPartPr/>
              <p14:nvPr/>
            </p14:nvContentPartPr>
            <p14:xfrm>
              <a:off x="8943622" y="179768"/>
              <a:ext cx="198437" cy="33909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943622" y="179768"/>
                <a:ext cx="198437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墨迹 82"/>
              <p14:cNvContentPartPr/>
              <p14:nvPr/>
            </p14:nvContentPartPr>
            <p14:xfrm>
              <a:off x="8906933" y="375046"/>
              <a:ext cx="222956" cy="8741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906933" y="375046"/>
                <a:ext cx="2229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4" name="墨迹 83"/>
              <p14:cNvContentPartPr/>
              <p14:nvPr/>
            </p14:nvContentPartPr>
            <p14:xfrm>
              <a:off x="9221787" y="227530"/>
              <a:ext cx="232657" cy="21607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221787" y="227530"/>
                <a:ext cx="232657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墨迹 84"/>
              <p14:cNvContentPartPr/>
              <p14:nvPr/>
            </p14:nvContentPartPr>
            <p14:xfrm>
              <a:off x="9426222" y="344027"/>
              <a:ext cx="211666" cy="14099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426222" y="344027"/>
                <a:ext cx="211666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6" name="墨迹 85"/>
              <p14:cNvContentPartPr/>
              <p14:nvPr/>
            </p14:nvContentPartPr>
            <p14:xfrm>
              <a:off x="9704740" y="204442"/>
              <a:ext cx="60149" cy="25026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704740" y="204442"/>
                <a:ext cx="60149" cy="25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墨迹 86"/>
              <p14:cNvContentPartPr/>
              <p14:nvPr/>
            </p14:nvContentPartPr>
            <p14:xfrm>
              <a:off x="9793111" y="107156"/>
              <a:ext cx="186266" cy="366587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793111" y="107156"/>
                <a:ext cx="186266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8" name="墨迹 87"/>
              <p14:cNvContentPartPr/>
              <p14:nvPr/>
            </p14:nvContentPartPr>
            <p14:xfrm>
              <a:off x="9795933" y="208672"/>
              <a:ext cx="93134" cy="22841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795933" y="208672"/>
                <a:ext cx="9313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墨迹 88"/>
              <p14:cNvContentPartPr/>
              <p14:nvPr/>
            </p14:nvContentPartPr>
            <p14:xfrm>
              <a:off x="10143066" y="155799"/>
              <a:ext cx="33866" cy="39619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143066" y="155799"/>
                <a:ext cx="33866" cy="3961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0" name="墨迹 89"/>
              <p14:cNvContentPartPr/>
              <p14:nvPr/>
            </p14:nvContentPartPr>
            <p14:xfrm>
              <a:off x="10075333" y="126190"/>
              <a:ext cx="107244" cy="13324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075333" y="126190"/>
                <a:ext cx="107244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1" name="墨迹 90"/>
              <p14:cNvContentPartPr/>
              <p14:nvPr/>
            </p14:nvContentPartPr>
            <p14:xfrm>
              <a:off x="10205155" y="152274"/>
              <a:ext cx="120297" cy="8459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205155" y="152274"/>
                <a:ext cx="12029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" name="墨迹 91"/>
              <p14:cNvContentPartPr/>
              <p14:nvPr/>
            </p14:nvContentPartPr>
            <p14:xfrm>
              <a:off x="10402711" y="473743"/>
              <a:ext cx="19756" cy="3665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402711" y="473743"/>
                <a:ext cx="197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墨迹 92"/>
              <p14:cNvContentPartPr/>
              <p14:nvPr/>
            </p14:nvContentPartPr>
            <p14:xfrm>
              <a:off x="10662355" y="225592"/>
              <a:ext cx="22577" cy="21642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662355" y="225592"/>
                <a:ext cx="22577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墨迹 93"/>
              <p14:cNvContentPartPr/>
              <p14:nvPr/>
            </p14:nvContentPartPr>
            <p14:xfrm>
              <a:off x="10763955" y="90236"/>
              <a:ext cx="225777" cy="39813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763955" y="90236"/>
                <a:ext cx="225777" cy="398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墨迹 94"/>
              <p14:cNvContentPartPr/>
              <p14:nvPr/>
            </p14:nvContentPartPr>
            <p14:xfrm>
              <a:off x="10754606" y="219952"/>
              <a:ext cx="85901" cy="20303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754606" y="219952"/>
                <a:ext cx="8590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6" name="墨迹 95"/>
              <p14:cNvContentPartPr/>
              <p14:nvPr/>
            </p14:nvContentPartPr>
            <p14:xfrm>
              <a:off x="11176000" y="50758"/>
              <a:ext cx="50800" cy="41734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1176000" y="50758"/>
                <a:ext cx="50800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7" name="墨迹 96"/>
              <p14:cNvContentPartPr/>
              <p14:nvPr/>
            </p14:nvContentPartPr>
            <p14:xfrm>
              <a:off x="11096977" y="290449"/>
              <a:ext cx="245533" cy="23370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1096977" y="290449"/>
                <a:ext cx="245533" cy="23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8" name="墨迹 97"/>
              <p14:cNvContentPartPr/>
              <p14:nvPr/>
            </p14:nvContentPartPr>
            <p14:xfrm>
              <a:off x="10756547" y="208672"/>
              <a:ext cx="159808" cy="281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756547" y="208672"/>
                <a:ext cx="15980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墨迹 98"/>
              <p14:cNvContentPartPr/>
              <p14:nvPr/>
            </p14:nvContentPartPr>
            <p14:xfrm>
              <a:off x="10671527" y="129715"/>
              <a:ext cx="103717" cy="2537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671527" y="129715"/>
                <a:ext cx="10371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0" name="墨迹 99"/>
              <p14:cNvContentPartPr/>
              <p14:nvPr/>
            </p14:nvContentPartPr>
            <p14:xfrm>
              <a:off x="6869288" y="4902222"/>
              <a:ext cx="16934" cy="14540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6869288" y="4902222"/>
                <a:ext cx="16934" cy="145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墨迹 100"/>
              <p14:cNvContentPartPr/>
              <p14:nvPr/>
            </p14:nvContentPartPr>
            <p14:xfrm>
              <a:off x="6869288" y="4957386"/>
              <a:ext cx="62089" cy="6203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869288" y="4957386"/>
                <a:ext cx="620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2" name="墨迹 101"/>
              <p14:cNvContentPartPr/>
              <p14:nvPr/>
            </p14:nvContentPartPr>
            <p14:xfrm>
              <a:off x="6931377" y="4858161"/>
              <a:ext cx="11289" cy="26841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931377" y="4858161"/>
                <a:ext cx="11289" cy="268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3" name="墨迹 102"/>
              <p14:cNvContentPartPr/>
              <p14:nvPr/>
            </p14:nvContentPartPr>
            <p14:xfrm>
              <a:off x="6959600" y="4903808"/>
              <a:ext cx="224366" cy="13976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959600" y="4903808"/>
                <a:ext cx="224366" cy="139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4" name="墨迹 103"/>
              <p14:cNvContentPartPr/>
              <p14:nvPr/>
            </p14:nvContentPartPr>
            <p14:xfrm>
              <a:off x="6852355" y="5171698"/>
              <a:ext cx="203200" cy="124781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6852355" y="5171698"/>
                <a:ext cx="203200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5" name="墨迹 104"/>
              <p14:cNvContentPartPr/>
              <p14:nvPr/>
            </p14:nvContentPartPr>
            <p14:xfrm>
              <a:off x="7097888" y="5222457"/>
              <a:ext cx="121356" cy="15227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097888" y="5222457"/>
                <a:ext cx="121356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6" name="墨迹 105"/>
              <p14:cNvContentPartPr/>
              <p14:nvPr/>
            </p14:nvContentPartPr>
            <p14:xfrm>
              <a:off x="6804377" y="5448049"/>
              <a:ext cx="251178" cy="16355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804377" y="5448049"/>
                <a:ext cx="2511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7" name="墨迹 106"/>
              <p14:cNvContentPartPr/>
              <p14:nvPr/>
            </p14:nvContentPartPr>
            <p14:xfrm>
              <a:off x="5294488" y="4393406"/>
              <a:ext cx="1320800" cy="265070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294488" y="4393406"/>
                <a:ext cx="1320800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8" name="墨迹 107"/>
              <p14:cNvContentPartPr/>
              <p14:nvPr/>
            </p14:nvContentPartPr>
            <p14:xfrm>
              <a:off x="5301544" y="5115301"/>
              <a:ext cx="1310922" cy="25943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301544" y="5115301"/>
                <a:ext cx="1310922" cy="259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9" name="墨迹 108"/>
              <p14:cNvContentPartPr/>
              <p14:nvPr/>
            </p14:nvContentPartPr>
            <p14:xfrm>
              <a:off x="5847644" y="4415965"/>
              <a:ext cx="5644" cy="7331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847644" y="4415965"/>
                <a:ext cx="564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0" name="墨迹 109"/>
              <p14:cNvContentPartPr/>
              <p14:nvPr/>
            </p14:nvContentPartPr>
            <p14:xfrm>
              <a:off x="5832651" y="4884069"/>
              <a:ext cx="3704" cy="1691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832651" y="4884069"/>
                <a:ext cx="370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1" name="墨迹 110"/>
              <p14:cNvContentPartPr/>
              <p14:nvPr/>
            </p14:nvContentPartPr>
            <p14:xfrm>
              <a:off x="5853288" y="4556960"/>
              <a:ext cx="5644" cy="146635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5853288" y="4556960"/>
                <a:ext cx="56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2" name="墨迹 111"/>
              <p14:cNvContentPartPr/>
              <p14:nvPr/>
            </p14:nvContentPartPr>
            <p14:xfrm>
              <a:off x="5842000" y="4771273"/>
              <a:ext cx="11288" cy="10433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842000" y="4771273"/>
                <a:ext cx="11288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3" name="墨迹 112"/>
              <p14:cNvContentPartPr/>
              <p14:nvPr/>
            </p14:nvContentPartPr>
            <p14:xfrm>
              <a:off x="5842000" y="4917907"/>
              <a:ext cx="360" cy="12407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5842000" y="4917907"/>
                <a:ext cx="36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4" name="墨迹 113"/>
              <p14:cNvContentPartPr/>
              <p14:nvPr/>
            </p14:nvContentPartPr>
            <p14:xfrm>
              <a:off x="5836355" y="5115301"/>
              <a:ext cx="14112" cy="76137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836355" y="5115301"/>
                <a:ext cx="14112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5" name="墨迹 114"/>
              <p14:cNvContentPartPr/>
              <p14:nvPr/>
            </p14:nvContentPartPr>
            <p14:xfrm>
              <a:off x="5842000" y="5278855"/>
              <a:ext cx="8466" cy="26789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5842000" y="5278855"/>
                <a:ext cx="846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6" name="墨迹 115"/>
              <p14:cNvContentPartPr/>
              <p14:nvPr/>
            </p14:nvContentPartPr>
            <p14:xfrm>
              <a:off x="5853288" y="5594684"/>
              <a:ext cx="5644" cy="20021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853288" y="5594684"/>
                <a:ext cx="56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7" name="墨迹 116"/>
              <p14:cNvContentPartPr/>
              <p14:nvPr/>
            </p14:nvContentPartPr>
            <p14:xfrm>
              <a:off x="5830711" y="4432884"/>
              <a:ext cx="8466" cy="12125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830711" y="4432884"/>
                <a:ext cx="846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8" name="墨迹 117"/>
              <p14:cNvContentPartPr/>
              <p14:nvPr/>
            </p14:nvContentPartPr>
            <p14:xfrm>
              <a:off x="5825066" y="4816391"/>
              <a:ext cx="28222" cy="129927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825066" y="4816391"/>
                <a:ext cx="28222" cy="1299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9" name="墨迹 118"/>
              <p14:cNvContentPartPr/>
              <p14:nvPr/>
            </p14:nvContentPartPr>
            <p14:xfrm>
              <a:off x="6045200" y="1677312"/>
              <a:ext cx="62088" cy="77670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6045200" y="1677312"/>
                <a:ext cx="62088" cy="776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0" name="墨迹 119"/>
              <p14:cNvContentPartPr/>
              <p14:nvPr/>
            </p14:nvContentPartPr>
            <p14:xfrm>
              <a:off x="5985933" y="1673258"/>
              <a:ext cx="64911" cy="15967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985933" y="1673258"/>
                <a:ext cx="649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1" name="墨迹 120"/>
              <p14:cNvContentPartPr/>
              <p14:nvPr/>
            </p14:nvContentPartPr>
            <p14:xfrm>
              <a:off x="6062133" y="1686300"/>
              <a:ext cx="180622" cy="9587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062133" y="1686300"/>
                <a:ext cx="18062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2" name="墨迹 121"/>
              <p14:cNvContentPartPr/>
              <p14:nvPr/>
            </p14:nvContentPartPr>
            <p14:xfrm>
              <a:off x="3910894" y="2182603"/>
              <a:ext cx="776111" cy="5075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910894" y="2182603"/>
                <a:ext cx="7761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3" name="墨迹 122"/>
              <p14:cNvContentPartPr/>
              <p14:nvPr/>
            </p14:nvContentPartPr>
            <p14:xfrm>
              <a:off x="3947583" y="2088841"/>
              <a:ext cx="291394" cy="302435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947583" y="2088841"/>
                <a:ext cx="291394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4" name="墨迹 123"/>
              <p14:cNvContentPartPr/>
              <p14:nvPr/>
            </p14:nvContentPartPr>
            <p14:xfrm>
              <a:off x="5212644" y="2007769"/>
              <a:ext cx="53622" cy="29820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212644" y="2007769"/>
                <a:ext cx="53622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5" name="墨迹 124"/>
              <p14:cNvContentPartPr/>
              <p14:nvPr/>
            </p14:nvContentPartPr>
            <p14:xfrm>
              <a:off x="5194829" y="2200228"/>
              <a:ext cx="178682" cy="15861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194829" y="2200228"/>
                <a:ext cx="178682" cy="15861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7350"/>
            <a:ext cx="10281285" cy="6106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033933" y="4449804"/>
              <a:ext cx="8467" cy="121256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033933" y="4449804"/>
                <a:ext cx="846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036755" y="4478003"/>
              <a:ext cx="76200" cy="3947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036755" y="4478003"/>
                <a:ext cx="762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9100784" y="4394816"/>
              <a:ext cx="235126" cy="24110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100784" y="4394816"/>
                <a:ext cx="235126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9031111" y="4765633"/>
              <a:ext cx="225778" cy="13324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031111" y="4765633"/>
                <a:ext cx="225778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307688" y="4793832"/>
              <a:ext cx="183444" cy="11279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307688" y="4793832"/>
                <a:ext cx="1834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343900" y="5064542"/>
              <a:ext cx="325966" cy="14663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343900" y="5064542"/>
                <a:ext cx="3259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270118" y="3868904"/>
              <a:ext cx="70026" cy="16355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270118" y="3868904"/>
                <a:ext cx="7002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228666" y="3863264"/>
              <a:ext cx="110949" cy="21149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228666" y="3863264"/>
                <a:ext cx="110949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9392355" y="3857625"/>
              <a:ext cx="71967" cy="16725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392355" y="3857625"/>
                <a:ext cx="71967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423400" y="3716629"/>
              <a:ext cx="259644" cy="44554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423400" y="3716629"/>
                <a:ext cx="259644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572977" y="3942222"/>
              <a:ext cx="67734" cy="5445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572977" y="3942222"/>
                <a:ext cx="67734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6457244" y="4579519"/>
              <a:ext cx="254000" cy="23687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457244" y="4579519"/>
                <a:ext cx="2540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6429022" y="3474118"/>
              <a:ext cx="333022" cy="27952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429022" y="3474118"/>
                <a:ext cx="333022" cy="279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9609666" y="4743073"/>
              <a:ext cx="135466" cy="13394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609666" y="4743073"/>
                <a:ext cx="135466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9764888" y="4717694"/>
              <a:ext cx="43744" cy="18893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764888" y="4717694"/>
                <a:ext cx="43744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9705622" y="4669756"/>
              <a:ext cx="293511" cy="49066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705622" y="4669756"/>
                <a:ext cx="293511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934222" y="4913678"/>
              <a:ext cx="73378" cy="8089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934222" y="4913678"/>
                <a:ext cx="73378" cy="80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546166" y="4302464"/>
              <a:ext cx="55034" cy="10222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546166" y="4302464"/>
                <a:ext cx="55034" cy="102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508066" y="4286250"/>
              <a:ext cx="134056" cy="11279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508066" y="4286250"/>
                <a:ext cx="134056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486194" y="4252411"/>
              <a:ext cx="103716" cy="14663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486194" y="4252411"/>
                <a:ext cx="103716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9508066" y="4214871"/>
              <a:ext cx="234244" cy="46334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508066" y="4214871"/>
                <a:ext cx="234244" cy="463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9663288" y="4458263"/>
              <a:ext cx="39512" cy="5357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663288" y="4458263"/>
                <a:ext cx="39512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9008533" y="5150549"/>
              <a:ext cx="406400" cy="2678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008533" y="5150549"/>
                <a:ext cx="406400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9554633" y="5105431"/>
              <a:ext cx="182034" cy="11138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554633" y="5105431"/>
                <a:ext cx="182034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9501011" y="5077232"/>
              <a:ext cx="324026" cy="48079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501011" y="5077232"/>
                <a:ext cx="324026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9719733" y="5320272"/>
              <a:ext cx="73378" cy="6573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719733" y="5320272"/>
                <a:ext cx="73378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墨迹 40"/>
              <p14:cNvContentPartPr/>
              <p14:nvPr/>
            </p14:nvContentPartPr>
            <p14:xfrm>
              <a:off x="3160888" y="1480448"/>
              <a:ext cx="276578" cy="18893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160888" y="1480448"/>
                <a:ext cx="2765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墨迹 41"/>
              <p14:cNvContentPartPr/>
              <p14:nvPr/>
            </p14:nvContentPartPr>
            <p14:xfrm>
              <a:off x="3412066" y="1402195"/>
              <a:ext cx="36689" cy="46739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412066" y="1402195"/>
                <a:ext cx="36689" cy="467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墨迹 42"/>
              <p14:cNvContentPartPr/>
              <p14:nvPr/>
            </p14:nvContentPartPr>
            <p14:xfrm>
              <a:off x="3440288" y="1547597"/>
              <a:ext cx="53623" cy="18170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440288" y="1547597"/>
                <a:ext cx="53623" cy="181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" name="墨迹 43"/>
              <p14:cNvContentPartPr/>
              <p14:nvPr/>
            </p14:nvContentPartPr>
            <p14:xfrm>
              <a:off x="3584222" y="1474808"/>
              <a:ext cx="310444" cy="18329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584222" y="1474808"/>
                <a:ext cx="31044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墨迹 44"/>
              <p14:cNvContentPartPr/>
              <p14:nvPr/>
            </p14:nvContentPartPr>
            <p14:xfrm>
              <a:off x="3862211" y="1386686"/>
              <a:ext cx="110066" cy="37575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862211" y="1386686"/>
                <a:ext cx="110066" cy="375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6" name="墨迹 45"/>
              <p14:cNvContentPartPr/>
              <p14:nvPr/>
            </p14:nvContentPartPr>
            <p14:xfrm>
              <a:off x="4046361" y="1534026"/>
              <a:ext cx="144639" cy="1691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046361" y="1534026"/>
                <a:ext cx="14463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墨迹 46"/>
              <p14:cNvContentPartPr/>
              <p14:nvPr/>
            </p14:nvContentPartPr>
            <p14:xfrm>
              <a:off x="4095044" y="1470226"/>
              <a:ext cx="19756" cy="27529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095044" y="1470226"/>
                <a:ext cx="19756" cy="275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" name="墨迹 47"/>
              <p14:cNvContentPartPr/>
              <p14:nvPr/>
            </p14:nvContentPartPr>
            <p14:xfrm>
              <a:off x="4473222" y="1476570"/>
              <a:ext cx="31044" cy="20127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473222" y="1476570"/>
                <a:ext cx="31044" cy="201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墨迹 48"/>
              <p14:cNvContentPartPr/>
              <p14:nvPr/>
            </p14:nvContentPartPr>
            <p14:xfrm>
              <a:off x="4492977" y="1528386"/>
              <a:ext cx="90311" cy="4511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492977" y="1528386"/>
                <a:ext cx="903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墨迹 49"/>
              <p14:cNvContentPartPr/>
              <p14:nvPr/>
            </p14:nvContentPartPr>
            <p14:xfrm>
              <a:off x="4552244" y="1378579"/>
              <a:ext cx="42333" cy="38667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552244" y="1378579"/>
                <a:ext cx="42333" cy="386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墨迹 50"/>
              <p14:cNvContentPartPr/>
              <p14:nvPr/>
            </p14:nvContentPartPr>
            <p14:xfrm>
              <a:off x="4509911" y="1395146"/>
              <a:ext cx="11289" cy="12760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509911" y="1395146"/>
                <a:ext cx="11289" cy="127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墨迹 51"/>
              <p14:cNvContentPartPr/>
              <p14:nvPr/>
            </p14:nvContentPartPr>
            <p14:xfrm>
              <a:off x="4645377" y="1477628"/>
              <a:ext cx="319617" cy="15386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645377" y="1477628"/>
                <a:ext cx="319617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" name="墨迹 52"/>
              <p14:cNvContentPartPr/>
              <p14:nvPr/>
            </p14:nvContentPartPr>
            <p14:xfrm>
              <a:off x="4210755" y="1359192"/>
              <a:ext cx="169333" cy="56116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210755" y="1359192"/>
                <a:ext cx="169333" cy="561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7" name="墨迹 56"/>
              <p14:cNvContentPartPr/>
              <p14:nvPr/>
            </p14:nvContentPartPr>
            <p14:xfrm>
              <a:off x="5061479" y="1522746"/>
              <a:ext cx="266876" cy="1128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061479" y="1522746"/>
                <a:ext cx="26687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墨迹 57"/>
              <p14:cNvContentPartPr/>
              <p14:nvPr/>
            </p14:nvContentPartPr>
            <p14:xfrm>
              <a:off x="5072944" y="1629902"/>
              <a:ext cx="261056" cy="4793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072944" y="1629902"/>
                <a:ext cx="26105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9" name="墨迹 58"/>
              <p14:cNvContentPartPr/>
              <p14:nvPr/>
            </p14:nvContentPartPr>
            <p14:xfrm>
              <a:off x="5486400" y="1391621"/>
              <a:ext cx="110772" cy="27582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486400" y="1391621"/>
                <a:ext cx="110772" cy="275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墨迹 59"/>
              <p14:cNvContentPartPr/>
              <p14:nvPr/>
            </p14:nvContentPartPr>
            <p14:xfrm>
              <a:off x="5712177" y="1378226"/>
              <a:ext cx="146756" cy="22136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712177" y="1378226"/>
                <a:ext cx="146756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" name="墨迹 60"/>
              <p14:cNvContentPartPr/>
              <p14:nvPr/>
            </p14:nvContentPartPr>
            <p14:xfrm>
              <a:off x="5774266" y="1342449"/>
              <a:ext cx="90311" cy="48202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774266" y="1342449"/>
                <a:ext cx="90311" cy="482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墨迹 61"/>
              <p14:cNvContentPartPr/>
              <p14:nvPr/>
            </p14:nvContentPartPr>
            <p14:xfrm>
              <a:off x="5847644" y="1541076"/>
              <a:ext cx="146756" cy="12619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847644" y="1541076"/>
                <a:ext cx="146756" cy="126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墨迹 62"/>
              <p14:cNvContentPartPr/>
              <p14:nvPr/>
            </p14:nvContentPartPr>
            <p14:xfrm>
              <a:off x="6017683" y="1483268"/>
              <a:ext cx="165806" cy="1691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017683" y="1483268"/>
                <a:ext cx="1658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墨迹 63"/>
              <p14:cNvContentPartPr/>
              <p14:nvPr/>
            </p14:nvContentPartPr>
            <p14:xfrm>
              <a:off x="6127044" y="1383866"/>
              <a:ext cx="25400" cy="37011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127044" y="1383866"/>
                <a:ext cx="25400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墨迹 64"/>
              <p14:cNvContentPartPr/>
              <p14:nvPr/>
            </p14:nvContentPartPr>
            <p14:xfrm>
              <a:off x="6369050" y="1421230"/>
              <a:ext cx="223661" cy="18047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369050" y="1421230"/>
                <a:ext cx="223661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墨迹 65"/>
              <p14:cNvContentPartPr/>
              <p14:nvPr/>
            </p14:nvContentPartPr>
            <p14:xfrm>
              <a:off x="6606822" y="1426165"/>
              <a:ext cx="318911" cy="19809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606822" y="1426165"/>
                <a:ext cx="318911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7" name="墨迹 66"/>
              <p14:cNvContentPartPr/>
              <p14:nvPr/>
            </p14:nvContentPartPr>
            <p14:xfrm>
              <a:off x="6963127" y="1488907"/>
              <a:ext cx="199673" cy="180474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963127" y="1488907"/>
                <a:ext cx="19967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墨迹 67"/>
              <p14:cNvContentPartPr/>
              <p14:nvPr/>
            </p14:nvContentPartPr>
            <p14:xfrm>
              <a:off x="2399594" y="1534026"/>
              <a:ext cx="81139" cy="28481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399594" y="1534026"/>
                <a:ext cx="81139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墨迹 68"/>
              <p14:cNvContentPartPr/>
              <p14:nvPr/>
            </p14:nvContentPartPr>
            <p14:xfrm>
              <a:off x="2326216" y="1818836"/>
              <a:ext cx="250472" cy="1409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326216" y="1818836"/>
                <a:ext cx="25047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墨迹 69"/>
              <p14:cNvContentPartPr/>
              <p14:nvPr/>
            </p14:nvContentPartPr>
            <p14:xfrm>
              <a:off x="8619066" y="1860606"/>
              <a:ext cx="64911" cy="6256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619066" y="1860606"/>
                <a:ext cx="64911" cy="62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1" name="墨迹 70"/>
              <p14:cNvContentPartPr/>
              <p14:nvPr/>
            </p14:nvContentPartPr>
            <p14:xfrm>
              <a:off x="7670800" y="3308096"/>
              <a:ext cx="67733" cy="265599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670800" y="3308096"/>
                <a:ext cx="67733" cy="2655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2" name="墨迹 71"/>
              <p14:cNvContentPartPr/>
              <p14:nvPr/>
            </p14:nvContentPartPr>
            <p14:xfrm>
              <a:off x="8133644" y="1985210"/>
              <a:ext cx="105017" cy="5995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133644" y="198521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3" name="墨迹 72"/>
              <p14:cNvContentPartPr/>
              <p14:nvPr/>
            </p14:nvContentPartPr>
            <p14:xfrm>
              <a:off x="8345311" y="1818836"/>
              <a:ext cx="105017" cy="5995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345311" y="181883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4" name="墨迹 73"/>
              <p14:cNvContentPartPr/>
              <p14:nvPr/>
            </p14:nvContentPartPr>
            <p14:xfrm>
              <a:off x="3711222" y="1810376"/>
              <a:ext cx="53622" cy="20585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711222" y="1810376"/>
                <a:ext cx="53622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5" name="墨迹 74"/>
              <p14:cNvContentPartPr/>
              <p14:nvPr/>
            </p14:nvContentPartPr>
            <p14:xfrm>
              <a:off x="4470400" y="1770897"/>
              <a:ext cx="101600" cy="28763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470400" y="1770897"/>
                <a:ext cx="10160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6" name="墨迹 75"/>
              <p14:cNvContentPartPr/>
              <p14:nvPr/>
            </p14:nvContentPartPr>
            <p14:xfrm>
              <a:off x="5779911" y="1772307"/>
              <a:ext cx="122237" cy="13394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779911" y="1772307"/>
                <a:ext cx="122237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7" name="墨迹 76"/>
              <p14:cNvContentPartPr/>
              <p14:nvPr/>
            </p14:nvContentPartPr>
            <p14:xfrm>
              <a:off x="6632222" y="1720139"/>
              <a:ext cx="146755" cy="11843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632222" y="1720139"/>
                <a:ext cx="1467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8" name="墨迹 77"/>
              <p14:cNvContentPartPr/>
              <p14:nvPr/>
            </p14:nvContentPartPr>
            <p14:xfrm>
              <a:off x="8209844" y="936207"/>
              <a:ext cx="105017" cy="5995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209844" y="93620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9" name="墨迹 78"/>
              <p14:cNvContentPartPr/>
              <p14:nvPr/>
            </p14:nvContentPartPr>
            <p14:xfrm>
              <a:off x="3469569" y="2354617"/>
              <a:ext cx="163512" cy="2537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469569" y="2354617"/>
                <a:ext cx="1635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0" name="墨迹 79"/>
              <p14:cNvContentPartPr/>
              <p14:nvPr/>
            </p14:nvContentPartPr>
            <p14:xfrm>
              <a:off x="3759200" y="2265438"/>
              <a:ext cx="5644" cy="30349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759200" y="2265438"/>
                <a:ext cx="5644" cy="303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" name="墨迹 80"/>
              <p14:cNvContentPartPr/>
              <p14:nvPr/>
            </p14:nvContentPartPr>
            <p14:xfrm>
              <a:off x="4368094" y="2346157"/>
              <a:ext cx="147461" cy="1692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368094" y="2346157"/>
                <a:ext cx="14746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" name="墨迹 81"/>
              <p14:cNvContentPartPr/>
              <p14:nvPr/>
            </p14:nvContentPartPr>
            <p14:xfrm>
              <a:off x="4484511" y="2233361"/>
              <a:ext cx="110066" cy="377867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4484511" y="2233361"/>
                <a:ext cx="110066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3" name="墨迹 82"/>
              <p14:cNvContentPartPr/>
              <p14:nvPr/>
            </p14:nvContentPartPr>
            <p14:xfrm>
              <a:off x="5490633" y="2329238"/>
              <a:ext cx="207434" cy="3383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490633" y="2329238"/>
                <a:ext cx="2074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4" name="墨迹 83"/>
              <p14:cNvContentPartPr/>
              <p14:nvPr/>
            </p14:nvContentPartPr>
            <p14:xfrm>
              <a:off x="5588000" y="2277070"/>
              <a:ext cx="16933" cy="22700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5588000" y="2277070"/>
                <a:ext cx="16933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5" name="墨迹 84"/>
              <p14:cNvContentPartPr/>
              <p14:nvPr/>
            </p14:nvContentPartPr>
            <p14:xfrm>
              <a:off x="5734755" y="2143829"/>
              <a:ext cx="139171" cy="318121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5734755" y="2143829"/>
                <a:ext cx="139171" cy="318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6" name="墨迹 85"/>
              <p14:cNvContentPartPr/>
              <p14:nvPr/>
            </p14:nvContentPartPr>
            <p14:xfrm>
              <a:off x="6483350" y="2306679"/>
              <a:ext cx="225072" cy="3383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483350" y="2306679"/>
                <a:ext cx="22507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7" name="墨迹 86"/>
              <p14:cNvContentPartPr/>
              <p14:nvPr/>
            </p14:nvContentPartPr>
            <p14:xfrm>
              <a:off x="6581422" y="2224373"/>
              <a:ext cx="39511" cy="27405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581422" y="2224373"/>
                <a:ext cx="39511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8" name="墨迹 87"/>
              <p14:cNvContentPartPr/>
              <p14:nvPr/>
            </p14:nvContentPartPr>
            <p14:xfrm>
              <a:off x="6716888" y="2205162"/>
              <a:ext cx="268112" cy="21237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716888" y="2205162"/>
                <a:ext cx="268112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9" name="墨迹 88"/>
              <p14:cNvContentPartPr/>
              <p14:nvPr/>
            </p14:nvContentPartPr>
            <p14:xfrm>
              <a:off x="7710311" y="2317958"/>
              <a:ext cx="14111" cy="281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710311" y="2317958"/>
                <a:ext cx="14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0" name="墨迹 89"/>
              <p14:cNvContentPartPr/>
              <p14:nvPr/>
            </p14:nvContentPartPr>
            <p14:xfrm>
              <a:off x="5311422" y="1940092"/>
              <a:ext cx="1761066" cy="79521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311422" y="1940092"/>
                <a:ext cx="1761066" cy="795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1" name="墨迹 90"/>
              <p14:cNvContentPartPr/>
              <p14:nvPr/>
            </p14:nvContentPartPr>
            <p14:xfrm>
              <a:off x="7757583" y="2176258"/>
              <a:ext cx="260350" cy="44061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757583" y="2176258"/>
                <a:ext cx="260350" cy="440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2" name="墨迹 91"/>
              <p14:cNvContentPartPr/>
              <p14:nvPr/>
            </p14:nvContentPartPr>
            <p14:xfrm>
              <a:off x="8019344" y="2297338"/>
              <a:ext cx="266700" cy="30825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019344" y="2297338"/>
                <a:ext cx="266700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3" name="墨迹 92"/>
              <p14:cNvContentPartPr/>
              <p14:nvPr/>
            </p14:nvContentPartPr>
            <p14:xfrm>
              <a:off x="8143346" y="2475873"/>
              <a:ext cx="100365" cy="1127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143346" y="2475873"/>
                <a:ext cx="10036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4" name="墨迹 93"/>
              <p14:cNvContentPartPr/>
              <p14:nvPr/>
            </p14:nvContentPartPr>
            <p14:xfrm>
              <a:off x="8359422" y="2374356"/>
              <a:ext cx="122766" cy="3101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359422" y="2374356"/>
                <a:ext cx="1227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5" name="墨迹 94"/>
              <p14:cNvContentPartPr/>
              <p14:nvPr/>
            </p14:nvContentPartPr>
            <p14:xfrm>
              <a:off x="8318323" y="2255921"/>
              <a:ext cx="492654" cy="39284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318323" y="2255921"/>
                <a:ext cx="492654" cy="392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6" name="墨迹 95"/>
              <p14:cNvContentPartPr/>
              <p14:nvPr/>
            </p14:nvContentPartPr>
            <p14:xfrm>
              <a:off x="3028244" y="3039853"/>
              <a:ext cx="170215" cy="3101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028244" y="3039853"/>
                <a:ext cx="17021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7" name="墨迹 96"/>
              <p14:cNvContentPartPr/>
              <p14:nvPr/>
            </p14:nvContentPartPr>
            <p14:xfrm>
              <a:off x="3076222" y="3073692"/>
              <a:ext cx="28222" cy="16672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076222" y="3073692"/>
                <a:ext cx="28222" cy="166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8" name="墨迹 97"/>
              <p14:cNvContentPartPr/>
              <p14:nvPr/>
            </p14:nvContentPartPr>
            <p14:xfrm>
              <a:off x="3149600" y="3084972"/>
              <a:ext cx="11288" cy="234051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149600" y="3084972"/>
                <a:ext cx="11288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9" name="墨迹 98"/>
              <p14:cNvContentPartPr/>
              <p14:nvPr/>
            </p14:nvContentPartPr>
            <p14:xfrm>
              <a:off x="2958218" y="3310564"/>
              <a:ext cx="340959" cy="1691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958218" y="3310564"/>
                <a:ext cx="34095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0" name="墨迹 99"/>
              <p14:cNvContentPartPr/>
              <p14:nvPr/>
            </p14:nvContentPartPr>
            <p14:xfrm>
              <a:off x="3759200" y="3001784"/>
              <a:ext cx="149577" cy="27776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759200" y="3001784"/>
                <a:ext cx="149577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1" name="墨迹 100"/>
              <p14:cNvContentPartPr/>
              <p14:nvPr/>
            </p14:nvContentPartPr>
            <p14:xfrm>
              <a:off x="3973688" y="3019233"/>
              <a:ext cx="95956" cy="28005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973688" y="3019233"/>
                <a:ext cx="95956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2" name="墨迹 101"/>
              <p14:cNvContentPartPr/>
              <p14:nvPr/>
            </p14:nvContentPartPr>
            <p14:xfrm>
              <a:off x="4007555" y="3187898"/>
              <a:ext cx="138289" cy="7754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007555" y="3187898"/>
                <a:ext cx="138289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3" name="墨迹 102"/>
              <p14:cNvContentPartPr/>
              <p14:nvPr/>
            </p14:nvContentPartPr>
            <p14:xfrm>
              <a:off x="4148666" y="3101891"/>
              <a:ext cx="132645" cy="1410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148666" y="3101891"/>
                <a:ext cx="13264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墨迹 103"/>
              <p14:cNvContentPartPr/>
              <p14:nvPr/>
            </p14:nvContentPartPr>
            <p14:xfrm>
              <a:off x="4126794" y="3172388"/>
              <a:ext cx="202494" cy="2538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126794" y="3172388"/>
                <a:ext cx="202494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5" name="墨迹 104"/>
              <p14:cNvContentPartPr/>
              <p14:nvPr/>
            </p14:nvContentPartPr>
            <p14:xfrm>
              <a:off x="4323644" y="2966536"/>
              <a:ext cx="290689" cy="251852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323644" y="2966536"/>
                <a:ext cx="290689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6" name="墨迹 105"/>
              <p14:cNvContentPartPr/>
              <p14:nvPr/>
            </p14:nvContentPartPr>
            <p14:xfrm>
              <a:off x="4621036" y="2960896"/>
              <a:ext cx="196497" cy="5075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621036" y="2960896"/>
                <a:ext cx="19649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7" name="墨迹 106"/>
              <p14:cNvContentPartPr/>
              <p14:nvPr/>
            </p14:nvContentPartPr>
            <p14:xfrm>
              <a:off x="4631266" y="2919655"/>
              <a:ext cx="155222" cy="22171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631266" y="2919655"/>
                <a:ext cx="155222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8" name="墨迹 107"/>
              <p14:cNvContentPartPr/>
              <p14:nvPr/>
            </p14:nvContentPartPr>
            <p14:xfrm>
              <a:off x="4707466" y="3079332"/>
              <a:ext cx="28222" cy="10891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707466" y="3079332"/>
                <a:ext cx="28222" cy="108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9" name="墨迹 108"/>
              <p14:cNvContentPartPr/>
              <p14:nvPr/>
            </p14:nvContentPartPr>
            <p14:xfrm>
              <a:off x="4746977" y="3051133"/>
              <a:ext cx="158045" cy="10363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746977" y="3051133"/>
                <a:ext cx="158045" cy="103631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5" y="3630295"/>
            <a:ext cx="8110220" cy="2934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05" y="125730"/>
            <a:ext cx="8854440" cy="3504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8103305" y="3681557"/>
              <a:ext cx="131939" cy="20144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103305" y="3681557"/>
                <a:ext cx="131939" cy="201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314266" y="3682791"/>
              <a:ext cx="81844" cy="20303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314266" y="3682791"/>
                <a:ext cx="81844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432800" y="3690369"/>
              <a:ext cx="79022" cy="15809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432800" y="3690369"/>
                <a:ext cx="79022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8446911" y="3637672"/>
              <a:ext cx="53622" cy="19739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446911" y="3637672"/>
                <a:ext cx="53622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455377" y="3756108"/>
              <a:ext cx="98778" cy="6767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455377" y="3756108"/>
                <a:ext cx="987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8503355" y="3624983"/>
              <a:ext cx="70556" cy="33415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503355" y="3624983"/>
                <a:ext cx="70556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8579555" y="3707289"/>
              <a:ext cx="213078" cy="13905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579555" y="3707289"/>
                <a:ext cx="21307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768644" y="3586914"/>
              <a:ext cx="146756" cy="32146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768644" y="3586914"/>
                <a:ext cx="14675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7906455" y="3922482"/>
              <a:ext cx="1093612" cy="7613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906455" y="3922482"/>
                <a:ext cx="1093612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8096955" y="4049378"/>
              <a:ext cx="8467" cy="845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096955" y="4049378"/>
                <a:ext cx="84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074025" y="4038098"/>
              <a:ext cx="149930" cy="20303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074025" y="4038098"/>
                <a:ext cx="14993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325555" y="4038098"/>
              <a:ext cx="56445" cy="19739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325555" y="4038098"/>
                <a:ext cx="5644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472311" y="4004259"/>
              <a:ext cx="60678" cy="6767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472311" y="4004259"/>
                <a:ext cx="606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432800" y="4014482"/>
              <a:ext cx="423333" cy="23228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432800" y="4014482"/>
                <a:ext cx="423333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8839200" y="3992980"/>
              <a:ext cx="105303" cy="26789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839200" y="3992980"/>
                <a:ext cx="105303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9096022" y="3739189"/>
              <a:ext cx="192793" cy="26789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096022" y="3739189"/>
                <a:ext cx="192793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344377" y="3694070"/>
              <a:ext cx="112889" cy="30173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344377" y="3694070"/>
                <a:ext cx="112889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541227" y="3625335"/>
              <a:ext cx="289454" cy="33733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541227" y="3625335"/>
                <a:ext cx="289454" cy="337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962444" y="3897103"/>
              <a:ext cx="16933" cy="3101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962444" y="3897103"/>
                <a:ext cx="169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323688" y="3637672"/>
              <a:ext cx="101600" cy="10151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323688" y="3637672"/>
                <a:ext cx="1016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191750" y="3801226"/>
              <a:ext cx="273050" cy="1692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191750" y="3801226"/>
                <a:ext cx="27305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489318" y="3593964"/>
              <a:ext cx="212549" cy="67818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489318" y="3593964"/>
                <a:ext cx="212549" cy="678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742788" y="3560125"/>
              <a:ext cx="184856" cy="29186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742788" y="3560125"/>
                <a:ext cx="184856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0850562" y="3535451"/>
              <a:ext cx="350838" cy="36165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850562" y="3535451"/>
                <a:ext cx="350838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1201400" y="3624630"/>
              <a:ext cx="57326" cy="18399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201400" y="3624630"/>
                <a:ext cx="57326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1260667" y="3611764"/>
              <a:ext cx="189088" cy="18664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260667" y="3611764"/>
                <a:ext cx="189088" cy="186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1396310" y="3451559"/>
              <a:ext cx="242535" cy="52732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1396310" y="3451559"/>
                <a:ext cx="242535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9239955" y="4342648"/>
              <a:ext cx="166688" cy="6203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239955" y="4342648"/>
                <a:ext cx="166688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9172222" y="4421605"/>
              <a:ext cx="112888" cy="32517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172222" y="4421605"/>
                <a:ext cx="112888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234311" y="4478003"/>
              <a:ext cx="191911" cy="15544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234311" y="4478003"/>
                <a:ext cx="191911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9296400" y="4251529"/>
              <a:ext cx="347662" cy="54371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296400" y="4251529"/>
                <a:ext cx="347662" cy="5437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9454444" y="4502501"/>
              <a:ext cx="338666" cy="13147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454444" y="4502501"/>
                <a:ext cx="338666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9838266" y="4218572"/>
              <a:ext cx="67734" cy="8741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838266" y="4218572"/>
                <a:ext cx="6773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9746368" y="4335598"/>
              <a:ext cx="176565" cy="29644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746368" y="4335598"/>
                <a:ext cx="176565" cy="296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9826977" y="4562600"/>
              <a:ext cx="222956" cy="78957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826977" y="4562600"/>
                <a:ext cx="2229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10151533" y="4506202"/>
              <a:ext cx="72672" cy="101516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151533" y="4506202"/>
                <a:ext cx="72672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10299700" y="4308809"/>
              <a:ext cx="297744" cy="27846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299700" y="4308809"/>
                <a:ext cx="297744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10456332" y="4342648"/>
              <a:ext cx="177800" cy="19175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456332" y="4342648"/>
                <a:ext cx="1778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10666236" y="4245185"/>
              <a:ext cx="337608" cy="38086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666236" y="4245185"/>
                <a:ext cx="337608" cy="380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1031361" y="4171338"/>
              <a:ext cx="313973" cy="64223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031361" y="4171338"/>
                <a:ext cx="313973" cy="642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1051822" y="4328372"/>
              <a:ext cx="167040" cy="18347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051822" y="4328372"/>
                <a:ext cx="167040" cy="183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1288888" y="4314448"/>
              <a:ext cx="88194" cy="14381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288888" y="4314448"/>
                <a:ext cx="88194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1118850" y="4441344"/>
              <a:ext cx="274461" cy="4229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118850" y="4441344"/>
                <a:ext cx="27446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1387313" y="4160764"/>
              <a:ext cx="237419" cy="41681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387313" y="4160764"/>
                <a:ext cx="237419" cy="416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1610622" y="4466723"/>
              <a:ext cx="70908" cy="8459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610622" y="4466723"/>
                <a:ext cx="7090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8788400" y="5041278"/>
              <a:ext cx="16933" cy="12196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788400" y="5041278"/>
                <a:ext cx="16933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8726311" y="4888651"/>
              <a:ext cx="280106" cy="70603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726311" y="4888651"/>
                <a:ext cx="280106" cy="706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9105194" y="4921961"/>
              <a:ext cx="366183" cy="33204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105194" y="4921961"/>
                <a:ext cx="366183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9428691" y="4886888"/>
              <a:ext cx="370064" cy="30032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428691" y="4886888"/>
                <a:ext cx="370064" cy="300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9743369" y="4799472"/>
              <a:ext cx="298097" cy="37786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743369" y="4799472"/>
                <a:ext cx="298097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0176933" y="5092741"/>
              <a:ext cx="90311" cy="10151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176933" y="5092741"/>
                <a:ext cx="9031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10378369" y="4855870"/>
              <a:ext cx="155575" cy="11843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378369" y="4855870"/>
                <a:ext cx="155575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0380133" y="4886888"/>
              <a:ext cx="118534" cy="24815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380133" y="4886888"/>
                <a:ext cx="118534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0419644" y="4771273"/>
              <a:ext cx="95956" cy="138175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419644" y="4771273"/>
                <a:ext cx="9595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0293350" y="4833310"/>
              <a:ext cx="257527" cy="28199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293350" y="4833310"/>
                <a:ext cx="257527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0295466" y="4903808"/>
              <a:ext cx="268111" cy="21995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295466" y="4903808"/>
                <a:ext cx="268111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10484555" y="4791717"/>
              <a:ext cx="135996" cy="20232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484555" y="4791717"/>
                <a:ext cx="135996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10487377" y="4816391"/>
              <a:ext cx="270933" cy="12407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487377" y="4816391"/>
                <a:ext cx="27093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10471855" y="4876666"/>
              <a:ext cx="253824" cy="60522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471855" y="4876666"/>
                <a:ext cx="253824" cy="605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10769070" y="4822031"/>
              <a:ext cx="251707" cy="32305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769070" y="4822031"/>
                <a:ext cx="251707" cy="323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10910711" y="5055201"/>
              <a:ext cx="112889" cy="3472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910711" y="5055201"/>
                <a:ext cx="112889" cy="3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10962922" y="4754353"/>
              <a:ext cx="272345" cy="70497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962922" y="4754353"/>
                <a:ext cx="272345" cy="704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11252200" y="4823441"/>
              <a:ext cx="215370" cy="427215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1252200" y="4823441"/>
                <a:ext cx="215370" cy="427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8952088" y="5446463"/>
              <a:ext cx="180622" cy="54582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952088" y="5446463"/>
                <a:ext cx="180622" cy="545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9163050" y="5645442"/>
              <a:ext cx="105127" cy="11279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163050" y="5645442"/>
                <a:ext cx="10512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9345788" y="5493167"/>
              <a:ext cx="269522" cy="16355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345788" y="5493167"/>
                <a:ext cx="26952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9632244" y="5390946"/>
              <a:ext cx="175683" cy="24039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632244" y="5390946"/>
                <a:ext cx="175683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9742311" y="5422669"/>
              <a:ext cx="244828" cy="16919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742311" y="5422669"/>
                <a:ext cx="24482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9706680" y="5493167"/>
              <a:ext cx="221897" cy="23969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706680" y="5493167"/>
                <a:ext cx="221897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9860844" y="5333138"/>
              <a:ext cx="488244" cy="40818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860844" y="5333138"/>
                <a:ext cx="488244" cy="408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10532532" y="5611603"/>
              <a:ext cx="79023" cy="13817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532532" y="5611603"/>
                <a:ext cx="7902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10686873" y="5399406"/>
              <a:ext cx="142875" cy="24110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686873" y="5399406"/>
                <a:ext cx="142875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10752667" y="5510087"/>
              <a:ext cx="50800" cy="19739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752667" y="5510087"/>
                <a:ext cx="508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10750550" y="5356226"/>
              <a:ext cx="459317" cy="40201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750550" y="5356226"/>
                <a:ext cx="459317" cy="402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11172295" y="5332256"/>
              <a:ext cx="304270" cy="24409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172295" y="5332256"/>
                <a:ext cx="304270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1106502" y="5279560"/>
              <a:ext cx="278342" cy="47303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106502" y="5279560"/>
                <a:ext cx="278342" cy="473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1322755" y="5696200"/>
              <a:ext cx="119945" cy="98697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322755" y="5696200"/>
                <a:ext cx="119945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9095316" y="6076887"/>
              <a:ext cx="155928" cy="20303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095316" y="6076887"/>
                <a:ext cx="15592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9156700" y="5868919"/>
              <a:ext cx="388055" cy="73299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156700" y="5868919"/>
                <a:ext cx="388055" cy="732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9406466" y="6256479"/>
              <a:ext cx="87489" cy="7701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406466" y="6256479"/>
                <a:ext cx="87489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9795933" y="5949991"/>
              <a:ext cx="85549" cy="34966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795933" y="5949991"/>
                <a:ext cx="8554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9733315" y="6194970"/>
              <a:ext cx="271462" cy="15315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733315" y="6194970"/>
                <a:ext cx="271462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0086622" y="6133285"/>
              <a:ext cx="105017" cy="5995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086622" y="613328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6175022" y="4229851"/>
              <a:ext cx="674510" cy="524502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175022" y="4229851"/>
                <a:ext cx="674510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3667830" y="4867149"/>
              <a:ext cx="122414" cy="21995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667830" y="4867149"/>
                <a:ext cx="12241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3795888" y="4805111"/>
              <a:ext cx="146756" cy="35530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795888" y="4805111"/>
                <a:ext cx="146756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3889022" y="5036343"/>
              <a:ext cx="56444" cy="5639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889022" y="5036343"/>
                <a:ext cx="564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3965222" y="4810751"/>
              <a:ext cx="115711" cy="35812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965222" y="4810751"/>
                <a:ext cx="115711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2096381" y="6188273"/>
              <a:ext cx="71085" cy="13570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096381" y="6188273"/>
                <a:ext cx="71085" cy="135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2195688" y="6277100"/>
              <a:ext cx="76200" cy="2819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195688" y="6277100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2353733" y="6136105"/>
              <a:ext cx="62089" cy="12160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353733" y="6136105"/>
                <a:ext cx="62089" cy="121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2448277" y="6102266"/>
              <a:ext cx="210256" cy="21995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448277" y="6102266"/>
                <a:ext cx="2102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4688945" y="6096626"/>
              <a:ext cx="182210" cy="16919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688945" y="6096626"/>
                <a:ext cx="18221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4721577" y="6017669"/>
              <a:ext cx="316619" cy="49066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721577" y="6017669"/>
                <a:ext cx="316619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4950177" y="6272870"/>
              <a:ext cx="56445" cy="60628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950177" y="6272870"/>
                <a:ext cx="56445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5088466" y="6107906"/>
              <a:ext cx="127001" cy="17483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5088466" y="6107906"/>
                <a:ext cx="12700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5096933" y="6130465"/>
              <a:ext cx="98778" cy="15791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5096933" y="6130465"/>
                <a:ext cx="987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5253743" y="6062787"/>
              <a:ext cx="147990" cy="18399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253743" y="6062787"/>
                <a:ext cx="147990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5311422" y="5991585"/>
              <a:ext cx="248355" cy="39549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311422" y="5991585"/>
                <a:ext cx="248355" cy="395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5444066" y="6233391"/>
              <a:ext cx="113418" cy="6626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444066" y="6233391"/>
                <a:ext cx="113418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4450468" y="6401175"/>
              <a:ext cx="1247599" cy="5639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450468" y="6401175"/>
                <a:ext cx="124759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4557888" y="6609848"/>
              <a:ext cx="115712" cy="21219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557888" y="6609848"/>
                <a:ext cx="115712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4724400" y="6576009"/>
              <a:ext cx="88370" cy="24022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724400" y="6576009"/>
                <a:ext cx="88370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4673600" y="6525251"/>
              <a:ext cx="302859" cy="44554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673600" y="6525251"/>
                <a:ext cx="302859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4882444" y="6739564"/>
              <a:ext cx="79022" cy="7701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882444" y="6739564"/>
                <a:ext cx="79022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5077177" y="6604208"/>
              <a:ext cx="138289" cy="16355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077177" y="6604208"/>
                <a:ext cx="138289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5074355" y="6640338"/>
              <a:ext cx="118533" cy="11614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074355" y="6640338"/>
                <a:ext cx="118533" cy="11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5271205" y="6592929"/>
              <a:ext cx="136172" cy="9587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5271205" y="6592929"/>
                <a:ext cx="13617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5407377" y="6519611"/>
              <a:ext cx="71438" cy="26225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407377" y="6519611"/>
                <a:ext cx="7143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5362222" y="6481542"/>
              <a:ext cx="310444" cy="497713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5362222" y="6481542"/>
                <a:ext cx="310444" cy="4977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5616222" y="6711365"/>
              <a:ext cx="73378" cy="71907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616222" y="6711365"/>
                <a:ext cx="73378" cy="71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8509000" y="2072627"/>
              <a:ext cx="105017" cy="59958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8509000" y="207262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8410222" y="2069807"/>
              <a:ext cx="121355" cy="15227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410222" y="2069807"/>
                <a:ext cx="12135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8387644" y="1697580"/>
              <a:ext cx="220133" cy="12971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8387644" y="1697580"/>
                <a:ext cx="22013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8664222" y="1748338"/>
              <a:ext cx="136172" cy="122666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8664222" y="1748338"/>
                <a:ext cx="136172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7877880" y="1297154"/>
              <a:ext cx="667809" cy="439905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877880" y="1297154"/>
                <a:ext cx="667809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8607777" y="1189998"/>
              <a:ext cx="16934" cy="16637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607777" y="1189998"/>
                <a:ext cx="1693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8630355" y="1131837"/>
              <a:ext cx="299156" cy="340856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630355" y="1131837"/>
                <a:ext cx="299156" cy="340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5263444" y="4864329"/>
              <a:ext cx="105017" cy="5995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263444" y="4864329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4579055" y="4660415"/>
              <a:ext cx="176389" cy="285691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4579055" y="4660415"/>
                <a:ext cx="176389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4873977" y="4675396"/>
              <a:ext cx="121356" cy="163554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4873977" y="4675396"/>
                <a:ext cx="12135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4850518" y="4667994"/>
              <a:ext cx="133526" cy="232994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4850518" y="4667994"/>
                <a:ext cx="133526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4817533" y="4638032"/>
              <a:ext cx="211667" cy="316534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4817533" y="4638032"/>
                <a:ext cx="211667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5099226" y="4630277"/>
              <a:ext cx="97367" cy="25590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099226" y="4630277"/>
                <a:ext cx="97367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5206118" y="4626576"/>
              <a:ext cx="99659" cy="283753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5206118" y="4626576"/>
                <a:ext cx="99659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5260622" y="4575818"/>
              <a:ext cx="206728" cy="41346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5260622" y="4575818"/>
                <a:ext cx="206728" cy="413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5384800" y="4830490"/>
              <a:ext cx="16933" cy="2820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5384800" y="4830490"/>
                <a:ext cx="1693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5362222" y="4801410"/>
              <a:ext cx="90311" cy="6010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362222" y="4801410"/>
                <a:ext cx="90311" cy="60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4455759" y="4861509"/>
              <a:ext cx="1133652" cy="16355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4455759" y="4861509"/>
                <a:ext cx="113365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5034844" y="4881249"/>
              <a:ext cx="222956" cy="31300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034844" y="4881249"/>
                <a:ext cx="22295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5614811" y="4822031"/>
              <a:ext cx="162278" cy="2255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5614811" y="4822031"/>
                <a:ext cx="1622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5592938" y="4923547"/>
              <a:ext cx="181328" cy="1974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5592938" y="4923547"/>
                <a:ext cx="18132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5926666" y="4744484"/>
              <a:ext cx="90311" cy="7754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5926666" y="4744484"/>
                <a:ext cx="90311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5865988" y="4772682"/>
              <a:ext cx="109538" cy="43849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5865988" y="4772682"/>
                <a:ext cx="109538" cy="438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6008511" y="4765633"/>
              <a:ext cx="93133" cy="29608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6008511" y="4765633"/>
                <a:ext cx="93133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6062133" y="4951746"/>
              <a:ext cx="64911" cy="8177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6062133" y="4951746"/>
                <a:ext cx="649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6180666" y="4772682"/>
              <a:ext cx="79022" cy="266481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6180666" y="4772682"/>
                <a:ext cx="79022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6206066" y="4647197"/>
              <a:ext cx="327378" cy="68805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206066" y="4647197"/>
                <a:ext cx="327378" cy="688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6420555" y="5004443"/>
              <a:ext cx="93134" cy="9200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6420555" y="5004443"/>
                <a:ext cx="93134" cy="9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6973711" y="6100856"/>
              <a:ext cx="36689" cy="452595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6973711" y="6100856"/>
                <a:ext cx="36689" cy="452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6974416" y="6271989"/>
              <a:ext cx="179916" cy="179945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6974416" y="6271989"/>
                <a:ext cx="179916" cy="179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7168444" y="6367337"/>
              <a:ext cx="222956" cy="144696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168444" y="6367337"/>
                <a:ext cx="222956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7407803" y="6254541"/>
              <a:ext cx="133174" cy="2819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407803" y="6254541"/>
                <a:ext cx="13317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7387343" y="6347597"/>
              <a:ext cx="260879" cy="3101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387343" y="6347597"/>
                <a:ext cx="26087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7667096" y="6074596"/>
              <a:ext cx="41804" cy="422456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7667096" y="6074596"/>
                <a:ext cx="41804" cy="422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7702550" y="6220702"/>
              <a:ext cx="199672" cy="72753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7702550" y="6220702"/>
                <a:ext cx="199672" cy="727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7857066" y="6327858"/>
              <a:ext cx="100189" cy="191753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7857066" y="6327858"/>
                <a:ext cx="1001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7989711" y="6248901"/>
              <a:ext cx="160866" cy="3383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7989711" y="6248901"/>
                <a:ext cx="16086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7970661" y="6358877"/>
              <a:ext cx="253294" cy="2537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7970661" y="6358877"/>
                <a:ext cx="25329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8308622" y="6066665"/>
              <a:ext cx="39511" cy="42192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308622" y="6066665"/>
                <a:ext cx="39511" cy="421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8383940" y="6235859"/>
              <a:ext cx="201260" cy="185056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383940" y="6235859"/>
                <a:ext cx="201260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8585200" y="6260180"/>
              <a:ext cx="162277" cy="18963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585200" y="6260180"/>
                <a:ext cx="162277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8509000" y="6222640"/>
              <a:ext cx="279400" cy="350550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509000" y="6222640"/>
                <a:ext cx="279400" cy="350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1868311" y="6503573"/>
              <a:ext cx="16933" cy="34596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868311" y="6503573"/>
                <a:ext cx="16933" cy="345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1937984" y="6511152"/>
              <a:ext cx="237949" cy="205853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937984" y="6511152"/>
                <a:ext cx="237949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2062338" y="6564730"/>
              <a:ext cx="150284" cy="3947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2062338" y="6564730"/>
                <a:ext cx="15028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2231672" y="6591166"/>
              <a:ext cx="155928" cy="104865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2231672" y="6591166"/>
                <a:ext cx="155928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2486377" y="6552745"/>
              <a:ext cx="81845" cy="124781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2486377" y="6552745"/>
                <a:ext cx="81845" cy="124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2451100" y="6566668"/>
              <a:ext cx="100188" cy="13059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2451100" y="6566668"/>
                <a:ext cx="100188" cy="130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2678994" y="6536531"/>
              <a:ext cx="134761" cy="100107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2678994" y="6536531"/>
                <a:ext cx="134761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2652888" y="6389896"/>
              <a:ext cx="321734" cy="668316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2652888" y="6389896"/>
                <a:ext cx="321734" cy="668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2921000" y="6673296"/>
              <a:ext cx="68615" cy="66267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2921000" y="6673296"/>
                <a:ext cx="68615" cy="66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3046236" y="6570369"/>
              <a:ext cx="140052" cy="2256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3046236" y="6570369"/>
                <a:ext cx="14005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3014133" y="6654966"/>
              <a:ext cx="115711" cy="1410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3014133" y="6654966"/>
                <a:ext cx="1157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3241851" y="6564730"/>
              <a:ext cx="60149" cy="8459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3241851" y="6564730"/>
                <a:ext cx="6014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3335866" y="6621128"/>
              <a:ext cx="42334" cy="3665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3335866" y="6621128"/>
                <a:ext cx="4233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3409244" y="6559090"/>
              <a:ext cx="50800" cy="50758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3409244" y="6559090"/>
                <a:ext cx="508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3463925" y="6474493"/>
              <a:ext cx="204963" cy="163554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3463925" y="6474493"/>
                <a:ext cx="204963" cy="16355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54660"/>
            <a:ext cx="11938000" cy="45256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276923" y="1446609"/>
              <a:ext cx="26988" cy="76137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276923" y="1446609"/>
                <a:ext cx="2698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698977" y="1383690"/>
              <a:ext cx="28223" cy="91347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698977" y="1383690"/>
                <a:ext cx="28223" cy="913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693333" y="1436387"/>
              <a:ext cx="33867" cy="88368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693333" y="1436387"/>
                <a:ext cx="33867" cy="883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1693333" y="1404310"/>
              <a:ext cx="73378" cy="93056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693333" y="1404310"/>
                <a:ext cx="73378" cy="930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749777" y="2004949"/>
              <a:ext cx="56445" cy="24533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749777" y="2004949"/>
                <a:ext cx="56445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715911" y="1603818"/>
              <a:ext cx="14111" cy="77794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715911" y="1603818"/>
                <a:ext cx="14111" cy="777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790700" y="2167622"/>
              <a:ext cx="4233" cy="1304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790700" y="2167622"/>
                <a:ext cx="4233" cy="13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670755" y="1462647"/>
              <a:ext cx="39511" cy="74533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670755" y="1462647"/>
                <a:ext cx="39511" cy="745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797755" y="2021869"/>
              <a:ext cx="25400" cy="282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797755" y="2021869"/>
                <a:ext cx="254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751718" y="1985210"/>
              <a:ext cx="158220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751718" y="1985210"/>
                <a:ext cx="15822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3680177" y="2415950"/>
              <a:ext cx="273050" cy="21783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680177" y="2415950"/>
                <a:ext cx="273050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3697111" y="2464593"/>
              <a:ext cx="141111" cy="22735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697111" y="2464593"/>
                <a:ext cx="141111" cy="2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3454400" y="2402555"/>
              <a:ext cx="95955" cy="564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454400" y="2402555"/>
                <a:ext cx="959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3392311" y="2368717"/>
              <a:ext cx="316089" cy="36094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392311" y="2368717"/>
                <a:ext cx="316089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3558822" y="2501252"/>
              <a:ext cx="105012" cy="5995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558822" y="2501252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3467629" y="2402555"/>
              <a:ext cx="201259" cy="25379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467629" y="2402555"/>
                <a:ext cx="201259" cy="253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3663244" y="2605588"/>
              <a:ext cx="2822" cy="16531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663244" y="2605588"/>
                <a:ext cx="2822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3714044" y="2517290"/>
              <a:ext cx="16933" cy="20955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714044" y="2517290"/>
                <a:ext cx="16933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3704695" y="2467413"/>
              <a:ext cx="349780" cy="6908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704695" y="2467413"/>
                <a:ext cx="349780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3673122" y="2458953"/>
              <a:ext cx="328789" cy="1692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673122" y="2458953"/>
                <a:ext cx="3287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3968044" y="2492792"/>
              <a:ext cx="14111" cy="8459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968044" y="2492792"/>
                <a:ext cx="141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3676473" y="2037907"/>
              <a:ext cx="189971" cy="28304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676473" y="2037907"/>
                <a:ext cx="189971" cy="283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3653895" y="2038083"/>
              <a:ext cx="175860" cy="26859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653895" y="2038083"/>
                <a:ext cx="175860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6074833" y="1598884"/>
              <a:ext cx="450144" cy="74886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074833" y="1598884"/>
                <a:ext cx="450144" cy="748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5929488" y="2673266"/>
              <a:ext cx="206022" cy="25661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29488" y="2673266"/>
                <a:ext cx="206022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5943600" y="2694415"/>
              <a:ext cx="172155" cy="21572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943600" y="2694415"/>
                <a:ext cx="172155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7262283" y="4857808"/>
              <a:ext cx="148872" cy="25890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262283" y="4857808"/>
                <a:ext cx="148872" cy="258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7330722" y="5027002"/>
              <a:ext cx="60678" cy="10310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330722" y="5027002"/>
                <a:ext cx="60678" cy="103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7380816" y="4833486"/>
              <a:ext cx="258939" cy="48484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380816" y="4833486"/>
                <a:ext cx="258939" cy="484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7476066" y="4978359"/>
              <a:ext cx="121356" cy="18206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476066" y="4978359"/>
                <a:ext cx="121356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7501466" y="4822031"/>
              <a:ext cx="101600" cy="507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501466" y="4822031"/>
                <a:ext cx="1016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7640813" y="4733909"/>
              <a:ext cx="241653" cy="20655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640813" y="4733909"/>
                <a:ext cx="241653" cy="206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7684911" y="4822031"/>
              <a:ext cx="166511" cy="25379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684911" y="4822031"/>
                <a:ext cx="1665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7594247" y="4906628"/>
              <a:ext cx="378530" cy="23475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594247" y="4906628"/>
                <a:ext cx="378530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7969955" y="4793832"/>
              <a:ext cx="279400" cy="29538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969955" y="4793832"/>
                <a:ext cx="279400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8236655" y="4779732"/>
              <a:ext cx="184856" cy="27300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236655" y="4779732"/>
                <a:ext cx="184856" cy="273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8266288" y="4776912"/>
              <a:ext cx="76200" cy="29327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266288" y="4776912"/>
                <a:ext cx="7620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8365066" y="4782552"/>
              <a:ext cx="282222" cy="35530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365066" y="4782552"/>
                <a:ext cx="282222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939866" y="4184733"/>
              <a:ext cx="427037" cy="4229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939866" y="4184733"/>
                <a:ext cx="42703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358488" y="4658476"/>
              <a:ext cx="440267" cy="3947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358488" y="4658476"/>
                <a:ext cx="4402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1054644" y="3457198"/>
              <a:ext cx="226660" cy="26665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054644" y="3457198"/>
                <a:ext cx="226660" cy="266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11046177" y="3504608"/>
              <a:ext cx="149577" cy="28251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046177" y="3504608"/>
                <a:ext cx="149577" cy="282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10275005" y="4299820"/>
              <a:ext cx="373239" cy="42703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275005" y="4299820"/>
                <a:ext cx="373239" cy="427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628488" y="4344057"/>
              <a:ext cx="79023" cy="37645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628488" y="4344057"/>
                <a:ext cx="79023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659532" y="4233905"/>
              <a:ext cx="251178" cy="59094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659532" y="4233905"/>
                <a:ext cx="251178" cy="590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727267" y="4453329"/>
              <a:ext cx="160867" cy="16848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727267" y="4453329"/>
                <a:ext cx="160867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741377" y="4611243"/>
              <a:ext cx="252588" cy="12407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741377" y="4611243"/>
                <a:ext cx="25258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819694" y="4596439"/>
              <a:ext cx="113594" cy="4511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819694" y="4596439"/>
                <a:ext cx="11359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1142132" y="4573879"/>
              <a:ext cx="5645" cy="3665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142132" y="4573879"/>
                <a:ext cx="564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346251" y="862889"/>
              <a:ext cx="520171" cy="40677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46251" y="862889"/>
                <a:ext cx="520171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725178" y="3600308"/>
              <a:ext cx="1097845" cy="65774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725178" y="3600308"/>
                <a:ext cx="1097845" cy="657742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" y="894715"/>
            <a:ext cx="11349355" cy="2674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0436577" y="1652462"/>
              <a:ext cx="132644" cy="180473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0436577" y="1652462"/>
                <a:ext cx="13264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951155" y="1596064"/>
              <a:ext cx="214489" cy="34966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951155" y="1596064"/>
                <a:ext cx="214489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461955" y="2650707"/>
              <a:ext cx="73378" cy="36094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461955" y="2650707"/>
                <a:ext cx="73378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722533" y="1923172"/>
              <a:ext cx="129822" cy="40888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722533" y="1923172"/>
                <a:ext cx="129822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121422" y="1748338"/>
              <a:ext cx="360" cy="4793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121422" y="1748338"/>
                <a:ext cx="36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8576733" y="197393"/>
              <a:ext cx="19756" cy="5639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576733" y="197393"/>
                <a:ext cx="197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755466" y="1350732"/>
              <a:ext cx="45156" cy="1974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755466" y="1350732"/>
                <a:ext cx="451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6897511" y="1838575"/>
              <a:ext cx="5644" cy="17483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897511" y="1838575"/>
                <a:ext cx="564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925733" y="1906253"/>
              <a:ext cx="67734" cy="1691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925733" y="1906253"/>
                <a:ext cx="677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7004755" y="1769488"/>
              <a:ext cx="360" cy="23264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004755" y="1769488"/>
                <a:ext cx="36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7651044" y="2859379"/>
              <a:ext cx="19756" cy="15509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651044" y="2859379"/>
                <a:ext cx="19756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7682088" y="2924237"/>
              <a:ext cx="73378" cy="1973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682088" y="2924237"/>
                <a:ext cx="733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7758288" y="2874889"/>
              <a:ext cx="36689" cy="14522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758288" y="2874889"/>
                <a:ext cx="36689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450666" y="2547428"/>
              <a:ext cx="11289" cy="19351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450666" y="2547428"/>
                <a:ext cx="11289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784622" y="2588669"/>
              <a:ext cx="53622" cy="29891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784622" y="2588669"/>
                <a:ext cx="53622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959600" y="2943976"/>
              <a:ext cx="67733" cy="20867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959600" y="2943976"/>
                <a:ext cx="67733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027333" y="2915777"/>
              <a:ext cx="200378" cy="16919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027333" y="2915777"/>
                <a:ext cx="200378" cy="16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270044" y="2774782"/>
              <a:ext cx="239888" cy="24251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270044" y="2774782"/>
                <a:ext cx="23988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3290711" y="2508302"/>
              <a:ext cx="146755" cy="29538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290711" y="2508302"/>
                <a:ext cx="146755" cy="295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3270955" y="2492087"/>
              <a:ext cx="155222" cy="25449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270955" y="2492087"/>
                <a:ext cx="155222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266494" y="2592899"/>
              <a:ext cx="226483" cy="19880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266494" y="2592899"/>
                <a:ext cx="226483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4292600" y="2608408"/>
              <a:ext cx="155222" cy="29609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292600" y="2608408"/>
                <a:ext cx="15522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4374444" y="2724024"/>
              <a:ext cx="174978" cy="23123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374444" y="2724024"/>
                <a:ext cx="1749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4555066" y="2712745"/>
              <a:ext cx="191911" cy="16848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555066" y="2712745"/>
                <a:ext cx="191911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4586111" y="2602768"/>
              <a:ext cx="141640" cy="28199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586111" y="2602768"/>
                <a:ext cx="141640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752622" y="2735304"/>
              <a:ext cx="122766" cy="10433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752622" y="2735304"/>
                <a:ext cx="122766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4879622" y="2639427"/>
              <a:ext cx="160866" cy="22647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879622" y="2639427"/>
                <a:ext cx="160866" cy="226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4933244" y="2514118"/>
              <a:ext cx="251178" cy="61315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933244" y="2514118"/>
                <a:ext cx="251178" cy="613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4950177" y="2749403"/>
              <a:ext cx="214489" cy="22841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950177" y="2749403"/>
                <a:ext cx="21448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5006622" y="2523811"/>
              <a:ext cx="101600" cy="9023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006622" y="2523811"/>
                <a:ext cx="10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5116512" y="2611228"/>
              <a:ext cx="226307" cy="28357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116512" y="2611228"/>
                <a:ext cx="226307" cy="283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5215466" y="2699350"/>
              <a:ext cx="107244" cy="20884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215466" y="2699350"/>
                <a:ext cx="107244" cy="208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5452533" y="2566110"/>
              <a:ext cx="86784" cy="17853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452533" y="2566110"/>
                <a:ext cx="86784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525911" y="2606998"/>
              <a:ext cx="14111" cy="46105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525911" y="2606998"/>
                <a:ext cx="14111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5399969" y="2667626"/>
              <a:ext cx="300919" cy="20479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399969" y="2667626"/>
                <a:ext cx="300919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5727523" y="2583734"/>
              <a:ext cx="334610" cy="34755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727523" y="2583734"/>
                <a:ext cx="334610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5957358" y="2549190"/>
              <a:ext cx="73731" cy="4793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957358" y="2549190"/>
                <a:ext cx="73731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7185377" y="4630277"/>
              <a:ext cx="54504" cy="8177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185377" y="4630277"/>
                <a:ext cx="54504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7155568" y="4745893"/>
              <a:ext cx="122943" cy="30137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155568" y="4745893"/>
                <a:ext cx="122943" cy="301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7302323" y="4596439"/>
              <a:ext cx="125766" cy="44836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302323" y="4596439"/>
                <a:ext cx="125766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7424384" y="4521006"/>
              <a:ext cx="186091" cy="42228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424384" y="4521006"/>
                <a:ext cx="186091" cy="422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7518400" y="4855870"/>
              <a:ext cx="197555" cy="14381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518400" y="4855870"/>
                <a:ext cx="197555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7528983" y="4818506"/>
              <a:ext cx="119239" cy="4864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528983" y="4818506"/>
                <a:ext cx="119239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5644444" y="1584784"/>
              <a:ext cx="575733" cy="36464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644444" y="1584784"/>
                <a:ext cx="575733" cy="364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7797800" y="4517481"/>
              <a:ext cx="553155" cy="50194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797800" y="4517481"/>
                <a:ext cx="553155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8075965" y="4506202"/>
              <a:ext cx="176212" cy="35072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075965" y="4506202"/>
                <a:ext cx="176212" cy="350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8342488" y="4521535"/>
              <a:ext cx="310444" cy="54018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342488" y="4521535"/>
                <a:ext cx="310444" cy="540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8424333" y="4768453"/>
              <a:ext cx="211667" cy="22559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424333" y="4768453"/>
                <a:ext cx="2116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8528755" y="4498447"/>
              <a:ext cx="141112" cy="11209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528755" y="4498447"/>
                <a:ext cx="141112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8788400" y="4590799"/>
              <a:ext cx="321733" cy="10151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788400" y="4590799"/>
                <a:ext cx="32173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8814505" y="4740254"/>
              <a:ext cx="148872" cy="14170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814505" y="4740254"/>
                <a:ext cx="148872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8952088" y="4504439"/>
              <a:ext cx="194734" cy="58548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952088" y="4504439"/>
                <a:ext cx="194734" cy="585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9076266" y="4451742"/>
              <a:ext cx="127000" cy="11931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076266" y="4451742"/>
                <a:ext cx="127000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866422" y="2388456"/>
              <a:ext cx="1018822" cy="69651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66422" y="2388456"/>
                <a:ext cx="1018822" cy="69651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" y="360045"/>
            <a:ext cx="11083290" cy="3999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94600" y="1894973"/>
              <a:ext cx="414866" cy="262251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594600" y="1894973"/>
                <a:ext cx="414866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475088" y="2058527"/>
              <a:ext cx="19756" cy="282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475088" y="2058527"/>
                <a:ext cx="197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2455333" y="2041608"/>
              <a:ext cx="936978" cy="451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455333" y="2041608"/>
                <a:ext cx="9369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024488" y="1635542"/>
              <a:ext cx="124178" cy="20867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024488" y="1635542"/>
                <a:ext cx="12417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114800" y="1612983"/>
              <a:ext cx="220133" cy="15227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114800" y="1612983"/>
                <a:ext cx="22013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104922" y="1742699"/>
              <a:ext cx="248708" cy="2763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104922" y="1742699"/>
                <a:ext cx="248708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041422" y="1940092"/>
              <a:ext cx="107244" cy="2678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041422" y="1940092"/>
                <a:ext cx="10724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188177" y="1825533"/>
              <a:ext cx="118534" cy="17941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88177" y="1825533"/>
                <a:ext cx="118534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4406194" y="1567865"/>
              <a:ext cx="96132" cy="16425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406194" y="1567865"/>
                <a:ext cx="96132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4334933" y="1667795"/>
              <a:ext cx="33867" cy="35971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334933" y="1667795"/>
                <a:ext cx="33867" cy="359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4364566" y="1714500"/>
              <a:ext cx="150989" cy="26683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364566" y="1714500"/>
                <a:ext cx="150989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4436533" y="1745518"/>
              <a:ext cx="259644" cy="267891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436533" y="1745518"/>
                <a:ext cx="25964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4740627" y="1495076"/>
              <a:ext cx="590550" cy="55217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740627" y="1495076"/>
                <a:ext cx="590550" cy="552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4993569" y="1463528"/>
              <a:ext cx="371475" cy="54018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993569" y="1463528"/>
                <a:ext cx="371475" cy="540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6479822" y="1765258"/>
              <a:ext cx="468488" cy="14663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479822" y="1765258"/>
                <a:ext cx="46848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6643511" y="1753978"/>
              <a:ext cx="431800" cy="2819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643511" y="1753978"/>
                <a:ext cx="4318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964311" y="1835755"/>
              <a:ext cx="321733" cy="7049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964311" y="1835755"/>
                <a:ext cx="321733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10543469" y="1816016"/>
              <a:ext cx="28575" cy="3383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543469" y="1816016"/>
                <a:ext cx="2857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墨迹 26"/>
              <p14:cNvContentPartPr/>
              <p14:nvPr/>
            </p14:nvContentPartPr>
            <p14:xfrm>
              <a:off x="9793111" y="182412"/>
              <a:ext cx="152400" cy="31389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793111" y="182412"/>
                <a:ext cx="152400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墨迹 27"/>
              <p14:cNvContentPartPr/>
              <p14:nvPr/>
            </p14:nvContentPartPr>
            <p14:xfrm>
              <a:off x="9985022" y="327108"/>
              <a:ext cx="16933" cy="13394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985022" y="327108"/>
                <a:ext cx="16933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墨迹 28"/>
              <p14:cNvContentPartPr/>
              <p14:nvPr/>
            </p14:nvContentPartPr>
            <p14:xfrm>
              <a:off x="10030177" y="148044"/>
              <a:ext cx="129823" cy="28234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030177" y="148044"/>
                <a:ext cx="129823" cy="282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墨迹 29"/>
              <p14:cNvContentPartPr/>
              <p14:nvPr/>
            </p14:nvContentPartPr>
            <p14:xfrm>
              <a:off x="10193866" y="281990"/>
              <a:ext cx="121356" cy="11702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193866" y="281990"/>
                <a:ext cx="12135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墨迹 30"/>
              <p14:cNvContentPartPr/>
              <p14:nvPr/>
            </p14:nvContentPartPr>
            <p14:xfrm>
              <a:off x="9668933" y="525911"/>
              <a:ext cx="622653" cy="5498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668933" y="525911"/>
                <a:ext cx="622653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墨迹 31"/>
              <p14:cNvContentPartPr/>
              <p14:nvPr/>
            </p14:nvContentPartPr>
            <p14:xfrm>
              <a:off x="9962444" y="600638"/>
              <a:ext cx="166511" cy="28058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962444" y="600638"/>
                <a:ext cx="166511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墨迹 32"/>
              <p14:cNvContentPartPr/>
              <p14:nvPr/>
            </p14:nvContentPartPr>
            <p14:xfrm>
              <a:off x="10171288" y="626018"/>
              <a:ext cx="110067" cy="12213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171288" y="626018"/>
                <a:ext cx="110067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墨迹 33"/>
              <p14:cNvContentPartPr/>
              <p14:nvPr/>
            </p14:nvContentPartPr>
            <p14:xfrm>
              <a:off x="8235244" y="806491"/>
              <a:ext cx="56444" cy="3383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235244" y="806491"/>
                <a:ext cx="564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墨迹 34"/>
              <p14:cNvContentPartPr/>
              <p14:nvPr/>
            </p14:nvContentPartPr>
            <p14:xfrm>
              <a:off x="3798711" y="2388456"/>
              <a:ext cx="22577" cy="8177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798711" y="2388456"/>
                <a:ext cx="225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墨迹 35"/>
              <p14:cNvContentPartPr/>
              <p14:nvPr/>
            </p14:nvContentPartPr>
            <p14:xfrm>
              <a:off x="8150577" y="857250"/>
              <a:ext cx="11289" cy="3383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150577" y="857250"/>
                <a:ext cx="112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墨迹 36"/>
              <p14:cNvContentPartPr/>
              <p14:nvPr/>
            </p14:nvContentPartPr>
            <p14:xfrm>
              <a:off x="3810000" y="2329238"/>
              <a:ext cx="79022" cy="5357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810000" y="2329238"/>
                <a:ext cx="7902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8" name="墨迹 37"/>
              <p14:cNvContentPartPr/>
              <p14:nvPr/>
            </p14:nvContentPartPr>
            <p14:xfrm>
              <a:off x="5164666" y="2363077"/>
              <a:ext cx="59267" cy="2819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164666" y="2363077"/>
                <a:ext cx="592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墨迹 38"/>
              <p14:cNvContentPartPr/>
              <p14:nvPr/>
            </p14:nvContentPartPr>
            <p14:xfrm>
              <a:off x="6096000" y="2368717"/>
              <a:ext cx="953911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096000" y="2368717"/>
                <a:ext cx="9539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墨迹 39"/>
              <p14:cNvContentPartPr/>
              <p14:nvPr/>
            </p14:nvContentPartPr>
            <p14:xfrm>
              <a:off x="7604477" y="1119500"/>
              <a:ext cx="23989" cy="3101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604477" y="1119500"/>
                <a:ext cx="239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墨迹 40"/>
              <p14:cNvContentPartPr/>
              <p14:nvPr/>
            </p14:nvContentPartPr>
            <p14:xfrm>
              <a:off x="1736725" y="4111416"/>
              <a:ext cx="679097" cy="7331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736725" y="4111416"/>
                <a:ext cx="67909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墨迹 41"/>
              <p14:cNvContentPartPr/>
              <p14:nvPr/>
            </p14:nvContentPartPr>
            <p14:xfrm>
              <a:off x="4371445" y="3691955"/>
              <a:ext cx="502532" cy="52943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371445" y="3691955"/>
                <a:ext cx="502532" cy="529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墨迹 42"/>
              <p14:cNvContentPartPr/>
              <p14:nvPr/>
            </p14:nvContentPartPr>
            <p14:xfrm>
              <a:off x="4615568" y="3739365"/>
              <a:ext cx="196320" cy="37839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615568" y="3739365"/>
                <a:ext cx="196320" cy="378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4" name="墨迹 43"/>
              <p14:cNvContentPartPr/>
              <p14:nvPr/>
            </p14:nvContentPartPr>
            <p14:xfrm>
              <a:off x="4810477" y="3805456"/>
              <a:ext cx="278871" cy="51745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810477" y="3805456"/>
                <a:ext cx="278871" cy="517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墨迹 44"/>
              <p14:cNvContentPartPr/>
              <p14:nvPr/>
            </p14:nvContentPartPr>
            <p14:xfrm>
              <a:off x="7546622" y="3814621"/>
              <a:ext cx="824089" cy="44061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546622" y="3814621"/>
                <a:ext cx="824089" cy="440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墨迹 45"/>
              <p14:cNvContentPartPr/>
              <p14:nvPr/>
            </p14:nvContentPartPr>
            <p14:xfrm>
              <a:off x="8325555" y="4170105"/>
              <a:ext cx="270934" cy="24868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325555" y="4170105"/>
                <a:ext cx="270934" cy="248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墨迹 46"/>
              <p14:cNvContentPartPr/>
              <p14:nvPr/>
            </p14:nvContentPartPr>
            <p14:xfrm>
              <a:off x="8367712" y="4198656"/>
              <a:ext cx="172332" cy="26524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367712" y="4198656"/>
                <a:ext cx="172332" cy="265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墨迹 47"/>
              <p14:cNvContentPartPr/>
              <p14:nvPr/>
            </p14:nvContentPartPr>
            <p14:xfrm>
              <a:off x="8045450" y="4543566"/>
              <a:ext cx="59972" cy="31970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045450" y="4543566"/>
                <a:ext cx="59972" cy="319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墨迹 48"/>
              <p14:cNvContentPartPr/>
              <p14:nvPr/>
            </p14:nvContentPartPr>
            <p14:xfrm>
              <a:off x="8122355" y="4580401"/>
              <a:ext cx="274109" cy="222772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122355" y="4580401"/>
                <a:ext cx="27410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墨迹 49"/>
              <p14:cNvContentPartPr/>
              <p14:nvPr/>
            </p14:nvContentPartPr>
            <p14:xfrm>
              <a:off x="8240888" y="4532638"/>
              <a:ext cx="39512" cy="72647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240888" y="4532638"/>
                <a:ext cx="39512" cy="726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墨迹 50"/>
              <p14:cNvContentPartPr/>
              <p14:nvPr/>
            </p14:nvContentPartPr>
            <p14:xfrm>
              <a:off x="8358011" y="4568240"/>
              <a:ext cx="275166" cy="28763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358011" y="4568240"/>
                <a:ext cx="2751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墨迹 51"/>
              <p14:cNvContentPartPr/>
              <p14:nvPr/>
            </p14:nvContentPartPr>
            <p14:xfrm>
              <a:off x="8856133" y="4635917"/>
              <a:ext cx="86784" cy="16355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856133" y="4635917"/>
                <a:ext cx="8678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墨迹 52"/>
              <p14:cNvContentPartPr/>
              <p14:nvPr/>
            </p14:nvContentPartPr>
            <p14:xfrm>
              <a:off x="8844844" y="4658476"/>
              <a:ext cx="104422" cy="15791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844844" y="4658476"/>
                <a:ext cx="1044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" name="墨迹 53"/>
              <p14:cNvContentPartPr/>
              <p14:nvPr/>
            </p14:nvContentPartPr>
            <p14:xfrm>
              <a:off x="6037438" y="3056773"/>
              <a:ext cx="1060450" cy="7331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037438" y="3056773"/>
                <a:ext cx="1060450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墨迹 54"/>
              <p14:cNvContentPartPr/>
              <p14:nvPr/>
            </p14:nvContentPartPr>
            <p14:xfrm>
              <a:off x="8847666" y="3070872"/>
              <a:ext cx="105012" cy="599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847666" y="3070872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墨迹 55"/>
              <p14:cNvContentPartPr/>
              <p14:nvPr/>
            </p14:nvContentPartPr>
            <p14:xfrm>
              <a:off x="8415866" y="3034213"/>
              <a:ext cx="313266" cy="1692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415866" y="3034213"/>
                <a:ext cx="3132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墨迹 56"/>
              <p14:cNvContentPartPr/>
              <p14:nvPr/>
            </p14:nvContentPartPr>
            <p14:xfrm>
              <a:off x="9144000" y="3144190"/>
              <a:ext cx="603955" cy="39002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144000" y="3144190"/>
                <a:ext cx="603955" cy="390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墨迹 57"/>
              <p14:cNvContentPartPr/>
              <p14:nvPr/>
            </p14:nvContentPartPr>
            <p14:xfrm>
              <a:off x="978605" y="3375421"/>
              <a:ext cx="932039" cy="89602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78605" y="3375421"/>
                <a:ext cx="932039" cy="89602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" y="599440"/>
            <a:ext cx="11660505" cy="4718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901766" y="614738"/>
              <a:ext cx="657048" cy="46052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901766" y="614738"/>
                <a:ext cx="657048" cy="4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888088" y="2340518"/>
              <a:ext cx="880534" cy="4511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888088" y="2340518"/>
                <a:ext cx="88053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638675" y="4424425"/>
              <a:ext cx="407458" cy="33310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638675" y="4424425"/>
                <a:ext cx="407458" cy="333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6849356" y="191753"/>
              <a:ext cx="194910" cy="32287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849356" y="191753"/>
                <a:ext cx="194910" cy="322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6909152" y="184351"/>
              <a:ext cx="205670" cy="28745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909152" y="184351"/>
                <a:ext cx="205670" cy="287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140222" y="253791"/>
              <a:ext cx="149578" cy="17659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140222" y="253791"/>
                <a:ext cx="149578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314494" y="310189"/>
              <a:ext cx="133350" cy="563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314494" y="310189"/>
                <a:ext cx="13335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377288" y="223477"/>
              <a:ext cx="16934" cy="30948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377288" y="223477"/>
                <a:ext cx="16934" cy="309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7583311" y="219952"/>
              <a:ext cx="149578" cy="22418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583311" y="219952"/>
                <a:ext cx="149578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7704666" y="251676"/>
              <a:ext cx="240771" cy="31230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704666" y="251676"/>
                <a:ext cx="240771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7947377" y="169194"/>
              <a:ext cx="87489" cy="7331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947377" y="169194"/>
                <a:ext cx="8748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8015111" y="163554"/>
              <a:ext cx="127000" cy="2255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015111" y="163554"/>
                <a:ext cx="1270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177388" y="307369"/>
              <a:ext cx="170744" cy="1973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177388" y="307369"/>
                <a:ext cx="1707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8240888" y="225592"/>
              <a:ext cx="11289" cy="24815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240888" y="225592"/>
                <a:ext cx="112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8444088" y="210611"/>
              <a:ext cx="83256" cy="16373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444088" y="210611"/>
                <a:ext cx="83256" cy="163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8579555" y="259430"/>
              <a:ext cx="129822" cy="16355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579555" y="259430"/>
                <a:ext cx="12982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8867422" y="304549"/>
              <a:ext cx="578555" cy="282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867422" y="304549"/>
                <a:ext cx="57855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9392355" y="186113"/>
              <a:ext cx="219781" cy="21149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392355" y="186113"/>
                <a:ext cx="219781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9742311" y="152274"/>
              <a:ext cx="141111" cy="29503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742311" y="152274"/>
                <a:ext cx="141111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9767358" y="180473"/>
              <a:ext cx="375709" cy="30807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767358" y="180473"/>
                <a:ext cx="375709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0160000" y="188933"/>
              <a:ext cx="84666" cy="22647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160000" y="188933"/>
                <a:ext cx="84666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0250311" y="176772"/>
              <a:ext cx="124178" cy="24621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250311" y="176772"/>
                <a:ext cx="124178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0397066" y="163554"/>
              <a:ext cx="225778" cy="21554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397066" y="163554"/>
                <a:ext cx="225778" cy="215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0538177" y="253791"/>
              <a:ext cx="112888" cy="27917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538177" y="253791"/>
                <a:ext cx="112888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0656711" y="104336"/>
              <a:ext cx="152400" cy="36094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656711" y="104336"/>
                <a:ext cx="152400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0806288" y="272649"/>
              <a:ext cx="118533" cy="13694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806288" y="272649"/>
                <a:ext cx="118533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0857088" y="11279"/>
              <a:ext cx="155223" cy="48220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857088" y="11279"/>
                <a:ext cx="155223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9687277" y="84597"/>
              <a:ext cx="90664" cy="56257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687277" y="84597"/>
                <a:ext cx="90664" cy="562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1034888" y="-14451"/>
              <a:ext cx="120298" cy="24286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034888" y="-14451"/>
                <a:ext cx="120298" cy="242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1153422" y="118435"/>
              <a:ext cx="124178" cy="564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153422" y="118435"/>
                <a:ext cx="1241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9979377" y="4387766"/>
              <a:ext cx="282223" cy="18329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979377" y="4387766"/>
                <a:ext cx="282223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4905198" y="2098006"/>
              <a:ext cx="186090" cy="4511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905198" y="2098006"/>
                <a:ext cx="18609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4978400" y="2044252"/>
              <a:ext cx="45155" cy="15809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978400" y="2044252"/>
                <a:ext cx="45155" cy="158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5085644" y="2026099"/>
              <a:ext cx="200378" cy="11138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085644" y="2026099"/>
                <a:ext cx="200378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7150452" y="2075447"/>
              <a:ext cx="159103" cy="1409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150452" y="2075447"/>
                <a:ext cx="15910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7202311" y="2035968"/>
              <a:ext cx="45156" cy="17765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202311" y="2035968"/>
                <a:ext cx="4515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7388577" y="2026627"/>
              <a:ext cx="5645" cy="32517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388577" y="2026627"/>
                <a:ext cx="5645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67140" y="4754353"/>
              <a:ext cx="827793" cy="61896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67140" y="4754353"/>
                <a:ext cx="827793" cy="618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4269140" y="4846529"/>
              <a:ext cx="201260" cy="34772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269140" y="4846529"/>
                <a:ext cx="201260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4261555" y="4858690"/>
              <a:ext cx="146756" cy="27917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261555" y="4858690"/>
                <a:ext cx="146756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10126133" y="5050443"/>
              <a:ext cx="544689" cy="34684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126133" y="5050443"/>
                <a:ext cx="544689" cy="346848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" y="381635"/>
            <a:ext cx="11082020" cy="52470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0230555" y="3770208"/>
              <a:ext cx="36689" cy="845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0230555" y="3770208"/>
                <a:ext cx="3668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275711" y="3739189"/>
              <a:ext cx="641350" cy="78957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275711" y="3739189"/>
                <a:ext cx="64135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642577" y="3071930"/>
              <a:ext cx="25400" cy="12231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642577" y="3071930"/>
                <a:ext cx="25400" cy="122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693377" y="2935517"/>
              <a:ext cx="22578" cy="41805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693377" y="2935517"/>
                <a:ext cx="22578" cy="418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676444" y="3073868"/>
              <a:ext cx="62088" cy="5058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676444" y="3073868"/>
                <a:ext cx="62088" cy="50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7727244" y="2912252"/>
              <a:ext cx="158044" cy="26295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727244" y="2912252"/>
                <a:ext cx="158044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902222" y="3141370"/>
              <a:ext cx="93133" cy="5357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902222" y="3141370"/>
                <a:ext cx="931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0058400" y="3062412"/>
              <a:ext cx="36688" cy="10856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058400" y="3062412"/>
                <a:ext cx="36688" cy="108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10097911" y="2970589"/>
              <a:ext cx="28222" cy="39355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097911" y="2970589"/>
                <a:ext cx="28222" cy="39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10137422" y="3073692"/>
              <a:ext cx="90311" cy="3242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137422" y="3073692"/>
                <a:ext cx="90311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10148711" y="2851625"/>
              <a:ext cx="378177" cy="44765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148711" y="2851625"/>
                <a:ext cx="378177" cy="447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4052711" y="5119178"/>
              <a:ext cx="19755" cy="55217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052711" y="5119178"/>
                <a:ext cx="19755" cy="552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4086577" y="5312694"/>
              <a:ext cx="138289" cy="15509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086577" y="5312694"/>
                <a:ext cx="138289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4302477" y="5389888"/>
              <a:ext cx="9878" cy="14275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302477" y="5389888"/>
                <a:ext cx="9878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4402666" y="5228097"/>
              <a:ext cx="149578" cy="3947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402666" y="5228097"/>
                <a:ext cx="149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4433181" y="5329613"/>
              <a:ext cx="133174" cy="2819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433181" y="5329613"/>
                <a:ext cx="13317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4673600" y="5197078"/>
              <a:ext cx="674511" cy="8547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673600" y="5197078"/>
                <a:ext cx="674511" cy="85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4854222" y="4814981"/>
              <a:ext cx="191911" cy="31653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854222" y="4814981"/>
                <a:ext cx="191911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5080000" y="4976244"/>
              <a:ext cx="118533" cy="15033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080000" y="4976244"/>
                <a:ext cx="118533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5260622" y="4982765"/>
              <a:ext cx="5644" cy="14099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260622" y="4982765"/>
                <a:ext cx="56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4900788" y="5325912"/>
              <a:ext cx="198967" cy="37240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900788" y="5325912"/>
                <a:ext cx="198967" cy="372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5029200" y="5369091"/>
              <a:ext cx="237066" cy="28481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029200" y="5369091"/>
                <a:ext cx="237066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5396088" y="5527006"/>
              <a:ext cx="11289" cy="20867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396088" y="5527006"/>
                <a:ext cx="11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2688166" y="3301223"/>
              <a:ext cx="577145" cy="6573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688166" y="3301223"/>
                <a:ext cx="577145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4058355" y="2904498"/>
              <a:ext cx="434622" cy="30789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058355" y="2904498"/>
                <a:ext cx="434622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4927600" y="3774437"/>
              <a:ext cx="1078088" cy="6626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927600" y="3774437"/>
                <a:ext cx="1078088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5921022" y="2977815"/>
              <a:ext cx="146755" cy="17483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921022" y="2977815"/>
                <a:ext cx="1467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6152444" y="2893218"/>
              <a:ext cx="206022" cy="18893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152444" y="2893218"/>
                <a:ext cx="206022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5820127" y="3169569"/>
              <a:ext cx="652640" cy="9023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820127" y="3169569"/>
                <a:ext cx="652640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6018388" y="3225967"/>
              <a:ext cx="328789" cy="24621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018388" y="3225967"/>
                <a:ext cx="328789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6127750" y="3273905"/>
              <a:ext cx="304094" cy="5727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127750" y="3273905"/>
                <a:ext cx="304094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6598355" y="3426180"/>
              <a:ext cx="403578" cy="33733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598355" y="3426180"/>
                <a:ext cx="403578" cy="337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7394222" y="803671"/>
              <a:ext cx="8466" cy="3101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394222" y="803671"/>
                <a:ext cx="846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128888" y="891088"/>
              <a:ext cx="603956" cy="6203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28888" y="891088"/>
                <a:ext cx="60395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100666" y="851610"/>
              <a:ext cx="1117600" cy="3383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00666" y="851610"/>
                <a:ext cx="11176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7819496" y="989609"/>
              <a:ext cx="3704" cy="4247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819496" y="989609"/>
                <a:ext cx="3704" cy="42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2477911" y="4235491"/>
              <a:ext cx="73377" cy="564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477911" y="4235491"/>
                <a:ext cx="7337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2275063" y="4235491"/>
              <a:ext cx="1918759" cy="2819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275063" y="4235491"/>
                <a:ext cx="191875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3695700" y="3707641"/>
              <a:ext cx="257527" cy="25714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695700" y="3707641"/>
                <a:ext cx="257527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3793066" y="3855510"/>
              <a:ext cx="138289" cy="219952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793066" y="3855510"/>
                <a:ext cx="1382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3934177" y="3729319"/>
              <a:ext cx="327378" cy="30666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934177" y="3729319"/>
                <a:ext cx="327378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4159250" y="3705350"/>
              <a:ext cx="285750" cy="31953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159250" y="3705350"/>
                <a:ext cx="285750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4314295" y="3822199"/>
              <a:ext cx="62971" cy="56556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314295" y="3822199"/>
                <a:ext cx="62971" cy="565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4430888" y="3777962"/>
              <a:ext cx="53623" cy="22841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430888" y="3777962"/>
                <a:ext cx="5362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497211" y="3753993"/>
              <a:ext cx="119944" cy="22576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497211" y="3753993"/>
                <a:ext cx="119944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4574822" y="3691250"/>
              <a:ext cx="136348" cy="42298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574822" y="3691250"/>
                <a:ext cx="136348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6457244" y="3978880"/>
              <a:ext cx="378178" cy="26577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457244" y="3978880"/>
                <a:ext cx="378178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7608711" y="5337191"/>
              <a:ext cx="344311" cy="31812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608711" y="5337191"/>
                <a:ext cx="344311" cy="318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7758288" y="5405750"/>
              <a:ext cx="42334" cy="23123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758288" y="5405750"/>
                <a:ext cx="4233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8011583" y="5493167"/>
              <a:ext cx="206728" cy="2256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011583" y="5493167"/>
                <a:ext cx="20672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8347075" y="5391651"/>
              <a:ext cx="187325" cy="16725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347075" y="5391651"/>
                <a:ext cx="187325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8222191" y="5273215"/>
              <a:ext cx="432506" cy="39249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222191" y="5273215"/>
                <a:ext cx="432506" cy="392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9448800" y="5288020"/>
              <a:ext cx="56444" cy="38985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448800" y="5288020"/>
                <a:ext cx="56444" cy="389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9501716" y="5432539"/>
              <a:ext cx="155928" cy="16214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501716" y="5432539"/>
                <a:ext cx="155928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9716911" y="5498807"/>
              <a:ext cx="14111" cy="1691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716911" y="5498807"/>
                <a:ext cx="141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9263238" y="5718759"/>
              <a:ext cx="504472" cy="5075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263238" y="5718759"/>
                <a:ext cx="50447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9420577" y="5780092"/>
              <a:ext cx="50800" cy="34755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420577" y="5780092"/>
                <a:ext cx="50800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9414933" y="5879141"/>
              <a:ext cx="191911" cy="15262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414933" y="5879141"/>
                <a:ext cx="191911" cy="152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9654469" y="5941531"/>
              <a:ext cx="118886" cy="13042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654469" y="5941531"/>
                <a:ext cx="118886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36070" y="4159354"/>
              <a:ext cx="1123774" cy="76701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36070" y="4159354"/>
                <a:ext cx="1123774" cy="76701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05" y="717550"/>
            <a:ext cx="11222990" cy="4846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179733" y="1527681"/>
              <a:ext cx="364067" cy="257316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179733" y="1527681"/>
                <a:ext cx="364067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696200" y="1566455"/>
              <a:ext cx="147637" cy="24110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696200" y="1566455"/>
                <a:ext cx="147637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958666" y="1576324"/>
              <a:ext cx="118534" cy="16073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958666" y="1576324"/>
                <a:ext cx="118534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060266" y="1499482"/>
              <a:ext cx="271639" cy="34473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060266" y="1499482"/>
                <a:ext cx="271639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0193866" y="2131845"/>
              <a:ext cx="1041399" cy="5639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0193866" y="2131845"/>
                <a:ext cx="104139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7749822" y="616677"/>
              <a:ext cx="100188" cy="21519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749822" y="616677"/>
                <a:ext cx="100188" cy="215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7834488" y="648577"/>
              <a:ext cx="127000" cy="20268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834488" y="648577"/>
                <a:ext cx="127000" cy="202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7964311" y="649987"/>
              <a:ext cx="90311" cy="18470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964311" y="649987"/>
                <a:ext cx="90311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8105422" y="669021"/>
              <a:ext cx="138288" cy="24744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105422" y="669021"/>
                <a:ext cx="138288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8286044" y="755733"/>
              <a:ext cx="152400" cy="1128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286044" y="755733"/>
                <a:ext cx="1524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8361362" y="671136"/>
              <a:ext cx="7938" cy="29327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361362" y="671136"/>
                <a:ext cx="793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8573911" y="600638"/>
              <a:ext cx="191911" cy="23687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573911" y="600638"/>
                <a:ext cx="191911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8856133" y="735113"/>
              <a:ext cx="90311" cy="10098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856133" y="735113"/>
                <a:ext cx="90311" cy="100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9119305" y="693695"/>
              <a:ext cx="264584" cy="394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119305" y="693695"/>
                <a:ext cx="26458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9108722" y="778292"/>
              <a:ext cx="280811" cy="3383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108722" y="778292"/>
                <a:ext cx="2808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9544755" y="637297"/>
              <a:ext cx="208845" cy="22559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544755" y="637297"/>
                <a:ext cx="20884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9832622" y="676776"/>
              <a:ext cx="208844" cy="3947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832622" y="676776"/>
                <a:ext cx="2088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9922933" y="579137"/>
              <a:ext cx="39511" cy="36552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922933" y="579137"/>
                <a:ext cx="39511" cy="365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10298994" y="614738"/>
              <a:ext cx="103716" cy="17465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298994" y="614738"/>
                <a:ext cx="103716" cy="174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10374488" y="524501"/>
              <a:ext cx="200377" cy="21748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374488" y="524501"/>
                <a:ext cx="200377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10551760" y="545474"/>
              <a:ext cx="421040" cy="26665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551760" y="545474"/>
                <a:ext cx="421040" cy="266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10016066" y="496302"/>
              <a:ext cx="409222" cy="33274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016066" y="496302"/>
                <a:ext cx="409222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10445044" y="1711151"/>
              <a:ext cx="158220" cy="27405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445044" y="1711151"/>
                <a:ext cx="158220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10436577" y="1721549"/>
              <a:ext cx="203200" cy="23546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436577" y="1721549"/>
                <a:ext cx="203200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1439333" y="2298219"/>
              <a:ext cx="790222" cy="76983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439333" y="2298219"/>
                <a:ext cx="790222" cy="769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6019800" y="3169569"/>
              <a:ext cx="132644" cy="6203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019800" y="3169569"/>
                <a:ext cx="13264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6107288" y="3186488"/>
              <a:ext cx="141112" cy="29045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107288" y="3186488"/>
                <a:ext cx="14111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5985051" y="3314088"/>
              <a:ext cx="277459" cy="26154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985051" y="3314088"/>
                <a:ext cx="277459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6112933" y="3302104"/>
              <a:ext cx="60678" cy="13958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112933" y="3302104"/>
                <a:ext cx="60678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6101644" y="2954551"/>
              <a:ext cx="5644" cy="13888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101644" y="2954551"/>
                <a:ext cx="564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6028266" y="2850920"/>
              <a:ext cx="395111" cy="13059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028266" y="2850920"/>
                <a:ext cx="395111" cy="130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6397977" y="2818667"/>
              <a:ext cx="25400" cy="37064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397977" y="2818667"/>
                <a:ext cx="25400" cy="370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7543800" y="3073692"/>
              <a:ext cx="149577" cy="10151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543800" y="3073692"/>
                <a:ext cx="149577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7710311" y="3051133"/>
              <a:ext cx="124178" cy="28763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710311" y="3051133"/>
                <a:ext cx="1241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7563555" y="3163929"/>
              <a:ext cx="301978" cy="25943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563555" y="3163929"/>
                <a:ext cx="3019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7701844" y="3141370"/>
              <a:ext cx="62971" cy="15562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701844" y="3141370"/>
                <a:ext cx="62971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7699022" y="2887579"/>
              <a:ext cx="360" cy="15509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699022" y="2887579"/>
                <a:ext cx="36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7623527" y="2724024"/>
              <a:ext cx="431095" cy="30455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623527" y="2724024"/>
                <a:ext cx="431095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7783688" y="3423360"/>
              <a:ext cx="9878" cy="16355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783688" y="3423360"/>
                <a:ext cx="98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7693377" y="3564355"/>
              <a:ext cx="282223" cy="16425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693377" y="3564355"/>
                <a:ext cx="282223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8003116" y="3644722"/>
              <a:ext cx="175684" cy="194573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003116" y="3644722"/>
                <a:ext cx="17568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8837083" y="3854452"/>
              <a:ext cx="301272" cy="29644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837083" y="3854452"/>
                <a:ext cx="301272" cy="296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9395177" y="4269330"/>
              <a:ext cx="105018" cy="5995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395177" y="426933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9403644" y="3885823"/>
              <a:ext cx="658988" cy="485024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403644" y="3885823"/>
                <a:ext cx="658988" cy="485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7493000" y="3429000"/>
              <a:ext cx="787400" cy="50194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493000" y="3429000"/>
                <a:ext cx="787400" cy="501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8404577" y="3293644"/>
              <a:ext cx="33867" cy="1692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404577" y="3293644"/>
                <a:ext cx="338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8192381" y="3389521"/>
              <a:ext cx="421041" cy="11279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192381" y="3389521"/>
                <a:ext cx="42104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8652933" y="3210457"/>
              <a:ext cx="259644" cy="23281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652933" y="3210457"/>
                <a:ext cx="259644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8765822" y="3355682"/>
              <a:ext cx="239888" cy="10151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765822" y="3355682"/>
                <a:ext cx="23988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8983133" y="3259805"/>
              <a:ext cx="25400" cy="15298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983133" y="3259805"/>
                <a:ext cx="25400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墨迹 55"/>
              <p14:cNvContentPartPr/>
              <p14:nvPr/>
            </p14:nvContentPartPr>
            <p14:xfrm>
              <a:off x="9025466" y="3138021"/>
              <a:ext cx="141111" cy="30525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025466" y="3138021"/>
                <a:ext cx="141111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墨迹 56"/>
              <p14:cNvContentPartPr/>
              <p14:nvPr/>
            </p14:nvContentPartPr>
            <p14:xfrm>
              <a:off x="9203266" y="3223147"/>
              <a:ext cx="189089" cy="23969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203266" y="3223147"/>
                <a:ext cx="189089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墨迹 57"/>
              <p14:cNvContentPartPr/>
              <p14:nvPr/>
            </p14:nvContentPartPr>
            <p14:xfrm>
              <a:off x="10001955" y="5160419"/>
              <a:ext cx="160867" cy="16355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001955" y="5160419"/>
                <a:ext cx="16086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墨迹 58"/>
              <p14:cNvContentPartPr/>
              <p14:nvPr/>
            </p14:nvContentPartPr>
            <p14:xfrm>
              <a:off x="10088915" y="5075822"/>
              <a:ext cx="844373" cy="46034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088915" y="5075822"/>
                <a:ext cx="844373" cy="460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墨迹 59"/>
              <p14:cNvContentPartPr/>
              <p14:nvPr/>
            </p14:nvContentPartPr>
            <p14:xfrm>
              <a:off x="7140222" y="4791012"/>
              <a:ext cx="965200" cy="3665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140222" y="4791012"/>
                <a:ext cx="9652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墨迹 60"/>
              <p14:cNvContentPartPr/>
              <p14:nvPr/>
            </p14:nvContentPartPr>
            <p14:xfrm>
              <a:off x="7665155" y="4855870"/>
              <a:ext cx="187678" cy="1127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665155" y="4855870"/>
                <a:ext cx="1876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墨迹 61"/>
              <p14:cNvContentPartPr/>
              <p14:nvPr/>
            </p14:nvContentPartPr>
            <p14:xfrm>
              <a:off x="7687733" y="4895348"/>
              <a:ext cx="19756" cy="55552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687733" y="4895348"/>
                <a:ext cx="19756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墨迹 62"/>
              <p14:cNvContentPartPr/>
              <p14:nvPr/>
            </p14:nvContentPartPr>
            <p14:xfrm>
              <a:off x="7749822" y="4854283"/>
              <a:ext cx="365478" cy="40271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749822" y="4854283"/>
                <a:ext cx="365478" cy="40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8178800" y="4858690"/>
              <a:ext cx="635000" cy="38985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178800" y="4858690"/>
                <a:ext cx="635000" cy="389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墨迹 64"/>
              <p14:cNvContentPartPr/>
              <p14:nvPr/>
            </p14:nvContentPartPr>
            <p14:xfrm>
              <a:off x="8376355" y="4842475"/>
              <a:ext cx="33867" cy="17412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376355" y="4842475"/>
                <a:ext cx="33867" cy="17412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5" y="522605"/>
            <a:ext cx="11139805" cy="5000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35" y="5617210"/>
            <a:ext cx="6384290" cy="8947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86644" y="597819"/>
              <a:ext cx="239889" cy="30772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86644" y="597819"/>
                <a:ext cx="239889" cy="307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36222" y="597819"/>
              <a:ext cx="107244" cy="2255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36222" y="597819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74888" y="398311"/>
              <a:ext cx="259645" cy="3960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74888" y="398311"/>
                <a:ext cx="259645" cy="396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1100666" y="307369"/>
              <a:ext cx="229482" cy="41170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100666" y="307369"/>
                <a:ext cx="229482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343377" y="520800"/>
              <a:ext cx="84667" cy="7419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343377" y="520800"/>
                <a:ext cx="84667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1071386" y="637297"/>
              <a:ext cx="122414" cy="3665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71386" y="637297"/>
                <a:ext cx="12241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5173838" y="2673266"/>
              <a:ext cx="273050" cy="21854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173838" y="2673266"/>
                <a:ext cx="273050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475111" y="2622508"/>
              <a:ext cx="59266" cy="11491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475111" y="2622508"/>
                <a:ext cx="59266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5537200" y="2639427"/>
              <a:ext cx="93133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537200" y="2639427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5590822" y="2560470"/>
              <a:ext cx="19755" cy="18611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590822" y="2560470"/>
                <a:ext cx="19755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5192888" y="2907318"/>
              <a:ext cx="174978" cy="28833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192888" y="2907318"/>
                <a:ext cx="174978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5356577" y="2936222"/>
              <a:ext cx="50800" cy="22770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356577" y="2936222"/>
                <a:ext cx="50800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5034844" y="3000375"/>
              <a:ext cx="169333" cy="19739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034844" y="3000375"/>
                <a:ext cx="1693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5467878" y="2938337"/>
              <a:ext cx="86254" cy="7895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467878" y="2938337"/>
                <a:ext cx="8625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5554133" y="2949616"/>
              <a:ext cx="84667" cy="1692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554133" y="2949616"/>
                <a:ext cx="846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5582355" y="2889694"/>
              <a:ext cx="16934" cy="16425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582355" y="2889694"/>
                <a:ext cx="16934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5125155" y="3265445"/>
              <a:ext cx="160867" cy="37363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125155" y="3265445"/>
                <a:ext cx="160867" cy="373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5147733" y="3378241"/>
              <a:ext cx="208844" cy="15791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147733" y="3378241"/>
                <a:ext cx="2088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5339644" y="3259805"/>
              <a:ext cx="60678" cy="14663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339644" y="3259805"/>
                <a:ext cx="606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5435600" y="3216626"/>
              <a:ext cx="75494" cy="15597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435600" y="3216626"/>
                <a:ext cx="75494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5314244" y="3221737"/>
              <a:ext cx="64911" cy="218542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314244" y="3221737"/>
                <a:ext cx="64911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4368800" y="4421605"/>
              <a:ext cx="214488" cy="20867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368800" y="4421605"/>
                <a:ext cx="21448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5441244" y="4427245"/>
              <a:ext cx="200378" cy="32887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441244" y="4427245"/>
                <a:ext cx="200378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5638800" y="4489282"/>
              <a:ext cx="73377" cy="11649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638800" y="4489282"/>
                <a:ext cx="73377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5734755" y="4468133"/>
              <a:ext cx="139700" cy="19668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734755" y="4468133"/>
                <a:ext cx="139700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5855405" y="4380011"/>
              <a:ext cx="59972" cy="22365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855405" y="4380011"/>
                <a:ext cx="59972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5833533" y="4520301"/>
              <a:ext cx="131234" cy="40606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833533" y="4520301"/>
                <a:ext cx="131234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6524977" y="4427245"/>
              <a:ext cx="166512" cy="18963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524977" y="4427245"/>
                <a:ext cx="166512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6654800" y="4360272"/>
              <a:ext cx="291571" cy="35178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654800" y="4360272"/>
                <a:ext cx="291571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6891866" y="3031393"/>
              <a:ext cx="62089" cy="846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891866" y="3031393"/>
                <a:ext cx="620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6793088" y="3034213"/>
              <a:ext cx="231422" cy="22136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793088" y="3034213"/>
                <a:ext cx="231422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7003344" y="2928996"/>
              <a:ext cx="88900" cy="10891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003344" y="2928996"/>
                <a:ext cx="88900" cy="108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7066844" y="2869425"/>
              <a:ext cx="109008" cy="24374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066844" y="2869425"/>
                <a:ext cx="109008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7030155" y="3259805"/>
              <a:ext cx="25400" cy="282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030155" y="3259805"/>
                <a:ext cx="254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6736644" y="3261215"/>
              <a:ext cx="389466" cy="6996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736644" y="3261215"/>
                <a:ext cx="389466" cy="69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6773333" y="3410846"/>
              <a:ext cx="33867" cy="20497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773333" y="3410846"/>
                <a:ext cx="33867" cy="204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6818488" y="3440279"/>
              <a:ext cx="95956" cy="7331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818488" y="3440279"/>
                <a:ext cx="959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6886222" y="3370486"/>
              <a:ext cx="28222" cy="41382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886222" y="3370486"/>
                <a:ext cx="28222" cy="413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6937022" y="3383881"/>
              <a:ext cx="121355" cy="5075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937022" y="3383881"/>
                <a:ext cx="1213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6982177" y="3311973"/>
              <a:ext cx="28223" cy="19316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982177" y="3311973"/>
                <a:ext cx="28223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9285111" y="2468118"/>
              <a:ext cx="372533" cy="255906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285111" y="2468118"/>
                <a:ext cx="372533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9685866" y="2549190"/>
              <a:ext cx="149578" cy="1128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685866" y="2549190"/>
                <a:ext cx="1495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9742311" y="2444854"/>
              <a:ext cx="50800" cy="22841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742311" y="2444854"/>
                <a:ext cx="508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9889066" y="2378234"/>
              <a:ext cx="265289" cy="27670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889066" y="2378234"/>
                <a:ext cx="265289" cy="276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203744" y="2329238"/>
              <a:ext cx="122766" cy="9587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203744" y="2329238"/>
                <a:ext cx="12276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294761" y="2317958"/>
              <a:ext cx="110773" cy="2819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294761" y="2317958"/>
                <a:ext cx="11077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10326511" y="2271430"/>
              <a:ext cx="36689" cy="22700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326511" y="2271430"/>
                <a:ext cx="36689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10246783" y="2543550"/>
              <a:ext cx="252589" cy="2820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246783" y="2543550"/>
                <a:ext cx="252589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10237611" y="2625328"/>
              <a:ext cx="235656" cy="1409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237611" y="2625328"/>
                <a:ext cx="23565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10486672" y="2453490"/>
              <a:ext cx="282928" cy="38897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486672" y="2453490"/>
                <a:ext cx="282928" cy="388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10803467" y="2391276"/>
              <a:ext cx="200377" cy="5639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803467" y="2391276"/>
                <a:ext cx="20037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10845800" y="2327123"/>
              <a:ext cx="87488" cy="27564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845800" y="2327123"/>
                <a:ext cx="87488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10844918" y="2594309"/>
              <a:ext cx="206904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844918" y="2594309"/>
                <a:ext cx="20690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10912651" y="2510417"/>
              <a:ext cx="37570" cy="22770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912651" y="2510417"/>
                <a:ext cx="37570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11057467" y="2426525"/>
              <a:ext cx="330200" cy="26930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057467" y="2426525"/>
                <a:ext cx="330200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11226800" y="2497022"/>
              <a:ext cx="214488" cy="27494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226800" y="2497022"/>
                <a:ext cx="214488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9550400" y="3414547"/>
              <a:ext cx="33866" cy="17042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550400" y="3414547"/>
                <a:ext cx="33866" cy="170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9572977" y="3443099"/>
              <a:ext cx="143934" cy="7049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572977" y="3443099"/>
                <a:ext cx="14393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9664700" y="3335766"/>
              <a:ext cx="60677" cy="26806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664700" y="3335766"/>
                <a:ext cx="60677" cy="268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9810044" y="3291529"/>
              <a:ext cx="62088" cy="36799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810044" y="3291529"/>
                <a:ext cx="62088" cy="367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9721673" y="3288004"/>
              <a:ext cx="116594" cy="2256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721673" y="3288004"/>
                <a:ext cx="11659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9733844" y="3216626"/>
              <a:ext cx="42333" cy="14469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733844" y="3216626"/>
                <a:ext cx="42333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9779000" y="3250464"/>
              <a:ext cx="87488" cy="35618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779000" y="3250464"/>
                <a:ext cx="87488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9756422" y="3246763"/>
              <a:ext cx="81844" cy="12301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756422" y="3246763"/>
                <a:ext cx="81844" cy="123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9832622" y="3310564"/>
              <a:ext cx="98778" cy="12125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832622" y="3310564"/>
                <a:ext cx="98778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10318044" y="3316204"/>
              <a:ext cx="180623" cy="26507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318044" y="3316204"/>
                <a:ext cx="180623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10590388" y="3271085"/>
              <a:ext cx="66323" cy="12407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590388" y="3271085"/>
                <a:ext cx="6632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10673644" y="3310564"/>
              <a:ext cx="70556" cy="3101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673644" y="3310564"/>
                <a:ext cx="705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10862732" y="3225262"/>
              <a:ext cx="59268" cy="42651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862732" y="3225262"/>
                <a:ext cx="59268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10763955" y="3502317"/>
              <a:ext cx="282223" cy="24251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763955" y="3502317"/>
                <a:ext cx="282223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7366000" y="3710990"/>
              <a:ext cx="107244" cy="43426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366000" y="3710990"/>
                <a:ext cx="107244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7433733" y="3998620"/>
              <a:ext cx="262467" cy="34561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433733" y="3998620"/>
                <a:ext cx="262467" cy="345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7563555" y="4028757"/>
              <a:ext cx="389467" cy="60152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563555" y="4028757"/>
                <a:ext cx="389467" cy="601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8002058" y="4083217"/>
              <a:ext cx="125942" cy="12971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002058" y="4083217"/>
                <a:ext cx="12594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7857066" y="4136442"/>
              <a:ext cx="242711" cy="26612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7857066" y="4136442"/>
                <a:ext cx="242711" cy="266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8291688" y="4060657"/>
              <a:ext cx="95956" cy="23863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291688" y="4060657"/>
                <a:ext cx="95956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8339666" y="4051669"/>
              <a:ext cx="177800" cy="28710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339666" y="4051669"/>
                <a:ext cx="177800" cy="287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8562622" y="3988750"/>
              <a:ext cx="87488" cy="16778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562622" y="3988750"/>
                <a:ext cx="87488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8624711" y="4069117"/>
              <a:ext cx="90311" cy="1973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624711" y="4069117"/>
                <a:ext cx="9031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8644466" y="3976060"/>
              <a:ext cx="138289" cy="36464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644466" y="3976060"/>
                <a:ext cx="138289" cy="364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8890000" y="3936582"/>
              <a:ext cx="56444" cy="49700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890000" y="3936582"/>
                <a:ext cx="56444" cy="497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8836377" y="3963371"/>
              <a:ext cx="106187" cy="17060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836377" y="3963371"/>
                <a:ext cx="106187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8963377" y="3936582"/>
              <a:ext cx="94545" cy="10997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963377" y="3936582"/>
                <a:ext cx="94545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9199386" y="4097140"/>
              <a:ext cx="283281" cy="48008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199386" y="4097140"/>
                <a:ext cx="283281" cy="480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9313333" y="4282020"/>
              <a:ext cx="169334" cy="18840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313333" y="4282020"/>
                <a:ext cx="169334" cy="188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9409288" y="4060657"/>
              <a:ext cx="37394" cy="26507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409288" y="4060657"/>
                <a:ext cx="3739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8839200" y="4637856"/>
              <a:ext cx="413455" cy="36182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839200" y="4637856"/>
                <a:ext cx="413455" cy="361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9378244" y="4761931"/>
              <a:ext cx="19756" cy="33363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378244" y="4761931"/>
                <a:ext cx="19756" cy="333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9330266" y="4898168"/>
              <a:ext cx="231422" cy="28833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330266" y="4898168"/>
                <a:ext cx="231422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9705622" y="4751533"/>
              <a:ext cx="47978" cy="1974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705622" y="4751533"/>
                <a:ext cx="4797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1732844" y="4219982"/>
              <a:ext cx="208844" cy="35953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732844" y="4219982"/>
                <a:ext cx="208844" cy="35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1966206" y="4399045"/>
              <a:ext cx="199320" cy="3383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966206" y="4399045"/>
                <a:ext cx="19932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2060222" y="4260870"/>
              <a:ext cx="16933" cy="35530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060222" y="4260870"/>
                <a:ext cx="16933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2201333" y="4256640"/>
              <a:ext cx="231422" cy="255202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201333" y="4256640"/>
                <a:ext cx="231422" cy="255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2411588" y="4348287"/>
              <a:ext cx="128412" cy="11649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411588" y="4348287"/>
                <a:ext cx="128412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2579511" y="4311629"/>
              <a:ext cx="220133" cy="363767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579511" y="4311629"/>
                <a:ext cx="220133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2861733" y="4365207"/>
              <a:ext cx="190500" cy="4229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861733" y="4365207"/>
                <a:ext cx="19050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2808111" y="4478003"/>
              <a:ext cx="225777" cy="3383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2808111" y="4478003"/>
                <a:ext cx="2257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2884311" y="4159354"/>
              <a:ext cx="118533" cy="183294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884311" y="4159354"/>
                <a:ext cx="118533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3159477" y="4255231"/>
              <a:ext cx="119945" cy="19439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159477" y="4255231"/>
                <a:ext cx="119945" cy="194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3245555" y="4207997"/>
              <a:ext cx="150107" cy="188581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245555" y="4207997"/>
                <a:ext cx="150107" cy="188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3352800" y="4239016"/>
              <a:ext cx="223837" cy="29820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352800" y="4239016"/>
                <a:ext cx="223837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3612444" y="4337008"/>
              <a:ext cx="101600" cy="2255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3612444" y="4337008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3668888" y="4246771"/>
              <a:ext cx="22578" cy="23687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668888" y="4246771"/>
                <a:ext cx="225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3772958" y="4262104"/>
              <a:ext cx="116064" cy="16637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772958" y="4262104"/>
                <a:ext cx="11606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3855155" y="4181208"/>
              <a:ext cx="152400" cy="22911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3855155" y="4181208"/>
                <a:ext cx="15240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3947759" y="4226150"/>
              <a:ext cx="272344" cy="243393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3947759" y="4226150"/>
                <a:ext cx="272344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4244622" y="4280610"/>
              <a:ext cx="110948" cy="40324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244622" y="4280610"/>
                <a:ext cx="110948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3608740" y="3959141"/>
              <a:ext cx="181504" cy="6767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608740" y="3959141"/>
                <a:ext cx="18150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3657600" y="3930942"/>
              <a:ext cx="39511" cy="208673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657600" y="3930942"/>
                <a:ext cx="3951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3762022" y="3947861"/>
              <a:ext cx="47978" cy="160735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762022" y="3947861"/>
                <a:ext cx="47978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3810000" y="3915961"/>
              <a:ext cx="186266" cy="14328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810000" y="3915961"/>
                <a:ext cx="186266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4054827" y="3996505"/>
              <a:ext cx="167217" cy="111386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054827" y="3996505"/>
                <a:ext cx="167217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7450666" y="5369091"/>
              <a:ext cx="448734" cy="21078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450666" y="5369091"/>
                <a:ext cx="448734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4425244" y="5419850"/>
              <a:ext cx="282222" cy="37205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425244" y="5419850"/>
                <a:ext cx="282222" cy="372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4673600" y="5380371"/>
              <a:ext cx="90311" cy="211493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673600" y="5380371"/>
                <a:ext cx="90311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4792133" y="5408570"/>
              <a:ext cx="112889" cy="3947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792133" y="5408570"/>
                <a:ext cx="1128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4834466" y="5346533"/>
              <a:ext cx="31045" cy="22841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834466" y="5346533"/>
                <a:ext cx="31045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9132711" y="160734"/>
              <a:ext cx="33866" cy="2537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132711" y="160734"/>
                <a:ext cx="3386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8562622" y="5642622"/>
              <a:ext cx="62088" cy="33556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562622" y="5642622"/>
                <a:ext cx="62088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8615362" y="5749778"/>
              <a:ext cx="122238" cy="15509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615362" y="5749778"/>
                <a:ext cx="12223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8734601" y="5825916"/>
              <a:ext cx="166687" cy="7895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734601" y="5825916"/>
                <a:ext cx="16668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8929511" y="5832966"/>
              <a:ext cx="9349" cy="139585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929511" y="5832966"/>
                <a:ext cx="9349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8987366" y="5673817"/>
              <a:ext cx="49389" cy="34385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987366" y="5673817"/>
                <a:ext cx="49389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9042400" y="5756123"/>
              <a:ext cx="116240" cy="14311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042400" y="5756123"/>
                <a:ext cx="116240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9122833" y="5816575"/>
              <a:ext cx="117122" cy="11085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122833" y="5816575"/>
                <a:ext cx="117122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9315450" y="5825916"/>
              <a:ext cx="74083" cy="11279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315450" y="5825916"/>
                <a:ext cx="7408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9488311" y="5769518"/>
              <a:ext cx="149578" cy="2255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488311" y="5769518"/>
                <a:ext cx="1495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9497836" y="5865394"/>
              <a:ext cx="128764" cy="934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497836" y="5865394"/>
                <a:ext cx="128764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9770533" y="5667296"/>
              <a:ext cx="79022" cy="279875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770533" y="5667296"/>
                <a:ext cx="79022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9872133" y="5769518"/>
              <a:ext cx="141111" cy="18205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872133" y="5769518"/>
                <a:ext cx="141111" cy="182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10064044" y="5673641"/>
              <a:ext cx="124178" cy="3383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064044" y="5673641"/>
                <a:ext cx="1241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10164233" y="5608254"/>
              <a:ext cx="134056" cy="144344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164233" y="5608254"/>
                <a:ext cx="134056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10334977" y="5668001"/>
              <a:ext cx="84667" cy="78957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334977" y="5668001"/>
                <a:ext cx="846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10525477" y="5758238"/>
              <a:ext cx="173567" cy="1973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525477" y="5758238"/>
                <a:ext cx="1735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10482438" y="5871034"/>
              <a:ext cx="194027" cy="2537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482438" y="5871034"/>
                <a:ext cx="19402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6987822" y="5748897"/>
              <a:ext cx="201259" cy="308250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6987822" y="5748897"/>
                <a:ext cx="201259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7001227" y="5760177"/>
              <a:ext cx="158750" cy="294151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7001227" y="5760177"/>
                <a:ext cx="158750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10814755" y="5885134"/>
              <a:ext cx="731662" cy="36658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814755" y="5885134"/>
                <a:ext cx="73166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10839273" y="5527006"/>
              <a:ext cx="201261" cy="298910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839273" y="5527006"/>
                <a:ext cx="201261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11029244" y="5559082"/>
              <a:ext cx="50800" cy="16531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1029244" y="5559082"/>
                <a:ext cx="50800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11063111" y="5605963"/>
              <a:ext cx="98777" cy="4511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063111" y="5605963"/>
                <a:ext cx="9877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11113911" y="5493696"/>
              <a:ext cx="67733" cy="323760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113911" y="5493696"/>
                <a:ext cx="67733" cy="323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11198577" y="5527006"/>
              <a:ext cx="110067" cy="5075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198577" y="5527006"/>
                <a:ext cx="1100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11238088" y="5472723"/>
              <a:ext cx="50800" cy="15579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238088" y="5472723"/>
                <a:ext cx="50800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11167532" y="5461267"/>
              <a:ext cx="200378" cy="306841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167532" y="5461267"/>
                <a:ext cx="200378" cy="306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11424355" y="5374731"/>
              <a:ext cx="138289" cy="118436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1424355" y="5374731"/>
                <a:ext cx="1382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11525955" y="5476248"/>
              <a:ext cx="152400" cy="29326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1525955" y="5476248"/>
                <a:ext cx="152400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11607800" y="5493167"/>
              <a:ext cx="189088" cy="235462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1607800" y="5493167"/>
                <a:ext cx="189088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11808177" y="5487527"/>
              <a:ext cx="73377" cy="124076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1808177" y="5487527"/>
                <a:ext cx="7337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11915422" y="5515727"/>
              <a:ext cx="70556" cy="1691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1915422" y="5515727"/>
                <a:ext cx="70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11830755" y="5414210"/>
              <a:ext cx="220133" cy="406066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1830755" y="5414210"/>
                <a:ext cx="220133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11492088" y="5876674"/>
              <a:ext cx="570089" cy="4511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1492088" y="5876674"/>
                <a:ext cx="5700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11130844" y="6017669"/>
              <a:ext cx="152400" cy="232642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1130844" y="6017669"/>
                <a:ext cx="152400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11266311" y="6051508"/>
              <a:ext cx="56444" cy="188934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1266311" y="6051508"/>
                <a:ext cx="56444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11294532" y="6113546"/>
              <a:ext cx="87489" cy="5075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1294532" y="6113546"/>
                <a:ext cx="874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11331222" y="6053446"/>
              <a:ext cx="70556" cy="204796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1331222" y="6053446"/>
                <a:ext cx="70556" cy="204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11396132" y="6070366"/>
              <a:ext cx="220133" cy="186994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1396132" y="6070366"/>
                <a:ext cx="220133" cy="186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11466688" y="6040228"/>
              <a:ext cx="358423" cy="338388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1466688" y="6040228"/>
                <a:ext cx="35842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10986029" y="4997393"/>
              <a:ext cx="94015" cy="247623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986029" y="4997393"/>
                <a:ext cx="94015" cy="247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11091332" y="5083400"/>
              <a:ext cx="107245" cy="9957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1091332" y="5083400"/>
                <a:ext cx="107245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11249377" y="4923547"/>
              <a:ext cx="76200" cy="28199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1249377" y="4923547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11323107" y="4846000"/>
              <a:ext cx="154870" cy="13606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1323107" y="4846000"/>
                <a:ext cx="154870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10955867" y="6353237"/>
              <a:ext cx="45155" cy="31671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955867" y="6353237"/>
                <a:ext cx="45155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11057467" y="6474493"/>
              <a:ext cx="56444" cy="112796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1057467" y="6474493"/>
                <a:ext cx="564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11159067" y="6423735"/>
              <a:ext cx="59267" cy="1409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159067" y="6423735"/>
                <a:ext cx="592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11255022" y="6361697"/>
              <a:ext cx="183445" cy="129715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255022" y="6361697"/>
                <a:ext cx="18344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6920088" y="6203783"/>
              <a:ext cx="143934" cy="203033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920088" y="6203783"/>
                <a:ext cx="1439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2" name="墨迹 171"/>
              <p14:cNvContentPartPr/>
              <p14:nvPr/>
            </p14:nvContentPartPr>
            <p14:xfrm>
              <a:off x="7061200" y="6185453"/>
              <a:ext cx="131233" cy="170604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7061200" y="6185453"/>
                <a:ext cx="131233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3" name="墨迹 172"/>
              <p14:cNvContentPartPr/>
              <p14:nvPr/>
            </p14:nvContentPartPr>
            <p14:xfrm>
              <a:off x="7061200" y="6211889"/>
              <a:ext cx="121355" cy="197746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061200" y="6211889"/>
                <a:ext cx="121355" cy="197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4" name="墨迹 173"/>
              <p14:cNvContentPartPr/>
              <p14:nvPr/>
            </p14:nvContentPartPr>
            <p14:xfrm>
              <a:off x="7247466" y="6178227"/>
              <a:ext cx="25400" cy="18206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7247466" y="6178227"/>
                <a:ext cx="25400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5" name="墨迹 174"/>
              <p14:cNvContentPartPr/>
              <p14:nvPr/>
            </p14:nvContentPartPr>
            <p14:xfrm>
              <a:off x="7316611" y="6198143"/>
              <a:ext cx="71966" cy="155094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7316611" y="6198143"/>
                <a:ext cx="71966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6" name="墨迹 175"/>
              <p14:cNvContentPartPr/>
              <p14:nvPr/>
            </p14:nvContentPartPr>
            <p14:xfrm>
              <a:off x="7403747" y="6141744"/>
              <a:ext cx="77963" cy="16920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7403747" y="6141744"/>
                <a:ext cx="7796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7" name="墨迹 176"/>
              <p14:cNvContentPartPr/>
              <p14:nvPr/>
            </p14:nvContentPartPr>
            <p14:xfrm>
              <a:off x="7488590" y="6085347"/>
              <a:ext cx="58032" cy="31582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7488590" y="6085347"/>
                <a:ext cx="58032" cy="315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8" name="墨迹 177"/>
              <p14:cNvContentPartPr/>
              <p14:nvPr/>
            </p14:nvContentPartPr>
            <p14:xfrm>
              <a:off x="2218266" y="6476608"/>
              <a:ext cx="22578" cy="223477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2218266" y="6476608"/>
                <a:ext cx="22578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9" name="墨迹 178"/>
              <p14:cNvContentPartPr/>
              <p14:nvPr/>
            </p14:nvContentPartPr>
            <p14:xfrm>
              <a:off x="2248429" y="6444884"/>
              <a:ext cx="154164" cy="480793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2248429" y="6444884"/>
                <a:ext cx="154164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0" name="墨迹 179"/>
              <p14:cNvContentPartPr/>
              <p14:nvPr/>
            </p14:nvContentPartPr>
            <p14:xfrm>
              <a:off x="2400829" y="6426378"/>
              <a:ext cx="147637" cy="359890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2400829" y="6426378"/>
                <a:ext cx="147637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1" name="墨迹 180"/>
              <p14:cNvContentPartPr/>
              <p14:nvPr/>
            </p14:nvContentPartPr>
            <p14:xfrm>
              <a:off x="2451981" y="6637342"/>
              <a:ext cx="200907" cy="76137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2451981" y="6637342"/>
                <a:ext cx="20090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2" name="墨迹 181"/>
              <p14:cNvContentPartPr/>
              <p14:nvPr/>
            </p14:nvContentPartPr>
            <p14:xfrm>
              <a:off x="2714977" y="6522255"/>
              <a:ext cx="22578" cy="215194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2714977" y="6522255"/>
                <a:ext cx="22578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3" name="墨迹 182"/>
              <p14:cNvContentPartPr/>
              <p14:nvPr/>
            </p14:nvContentPartPr>
            <p14:xfrm>
              <a:off x="2743200" y="6609848"/>
              <a:ext cx="56444" cy="22560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2743200" y="6609848"/>
                <a:ext cx="564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4" name="墨迹 183"/>
              <p14:cNvContentPartPr/>
              <p14:nvPr/>
            </p14:nvContentPartPr>
            <p14:xfrm>
              <a:off x="2799644" y="6490707"/>
              <a:ext cx="14111" cy="339093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2799644" y="6490707"/>
                <a:ext cx="14111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5" name="墨迹 184"/>
              <p14:cNvContentPartPr/>
              <p14:nvPr/>
            </p14:nvContentPartPr>
            <p14:xfrm>
              <a:off x="2844800" y="6463213"/>
              <a:ext cx="93133" cy="56398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2844800" y="6463213"/>
                <a:ext cx="931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6" name="墨迹 185"/>
              <p14:cNvContentPartPr/>
              <p14:nvPr/>
            </p14:nvContentPartPr>
            <p14:xfrm>
              <a:off x="2884311" y="6381436"/>
              <a:ext cx="39511" cy="234052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2884311" y="6381436"/>
                <a:ext cx="39511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7" name="墨迹 186"/>
              <p14:cNvContentPartPr/>
              <p14:nvPr/>
            </p14:nvContentPartPr>
            <p14:xfrm>
              <a:off x="2940050" y="6683166"/>
              <a:ext cx="17638" cy="14099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2940050" y="6683166"/>
                <a:ext cx="1763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8" name="墨迹 187"/>
              <p14:cNvContentPartPr/>
              <p14:nvPr/>
            </p14:nvContentPartPr>
            <p14:xfrm>
              <a:off x="3187700" y="6570369"/>
              <a:ext cx="132997" cy="73318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3187700" y="6570369"/>
                <a:ext cx="132997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89" name="墨迹 188"/>
              <p14:cNvContentPartPr/>
              <p14:nvPr/>
            </p14:nvContentPartPr>
            <p14:xfrm>
              <a:off x="3239911" y="6510447"/>
              <a:ext cx="87489" cy="249209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3239911" y="6510447"/>
                <a:ext cx="87489" cy="249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0" name="墨迹 189"/>
              <p14:cNvContentPartPr/>
              <p14:nvPr/>
            </p14:nvContentPartPr>
            <p14:xfrm>
              <a:off x="3335866" y="6443474"/>
              <a:ext cx="273756" cy="358128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3335866" y="6443474"/>
                <a:ext cx="273756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1" name="墨迹 190"/>
              <p14:cNvContentPartPr/>
              <p14:nvPr/>
            </p14:nvContentPartPr>
            <p14:xfrm>
              <a:off x="3584222" y="6683166"/>
              <a:ext cx="87489" cy="138175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3584222" y="6683166"/>
                <a:ext cx="87489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2" name="墨迹 191"/>
              <p14:cNvContentPartPr/>
              <p14:nvPr/>
            </p14:nvContentPartPr>
            <p14:xfrm>
              <a:off x="3794477" y="6525251"/>
              <a:ext cx="105834" cy="241983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3794477" y="6525251"/>
                <a:ext cx="105834" cy="241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3" name="墨迹 192"/>
              <p14:cNvContentPartPr/>
              <p14:nvPr/>
            </p14:nvContentPartPr>
            <p14:xfrm>
              <a:off x="3866444" y="6545695"/>
              <a:ext cx="93133" cy="299086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3866444" y="6545695"/>
                <a:ext cx="93133" cy="299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4" name="墨迹 193"/>
              <p14:cNvContentPartPr/>
              <p14:nvPr/>
            </p14:nvContentPartPr>
            <p14:xfrm>
              <a:off x="4041422" y="6493704"/>
              <a:ext cx="76200" cy="82305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4041422" y="6493704"/>
                <a:ext cx="76200" cy="82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5" name="墨迹 194"/>
              <p14:cNvContentPartPr/>
              <p14:nvPr/>
            </p14:nvContentPartPr>
            <p14:xfrm>
              <a:off x="4026429" y="6436424"/>
              <a:ext cx="116593" cy="16425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4026429" y="6436424"/>
                <a:ext cx="116593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6" name="墨迹 195"/>
              <p14:cNvContentPartPr/>
              <p14:nvPr/>
            </p14:nvContentPartPr>
            <p14:xfrm>
              <a:off x="4120444" y="6487182"/>
              <a:ext cx="62089" cy="26790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4120444" y="6487182"/>
                <a:ext cx="62089" cy="26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7" name="墨迹 196"/>
              <p14:cNvContentPartPr/>
              <p14:nvPr/>
            </p14:nvContentPartPr>
            <p14:xfrm>
              <a:off x="4120444" y="6430785"/>
              <a:ext cx="101600" cy="362357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4120444" y="6430785"/>
                <a:ext cx="101600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8" name="墨迹 197"/>
              <p14:cNvContentPartPr/>
              <p14:nvPr/>
            </p14:nvContentPartPr>
            <p14:xfrm>
              <a:off x="4315177" y="6489826"/>
              <a:ext cx="31045" cy="484494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4315177" y="6489826"/>
                <a:ext cx="31045" cy="484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99" name="墨迹 198"/>
              <p14:cNvContentPartPr/>
              <p14:nvPr/>
            </p14:nvContentPartPr>
            <p14:xfrm>
              <a:off x="4267200" y="6473259"/>
              <a:ext cx="73377" cy="164788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267200" y="6473259"/>
                <a:ext cx="73377" cy="16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0" name="墨迹 199"/>
              <p14:cNvContentPartPr/>
              <p14:nvPr/>
            </p14:nvContentPartPr>
            <p14:xfrm>
              <a:off x="4351866" y="6497052"/>
              <a:ext cx="84667" cy="107156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351866" y="6497052"/>
                <a:ext cx="846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1" name="墨迹 200"/>
              <p14:cNvContentPartPr/>
              <p14:nvPr/>
            </p14:nvContentPartPr>
            <p14:xfrm>
              <a:off x="1069093" y="5527006"/>
              <a:ext cx="1058862" cy="651397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069093" y="5527006"/>
                <a:ext cx="1058862" cy="651397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宽屏</PresentationFormat>
  <Paragraphs>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3" baseType="lpstr">
      <vt:lpstr>微软雅黑</vt:lpstr>
      <vt:lpstr>Arial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159</cp:revision>
  <dcterms:created xsi:type="dcterms:W3CDTF">1900-01-01T00:00:00Z</dcterms:created>
  <dcterms:modified xsi:type="dcterms:W3CDTF">2026-02-09T01:23:06Z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2052-12.12.1</vt:lpwstr>
  </property>
  <property fmtid="{D5CDD505-2E9C-101B-9397-08002B2CF9AE}" pid="3" name="ICV">
    <vt:lpwstr>5946750576644231A58EB4C7ED1B6F68_11</vt:lpwstr>
  </property>
</Properties>
</file>