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ink/ink1.xml" ContentType="application/inkml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ink/ink2.xml" ContentType="application/inkml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ink/ink3.xml" ContentType="application/inkml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ink/ink4.xml" ContentType="application/inkml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ink/ink5.xml" ContentType="application/inkml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ink/ink6.xml" ContentType="application/inkml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ink/ink7.xml" ContentType="application/inkml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ink/ink8.xml" ContentType="application/inkml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ink/ink9.xml" ContentType="application/inkml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ink/ink10.xml" ContentType="application/inkml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ink/ink11.xml" ContentType="application/inkml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57" r:id="rId3"/>
    <p:sldId id="258" r:id="rId4"/>
    <p:sldId id="261" r:id="rId5"/>
    <p:sldId id="267" r:id="rId6"/>
    <p:sldId id="268" r:id="rId7"/>
    <p:sldId id="259" r:id="rId8"/>
    <p:sldId id="269" r:id="rId9"/>
    <p:sldId id="262" r:id="rId10"/>
    <p:sldId id="263" r:id="rId11"/>
    <p:sldId id="266" r:id="rId12"/>
    <p:sldId id="264" r:id="rId13"/>
    <p:sldId id="265" r:id="rId14"/>
    <p:sldId id="27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0" clrIdx="0"/>
  <p:cmAuthor id="2" name="Administrator" initials="A" lastIdx="0" clrIdx="1"/>
  <p:cmAuthor id="3" name="wwz" initials="w" lastIdx="0" clrIdx="2"/>
  <p:cmAuthor id="4" name="吴文中" initials="吴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42" y="30"/>
      </p:cViewPr>
      <p:guideLst>
        <p:guide orient="horz" pos="220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0:30:52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13892 8281 0,'0'0'15,"4"-11"-15,1-5 0,0-7 16,0 0-16,0-15 0,0-6 16,-2 2-16,-1 0 0,-2-13 0,-2-2 0,-3 1 15,-3 3-15,-10-12 0,-5 1 16,-1 4-16,0 3 0,-14-10 15,-6 0-15,2 7 0,1 4 0,-28-27 16,-1 7-16,3 10 0,2 8 16,-8-6-1,-6-3-15,8 12 0,6 9 0,-14-1 16,-10 1-16,2 2 0,1 2 16,-8 1-16,-5 1 0,4 7 15,3 4-15,-14-3 0,-9-2 16,3 11-16,4 6 0,-15 6 15,-12 3-15,12 1 0,8 0 0,-18 5 16,-14 3-16,12 5 16,7 6-16,-16 6 0,-11 3 15,12 7-15,7 4 0,-6 7 0,-4 7 16,16 2-16,10 3 0,-15 9 16,-9 6-16,13 1 0,8 1 15,-5 8-15,-6 7 0,14-3 16,9-1-16,-5 10 0,-3 9 15,12-3-15,9-2 0,-10 13 16,-6 9-16,12-10 0,7-8 16,-3 18-16,-3 11 0,11-5 15,7-5-15,-1 10 0,0 5 0,4-5 16,4-6-16,0 12 0,1 8 0,12-9 0,8-5 16,2 10-16,1 7 0,5-6 15,1-6-15,4 14 0,2 7 16,5-7-16,4-9 0,-2 13 15,-1 8-15,9-13 0,8-10 0,4 17 32,0 8-32,2-8 0,1-7 0,10 3 15,8 1-15,2-9 0,2-6 0,6 3 0,4 3 16,3-14-16,3-9 0,5 9 16,4 7-16,0-13 0,-2-9 0,11 12 15,11 8-15,1-15 16,-2-12-16,10 8 0,7 5 0,-8-10 15,-5-6-15,18 0 16,15 1-16,-5-13 0,-1-8 16,6 10-16,5 8 0,-5-12 15,-2-8-15,14-1 0,10 1 16,-11-10-16,-6-7 0,3 6 16,5 3-16,-6-9 0,-6-8 0,11-4 15,6-3-15,-7-4 16,-6-3-16,6-7 15,1-5-15,-8-3 0,-6-3 0,15-2 16,10-3-16,-5-5 16,-3-6-16,0-6 0,0-7 15,1-4-15,3-2 0,-5-8 16,-2-4-16,-10-2 0,-6 0 0,18-10 16,14-6-16,-16 0 0,-10 0 0,4-9 15,3-6-15,-6 0 0,-5-1 0,12-9 16,6-6-16,-12 5 15,-7 5-15,6-12 16,5-7-16,-13 6 0,-8 3 0,7-6 16,5-6-16,-7 3 15,-4 2-15,2-13 0,1-8 16,-7 4-16,-3 4 0,3-8 16,2-8-16,-12 5 0,-9 4 0,7-10 15,7-7-15,-9 4 0,-6 4 16,2-17-16,3-12 15,-8 9-15,-5 7 0,-2-9 0,-2-6 16,-5 13-16,-4 7 0,2-17 16,0-14-16,-7 9 0,-4 6 0,-2-8 15,0-5-15,-6 11 0,-4 7 0,-4-13 16,-3-9-16,-4 8 0,-4 7 0,-6-11 16,-5-6-16,-2 11 15,-2 6-15,-8-11 16,-4-8-16,4 15 0,2 12 0,-12-11 15,-8-5-15,2 18 16,3 11-16,-9-7 0,-5-6 0,5 13 16,3 10-16,-6-6 15,-5-3-15,0 12 0,1 6 16,-5-3-16,-5-4 0,2 12 16,3 7-16,-15-7 0,-7-3 15,2 12-15,1 6 0,-10 1 16,-7-2-16,10 10 0,6 6 0,-18-3 15,-10-1-15,9 7 0,6 6 16,-10-3-16,-9-1 0,5 11 16,5 9-16,-13 2 0,-9-1 15,10 6-15,6 4 0,-14 6 16,-10 3-16,7 9 0,5 5 0,-15 7 16,-12 6-16,13 4 0,9 3 15,-17 15-15,-10 10 0,10 3 16,7 2-16,-12 17 0,-9 12 15,17 4-15,12 1 0,-13 13 16,-5 8-16,44-32 0,31-22 0,21-15 16</inkml:trace>
  <inkml:trace contextRef="#ctx0" brushRef="#br0" timeOffset="3270.3381">10780 11653 0,'0'0'0,"0"0"0,0 0 0,0 0 15,0 0-15,0 0 0,0 0 0,0 0 16,0 0-16,0 0 0,0 0 15,0 0-15,0 0 0,0 0 16,0 0-16,0 0 0,0 0 0,0 0 31,0 0-31,0 0 0,0 0 0,0 0 0,0 0 16,0 0-16,0 0 16,0 0-16,0 0 0,0 0 15,0 0-15,0 0 0,0 0 16,0 0-16,0 0 0,0 0 15,0 0-15,0 0 0,0 0 0,0 0 16,0 0-16,0 0 0,0 0 16,0 0-16,0 0 0,0 0 15,0 0-15,24 3 0,-24-3 0,0 0 16</inkml:trace>
  <inkml:trace contextRef="#ctx0" brushRef="#br0" timeOffset="15051.3787">11909 11767 0,'0'0'0,"0"0"0,0 0 15,0 0-15,0 0 0,2-23 16,-2 23-16,-2-21 0,-3 9 0,-1 0 15,-2 0-15,0-3 16,-1 1-16,0-2 0,-4-1 0,1 0 0,-1 1 16,-7-5-16,-2 3 15,2 1-15,3 2 0,-2 0 0,0 2 16,0 0-16,0 4 0,-3 0 16,-2 4-16,2-1 0,3 2 15,-11 2-15,-2 4 0,1 1 16,2 1-16,1 3 15,-1 1-15,0 3 0,1 2 16,-3 1-16,-1 2 0,2 1 16,2 0-16,-7 4 0,-1 2 15,5-1-15,4-1 0,4 3 16,3 2-16,3-2 0,1 0 0,5 2 16,5 2-16,1-1 15,3-2-15,3 2 0,4 0 0,3 0 16,5 0-16,4-1 0,6-2 0,1-3 15,-1-3-15,6 1 0,7 0 16,0-2-16,0-1 0,7 0 16,6-2-16,2-1 0,-6-3 0,2-2 15,3-3-15,-3-3 16,0-1 0,-1-6-16,1-2 0,-5-1 0,-4-2 15,5-4-15,-3-2 0,-6 1 0,-7-1 16,-2-5-16,1-2 0,-9 3 15,-1 2-15,-1-9 0,0-5 16,-4-1-16,-4 1 0,-3-1 16,-4 1-16,-2-1 0,-3 1 0,-5 0 15,-3 0-15,-1 2 0,-2-1 16,-4 1-16,-2 1 0,-2 3 16,-2 3-16,-2 3 0,-2 1 15,-1 3-15,1 1 0,-7 4 16,-4 2-16,4 2 0,3 3 0,-4 4 15,-1 4 1,1 1-16,2 1 0,-4 3 0,-3 0 0,4-1 0,3-1 0,-8 9 16,0 4-16,9-2 15,1 1-15,2 4 0,1 3 16,3-1-16,4-2 0,2 6 16,3 4-16,8-5 0,2 1 0,5 2 15,4 2-15,2-1 0,2-2 16,8-1-1,6 2-15,3-3 0,2-1 16,5-3-16,3-3 0,-2-2 16,0-3-16,4-5 0,3-2 15,3-3-15,2-2 0,-1-4 0,-1-3 16,1-2-16,0-1 0,-2-3 16,1-3-16,-3-4 0,-1-3 15,0-5-15,-1-3 0,-3 1 0,-4 0 0,1-11 16,-3-4-16,-3 1 15,-1-1-15,-8 6 0,-3-3 16,-4 6-16,-3 1 0,-8-8 16,-6-1-1,-6 3-15,-2 3 0,-7 1 0,-6 2 0,-3 4 16,-3 3-16,-8 2 16,-6 2-16,1 5 0,1 1 15,-6 7-15,-1 5 0,-4 4 16,0 4-16,-30 9 0,8 3 15,13 6-15,11 5 0,-2 6 16,0 4-16,6-1 0,4 0 0,10 9 16,5 6-16,6 4 0,5 4 15,1 11-15,0 9 0,7-10 0,5-4 16,4-21-16,3-14 0,1-9 16</inkml:trace>
  <inkml:trace contextRef="#ctx0" brushRef="#br0" timeOffset="21387.8922">3885 7640 0,'0'0'16,"0"0"-1,0 0-15,0 0 0,0 0 0,0 0 16,0 0-16,-17-15 0,17 15 15,0 0-15,0 0 0,0 0 0,0 0 16,-25 3-16,25-3 0,0 0 0,0 0 16,0 0-16,0 0 15,0 0-15,-19-8 0,19 8 0,0 0 16,0 0-16,0 0 0,0 0 16,0 0-16,0 0 0,0 0 15,26-3-15,-26 3 0,0 0 0,26 6 0,-26-6 16,26 3-16,-26-3 0,27-1 15,-27 1-15,31 0 0,-31 0 16,29-1-16,-16 0 16,-1-1-16,1 1 0,0-1 0,1 1 15,-2 1-15,-1-1 0,-1-1 16,0 1 0,-4-1-16,1 2 15,-2 1-15,2-2 0,-4 1 16,3-1-16,-3 1 0,0 1 15,1-1-15,-3 3 0,1 0 0,-1 0 16,-1-3-16,2 2 0,-2-2 16,0 0-16</inkml:trace>
  <inkml:trace contextRef="#ctx0" brushRef="#br0" timeOffset="51728.7948">3941 8384 0,'0'0'0,"-5"-2"16,-2 1-16,-2-2 0,2-1 0,-6 4 16,-2 1-16,0 3 0,-2 2 15,-5 5-15,0 2 0,-3 2 0,-1 4 0,-2 5 16,-1 4-16,-4 8 16,3-2-16,-2 10 0,1 6 15,-1 9-15,7-2 0,4 10 0,8 0 16,6-8-16,7-6 0,9 1 15,9-5-15,0-9 0,3-4 16,9-5 0,6-4-16,0-6 0,-1-3 15,9-5-15,7-4 0,-4-6 0,-1-3 16,2-4-16,3-6 16,-1-4-16,-1-2 0,9-16 0,0-7 15,-11-1-15,-3-5 0,17-28 16,-8 0-16,-8 11 0,-4 7 15,-11-5-15,-4-3 0,-12 10 0,-6 6 16,-8 5-16,-6 2 0,-6 8 16,-3 3-16,-20 2 0,-15 1 15,-5 10-15,-5 6 0,-17 10 0,-11 6 16,3 0-16,6 1 0,-3 10 16,-4 5-1,14 3-15,12 1 0,10 4 0,9 2 0,15-2 0,8 1 16,18 1-16,12 5 0,-3-13 0,-3-7 15,-3-5-15</inkml:trace>
  <inkml:trace contextRef="#ctx0" brushRef="#br0" timeOffset="51898.3342">4157 8691 0,'0'0'15,"0"0"-15,0 0 0,0 0 0,-15 22 16,15-22-16,-18 31 15,9-10-15,0 3 0,-3 5 16,1 5-16,-3 13 0,0 1 0,-2 12 16,1 0-16,3-13 0,2-8 0,3-8 15</inkml:trace>
  <inkml:trace contextRef="#ctx0" brushRef="#br0" timeOffset="52032.4689">4857 9126 0,'0'0'0,"0"0"0,0 0 15,0 0-15,0 0 0,-8 24 16,8-24-16,0 0 0</inkml:trace>
  <inkml:trace contextRef="#ctx0" brushRef="#br0" timeOffset="58450.7451">5399 7413 0,'0'0'0,"0"0"0,0 0 15,0 0-15,6 26 0,-6-26 0,3 33 16,-7-12-16,1 1 0,-3 5 0,0 2 15,-1 0-15,2 0 0,-2 6 16,0-2-16,4 0 0,-1-3 16,3 2-1,2-4-15,3-5 0,1-3 0,7-5 16,4-2-16,5-5 16,1-4-16,7-4 0,3-2 0,0-2 15,-1 0-15,0-1 0,-2-2 16,-1 3-16,-3 0 0,1 4 15,-4 1-15,-12 4 0,-4 2 0,-7 3 16,-8 2-16,-1 4 16,-4 2-16,-7 4 0,-5 3 15,0 1-15,3 2 0,-6 8 0,1 2 16,2-3-16,4-2 0,1 0 16,2 4-16,0 2 0,3-4 15,3 1-15,-1 1 0,4-6 16,2-3-16,4 0 0,0-2 0,2-5 0,0-2 15,2-5-15,1-1 0,1-5 16,2-3-16,8-7 0,4-3 16,2-5-16,2-6 0,4-6 0,5-6 15,4-3-15,-2 1 0,0-1 16,0-2-16,-4 4 0,1 4 16,0-1-16,1 3 0,-4 4 15,-3 0-15,-3 4 0,-2 2 16,-5 6-16,0 3 15,-5 3-15,1 3 0,-3 4 16,-3 2-16,-8 6 0,-5 6 16,-6 2-16,-6 1 0,-5 2 15,-4 3-15,-8 7 0,1 0 0,-9 0 16,-1 1-16,-5 4 0,5-1 16,1-1-16,0 0 15,1 1-15,7-4 0,4-2 0,3 0 16,3-3-16,3-3 0,0 4 0,0 2 15,5-5-15,5-2 0,3 0 16,4 1-16,1-1 0,2 2 0,3-3 16,1-3-16,3-3 15,1 0-15,2 0 0,0-2 16,5-4-16,3-3 16,5-3-16,3-4 0,1-6 15,1-7-15,-5 2 0,-4 2 16,-2 2-16</inkml:trace>
  <inkml:trace contextRef="#ctx0" brushRef="#br0" timeOffset="58798.1903">5408 9013 0,'0'0'0,"0"0"0,0 0 15,0 0-15,0 0 0,19 13 0,-19-13 0,24 20 16,-24-20-16,29 29 0,-10-10 16,1 1-16,0 1 0,4 5 15,0-1-15,-1 0 0,1-2 0,3 3 16,0-3-16,-4-4 0,-2-4 15,-3-4 1,0-2-16,-4-3 0,1-1 0,-3-9 0,0-5 0,-3-4 16,0-2-16,-3-11 0,0-8 15,-3-9-15,-1-3 0,-2 1 16,0-1-16,0 0 0,-2 6 0,2 4 16,0 4-16,0 6 0,-1 4 15,1 4-15,0 5 0,0 3 16,-1 3-1,3 1-15,4 3 0,0 4 16,5 4-16,6 3 0,4 3 16,0 2-16,1 1 0,-3 5 15,4 3-15,-6 1 0,-2 0 0,-6-3 16,-3-3-16,-1-2 0,-1-4 16,-2-2-16</inkml:trace>
  <inkml:trace contextRef="#ctx0" brushRef="#br0" timeOffset="58952.0559">5636 8786 0,'0'0'0,"0"0"15,0 0-15,0 0 0,0 0 0,0 0 16,25 8 0,-25-8-16,34 13 0,-12-7 15,4 1-15,-1-2 0,0-1 0,-3-1 16,-3 0-16,-1-1 0</inkml:trace>
  <inkml:trace contextRef="#ctx0" brushRef="#br0" timeOffset="59400.2253">6553 8172 0,'0'0'0,"0"0"15,0 0-15,0 0 0,0 0 0,0 0 16,-18 25-16,18-25 0,-20 36 15,3-12-15,-5 5 0,-2 1 16,1 0-16,-6 10 0,-2-1 0,-4 6 16,3-4-16,4-5 0,5-2 15,2-2-15,4-6 0,6-6 16,5-7-16,10-4 0,9-4 0,11-8 16,10-4-16,3-5 0,3-1 15,10-2-15,0 2 0,-7 0 16,-5 2-1,-3 3-15,-6 6 0,-7 3 16,-4 2-16,-8 10 0,-9 5 16,-5 1-16,-5 3 0,-13 10 0,-9 6 15,-2 1-15,-4 0 0,-10 9 16,-2 1-16,3-4 0,3-1 16,0 0-16,5-1 0,11-10 15,7-8-15,6-6 0,6-10 0,4 0 16,1-2-16,12-5 0,8-3 15,11-5-15,4-1 0,13-9 0,10-4 16,-1 0-16,0-3 0,3-3 16,1-2-16,-9 3 0,-14 8 0,-10 4 15</inkml:trace>
  <inkml:trace contextRef="#ctx0" brushRef="#br0" timeOffset="59553.706">6900 8836 0,'0'0'16,"0"0"-16,0 0 0,0 0 0,0 0 15,8 23-15,-8-23 0,9 35 16,-5-15-16,3 0 0,-3 3 16,2 1-16,-1-1 0,3 4 0,0-3 15,-1-3-15,2-1 0,1-8 16,3-5-16,-2-1 0,-1-1 0,-2-1 16</inkml:trace>
  <inkml:trace contextRef="#ctx0" brushRef="#br0" timeOffset="59939.5661">7009 7963 0,'0'0'0,"5"-5"16,0-3-16,4 3 0,2-1 16,8 1-16,4 3 0,1 4 15,2 3-15,-3 7 0,-2 7 16,-6 1-16,-4 4 0,-6 11 15,-11 5-15,0-1 0,-3-3 0,-2 8 16,-1-4-16,2-2 0,1-2 0,-1-5 16,0-3-16,2-6 0,2-5 15,1-1-15,2-2 0,1 0 16,-1-3-16,1 3 0,1 3 16,1-1-16,0 0 0,1 7 15,0 2-15,0 2 0,2 0 0,-1 4 16,1 3-16,1-1 0,-1-1 0,1 4 15,1-1-15,-2-5 0,-1-4 16,1-5-16,1-1 0,0-4 16,2-5-16,-2-2 0,-2-2 15,2-5-15,2-1 0,3-16 16,4-11 0,-1-10-16,2-7 0,-4-8 15,1-8-15,-2 2 0,-1 13 0,-1 10 16</inkml:trace>
  <inkml:trace contextRef="#ctx0" brushRef="#br0" timeOffset="60309.0904">7446 7956 0,'0'0'0,"0"0"0,0 0 16,0 0-16,5-22 0,-5 18 15,0 1-15,-2 3 0,-1 3 0,-8 6 0,-3 5 16,-2 2-16,0 2 0,-6 9 16,-2 1-16,3 0 0,3-3 15,-1 4-15,5-2 0,6-4 16,6-1-16,8-5 0,9-4 15,7-3-15,6-4 0,8-3 16,4-2-16,-2-1 16,-3-3-16,3 0 0,-5 1 15,-8 0-15,-5 1 0,-7 4 16,-5 5-16,-7 2 0,-5 4 16,-11 0-16,-8 4 0,-2 1 15,-4-1-15,-11 6 0,-3 3 16,5-1-16,1 1 0,6-2 15,2-1-15,6-5 0,4-1 0,2-3 0,5-5 16,6-2-16,2-2 0,14-2 16,12-2-16,10-6 0,10-4 15,9-5-15,7-4 0,-4-2 16,-5-2-16,2-7 0,-7-4 16,-9-2-16,-6-2 0,-5 5 0,-8 10 15,-3 5-15</inkml:trace>
  <inkml:trace contextRef="#ctx0" brushRef="#br0" timeOffset="60487.369">7469 8074 0,'0'0'0,"0"0"0,0 0 15,0 0-15,-11 27 0,11-27 16,-12 34-16,3-11 0,0 1 0,2 4 16,-4 5-16,-3 12 0,1 2 15,-6 15-15,0 2 0,-4 0 16,-1 0-16,-2 3 0,2-8 15,5-19-15,8-23 0,3-5 16,1-3-16,3-1 0</inkml:trace>
  <inkml:trace contextRef="#ctx0" brushRef="#br0" timeOffset="60640.9416">7455 8667 0,'0'0'0,"0"0"16,0 0-16,0 0 0,0 0 0,23 20 15,-23-20-15,24 27 16,-11-9-16,-2 0 0,2 2 0,-2-4 31,0 1-31,0-3 0,2-1 16,2-2-16,4-5 0,-1-9 0,-1-8 15,-1 2-15,-3 2 0,-2-1 16</inkml:trace>
  <inkml:trace contextRef="#ctx0" brushRef="#br0" timeOffset="61859.7409">7898 7816 0,'0'0'0,"4"-6"16,2-1-16,-2 0 0,1 1 0,-1 1 16,-1 0-16,1 2 0,-1 1 15,-3 9-15,-2 8 16,-4 4-16,-2 1 0,-5 4 0,-2 2 16,1 3-16,-1 3 0,2 4 15,4 1 1,5-2-16,4-1 0,4-2 0,4 0 15,1 2-15,-2-3 0,2 1 16,-2 2-16,-2 4 0,1 1 16,-5 4-16,-3 3 0,-6 0 15,-3 0-15,-2 1 0,-1-1 16,-1-2-16,2-6 0,2-7 16,2-6-16,3-7 0,1-5 0,2-5 0,1-3 15,2-8-15,2-7 0,7-15 16,4-11-16,6-8 0,3-4 0,0-6 15,0-4-15,3-14 0,0-2 16,4 1-16,0 0 0,2 0 16,-3 10-16,13-16 0,-2 16 15,-10 5-15,-1 3 0,-5 10 0,-3 8 16,-7 6-16,-4 7 0,-6 8 16,-2 6-16,-1 10 0,0 0 15,0 0-15,0 0 0,0 0 16,0 0-16,-1 3 0,1-3 15,9 3-15,4 4 0,11 1 16,8 4-16,-5-2 16,2 1-16,4 7 0,-2 7 15,-6 5-15,-5 2 0,-9 6 16,-10 5-16,-10 1 0,-8-1 16,-9 9-16,-2-3 0,-6-2 15,-2-4-15,-2-4 0,-3-3 16,-6-2-16,2-7 0,-2-6 15,-3-5-15,6-7 0,3-5 0,5-6 0,3-8 16,10-7-16,6-5 0,13-7 16,8-5-16,13 2 0,6 5 15,7 2-15,7 1 0,3 2 16,2 2-16,10 2 0,2 4 16,2 3-16,1 4 0,0 7 15,2 5-15,-11 0 16,-6 2-16,-6 7 0,-6 5 15,-10 6-15,-7 0 0,-13 5 16,-9-1-16,-15 0 0,-8 0 16,-7-4-16,-6-4 0,-3 3 15,-3 1-15,-4 0 0,-2 2 16,2-3-16,1-1 0,-16 5 16,13-4-16,20-7 0,13-4 0,12-6 0,10-5 15,2-2-15,0 0 0,11-1 16,8-1-16,13-2 0,12-3 15,14-2-15,8 0 0,8-2 16,5-2-16,1 0 0,-8 1 16,-13-2-16,-8 0 0,5-5 15,-16 4-15,-17-3 0,-12-3 0,-15 10 0,-10-1 16,-5-1-16,-7-1 0,3 0 16,-1-5-16,0 2 0,-2 0 15,2 8-15,2 6 0,2 0 16,5 0-16,3 3 0,1 3 15,3 4-15,1 3 0,2 6 16,0 6-16,3 6 16,1 4-16,2 7 0,1 4 15,3 3-15,0 3 0,4 7 16,4 5-16,0 9 0,2-3 16,0 3-16,1-7 0,-5-7 0,-2-6 15,-6-7-15,-4-5 16,-5-8-16,-3-5 0,-6-9 15,-8-2-15,3-9 0,1-4 0,-2-8 16,-3-6-16,1-1 0,1-2 0,6-4 16,4-1-16,3-4 0,5-1 15,5-3-15,7-2 0,8-1 16,3-2-16,10-2 0,6-3 16,5-3-16,3-1 0,7-4 15,7-3-15,7-7 16,-3 2-16,1-10 0,-7 0 15,6-18-15,-10 4 0,-16 25 16,-11 17-16,-7 11 0</inkml:trace>
  <inkml:trace contextRef="#ctx0" brushRef="#br0" timeOffset="62145.1304">9279 7423 0,'0'0'0,"0"0"16,0 0-16,0 0 0,0 0 0,0 0 15,0 0-15,0 35 0,0-35 16,-3 41-16,1-14 0,-1 3 16,-1 3-16,0 16 0,-1 3 15,1 1 1,0 3-16,-1 14 0,1 2 16,0 12-16,2-5 0,-1 12 15,0-7-15,-1-5 0,2-4 16,0 4-16,0-6 0,2 20 0,1-13 15,0-8-15,1-8 16,-2-9-16,-1-8 0,0-2 0,0-3 16,-4-6-16,-1-6 0,-10-13 15,-8-8-15,15-8 16,3-1-16,1 1 0</inkml:trace>
  <inkml:trace contextRef="#ctx0" brushRef="#br0" timeOffset="62446.105">8880 8715 0,'0'0'0,"0"0"0,0 0 0,9 31 15,-9-31-15,7 37 0,-3-12 16,1 2-16,-1 1 0,1 13 16,1 4-16,1 0 0,0 0 15,5 8-15,2-2 16,-1-5-16,-1-7 0,5 3 15,0-5-15,0-8 0,-1-5 16,9-8-16,2-7 0,3-11 16,1-7-16,8-15 0,9-9 15,-3-6-15,-1-6 0,11-12 16,1-3-16,7-1 0,-1 7 0,24-18 16,-8 12-16,-19 9 0,-14 7 0,-14 15 15,-10 8-15,-7 7 0</inkml:trace>
  <inkml:trace contextRef="#ctx0" brushRef="#br0" timeOffset="62607.754">10150 8415 0,'0'0'0,"8"5"0,0-1 15,-4 0-15,-1-1 0,-3 3 16,-2 0-16,-4 1 0,-4 0 0,-10-3 15,-9-1-15,-3-1 16,6 0-16,4 0 0</inkml:trace>
  <inkml:trace contextRef="#ctx0" brushRef="#br0" timeOffset="63474.8879">3898 13128 0,'0'0'15,"0"0"1,0 0-16,0 0 0,31-4 0,-31 4 16,44-3-16,-18 0 0,2 2 15,3 1-15,2 0 0,7 0 16,-4 2-16,4 2 0,-8 3 16,-9 2-16,-5 0 0,-14 7 15,-11 6-15,-7 0 0,-6 2 16,-9 3-16,-12 3 0,2 0 15,2 2-15,-9 4 0,-2 6 16,8-9-16,4-4 0,7-4 16,9-5-16,10-7 0,5-4 0,8 0 15,7-1-15,3-1 16,5-2-16,7-3 0,10-2 16,3-3-16,6 0 0,14-8 15,6-6-15,-9 2 0,-7 2 0,8-10 16,2-2-16,-13-3 0,-9 0 0,-10 7 15,-8 6-15,-5 4 16</inkml:trace>
  <inkml:trace contextRef="#ctx0" brushRef="#br0" timeOffset="63917.4647">4270 12610 0,'0'0'0,"-12"-4"16,0 1-16,-4 0 0,-3 1 15,-14 1-15,-6 3 16,-3 4-16,-1 5 0,-18 10 0,-3 7 16,-12 8-16,7 3 0,-14 15 0,5 8 15,-2 11-15,14 1 0,-13 40 16,13-6-16,21-15 0,15-10 0,16-1 31,14-1-31,7-10 0,6-5 0,18-12 0,13-8 0,1-7 0,5-5 16,13-8-16,10-5 0,-4-10 31,2-7-31,10-9 0,8-6 16,-1-9-16,-8-5 0,12-9 15,5-7-15,-13-9 0,-6-6 0,1-9 16,2-8-16,-11 3 0,-6 2 16,-4-11-16,-4-7 0,-15 12 15,-13 10-15,-12 3 0,-8 2 16,-5 7-16,-6 5 0,-12 1 15,-11 1-15,-11 5 0,-10 3 0,-22-2 16,-11 1-16,-5 8 0,-2 5 0,-18 8 16,-9 8-16,0 12 0,0 10 15,-9 16-15,-9 12 0,24 6 16,16 6-16,28-16 0,20-12 16,14-8-16</inkml:trace>
  <inkml:trace contextRef="#ctx0" brushRef="#br0" timeOffset="64111.4879">4716 12966 0,'0'0'0,"0"0"0,-24 9 0,24-9 16,0 0-16,-26 9 0</inkml:trace>
  <inkml:trace contextRef="#ctx0" brushRef="#br0" timeOffset="65567.9895">5976 12175 0,'0'0'0,"0"0"0,0 0 15,-3 25-15,3-25 0,-5 32 0,-1-7 16,2 1-16,-2 2 0,0 9 0,0-1 16,2-2-16,0-3 0,4 3 15,4-4-15,3-6 0,8-3 16,7-9-16,6-7 15,4-5-15,6-4 0,0-3 16,4 0-16,6-4 0,-4 0 16,-5-2-16,-2-1 0,-7 1 15,-7 2-15,-6 3 0,-3 2 16,-4 2-16,-4 3 0,-7 4 16,-6 4-16,-5 2 0,-5 3 0,-5 2 15,-5 4-15,-1 0 0,-1 2 16,-6 7-16,4 1 0,2-2 15,5-1-15,1 0 16,1 0-16,6-5 0,2-3 0,4-1 16,3-1-16,6-2 0,1-1 0,8-1 15,6-3-15,-2-1 16,3 0-16,2 0 0,4-1 16,4-1-16,0-4 0,-1 0 0,-1 0 15,-2-2-15,-1 1 0,-3-1 0,-3 1 16,-1 1-16,-4-1 0,-2 1 0,-1-1 15,-5 3-15,-1 2 0,-3 1 16,-1 1-16,-5 3 0,-1 2 16,-8 1-16,-5 1 0,-1 0 15,0-1-15,-15 10 16,-4 5-16,-9 3 0,-4 2 16,7-2-1,6-1-15,-9 7 0,-2 2 16,3 2-16,10-3 0,-3 9 15,6 3-15,9-5 0,4-5 0,6 3 16,3 3-16,4-5 0,2-5 16,5 1-16,1-1 0,2-3 15,1-4-15,0 4 0,1 1 16,0-8-16,0-5 0,3-5 0,2-3 16,0-7-16,-2-4 0,1-1 15,-1 0-15,-2 0 0</inkml:trace>
  <inkml:trace contextRef="#ctx0" brushRef="#br0" timeOffset="65953.7504">5961 13876 0,'0'0'15,"0"0"-15,10 21 0,-4-4 0,3 2 16,5 9-16,4 1 16,2 0-16,0 0 0,4 5 0,2-2 15,-1-5-15,2-4 0,4-3 16,-2-4-16,-6-7 0,-2-3 0,1-7 31,4-8-31,-10-5 0,1-5 0,-2-17 16,-4-8-16,-4-5 0,-7-6 15,0-3-15,-4-3 16,0-2-16,0 8 0,0-4 0,2 2 16,1 13-16,-1 8 0,1 9 15,1 7-15,1 3 0,1 3 0,-1 7 16,1 2-16,2 4 0,2 1 0,8 6 15,7 4-15,4 4 0,-2 3 16,7 4-16,5 4 0,-5 4 16,-2 2-16,9 6 0,-1 1 15,-3-2-15,-4 1 0,-7-2 16,-7 0-16,-5-8 0,-6-7 0,-11-10 31,-10-9-31,5 0 0,3-1 0,3 1 16</inkml:trace>
  <inkml:trace contextRef="#ctx0" brushRef="#br0" timeOffset="66116.6497">5900 13315 0,'0'0'0,"0"0"0,0 0 16,0 0-16,0 0 0,0 0 0,0 0 15,0 0-15,33 14 0,-33-14 16,41 26-16,-17-10 0,-2-2 15,4 2-15,0 3 0,5 2 16,-8-4-16,-2-3 0</inkml:trace>
  <inkml:trace contextRef="#ctx0" brushRef="#br0" timeOffset="66957.3328">7396 12814 0,'0'0'0,"0"0"0,0 0 0,-13 36 0,7-18 16,-6 7-16,1 5 0,-8 10 15,-2 1-15,-9 10 0,-1 2 16,2-6-16,2-4 0,-5 6 16,1-6-16,6-7 0,3-6 15,5-8-15,6-10 0,4-4 0,3-1 16,-2-2-16</inkml:trace>
  <inkml:trace contextRef="#ctx0" brushRef="#br0" timeOffset="67242.6257">7561 13096 0,'0'0'0,"0"0"16,0 0-16,0 0 0,0 0 0,0 0 0,6 21 0,-6-21 16,-10 32-16,-1-10 0,-4 4 15,-5-1-15,-3 1 0,-12 12 16,-5 0-1,0 2-15,-4 1 0,-10 9 0,-11 9 16,8-5-16,6-4 0,-1 1 0,7-5 16,5-4-1,11-8-15,8-10 0,6-7 16,6-7-16,4-2 0,10-1 16,10-2-16,1-5 0,9-1 0,8-5 15,10-2-15,5-2 16,5-2-16,11-4 0,1 1 15,-10-1-15,-3 0 0,3-8 16,-4-3-16,-15 8 0,-9 6 0,-9 2 0</inkml:trace>
  <inkml:trace contextRef="#ctx0" brushRef="#br0" timeOffset="67443.3116">7610 13507 0,'0'0'0,"0"0"0,0 0 0,0 0 16,13 33-16,-13-33 0,19 33 15,-7-12-15,3 1 0,0 3 16,1 3-16,6 10 0,0 1 0,0 0 16,-1 2-16,1 5 0,-4-3 15,-2-8-15,-4-6 0,-2-7 0</inkml:trace>
  <inkml:trace contextRef="#ctx0" brushRef="#br0" timeOffset="67970.6843">8101 12474 0,'0'0'0,"0"0"15,0 0-15,31 21 0,-16-10 0,2 4 16,0 4-16,-1 2 0,-2 4 16,-2 8-16,-8 5 15,-8 2-15,-7-5 0,2-8 0,2-4 16,0-4-16</inkml:trace>
  <inkml:trace contextRef="#ctx0" brushRef="#br0" timeOffset="68176.281">7873 13012 0,'0'0'0,"0"0"0,0 0 15,0 0-15,0 0 0,34 8 16,-34-8-16,38 16 0,-16-5 0,-3 4 16,1 5-1,-3 4-15,-2 4 0,-2 11 0,-4 4 16,-2 9-16,-5-2 0,-5 4 15,-4 0-15,-6 12 16,1 0-16,-1-13 0,7-10 0,-2-5 16,4-10-16,0-8 0,2-6 0,9-4 15,6-7-15,4-8 0,1-7 16,11-24-16,3-19 16,-1-8-16,-3-8 0,-2 6 0,-5 11 15,-6 16-15</inkml:trace>
  <inkml:trace contextRef="#ctx0" brushRef="#br0" timeOffset="68446.0541">8433 12749 0,'0'0'0,"0"0"0,0 0 0,0 0 0,0 0 16,0 0-16,0 0 0,0 0 15,0 0-15,0 0 16,24-12-16,-24 12 16,20 32-16,-9-10 0,-1 2 0,-4 5 15,-2 6-15,-3 9 0,-2-1 0,-3 12 31,0-1-31,0-6 0,-1-4 0,3 5 16,2-3-16,2-8 16,1-5-16,6-6 0,3-3 0,4-7 15,3-3-15,6-6 16,6-4-16,-4-2 0,-1-4 0,-6-8 16,-4-7-16,-5-5 0,-4-1 0,-2 5 15,0 3-15,-2 4 0</inkml:trace>
  <inkml:trace contextRef="#ctx0" brushRef="#br0" timeOffset="68677.8644">8214 13141 0,'0'0'15,"0"0"-15,0 0 0,0 0 0,0 0 16,-1 30 0,1-30-16,6 32 0,-2-13 0,1 6 15,0 6-15,1 0 16,-1 1-16,3 12 0,0 0 15,-2-3-15,2-3 0,0 8 16,2-4-16,4 1 0,1-10 0,7-6 16,7-5-16,4-7 15,5-6-15,7-10 0,7-6 0,-2-10 0,1-7 16,7-14-16,0-9 0,-7-5 16,-6-3-16,-8 8 0,-10 13 15,-8 11-15</inkml:trace>
  <inkml:trace contextRef="#ctx0" brushRef="#br0" timeOffset="69433.6235">9022 13129 0,'0'0'0,"0"0"16,0 0-16,0 0 0,0 0 0,-16 26 15,16-26-15,-10 32 16,5-12-16,-1 7 16,-1 7-16,2 2 0,-1 4 15,1 10-15,-1-1 0,2 5 0,1-5 16,0-1-16,1-9 0,1-10 15,1-8-15,-1-14 0,-1-10 0,-2-13 0,0-10 16,1-8-16,1-6 0,0-13 16,2-3-16,2-4 0,0-2 15,0 5-15,-1 15 0,10-6 16,7-6-16,0 14 0,1 11 16,0 4-16,-4 7 0,-2 6 15,-4 5-15,-2 3 0,-3 1 16,4 10-16,3 7 0,-1 4 0,1 3 15,0 11-15,1 7 16,-1-1-16,-1 0 0,-1 14 0,-2 5 16,-6-8-16,-3-6 0,-5 2 15,-3-2-15,0-14 0,0-4 0,-3-4 16,-1-7 0,4-4-16,1-4 0,-3-10 15,-3-8-15,3-8 16,2-6-16,3-10 0,1-7 15,5 7-15,2 1 0,6-4 0,5 3 16,-1 8-16,0 5 0,1 7 16,1 7-16,-1 2 0,-1 2 0,-3 9 15,0 5-15,-6 4 0,0 2 0,-3 4 16,-2 3-16,-1 0 0,-1 0 16,1-2-16,-1-2 0,2-5 15,0-4-15,3-4 0,1 0 16,2-7-16,3-6 0,6-9 15,4-7-15,2-4 0,1-2 16,-4 4-16,-2 6 16,13-13-16,9-9 0,2 1 15,-2 8-15,-8 11 0,-4 7 16,-1 4-16,-4 4 0,-6 5 16,-4 2-16,-2 13 15,0 10-15,-4 1 0,-3 0 0,-6 8 16,-2 5-16,-1 4 0,1 4 0,-4 16 15,-4 7-15,-4-4 0,-3-4 0,-5 0 16,0-6-16,2-11 0,2-6 16,-9-5-16,0-6 0,9-17 15,3-9-15,0-15 0,2-10 16,2-11-16,2-8 0,4-12 16,2-8-16,3 18 0,3 13 0,0 9 15</inkml:trace>
  <inkml:trace contextRef="#ctx0" brushRef="#br0" timeOffset="70050.8901">9713 12702 0,'0'0'0,"0"0"0,0 0 0,0 0 15,10 17-15,-10-17 0,6 25 16,-3-7-16,2 3 0,-1 5 15,2 4-15,-1 4 0,1 5 16,2 15-16,-1 5 0,3 16 0,-1 0 16,1 16-16,-1-1 15,1 11-15,-2-7 0,0 14 0,-1-3 0,1 29 16,-3-16-16,-1-12 0,0-7 16,-3-9-1,0-8-15,-3-9 0,-3-7 0,-1-16 0,-2-9 0,4-14 16,1-10-16,2-8 15,1-7-15,0-2 0,0 0 16,-2-7-16,-2-4 16,-1-9-16,0-9 0,-4-16 15,-1-10-15,-3-16 0,-4-11 16,1-4-16,-2-3 0,-13-47 16,0 8-16,2 22 0,1 15 15,4 13-15,3 9 0,5 15 16,5 11-16,7 5 0,4 2 15,3 7-15,3 2 0,0 2 0,3-1 0,6 5 16,2 3-16,5-1 0,4 2 16,-2 6-16,-1 3 0,0 7 15,0 5-15,-9 5 0,1 5 0,0 5 16,1 4-16,-7 0 0,-5 4 16,-5 6-16,-5 3 15,-5 3-15,-3 3 16,-5-3-16,-2 0 0,-4 1 15,-3-1-15,-3 5 0,0-3 16,4-5-16,4-3 0,2-8 16,1-5-16,5-4 0,3-3 0,5-5 15,4-3-15,3-5 0,4-5 16,8-7-16,8-7 16,8-7-16,5-3 0,-8 5 0,-5 7 0,-5 2 15</inkml:trace>
  <inkml:trace contextRef="#ctx0" brushRef="#br0" timeOffset="70213.7605">10875 13430 0,'0'0'0,"0"0"0,0 0 16,0 0-16,0 0 0,0 0 15,0 0-15,-28-3 0,7-7 0,21 10 16,-35-16-16,35 16 0</inkml:trace>
  <inkml:trace contextRef="#ctx0" brushRef="#br0" timeOffset="74648.6859">12514 9442 0,'0'0'0,"0"0"0,0 0 0,0 0 15,0 0-15,0 0 0,1 30 16,-1-30-16,0 24 0,0-24 16,1 36-16,0-16 0,0 2 15,-1 4-15,0 3 16,0 9-16,-1-2 0,-1 4 0,-1 5 16,-2 6-16,1-3 15,0 8-15,0-3 16,2-6-16,1-4 0,1-4 0,1-2 15,1-7-15,0-3 0,1-3 16,-1-1-16,0-6 0,0-3 16,-2-8-16,0-6 15,-3-7-15,0-2 0,0 2 0,1 2 16,0 0-16</inkml:trace>
  <inkml:trace contextRef="#ctx0" brushRef="#br0" timeOffset="75096.8541">12490 9400 0,'0'0'0,"0"0"0,0 0 15,0 0-15,0 0 0,23-14 16,-23 14-16,23-2 0,-23 2 0,28 3 16,-11 2-16,1 0 15,0 3-15,5 5 0,0 3 16,-2-1-16,-4-1 0,-2 5 15,-5 3-15,-4 0 0,-2-1 0,-9 8 16,-7 2-16,-1-4 0,-3-1 0,-3-1 16,-6 1-16,1-5 0,0-2 0,-2 0 15,3 0-15,6-6 16,3-3-16,4-3 0,4-1 16,3-5-16,3-1 0,11 0 15,11-2-15,0-2 0,1 1 0,5 1 16,6-1-16,-6 3 0,-2 0 0,-1 4 15,-4 4-15,-7 0 0,-3 3 0,-4 10 16,-6 4-16,-5-2 16,-5 1-16,-11 11 0,-8 5 15,1-2-15,0-2 0,-5 1 16,-2 2-16,1-1 0,7-5 0,5-1 16,4-2-1,5-7-15,3-7 0,13-9 16,8-8-16,7-6 0,7-4 15,-10 4-15,-3 1 0,-4 1 0</inkml:trace>
  <inkml:trace contextRef="#ctx0" brushRef="#br0" timeOffset="75512.8306">13131 9878 0,'0'0'0,"0"0"0,0 0 16,4-17-16,-3 13 0,-1-2 16,-1-1-16,-2 2 0,-1 1 0,-7 2 15,-5 5-15,-2 0 0,0 2 16,-3 4-16,-3 3 15,-7 7-15,1 3 0,-3 11 0,4 6 16,3-5-16,4-2 0,2 1 16,3-2-1,1 4-15,5-6 0,6-7 16,2-3-16,5-4 0,2-4 0,11-8 16,9-5-16,-1-5 15,2-3-15,3-7 0,0-7 0,8-5 16,-2-1-16,-2-3 0,-1-1 15,-5 4-15,-2 4 0,-2 4 16,-4 6-16,-5 5 0,-4 2 0,-2 5 16,-2 4-16,-2 5 0,1 5 0,-5 5 15,-4 6-15,1-3 0,-2 1 16,1 6 0,0 5-16,2-2 0,1-1 0,2 3 15,2-1-15,1-5 16,2-2-16,3-5 0,4-5 15,2-6-15,3-4 0,4-10 16,5-9-16,2-5 0,0-6 0,5-19 16,0-12-16,-7 13 0,-6 10 15,-5 8-15</inkml:trace>
  <inkml:trace contextRef="#ctx0" brushRef="#br0" timeOffset="75766.728">13651 9436 0,'0'0'15,"0"0"-15,0 0 0,0 0 0,0 0 0,0 0 16,0 0-16,0 0 0,0 0 0,0 0 15,-21 6-15,21-6 0,-20 31 16,8-10-16,-3 4 16,0 9-16,3 1 0,3 1 0,2-1 15,5 7-15,4-3 0,6-3 16,4-2-16,4-3 0,0-3 0,6 5 16,3-2-1,-5-2-15,-1-2 0,-7-1 0,-5 1 0,-9-1 0,-6 0 16,-10 1-16,-7 1 0,-4-3 15,-4-2-15,-2-1 0,-2-3 16,1-3-16,3-3 0,1-9 16,6-10-1,8 3-15,5 0 0,2 2 0</inkml:trace>
  <inkml:trace contextRef="#ctx0" brushRef="#br0" timeOffset="76152.1693">13867 9669 0,'0'0'0,"0"0"0,0 0 0,-27 28 15,15-11-15,-2 4 0,-2 3 16,-3 9-16,0 0 0,2 3 16,3 3-16,0 5 0,4-2 15,4-6-15,4-3 0,4-1 16,4-8-16,4-4 0,4-6 15,4-10-15,5-6 0,4-10 16,4-7-16,4-9 0,1-6 0,-2-9 16,-1-7-16,-1-9 0,-7 3 15,-5 1-15,-6 0 0,-1-2 16,-6 6-16,-3 8 0,-6 5 16,-6 9-16,-7 6 0,-10 6 15,-9 3-15,-4 8 0,-2 5 0,3 6 0,-1 6 16,0 0-16,1 1 0,-3 5 15,5 1-15,9 0 0,8-1 16,8-2-16,5-2 0,15-3 16,11-2-16,13-8 0,9-4 15,-10 0-15,-8 2 0,-7 0 16</inkml:trace>
  <inkml:trace contextRef="#ctx0" brushRef="#br0" timeOffset="76352.7633">14239 9632 0,'0'0'0,"0"0"0,0 0 16,-16 24-16,6-12 0,-3 5 15,-3 4-15,0 2 0,-1 4 16,-5 6-16,0 3 0,3-2 0,4 0 16,2 4-1,4-2-15,4-6 0,5-2 16,11-6-16,8-4 0,10-5 16,7-5-16,18-6 0,9-7 15,1-3-15,2-5 0,8-7 16,-2-4-16,-18 5 0,-13 5 15,-12 3-15</inkml:trace>
  <inkml:trace contextRef="#ctx0" brushRef="#br0" timeOffset="76553.466">14373 9672 0,'0'0'0,"0"0"0,-13 21 15,4-6-15,-1 5 0,0 3 16,1 5-1,-1 13-15,1 6 0,2 16 16,1 4-16,4 15 0,2-1 0,5 16 16,4 1-16,1-5 0,0-4 15,-1 13-15,-4-4 0,2 15 16,-3-29-16,0-26 0,-2-18 16,0-12-16</inkml:trace>
  <inkml:trace contextRef="#ctx0" brushRef="#br0" timeOffset="76716.1746">14771 10276 0,'0'0'0,"0"0"0,-36 4 15,36-4-15,-26 3 0,26-3 16</inkml:trace>
  <inkml:trace contextRef="#ctx0" brushRef="#br0" timeOffset="77155.079">12718 10639 0,'0'0'0,"0"0"0,0 0 16,41-7-16,-17 2 0,11 0 0,10-2 15,19 0-15,6 2 0,29-1 16,27 1-16,10 2 15,-8 2-15,22 8 0,0 5 16,41 8-16,-27-1 0,-9-1 16,-7-1-16,-20-5 0,-14-3 0,-36-2 15,-25-4-15,-17 0 0</inkml:trace>
  <inkml:trace contextRef="#ctx0" brushRef="#br0" timeOffset="77771.2817">14021 8461 0,'0'0'0,"0"0"0,0 0 0,-16 29 16,16-29-16,-15 28 16,7-8-16,2 3 15,-1 0-15,2 13 0,1 5 16,3-1-16,2 2 0,5 9 0,4 4 15,2-6-15,1-3 16,5 4-16,2-5 0,-2-12 0,1-8 16,-2-2-16,-5-6 15,-2-5-15</inkml:trace>
  <inkml:trace contextRef="#ctx0" brushRef="#br0" timeOffset="78135.4772">14372 8457 0,'0'0'0,"0"0"15,0 0-15,-20 15 0,20-15 0,-20 18 16,8-3-16,1 0 15,1 0-15,0 2 0,-1 2 0,-1 3 0,3-1 16,3 0-16,4 0 0,2-2 16,1-1-16,4 2 0,3-1 15,3-1-15,2-1 0,3 2 16,2 1-16,-5-6 0,-1 0 0,0 6 16,-1 2-16,-3-1 15,-2-1-15,-4-1 0,-3 0 0,-4-2 0,0 0 16,-8-2-16,-7-2 15,1-4-15,0-3 0,-2-6 0,-2-6 16,4 2-16,4-1 0,3 2 16</inkml:trace>
  <inkml:trace contextRef="#ctx0" brushRef="#br0" timeOffset="78489.9054">14583 8579 0,'0'0'0,"0"0"16,0 0-16,0 0 0,-14 28 0,14-28 16,-24 28-16,9-10 15,1 3-15,0 0 0,1 2 0,-3 6 0,3-1 16,2-2-16,2-1 0,1-4 16,3-3-16,3-3 0,2-3 15,3-3-15,3-3 0,8-5 16,4-5-16,0-4 0,0-3 0,2-7 15,1-5-15,2-6 0,-2 2 16,-2-8 0,0-4-16,-1-1 0,-5 4 15,-5 6-15,-4 3 0,-4 6 16,-2 2-16,-9 3 0,-7 1 16,-2 4-16,-2 2 0,-5 5 15,-4 4-15,2 2 0,4 0 0,1 3 16,1 3-16,3 0 0,3 3 0,6 0 15,3 1-15,10-2 0,4-1 16,-1-2-16,-1-3 0,-1 0 16</inkml:trace>
  <inkml:trace contextRef="#ctx0" brushRef="#br0" timeOffset="78705.281">14763 8635 0,'0'0'16,"0"0"-16,0 0 0,0 0 0,0 25 15,0-25 1,-10 28-16,10-28 0,-16 37 0,3-15 15,-2 2-15,0-1 0,0 1 16,0 5-16,2-1 16,3-3-16,2-1 0,8-2 0,7 0 15,4-2-15,3-4 0,11 1 16,7-3-16,0-6 0,2-4 16,2-7-16,1-6 0,-4-2 15,-2-2-15,-2 1 0,-6 2 16,-5 3-16</inkml:trace>
  <inkml:trace contextRef="#ctx0" brushRef="#br0" timeOffset="78875.1482">14888 8753 0,'0'0'0,"0"0"15,0 0-15,0 0 0,0 0 0,-22 21 0,22-21 16,-20 25-16,9-9 0,0 5 16,0 4-16,0 3 0,1 2 0,-1 16 15,2 3-15,0 2 0,1 4 16,-1 14-16,3 4 15,-2 7-15,0-4 0,3 3 0,2-8 16,4-22 0,3-13-16,-1-7 0,0-9 15,-2-5-15</inkml:trace>
  <inkml:trace contextRef="#ctx0" brushRef="#br0" timeOffset="79191.4838">14982 8432 0,'0'0'0,"0"0"0,0 0 0,0 0 16,0 0-16,21 5 0,-21-5 15,15 17 1,-15-17-16,10 24 0,-8-8 15,-2 0-15,-1 2 0,-4 1 16,-2 1-16,-2 1 0,0-2 0,0 2 16,1-2-16,3-3 0,2-1 15,4-1-15,4 0 0,5-2 16,3-2-16,7-2 0,4-2 16,2-4-16,-2-2 0,-2-5 0,-1-1 15,1-6-15,-3-1 0,-5 3 16,-2 2-16,-2 1 0</inkml:trace>
  <inkml:trace contextRef="#ctx0" brushRef="#br0" timeOffset="79338.7318">15122 8535 0,'0'0'0,"0"0"16,0 0-16,0 0 0,0 0 0,26 0 15,-26 0-15,23 5 0,-23-5 16,25 5-16,-15-4 0,-1 2 15</inkml:trace>
  <inkml:trace contextRef="#ctx0" brushRef="#br0" timeOffset="79677.0129">15278 8225 0,'0'0'0,"0"0"0,0 0 15,25-1 1,-25 1-16,30 8 0,-8 0 15,0 2-15,1 3 0,7 8 16,-1 6-16,-3 4 0,-2 6 0,0 13 16,-7 3-16,-8 1 0,-7 0 15,-10 12-15,-8 0 16,-12 5-16,-6-6 0,-22 6 0,-12-4 16,-3-14-16,-1-12 0,-10 5 0,24-15 0,19-9 15</inkml:trace>
  <inkml:trace contextRef="#ctx0" brushRef="#br0" timeOffset="79862.0158">15665 8844 0,'0'0'0,"0"0"15,-48-1-15,14-1 0,-10-2 16,-4 0-16,7 1 16,7-1-16</inkml:trace>
  <inkml:trace contextRef="#ctx0" brushRef="#br0" timeOffset="83121.5875">14106 4814 0,'0'0'15,"0"0"-15,0 0 0,-10 27 16,10-27-16,-15 40 0,1-9 0,-1 2 0,-2 0 16,-6 21-16,-2 6 15,-5 11-15,1-4 0,-3 16 16,-2 12-16,7-12 0,4-11 16,-1 10-16,1 4 15,-1-5-15,2-21 0,4-14 0,5-9 16,8-13-16,4-9 0,9-27 15,7-18-15,-9 16 0,-1 4 16,-2 3-16</inkml:trace>
  <inkml:trace contextRef="#ctx0" brushRef="#br0" timeOffset="84476.9634">13999 4916 0,'0'0'0,"0"0"0,0 0 15,0 0-15,0 0 0,0 0 0,4 23 16,-4-23-16,4 32 0,-1-7 16,3 6-16,0 2 0,2 0 15,1 18-15,0 6 0,-1 1 16,0 0-16,1 15 0,0 11 0,-4-12 0,-1-8 0,-3 5 16,-1-6-16,-1-11 15,-2-8-15,-4-4 0,-4-8 16,-4-10-16,-1-4 0,-10-7 15,-5-4-15,-3-7 0,-2-4 16,-2-10-16,0-5 0,6-4 0,7-1 16,1-4-1,3-3-15,6 2 0,4 1 16,7-1-16,4 0 0,4 4 16,3 3-16,6 1 0,4 3 15,5 2-15,5 3 0,9 2 16,8 2-16,-2 4 0,-2 1 0,1-2 15,2-1-15,-5-1 0,-1-2 16,0-3-16,1-3 0,-4-2 0,-3 0 0,-3-5 16,0-5-16,-4 1 15,-3 1-15,-5-4 0,-3-2 16,-3 2-16,-1 1 0,-4 4 16,0 2-16,-3 4 0,-1 1 0,-1 7 15,-1 1-15,-3 5 0,-1 2 16,-9 7-16,-6 6 0,-3 4 0,-2 4 15,-2 7-15,-3 9 0,4-2 16,0 3-16,5 0 0,4 0 16,1 3-16,5-2 0,7-4 15,6 0-15,3-7 0,4-4 0,7-4 16,5-5-16,-1-5 0,0-1 16,8-7-1,5-6-15,-2-3 0,-2-4 16,-2-8-16,-1-5 0,-3 0 15,0-3-15,0-7 0,-3-4 16,-7 9-16,-4 6 0,-4 4 16,-1 2-16,-2 7 0,-1 4 0,-4 3 15,-3 1-15,-3 7 0,-2 3 16,-3 8-16,-3 4 0,4 2 0,1 4 16,-1 11-16,0 5 0,2 0 15,2 2-15,3 9 0,3 8 16,3 1-16,1 3 0,4 16 0,0 5 15,2 1-15,-1-7 0,7 36 16,1-6-16,-7-15 0,-2-13 16,-6-3-1,-3-5-15,-4-14 0,-5-9 0,0-8 16,-2-4-16,-7-14 16,-6-7-16,-6-9 0,-5-6 15,0-7-15,-2-2 0,-3-17 0,-2-10 16,7-2-16,7-2 0,8-8 15,4-5-15,12-2 0,9-2 16,20-11-16,16-8 0,6 3 0,5 2 16,15-7-16,9-5 0,-1 8 15,1 7-15,2-5 0,1-6 16,-12 10-16,-8 7 0,-2 2 0,0 3 16,-13 2-16,-7 3 0,-7 2 15,-6 0-15,-5 12 16,-3 10-16,-4 8 15,-3 7-15,-2 4 0,-2 3 0,-3 9 16,-2 4-16,-1 4 0,-3 4 16,-3 13-16,-2 9 15,2-12-15,-4 4 0,-8 13 0,-5 8 16,2-2-16,3 0 0,-7 28 16,8-5-16,6-11 0,4-12 15,9-7-15,8-7 0,4-7 0,1-6 0,10-8 16,8-6-16,-4-11 15,7-4-15,13-6 0,9-5 16,0-7-16,-1-5 0,3-11 0,2-5 16,0-12-16,-8 1 0,7-27 15,-10 2-15,-11 9 0,-8 7 16,-2 5-16,-3 3 0,-7 9 0,-4 5 0,-4 2 16,-3 3-16,-2 9 0,0 7 15,-4 8-15,0 5 0,0 6 16,0 4-16,-5 5 0,-2 5 15,2-1-15,-2 2 0,-1 9 16,-1 5-16,1 5 0,1 4 0,1 9 31,1 9-31,1 1 0,1 3 0,0 15 16,1 5-16,2-5 16,1-5-16,2 33 0,3-9 0,1-13 15,-1-9-15,10-4 0,6-5 0,3-8 16,3-6-16,4-8 15,7-4-15,-13-11 0,-7-5 16,-5-6-16</inkml:trace>
  <inkml:trace contextRef="#ctx0" brushRef="#br0" timeOffset="84624.3513">16179 5494 0,'0'0'0,"0"0"16,0 0-16,0 0 0,0 0 0,-6 22 15,6-22-15,0 0 0</inkml:trace>
  <inkml:trace contextRef="#ctx0" brushRef="#br0" timeOffset="85209.8736">15421 3800 0,'0'0'16,"0"0"-16,0 0 15,-9 27-15,9-27 0,-10 29 16,4-7-16,-1 5 0,0 5 0,-3 11 16,0 5-16,0 1 0,1 0 15,1 10-15,3-3 0,5 5 16,4-7-16,6-5 0,4-6 16,7-7-16,6-7 0,12-4 15,7-9-15,-3-11 0,-3-9 0,-9 1 16,-8 0-16,-5 2 0</inkml:trace>
  <inkml:trace contextRef="#ctx0" brushRef="#br0" timeOffset="85479.6079">15799 3871 0,'0'0'0,"0"0"0,0 0 0,-20 22 16,13-11-16,0 3 0,1 5 16,0 0-16,2 3 0,0 9 15,4 3-15,3 0 0,1-1 0,5 5 0,3-4 16,1-5-16,1-4 0,2-2 16,0-4-16,4-4 0,3-4 0,4-6 15,3-5-15,1-4 16,2-3-16,-1-6 0,0-5 15,-2-13-15,-4-5 0,-6 7 16,-5 7-16,-3 5 0</inkml:trace>
  <inkml:trace contextRef="#ctx0" brushRef="#br0" timeOffset="85680.1866">16245 3781 0,'0'0'0,"0"0"15,0 0-15,4-21 0,-4 21 0,3-18 16,-1 11-16,-1 0 16,0 2-16,0 2 0,-1 3 15,0 0-15,0 0 0,-1 5 16,0 5-16,-2 5 15,0 2-15,1 4 0,0 3 16,0 9-16,-1 4 0,2 3 16,1 2-16,0 8 0,1-2 15,5-2-15,2 1 0,0 4 16,1-2-16,2-2 0,2-3 16,2-5-16,-1-4 0,-1-5 0,-3-7 15,-2-5-15</inkml:trace>
  <inkml:trace contextRef="#ctx0" brushRef="#br0" timeOffset="85881.3592">16566 3709 0,'0'0'0,"0"0"16,26-5-16,-4 5 0,5 1 0,14 0 15,7 3-15,-2-2 16,-2 2-16,10-2 0,-2-3 16,-2 1-16,-12 0 0,-7 0 0</inkml:trace>
  <inkml:trace contextRef="#ctx0" brushRef="#br0" timeOffset="86127.9919">17376 3207 0,'0'0'0,"16"3"0,11 3 0,11 5 15,5 5-15,26 14 0,23 17 16,-8-4-16,-7-4 0,1 22 16,-13 13-16,-16-4 0,-17-9 15,-20 24-15,-22-12 0,-13-5 16,-10-5-16,-19-3 15,-12-2-15,-11-2 0,-7 0 16,-19 0-16,-12 3 0,-5-2 16,-3 0-16,37-18 0,26-12 15,19-9-15</inkml:trace>
  <inkml:trace contextRef="#ctx0" brushRef="#br0" timeOffset="86297.435">17571 4552 0,'0'0'15,"0"0"-15,0 0 0,0 0 0,-8 30 16,8-30 0,-12 17-16,12-17 0</inkml:trace>
  <inkml:trace contextRef="#ctx0" brushRef="#br0" timeOffset="103366.065">3569 10000 0,'0'0'16,"0"0"-16,0 0 0,25 1 0,-25-1 0,34 1 15,-7 0-15,1-1 0,3 0 0,20 0 16,6 0-16,13 0 0,-3 1 16,23-1-16,5-1 15,-7 1-15,-6 0 0,27 0 16,22-2 0,-3 0-16,-15 0 0,40-2 15,0 1-15,-23-1 0,-13 2 16,9-2-16,8-3 0,-14-1 15,-9-2-15,14 2 0,12 2 16,-15 4-16,-8 4 0,13-4 16,10-1-16,-11-1 0,-9-1 0,20-1 15,14-1-15,-20 0 0,-12 0 16,10 1-16,7 1 0,-17-1 16,-12-1-16,2 0 0,3 2 15,-17 1-15,-12 1 0,-3-1 16,-3-3-16,-15 2 0,-12 2 0,-1 4 15,1 3-15,-7 1 16,-3 0-16,-15-4 0,-6 1 16,-6-1-16</inkml:trace>
  <inkml:trace contextRef="#ctx0" brushRef="#br0" timeOffset="210490.1549">5336 9657 0,'9'-1'0,"14"0"0,9-1 15,11-2-15,10 0 0,21-2 16,18-1-16,48-1 0,-3 1 0,-7-2 0,-1 0 16,-6-4-16,-1-1 0,6 2 31,4 2-31,-1 2 0,-1-1 0,6 0 16,4 0-16,1 1 0,2 0 15,8 4-15,6 3 0,-2 4 16,1 2-16,4-3 0,3-1 15,-3 7-15,-2 3 0,4 9 0,4 6 16,-53-8-16,-34-6 0,-26-4 0</inkml:trace>
  <inkml:trace contextRef="#ctx0" brushRef="#br0" timeOffset="230626.2089">3739 14573 0,'0'0'0,"0"0"15,0 0-15,0 0 0,29-3 0,-29 3 16,29 2-16,-12-2 0,3 0 16,6 0-16,1 0 15,5 1 1,1 1-16,14 0 0,-2 1 0,13 0 16,1-1-16,2 0 0,4 0 15,13 0-15,-1-1 0,14 1 16,0 1-16,-3 0 0,-1-2 15,13 2-15,-1 1 0,39-2 16,-14-1-16,-2-2 0,-4-1 16,-7 1-16,-5 1 0,-2 0 15,-3-1-15,-4-2 0,-3-2 16,15 2-16,10 3 0,-12-2 16,-10-1-16,2 0 0,1 0 15,8 2-15,5 1 0,4 0 16,2 0-16,-6 4 0,-5 4 0,4 4 15,4 3-15,-5 3 16,-3 2-16,0 2 0,1 1 0,-34-6 16,-23-6-16,-15-4 15</inkml:trace>
  <inkml:trace contextRef="#ctx0" brushRef="#br0" timeOffset="232935.5528">14954 10072 0,'0'0'0,"9"-16"15,-1-4-15,1-1 0,0-2 0,0-8 16,-3-4-16,-2 2 0,-3-1 16,-8-11-16,-6-4 15,-5 3-15,-3 1 0,-16-11 0,-10 0 16,-4 4-16,-3 3 0,-23-7 0,-9 1 16,0 7-16,0 4 0,-59-15 15,1 8-15,13 7 0,7 7 16,-10 9-16,-7 7 0,12 9 0,7 3 15,-12 11-15,-11 3 16,16 6-16,9 5 0,-4 11 16,-4 9-16,15 1 15,11 0-15,-6 9 0,-3 6 16,16-1-16,9-2 0,1 16 16,0 8-16,16-5 0,13-2 0,2 9 15,2 6-15,17-4 0,11-4 16,13 4-16,9 5 15,5-9-15,4-3 0,13 3 16,11 4-16,4-6 0,2-7 0,10 0 0,6-2 16,-1-10-16,-1-6 0,13 0 15,9 2-15,-2-6 0,0-1 0,14-2 16,11 0-16,-8-12 0,-4-7 16,11-6-16,10-5 0,-7-4 15,-4-2-15,14-8 0,9-7 16,-9-5-16,-5-2 0,8-2 0,7-4 31,-10 0-31,-7-2 0,10-5 16,5-2-16,-13-2 0,-9 0 0,0-6 15,2-2-15,-12-1 0,-9-1 16,1-7-16,2-4 0,-7 0 0,-6 2 0,-6-11 16,-5-4-16,-14 5 0,-8 3 15,-1-7-15,-2-6 16,-9 7-16,-7 3 0,-18-6 15,-10-2-15,-6 8 0,-2 6 0,-19-2 16,-12-2-16,-9 7 0,-5 5 16,-34-4-16,-22-6 0,-2 10 15,-1 5-15,-29 8 0,-22 4 16,10 11-16,6 9 0,-29 9 0,-19 9 16,11 10-16,6 7 0,61-6 15,40-5-15,29-2 0</inkml:trace>
  <inkml:trace contextRef="#ctx0" brushRef="#br0" timeOffset="282320.209">17864 9559 0,'0'0'0,"4"-13"16,-2-2-16,-1 1 0,0-1 0,-2-11 15,-2-3-15,-3-1 16,-2 0-16,-13-13 0,-9-3 0,-6 0 16,-1 1-16,-23-9 0,-10-1 15,-10 0-15,4 8 0,-25-5 16,-8 4-16,-34-6 0,21 13 0,-4 13 16,-2 10-16,18 8 0,12 8 15,-18 9-15,-12 7 0,19 2 16,13 3-16,-6 13 0,-5 9 0,17 1 15,10-2-15,-4 11 0,-1 8 16,15-1-16,8 1 0,-3 14 16,-2 13-16,6-6 0,5-4 0,2 17 15,2 13-15,14-16 0,9-9 16,5 9-16,4 8 16,7-10-16,4-9 0,8 11 15,5 6-15,3-13 16,2-11-16,16 7 0,11 4 15,0-14-15,0-7 0,12 3 16,11 3-16,-4-13 0,-2-9 0,17 0 16,13-1-16,-10-8 0,-7-6 15,19 0-15,13 1 0,-6-11 16,-5-6-16,12-4 0,9-2 0,-11-7 16,-7-3-16,17-9 0,11-7 15,-14 4-15,-10 2 0,10-14 0,10-8 16,-14 0-16,-8 0 0,7-13 15,6-9-15,-17 2 0,-11 3 16,5-11-16,3-7 0,-15 7 16,-8 5-16,1-7 15,0-7-15,-12 7 0,-7 5 16,-4-9-16,-2-7 16,-12 9-16,-8 6 0,-8-10 0,-6-6 15,-4 6-15,-2 4 0,-13-14 16,-8-9-16,-2 13 0,-1 9 15,-13-2-15,-8-2 0,-2 6 16,1 6-16,-11-2 0,-7-1 0,6 9 0,5 6 16,-17-2-16,-11-3 15,11 7-15,9 4 0,-12 2 16,-7 0-16,3 7 0,4 3 0,-12 1 16,-9 2-16,9 9 0,7 7 0,-22 2 15,-14 3-15,11 6 16,8 3-16,-19 13 0,-13 10 0,12 3 0,9 2 15,-22 16-15,-14 13 16,19-1-16,14 0 0,-16 21 0,-11 15 16,18-2-16,12 0 0,-8 26 15,-4 18-15,20-6 0,15-7 0,-7 26 16,-4 15-16,30-52 16,21-36-16,14-24 15</inkml:trace>
  <inkml:trace contextRef="#ctx0" brushRef="#br0" timeOffset="284758.2846">16478 7585 0,'0'0'0,"0"0"0,0 0 16,0 0-16,21-2 0,-21 2 16,0 0-16,22-12 0,-13 11 0,0-2 15,1 1-15,0 1 0,-1 0 16,0 2-1,-1 1-15,1 2 0,0 0 16,0 6-16,0 5 0,-2 1 16,1 3-16,0 10 0,-2 5 15,-1-1-15,-2 0 0,-2 11 16,-3 5-16,-2-4 16,-2-1-16,-2 0 0,-2 2 15,-2 5-15,0-5 0,-2 5 0,0-1 16,0-2-16,3-3 0,-1 4 15,0 3-15,0-5 0,0-7 0,-4 10 16,0 4-16,-1-7 16,1-4-16,-2 6 0,-1 2 15,5-3-15,2-6 0,-2 7 16,-2 6-16,4-4 0,2-2 0,-3 28 16,2-4-16,4-8 0,5-8 15,3 6-15,2 4 16,0-10-16,-1-7 0,1 11 0,0 6 15,1-8-15,0-7 0,3 8 16,1 6-16,-2-2 0,0 0 0,-1-2 0,1 0 16,-1-3-16,1 0 0,0 3 15,2 5-15,-1-8 0,-2-4 16,-2 1-16,1 0 0,-3-3 16,0-2-16,2 1 0,3 2 15,-1-3-15,1 1 0,-1-1 16,2 2-16,-3 1 0,0 0 0,-2 7 15,-1 5 1,2-4-16,3-1 0,-3 5 0,-1 2 0,1 0 0,-1-2 16,1 5-16,0 3 0,2-7 15,0-5-15,2 3 0,1 1 16,-2-1-16,1-3 0,-2 3 16,1 2-16,-2-2 0,1-1 0,-1 3 15,0 4-15,-1-2 0,-2-1 16,-1-2-1,-1-3-15,-3-9 0,0-6 16,-2 0-16,0 2 0,1-15 16,2-11-16,1-8 0</inkml:trace>
  <inkml:trace contextRef="#ctx0" brushRef="#br0" timeOffset="287450.0995">24228 11074 0,'0'0'16,"-4"-12"-16,0-1 0,-2 2 0,0-1 16,-6-9-16,-4-3 0,-1 0 15,-3-3-15,-11-5 0,-4 0 16,-4 3-16,-2 2 0,-14-5 15,-5 1-15,-1 1 0,0 3 0,-19-2 16,-6 2-16,-7 3 16,7 6-16,-48 1 0,1 8 15,15 5-15,10 4 0,-4 10 16,-5 7-16,17 4 0,12 2 0,-6 11 16,-2 8-16,12-2 0,10 0 15,3 11-15,0 8 0,10-6 16,6-4-16,8 4 0,4 3 15,9-2-15,5-2 0,7 1 16,5 2-16,9-6 0,5-4 16,7 1-16,3-1 0,3-3 15,2 0-15,13 0 0,8 0 16,-1-7-16,-1-5 0,13-1 16,9-3-16,-3-4 0,0-4 0,8-4 15,6-4-15,3-5 0,0-2 16,9-6-16,5-2 0,-1-2 15,-3-1-15,9-5 0,4-2 16,-4 3-16,-3 2 0,7 1 16,7 2-16,-20 1 0,-16 0 0,4-2 15,3-2-15,-9-1 0,-4 1 16,-12-2-16,-6-1 0,-15-1 16,-9 0-16,-14-12 0,-11-5 0,4 9 15,2 7-15,2 5 0</inkml:trace>
  <inkml:trace contextRef="#ctx0" brushRef="#br0" timeOffset="287951.8058">22812 11648 0,'0'0'0,"0"0"0,0 0 16,-21-10-16,21 10 0,-19-9 15,6 2 1,1 2-16,0-2 0,-1 0 0,-2-2 15,1 1-15,0 0 0,-5-3 16,-1-1-16,4 2 0,0 1 16,3 1-16,0 2 0,2 1 15,1 1-15,1 1 0,1 0 16,0 2-16,2 1 0,-1 1 16,1 2-16,-1-1 0,2 1 0,-1 0 0,1 1 15,-1 0-15,2-1 0,0 0 16</inkml:trace>
  <inkml:trace contextRef="#ctx0" brushRef="#br0" timeOffset="289888.0725">22525 11715 0,'0'0'0,"0"0"0,0 0 16,0 0-16,0 0 0,0 0 0,0 0 16,0 0-16,19-15 0,-19 15 0,0 0 15,0 0-15,0 0 0,0 0 16,0 0-16,22-11 0,-22 11 0,0 0 16,0 0-16,0 0 15,0 0-15,0 0 0,25-2 16,-25 2-16,0 0 0,17-1 0,-9 1 15,0 0 1,-1 0-16,2 0 0,1 0 16,2 0-16,1 0 0,2 0 15,0 0-15,1 1 0,-1-1 0,2 0 16,1 0-16,2 0 0,0 1 16,1-1-16,1-1 0,4 1 15,0 0-15,0 1 0,2 1 16,-3-2-16,-1 0 0,0-1 0,-2 1 15,-1 0-15,-2 0 0,1 0 16,1-1-16,-1 0 0,0 0 16,0 1-16,0 0 0,-3 1 0,0 0 15,0-1-15,3 0 16,-1-1-16,1 1 0,0 0 0,1-1 16,-2-1-16,-1 1 0,1 0 0,1 0 15,0 0-15,-1 1 0,1-1 16,0 1-16,-2 0 0,-2-1 15,1-1-15,-1-1 0,0 1 0,-1 1 16,2 0-16,-1 0 16,0 0-16,-2-1 0,-1 1 0,-1-2 15,-1 2 1,0 0-16,-2 0 0,-1-1 16,0 1-16,-2 1 0,0-1 15,-2 0-15,0 1 0,-2 0 16,0 0-16,0 0 0,0-1 0,-2 1 15,3-1-15,-3 1 16,-3 2-16,0-1 0,-2-1 16,-4 1-16,0 0 0,-1 1 0,-2-1 0,-1 1 15,-3-1-15,0 2 0,-4-1 0,-2 0 16,-1 0-16,-1 0 0,-10 0 16,-2-1-16,1-1 0,-1 1 15,-11 0-15,-3 0 16,2 0-16,2 0 15,-8 0-15,2 0 16,4 1-16,4 0 0,0-1 0,-1 0 16,5 0-16,6 1 0,0-1 15,1 0-15,2 1 0,1 0 0,4-2 16,3-1-16,0 1 16,4 0-16,0 0 0,1-1 15,4 1-15,2-2 0,2 2 0,0 0 16,2 0-16,2 0 0,0 0 0,2 0 15,1 0-15,1 0 0,2 0 16,0 0-16,0 0 0,-2 1 0,2-1 16,4-4-16,0 3 15,1 0-15,3-1 16,2 0-16,2-1 0,1 0 0,4 0 16,3 2-16,5-2 0,2 2 0,2 0 0,3 0 15,1 0-15,1 0 0,12-1 16,2 1-1,4 1-15,3 1 0,-5 0 16,-5 0-16,7 0 0,-2 0 0,-2 1 16,-4-1-16,8-1 15,-1 0 1,-10 1-16,0 1 0,3-1 0,-3 2 16,-1-1-16,1 0 0,-4 0 15,-1 0-15,-1 1 0,-2 1 0,-1-1 16,0-1-16,-3 0 15,0 1-15,-1 0 0,-1-2 16,-6 1-16,-1-1 0,-5 0 0,-1 1 16,-4 0-16,-3 0 0,-1-1 0,-2 0 15,-2 0-15,-2-1 0,-3 2 16,-5 1-16,-6 0 0,-5 0 16,1-2-16,-6-1 0,-3-1 15,-4 1-15,-11-4 0,-2-1 16,-2 0-16,-3 0 0,-10-2 15,-1 0-15,1 2 16,-1 1-16,-14-2 16,-1 0-16,-5 0 15,-6 1-15,15 3 0,11 4 0,-9-1 16,3 0-16,10 1 0,6-1 16,-15 2-16,11 0 0,16 2 15,10 1-15,9-3 0,6-4 16,8 1-16,1 1 0,2-1 0,2 0 15,0 0-15,0 0 0,7 0 16,4-2-16,3 0 0,4 0 0,10 0 16,11 1-16,-1-1 0,1-1 0,10 1 15,8 2-15,-2 0 16,-2 2-16,16-1 0,5-1 16,-9 0-16,-6 0 15,10 0-15,2 1 16,-11 0-16,-6 0 0,24-1 0,-7-2 15,-18 4-15,-11 2 0,-7-2 16,-3-1-16,-9-1 0,-6-1 0,-8 0 16,-5 0-16,-4 1 0,3-3 0,-3 3 15,-4 3-15,-4-2 0,-3-2 16,-6 1-16,-8 0 16,-2-2-16,-3 0 0,-8 2 0,-9 0 15,1 1-15,0 1 0,-17 1 16,-7 1-16,4 0 0,3-2 0,-19 4 15,-8-1-15,11 1 16,7 0-16,-35 3 0,7 1 16,18-4-16,13-1 0,4 0 0,2 1 15,17-3-15,9-2 0,11 0 0,6 1 16,9 0-16,6-1 0,7-1 16,4 0-16,4-4 0,5-2 0,10 0 15,14-4-15,-2 1 16,4 1-16,24-2 0,12 2 15,-2 1-15,0 1 16,54 1-16,2 1 0,-17 4 16,-15 3-16,9 2 0,7 3 15,-18-2-15,-12-1 0,2 5 16,1 4-16,-19-5 0,-10-4 0,-12 2 16,-7 1-16,-11-3 0,-10-3 15,-10-2-15,-9 0 16,-4-2-16,-4 2 0,-17 1 0,-13-1 0,-11-1 15,-9-2-15,-38-8 0,-27-7 16,4-1-16,3 0 0,37 5 16,24 4-16,17 5 0</inkml:trace>
  <inkml:trace contextRef="#ctx0" brushRef="#br0" timeOffset="299420.2815">22101 10757 0,'0'0'15,"0"0"-15,0 0 0,0 0 16,0 0-16,0 0 0,0 0 15,0 0-15,25-8 0,-25 8 16,0 0-16,26-5 0,-26 5 0,22-2 16,-7 1-16,1 0 0,-1 1 15,2-1 1,1 1-16,1-1 0,1 1 16,3-1-16,4 1 0,3 0 15,-1 0-15,3 0 16,3 0-16,-2-1 0,-2 1 0,10 0 15,1 1-15,-3 1 0,-2-1 16,3 1-16,2 0 0,-3 0 16,-1-1-16,6 0 0,0 0 15,-2 1-15,-1-1 0,-1 0 16,2-1-16,-3 0 0,-4-2 0,1 1 16,-1 0-16,0 0 0,0 0 15,2 0-15,-1-1 0,-1 2 16,1 2-16,4-1 0,1 0 15,-8 0-15,-1-1 0,8 1 16,0 0-16,-6 0 0,-5 0 0,2 0 16,4 0-16,-4-1 15,-3 0-15,-1 2 0,-3 0 16,-4-1-16,0-1 0,1-1 0,2 0 16,-2 0-16,-2 1 0,-2 0 15,-3 0-15,-2 0 0,-2-1 16,-1 1-16,0 1 0,-2-3 0,-2 1 15,1 0-15,-1 1 0,-1 0 16,-2 0-16,0-1 0,0 1 16,-2 0-16,-1-3 0,-2 1 15,-2 0-15,0 1 0,-2 1 0,-5 0 16,-4-1-16,-2-1 0,-1-1 16,-12 0-16,-5-2 0,-2 2 0,1 1 15,-14-1-15,-3 2 0,-1 0 16,-1-1-16,-16-2 0,-3 0 15,6 2 1,4-1-16,-17 3 0,-3 2 16,-2-2-16,10 0 0,-4 2 0,-1 0 15,-23 3-15,17 0 0,4 0 16,4 2-16,5 0 0,3 1 0,6-1 16,4 2-16,11-2 15,8 0-15,-2 1 0,0-1 16,5-1-16,5 0 0,4-4 0,2-2 15,9 2-15,4 1 0,2-1 16,1-1-16,8-2 0,2 1 16,1-1-16,2 1 0,0-2 0,2 0 15,3-3-15,3-3 0,2 2 16,3 1-16,6-1 0,3-1 16,4 1-16,4 0 0,7 0 0,4 2 15,0 1-15,1 0 0,6-1 16,4 1-16,-2 1 0,-4 0 15,13 1 1,1-1-16,-1 1 0,-2 0 0,13 1 16,0-1-16,-6 0 15,-4 1-15,4 0 0,4 1 16,-3-2-16,-2-1 0,35-1 16,-4 2-16,-15 1 0,-9 1 0,-1-2 15,0-2-15,-5 1 0,-4 2 16,2 2-16,2 1 0,-13-2 0,-6 0 15,2 1-15,3 0 0,-10-1 16,-5-2-16,-2 1 0,0 2 16,-7-1-16,-5 0 0,-9-1 0,-5 2 15,-4-2-15,-3 0 0,0 0 16,-2 1-16,0 1 0,-2 0 16,-7 0-16,-4 2 0,-4-3 0,-3 1 0,-9 0 15,-6 0-15,-2 1 16,1-1-16,-10 0 0,-6 1 15,0 1-15,0 0 0,-15 2 0,-5-1 16,5 0-16,6-1 0,-20 0 16,-5-2-16,7 3 0,5 0 0,-42 5 31,5 2-31,13-4 0,11-5 0,-2 3 16,-3 1-16,13-2 0,9 1 15,-3-2-15,-3 2 0,11 1 16,8-2-16,7-1 0,7 0 15,11-4-15,6-1 0,9 2 16,7 4-16,7-2 0,5-3 16,0 3-16,2-1 0,3-4 0,4-2 0,8-2 15,7-3-15,0 1 0,4 1 16,14 2-16,12 0 0,4-1 16,6-3-16,16 2 0,5 0 15,-4 0-15,-4 0 0,45-3 16,-3-1-16,-17 6 0,-12 2 0,5 0 15,2-1 1,-11 0-16,-9 0 0,0 2 16,1 1-16,-9 1 0,-4 0 15,-4 0-15,-4-1 0,-13 1 16,-9 1-16,-6 0 0,-5 1 16,-7-2-16,-5-3 0,-8 2 15,-4 1-15,0 0 0,-1-2 16,-11 5-16,-7 4 0,5-5 0,-1-2 0,-13 0 15,-10-2-15,-3 2 0,0 1 16,-11 0-16,-7 0 0,-3-1 16,0 1-16,-23 0 0,-8 2 15,3 0-15,3 0 0,-48 1 16,4-1-16,19 4 0,11 0 0,-2 0 31,2 0-31,11-2 0,11-1 0,2 0 16,2 1-16,18-1 0,12 0 15,13 0-15,8-2 0,10-1 0,6 0 16,8-1-16,2 0 0,9-3 16,7 0-16,21-4 0,15-2 15,7 6-15,5 3 0,1-1 16,20-5-16,31 4 0,-7 0 0,9 2 16,8 2-16,-8 3 0,-4 2 0,8 2 15,6 1-15,-14 4 16,-6 3-16,2 1 0,3 3 15,-17-3-15,-11-3 16,-11 1-16,-7 0 0,-20-6 0,-13-3 16,-17-2-16,-12-2 0,-11 0 0,-7 1 0,-27-4 15,-20-3-15,-14-2 0,-11-5 16,-24-7-16,-15-7 0,2 5 0,0 5 16,-17 2-16,-14 3 15,17 5-15,12 3 0,-8 4 16,-6 3-16,19 3 0,13 1 15,14 1-15,13 0 16,22-3-16,16 0 0,22-4 16,13-6-16,7 2 0,3 0 0,31-5 15,20-3-15,22-2 16,15-2-16,37 5 0,27 1 16,-8 8-16,-5 6 0,19 5 15,10 1-15,-23 2 0,-16 0 0,-9 6 16,-7 3-16,-30-2 0,-19-1 0,-27-5 15,-18-5-15,-19 0 0,-13-2 0,-27-5 16,-19-4-16,-15-3 16,-11-3-16,-28-2 0,-18-3 15,7 1-15,6 2 0,-21 2 0,-15 2 16,10 3-16,7 1 0,-3 1 16,-4 1-1,23 0-15,17 0 0,22 3 16,16 0-16,23-1 0,17 0 15,16-5-15,9-5 0,10-1 16,5-1-16,37-13 0,28-7 16,10 3-16,7 3 0,35 8 15,24 5-15,-9 2 0,-5 1 0,7 7 16,6 6-16,-26 4 0,-17 4 0,-20-2 16,-14 0-16,-31-4 0,-21-1 0,-31-4 15,-20-1-15,-18-2 16,-11-4-16,-43-4 0,-30-5 15,-2 5-15,0 3 0,-25 2 0,-15 3 16,11 1-16,10 1 0,-1 8 16,-1 3-16,23 4 0,15 3 0,19-3 15,12-2-15,29-4 0,22-4 0,17-4 16,14-2-16,11-6 0,9-3 16,43-3-16,32-1 15,12 0-15,9 4 0,35 0 0,23 2 16,-10 5-16,-7 3 0,-5 9 15,0 3 1,-27 0-16,-16-1 0,-26 0 16,-16 0-16,-30-4 0,-21-2 15,-30 0-15,-19 1 0,-13-4 16,-8-3-16,-37 1 0,-26-1 16,2-1-16,1-2 0,-22 2 15,-15 3-15,7 1 0,6 2 16,-5 4-16,-3 1 0,22 1 0,15 1 0,25-1 15,16 1-15,26-4 0,17-5 0,14-3 16,9-2-16,7-5 0,6-2 16,45-7-16,34-7 0,18 5 15,13 5-15,34 5 0,24 5 16,-5 2-16,-6 4 0,4 7 16,3 4-1,-30 4-15,-22 2 0,-24-4 16,-18-4-16,-34-4 0,-24-4 0,-29-2 15,-20 0-15,-25-2 16,-16-2-16,-39-5 0,-28-3 16,0 0-16,0-1 0,-23 1 0,-17 0 15,5 5-15,2 3 0,1 5 16,1 2-16,14 1 0,12 0 0,28 2 16,20 3-16,33-5 0,22-1 0,21-5 15,12-3-15,6-2 0,3-1 16,45-10-16,31-5 15,23 2-15,13 2 0,39 6 0,27 5 16,-16 4-16,-10 5 0,6 7 16,3 7-1,-29-1-15,-22 2 0,-28-1 16,-20 2-16,-34-8 0,-21-7 0,-31 1 16,-20 0-16,-19-6 0,-12-5 15,-38-6-15,-27-7 0,-3 1 16,-2 0-16,-24 9 0,-15 3 15,21 1-15,14 1 0,2 5 16,0 3-16,23 5 0,16 0 0,34 1 16,25-2-16,20-6 0,15-2 15,11-4-15,8-4 0,25-4 0,19-3 16,50-1-16,37-2 16,15 12-16,12 7 0,8 8 0,6 6 15,-13 5-15,-8 3 0,-20 3 16,-15 2-16,-37-2 0,-27-3 0,-32-8 15,-25-5-15,-26-5 0,-18-3 0,-38-6 16,-26-3-16,-5-1 16,-4-1-16,-12 0 0,-7-2 0,-12-1 15,-7-2-15,-1 11 0,1 7 16,16 1-16,11 0 0,16-2 31,10-1-31,29 2 0,21 1 0,23-2 16,13-4-16,13-3 0,8-2 0,32-2 15,24-2-15,24 2 16,17 1-16,27 11 0,20 6 16,1 7-16,1 2 0,-1 5 15,0 4-15,-24 0 0,-18 2 16,-39-7-16,-28-6 0,-30-11 0,-20-8 0,-31 0 16,-20-1-16,-24-4 0,-15-3 15,-20-8-15,-13-4 0,-6 3 16,-3 2-16,-11 4 0,-7 5 15,6 4-15,5 2 0,13 3 16,7 1-16,25 3 0,19 2 0,26-3 31,22-2-31,15-3 0,9-2 0,23 0 16,14-2-16,36 2 0,25 4 16,42 3-16,27 2 0,5 8 15,5 5-15,7 11 0,5 6 16,-14 6-16,-12 2 0,-28 4 15,-19 2-15,-41-19 0,-29-13 16,-41-10-16,-28-7 0,-29-18 0,-20-10 0,-45-11 0,-29-8 16,-12 0-16,-8-1 0,-19 6 15,-11 5-15,62 11 0,41 6 16,29 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1:09:29.584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11323 12098 0,'0'0'0,"0"0"0,0 0 16,0 0-16,0 0 0,-2-30 0,2 30 15,-8-24-15,8 24 0,-18-28 16,3 10 0,0 2-16,-2-2 0,-11-6 15,-6 0-15,-6 1 0,-4 2 16,-18-3-16,-4 2 0,3 3 0,2 4 15,-16-1-15,-3 4 0,-7 6 16,6 5-16,-13 5 16,1 0-16,7 6 0,5 4 0,-35 20 15,10 10-15,15-7 16,12-4-16,2 5 0,2 2 16,11 2-16,7 3 0,9 7 0,4 5 15,6-4-15,5-5 0,2 8 16,3 5-16,6 0 0,4-1 15,8 2-15,6 2 0,4-4 16,3-3-16,8-6 0,6-2 16,4-5-16,2-1 0,4 0 15,4 1-15,0-5 0,1-3 0,10-3 16,5-3-16,8-2 0,5-2 16,9-5-16,9-2 0,-1-6 15,1-3-15,10-6 0,9-5 0,0-4 16,0-4-16,11-3 0,8-4 15,0-5-15,-2-3 0,1-3 16,0-1-16,-8 0 0,-5 0 0,10-10 16,6-8-1,-11 4-15,-9 3 0,-12 3 0,-8 1 16,-10 1-16,-5-2 0,-12-1 16,-8-1-16,-9 5 0,-6 5 0,-8 1 15,-3 3-15,-8 0 0,-6 0 0,-9-9 16,-7-4-16,-10-7 0,-7-6 15,-8-8-15,-6-8 0,-11 2 16,-8-2-16,-17-1 0,-10 1 16,-9 3-16,-6 5 0,-14 3 15,-10 1-15,-7 7 0,-4 4 0,-14 12 32,-9 8-32,3 13 0,4 7 0,-11 19 15,-6 12-15,2 7 0,2 5 16,2 15-16,0 10 0,54-22 15,35-12-15,24-9 0</inkml:trace>
  <inkml:trace contextRef="#ctx0" brushRef="#br0" timeOffset="7175.0283">7254 12639 0,'0'0'0,"0"0"0,0 0 0,0 0 16,0 0-16,0 0 0,0 0 15,0 0-15,0 0 0,-20-5 16,20 5-16,0 0 0,0 0 0,0 0 16,0 0-16,0 0 0,0 0 15,0 0-15,0 0 0,0 0 0,29 7 16,-29-7-16,35 13 0,-13-6 16,1 0-16,7 1 0,2 3 15,10 2-15,1 1 0,2-2 16,5 2-16,6-2 0,-4-2 0,12 3 15,1-2 1,0-3-16,3-2 0,21-3 16,5-2-1,7-1-15,3 1 0,-14-1 0,-10-1 16,41-1-16,11-2 0,-21 2 16,-12 0-16,7 4 0,5-1 15,-16 2-15,-11 2 0,14-1 16,10-2-16,-11-1 0,-8-2 0,16 2 15,11 2-15,-15-1 0,-9-1 0,18 3 16,12 2-16,-16-3 16,-10-2-16,11 4 0,9 3 15,-14 1-15,-8-2 0,10 3 16,7 1-16,-17 0 0,-13 0 0,11 1 16,6 1-16,-12-2 0,-9-3 15,2 2-15,0 0 0,-16 0 0,-10-1 16,-3 0-16,0-2 0,-4-3 15,-2-3-15,-5 2 0,-3 0 16,-7-2-16,-5 0 0,-2 1 16,-1 0-16,-2-1 0,-2 1 0,-5-2 15,-2 0-15,-4-1 0,0 1 16,-2 0 0,-1 0-16,0 0 0,-3 0 0,0 0 15,0 0-15,1 3 16,-1-3-16,0 0 0,0 0 15,0 0-15,2-3 0,-2 3 16,0 4-16,-1 2 0,-1 1 0,-6 1 16,-3 2-16,-2-5 0,-4-2 15,4-1-15,1 0 0,2 0 0</inkml:trace>
  <inkml:trace contextRef="#ctx0" brushRef="#br0" timeOffset="7422.6007">10660 13196 0,'0'0'0,"0"0"16,0 0-16,0 0 15,0 0-15,0 0 0,0 0 16,0 0-16,0 0 0,0 0 16,0 0-16,0 0 0,0 0 0,0 0 15,0 0-15,0 0 0</inkml:trace>
  <inkml:trace contextRef="#ctx0" brushRef="#br0" timeOffset="8340.9748">7253 6586 0,'0'0'0,"0"0"0,0 0 16,0 0-16,0 0 0,0 0 16,0 0-16,0 0 0,0 0 0,0 0 15,29 16-15,-29-16 16,0 0-16,32 11 16,-32-11-16,38 4 0,-17-1 15,6-1-15,4 1 16,2-1-16,2-1 0,18-2 0,6-1 15,11-3-15,-4-1 0,21-3 16,5-1-16,-10-1 0,-6-2 0,24 0 16,17 0-16,-16-2 15,-13 0-15,54-4 0,-1 3 0,-20 2 0,-17 2 16,4-3-16,3 1 0,-13 6 16,-7 5-16,8-4 0,6-2 15,-14 5-15,-11 3 0,9-4 16,7-4-16,-12 4 0,-8 0 0,6 2 15,3 1-15,-14 1 16,-8-3-16,6-1 16,6-2-16,-14 5 0,-9 2 15,2 0-15,1-2 0,-14 6 16,-10 2-16,-10 0 0,-7-1 16,-11 2-16,-7 1 0,1-2 15,0-2-15,1-1 0</inkml:trace>
  <inkml:trace contextRef="#ctx0" brushRef="#br0" timeOffset="8779.6667">7282 7174 0,'0'0'15,"0"0"-15,0 0 0,0 0 0,0 0 16,33-9 0,-33 9-16,48-10 0,-16 4 15,7-3-15,4 2 0,13-3 16,0 2-16,9-1 0,-4 2 15,-8 4-15,-7 3 0,-3 7 16,-9 3-16,-7 0 0,-6 2 0,-14 12 16,-7 7-16,-6 4 0,-6 3 15,-14 8-15,-7 6 0,-11 11 0,-3-2 16,-9 11-16,-3-1 0,7-7 16,7-4-16,-13 17 0,13-11 15,9-16-15,8-12 0,13-11 16,10-9-16,14-11 0,10-8 0,13-29 15,10-20-15,-26 29 0,-5 6 16,-2 4 0</inkml:trace>
  <inkml:trace contextRef="#ctx0" brushRef="#br0" timeOffset="9111.9062">8232 7260 0,'0'0'16,"0"0"-16,0 0 0,0 0 15,-9 32-15,9-32 0,-16 36 0,5-9 0,-3 7 16,3-1-16,1-3 0,-1 8 16,3-1-16,-1 2 0,2-6 0,3-4 15,2-4-15,5-6 0,6-2 16,8-13-16,10-8 0,5-8 16,9-8-1,3-12 1,4-10-16,2-8 0,-11 3 0,-1-4 15,-8 4-15,-8 5 0,-6 3 0,-5 2 16,-5 7-16,-11 5 0,-4 6 16,-9 5-16,-6 2 0,-3 4 15,-2 2-15,-2 5 0,-5 5 16,6 0-16,4 1 0,4 2 16,3 2-16,6-3 0,3-1 0,12-8 15,8-5-15,-2 2 0,-3 1 0,0 0 16</inkml:trace>
  <inkml:trace contextRef="#ctx0" brushRef="#br0" timeOffset="9637.6482">8910 6762 0,'0'0'0,"0"0"16,0 0-16,0 0 0,0 0 0,-5 24 16,5-24-16,-11 24 0,11-24 15,-10 29-15,6-14 0,3-2 16,1 1-16,5-5 0,2-2 15,8 0-15,4-1 0,6-5 16,2-1 0,9-4-16,-1-3 0,-4-1 15,-3-2-15,2 1 0,-3 2 0,-6 2 16,-5 1-16,-4 1 0,-3 1 16,-3-1-16,-2 1 0,-2 2 15,-2 0-15,-3 2 0,-3 1 16,0 0-16,-4 1 0,2 0 15,0-2-15,2 0 0,0 1 0,2-1 0,1-2 16,1-2-16,2-4 0,3-4 16,1-1-16,4-1 0,3-1 15,8-6-15,5 0 0,1 0 16,0 2-16,2 1 0,1 2 16,2-1-16,-2 1 0,-4 2 15,-3 3 1,-4 2-16,-4 5 0,-2 4 15,-2 5-15,-4 2 0,-3 4 0,-7 3 16,-6 4-16,-6 9 0,-1 2 16,-10 7-16,-6 5 0,-7 4 15,-4 3-15,-17 19 0,-5 7 16,-16 14-16,-2 2 0,-44 48 16,-11 12-16,10-5 0,8-6 0,-8 17 15,-5 9-15,11 2 0,6 2 0,0 25 16,-1 19-16,18-1 0,14-2 15,27-66 1,19-45-16,12-32 0</inkml:trace>
  <inkml:trace contextRef="#ctx0" brushRef="#br0" timeOffset="10045.6738">8822 8380 0,'0'0'16,"0"0"-16,0 0 0,-3 26 0,3-26 15,-2 31-15,0-10 0,2 2 0,2-3 16,2-1-16,2-3 0,6-1 0,2-4 16,8-10-16,5-8 15,1-5 1,1-4-16,9-9 0,3-3 16,-6-1-16,-3 1 0,-2-4 0,-7 3 15,-5 6-15,-5 6 0,-6 0 16,-7 3-16,-13 4 0,-9 4 0,-18 4 15,-16 6-15,-4 7 0,-4 4 16,-17 12-16,-1 5 16,7 1-16,6-3 0,11-3 0,12-7 15,14-5-15</inkml:trace>
  <inkml:trace contextRef="#ctx0" brushRef="#br0" timeOffset="10214.8283">9427 8050 0,'0'0'16,"0"0"-16,0 0 0,0 0 0,-30 25 15,30-25-15,-23 20 0,23-20 16</inkml:trace>
  <inkml:trace contextRef="#ctx0" brushRef="#br0" timeOffset="43560.9144">11546 11628 0,'0'0'0,"0"0"0,0-26 16,-2 7-16,-1-1 0,-6-13 16,-3-4-16,-6-3 0,-4 1 0,-13-14 15,-7-3-15,-12-6 0,-3 5 0,-19-6 16,-6 3-16,0 8 15,1 6-15,-51-11 16,-14 3-16,16 19 16,11 14-16,-9 6 0,-6 4 0,15 8 15,8 5-15,-10 15 0,-7 11 16,11 1-16,9 1 0,-11 16 16,-5 12-16,13 2 0,4 2 0,-8 12 15,-5 11-15,17-3 0,11-1 16,3 17-16,1 9 0,15-7 15,12-6-15,0 19 0,3 14 16,14-14-16,13-9 0,8 7 16,2 4-16,12-17 0,8-12 15,19-4-15,13-3 0,7-11 16,6-8-16,24-9 0,12-4 16,4-9-16,-2-4 0,21-4 0,12-3 15,-6-6-15,-4-3 0,15-3 0,11-3 16,-13-4-16,-9-4 0,14-1 15,11-3-15,-11-3 0,-6 0 0,4-6 0,4-4 16,-14-7-16,-8-4 0,6-8 16,5-7-16,-4-8 0,-2-5 31,8-30-31,5-21 0,-33 15 16,-24 8-16,-13 3 0,-10 0 15,-9 2-15,-6 1 0,-18-9 16,-12-6-16,-10 6 0,-8 4 0,-18-8 15,-10-7-15,-14 12 0,-10 7 0,-18-3 16,-11 0-16,1 11 16,4 6-16,-3 5 0,-4 4 15,11-4-15,8 0 0,27 17 16,18 12-16,13 10 0</inkml:trace>
  <inkml:trace contextRef="#ctx0" brushRef="#br0" timeOffset="44319.7719">10130 6324 0,'0'0'0,"-16"-15"0,-5 1 16,-4-2-16,-5 1 0,-19-8 15,-9-4-15,-15-3 0,-1 1 0,-23 0 16,-6 4-1,-10 5-15,8 7 0,-50 7 16,8 7-16,15 7 0,9 5 16,-6 14-16,-6 9 0,16 5 15,9 5-15,-4 12 0,-3 9 16,12 0-16,6-1 0,2 22 16,2 16-16,12-8 0,10-4 15,4 9-15,0 4 0,20-2 0,11-3 16,14 10-16,10 7 15,7-19-15,6-12 0,7 0 0,5-1 16,6-10-16,4-7 0,16-2 16,13-3-16,4-9 0,5-7 0,12-8 15,10-2-15,-1-15 0,0-9 16,19-10-16,14-7 16,-6-8-16,-4-5 0,15-12 0,9-6 15,-7-9-15,-6-4 0,13-14 0,8-12 0,-16 0 16,-10 1-16,-3-11 0,-2-7 15,-13 8-15,-10 2 0,-1-1 16,-2-2-16,-13 3 0,-9 4 0,-6 0 16,-6 2-16,-11 7 0,-8 8 15,-16-7-15,-10-5 0,-14 5 16,-11 6 0,-22-4-16,-16-3 0,-9 10 15,-4 5-15,-19 7 0,-12 7 16,6 14-16,2 12 0,-13 10 15,-12 9-15,-1 11 0,-1 9 0,-22 19 16,-16 14-16,8 1 0,4 1 16,-23 34-16,-13 23 0,14 8 15,13 6-15,-2 32 0,2 24 0,51-58 16,35-42-16,24-27 0</inkml:trace>
  <inkml:trace contextRef="#ctx0" brushRef="#br0" timeOffset="64465.7501">18624 12714 0,'0'0'0,"16"-7"0,4 0 16,-3-2-16,2-2 0,11-9 0,7-4 15,7-8-15,0 0 0,9-11 16,-1-3-16,-5-1 0,-3 0 16,5-10-16,-3-2 0,-5-2 15,-9 6-15,-9 1 0,-7 2 16,-7 7-16,-5 8 0,-2-4 16,-1 12-16,0 10 0</inkml:trace>
  <inkml:trace contextRef="#ctx0" brushRef="#br0" timeOffset="71578.337">19291 13053 0,'0'0'0,"0"0"0,0 0 16,0 0-16,0 0 0,-13-17 0,9 13 0,0-2 15,-1 1-15,0-1 16,-2-2-16,0-1 0,-1 1 0,0-1 15,-1 0-15,2 0 0,-1-1 16,0 1-16,2 1 0,-1-2 16,-1 0-16,3-1 15,0 0 1,2-1-16,0 1 0,1 1 0,0 0 0,1 0 16,-1-1-1,0 2-15,-1-1 0,-3 2 16,-1 2-16,0-2 0,-3 0 0,-4 3 15,-5 2-15,0 3 0,0 0 0,-9 3 16,-5 0-16,2 1 16,1 2-16,-10 4 0,-1 2 0,4-1 0,2-1 15,1 4-15,-1 4 16,3-2-16,3 0 0,-3 2 0,4 1 16,6-4-16,5 0 0,6-4 15,6-1-15,3-2 0,2-2 0,6-1 16,6 0-16,1-1 15,-1 3-15,1-3 16,2-2-16,1-1 0,-1-1 16,4 2-16,2-1 0,-1 1 15,-1 1-15,3-1 0,2-1 16,-4 0-16,-5 0 0,-2 0 16</inkml:trace>
  <inkml:trace contextRef="#ctx0" brushRef="#br0" timeOffset="72305.3216">18126 12515 0,'0'0'0,"0"0"15,0 0 1,-16 17-16,16-17 0,-10 12 0,5-8 15,-1 0-15,2-1 0,0 0 16,2-1-16,2-2 0,0 0 16,0 0-16,1-3 0,2 3 15,-1 0-15,1-2 0,3-1 16,-1-1-16,1 0 0,-1-3 0,1 0 16,-1-1-16,2-1 0,-1-2 0,1-1 15,1 0-15,-1 1 0,1 2 16,0 2-16,-2 1 0,0 0 0,-2 2 15,1 2-15,-3 2 0,-2 3 16,-2 5-16,-3 3 16,1 3-16,-2 2 0,0 3 0,-1 5 15,-2 3-15,2-2 0,1-2 0,3-3 16,1 0 0,2-5-16,3-1 0,2-4 0,2-6 0,2-3 0,4-3 15,4-5-15,-2-3 16,1-2-16,-2-1 0,-2-3 15,0 0-15,-1 2 0,1-3 16,-2 2 0,-4 5-16,-4 3 0,-4 7 15,-4 5 1,-3 2-16,-2 4 0,0-2 0,0 0 0,0-2 16,1-2-16,3-1 15,0-1-15,2-3 0,1-2 16,2-1-16,2 0 0,0-3 0,1-1 15,1 0-15,2 0 0,-2 2 0,-2 0 16,-1 1-16,0-1 0,-3 2 16,0 1-16,-2 1 0,1 2 0,-1 0 15,2-1-15,0 1 16</inkml:trace>
  <inkml:trace contextRef="#ctx0" brushRef="#br0" timeOffset="72506.1026">18140 12111 0,'0'0'0,"0"-8"0,1-2 16,0-2-16,0-3 0,1-7 0,2-4 15,0-2-15,3-2 0,3-10 16,2-1-16,1 0 0,1-1 16,4-9-16,1-2 0,-3 3 0,0 2 0,1 0 15,3-1-15,1-5 16,-2 3-16,-3 2 0,-2 2 0,-4 11 15,-3 9-15,-1 8 0</inkml:trace>
  <inkml:trace contextRef="#ctx0" brushRef="#br0" timeOffset="72822.733">16868 9408 0,'0'0'0,"-14"-4"0,-3-2 16,-9-2-16,0-1 0,-18 0 0,-10 2 16,-10 0-16,0 0 0,-20 0 15,-5 2-15,6 2 0,6 3 16,-11-1-16,17 1 0,23 0 16</inkml:trace>
  <inkml:trace contextRef="#ctx0" brushRef="#br0" timeOffset="75986.5546">16025 9531 0,'0'0'0,"0"0"0,0 0 0,26-7 0,-15 5 16,4-2-16,5 0 15,1 0-15,1-2 0,10-1 0,3 0 0,2 1 16,1 0 0,13-3-16,3 1 15,-2-2-15,-2 1 0,14 0 0,1 2 16,-4 0-16,-4 1 0,15-2 0,3-1 0,-7 6 15,-3 4-15,12 4 0,0 3 16,-7 2-16,-4 1 0,30 12 0,-9 4 16,-17-2-16,-12 1 0,4 6 15,1 5-15,-12 3 0,-8 1 16,2 6-16,1 3 0,-8 0 16,-5-2-1,3 12-15,2 6 0,-5-11 16,-3-6-16,-9-17 0,-6-8 0,-5-9 15</inkml:trace>
  <inkml:trace contextRef="#ctx0" brushRef="#br0" timeOffset="76318.6815">18659 12760 0,'0'0'0,"-2"13"0,0 1 16,0-2-16,-1 1 0,1 4 0,0 2 15,0 4-15,-1 1 0,2-1 16,0-1-16,1-1 0,0 0 0,1 2 16,0 2-16,3-1 0,0 0 15,3-3-15,3-1 0,-3-3 16,0-4-16,-1-1 0</inkml:trace>
  <inkml:trace contextRef="#ctx0" brushRef="#br0" timeOffset="80817.2873">21261 12946 0,'0'0'0,"0"0"16,0 0-16,0 0 0,0 0 0,-13 20 15,13-20-15,0 0 0,-5 19 0,5-19 16,0 0 0,14 26-16,-7-14 0,2 1 0,1-1 15,0 1-15,0 2 0,2 3 16,3 2-16,4 4 16,4 3-16,5 5 0,-3-1 15,9 10 1,4 2-16,-3-4 0,-2-3 0,10 11 15,2 2-15,-2-3 0,-2-3 16,13 8-16,5-2 0,-6-5 16,-5-2-16,14 6 0,4-3 15,-3-5-15,-3-4 0,36 16 16,-3-4-16,-18-14 0,-11-9 0,14 0 16,9 0-16,-12-3 0,-10-4 0,10 4 15,6 3-15,-9-1 0,-4 0 16,22 13-1,17 9-15,4-7 16,3-3-16,-34-8 0,-22-7 0,12 2 16,11 0-16,-12-8 0,-5-4 0,11-6 15,8-1-15,-10 0 0,-7-3 0,14-3 16,12-5-16,-12-2 0,-6-2 0,13-10 16,9-8-16,-11 1 15,-8 1-15,16-8 0,9-5 16,-12 0-16,-9 1 0,17-8 15,11-7-15,-9 2 0,-9 4 16,-7-1-16,-6 0 16,-1 3-16,1 1 0,-3-1 15,0-1-15,-6-2 0,-5 0 16,-6-2-16,-3 1 0,-4 1 16,-2 3-16,-1-8 0,3-5 15,-8-1-15,-3-1 0,-1-5 16,1-4-16,-5 3 0,-1 2 15,-5-2-15,-4-1 0,0 3 0,-2 1 0,-5-3 16,-4-3-16,-5 6 0,-3 3 16,-6-3-16,-4-2 0,-9 7 15,-7 3-15,-4 1 0,-4 0 16,4 1-16,2 2 0,-13-1 16,-6 0-16,-3 3 0,-1 3 15,-5-2 1,-5 0-16,-6 5 0,-4 5 15,-8 0-15,-4-1 0,-1 0 0,-2 1 16,-5 0-16,-3 0 16,0 7-16,0 5 0,-5 1 0,-3 1 15,0 1-15,2 0 0,-10 0 16,-6 1-16,2 6 0,1 4 0,-9 6 16,-8 4-16,4 0 0,2 2 0,-8 3 15,-8 5-15,10-2 0,3 1 16,-6 6-16,-7 4 0,8 5 15,6 2-15,-2 1 0,-3 2 16,10-5-16,4 0 0,-1 2 16,-4 4-16,5-2 0,3 0 0,7 3 15,5 1 1,7 0-16,4 0 0,-10 6 16,-6 4-16,16-5 0,11-2 15,-2 4-15,-1 4 0,3 5 16,1 2-16,-2 6 0,-2 3 15,1 10-15,-1 8 0,0 14 16,0 9-16,2 4 0,3 3 16,4 18-16,3 15 0,12 6 0,8 6 0,2 24 15,2 14-15,12-57 0,10-41 16,6-27-16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1:11:03.740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18488 11132 0,'0'0'0,"-5"-11"0,-3-6 15,-4-2-15,-5-4 0,-15-12 16,-16-14-16,-14-7 0,-1 2 0,-24-8 16,-9 0-1,-11-1-15,5 8 0,-64-15 16,2 12-16,21 14 0,14 11 16,-12 12-16,-9 7 0,12 4 15,9 3-15,-5 13 0,-4 9 16,15 5-16,12 2 0,-5 10 15,-2 7-15,14-3 0,7 0 0,-4 14 16,-2 8-16,12-2 16,10-2-16,0 13 0,1 7 15,11-4-15,12-1 0,0 9 16,0 6-16,12-1 0,8 0 0,-4 10 16,-3 7-16,9-5 0,6-3 15,7 17-15,4 14 0,7-6 16,5-2-16,8 1 0,5 2 15,4-18-15,4-12 0,12 5 16,10 4-16,2-17 0,3-10 0,7 3 16,6 2-16,0-5 0,-1-6 15,13 6-15,9 4 16,-3-6-16,-2-2 0,17 3 0,12 3 16,-6-12-16,-4-9 0,12-4 15,7-1-15,-7-11 0,-3-6 0,19-4 16,12-3-16,-11-5 0,-7-6 0,17-7 15,12-4-15,-3-11 16,-2-8-16,5-8 0,5-5 16,-28 9-16,-19 5 0,3-11 15,3-8-15,-13 3 0,-8 3 0,-2-1 16,-2-2-16,-11 6 0,-10 3 0,7-8 16,6-6-16,-9-2 0,-7 0 15,4-8-15,1-7 0,-9 2 16,-6 0-16,0-14 0,0-7 15,-9 0-15,-4 1 0,-3-14 16,-1-12-16,-6 7 0,-3 6 16,-10-4-1,-6-3-15,-4 6 0,-2 4 0,-6-4 16,-5-3-16,-2 11 0,-4 6 0,-5-10 16,-5-6-16,5 6 15,2 6-15,-11-2 0,-7 0 16,0 8-16,2 4 0,-13-6 15,-6-2-15,-2 5 0,2 5 0,-14-4 16,-8-3-16,5 7 0,3 5 0,-15 3 16,-9 1-16,4 8 0,4 6 0,-14-1 15,-10-1-15,2 12 16,1 10-16,-8 0 0,-5 1 16,2 5-16,2 4 0,-18 7 0,-14 4 15,7 11-15,4 8 0,-19 11 16,-11 9-1,4 6-15,6 3 0,-14 24 16,-10 15-16,57-26 0,39-18 0,28-13 16</inkml:trace>
  <inkml:trace contextRef="#ctx0" brushRef="#br0" timeOffset="2338.1983">14647 12916 0,'0'0'16,"0"0"-16,0 0 0,0 0 0,12-19 15,-12 19-15,10-12 16,-5 6-16,-1 1 0,2 0 16,0 0-16,1-1 0,-1 2 0,4 0 15,4 4-15,4 0 0,6 3 16,6 1-16,9 5 15,16 4-15,4 4 0,14 5 0,1 2 0,1 3 16,-10-1-16,-5 0 0,-13-5 16,-15-1-16,-11-2 0,-15 2 15,-12 1-15,-14-2 0,-11 2 0,-14-1 16,-11 1-16,-8 4 16,-4 3-16,-18 1 0,-4-4 0,10 2 15,7-1-15,-19 14 0,18 0 0,11-3 16,7-1-16,17-8 0,11-6 15,14-3-15,8-1 0,7-2 0,3-1 16,13-1-16,8 1 0,5-9 16,11-1-16,13-3 0,9-2 15,12-3-15,8-3 0,-6 3 16,-4 1-16,24 0 16,-18 4-16,-27 5 15,-19 4-15,-17 0 0,-13 0 16,-8 3-16,-5 0 0,-11 1 15,-9 5-15,0-1 0,-3 3 0,-9 2 16,-6 4-16,5-2 0,3-2 16,3 2-16,0 2 0,7-5 15,6-2-15,8-3 0,5-3 0,4-6 0,4-5 16,10-2-16,9-2 16,5-8-16,5-8 0,7-8 15,6-6-15,1-6 0,1-7 16,-10 12-16,-8 7 0,-5 6 0</inkml:trace>
  <inkml:trace contextRef="#ctx0" brushRef="#br0" timeOffset="2792.9543">15658 13266 0,'0'0'0,"0"0"0,0 0 0,15-16 16,-15 16-16,14-15 0,-2 6 0,5-2 15,3 0-15,9 1 16,6 3-16,13 1 0,1 4 15,8 1-15,-4 3 0,-10 1 0,-8 1 0,-4 5 16,-11 4-16,-13 2 0,-9 2 16,-17 0-16,-13-2 0,-10 3 15,-6-1-15,-6 4 0,-6 3 16,-7 3-16,2 1 0,5-2 16,2 0-16,0 1 0,6-3 0,12-2 15,9-1 1,10-2-16,7-1 0,9-2 15,5 0-15,8 2 0,7 5 16,2 0-16,5 4 0,-4 0 16,-3 0-16,-6 3 0,-4 2 15,-10 3-15,-5 2 0,-6 4 16,-6 4-16,-1-3 0,-1-1 0,1-4 16,1-1-16,5-7 0,2-4 0,4-4 15,6-2-15,4-9 0,2-6 0,8 0 16,6-3-16,8-7 15,8-4-15,10-12 0,6-10 16,2-10-16,-1-7 0,13-21 16,1-9-16,-1-12 15,1-10-15,8-15 0,-15 23 0,-17 29 0</inkml:trace>
  <inkml:trace contextRef="#ctx0" brushRef="#br0" timeOffset="3040.4253">15955 12776 0,'0'0'15,"0"0"-15,0 0 0,0 0 16,0 0-16,0 0 16,0 0-16,0 0 0,10 34 15,-4-15-15,2 7 0,0 6 16,-1 6-16,2 8 0,1 6 16,1 21-16,0 3 0,4 25 15,0 24-15,-1 18 0,-3-4 0,3 60 16,-2 14-16,-3-27 0,-4-18 15,-2-2-15,1-1 0,1-30 0,3-22 16,3-33-16,3-22 0,2-26 16,1-20-16,2-21 0,2-16 15,0-12-15,1-10 0,-8 15 16,-4 10-16,-2 7 0</inkml:trace>
  <inkml:trace contextRef="#ctx0" brushRef="#br0" timeOffset="3256.7564">16539 13771 0,'0'0'0,"0"0"0,0 0 0,-24 29 0,8-15 16,-5 5-16,-4 4 0,-6 3 0,-3 4 15,-20 14-15,-8 5 16,-12 8-16,4-4 0,-11 4 0,-6 2 15,4-10-15,12-15 0,13-26 16,8-16-16,14 1 0,10 2 16,7 2-16</inkml:trace>
  <inkml:trace contextRef="#ctx0" brushRef="#br0" timeOffset="3459.7728">16525 12831 0,'0'0'0,"0"0"16,0 0 0,0 0-16,0 0 0,0 0 0,27 30 15,-13-8 1,1 6-16,-2 1 0,-1 1 16,5 14-16,-1 3 15,2-3-15,2-3 0,0 0 0,-5-7 16,-2-7-16</inkml:trace>
  <inkml:trace contextRef="#ctx0" brushRef="#br0" timeOffset="3660.9868">16836 13630 0,'0'0'0,"0"0"0,37 3 15,-7 1-15,5 3 0,31 6 16,34 7-16,18 5 0,-3 0 15,32 14-15,25 14 0,26 8 16,-44-14-16,-39-7 0,-24-3 0,-23-9 16,-15-5-16,-23-10 0,-17-8 15,-4-2-15,-4 0 0,0-2 16</inkml:trace>
  <inkml:trace contextRef="#ctx0" brushRef="#br0" timeOffset="3964.5868">16670 14010 0,'0'0'0,"0"0"0,0 0 16,0 0-16,0 0 0,0 0 0,0 0 15,20 11-15,3-9 0,17 1 0,15 0 16,4 2-16,2 0 0,16 4 16,13 4-16,-2 1 0,-14 0 0,-10 1 15,-17 0 1,-19 2-16,-16 2 0,-22 2 0,-18 2 15,-12-2-15,-10 0 0,-12 8 0,-8 5 16,-12 1 0,2-6-16,-9 7 0,6 1 15,-13 8-15,16-3 0,28-15 16,21-10-16,14-10 0,13-7 0,20-8 16,16-6-1,18-15-15,10-9 0,-6-1 0,17-13 16,47-33-16,-3 2 0,-36 26 0,-25 17 15,-17 13-15</inkml:trace>
  <inkml:trace contextRef="#ctx0" brushRef="#br0" timeOffset="4165.2699">17513 13229 0,'0'0'0,"0"0"0,0 0 15,0 30-15,0-30 0,2 36 16,-1-7-16,0 6 0,0 4 16,0 25-16,0 12 0,-1 22 15,-1 5-15,-2 35 0,-4 31 16,-8 24-16,-6-5 0,-3 17 16,7-63-16,6-45 0</inkml:trace>
  <inkml:trace contextRef="#ctx0" brushRef="#br0" timeOffset="4458.3211">17766 13259 0,'0'0'0,"9"10"0,0 7 16,-3-2-16,1 3 0,0 15 16,-3 8-16,-3 5 0,-2 5 15,-10 16 1,-7 3-16,1-3 0,3-15 0,3-11 0</inkml:trace>
  <inkml:trace contextRef="#ctx0" brushRef="#br0" timeOffset="4867.1286">18647 13640 0,'0'0'0,"0"0"0,15 22 15,-5-4-15,1 0 0,2 6 16,-1 3-16,0 6 0,-2 1 0,-8 12 15,-8 3-15,-5-5 0,-4-2 16,1-3-16,3-9 16,2-6-16</inkml:trace>
  <inkml:trace contextRef="#ctx0" brushRef="#br0" timeOffset="5029.7913">18273 14605 0,'0'0'15,"-1"12"-15,-1 8 0,0 4 0,-2 4 16,-1 15-16,-2 6 0,-1 10 15,-1 0-15,-5 7 0,0-4 16,1 4-16,2-8 0,2-14 16,2-9-16,3-11 0,1-8 15,7-22-15,7-17 0,1-9 16,4-10-16,-2 5 0,-3 9 16,-3 7-16</inkml:trace>
  <inkml:trace contextRef="#ctx0" brushRef="#br0" timeOffset="5500.2223">19227 13947 0,'0'0'0,"0"0"0,0 0 0,20 2 16,-11-1-16,2 3 16,2 2-16,-2 3 0,-2 5 0,-4-2 0,-3-1 15,-9 0-15,-10-3 16,-5 0-16,-4 0 0,-10 1 15,-7 0-15,-1 1 0,0 1 0,-9 1 16,3 0-16,-1 0 0,10-2 16,4 0-16,7-2 15,11-2-15,5-1 0,9-1 16,9 0-16,6 2 16,5 0-16,6 3 0,6 5 15,-3-1-15,-5 1 0,1 5 16,-4 5-16,-5-1 0,-5 0 15,-6 2-15,-5 0 0,-7 0 16,-5 1-16,-5 1 0,-3 3 16,-2-2-16,1-2 0,-4 5 0,-2 2 0,-1 4 15,3-2-15,2 5 0,-1 4 16,0 4-16,2 6 0,1 3 16,3 4-16,1 10 0,5 0 0,-3 2 15,-2 3-15,-5 17 16,5-18-16,10-24 0,6-18 0,4-20 15,1-16 1,17-21-16,9-13 0,-6 1 16,2-12-16,-6 14 0,-4 9 15,-3 7-15</inkml:trace>
  <inkml:trace contextRef="#ctx0" brushRef="#br0" timeOffset="5970.3934">19199 14509 0,'0'0'0,"0"0"0,0 0 0,21-5 15,-13 2-15,3-1 0,2 0 16,3-1-16,1 0 0,2 2 16,1 1-16,7 1 0,2 2 0,1 4 15,0 5-15,-3 1 0,-1 4 16,-3 7-16,-1 6 0,2 13 16,-4 4-16,-7 8 0,-5 8 0,-4 13 15,-3 1-15,-3 16 0,-2 2 16,-4 9-16,-1-5 0,-8 39 15,-1-12-15,2-27 0,3-17 0,1-17 16,0-10-16,4-17 16,4-10-16,-1-16 0,1-11 0,-1-21 15,-2-14 1,0-11-16,1-6 0,0 11 16,0-10-16,-3-16 0,-1-11 15,-12-39-15,-2 8 0,-2 5 16,1 2-16,2 11 0,2 10 0,-9 16 15,-6 10-15,7 17 16,7 10-16,10 14 0,6 11 0,3 1 16,1 3-16,2 0 0,0 0 0,-3 0 0,3 0 15,0 0-15,-1 1 16,1-1-16,0-1 0,0 1 0,0 0 16,0 0-16,0 0 0,6 0 15,1 3-15,7-1 0,8-1 16,-4 0-16,-4 0 0,-3-1 15</inkml:trace>
  <inkml:trace contextRef="#ctx0" brushRef="#br0" timeOffset="6117.6435">19257 14905 0,'0'0'0,"-8"8"0,-4 6 0,-1 0 16,-3 2-16,-6 6 0,-2 4 15,0-1-15,0 0 0,-2 1 16,3-5-16,4-4 0,4-4 0,3-5 15,2-4-15,3-9 0,3-8 16,0 3-16,1 3 0,1 0 0</inkml:trace>
  <inkml:trace contextRef="#ctx0" brushRef="#br0" timeOffset="6287.1814">19600 14300 0,'0'0'0,"0"0"0,0 0 15,0 0-15,-18-18 0,-3-12 16,-10-16-16,5 5 0,2 6 0,4 5 16</inkml:trace>
  <inkml:trace contextRef="#ctx0" brushRef="#br0" timeOffset="30368.9085">19220 10315 0,'0'0'0,"23"-17"16,11-6-16,7-10 0,1-2 16,13-22-16,13-21 0,20-33 15,-2-6-15,-11 1 0,-8-4 16,-13 9-16,-9 6 0,-2-9 16,-1-6-16,-7 9 0,-3 4 0,-7-10 15,-8-7-15,-3 8 0,-3 7 16,-5-14-16,-2-8 15,-4 10-15,-3 5 0,-2-7 0,-3-7 16,-1 15-16,0 10 0,-7-9 16,-5-4-16,3 6 0,3 6 15,-13-4-15,-7-4 0,0 11 16,-1 8-16,-5-8 0,-6-6 16,0 8-16,-2 7 0,-12-5 15,-9-3-15,3 5 0,3 4 0,-12-3 16,-9-3-16,6 13 0,4 9 0,-17-5 0,-11-3 15,3 11 1,6 7-16,-10 0 0,-5 2 16,3 8-16,3 4 0,-11 7 0,-9 5 15,13 7-15,8 5 0,-18 6 16,-11 3-16,12 8 0,9 4 0,-16 13 16,-9 9-16,12 2 0,11 0 15,-14 11-15,-8 9 16,15 8-16,9 4 0,-3 15 0,-4 9 15,16-2-15,8-2 0,-4 17 0,-2 11 16,7-2-16,7-3 0,1 19 16,-1 12-16,7-2 0,6-3 15,0 20-15,0 14 0,16-11 16,10-9-16,1 18 0,-2 10 16,12-9-16,5-7 0,6 14 0,4 10 15,5-9 1,3-6-16,6 15 0,5 10 15,1-10-15,2-9 0,5 17 16,4 12-16,1-12 0,1-8 16,2 18-16,-1 13 0,0-14 15,-1-12-15,13 8 0,8 7 16,2-11-16,3-6 0,8 0 16,7 1-16,3-16 0,0-9 0,11-5 15,7-2-15,-1-19 0,-1-11 16,10-4-16,7-1 0,-5-16 15,-5-10-15,11-5 0,6-3 16,-4-18-16,0-10 0,4-4 0,5-1 16,-4-9-16,-1-8 0,4-9 15,3-6-15,0-7 0,1-4 0,-1-10 16,-2-9-16,1-7 0,-1-5 0,5-14 16,4-11-16,-6-5 0,-1-4 15,3-15-15,2-9 16,-4-5-16,-5-3 0,6-11 0,3-9 15,-6 2-15,-4 1 0,8-11 16,6-7 0,-9 4-16,-6 3 0,2-8 15,3-8-15,-11 15 0,-8 8 16,-1-15-16,0-11 0,-10 11 16,-6 7-16,-3-14 0,-3-9 15,-9 8-15,-8 7 0,0-10 16,1-8-16,-10 14 0,-6 9 0,-7-12 15,-5-8-15,-4 18 0,-2 12 0,-4-7 16,-4-6-16,-5 3 0,-3 6 0,-6 0 16,-5-1-16,0 15 0,-2 11 15,-5-8-15,-4-9 16,-2 16-16,-3 11 0,-8 0 0,-4 0 16,0 7-16,0 7 0,-14-1 15,-8-2 1,4 11-16,4 4 0,-11 1 15,-7 2-15,2 5 0,1 3 0,-12 1 16,-9 0-16,-2 8 0,-2 5 16,-9 4-16,-4 3 0,0 9 15,-2 4-15,-10 2 0,-7-1 16,-5 6-16,0 4 0,-11 10 16,-6 7-16,1 10 0,1 5 0,-11 9 0,-8 5 15,-3 11-15,-1 9 0,-8 20 16,-4 14-16,11 5 0,6 6 15,5 17-15,2 10 0,51-40 16,34-27-16,24-18 0</inkml:trace>
  <inkml:trace contextRef="#ctx0" brushRef="#br0" timeOffset="51233.5627">14605 10108 0,'0'0'15,"0"0"-15,0 0 0,0 0 0,0 0 16,37 11-16,-15-9 16,3-2-16,4-2 0,11-3 0,9-4 15,18-6-15,3-1 0,32-9 16,34-9 0,12-2-16,-11 3 0,67-15 0,16-1 15,-43 12-15,-27 9 0,-8 11 16,-3 6-16,-33 4 0,-23 4 0,-21 2 15,-15 1-15,-18 2 16,-15 3-16,-17 8 0,-12 9 16,-10 4-16,-7 3 0,-32 16 15,-21 12-15,1-3 0,2-3 0,-24 16 16,-15 10-16,12-8 0,8-3 16,-7 12-16,-5 10 15,16-7-15,11-5 0,0 5 0,1 2 16,13-12-16,10-10 0,9-5 15,7-7-15,10-14 0,6-10 0,10-11 16,7-6-16,6-6 0,5-3 0,0-11 16,0-6-16,-2-13 0,-1-8 0,9-38 15,8-26-15,7 6 0,3 4 16,15-19-16,9-15 16,-3 19-16,-2 11 0,5-7 15,4-5-15,-6 16 0,-5 10 0,-2-2 16,-4-2-1,-5 10-15,-2 8 0,2-1 16,3 0-16,-10 14 0,-5 10 0,-5 3 16,-4 2-16,0 14 0,0 9 15,-5 11-15,-2 7 16,0 0-16,0 0 0,1 18 0,-1 10 16,1 7-16,1 5 0,-1 16 15,1 11-15,-1-4 0,1-5 0,-1 11 16,0 10-16,-2-11 0,-1-5 0,5 3 15,4 4-15,-1-7 0,1-6 16,-1 1-16,1 2 0,2-10 16,1-6-16,-2 2 0,-2 4 15,-1-11-15,-2-8 0,-1-2 16,-1-1-16,-2-7 0,-1-5 0,-10 1 16,-7-2-16,0 0 0,-1-2 0,-12-2 15,-7-3-15,9-8 0,-4-1 16,-23-6-16,-16-5 0,4-4 15,3-2-15,-12-3 0,25 7 16,17 3-16</inkml:trace>
  <inkml:trace contextRef="#ctx0" brushRef="#br0" timeOffset="51456.4249">15878 10470 0,'0'0'0,"0"0"0,0 0 15,0 0-15,1 31 0,-1-31 16,0 0-16,-4 24 15</inkml:trace>
  <inkml:trace contextRef="#ctx0" brushRef="#br0" timeOffset="51672.4811">15387 10445 0,'0'0'0,"0"0"16,0 0-16,0 0 0,3 27 0,-8-7 15,-7 5-15,2-3 0,1-3 16,1-2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0:36:41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4575 10823 0,'0'0'0,"0"0"0,0 0 16,0 0-16,0 0 0,0 0 0,0 0 15,0 0-15,0 0 0,-5 26 16,5-26-16,-6 30 0,3-11 0,-3 4 16,1 5-16,-2 1 15,-1 1-15,-4 12 0,-1 2 16,-2 1-16,-1-2 0,0 10 15,-2-2-15,4-1 0,2 0 0,-4 5 0,3-3 16,1-7-16,-1-5 0,4 3 16,0-5-16,5-13 0,-1-9 0,3-5 15,0-3-15,2-2 16</inkml:trace>
  <inkml:trace contextRef="#ctx0" brushRef="#br0" timeOffset="871.7029">4615 10845 0,'0'0'0,"0"0"0,0 0 16,0 0-16,0 0 0,0 0 0,0 0 16,0 0-16,20 23 0,-20-23 15,12 33-15,-6-13 0,0 2 0,-1 4 16,0 4 0,0 1-16,-1 2 0,0 11 0,2 3 0,-3 5 0,2-3 15,0-1 1,1 1-16,1 1 0,-1-6 0,-1-4 15,2-4 1,-4-7-16,1-4 0,-1-7 0,-1-4 16,-1-3-16,1-5 0,-1-5 0,5-4 0,-1-3 0,5-7 0,1-13 31,5-12-31,-3-1 16,-1 0-16,6-15 0,-2-6 15,0 5-15,-1 4 0,5-10 16,0 1-16,-3 8 0,0 7 0,-2-5 15,-3 0-15,-3 11 0,-2 7 16,0 4-16,-4 4 0,0 6 16,-3 6-16,1 5 0,-2 1 0,-1 7 0,-1 4 15,2-4-15,-2 2 16,3-3-16</inkml:trace>
  <inkml:trace contextRef="#ctx0" brushRef="#br0" timeOffset="1404.5629">5430 11114 0,'0'0'0,"0"0"15,0 0 1,0 0-16,-8-22 0,8 22 0,0 0 15,-21-19-15,12 15 0,-4 3 16,-5 2-16,-1 3 0,0 1 16,-12 9-16,0 5 0,1 2 15,-1 2-15,-3 12 0,2 5 16,3-3-16,3-3 0,-2 7 16,5-1-16,5-4 0,3-3 0,7-4 0,5-1 15,3-6-15,5-4 0,6-6 16,5-5-16,3-6 0,4-4 0,5-9 15,2-8 1,2-4-16,0-1 0,0-5 0,3-4 16,-7 3-16,-2 3 0,0-5 15,-2 2 1,-3 5-16,-1 2 0,-9 7 0,-2 5 16,-2 4-16,-2 1 0,-5 5 15,-2 2-15,-1 6 0,-2 4 0,-1 3 16,-1 5-16,1 1 15,0 0-15,2 5 0,2-1 16,4 1-16,0-1 0,3 0 16,4 0-16,4 0 0,3-3 0,3-2 15,6-3-15,0-3 0,1-4 0,9-5 16,2-7-16,-5-6 0,0-3 16,-7 3-16,-5 2 0,-4 3 0</inkml:trace>
  <inkml:trace contextRef="#ctx0" brushRef="#br0" timeOffset="2060.0966">5905 11066 0,'0'0'0,"0"0"0,0 0 16,0 0-16,0 0 0,0 0 16,-27-2-16,27 2 0,-17 11 0,17-11 15,-24 26-15,11-9 0,1 4 16,1 2-16,0 4 0,-1 6 0,2 0 15,3-2-15,3 0 16,2-3-16,2-2 0,3 4 16,4-3-16,-1-4 0,3-4 15,2-5-15,2-4 0,3-8 0,1-4 16,6-7-16,3-7 16,-2-4-16,-1-5 0,2-7 0,-3-5 0,0 0 0,-5 2 0,3-9 15,-3 1-15,-8 5 16,-3 6-16,-6 0 0,-6 5 15,-2 5-15,-2 4 0,-2 6 16,-3 1-16,0 4 0,-4 4 0,2 2 16,-1 2-16,4 1 15,3 0-15,4 0 16,4 1-16,7-2 0,6 2 16,8-1-16,5 0 0,6 3 15,3 0-15,2 3 0,3 1 16,-4 2-16,0 0 0,1 7 0,-2 2 15,-6 2-15,-4 1 0,-7 6 16,-1 6-16,-8 0 0,-1 1 16,-4 3-16,-4 2 0,-1-1 0,-1-2 0,-3 4 15,-1-3-15,0-10 16,-1-7-16,3-7 0,2-5 16,0-5-16,0 0 0,2-11 0,0-8 15,3-5-15,3-3 0,7-6 16,2-6-16,1 2 15,2 0-15,9 2 16,8 2-16,-3 3 0,-1 4 16,6 1-16,2 4 0,-2 1 0,0 2 15,-4 5-15,-1 5 0,0-1 16,0 1-16,-2 3 0,2 0 16,-8 0-16,-2 0 0,2-4 15,-3-5-15,-1-3 0,-2-3 16,-3 4-16,-2 3 0,-4 1 0</inkml:trace>
  <inkml:trace contextRef="#ctx0" brushRef="#br0" timeOffset="2307.6565">7049 10623 0,'0'0'0,"0"0"0,0 0 15,0 0-15,0 0 0,0 0 0,-3 28 16,3-28-16,-7 35 0,4-10 15,0 5-15,-1 4 0,0 2 16,-2 18-16,1 5 0,-1 14 16,2 1-16,2 16 0,3 4 15,2-5 1,3-1-16,5 16 0,5 12 16,0-11-16,-1-8 0,0 34 15,-4-16-15,-7-21 0,-4-17 0,0-24 16,0-16-16,0-12 0</inkml:trace>
  <inkml:trace contextRef="#ctx0" brushRef="#br0" timeOffset="3584.3336">5345 12480 0,'0'0'0,"0"0"16,-4-18-16,4 18 0,0 0 0,-18-28 15,0 15-15,0 0 16,0-1-16,-13-3 0,-5 0 16,-4 5-1,-1 2-15,-16 3 0,-9 3 16,6 5-16,3 4 0,-14 8 0,-1 3 15,-3 6-15,9 2 0,-3 15 16,7 7-16,9 0 0,6 1 16,3 13-16,8 5 0,5 10 15,15-10-15,7-1 0,9 1 16,6-8-16,4-6 0,12 1 0,8-1 16,0-7-16,-2-6 0,4-2 15,2-1-15,4-4 0,4-5 16,10-5-16,6-2 0,-8-12 15,-5-7-15,14-16 0,8-14 16,-1 1-16,-2 0 0,1-9 16,-2-5-16,-12 5 0,-9 3 0,2-8 0,0-6 0,-11 9 15,-3 5-15,-16 6 0,-6 3 16,-7 6-16,-2 4 0,-8 3 16,-8 1-16,-9 3 0,-7 2 0,-10 10 15,-2 4-15,14 3 16,-2 3-16,-5 7 0,-6 7 15,6 1-15,3 2 16,1 5-16,4 1 16,6 0-16,3 1 0,8-2 0,6 0 15,6-10-15,5-5 0,2-1 16,5 0-16,8-6 0,5-4 0,4-9 16,5-8-16,2-4 15,2-5-15,1-10 0,3-6 16,-2-2-16,1-1 0,2-5 0,-2 2 0,-10 7 15,-6 5-15,-5 7 0,-4 4 16,-5 4-16,-6 3 0,0 4 16,-3 1-16,-1 4 0,-3 4 15,-2 3-15,-1 3 0,-2 4 16,0 3-16,1 5 0,1 4 0,3-1 16,0 0-1,6 1-15,2 2 16,2-6-16,1-2 0,10 0 0,6-2 15,1-5-15,1-3 0,15-14 16,12-10 0,5-13-16,6-9 15,-9-1-15,-6 1 0,7-11 0,7-9 16,-6 1-16,-1 1 0,12-22 0,-12 9 0,-12 15 16,-7 9-16,-8 13 0,-7 8 15,-9 6-15,-6 5 0,-4 8 16,-3 3-16,-1 3 0,-1-1 0,-7 7 15,-4 7-15,0 4 0,-2 6 16,-2 10-16,-2 8 16,0 3-16,1 4 0,0 2 0,1 2 0,4 6 15,3-3-15,10-5 0,4-4 16,4-8-16,3-5 0,4-3 16,1-3-16,6-8 0,1-6 15,7-9-15,3-6 0,5-8 16,-1-4-16,8-14 15,6-8 1,-8-2-16,0-3 0,0-14 0,-4-4 16,-8-1-16,-6-2 0,4-18 15,-10 12-15,-12 13 0,-10 6 0,-15 6 16,-8 3-16,-11 6 0,-9 3 16,-11 3-16,-11 6 15,6 10-15,2 8 0,-4 7 0,-5 4 16,4 1-16,2 1 0,11 8 0,7 3 15,14-5 1,7-4-16,8-4 0,5-3 16,5-2-16</inkml:trace>
  <inkml:trace contextRef="#ctx0" brushRef="#br0" timeOffset="4550.7649">8146 10950 0,'0'0'0,"-3"-22"16,-3-4-16,-2-2 0,-1-3 15,-13-12-15,-7-5 0,-12-10 0,-3 1 16,-19-7-16,-7 2 15,-14-6-15,0 5 0,-51-19 16,2 10-16,3 10 0,1 8 0,-8 9 16,-7 7-1,2 10-15,2 7 0,-9 6 16,-6 7-16,11 7 0,7 7 0,-11 9 16,-9 9-16,7 5 15,5 7-15,-7 8 0,-2 8 16,9 1-16,5 1 0,-2 14 0,0 9 15,13 2-15,9 3 0,4 10 16,3 7-16,14 1 0,9 0 0,11 7 16,4 4-16,8-4 0,6 0 15,2 8-15,4 7 0,15-4 16,11-3-16,8 12 0,6 9 16,10-15-16,9-13 0,4 13 15,7 8-15,3-7 0,4-5 0,18 2 16,9 1-16,4-13 0,1-10 0,15 6 15,9 3-15,2-14 0,-1-8 16,13-2-16,7 0 0,-1-8 16,-1-5-16,17-2 0,7 0 15,-3-13-15,-4-8 0,11-7 0,7-6 16,-9-7-16,-8-4 0,7-12 16,3-6-1,-1-10-15,-3-5 0,10-8 16,8-7-16,-14-3 0,-8 0 0,3-12 15,3-6-15,-7-5 0,-5-2 16,-3-6-16,-1-2 16,0-1-16,-1 1 0,-6-9 15,-2-6-15,-14 1 0,-8-1 0,1-9 16,-4-4-16,-4 1 0,-5 3 0,-7-11 16,-4-7-16,-5 1 0,-1 1 15,-4-8-15,-1-5 0,-7 7 16,-1 7-16,-4-3 0,1-2 15,-9 12-15,-6 8 0,-1-10 16,-2-5-16,-4 8 0,-3 2 16,-5 1-16,-2-3 15,-6 5-15,-3 3 0,-4-8 16,-2-5-16,-4 8 0,-1 2 0,-13 1 16,-8 0-16,0 8 15,1 5-15,-9 1 0,-7 0 16,-4-1-16,-4 0 0,-9 5 0,-6 5 15,0 7-15,-1 6 0,-10-5 16,-7-1-16,-3 8 0,1 5 0,-13 5 16,-8 3-16,1 10 0,0 5 0,-10 4 15,-7 4-15,1 6 0,0 3 16,-15 13-16,-9 8 0,2 9 16,2 8-16,-1 10 0,0 5 15,49-16-15,33-9 0,23-8 16</inkml:trace>
  <inkml:trace contextRef="#ctx0" brushRef="#br0" timeOffset="5230.0967">4356 7149 0,'0'0'16,"0"0"-1,0 0-15,25-3 0,-25 3 0,38-4 16,-5-2-16,3 2 0,2-3 16,25-2-16,10-1 15,12-3-15,-5 2 0,23-6 0,5 0 16,9-1-16,-11 0 0,26-1 0,6 1 16,33-4-16,-27 4 0,12 0 15,2-2-15,-17 4 0,-16 0 16,34 8-16,24 7 0,-30 4 0,-21 2 15,4 6-15,4 3 0,-44-3 16,-30-4-16,-20-3 0</inkml:trace>
  <inkml:trace contextRef="#ctx0" brushRef="#br0" timeOffset="6486.2664">9581 11512 0,'0'0'16,"0"0"-16,0 0 0,-12 27 0,12-27 0,-14 25 16,1-9-16,-4 3 15,-3 2-15,-14 7 0,-5 0 16,-7 4-16,-3 4 0,-25 9 16,-10 2-16,-24 11 15,-6-1-15,8 2 0,20-9 0,-20 15 16,11-3-16,21-10 0,16-9 0,12-6 15,11-3-15,13-9 0,9-6 16,16 3-16,10 2 0,3-2 16,1 0-1,5 1-15,7 0 0,-10-7 16,3 3-16,12 9 0,8 6 16,0 0-16,1-1 0,6 12 0,7 7 15,26 27-15,0-1 16,-5 1-16,-1 5 0,-6-8 0,-4-4 15,9 7-15,5 6 0,-5-7 16,-3-4-16,-1 0 0,2-1 0,-11-19 16,-8-15-16,-17-11 0,-11-10 15,-9-5-15</inkml:trace>
  <inkml:trace contextRef="#ctx0" brushRef="#br0" timeOffset="7156.6459">11155 11122 0,'0'0'0,"0"0"16,0 0-16,0 0 0,0 0 0,0 0 15,0 0-15,0 0 0,3 26 16,-3-26-1,2 33-15,-2-33 0,2 33 0,1-17 16,-1 0-16,0 0 16,0-2-16,0-1 0,-1-1 15,2-2-15,0-3 0,3-10 16,2-7-16,0-6 0,-1-5 0,0-2 16,0 4-16,-1 3 0</inkml:trace>
  <inkml:trace contextRef="#ctx0" brushRef="#br0" timeOffset="8638.7713">14899 11676 0,'0'0'0,"0"0"0,-47-7 15,18-1-15,-9-3 0,-3-1 0,6 2 16,5 2-16</inkml:trace>
  <inkml:trace contextRef="#ctx0" brushRef="#br0" timeOffset="17272.2591">12496 13175 0,'0'0'0,"0"0"15,0 0-15,0 0 0,0 0 0,0 0 16,0 0-16,0 0 16,0 0-16,-10 19 0,10-19 15,0 0-15,0 0 0,0 0 16,0 0-16,-17 17 0,17-17 0,0 0 16,0 0-16,0 0 0</inkml:trace>
  <inkml:trace contextRef="#ctx0" brushRef="#br0" timeOffset="17813.6886">12585 12733 0,'0'0'0,"0"0"0,0 0 0,23-2 0,-23 2 0,29-3 0,-6 1 16,2 4-1,2-1-15,8 2 0,-2 1 16,-5 1-16,-2 0 0,-3 3 16,-6 1-1,-4-3-15,-3-1 0,-2 0 0</inkml:trace>
  <inkml:trace contextRef="#ctx0" brushRef="#br0" timeOffset="18821.1623">13436 13234 0,'0'0'16,"0"0"-16,0 0 0,0 0 0,0 0 0,7 27 15,-7-27-15,5 28 16,-3-11-16,0 1 0,-1 2 16,1-4-16,1 0 0,-1-3 0,0-1 0,3-6 15,0-2-15,3-10 0,2-8 16,-2 3-16,0 0 0,-1 2 15</inkml:trace>
  <inkml:trace contextRef="#ctx0" brushRef="#br0" timeOffset="19075.9263">13428 13983 0,'0'-7'15,"0"3"-15,0 1 0,0 0 0</inkml:trace>
  <inkml:trace contextRef="#ctx0" brushRef="#br0" timeOffset="21149.6796">16997 13633 0,'0'0'0,"0"0"0,15 7 15,-8-1-15,-1 2 0,1 2 16,0 2-16,-2 4 0,-2 0 0,-6-2 16,-6 1-16,-4 0 15,-4 4-15,-5 0 0,-3 3 16,0-1-16,-1-3 0,-5 6 0,1-1 0,3-3 15,5-6-15,2 1 0,7-4 16,7 0-16,5 3 0,17 2 16,12 3-16,6-3 0,2 0 0,15 3 15,3 1-15,-4-1 0,-2 0 16,-5-2-16,-11-4 0,-8-4 16</inkml:trace>
  <inkml:trace contextRef="#ctx0" brushRef="#br0" timeOffset="21684.982">16003 14287 0,'0'0'0,"0"0"0,0 0 0,0 0 16,-28 3-16,28-3 0,-35 7 0,13-2 0,-2 2 16,-1 3-16,-2 1 0,-6 4 15,2 0-15,2 2 16,0 1 0,6 1-16,5-1 0,7 5 0,10 1 15,7 1-15,3 1 0,11 2 16,8 3-16,1-4 0,-1 0 0,7 2 15,1-1-15,-8-1 16,-3-2-16,-11-2 0,-7-4 16,-11 2-16,-7 1 0,-12-1 15,-10-2-15,-1-3 0,0-4 0,-9 0 16,-7-1-16,-8 1 0,-1-1 16,6-4-16,4-2 0,6-5 15,6-5-15,11-10 0,12-9 16,5 9-16,2 4 0,3 2 0</inkml:trace>
  <inkml:trace contextRef="#ctx0" brushRef="#br0" timeOffset="22029.7509">16283 14553 0,'0'0'0,"0"0"0,0 0 0,0 0 16,0 0-16,0 0 15,0 0-15,-26 23 0,26-23 0,-25 25 16,7-10-16,-2 3 0,-2 3 0,-1 3 15,-1 2-15,-6 10 0,2 0 16,0 6-16,4-2 16,8-6-1,5-7-15,9-4 0,6-4 16,7-5-16,6-3 0,8-8 0,7-5 16,4-9-16,4-5 0,11-11 15,1-5-15,-3 0 0,-1-1 16,-1-4-16,-5 1 0,0-2 0,-5 3 15,-9 6-15,-8 4 16,-7 4-16,-5 2 0,-13-3 0,-8-2 0,-2 5 16,-3 1-16,-13 2 0,-10 4 15,-3 4-15,-3 3 0,-2 8 16,1 4-16,1 4 0,2 2 0,7-2 16,10-3-16,8-2 15</inkml:trace>
  <inkml:trace contextRef="#ctx0" brushRef="#br0" timeOffset="22299.6181">16833 14986 0,'0'0'0,"0"0"16,0 0-16,0 0 0,0 0 0,-7 26 15,7-26-15,-22 20 0,5-9 0,-2 1 16,-3 2-16,-2-2 0,-1 0 15,-9 4-15,-1-2 16,7-2-16,3-3 16,7-1-16,3 1 0,9-1 0,6 2 15,8-3-15,5 0 0,10 0 16,8 1-16,13 0 0,7 0 0,10-3 16,12-1-16,9-2 0,-5-2 15,-9 0-15,-16 0 0,-13 0 0</inkml:trace>
  <inkml:trace contextRef="#ctx0" brushRef="#br0" timeOffset="22469.0475">17525 15158 0,'0'0'0,"0"0"0,0 0 15,0 0-15,0 0 0,0 0 16,0 0-16,-29 4 0,29-4 0,-25-8 0,25 8 16,0 0-16</inkml:trace>
  <inkml:trace contextRef="#ctx0" brushRef="#br0" timeOffset="26885.0995">14466 15347 0,'0'0'16,"0"0"-16,0 0 0,0 0 0,0 0 0,13 29 0,-13-29 15,10 40-15,-5-17 0,-3 10 16,-1 9-16,-2 1 0,-1 0 15,-5 14-15,-4 15 0,0-3 16,0 0-16,-4 9 0,-1-4 16,-4 2-16,-4-7 0,-3-2 15,0-11-15,6-16 16,5-11-16,4-8 0,3-6 16,3-5-16</inkml:trace>
  <inkml:trace contextRef="#ctx0" brushRef="#br0" timeOffset="27070.1053">14497 15820 0,'0'0'0,"0"0"0,0 0 0,0 0 16,36 5-16,-13-1 16,8 2-16,3 1 0,3 1 0,13 3 15,0 0-15,7 0 0,-3-3 0,-10-1 16,-9-1-16,-6-1 15</inkml:trace>
  <inkml:trace contextRef="#ctx0" brushRef="#br0" timeOffset="27270.6932">15217 15495 0,'0'0'0,"0"0"0,0 0 0,0 0 16,2 31-16,-2-31 0,0 42 0,0-15 0,-1 4 15,-1 5-15,-1 4 0,-3 15 16,1 4-16,-2 16 0,1 2 16,0 10-16,2-5 0,1 3 15,5-12-15,2-16 0,4-13 16,-2-7-16,-1-10 0,-2-8 0</inkml:trace>
  <inkml:trace contextRef="#ctx0" brushRef="#br0" timeOffset="27718.6959">15791 15743 0,'0'0'15,"0"0"-15,0 0 0,0 0 16,0 0-16,0 0 0,0 0 0,0 0 0,-34 8 16,34-8-16,-32 21 0,13-5 15,-3 6-15,-2 6 16,0 6-16,2 0 0,2 0 0,-3 12 15,0 9-15,10-4 0,7-5 16,8 4-16,6-6 0,10-8 16,6-5-16,10-8 0,9-5 0,7-11 0,5-7 15,14-13-15,3-9 0,-2-6 16,-3-5-16,8-14 0,-2-5 16,15-22-16,-17 5 0,-8 11 15,-7 5-15,-10 10 0,-8 8 16,-6 5-16,-3 3 0,-7 8 15,-3 4 1,-9 9-16,-5 6 0,-3 0 16,-2 0-16,-2 2 0,2-2 0,-5 9 15,-1 4-15,-3 8 0,-2 5 16,-4 8-16,-3 5 0,0 13 16,0 11-16,1 9 15,2 8-15,0-7 0,2-5 16,-2 17-16,-1 3 0,-5 19 0,4-21 0,10-12 15,8-9-15,-1-19 0,0-16 16,0-8-16</inkml:trace>
  <inkml:trace contextRef="#ctx0" brushRef="#br0" timeOffset="27919.2691">17149 16710 0,'0'0'16,"0"0"-16,0 0 0,-29-1 0,29 1 0,-36-30 16,9-4-16,-1-3 0,-2-3 0,-3-4 15,0 0-15,6 8 16</inkml:trace>
  <inkml:trace contextRef="#ctx0" brushRef="#br0" timeOffset="34626.4432">16053 7095 0,'0'0'0,"0"0"0,0 0 15,41 1-15,-21-1 0,8 0 16,7-1-16,14 1 0,3-2 16,19 1-16,8-2 0,-1 1 15,0-3-15,24-2 0,20-4 16,5 1-16,-12 4 16,48-3-16,-12 1 0,-18 1 15,-12 2-15,12-2 0,6-1 16,-12 1-16,-7 1 0,11 4 0,9 1 0,-13-1 0,-8 2 0,7-2 15,7-1-15,-14 0 0,-8-1 16,7 4-16,3 3 0,-10 1 16,-10 1-16,6 1 0,4-2 15,-15-4 1,-10-5-16,4 2 0,1 0 16,-9 2-16,-7 2 0,-5-2 15,0-3-15,-14 3 0,-9 2 0,2-3 16,0-3-16,-11 2 15,-10 3-15,2-2 0,1-1 0,-7 1 16,-4 0-16,-7 1 0,-3 1 16,-2 0-16,-2 0 0,-9-1 0,-4-3 15,1 2-15,3 1 0,1 0 0</inkml:trace>
  <inkml:trace contextRef="#ctx0" brushRef="#br0" timeOffset="34795.8371">20496 6712 0,'0'0'0,"0"0"0,0 0 0,0 0 15,-10 20-15,10-20 0,0 0 16,-16 17-16</inkml:trace>
  <inkml:trace contextRef="#ctx0" brushRef="#br0" timeOffset="41128.1749">17524 9649 0,'0'0'16,"0"0"-16,0 0 0,28-6 0,-28 6 16,48-11-16,-5 1 15,4 0-15,4 0 0,25-4 0,25-4 16,8-2-16,-10 4 0,9 0 0,6-2 15,-28 4-15,-20 3 0,7-3 16,-19 0-16,-20 1 0,-13-1 0,-6 5 16,-5 3-16,-4 1 0</inkml:trace>
  <inkml:trace contextRef="#ctx0" brushRef="#br0" timeOffset="41366.7098">18247 8961 0,'0'0'16,"0"0"-16,0 0 0,0 0 0,-5 29 16,5-29-16,-2 43 0,1-14 15,0 3-15,-1 11 0,-3 7 16,0 20-16,-2 5 0,-2 28 0,-2 27 16,0 12-16,1-8 0,-1 62 15,3 16-15,3-35 0,3-21 0,4-3 16,3-3-16,2-28 15,3-20-15,5-19 0,1-13 16,-3-26-16,-1-18 0,-7-33 0,-4-22 16,-7-13-1,-2-12-15,1 17 0,3 13 16,0 6-16</inkml:trace>
  <inkml:trace contextRef="#ctx0" brushRef="#br0" timeOffset="41767.8158">18353 9696 0,'0'0'0,"0"0"16,0 0-16,0 0 0,-19 27 15,1-6-15,-7 7 0,-6 5 16,-3 3-16,-15 17 0,-2 3 16,-7 9-16,6-4 0,-2 7 15,1 2-15,13-14 0,9-14 16,5-7-16,10-10 0,6-11 0,6-6 0,17-20 31,13-16-31,13-14 0,9-9 16,23-20-16,16-13 0,12-12 15,-2 3-15,50-39 0,-10 14 16,-23 22-16,-15 15 0,-7 9 16,-5 6-16,-16 14 0,-12 9 0,-18 14 15,-14 8-15,-12 9 0,-9 7 0,-10 8 16,-9 5-16,-7 12 0,-5 4 15,-19 16-15,-14 11 16,-4-1-16,-4-1 0,-5 10 16,-4 7-16,14-2 0,11-3 0,0-4 15,-1-2-15,12-12 16,9-7-16,4-17 0,5-11 0,7-3 0,4-2 0,3 0 16</inkml:trace>
  <inkml:trace contextRef="#ctx0" brushRef="#br0" timeOffset="41952.8007">18984 9266 0,'0'0'16,"0"0"-1,31 13-15,-31-13 0,33 22 0,-11-4 16,5 5-16,7 9 0,-1 1 16,10 8-16,1 1 0,-3-1 15,-2-1-15,9 7 0,2-1 16,-2-2-16,-8-6 0,-7-2 15,-6-1-15,-8-11 0,-7-7 0,-2-3 16,-3-4-16,-2-3 0</inkml:trace>
  <inkml:trace contextRef="#ctx0" brushRef="#br0" timeOffset="42385.3784">18905 9689 0,'0'0'0,"0"0"15,0 0-15,0 0 0,0 0 0,0 0 16,23 11-16,-23-11 0,38 6 16,-13-2-16,5-1 0,-3 1 15,-1 1-15,-4 3 0,-4 3 16,-1 5-16,-7 3 0,-10 5 16,-8 4-16,-4 1 0,-3 1 0,-11 11 15,-5 2-15,3-4 0,-1-2 0,-2 1 16,3-4-16,5-7 0,7-6 15,6-3-15,7-6 0,8-5 16,8-2-16,14-4 0,9-4 16,1 0-16,-2 0 0,-1 2 15,0 1-15,-6 3 0,-5 3 0,-6 6 16,-5 6-16,-8 3 0,-5 5 0,-9 5 16,-6 7-16,-1-1 0,2-1 15,0-6-15,2-5 0,2-5 16,3-5-16,4-3 0,4-2 15,4-7-15,5-4 0,13-14 16,11-11-16,2-6 16,3-5-16,6-12 0,6-10 15,3-8-15,-5 3 0,-7 10 16,-12 15-16,-8 11 0</inkml:trace>
  <inkml:trace contextRef="#ctx0" brushRef="#br0" timeOffset="42570.3434">19904 9206 0,'0'0'0,"0"0"0,0 0 0,0 0 16,0 0-16,13 30 0,-13-30 15,14 40-15,-8-14 0,-2 4 16,-1 4-16,-3 3 0,-3 0 0,-4 15 16,-4 4-16,-6 4 15,-2-7-15,-2-3 0,0-12 0,5-9 16,4-7-16,2-4 15</inkml:trace>
  <inkml:trace contextRef="#ctx0" brushRef="#br0" timeOffset="43616.1784">19863 9649 0,'0'0'0,"0"0"15,0 0-15,0 0 0,0 0 0,0 0 16,0 0-16,0 0 0,-8 24 16,8-24-16,-21 33 0,9-13 15,-1 2-15,-1 2 0,-3 3 0,-1 6 16,4-1-16,3 0 0,2 1 15,5 5-15,4-4 0,8 0 16,6-3-16,7-2 0,4-2 0,5 0 16,2 2-16,3 4 0,-2-1 15,-3 3-15,-2 2 16,-7-1-16,-6 0 0,-8 10 0,-11 0 0,-4-4 0,-6-3 31,-8-3-31,-5-1 0,-6-6 0,-5-5 0,-4-3 0,-3-2 16,3-8-16,1-6 0,1-8 15,3-8-15,5 0 0,4 0 32,9-10-32,8-5 0,7-1 0,6-2 15,10-8-15,9-9 0,8 2 16,8 0-16,17-8 0,9-2 16,-2 5-16,1 3 0,33-21 15,-6 8-15,-13 4 0,-10 5 0,2 2 16,-1-1-16,-14 5 0,-10 1 15,-13 13-15,-10 10 0,13-20 16,10-15-16,-7 10 0,-5 4 0,-11 17 16,-9 12-16,-1 0 0,-2 0 15,-1 3-15,-3 2 0,-1 2 0,-2 2 16,-1 3-16,0 4 0,0-4 16,-2-3-16,2 3 0,0 0 15,0 0-15,0 0 0,0 2 16,0-2-16,-3 3 15,2-1-15,1-2 16,0 3-16,0 0 0,0 1 0,0 0 16,0 1-16,-1 1 0,0 2 15,0 1-15,0 2 0,-2 3 16,-2 1-16,-1 2 0,-2 3 16,-2 2-16,-1 4 0,0 0 15,-1 2-15,-7 8 0,-3 2 0,1-2 0,0-3 16,-3 4-16,1-2 15,4-6-15,3-6 0,4-4 0,3-5 16,4-3-16,2-2 0,13-7 16,11-4-16,8-4 0,9-3 15,7-2-15,7-3 0,6 1 16,-4 1-16,1 3 16,-7 2-16,-11 4 15,-7 3-15,-15 7 0,-9 5 0,-8 4 16,-6 3-16,-12 0 0,-8 5 15,-3-3-15,-2 1 0,-7 0 16,1-1-16,7-3 0,7-1 0,7-5 16,5-3-16,4-3 15,4-2-15,9-3 0,8-1 0,7-1 0,4-2 16,13 2-16,8 1 16,-5 1-16,-2 2 0,-4 1 0,-1 0 15,-7 3-15,-5 0 0,-10 7 16,-8 5-16,-5 1 0,-7 0 15,-10 4-15,-9 0 16,-3 2-16,-3-1 0,-8 4 0,-7 3 0,-6 4 0,2-2 16,-9 6-16,2 1 15,7-6-15,4-4 0,9-4 0,7-1 16,10-6-16,7-5 0,6-3 16,6-3-16,4-2 0,3-2 15,18 0-15,13 2 0,6-2 0,7 0 16,13-1-1,11-1 1,-1-3-16,-1-2 0,20-5 16,2-1-16,-11 2 0,-7 3 0,24-1 15,-16-1-15,-25 3 0,-16 0 0,-12 1 16</inkml:trace>
  <inkml:trace contextRef="#ctx0" brushRef="#br0" timeOffset="43906.1285">21577 9774 0,'0'0'0,"0"0"0,0 0 15,0 0-15,0 0 0,0 0 16,-6 30-16,6-30 0,-7 42 0,1-11 15,-3 7-15,-1 2 0,-1 2 16,-4 18-16,0 6 16,-3 9-16,2-6 0,-2 10 15,2 7-15,1-17 0,3-13 0,-3-10 0,-1-14 16,2-16-16,2-10 0,4-3 16,3 0-16,0-1 0</inkml:trace>
  <inkml:trace contextRef="#ctx0" brushRef="#br0" timeOffset="44059.9286">21544 10219 0,'0'0'0,"0"0"16,0 0-16,37-2 0,-37 2 15,40-2-15,-12 1 0,0 1 16,-1-1-16,8-2 0,1 0 16,-4-1-16,-3 1 0,3-11 15,-3-4-15,-7-5 0,-3-4 0,-4 5 16,-3 5-16,-2 2 0</inkml:trace>
  <inkml:trace contextRef="#ctx0" brushRef="#br0" timeOffset="44730.33">21919 9607 0,'0'0'15,"0"0"-15,0 0 0,0 0 0,0 0 16,0 0-16,-11 21 0,11-21 16,-14 41-16,3-10 0,-2 5 15,-3 3-15,0 4 0,-7 21 0,1 6 16,-3 17-16,1 1 0,-5 15 15,-3 10-15,5-20 0,3-12 0,4-6 16,4-14-16,3-4 16,5-24-16,6-18 0,4-13 15,9-11-15,8-9 0,10-19 0,7-14 16,1 6 0,6 0-16,4 0 0,-4 7 15,-6 9-15,-3 7 0,5-2 16,-13 9-16,-13 11 0,-4 5 0,0 7 15,-1 6-15,-2 3 0,-2 6 16,-2 3-16,-1 1 0,0 3 16,0-1-16,2-2 0,-1-1 15,1-4-15,2-3 0,3-4 0,5-5 16,2-6-16,5-5 0,4-12 16,4-10-16,0-9 0,2-4 0,-1-10 15,-1-8-15,2-3 0,-4 5 16,-3 6-1,-1 5-15,-2 3 0,-4 9 0,-4 8 16,-3 7-16,-5 5 16,-1 3-16,-6 3 0,-2 2 0,-2 5 15,0 3-15,-3 7 0,-1 3 16,1 5-16,1 2 0,1 5 16,2 5-16,1 1 0,2 3 0,3 1 15,2 3-15,4-2 0,1-2 16,11 2-16,6-2 0,4-10 15,2-7-15,4-6 0,3-6 16,1-5-16,-2-5 0,5-8 16,3-6-16,-5-9 0,-4-5 0,-5-6 15,-4-6-15,-7-5 0,-6-3 16,-9-9-16,-8-1 0,-5 4 16,-3 3-16,-14 8 0,-10 5 15,-3 9-15,-3 6 0,-18 6 0,-6 4 16,-20 10-16,6 6 0,-5 9 15,-2 6 1,26-5-16,20-4 0,13-3 16</inkml:trace>
  <inkml:trace contextRef="#ctx0" brushRef="#br0" timeOffset="44908.7137">23366 10017 0,'0'0'15,"0"0"-15,0 0 0,-34-17 0,10 6 0,-20-11 16,-17-10-16,-5-2 0,11 6 16,9 4-16</inkml:trace>
  <inkml:trace contextRef="#ctx0" brushRef="#br0" timeOffset="45863.8836">16458 6801 0,'0'0'16,"0"0"-16,0 0 0,0 0 0,0 0 15,34 9-15,-34-9 0,49 9 16,-12-1 0,12 6-16,12 6 0,14 7 0,-3-1 0,16 5 0,13 5 15,11 3-15,-8-4 0,13 3 16,-3-5-16,40 5 0,-14-7 0,3-12 15,2-6-15,0-6 0,2-1 16,9-6-16,8-4 16,0-4-16,2-6 0,7 0 0,5-3 15,-2 2-15,1 3 0,1 1 0,2 1 16,-11-1-16,-8-2 0,-5-5 16,-3-5-16,-6 1 0,-5 1 0,-8-4 15,-6-3 1,-23-3-16,-13-2 0,-16-7 15,-9-5-15,-14-7 0,-11-4 0,-17-9 16,-12-9-16,-12 0 16,-9 2-16,-11-6 0,-8-2 0,-12 5 15,-7 3-15,-16-6 0,-10-6 16,-7 4-16,-5 4 0,-14-1 16,-10-2-16,-7 1 0,-4-1 0,-20 6 15,-14 1-15,5 12 0,3 7 16,-16 6-16,-10 5 0,7 5 15,4 4 1,-13 6-16,-9 0 0,-3 12 0,-4 8 16,-13 11-16,-8 9 15,4 6-15,2 3 0,-7 16 0,-4 9 16,7 6-16,3 4 0,7 8 16,7 4-16,16 2 0,13 2 15,14 5-15,8 2 0,17-1 16,14-1-16,11 3 0,7 2 15,20-9-15,14-5 0,10 2 16,10 2-16,11-9 0,10-6 0,10 1 16,9-1-16,5-2 0,7-3 15,14-1-15,11-3 0,6-6 16,6-3-16,18 3 16,10 2-16,-3-8 0,-2-3 0,11-4 0,7-3 15,7 0-15,6-2 0,15 1 16,12 1-16,3-8 0,4-6 0,21 5 15,15 3-15,10 6 0,8 4 16,12 8-16,8 6 16,-67-14-16,-46-10 0,-31-6 0</inkml:trace>
  <inkml:trace contextRef="#ctx0" brushRef="#br0" timeOffset="67495.9476">18409 4659 0,'0'0'0,"0"0"15,0 0-15,-34 7 0,34-7 0,-40 13 16,3-2-16,-3 1 0,-3 2 16,-21 7-16,-7 5 15,-8 4-15,5-1 0,-2 3 0,0 4 0,21-6 16,16-3-16,21 1 0,13-1 15,6-3-15,4-3 0,7 2 16,5-1-16,4 0 0,1-1 0,-2 7 16,-1 4-16,-5 4 0,-3 3 15,-3 5-15,-2 4 0,-4 4 16,-1 3 0,-3 4-16,-2 5 0,-2 2 15,-2-7-15,1-2 0,2-1 16,2-7-16,0-6 0,3 13 15,1-11-15,3-21 0,0-2 0,1-10 16,-1-3-16,2-4 0,-1-4 16,4-8-16,3-7 0,5-11 15,2-12-15,2-10 0,1-10 0,-4 1 16,-3 2-16,-2-1 0,-4 2 16,1-3-16,-1 4 0,0 7 15,-1 5-15,-2 7 0,0 4 0,-2 5 16,1 4-16,-2 6 0,0 4 15,2 5-15,1 3 0,3 3 16,2 4-16,2 2 0,3 5 0,-3 4 16,-1 3-16,-2 7 0,-1 3 15,-4-1-15,0-1 0,-3 2 16,-3 1-16,-1-1 0,0-1 0,-3-4 16,0-3-16,-1-2 0,1-2 15,1-4-15,1-5 0,1-2 16,1-1-1,3-10-15,2-4 0,6-11 16,5-9-16,8-12 0,6-11 16,-4 11-16,-5 7 0,-5 7 15</inkml:trace>
  <inkml:trace contextRef="#ctx0" brushRef="#br0" timeOffset="68049.4456">18871 4706 0,'0'0'0,"0"0"0,0 0 15,0 0-15,0 0 16,0 0-16,20 31 0,-20-31 16,5 32-16,-9-9 15,-5 3-15,-4 6 0,-4 6 0,-13 11 16,-6 3-16,-12 9 0,-3-2 16,-13 13-16,0 3 0,-1-3 15,9-11-15,6-9 0,14-12 16,9-14-16,10-8 0,6-6 15,5-5-15,13-11 0,7-5 0,21-12 16,16-7-16,11-1 0,6-3 16,7 2-16,5 0 0,2 2 15,-9 6-15,16-1 0,-18 10 0,-25 6 16,-15 7-16,-15 9 0,-8 7 16,-9 8-16,-4 7 0,-10-10 15,-8 6-15,-2 2 0,-2 2 0,-5 2 16,-4 2-16,2-3 0,1-2 15,3 1-15,2 0 0,2-6 16,-1-6-16,2-6 0,1-7 0,2-6 16,3-4-16,6-8 0,2-7 15,5-8-15,4-6 16,5-9-16,6-7 16,0 10-16,0 5 0,-2 6 0,1 5 15,-1 6-15,-2 6 0,1 5 16,-1 3-16,3 9 15,1 6-15,-3 4 0,1 5 16,-2 2-16,-2 1 0,-2 1 16,-1-1-16,-1 0 0,-1-1 0,-2 1 15,0 0-15,-2-2 0,1-2 16,-5-3-16,-1-1 0,-2-8 16,-1-6-16,1-5 0,0-2 15,2 0-15,2 1 0,1 2 0</inkml:trace>
  <inkml:trace contextRef="#ctx0" brushRef="#br0" timeOffset="68227.9765">18343 5562 0,'0'0'0,"0"0"0,0 0 0,0 0 16,-23 5-16,23-5 0,-17 14 16,8-2-16,0 4 0,3 5 15,1 2-15,3 11 0,3 2 16,4-2 0,1 1-16,12 8 0,6 1 15,8-6-15,6-2 0,15 2 16,6-5-16,7-6 0,5-6 0,17-7 15,2-7-15,6-4 0,-6-6 16,3-9-16,-6-6 0,-3-2 16,-26 6-16,-19 6 0</inkml:trace>
  <inkml:trace contextRef="#ctx0" brushRef="#br0" timeOffset="68428.1206">19146 5818 0,'0'0'0,"0"0"0,35-9 16,-11 2 0,8 0-16,11-2 0,10 1 15,24-3-15,9 0 0,21-1 16,19 0-16,7 0 0,-12 3 0,30 4 16,-6 4-16,-32 2 0,-20 2 15,-12-3-15,-7-1 0,-23 0 16,-16 1-16,-10-1 0</inkml:trace>
  <inkml:trace contextRef="#ctx0" brushRef="#br0" timeOffset="68735.32">20465 5286 0,'0'0'0,"0"0"0,0 0 15,23 6-15,-23-6 0,30 10 16,-7-1-16,5 1 0,4 1 0,2 1 16,2 1-16,12 4 0,-1 0 15,9 3-15,-3 1 0,-6 0 16,-2 0 0,-4 5-16,-6 3 0,-10 1 15,-6-1-15,-9 2 0,-8 2 16,-8 2-16,-5 3 0,-8 3 15,-9 4-15,-6 1 0,-5 1 0,-14 9 16,-5 0-16,-6 5 16,1-6-16,19-13 0,12-13 0,9-9 15</inkml:trace>
  <inkml:trace contextRef="#ctx0" brushRef="#br0" timeOffset="69337.4998">21424 5127 0,'0'0'0,"0"0"0,0 0 16,28-9-16,-28 9 0,53-6 0,-8 4 16,9-1-16,8 2 0,24 2 15,24 2-15,3 1 0,-13 0 16,-10-1-16,-21-2 0,-15 0 15,-18 0-15,-24-3 0,-15-2 16,0 2-16,3 2 16,-2-4-16</inkml:trace>
  <inkml:trace contextRef="#ctx0" brushRef="#br0" timeOffset="69538.2597">21558 5013 0,'0'0'0,"0"0"0,0 0 15,0 0-15,0 0 0,11 28 0,-11-28 0,11 31 16,-7-12-16,1 3 0,1 1 16,-2 1-16,0 2 0,-1 5 15,-1 1-15,-1-4 0,0-1 0,3-6 16,1-1-16,4-4 0,3-4 16,-2-2-16,-1-1 15,-2-2-15</inkml:trace>
  <inkml:trace contextRef="#ctx0" brushRef="#br0" timeOffset="70017.7705">22127 5202 0,'0'0'0,"0"0"16,0 0-16,-20 17 0,20-17 0,-29 22 16,8-8-16,-1 4 0,-2 2 0,-12 9 15,-1 3-15,-1 0 0,1 2 16,-11 9-16,-1-2 0,-3 5 15,6-3-15,3-2 0,2-5 16,-1 1-16,6-3 0,7-7 16,7-1-16,5-7 0,5-4 0,6-1 15,2 1-15,5-4 0,3-1 0,1 1 16,3 3-16,3-2 0,2 0 16,1 0-16,1 2 0,0 0 15,2 3-15,5-4 0,3-1 16,8-3-16,7-2 0,23-3 15,11-5-15,11-3 0,8-4 0,24 2 16,3-1 0,-1 5-16,-16 3 0,3 11 15,-41 7-15,-44 2 0,-31 3 0,-35 4 16,-24 4-16,-17 1 16,-12 0-16,-12 8 0,-8 6 15,-4 2-15,-5 1 0,5 1 16,4-1-16,23-4 0,16-4 0,23-7 15,15-5-15,17-14 0,12-10 0,12-6 16,9-1-16,11-8 0,10-5 0,22-3 16,17-2-16,13 1 15,11 1-15,12 2 0,8 0 0,-34 4 16,-25 4-16,-18 3 0</inkml:trace>
  <inkml:trace contextRef="#ctx0" brushRef="#br0" timeOffset="70256.1936">22262 6634 0,'0'0'0,"-21"9"0,-10 1 0,-5-6 15,-12 0-15,-3 0 16,-1 1-16,10-3 0</inkml:trace>
  <inkml:trace contextRef="#ctx0" brushRef="#br0" timeOffset="72896.2939">26549 9735 0,'0'0'0,"0"0"0,0 0 0,0 24 15,0-24-15,0 32 0,2-7 16,0 2-16,0 3 0,5 15 16,1 7-16,6 9 0,0-4 0,9 17 15,6 5-15,-2-12 16,1-7-16,17 11 0,10-2 0,6-4 0,-4-12 16,45 17-16,3-8 0,-10-14 15,-7-10-15,22-4 0,13-1 16,-15-9-16,-11-6 0,17-3 15,10-2-15,-10-7 0,-11-6 16,24-9-16,15-4 0,-20 0 0,-14 0 16,4-5-16,4-6 0,-9 3 0,-6 1 15,10-10-15,5-6 0,-13 1 16,-12 2-16,0-14 0,-2-9 16,-9 5-16,-8 2 0,3-13 15,0-9-15,-10-3 0,-6-2 16,-3-8-16,-2-4 0,-7 4 15,-4 3-15,3-11 16,1-9-16,-8 11 0,-5 7 16,4-3-16,3-2 0,-6 2 15,-4 1-15,0-7 0,2-5 16,-5 13-16,-4 10 0,1-12 16,1-10-16,-7 11 0,-6 7 0,0-9 15,0-8-15,-11 9 0,-6 6 16,-9-13-16,-5-8 0,-3 7 0,-3 4 15,-10-5-15,-7-3 0,-1 9 16,0 6-16,-11-4 0,-7-2 16,-7 5-16,-2 6 0,-13-3 15,-8 1-15,2 1 0,2 2 0,-18 4 32,-12 5-32,0 5 0,-1 2 0,-14 5 15,-9 3-15,7 11 0,5 9 16,-15 0-16,-11 3 0,14 9 15,11 6-15,-11 12 0,-7 8 0,14 11 16,8 5-16,-6 10 0,-5 6 16,14 4-16,9 5 0,-3 13 15,-5 10-15,13 2 0,8-2 16,-5 14-16,-4 10 0,14 0 0,10-1 16,-5 15-16,-1 8 0,6-5 15,5 0-15,5 8 16,3 9-16,15-5 0,13-3 15,5 14-15,2 12 0,12-24 16,7-16-16,18 5 0,12 2 16,7-9-16,4-8 0,18 5 0,13 4 0,8-9 0,6-7 15,18 9-15,12 5 0,-2-5 16,-2-4-16,-29-29 0,-21-21 16,-13-13-16</inkml:trace>
  <inkml:trace contextRef="#ctx0" brushRef="#br0" timeOffset="73329.0367">25852 11085 0,'0'0'0,"2"-8"15,-1-1-15,0 3 0,0 2 0,-3-1 16,-2 1-16,-5 1 0,-5 0 16,-10 4-1,-9 2-15,-15 7 0,-5 2 0,-22 15 16,-7 7-16,-13 10 0,5 4 15,-15 21-15,3 8 16,4 5-16,15-5 0,-13 39 16,22-7-16,22-18 0,15-13 0,19-6 15,14-4-15,9-7 0,8-6 16,17-4-16,11-1 0,6-12 0,6-6 0,19-4 16,14-5-16,-3-8 0,-3-6 15,5-14-15,3-10 0,-27 4 16,-19 4-16,-14 2 15</inkml:trace>
  <inkml:trace contextRef="#ctx0" brushRef="#br0" timeOffset="73529.7441">25669 11732 0,'0'0'15,"0"0"-15,0 0 0,27 8 0,-27-8 16,34 18-16,-9-3 0,1 5 15,3 4-15,8 12 16,0 4-16,-4 1 0,-4 0 0,3 11 0,1 10 16,-7-5-16,-6-2 0,-6 0 15,-7-7-15,-5-8 0,-3-5 0,-4-13 16,-1-7-16,-3-18 0,-1-12 16,3 6-16,3 2 0,1 1 15</inkml:trace>
  <inkml:trace contextRef="#ctx0" brushRef="#br0" timeOffset="73727.3237">26203 11726 0,'0'0'0,"0"0"0,0 0 15,0 0-15,0 0 0,0 0 0,-21 21 16,6-4-16,-4 6 0,-6 5 16,-5 6-16,-4 5 0,-4 4 0,-10 15 15,-9 13-15,-5 5 16,8-8-16,3 3 0,10-7 15,13-13-15,8-11 0,15-19 16,14-21-16,-3 0 0,-2 0 0,-1 0 16</inkml:trace>
  <inkml:trace contextRef="#ctx0" brushRef="#br0" timeOffset="73931.0106">26583 11398 0,'0'0'0,"0"0"15,0 0-15,5 38 0,-3-13 0,-1 8 16,-2 8-16,-2 6 0,-3 7 16,-3 18-1,-7 17-15,-5 7 0,0-10 16,-3 3-16,0-12 0,1-9 16,3-17-16,3-29 0,3-21 15,3 1-15,3-1 0,3-1 16</inkml:trace>
  <inkml:trace contextRef="#ctx0" brushRef="#br0" timeOffset="74053.5333">26633 11708 0,'0'0'16,"0"0"-16,0 0 0,38-3 15,-20 4-15,8 3 0,6 1 16,11 3-16,1 2 0,11 1 16,1-1-16,-4-3 0,-2-2 0,4-10 15,-5-10-15,-10 4 0,-9 2 16,-7 2-1</inkml:trace>
  <inkml:trace contextRef="#ctx0" brushRef="#br0" timeOffset="74254.2292">27399 11055 0,'0'0'0,"0"0"0,0 0 16,0 0-16,0 0 0,0 0 16,0 0-16,0 0 0,0 0 15,0 0-15,-11 31 0,5-5 0,-3 6 0,-2 10 16,-1 9-16,-6 23 0,1 7 15,-4 33-15,1 10 0,-3 28 16,-3 23-16,-11 84 0,-6 26 16,8-34-16,4-23 0,2-5 15,3-4-15,8-68 0,6-47 16,3-32-16</inkml:trace>
  <inkml:trace contextRef="#ctx0" brushRef="#br0" timeOffset="74347.9973">26988 14033 0,'0'0'0,"0"0"0,4-42 0,-2 13 16,1-10-16,3-27 0,1-15 15,1-1-15,-1 4 0,-2 17 16</inkml:trace>
  <inkml:trace contextRef="#ctx0" brushRef="#br0" timeOffset="75172.2783">27547 11904 0,'0'0'0,"0"0"0,0 0 0,-3 23 15,3-23-15,-6 41 0,3-14 16,0 2-16,-2 2 0,1 7 0,0-2 16,0-7-16,2-4 0,2 0 15,2-5-15,5-9 0,3-6 0,2-12 16,4-9-16,0-8 0,-2-5 16,4-8-16,-2-1 0,-1 6 15,-2 5-15,-1 1 0,-2 7 16,-2 3-16,-3 5 15,0 3-15,-2 1 16,-1 8-16,0 6 0,-2 18 16,0 17-1,-1 15-15,0 10 0,0-2 16,0-2-16,-1 13 0,0 12 0,-2 4 16,0-7-16,-9 17 0,-6-18 15,-7-23-15,-3-16 0,-1-16 0,-1-11 0,-2-10 16,-1-7-16,-1-13 0,-1-8 15,22 5-15,2-1 0,0-4 16,-2-1 0,7-5-16,2-2 0,22-20 0,15-17 15,21-2-15,18-10 16,7 1-16,-6 9 0,49-26 0,-5 15 0,-8 9 16,-5 6-16,-6 1 0,-2-2 15,-14 5-15,-7 4 0,-8 5 16,-5 3-16,-8 11 0,-6 7 0,-13 6 15,-6 5-15,-11 5 0,-7 3 16,-7 9-16,-3 4 0,-2 1 16,-2 0-16,-8 9 15,-5 7-15,-7 10 16,-1 7-16,-4 10 0,0 8 0,4-11 16,-2 7-16,-14 34 15,1 3-15,12-15 0,6-12 0,5-4 16,4-3-16,6-4 0,6-4 15,10-6-15,6-4 0,5-10 16,2-7-16,15-8 0,7-6 0,9-10 16,5-9-16,16-22 15,11-16-15,-6-10 0,-4-8 0,-6-6 16,-6-7-16,-7 3 0,-7 3 16,-7-6-16,-4-2 0,-11 8 15,-6 6-15,-10 6 0,-6 3 31,-10 8-31,-6 6 0,-11 0 0,-7 0 16,-11 10-16,-9 4 0,-13 14 0,-7 8 16,1 3-16,-1 3 0,-1 12 15,-2 7-15,11 13 0,8 6 16,13 8-16,7 4 0,13 4 16,8 2-16,26-1 0,19 1 15,-10-16-15,-7-11 0,-5-7 0</inkml:trace>
  <inkml:trace contextRef="#ctx0" brushRef="#br0" timeOffset="75473.0139">29564 12043 0,'0'0'0,"17"4"0,2 3 16,-4-2-16,2 0 0,5 5 0,1 2 15,4 7-15,-4 2 0,-7 2 16,-4 0-16,-6 2 16,-5 2-16,-11 6 0,-9 1 0,-3-4 15,-2-1-15,-2 0 0,-3 1 0,2-1 16,4-1-16,2-3 0,3-4 16,3-1-16,4-1 0,9 0 15,8 1-15,7-1 0,8 0 0,5-3 16,6-1-16,2-2 0,3-2 15,4-5-15,3-3 16,-4-5-16,-2-4 0,-4 1 0,-9 1 16,-6 1-16</inkml:trace>
  <inkml:trace contextRef="#ctx0" brushRef="#br0" timeOffset="75672.8471">29359 12236 0,'0'0'0,"0"0"15,0 0-15,0 0 0,35 12 0,-10 2 16,10 3-16,7 4 0,7 2 16,23 12-16,6 4 0,12 9 15,-5-3-15,-3-1 0,-10-5 0,-18-10 0</inkml:trace>
  <inkml:trace contextRef="#ctx0" brushRef="#br0" timeOffset="75873.5858">31006 12543 0,'0'0'16,"4"1"-16,-1 1 0,-3-2 0,0 0 0,-13-3 16,-10-4-16,-7-7 15,-6-4-15,-4-3 0,7 4 0,4 2 0</inkml:trace>
  <inkml:trace contextRef="#ctx0" brushRef="#br0" timeOffset="76538.2216">24427 13953 0,'0'0'0,"0"0"15,0 0-15,0 0 0,0 0 0,0 0 16,41 7-16,-12-5 15,7 1-15,15 0 0,13 2 16,18 1-16,2 1 16,31 3-16,28 5 0,19 2 15,-7 1-15,68 16 16,17 12-16,-49-6 0,-31-2 0,-27-5 16,-21-5-16,-24-4 0,-17-5 0,-23-6 15,-14-4-15,-10-2 16</inkml:trace>
  <inkml:trace contextRef="#ctx0" brushRef="#br0" timeOffset="76861.3292">26484 13653 0,'0'0'0,"18"4"16,4 2-16,3 2 0,9 4 15,9 4-15,1 1 0,20 10 16,8 6-16,9 2 0,-6-3 0,2 7 16,-1 7-16,-21-5 15,-15-4-15,-19 0 0,-12-2 0,-12-3 16,-5-3-16,-19 2 16,-11 0-16,-3 2 0,-1 0 15,-24 13 1,-18 9-16,7-5 0,4-4 0,-33 22 15,15-5-15,12-6 0,11-5 16,12-8-16,8-5 0,16-12 0,10-8 16,7-7-16</inkml:trace>
  <inkml:trace contextRef="#ctx0" brushRef="#br0" timeOffset="77601.4666">28167 13794 0,'0'0'0,"0"0"0,0 0 16,0 0-16,-32 11 0,32-11 0,-41 19 16,15-4-16,-4 2 0,-4 7 15,-5 5-15,-7 11 0,3 0 16,-7 10-16,-4 8 0,9-3 15,7-3-15,10 3 0,12-6 0,13-6 0,10-5 16,16-7-16,12-3 16,10-10-16,8-5 0,8-10 15,6-9-15,9-8 0,-2-4 0,-2-4 16,-3-3-16,18-9 0,-17 5 16,-19 7-16,-11 5 0,-18 8 15,-11 6-15,-7 0 0,-7 2 0,-2 4 0,-3 2 31,-8 6-31,-8 4 0,3 2 16,-2 5-16,3 1 0,4 3 16,3 2-16,2 1 0,4-1 15,3 0-15,3-2 0,3-1 16,9 0-16,6-1 16,10-5-16,6-4 0,10-5 0,8-6 0,-1-7 0,1-6 15,1-10-15,1-6 16,-5-8-16,-4-6 0,-1-14 0,-6-4 15,-12 6-15,-7 4 0,-12-19 16,-11 7-16,-14 12 0,-9 8 16,-10 7-16,-6 5 0,-3 9 15,-3 6-15,8 6 0,5 4 0,22 3 0,1 2 16,3 1-16,2 3 16,9 5-16,7 3 0,19 5 0,16 7 15,11 2-15,9 5 0,9 5 16,9 8-16,1 4 0,-7-2 15,17 20-15,-23-8 0,-28-9 16,-19-7-16,-26-2 16,-17-1-16,-14-10 0,-11-7 15,-14 1-15,-10 3 16,10-6-16,9-3 0,4-2 0,5-1 16,16-1-16,9-1 0,12-1 15,10-1-15,16 5 16,10 3-16,15-6 0,17 5 0,14-1 15,9-1-15,61 4 16,0-6-16,-18-15 0,-14-9 16,-36 1-16,-24 3 0,-17 1 0</inkml:trace>
  <inkml:trace contextRef="#ctx0" brushRef="#br0" timeOffset="77779.489">29628 14403 0,'0'0'0,"0"0"0,0 0 16,34 5-16,-34-5 0,46 10 16,-8-1-16,7 4 0,7 3 0,19 7 0,21 6 15,6 2-15,-9-4 0,-2-5 16,-14-9-16,-18-3 0,-14-2 16,-10-2-16</inkml:trace>
  <inkml:trace contextRef="#ctx0" brushRef="#br0" timeOffset="77964.4973">30233 14153 0,'0'0'0,"0"0"15,-7 22-15,1-4 0,-3 5 0,-1 6 16,-1 6-16,-4 14 0,2 5 0,-3 18 16,-1 6-16,-2 16 15,2 1-15,-2 12 0,1-6 16,4 1-16,3-12 0,9 6 15,8-31-15,-1-19 0,-2-16 0,-1-8 16</inkml:trace>
  <inkml:trace contextRef="#ctx0" brushRef="#br0" timeOffset="78180.8043">31181 14554 0,'0'0'0,"-1"19"0,-4 5 16,0-3-16,-3 1 0,-3 14 0,-3 14 15,-4 4-15,-2 4 0,-5 9 16,0-2-16,-1-5 0,4-14 16,3-12-16,4-10 0,4-13 15,3-11-15,3 0 16,0 0-16,2 0 0</inkml:trace>
  <inkml:trace contextRef="#ctx0" brushRef="#br0" timeOffset="78312.3548">31210 14743 0,'0'0'0,"7"2"0,4-1 16,3 1-16,1 1 0,3 3 16,1-1-16,8 1 0,-1-1 0,2-7 0,1-4 15,-3-5-15,-2-6 0,1 1 16,-6 3-16,-2 2 0</inkml:trace>
  <inkml:trace contextRef="#ctx0" brushRef="#br0" timeOffset="78497.3436">31543 14347 0,'0'0'16,"0"0"-16,0 0 0,0 0 0,0 0 15,-17 23 1,17-23-16,-19 34 0,8-11 16,0 12-1,-1 10-15,0 6 0,0 7 16,-1 10-16,0-4 0,2 10 15,3 8-15,-1-6 0,2-15 0,6-13 16,4-10-16,3-10 0,1-8 16,7-14-16,6-10 0,2-2 0,2-3 0,-6 3 15,-5 1-15,-3 2 0</inkml:trace>
  <inkml:trace contextRef="#ctx0" brushRef="#br0" timeOffset="78644.6251">31699 15058 0,'0'0'0,"0"0"15,0 0-15,0 0 0,0 0 0,0 0 16,6 26-16,-6-26 0,-2 20 15,2-20-15,0 0 0,3 25 0,-3-25 0,6 14 16,1-7-16,3-1 0,2-2 16,6-2-16,4-3 15,1-1-15,0 0 0,2-1 0,-3 0 16,-3 0-16</inkml:trace>
  <inkml:trace contextRef="#ctx0" brushRef="#br0" timeOffset="78845.2108">32208 15143 0,'0'0'0,"0"0"31,0 0-31,0 0 0,7 19 0,-7-19 15,-1 22-15,0-10 0,0 0 16,0 2-16,1 0 0,0 0 16,0-2-16,2 1 0,2 0 15,2 1-15,1 2 0,10 3 16,6-1-16,1 0 0,3-2 16,5-1-16,5-2 0,7 0 0,-3-2 0,0-2 15,-1-2-15,-3-2 0,-7-1 16,-10-9-16,-8-7 15,-9-5-15,-6-6 0,0 6 0,0 4 16,1 2-16</inkml:trace>
  <inkml:trace contextRef="#ctx0" brushRef="#br0" timeOffset="79014.6216">31905 15472 0,'0'0'0,"0"0"0,0 0 0,0 0 16</inkml:trace>
  <inkml:trace contextRef="#ctx0" brushRef="#br0" timeOffset="79215.3051">29936 14719 0,'0'0'0,"0"0"0,0 0 16,0 0-16,0 0 0,-23-17 16</inkml:trace>
  <inkml:trace contextRef="#ctx0" brushRef="#br0" timeOffset="103542.6151">12644 13596 0,'0'0'0,"0"0"16,0 0-16,0 0 0,0 0 0,0 0 15,0 0 1,-18 15-16,18-15 0,0 0 16,-18 23-16,18-23 15,-16 33-15,11-17 0,1-2 0,3 0 16,2 0-16,1 0 0,0 1 0,2-1 15,3-1-15,0-1 0,2-2 0,7 1 16,2-3-16,0-1 16,-1-2-16,-1-3 0,2-1 15,-3-2-15,0-1 0,-1-3 16,1-2-16,1 1 0,-1-1 0,-2-5 16,0-3-16,-3-2 0,-2 1 0,-2-3 15,-2-1-15,0 0 0,-3-1 16,-2-4-16,-4 0 0,0 3 0,-1 4 15,-2 1-15,0 1 16,-1 3-16,0 3 0,-2 3 16,-1 2-16,-1 2 0,-2 0 0,-3 7 15,-5 5 1,7 1-16,2 2 0,-4 5 16,0 2-16,4-4 0,2-2 0,2-2 15</inkml:trace>
  <inkml:trace contextRef="#ctx0" brushRef="#br0" timeOffset="104214.5429">12294 13479 0,'0'0'0,"0"0"0,0 0 0,0 0 15,0 0-15,0 0 0,0 0 16,4-24-16,-4 24 16,0 0-16,0 0 0,0 0 15,0 0-15,-14-17 0,14 17 16,-22 2-16,22-2 0,-29 11 15,29-11-15,-34 18 0,16-7 16,-2 6-16,-2 2 0,-3 6 16,3 0-16,3 4 0,4 2 15,0 3-15,4-4 0,7-4 16,5-1-16,3-2 0,3-5 0,8-2 16,7-2-16,3-3 0,0-1 15,5-6-15,4-2 0,-1-5 16,-1-2-16,7-5 0,0-2 0,-6-1 0,-5-3 15,-4-5-15,-2-4 16,-6 1-16,-5 1 0,-5-6 0,-5-3 16,-2 8-16,-1 2 0,-10 1 0,-7 0 15,-3 0-15,-1 2 0,-8 1 16,-1 4-16,5 5 0,-2 3 0,-5 5 16,-1 3-16,1 4 15,5 1-15,1 7 0,3 7 16,7 0-16,6 0 0,3-5 15,3-3 1,1-4-16</inkml:trace>
  <inkml:trace contextRef="#ctx0" brushRef="#br0" timeOffset="104755.2865">12438 13800 0,'0'0'0,"0"0"0,0 0 15,0 0-15,0 0 0,0 0 16,-31 9-16,31-9 0,-22 8 0,22-8 0,-21 16 16,11-8-16,1 3 0,3 1 15,0 2-15,3 2 0,1 2 16,4 2-16,3 1 0,2-2 0,2-2 15,6 3-15,5 0 16,1-4-16,2-4 0,9-2 0,2-4 16,-2-4-16,-1-4 0,0-7 15,0-5-15,-5-2 0,-2 1 0,-1-6 16,-2-2-16,-6-2 0,-3 0 0,-4 1 16,-3 0-16,-5 2 0,-3 3 15,-8 1-15,-5 1 0,-2 3 16,-1 0-16,-1 6 0,-1 3 15,0 6 1,-3 3-16,-3 4 16,0 2-16,6 2 0,1 2 0,1 10 0,3 4 0,8-6 15,8-2-15,0-5 0,0-3 16,0-3-16</inkml:trace>
  <inkml:trace contextRef="#ctx0" brushRef="#br0" timeOffset="105486.9693">12646 13181 0,'0'0'0,"0"0"0,0 0 0,0 0 0,0 0 0,0 0 0,0 0 15,0 0-15,-24-5 0,24 5 31,0 0-31,-34 2 16,21 1-16,-2 2 0,1 1 0,-4 3 0,-2 0 16,1 3-16,-2 3 0,-4 6 15,3 1-15,4 1 16,1 0-16,5-2 0,3 0 0,7 1 16,5-2-16,9-3 0,7-2 0,6-3 15,5-4-15,2-2 0,2-4 16,4-3-16,3-3 15,-3-6-15,-1-3 0,-2-3 16,-6 2-16,-5-3 0,-3 0 16,-4 3-16,-3 2 0,-8-1 15,-5-1-15,-3 0 0,-2 1 0,-8 2 16,-8-3-16,-2 3 0,-3 2 16,-6 0-1,-4 5-15,2 0 0,0 0 0,3 4 16,2 2-16,4 1 0,3 0 0,3 1 15,2 0-15,4-1 16,2-1-16,10-2 0,8 1 16,-2-1-16,-2 0 0,-1 0 0</inkml:trace>
  <inkml:trace contextRef="#ctx0" brushRef="#br0" timeOffset="105649.0898">12963 13307 0,'0'0'0,"0"0"0,0 0 16,0 0-16,0 0 0,0 0 16,0 0-16,0 0 0,-23 2 0,23-2 15</inkml:trace>
  <inkml:trace contextRef="#ctx0" brushRef="#br0" timeOffset="111636.9501">12161 14129 0,'0'0'16,"0"0"-16,0 0 0,0 0 0,0 0 16,0 0-16,0 0 0,0 0 15,0 0-15,0 0 0,24-11 16,-24 11-16,0 0 0,40-3 15,-40 3-15,39-2 0,-15 2 16,0 2-16,2 1 0,1 1 16,3 0-16,7 2 0,0 0 0,-3-1 15,-2 0-15,4 0 16,-3 0-16,-4-2 0,-4-2 16,-4 1-16,-3-1 0,-5 0 15,-4 0-15,-2-2 0,-1 0 16,-1 0-16,-3 1 0,-5-1 15,-6 0-15,-3 0 0,-4-1 16,-5 0-16,-3-1 0,-2-1 0,-3 1 16,-6-2-1,-5 0-15,-4 1 0,5 1 0,2 0 16,-1 0-16,-3 0 0,5 1 0,7 2 16,5 2-16,5 0 15,6 0-15,2-2 0,3 0 0,4 0 16,1 0-16,6 0 0,6 1 15,3-1-15,5 0 0,5 0 16,4 1-16,10 2 0,3 0 0,3 1 0,3 1 16,-4-1-16,-5 1 0,0 1 15,-8-1-15,-6-1 0,-4 1 16,-8-4 0,-5-2-16,-5 1 0,-3-5 0,-11 1 0,-9 0 0,-3-3 0,-1 0 15,-6 1-15,-6 1 16,1-2-16,3 0 0,-4 1 15,1 2 1,5 2-16,4 0 0,8 2 16,6-1-16,4-1 0,3 2 0,8 0 15,8-1-15,10 2 16,7 2-16,-4-1 0,-5 0 0,-2-1 16</inkml:trace>
  <inkml:trace contextRef="#ctx0" brushRef="#br0" timeOffset="112957.1255">12640 14058 0,'0'0'0,"0"0"0,0 0 15,0 0-15,0 0 0,0 0 0,-27-4 16,27 4-16,-23 1 0,23-1 16,-27 3-16,12-2 0,1 0 0,-3 1 15,-1 2-15,-1 1 16,0-2-16,1 3 0,1 1 0,0 0 0,2 1 16,-4 4-16,3 0 15,1 0-15,4 0 0,3-1 0,4-2 16,2 1-16,2 0 0,6 0 15,5-1-15,5 0 0,3 0 16,2-4-16,1-1 0,2-1 16,1-1-16,0-1 0,-2-1 0,2-2 0,-3-2 15,-2 0-15,-1-2 0,-3-1 16,-1-1-16,-3-2 0,-1 0 16,-5 3-16,0 0 0,-4 1 15,-2-3-15,-2 1 0,-1 0 16,-3 1-16,-2 1 0,-2 2 0,-2-1 15,-2 3 1,-3 2-16,0 0 0,-1 1 16,3 1-16,0 2 0,3-2 15,2 1-15,3 0 0,0 2 16,3-2-16,0 2 0,4 0 16,2 1-16,5-1 0,4 2 0,5-1 15,3 1-15,1 1 16,1 0-16,2 2 0,4 3 0,-5-3 0,-3-1 15,-4-2-15</inkml:trace>
  <inkml:trace contextRef="#ctx0" brushRef="#br0" timeOffset="119339.6916">12556 13534 0,'0'0'0,"0"0"16,0 0-16,0 0 0,0 0 0,0 0 15,0 0-15,0 0 16,0 0-16,0 0 0,0 0 15,-20-12-15,20 12 0,0 0 0,0 0 16,0 0-16</inkml:trace>
  <inkml:trace contextRef="#ctx0" brushRef="#br0" timeOffset="119962.8234">12604 14778 0,'0'0'0,"0"0"0,0 0 16,0 0 0,0 0-16,0 0 0,0 0 0,0 0 15,0 0-15,0 0 0,0 0 16,0 0-16,0 0 0,0 0 16,0 0-16,-13-24 0,13 24 15,0 0-15,-11-32 0,7 15 0,-1 0 16,1-4-16,1-1 0,-1-1 15,1 0-15,1-8 0,1-1 0,0-1 16,-1-2-16,5 0 0,1-1 16,2-9-16,-2-1 0,2 2 0,0 2 15,0 0-15,-3-1 0,1-6 16,0 2-16,-1 2 16,0 3-16,-1 0 0,0 0 0,-1 1 15,-1 2-15,0-1 0,0 4 16,0 10-16,0 6 0,0-9 15,-1-5-15,-1 8 16,2 7-16,0 4 0</inkml:trace>
  <inkml:trace contextRef="#ctx0" brushRef="#br0" timeOffset="120225.9835">12628 13206 0,'0'0'0,"0"0"0,0 0 16,0 0-16,0 0 0,0 0 16,0 0-16,0 0 0,0 0 15,0 0-15,0 0 0,0 27 16,0-27-16,0 0 0,0 0 16,0 25-16,0-25 0,0 0 31,0 31-31,0-31 0,0 34 15,0-16-15,0-2 0,-2 2 0,1 0 16,0-2-16,0-2 0,0-1 16</inkml:trace>
  <inkml:trace contextRef="#ctx0" brushRef="#br0" timeOffset="120520.6515">12622 14300 0,'0'0'0,"0"0"0,0 0 16,0 0-16,0 0 0,0 0 0,0 0 16,0 0-16,-2-23 0,2 23 15,-1-26-15,1 26 0,-2-34 0,0 15 16,1-3-16,1-1 15,0 0-15,0-3 16,0 1-16,0-10 0,0-1 16,-1 0-16,-1 1 0,0-1 0,1-1 0,-2-5 15,0 3-15,1 8 0,0 5 16,1 5-16</inkml:trace>
  <inkml:trace contextRef="#ctx0" brushRef="#br0" timeOffset="121144.3557">12299 13822 0,'0'0'0,"-3"4"0,-2 2 15,0-1-15,-1-1 0,0 2 0,-2-1 16,0 0-16,1-1 0,0 0 16,1-1-16,2 0 0,0 0 0,0-1 15,1 1-15,3-3 16,0 0-16,0 0 0,5 1 0,2-2 0,3-1 16,2-1-16,2 0 0,4-2 15,3 0-15,2-1 0,3-1 16,8 0-16,2 1 0,2-1 15,0 1-15,11 1 0,-1 1 16,1 4-16,0 3 0,-2 2 16,-4-1-16,0 6 0,-8 4 0,-10 1 0,-7 0 15,-10 1-15,-10 1 0,-11 2 16,-9 0-16,-13 2 16,-10 0-16,2-2 0,2-3 0,-12 0 15,-3-5-15,-2-2 0,-1-3 0,-2 0 16,7-2-1,4-3-15,1-2 16,10-3-16,8-3 16,7-2-16,8 0 0,7-4 0,5-2 15,7-1-15,5-2 0,15-6 16,12-3-16,9 1 0,6-1 0,9 2 16,7 1-16,13 4 0,-1 5 15,-1 4-15,-1 3 0,14 2 16,-24 4-16,-23 2 0,-16 2 0,-12-2 15,-10 0-15,-13 3 0,-8 3 16,-8 1-16,-12 3 0,-13 4 0,-10 2 16,6-4-16,-2-3 0,-5 1 15,1-4-15,17-2 0,12 0 16,10-2-16</inkml:trace>
  <inkml:trace contextRef="#ctx0" brushRef="#br0" timeOffset="121781.9586">12673 13194 0,'0'0'0,"0"0"15,0 0-15,0 0 16,0 0-16,-22-10 0,18 8 16,1-2-16,0 1 0,1-2 0,0-1 0,2-2 0,2-1 15,4-4-15,5-4 16,4 1-16,2 1 0,12-6 0,5-1 15,6-2 1,6-1-16,19-7 0,7-1 16,16-6-16,1 2 0,17-2 15,0 5-15,12-3 0,-3 1 16,50-8-16,-10 6 0,-15 9 16,-12 6-16,0 9 0,0 3 0,-10-1 15,-7-1-15,2 4 0,0 2 16,-6 3-16,-4 3 0,-4 5 15,-2 5-15,-4 2 0,-3 2 0,-3-2 16,-1 1-16,-8 1 0,-3 2 16,-4-1-16,-3 0 0,-13 2 15,-9 3-15,-5-3 0,0 1 16,-10-6-16,-8-4 0,-6-2 0,-6-1 16,-3-2-1</inkml:trace>
  <inkml:trace contextRef="#ctx0" brushRef="#br0" timeOffset="122742.0145">17102 12121 0,'0'0'0,"0"0"0,0 0 16,0 0-16,-26-1 0,26 1 0,-31 18 15,10-5-15,-3 4 0,-5 5 16,-3 5-16,-7 13 0,0 3 0,-5 11 16,4-1-16,1 5 0,5-5 15,6 1-15,8-5 0,9-5 16,7-3-16,7-8 0,7-7 15,7-2-15,8-2 0,18-7 16,13-5 0,9-13-1,7-9-15,-14-1 0,-8-1 0,7-10 16,1-6-16,-9 6 0,-7 6 16,6-5-16,-11 4 0,-17 8 15,-4 2-15,-5 4 0,-2 3 16,-2 0-16,-2 0 0,-5 2 15,-7 3-15,0 2 0,-3 5 0,1 2 16,-1 4-16,1 1 0,0 2 0,1 5 16,0 6-1,2-3-15,2 2 0,2 1 0,2-4 16,3-1-16,4 2 0,1-6 16,3-4-16,10-2 0,8-2 15,-1-4-15,-3-5 0,8-5 16,6-6-1,-5-2-15,-3-3 0,3-10 16,3-9-16,-4-1 0,-4 1 0,1-12 16,-5-3-16,-5 2 0,-4 2 0,-3 1 15,-4 6-15,-4 7 16,-2 7-16,-5-4 0,-3-1 16,-3 8-16,-2 2 0,-12 3 15,-10-1-15,2 4 0,2 2 0,-13 6 16,-9 4-16,2 2 0,0 0 0,-8 6 15,1 3-15,13-4 16,3 2-16,2 1 16,5 1-16,11-6 0,10-3 0,2-1 15,4-1-15,0-1 0</inkml:trace>
  <inkml:trace contextRef="#ctx0" brushRef="#br0" timeOffset="123033.8479">18283 12846 0,'0'0'16,"11"7"-16,1 1 0,2 3 16,-1 2-16,1 6 15,-2 2-15,-3 5 0,-6-2 16,-10 2-16,-9 1 16,-7-4-16,-6-1 0,-1-6 0,-5-5 15,-8 3-15,-1-1 0,2 0 16,2 2-1,9-4-15,6-1 0,8-3 16,4-1-16,11 2 0,10 3 0,11 3 0,7 1 16,17 6-16,14 2 15,-3 0-15,-1 0 0,20 4 0,9-1 16,-3 1-16,-11-5 0,8 3 16,-23-8-16,-17-6 0</inkml:trace>
  <inkml:trace contextRef="#ctx0" brushRef="#br0" timeOffset="123234.5245">19288 13635 0,'0'0'0,"0"0"0,-18 11 16,6-10-16,-5-4 0,3 0 16,2 1-16,1 0 0</inkml:trace>
  <inkml:trace contextRef="#ctx0" brushRef="#br0" timeOffset="126398.1721">13114 11078 0,'0'0'0,"0"0"0,0 0 0,0 0 15,0 0-15,2 24 0,-2-24 16,2 32-16,0-11 16,1 7-16,0 6 15,1 0-15,2 1 0,2 16 0,0 4 16,2 11-16,0-2 0,2 15 16,0 1-16,-4-7 15,-2-5-15,-2 12 0,-2-2 16,-1 2-16,0-9 0,-2-3 15,-2-2-15,-1 1 0,-1-6 0,-1 10 16,0-11-16,2-12 0,0-10 16,3-5-16,2-7 0,-1-7 15,0-6-15,0-9 0,1 2 16,-2-4-16,1-2 0,0 0 16,0 0-16,0 0 0,3-2 0,-5-2 15,1-3-15,0-7 16,0-8-16,-3-13 0,-2-11 15,0-1-15,-2-2 0,-2-17 16,-1-6-16,-1-8 0,-1 5 0,-6-11 16,-1 1-16,1 10 0,2 9 15,-4-33-15,6 6 0,3 11 0,2 8 16,2 2-16,0 3 0,3 11 0,2 8 16,1 1-16,0 1 15,1 6-15,1 4 0,-2 4 0,1 2 16,0 4-16,1 3 0,0 6 15,0 4-15,-1 4 0,-1 5 0,1 1 16,1 3-16,0 2 16,2 1-16,-2 2 0,0 1 15,0 4-15,0 2 0,-1 5 0,-1 6 0,1 2 16,0 1-16,-1 10 0,1 5 16,1 0-16,0 1 0,0 7 15,1 6 1,-1-1-16,0 0 0,2 14 0,0 6 15,0-7-15,0-3 0,1 12 0,2 1 0,-1-9 32,1-5-32,2 31 0,0-6 0,1-19 0,1-13 0,-3-3 15,0-2-15,0-13 16,1-8-16,-2-2 0,1 0 16,-3-6-16,-2-6 0,0-7 15,-1-7-15,0 0 0,0-3 16,0 3-16,0 0 0,3-3 15,-2-2-15,-2-7 16,-2-7-16,0-7 16,1-6-16,-1-8 0,0-8 15,0-2-15,-1-2 0,-1-13 0,2-1 16,-1-1-16,0 2 0,1-10 16,0 2-16,0 7 0,2 8 15,-1-24-15,0 10 0,2 6 16,1 3-16,0 3 0,0 2 15,-2 10-15,0 8 0,-2 3 16,-1 2-16,2 5 0,1 2 0,1 5 16,1 4-16,0 10 0,0 0 0,-1 6 0,0 3 15,0 0-15,0 0 0,0 0 16,-2-3-16,2 3 16,0 0-16,-1 5 0,-1 3 15,1 3-15,0 4 0,0 5 0,0 3 16,-1 5-16,1 2 0,0 5 15,-1 6-15,1 0 0,1 3 16,1 12-16,1 2 0,0 0 16,2 0-16,1 10 0,2-1 15,1 0-15,-1-2 0,2 9 0,0-2 16,-1-6-16,-1-2 0,4 23 16,-1-8-16,-1-16 0,0-8 15,-2-7-15,-3-5 0,0-9 0,1-4 16,-2-7-16,0-5 0,-1-8 15,-1-5-15,-1-5 0,-1 5 16,1-5 0,-3 1-16,3-1 0,0 0 15,0-4-15,0 2 0,0-7 16,-1-5-16,-2-4 0,-2-6 0,-1-5 16,-2-5-16,0-3 0,0-3 15,-3-11-15,-2-1 0,2-1 16,2 0-16,-1-7 0,1 2 15,1 5-15,1 4 0,1-5 0,1 3 16,1 6-16,1 5 0,0 2 0,2 2 16,0 4-16,1 2 0,-1 4 15,0 3-15,1 6 0,1 2 16,-1 4-16,1 1 16,-1 3-16,0 1 0,0 1 0,0 3 15,0 2-15,0 0 16,0 0-16,0 0 15,-1 7-15,0 1 0,0 6 16,1 5-16,0-1 0,0 2 0,1 9 16,0 3-16,0-1 15,1 0-15,3 5 0,0 2 0,1 1 16,-1-1-16,3 5 0,1-1 16,1-2-16,2-2 0,0-2 0,0-2 15,-1-3-15,0-3 0,-2-2 16,-1-2-16,-2-5 0,0-3 0,-2-2 15,1-3-15,-3-3 0,-1-1 16,0-3-16,0 0 0,-2-1 16,0-1-16,-4-3 0,-4-3 15,-1-3-15,-1-3 16,1 1 0,2 3-16,2-1 0</inkml:trace>
  <inkml:trace contextRef="#ctx0" brushRef="#br0" timeOffset="132430.2486">12912 13296 0,'0'0'0,"0"0"15,0 0-15,0 0 0,0 0 0,0 0 16,0 0-1,0 0-15,0 0 0,0 0 0,0 0 16,0 0-16,0 0 0,0 0 16,0 0-16,0 0 0,0 0 0,0 0 15,0 0-15,0 0 0,0 0 16,0 0-16,0 0 0,0 0 16,-12 25-16,12-25 0,-8 25 15,8-25-15,-12 29 0,4-14 16,1 2-1,-1 0-15,-1 0 0,1 0 0,1 1 0,0-1 16,0 1-16,-1 1 0,-1-1 16,1 2-16,0 2 0,2-1 15,-1 1-15,0-2 0,1 0 16,-1-1-16,2 0 0,-1-1 0,1-1 0,0 1 16,2-2-16,0 0 0,0 0 15,0 1-15,0 0 0,2-1 16,1-2-16,0 2 15,-1 1-15,0 3 0,1 1 16,0-2-16,1 0 0,-2-2 0,-2-1 31,1 0-31,0 1 0,0 1 0,1-1 16,-2-1-16,1-2 0,1 2 16,1 1-16,0-2 0,0-3 0,0 2 15,0 0-15,0 1 16,1 1-16,-1 3 0,0 1 15,0-1-15,0-2 0,0-1 16,0-1-16,0 1 0,0 0 0,0 1 0,0-1 16,0-2-16,0 0 0,0-1 15,-1 1-15,0-3 0,0 1 0,1-3 16,0-1-16,0-1 0,-1 0 16,1-1-16,0 0 0,0-1 15,0 0-15,0-1 0,-1 2 16,1-2-1,1 3-15,-1-1 0,0 0 16,0 0-16,0 0 0,0 0 16,0 0-16,0-1 0,0 0 15,0 0-15,0 1 0,0-2 16,0 0-16,0 0 16,0 0-16,0-1 0,0 0 0,0-1 15,0 0-15,0 2 0,0-1 0,0 1 16,0 0-16,0 0 0,0 0 15,0-1-15,0 2 0,0-3 16,0-2-16,0 3 0,0-3 16,0 4-16,0-4 0,-1 4 15,1-4-15,-3 3 0,2 0 16,1-3 0,0 0-16,-1 7 0,1-7 15,0 0-15,0 7 0,0-7 0,0 8 0,0-8 0,0 10 0,0-4 16,0-1-16,0 1 15,0-1-15,0 2 0,0 0 16,-1-1-16,0 0 0,1 0 16,0 0-16,0-1 15,0 1-15,0 1 0,0 0 16,0 0-16,0 0 0,0-1 16,0 0-16,0 0 0,0 0 0,1 2 15,0 0 1,0 0-16,0 2 0,-1-2 0,0 1 15,0 0-15,2 0 0,-2 0 0,0 1 0,0 0 16,0 0-16,-2-2 0,1 1 16,0 0-16,0-1 0,1 1 15,0 0-15,0 1 0,0 0 0,0-1 16,0 1-16,-1-1 0,0 0 16,0 1-16,1 0 15,-1-1-15,0 0 0,1-1 0,0-1 16,0 0-1,-1 0-15,1-1 0,0 0 16,0 0-16,0-1 0,0 0 16,0 0-16,0-1 0,0 2 0,-2-1 15,1 0-15,1 0 0,0 1 16,0-1-16,0 0 0,0 1 16,0 0-16,0 0 0,0 1 15,0 0-15,-1 0 0,0-1 0,1 0 16,0 0-16,0-1 0,0 0 15,0 1-15,0-1 0,0 0 0,0-1 16,0-1-16,0 0 0,0-1 16,-1 1-16,1-3 0,-1 3 15,1-3-15,0 0 0,-1-3 16,0-2 0,0-1-16,0-4 0,-1-5 15,2 1-15,3-1 0,-2 2 16,0 1-16,0 2 0</inkml:trace>
  <inkml:trace contextRef="#ctx0" brushRef="#br0" timeOffset="134235.0233">12575 13146 0,'0'0'0,"0"0"15,0 0-15,0 0 0,0 0 0,0 0 16,0 0-16,0 0 0,0 0 16,0 0-16,0 0 0,0 0 0,0 0 15,0 0-15,0 0 16,0 0 0,0 0-16,0 0 0,-5 25 15,5-25-15,0 0 0,4 19 16,-4-19-16,0 0 0,3 22 0,-3-22 15,4 18-15,-2-9 0,1 2 16,-2-2-16,-1 0 0,0-1 16,1-1-16,-1 3 15,0 1-15,1 1 0,0 1 16,-1 1-16,0-2 0,0 1 16,0 2-16,0-1 0,0-1 0,0 0 15,0 1-15,0 0 0,1 1 16,-1-1-16,-1 2 0,1-2 15,0 1-15,0-1 0,-1-1 16,1 2-16,0-2 16,0 7-16,-1-1 0,0 1 15,0-2-15,0 0 0,-1-1 16,1 0-16,0-1 0,1-1 16,0 0-16,0-1 0,0 1 15,0 1-15,0 0 0,0-1 16,0-1-16,0-1 0,-1 1 15,1-1-15,0 0 0,0 2 16,-1 1-16,1 1 0,0-2 0,-1 1 16,0 1-16,0-1 0,0-1 15,-2-2-15,1 0 16,1 1-16,0 3 0,0-2 0,0-1 16,0 0-16,1 0 15,-1-1-15,0 1 0,1-1 0,0 0 0,1-1 16,0-1-16,-1 2 0,0 0 15,0 1-15,0-1 0,0 1 16,0-1-16,-1 0 0,0-1 0,-1 1 16,2 2-16,-1-2 0,0-2 15,0 1-15,-1 1 0,1-1 16,0-2 0,0 3-16,1 0 15,0 0-15,0 1 0,0-1 0,0-1 16,0-1-16,0-1 0,0 2 15,0 1-15,0-1 0,0 1 0,0 0 16,1 0-16,-1 1 0,0 0 16,0-2-16,0 1 15,0-2-15,0-1 0,0 1 0,0 2 0,0-1 16,0-1-16,0 1 0,0 1 16,0-1-16,0 0 0,-1 1 15,-1 1-15,1-1 0,0-2 0,1 3 16,1 0-16,0 1 15,-1-1-15,2 1 16,-1-2-16,0 2 0,0-1 16,0 1-16,0-1 0,0-1 15,0 0-15,0 0 0,1 1 16,-1-1-16,-1 0 0,1 1 16,0 3-16,0-3 0,0-1 0,-1 1 15,0-2-15,0 0 0,1-1 16,-1 2-16,0 0 15,0 0-15,0 1 0,0 0 0,0 2 0,0-2 16,-1-1-16,0 0 0,0 2 16,1-2-16,0 1 0,0 0 15,0 0-15,0-1 0,0-1 0,-1 3 16,0 0-16,0-1 0,1-2 16,0 3-16,0-1 15,0 0-15,0-1 0,1 0 0,0 2 0,0-2 16,0 0-16,0 1 0,-1 1 15,1-2-15,0-1 0,0-1 16,2 1-16,-2-2 0,0 0 0,0 1 16,0 1-16,1 0 0,0 0 15,-1-1-15,1 0 16,-1 1-16,0 0 0,0-1 16,1-1-16,-1-3 15,0-1-15,0 1 0,0 0 16,1 0-16,-1 0 0,0 0 15,0 0-15,0 0 0,0 0 0,0 0 16,-1 0-16,0-1 0,0 0 16,0 0-16,1 0 15,0-1-15,0-1 0,1 0 0,-1 0 0,-1 0 16,0-2-16,0 1 0,0 0 16,1 0-16,0 0 0,-1 1 15,0-1-15,0 0 0,0 0 0,0-1 16,0 1-16,0 0 0,0 0 15,0 1-15,0-1 0,1 1 16,0-1-16,0 2 16,0-2-16,-1 1 15,1 1-15,-1-2 0,0 1 16,0-1-16,0 2 0,0-2 16,2-1-16,-2 1 0,0 0 0,0 0 15,1 0-15,-1-1 0,0-2 16,0 3-16,0-3 15,0 0-15,0 3 0,0-3 0,0 0 0,0-7 16,0 0-16,-3-7 0,0-6 16,-1-2-16,-2 0 0,2 2 15,-1 3-15,2 2 0</inkml:trace>
  <inkml:trace contextRef="#ctx0" brushRef="#br0" timeOffset="134774.0747">12146 14707 0,'0'0'16,"0"0"-16,0 0 0,0 0 0,0 0 16,0 0-16,0 0 0,1 29 15,-1-29-15,0 0 16,1 32-16,-1-32 0,2 25 0,-1-10 16,0 3-16,0 1 15,2 3-15,-1 1 0,0 0 16,0 0-16,1 0 0,1 9 0,1 2 15,1 0-15,-2 1 0,3 10 16,1 0-16,1-2 16,0-1-16,1-2 0,1 0 15,-1-4-15,-1-2 0,2 6 0,-1-1 0,0-5 0,-1-4 16,4 1-16,2-1 16,1-5-16,-1-4 0,2-3 15,1-4-15,-2-2 0,1-3 0,2-5 16,5-4-1,2-4-15,3-2 0,-2-6 0,1-7 0,3-5 16,3-4-16,1-7 16,2-6-16,2-9 15,3-5-15,8-14 0,-2-3 16,5-11-16,-2 1 0,4-7 16,-18 27-16,-11 19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0:39:58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23216 10694 0,'0'0'0,"0"0"16,0 0-16,0 0 0,0 0 0,0 0 0,0 0 0,0 0 16,0 0-16,0 0 0,0 0 15,0 0-15,0 0 0,0 0 16,27 7-16,-27-7 0,0 0 15,0 0-15,24 8 0,-24-8 16,0 0-16,0 0 0,25 9 16,-25-9-1,13 2-15,-5 0 0,-1 0 0,1-1 0,-1-1 16,3 0-16,2 1 0,-1 1 16,1-2-16,-1 0 0,0 0 15,0-1-15,0 0 0,1 1 16,1 0-16,-1 0 0,-1-1 0,3 1 15,0 0-15,-1 0 16,1-1-16,-1-1 0,0 4 16,0-1-16,-1 0 0,2-1 15,0-2-15,0 2 0,1 0 0,0 0 16,3 2-16,-2-2 16,0 0-16,3 0 0,0-1 15,-1 1-15,-2 0 0,2 2 16,2 0-16,-1-1 0,-3-1 0,1 1 0,-1 0 15,0-1-15,-2 1 0,0-1 16,1 2-16,-1-1 0,1 0 0,1 0 16,-1 0-16,1-1 15,-2 1-15,0 0 0,1-1 16,-2 1-16,-1 1 0,2 1 0,2-1 16,-1 0-1,1-1-15,-1 0 0,2 0 16,-2 0-16,-1-1 0,1 0 15,-2 0-15,0 1 0,-1 0 0,4-1 16,1 0-16,0 1 0,-1 0 16,1 0-16,1-1 15,-3 0-15,-1-1 0,1 0 0,0 1 16,1-1-16,-1 1 0,2-1 0,1 0 16,0 1-16,-1 1 0,-1-2 15,-1 0-15,1-1 0,-2 0 0,3 1 16,0 1-16,0-1 0,0 1 15,-1-1-15,1-1 16,-2 1-16,-2-1 0,2 1 0,0 0 16,0 0-16,0 1 0,1-1 0,1 0 15,-1 1-15,1-1 0,-1 0 16,0-1-16,-1 0 0,0 0 0,1 2 16,3 1-16,-1-1 0,-2 1 15,1-1-15,0 0 16,0 1-16,-3 0 0,2 1 0,-1-1 15,0-2 1,0-2-16,1 3 0,2 0 16,-1 1-16,-2-1 0,0 0 15,1 2-15,-1-1 0,1 0 0,0-1 16,3 1-16,-1 0 0,-3 0 16,2-1-16,0-1 15,0 1-15,-3-1 0,0 0 0,1 1 16,-1 0-16,0 0 0,3 0 0,1-1 15,-2 0-15,0-1 0,-1 2 16,0 0-16,0 0 0,-3 0 16,2 0-16,1 0 0,-1 0 0,0 2 15,2-2-15,0 1 16,1-2-16,-2-2 0,1 2 0,-2 2 16,0-1-1,-2 1-15,4-1 16,3 0-16,-2 0 0,0 2 0,-1-1 15,1-2-15,-2 1 0,0 0 0,0 1 16,2-1-16,-2 1 16,-1-1-16,3 0 0,2 0 15,-3 0-15,0 0 0,-1 0 16,0 0-16,0 0 0,-1 0 0,2 0 0,1 1 16,0 0-16,-2-1 0,1 0 15,0 1-15,0-1 0,-2-1 0,0 1 16,1 1-16,-1-1 0,-1 0 15,1 0-15,2 1 16,0 0-16,1-1 0,-1 0 0,1 0 16,-3-1-1,-2 1-15,2 0 0,0 0 16,0 1-16,1-1 0,0 1 16,1-1-16,-1 0 0,-1 0 0,1 0 15,-1 0-15,-1 1 0,-1 2 16,2-2-16,0-2 0,-1 0 15,0 1-15,2-1 0,-1 0 16,0 0-16,1-1 0,-1 1 0,0 0 16,-1 0-16,-2 0 0,1 0 15,1 0-15,1-1 0,1-1 0,0 1 16,0 0-16,0 0 0,-1-1 16,0 0-16,1 0 0,-2 0 15,-1 0-15,2-1 0,3-1 16,0-1-16,-1 0 0,2-2 0,0-3 15,0 0-15,-1 2 0,0-5 16,2 0-16,-1 0 0,-1 2 0,6-7 16,2-3-16,-4 0 0,-4 3 15,1-1-15,-2-1 0,-1-1 16,-2 1-16,0-4 0,-1-2 16,-2 2-16,-2 1 15,-2-3-15,-3 0 16,-2-1-16,-1 1 0,-4-8 0,-3 0 15,-1 2-15,0 2 0,-3-2 16,-2-1-16,-2 2 0,-1 2 16,-4-4-16,-4-2 0,2 5 15,1 4-15,-10-8 0,-4-4 16,3 4-16,2 4 0,-8-2 0,-6-2 16,4 4-16,4 3 0,-16-3 15,-7 2-15,5 3 0,3 2 0,-16-3 16,-2-2-16,13 8 0,2 1 0,-37-4 15,0 5-15,8 0 16,6 2-16,-6-2 0,-4-1 16,10 2-16,7 3 15,-8 1-15,-6 2 16,14 1-16,8 2 0,-14-1 16,-9 0-16,12-2 0,11-2 0,-14 2 15,-8 0-15,9 5 0,6 5 0,-10-1 16,-8 0-16,11 0 15,8-3-15,-15 3 0,-11 0 16,16 4-16,11 3 0,-9 4 0,-5 3 16,8 0-16,7-2 0,-6 3 0,-3 0 15,6 2-15,4 0 0,-8 5 16,-4 6-16,10-1 0,6-2 0,-7 6 16,-6 3-16,9-5 15,6-3-15,-6 9 0,-4 7 16,11-4-16,6 0 0,-1 4 0,-2 4 0,5-5 15,4-1-15,5 5 0,5 6 16,4-5-16,2-1 0,0 1 16,0 4-16,8-4 0,5-4 0,1 2 15,1 4-15,3-6 16,2-3-16,-1 4 0,-1 3 16,4-4-16,3-2 15,9 2-15,3 2 0,1-9 16,0-7-16,5 3 0,5 1 15,-1-3-15,0-5 0,12 5 16,7-1-16,-4 0 0,-2-3 0,15 5 16,11 1-16,-5-1 0,-4 1 15,17 6-15,12 7 16,-23-13-16,-16-9 0,-13-5 0</inkml:trace>
  <inkml:trace contextRef="#ctx0" brushRef="#br0" timeOffset="3242.0024">21158 10586 0,'0'0'0,"0"0"16,0 0-16,0 0 0,0 0 0,-16 13 15,16-13-15,0 0 16,0 0-16,0 0 0,0 0 16,0 0-16,0 0 0,11 18 15,-11-18-15,0 0 0,25 13 0,-25-13 0,30 12 16,-12-5-16,0-2 0,4 1 16,4 1-16,-1 0 0,2 0 0,10 2 15,4 1-15,-1-1 16,-2-4-16,14 1 0,2-2 15,-4 1-15,-4 1 0,15-4 0,3-2 16,-6 0 0,-4 0-16,13 0 0,2 0 15,-8 0-15,-4 3 0,11-3 16,4-1-16,-12 2 0,-7 1 0,15 0 16,6 3-16,-13-3 0,-4 0 15,36-1-15,-3 0 16,-16 1-16,-10 0 0,6-1 0,3-2 15,-9 0-15,-7-2 0,7 1 0,5 0 16,-6 1-16,-5 0 0,5-1 16,3-1-16,-8 2 0,-7 1 0,10-1 15,6 0-15,-6-1 16,-6 0-16,6 1 0,3 0 16,-8-1-16,-5 1 0,3-1 0,2 0 15,-18 1 1,-11 0-16,-10 1 0</inkml:trace>
  <inkml:trace contextRef="#ctx0" brushRef="#br0" timeOffset="3426.9499">25395 10483 0,'0'0'0,"0"0"0,0 0 0,0 0 0,0 0 0,0 0 16</inkml:trace>
  <inkml:trace contextRef="#ctx0" brushRef="#br0" timeOffset="5495.3111">26007 8333 0,'0'0'0,"0"0"15,-20-7 1,8 5-16,0 0 0,-7 0 15,-4-1-15,-8 3 16,-1 1-16,-4 3 0,-5 2 16,-6 4-16,1 1 0,-2 3 0,-3 2 15,-7 5-15,2 3 0,-1 5 16,1 2-16,-5 3 0,6-2 16,2 1-16,2 4 0,-2 3 0,8 0 0,3 0 15,2 0-15,4-3 0,1-2 16,2 5-16,5 1 0,9-7 15,5-4-15,0 9 0,4 0 16,4-8-16,1-6 0,4 3 16,2 2-16,3-2 0,0-2 0,6-1 15,4-2 1,2-5-16,1-1 0,5 4 16,5 1-16,-1-3 0,2-3 15,6-1-15,6 1 0,1-2 16,0-1-16,6 0 0,4 1 15,0-1-15,1 2 0,15 0 16,5 2-16,-7-4 0,-3 1 0,37 1 16,0-4-16,-13-4 0,-9-4 0,3 0 15,1-3-15,-8-1 0,-6-1 0,8-4 16,6-2-16,-6-1 16,-6-2-16,4 0 0,2-2 15,-7-1-15,-4-2 0,6-3 0,3-1 16,-12 1-16,-7 2 0,4-6 15,2-4 1,-2 0-16,-3 3 0,-2-5 16,0-4-16,-5 3 0,-2 0 15,0 0-15,-1 1 0,-8 2 0,-4 2 16,-4-8-16,-3-7 16,-1 11-16,-3 5 0,-2-1 0,-3-2 15,-2 0-15,-4 3 0,-6-1 16,-3 1-16,-4-1 0,-1-1 0,-9-4 15,-6-4-15,6 19 0,-1 1 0,-4-7 16,-3-3-16,-1 0 16,0 2-16,-5-1 0,-6-3 0,4 4 15,4 1-15,-9-4 0,-4-2 16,0 7-16,3 4 0,-7 1 16,-5-2-16,3 0 0,2 1 0,-7 2 15,-6 0-15,1 3 0,2 3 16,-6 1-16,-6 4 0,4 1 0,5 1 15,-36 7 1,1 4-16,7 5 16,6 3-16,-6 3 0,-2 0 15,4 3-15,5 1 0,-6 10 0,-5 9 16,7 1-16,7 1 0,-10 4 16,-5 4-16,27-17 0,20-11 0,11-9 15</inkml:trace>
  <inkml:trace contextRef="#ctx0" brushRef="#br0" timeOffset="7918.2666">18025 6857 0,'0'0'0,"0"0"0,0 0 0,0 0 0,21-14 15,-21 14 1,0 0-16,24-9 0,-14 4 16,2 3-16,2 1 0,1 0 15,3 0-15,2 1 0,2 0 16,2 1-16,2 1 0,11 1 16,1 2-16,3-1 0,1-1 0,10 5 15,-1 2-15,-1-1 0,0 0 16,11 1-16,-1-1 0,-1-2 15,-2-2-15,0-2 0,1 1 16,7 0-16,-1 0 0,-2-3 16,1-2-16,-2-1 0,-3 1 15,11-2-15,-1 0 0,-3-2 0,-1 0 0,1 2 16,0 0-16,27-3 0,-10 1 16,-2-2-16,-5-3 0,-3 3 15,-2-1-15,3 0 0,2-1 16,-3 0-16,-1 0 0,1-3 15,-1-1-15,-4 1 0,-3 0 0,3 0 16,0-3-16,-4 2 0,-4 2 16,0-1-1,-2 2-15,-10-1 0,-5 1 0,2-3 0,2-3 16,-8 0-16,-3-1 0,-4-1 16,-1 0-16,1-3 0,0-2 15,-6 0-15,-4 0 0,-2-4 16,0 0-16,0 0 0,1-1 15,-12 12-15,-1-2 0,-3-5 16,-2-1-16,-2-1 0,-1 1 16,-3-3-16,-3-3 0,-2 3 15,-2-2-15,-2 0 0,-1 1 16,0-1-16,2 1 0,-4-1 16,-3-1-16,-2 0 0,-2-1 0,-1 0 15,-1 1-15,0 1 0,0 0 16,-7-3-1,-4-3-15,2 3 0,1 0 0,-10-4 0,-2 0 16,-1 4-16,-2 2 0,0 3 16,-1 2-16,-4 0 15,-2-2-15,-3 1 0,-4 2 16,-25-7-16,10 8 0,-1 3 0,-2 3 0,3 1 0,2 4 16,0 0-1,-1 0-15,1 2 0,0 1 16,-5 4-16,-5 3 0,5 1 15,3 1-15,-1 4 0,0 3 16,-2-3-16,0 1 0,-2 3 0,2 0 16,0 2-16,3 0 0,-2 4 15,-2 5-15,3 0 0,2 1 0,0 5 16,1 4-16,3-4 0,3-1 16,-2 2-16,1-1 0,2 3 15,4 0-15,2-1 0,1 0 16,3 1-16,1-1 0,5 5 0,3 0 15,3-1-15,0-2 0,4 0 16,2 0-16,1 0 0,2 2 16,7-1-1,4 0-15,2 2 0,0 2 0,-4-2 16,0 2-16,7-1 0,4 3 16,4 0-16,2-1 15,2-1-15,1-1 0,3 0 0,1 0 16,1 2-16,2 1 0,2-3 15,3-3-15,0-11 0,0 2 16,2 1-16,0 3 0,0-1 0,2-2 0,2 0 16,2 0-16,3-2 0,5 1 15,3-1-15,2 0 0,0-2 16,0 0-16,5 0 0,4 0 16,2-1-16,0-1 0,6-2 15,4 1-15,3 1 0,1-2 16,5 2-16,4 1 0,5-2 0,-4-1 0,4 2 15,3 0-15,-1 1 0,1 0 16,30 7-16,-8 0 0,-9-2 16,-8-1-16,-2-2 0,-2 0 15,-20-7-15,-16-3 0,-10-3 16</inkml:trace>
  <inkml:trace contextRef="#ctx0" brushRef="#br0" timeOffset="8772.7594">13726 6621 0,'0'0'16,"0"0"-16,0 0 0,-21-6 0,21 6 15,0 0-15,0 0 0,-22-11 16,16 7-16,2 1 0,0-1 16,1 1-16,1 2 0,2 1 15,-1-3-15,1 3 0,3 0 0,3 0 31,1 0-31,2 1 0,1 1 0,3 1 16,4 3-16,0-1 0,3 0 16,3 2-16,5-1 0,7 2 15,2 0-15,2 2 0,4 2 16,9 1-16,-1-2 0,5-2 16,6-2-16,8 0 0,-2-1 0,17-3 15,4 0-15,-5-2 0,-5 0 0,21-1 16,5-1-16,-9-3 0,-6-1 15,55-5-15,-3 3 0,-14-2 16,-10 0-16,9-1 0,5-2 16,-10 4-16,-6 3 0,11 1 15,8 0-15,-9 2 0,-7 1 0,15 1 16,10 2 0,-12 3-16,-8 2 0,7-3 15,5 1-15,-12 2 0,-6 4 16,10 5-16,7 5 0,-12-4 15,-6-5-15,4 12 0,4 8 16,-15 0-16,-10 0 0,-31-10 16,-22-7-16,-15-4 0</inkml:trace>
  <inkml:trace contextRef="#ctx0" brushRef="#br0" timeOffset="16250.2423">1184 4218 0,'0'0'0,"0"0"0,12-19 0,-5 10 0,2-2 16,-1-2-16,6-1 0,2-5 15,2 0-15,2-3 0,2-1 16,1 1-16,1-1 0,7-4 15,4 1-15,-1-1 0,-2 1 16,9-5 0,-2 0-16,-2 6 0,-2 4 15,3-1-15,1-3 0,-1 3 16,2 2-16,4-5 0,1 1 16,-1 5-16,0 2 0,4-1 15,2 0-15,-3 4 0,-4 2 0,4-2 16,3 1-16,-3 4 15,-5 2-15,13-1 0,3-2 16,-10 2-16,-2-1 0,2 3 0,0 3 16,-5-1-16,-4 2 0,5-1 15,1 3-15,-4 2 0,-4 1 16,5 1-16,5 1 0,-7 1 0,-2-2 16,6 3-16,3 1 15,-4-1-15,0 1 0,1 2 0,2 3 0,-2-4 0,-1-2 0,1 2 31,1 2-31,-3 0 0,-2 2 16,0 0-16,2 1 0,-3-1 16,-3-1-16,3 2 0,-1 0 15,-2 1-15,-3-2 0,2 3 16,-1 1-16,-2 0 0,-2 0 0,3 2 16,-1 0-16,0 1 0,-4 0 15,0 1-15,1 1 0,0-1 0,-3-1 16,1 3-16,-1 1 0,-6-5 15,-3-2-15,2 5 0,3 5 16,-3-2-16,1 1 0,-1 2 16,-1 0-16,-2-2 0,-1-2 0,-2 2 15,0 2-15,-4 0 0,1 1 16,0 3-16,2 6 0,-2-3 0,0-2 16,-1 3-16,0 2 0,-5 0 15,2-2-15,-2 4 0,2 2 16,-1-1-16,-1-2 0,-4 4 15,0 3-15,-3-3 0,0-1 0,0 8 16,-1 2-16,0-1 0,-1-4 16,-4 3-1,-1 0-15,0-3 0,-1-2 16,0 6-16,-1 3 0,-2-3 16,-1-3-16,-14 23 0,-2-3 15,5-6-15,4-5 0,-3 4 16,-1 3-16,-1-7 0,-1-5 0,-2 4 15,-3 3-15,0-2 0,1-2 16,-7 3-16,-6 2 0,6-10 0,2-7 16,-3 3-1,-4 3-15,2-5 0,3 1 0,-5 0 0,-3 1 16,2-4-16,1-5 0,-6 5 0,-4 5 16,1-10-16,4-6 0,-7 8 15,-5 5-15,7-4 0,5-3 16,-8-1-1,0 2-15,-2-11 0,0-3 0,-6 4 16,-2 2-16,7-2 16,6-2-16,-6-5 0,-5-4 15,4 0-15,0-1 0,-1-3 16,0-1-16,7-5 0,4-4 0,-6-2 16,-6-2-16,7 0 0,2-2 15,4-1-15,3 0 0,-1-6 0,1-3 16,-2-1-16,-2 2 0,4-7 15,0-3-15,3-7 0,-1-7 16,2 9-16,4 3 0,-2-4 16,0-5-16,7 0 0,4-2 0,-1-5 15,-1-2-15,2 4 0,-2 2 16,3-8-16,-2-7 0,8 3 0,1 2 0,0-5 16,-4-6-16,1 2 15,1 0-15,2-3 0,2-5 16,1 6-16,6 3 0,-6-4 0,0-3 15,7 3-15,6 3 0,-6-10 16,-2-5-16,8 6 16,4 4-16,0-9 15,4-8-15,-2 6 0,-2 5 0,4-4 16,0 0-16,1 11 0,-2 10 16,1 2-16,-1 1 0,5 2 0,0-1 15,-3-9-15,-3-5 16,3 10-16,0 6 0,5-3 0,3-4 15,-3 0-15,1 0 0,0-4 16,-3-2-16,4 5 0,2 2 0,0-2 16,-1-3-16,1 11 0,1 6 15,2-2-15,5-2 16,1 6-16,-1 1 0,-5-1 0,1-1 16,0 4-16,0 3 0,9-7 15,7-5-15,3 4 0,3 2 16,9-2-1,7 0-15,-4 5 0,-5 4 0,8 1 16,1 2-16,-4 2 0,-4 2 16,7 2-16,6 0 15,-3 8-15,-5 3 0,6 0 0,1 2 16,-2-1-16,-1-1 0,7 3 16,4 2-16,-2 2 0,-1 1 15,6 6-15,5 1 0,-9 5 0,-6 5 0,2 4 16,3 1-16,-4-3 0,-5-3 15,-15-5-15,-15-4 0,-6-2 16</inkml:trace>
  <inkml:trace contextRef="#ctx0" brushRef="#br0" timeOffset="76729.0147">27433 8390 0,'0'0'16,"-4"-14"-16,0 0 0,-1 3 0,0-1 15,-11-11-15,-6-4 16,-8-6-16,-4 3 0,-13-4 0,-11-2 15,-14-3-15,0 5 0,-27-2 16,-11 5-16,-6 2 0,11 7 0,-60 4 16,4 8-1,23 10-15,15 8 0,-12 12 16,-7 10-16,22 1 0,15 3 0,-8 8 16,-8 8-16,16 1 0,10 0 15,-9 12-15,-6 9 0,18-8 16,14-7-16,4 14 0,3 9 15,13-9-15,11-7 0,6 11 16,5 9-16,10-9 0,10-6 0,9 7 16,7 3-16,7-3 0,3-3 15,12 1-15,9 2 16,3-14-16,2-8 0,19 0 0,13 1 16,-5-7-16,0-6 0,23-5 15,16-5-15,-5-7 0,-1-6 0,21-4 16,15-2-16,-11-4 0,-7-3 0,22-2 15,17-1-15,-18-3 0,-11-2 16,10-8-16,8-6 16,-19 2-16,-15-1 0,13-8 0,9-7 15,-15 1-15,-12-1 0,7-8 16,2-7 0,-16 5-16,-11 1 0,6-8 15,4-9-15,-18 2 0,-13 1 0,1-4 16,2-6-16,-14 7 15,-10 5-15,-5-12 0,-4-6 16,-12 7-16,-6 6 0,-9-13 0,-3-8 16,-7 6-16,-2 6 0,-7-9 15,-5-4-15,0 12 0,-2 10 0,-15-5 16,-10-5-16,-1 11 0,1 8 0,-14-5 16,-12-3-16,4 8 0,3 6 15,-24-2-15,-14-1 0,1 2 16,0 3-16,-26 1 0,-20 0 15,14 7-15,8 4 0,-29 6 16,-20 3-16,21 6 0,15 4 0,-17 10 16,-12 7-16,15 3 0,10 1 0,-14 9 15,-11 7-15,24 2 0,18 1 16,-19 14-16,-11 10 0,18-3 16,13-3-16,-23 22 15,-16 15-15,36-9 0,24-6 0,11 2 16,7 1-1,-1 7-15,0 4 0,6 12 16,2 8-16,14-5 0,9 0 0,3 8 16,4 6-16,7 1 0,6 2 15,3 9-15,2 8 16,8-7-16,6-2 0,9 8 0,6 5 16,0-43-16,0-29 0,0-22 15</inkml:trace>
  <inkml:trace contextRef="#ctx0" brushRef="#br0" timeOffset="94641.833">16098 13652 0,'0'0'0,"0"0"15,0 0 1,0 0-16,0 0 0,0 0 0,0 0 16,0 0-16,0 0 0,0 0 0,0 0 15,0 0-15,0 0 0,0 0 16,0 0 0,25 13-16,-25-13 0,0 0 15,31 1-15,-31-1 16,33 1-16,-12 1 0,3 0 0,1 0 15,4 1-15,-2 0 0,0-1 0,5 1 16,-2 0-16,0-1 16,0-1-16,5 0 0,-1 0 0,-3-1 15,-3 1-15,2-2 0,0 1 16,2-1-16,1 0 0,4 1 16,1-1-16,0-1 15,-1-2-15,6 2 0,5 1 16,5-3-16,-4 0 0,2 2 15,0 1-15,-2 0 0,0 1 0,6-1 16,-3-2-16,-4 2 16,-1 2-16,-2-2 0,-1 0 15,-1 0-15,0 1 0,-1-2 16,-1 0-16,2 0 0,1 3 0,0 0 0,-1-1 16,4-1-16,3-1 0,-1 0 15,1 0-15,5 1 0,-2 1 0,2-1 16,3 1-16,-3-1 15,-1-1-15,-1 1 0,0 1 16,-1 1-16,1 0 0,-1 0 0,-1-1 16,0 2-1,-2 1-15,23-2 0,-7-3 16,-8 2-16,-4 3 0,2 0 16,3 2-16,-7-3 0,-3 0 0,0-2 15,1-1-15,-4-1 16,-3 1-16,4-1 0,3 0 15,-15 2-15,5-1 0,16-2 0,-5-3 16,-11 5-16,6 2 0,15-1 0,-5 0 16,-3 3-16,-3 0 0,3 0 15,1-2-15,-8-1 0,-4-1 0,5 2 16,4 0-16,-18-2 16,3-1-16,5 3 0,4 0 0,-6 0 15,3 1-15,7-3 0,-1-1 16,-3 0-16,3 0 0,5 1 0,0-1 15,-7 1-15,2-1 0,21 1 16,-5 1-16,-22 0 0,-2 0 0,23-1 16,1-3-16,-7 3 15,-4 3-15,0-2 0,0-3 0,-1 2 16,2-1-16,-3 1 0,-3 1 16,4 0-1,1 0-15,2 1 0,1 2 16,-8 1-16,-4 0 0,4 1 15,0-1-15,0-4 0,-3-2 0,2 3 16,1 2-16,-1-1 0,-3-1 16,4 1-16,1-2 0,-14 1 15,1 0-15,17 0 0,-5 0 16,-19 0-16,1 1 0,7-4 0,2-1 16,2-1-16,1 0 0,-2 3 15,0 4-15,-3 0 0,0 0 0,2-1 16,3-4-16,-2 1 0,-2 0 15,1 1-15,-1 1 0,-4-1 16,-2-1-16,1 2 0,0 2 16,-6-2-1,0 1-15,-3 1 0,-1 0 16,-2 3-16,-3 0 0,-1-3 16,-2-1-16,-3 1 0,0 0 0,-2-1 15,-2-1-15,-5 1 0,-2 1 16,-5-1-16,-3 2 0,1 0 15,2-1-15,0-1 0</inkml:trace>
  <inkml:trace contextRef="#ctx0" brushRef="#br0" timeOffset="104269.8578">6998 9024 0,'0'0'0,"0"0"16,0 0-16,0 0 0,0 0 0,0 0 16,0 0-16,0 0 15,0 0-15,0 0 0,-8 35 16,8-35-16,-8 34 0,-1-11 0,-3 3 16,-1 3-16,-2 3 0,-6 14 0,-2 2 15,-2 1-15,-3-3 0,-7 13 16,0 2-16,-2 2 0,4-5 0,-1 3 15,1-5-15,9-14 0,6-10 16,5-10 0</inkml:trace>
  <inkml:trace contextRef="#ctx0" brushRef="#br0" timeOffset="104388.312">6353 10230 0,'0'0'0,"0"0"0,0 0 0,-12 19 15,12-19-15,-18 27 0,1-6 16,0 3-16,-3 2 0,-10 11 15,-3 1-15,0 1 0,7-7 0,4-7 16</inkml:trace>
  <inkml:trace contextRef="#ctx0" brushRef="#br0" timeOffset="104536.379">5594 11116 0,'0'0'0,"-7"5"0,-2 2 0,-2 1 0,1 0 0,-7 5 15,-5-1-15,0-5 0,1-3 16,4-1-16,2 0 0,2 0 0</inkml:trace>
  <inkml:trace contextRef="#ctx0" brushRef="#br0" timeOffset="104683.7211">5051 11125 0,'0'0'0,"0"0"0,0 0 15,0 0-15,-23 16 0,23-16 16,-18 10-16,6-6 0,1-1 0,-2-9 16,-1-6-16,1-5 0,-1-3 15,-1-15-15,1-8 0,3 8 16,0 5-16,3 4 0</inkml:trace>
  <inkml:trace contextRef="#ctx0" brushRef="#br0" timeOffset="104837.1875">4889 10257 0,'0'0'15,"0"0"1,0 0-16,0 0 0,0 0 0,-11-20 16,11 20-16,0 0 0,-10-18 15,10 18-15,-12-32 0,8 7 16,1-3-16,3-9 0,0-6 16,0-4-16,0 7 0,0 6 15</inkml:trace>
  <inkml:trace contextRef="#ctx0" brushRef="#br0" timeOffset="104968.7596">4874 9094 0,'0'0'0,"0"0"0,0 0 15,0 0-15,0 0 0,-7-26 0,7 26 16,-6-22-16,0 6 0,3-8 16,-3-8-16,3 4 0,0 3 15,2 4-15</inkml:trace>
  <inkml:trace contextRef="#ctx0" brushRef="#br0" timeOffset="105122.6119">4881 7758 0,'0'0'0,"0"0"0,0 0 15,0 0 1,0 0-16,-4-34 0,-2 17 0,6 17 15,-10-29-15,6 16 0</inkml:trace>
  <inkml:trace contextRef="#ctx0" brushRef="#br0" timeOffset="105984.139">2100 3906 0,'0'0'0,"0"0"15,0 0-15,0 0 0,0 0 0,0 0 16,0 0-16,13 24 0,-13-24 15,15 25-15,-9-6 16,0 3-16,-2 0 0,0 6 0,-2 4 16,-2 11-16,-2-2 0,-3 15 0,0 1 31,-2-4-31,-2-6 0,-4 9 0,-6-2 0,6-11 16,1-6-16,0-4 0,2-8 0,6-9 15,8-6-15,-2-2 0,-1-2 16,1-1-16</inkml:trace>
  <inkml:trace contextRef="#ctx0" brushRef="#br0" timeOffset="106188.2286">2129 4243 0,'0'0'0,"0"0"0,0 0 15,0 0-15,0 0 0,0 0 0,0 0 16,31 8-16,-31-8 0,28 4 0,-28-4 15,34 4-15,-17-2 0,0 1 16,0 0-16,0-2 0,0-2 16,-2-2-16,-1 0 0,-1-3 15,-1-3-15,-2 1 0,-1 0 0,-1 2 16</inkml:trace>
  <inkml:trace contextRef="#ctx0" brushRef="#br0" timeOffset="106411.0593">2461 3939 0,'0'0'0,"0"0"0,0 0 16,0 0-16,0 0 0,0 0 0,8 23 15,-8-23 1,9 23-16,-9-23 0,13 38 16,-4-15-16,-2 2 0,3 7 15,-1 4-15,-2 13 0,0 2 0,1 13 16,-5 4-16,-2-8 0,-2-3 15,-1 8-15,1-4 16,-3-1-16,4-10 0,4-16 0,3-14 16,-1-5-16,-1-3 0,-1-3 0</inkml:trace>
  <inkml:trace contextRef="#ctx0" brushRef="#br0" timeOffset="106939.0176">2930 4034 0,'0'0'0,"0"0"0,0 0 16,0 0-16,0 0 0,0 0 15,0 0-15,0 0 0,0 0 0,-22 5 16,22-5-16,-25 21 0,25-21 16,-25 33-16,10-9 0,4 3 15,2 2-15,-1 16 0,2 5 16,1 9-16,0 0 0,5 8 0,4-1 15,5-11-15,3-9 0,8 0 16,4-9-16,1-6 0,2-8 0,13-10 16,6-7-16,0-8 0,0-6 0,3-12 15,1-10-15,-4-3 16,-1-2-16,1-19 0,-4-9 16,-8 3-16,-4 1 15,7-36-15,-6 3 16,-7 19-16,-4 13 0,-5 6 15,-4 7-15,-2 11 0,-1 8 16,-4 4-16,2 1 0,-7 2 0,1 3 16,-1 5-16,0 6 0,2 5 15,1 0-15,0 2 0,0 0 16,0 0-16,0 3 0,-3 5 0,2 6 16,-2 2-16,3 3 0,0 9 0,4 8 15,0 2-15,-1 3 0,2 10 16,4 10-16,-2-2 0,-3-2 15,4 18-15,-1 4 0,3 0 16,-1-8-16,7 9 0,0-2 16,5 7-16,-5-16 15,-5-14-15,0-11 0,-7-9 0,0-7 16,-2-9-16,1-7 0,-3-3 0</inkml:trace>
  <inkml:trace contextRef="#ctx0" brushRef="#br0" timeOffset="107104.6177">4254 4362 0,'0'0'15,"0"0"-15,0 0 0,0 0 0,1 22 16,-1-22-16,0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0:42:32.9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9841 4473 0,'0'0'0,"0"0"0,-8 20 15,2-6-15,1-1 0,-1 9 0,1 2 16,3 3-16,2 1 0,2 3 16,1 1-16,1 9 0,0 0 15,0 0-15,2 1 0,-1 2 16,0 4-16,-1 9 0,-2-1 16,-1 0-1,-1-2-15,-1 13 0,-2 1 16,0-6-16,-1-5 0,3 4 15,2-2-15,2-6 0,0-5 0,1-8 16,2-4-16,-1-4 0,1 2 16,0-5-16,1-1 0,1-6 15,1-3-15,-2-8 0,1-2 16,3-4-16,2-2 0,-3-1 0,-3 0 0,-2 0 16</inkml:trace>
  <inkml:trace contextRef="#ctx0" brushRef="#br0" timeOffset="3042.1499">9746 4241 0,'0'0'16,"0"0"-16,0 0 0,27-6 0,-27 6 16,30-5-16,-9 3 0,2-2 0,4 1 15,11 1-15,4 0 16,-1 1-16,-1-1 0,14 0 0,4 1 15,-2 0-15,-1 0 0,15 2 16,0 0-16,-2 0 0,-4 0 0,15 0 16,3-1-16,-8-1 0,-2 1 15,14 0-15,2 1 0,-6-2 16,-5-1-16,39-3 0,-7 1 16,-12 0-16,-9 1 0,4 1 15,0 0-15,-6-2 0,-4-2 0,7-2 16,6-1-1,-9 2-15,-7 2 0,11-3 16,6-2-16,-8 2 0,-4 0 0,7 3 16,6-2-16,-8 0 15,-5 1-15,7 4 0,3 2 16,-12-7-16,-8-4 0,10 0 0,7-3 16,-8 7-16,-7 2 0,8-3 15,4-2-15,-7 4 0,-4 3 0,6 0 16,7-1-16,-8 0 0,-3-1 15,5 0-15,5-1 0,-7 1 16,-3-1-16,4 1 0,5-2 16,-10 1-16,-7 3 0,9 1 15,5 0-15,-6 4 0,-4 1 0,6-3 16,3-2-16,-5 1 0,-7-1 0,9 1 16,5 0-16,-6-1 0,-5 0 0,7-1 15,4-3-15,-8 3 16,-5 3-16,5 0 0,4 0 15,-5-5 1,-3-5-16,4 6 0,3 1 16,-5 6-16,-2 3 0,7-4 15,6-3-15,-7 2 0,-7 3 0,7-3 16,4-3-16,-7-2 0,-4 0 0,5 4 16,6 3-16,-7 2 15,-4 0-15,4 0 0,2-1 16,-3 0-16,-1-3 0,6 3 0,4-1 15,-10 2-15,-7-1 0,5 2 16,2 0-16,-4 0 0,-2-1 0,4-1 16,5 3-16,-11 0 0,-6 0 0,6 0 15,4-1-15,-4 1 0,-6-1 16,8 1-16,3 0 16,-8-2-16,-5-3 0,0 4 0,2 0 15,-7-4-15,-3-2 0,2 2 16,1-1-1,-6 2-15,-2 0 0,3 1 16,2 0-16,-4 1 0,-2-2 16,5 1-16,3 1 0,-4-3 0,-1 0 15,-2 1-15,-1 2 16,-4-1-16,-3-3 0,-2 2 0,0 2 16,-4-3-16,-2 0 0,-3-1 15,-3 1-15,-3 0 0,-4 0 0,4-2 16,4-1-16,-13 1 0,1 0 0,2 0 15,2 0-15,-3 1 0,2 0 16,1-1-16,3-1 0,-1 1 16,-1 1-16,-2 0 0,3 1 15,3 1-15,2 0 0,6 3 16,4 3-16,-1-1 0,0 0 0,6 2 16,3 0-16,-4-2 0,0-1 0,4 3 15,-3 3-15,-6-4 0,-4-3 16,0-1-16,-2 0 0,-2-2 15,-4 0-15,-7 0 0,-1 0 16,-3 0-16,-1-2 0,-3-1 16,0 0-1,-3 0-15,0 0 0,-1 1 0,0-1 16,-2 0-16,3 3 0,-2 0 16,2 2-16,-2 0 0,0 2 15,0 1-15,0 1 0,0-1 16,-1 0-16,1 3 0,0 1 15,0 0-15,0 2 0,1 1 16,-1 1-16,0 1 0,0 0 0,-1 2 0,0 2 16,0 0-16,0 0 0,-1 1 15,0 3-15,0-3 0,-1 2 16,1 5-16,0 2 0,1-2 16,0-2-16,0 2 0,0 0 15,0 0-15,1-2 0,-1 2 16,0 0-16,1 2 15,2-1-15,-2 3 16,0-1-16,1-1 0,0-2 0,2 5 16,-1-1-16,-1-1 15,0 0-15,0-2 0,2-2 0,0-1 16,1-2-16,-1 1 0,0 1 0,0-2 16,-1 1-16,1 1 15,1 0-15,-1-4 0,2-1 0,-2 3 16,1 1-16,-2-3 15,0-1-15,-1 0 0,1 0 0,0-4 16,1-1-16,0 1 16,-1-2-16,-1-2 0,-1 0 15,0 0-15,-1 1 0,0 0 0,-1-1 16,0 0-16,0-1 16,-2-1-16,-3 0 0,2-3 0,-1 2 15,1-2-15,0-2 0,-2 1 16,1 0-16,-2-2 0,0 0 15,-1 0-15,-3 0 0,-2 0 0,0-1 0,-3 0 16,-3 0-16,0-3 16,2 0-16,-6 1 0,-3 1 0,0-3 15,-1-1-15,-9-1 0,-3-2 16,1 1-16,0 0 0,-5-2 16,-5-2-16,0 2 0,2-1 15,-12-1-15,-1 2 0,-1 0 0,1-2 0,-14 2 16,-2 1-16,8-1 15,6-2-15,-13 1 0,-1-1 16,6 3-16,4 1 0,-34-1 0,4 1 16,7 0-16,5-1 0,-2 2 15,-2 0-15,7 0 0,3-1 16,-3 0 0,-4-3-16,7 3 0,4 2 0,-8-4 15,-6-2-15,5 1 0,5 2 16,-9 0-16,-6 1 15,4-2-15,2 1 0,-8 2 0,-4 0 16,12 0-16,7 1 0,-13 1 16,-8 1-16,8-1 0,4-2 15,-5 0-15,-5-1 0,8 0 0,8 2 0,-10 2 16,-6-2-16,5 0 0,4-2 16,-7 1-16,-5 0 0,7 1 15,7 0-15,-10-1 0,-8 0 16,10-2-16,6-1 0,-5 0 15,-2-1-15,6 3 0,3 3 0,-9-2 32,-5 0-32,8 0 0,6 0 0,-9 1 15,-7 0-15,9 0 0,7 0 16,-6-1-16,-3 0 0,7-4 16,3-3-16,-7 10 0,-3 2 15,6 1-15,3 0 0,-9-6 16,-7-3-16,12 4 0,7 2 15,-11-2-15,-6 1 0,5-1 0,5 0 0,1 5 16,-1 4-16,3-5 0,6-3 16,-9-2-16,-5-2 0,13 5 15,8-1-15,-8 1 0,-5-1 16,7 2-16,6-1 0,-7 0 16,-5-4-16,6 2 0,6 0 0,-6 0 15,-7 0-15,10 0 0,5 2 0,-7-2 16,-5 0-16,9 1 0,4 2 15,-3 0-15,-3 1 0,3-1 16,1 2-16,-3-1 0,-1-2 16,8 3-16,8 0 0,-9 1 15,-4 0-15,9-2 0,5-2 0,-5 2 16,-3-1 0,1 2-16,3 2 0,-3 1 15,-4 0-15,8 0 0,6-1 16,-1 0-16,0-1 0,5-4 15,2-3-15,-4 3 0,-3 1 16,8 3-16,5 1 0,-4-3 16,-4 0-16,4-2 0,4 0 15,-1-1-15,1 0 0,2 3 0,2 0 0,0 1 16,-1 0-16,6-1 0,4-2 16,0 0-16,0 0 0,6 3 15,6 2-15,-4-5 0,-5-5 16,6 1-16,4 0 0,9 3 15,-3 3-15,3 1 0,2 1 0,-2-4 16,1-1 0,2 1-16,0 0 0,0-1 15,-1 1-15,2-2 0,2-2 16,1 1-16,0 1 0,4 0 16,0 0-16,-2-1 0,2 1 15,0 0-15,0 0 0,0 0 16,0 0-16,0 0 0,0 0 0,0 0 15,0 0-15,0 0 16,2 0-16,2 0 0,2-1 16,-1 1-16,2-1 0,1 1 15,0 0-15,4 0 0,0-1 0,3 1 16,3 0-16,-1-2 0,1 1 16,7-3-16,2 1 0,0-2 15,2 1-15,1 0 0,2 1 16,0 1-16,0-1 0,10 0 15,-2-1-15,1 0 0,-1 0 16,2 2-16,1 1 0,0 0 16,0 1-16,9-2 0,-1 1 15,-1 1-15,-3 0 0,15-3 16,3-3-16,-6 5 0,-5 1 0,5 0 0,5 0 16,-2 0-16,-1 1 0,13-2 15,4 0-15,-4-1 0,-3 0 16,37-4-16,-4-1 0,-15 1 15,-8 2-15,4 0 0,3-3 16,-9 5-16,-4 2 0,10-2 16,6-3-16,-8 1 0,-8 1 0,8-2 15,5-2-15,-8 5 0,-2 2 0,7-1 16,4-1-16,-8-2 0,-6 0 16,7 1-16,3-1 0,-8 3 15,-6 1-15,4-2 0,4-1 16,-4 1-16,-3 1 0,4-3 15,3-3-15,-6 4 0,-5 3 0,6-2 16,4-1 0,-7 0-16,-6-1 0,5 0 15,5 0-15,-4-2 0,-3 2 0,5 4 16,4 3-16,-11-3 16,-7-1-16,5 1 0,4 1 15,-2-1-15,-1 0 0,0-2 0,3-1 16,-6 1-16,-1 1 0,2 1 15,1 0-15,-6 0 0,-5 0 0,3-5 16,2-1-16,-4 1 0,-2 2 16,-4 0-16,-2-1 0,-2 3 15,-2 0-15,6 0 0,4-1 16,-3 2-16,0-2 0,0 2 0,2 0 16,-7 2-16,-4 1 0,-4-2 15,0-1 1,-8 3-16,-2 0 0,-9-6 15,-3-6-15,-5 4 0,-2 2 0,-3 0 16</inkml:trace>
  <inkml:trace contextRef="#ctx0" brushRef="#br0" timeOffset="4077.4694">11544 6200 0,'0'0'16,"20"-4"-16,0 1 0,0-2 0,3 1 15,13-4-15,8-1 0,12-1 16,4 1-16,3-1 0,3-1 15,10-3-15,-2 0 0,8 1 0,-2 5 0,-2-1 16,0 1-16,35-4 0,-10-2 16,-8 1-16,-6 1 0,0 2 15,-1 2-15,-1 0 0,0 3 16,2-3-16,3-4 0,-3 2 16,0 3-16,1 3 0,-1 4 15,-2-2-15,-1-2 16,6 1-16,4 1 0,-5 2 15,-4 2-15,0-3 0,0-2 16,0 0-16,1 1 0,4 0 16,5 1-16,-5 5 0,-4 3 15,4-7-15,3-3 0,-3-1 16,-3 0-16,3 3 0,2 2 16,0-2-16,0-1 0,1 2 0,1 2 0,-4-1 15,-1-2-15,2 1 0,4 2 16,-5 1-16,-4 3 0,-1-5 15,0-1-15,-1 1 0,-1-1 16,1 2-16,0-1 0,-1 8 16,0 5-16,1-6 0,1-5 15,-5-1-15,-3 1 0,2-2 0,2 1 16,-1 1-16,-2 2 0,4-4 0,2-1 16,0-1-16,1-2 0,1 3 15,2 0-15,-4 2 0,-4-1 0,8-1 16,3-3-16,-1 1 15,-3-1-15,3-1 0,0-1 16,-4 0-16,-2 1 16,3 0-16,0 0 0,-1-1 15,1-2-15,4 2 0,2 0 16,-5 1-16,-3 2 0,1 1 16,2 2-16,-5-2 0,-3-2 15,0 1-15,0-1 0,-4 3 16,-2 0-16,-1-1 0,-1-1 15,-9 1-15,-5 0 0,-2 0 0,-2 0 0,-5 0 16,-5-2-16,-1-1 0,-1-3 16,-11 7-16,-7 6 0,-6-6 15,-6-3-15,-4-2 0,-3-3 0,-2 1 16,-2 4-16,-1 0 0</inkml:trace>
  <inkml:trace contextRef="#ctx0" brushRef="#br0" timeOffset="5326.9869">18478 6336 0,'0'0'16,"0"0"-16,0 0 0,0 0 0,25-22 0,-25 22 16,38-22-16,-12 7 0,2-5 15,20-8-15,7-2 16,0 0-16,1 0 0,20-11 15,18-10-15,4 0 0,-10 8 0,16-10 16,1 2-16,21-6 16,-20 12-16,-1 1 0,0-1 15,-19 10-15,-13 5 0,5 3 0,2 1 0,-13 6 0,-8 3 16,-1 0-16,0 1 16,-10 7-16,-5 6 0,-7-1 0,-2 3 15,-14-2-15,-6 2 0,-7 5 16,-3 1-16,-3 3 0,-1 0 0,-3 7 15,-3 7-15,0-8 16,-1 2-16,-8 3 16,-4 2-16,-2 2 0,0 1 15,-5 6-15,-2 4 16,2-6-16,0-1 0,-12 14 16,-7 7-16,-1 4 0,5-5 15,-14 17-15,9-10 0,-3 1 0,-2 0 16,6 0-16,4 2 0,4-10 15,3-5-15,2-3 0,1 1 0,8-5 16,5-1-16,1-4 0,-2-2 16,3-5-16,2-5 0,5-5 15,5-6-15,4-7 0,-4 3 0,4-3 16,-2-3-16,0-3 0,-1-3 16,-2-5-16,0-7 0,-1 3 15,1-2-15,0-6 16,2-7-16,0-2 15,-1-3-15,2-4 0,0-2 16,0-2-16,0-1 0,-1-10 16,1 0-16,-1 2 0,0 4 0,-4-1 15,-2 1-15,-3-4 0,0 4 16,-1 1-16,-2 0 0,3 0 16,2 4-16,2 1 0,1 3 0,1 3 15,1 1-15,0 4 0,2 4 16,1 2-16,1 2 0,0 4 0,0 1 15,1 5-15,0 2 0,0 4 16,-1 3-16,1 2 0,2 3 16,-2 2-16,2-1 0,0 3 15,0 5-15,4 0 0,2 3 0,-2 0 16,1 2-16,3-1 0,2 3 16,0 1-16,1 2 0,3 2 15,2 2-15,4 0 0,3 0 0,2 5 16,3 3-16,2-1 0,2-1 15,9 6-15,1 0 0,0-2 16,2 0 0,4 6-16,-1 2 0,-4-2 15,-2-1-15,-1-2 0,-1 1 16,1 4-16,-3-1 0,-3-3 0,-3-4 16,-3-1-16,0 1 0,3-3 15,3-2-15,-9-2 16,-4-4-16,-2-1 0,-1-4 0,-1 1 15,-2-2-15,-3-4 0,-2-3 0,-2 0 16,-3-3-16,-1 0 0,-3 0 16,-2-2-16,-1-2 0,0 4 0,-2-4 15,-3 0-15,-4 0 0,-4-3 16,-5 0-16,-6-3 0,-7-4 16,-6 0-16,-3-2 0,-4 0 15,-4 0-15,-14-6 16,-1 0-16,-3-2 0,-1 2 15,-13-1-15,-2 1 0,-5 0 16,5 0-16,2-1 0,2-2 16,-28-3-16,13 6 15,14 1-15,8 1 0,9-2 0,3-1 16,5 3-16,3 0 0,6 4 16,4 3-16,7 0 0,4 0 0,3 1 0,1 3 15,2 1-15,1 2 0,7-2 16,3-2-16,9 2 0,1 1 15,-1 1-15,2 1 0,0 1 16,0 2-16,0 1 0,-2 2 16,2 0-16,0 0 0,1 1 15,1 0-15,2 1 0,1 0 16,3 2-16,3-2 0,-3 0 0,0-1 0,-2-1 16</inkml:trace>
  <inkml:trace contextRef="#ctx0" brushRef="#br0" timeOffset="5581.0024">20615 5851 0,'0'0'16,"0"0"-16,0 0 0,0 0 0</inkml:trace>
  <inkml:trace contextRef="#ctx0" brushRef="#br0" timeOffset="9244.1314">15142 4113 0,'0'0'0,"0"0"16,0 0-16,0-25 0,0 25 0,-5-23 16,-2 8-16,-1 0 0,0-1 0,-8-4 15,-1-2-15,-2 1 0,-2 0 16,-3 2-16,-4-1 0,-2 2 15,-1 2-15,-11-3 0,-2 4 16,0 2-16,1 0 0,-11 1 16,-2 2-16,3 5 0,5 4 15,-12 2-15,-1 1 0,6 2 0,5 1 0,-2 7 16,-1 5-16,2-1 0,2-1 16,-10 7-16,0 5 0,3-1 15,5-2-15,0 5 0,1 3 16,5 0-16,4 3 0,-15 22 15,8-2-15,8-6 0,7-6 0,3 3 32,3 2-32,6-1 0,5 2 15,0-3-15,-2 2 0,5-4 0,1-4 0,2 8 16,2 6-16,4-6 0,2-2 0,7 1 16,4 1-16,-2-3 0,1-2 15,3 3-15,3 2 16,1-2-16,-1-2 0,6-2 15,3 1-15,2-7 0,1-3 0,6 1 16,3 1 0,1-5-16,2-4 0,4-2 15,3 1-15,1-5 16,1-4-16,8-2 0,7 1 0,-6-4 16,-3-2-16,12-2 0,6-3 15,1-2-15,1-5 0,6 0 16,5-2-16,-6 1 0,-4-1 15,4-1-15,4-1 0,-9-3 0,-7-2 16,0-6-16,0-4 0,-9-1 16,-5 1-16,3-5 0,4-1 15,-10 0-15,-4 2 0,0-9 16,1-4-16,-4 3 0,-3 3 16,1-5-16,2 0 0,-8-1 15,-4 0-15,1-4 0,1-3 0,-3 4 0,-4 4 0,-5-4 16,-6-2-16,-2 2 0,-1 3 0,-4-4 15,-4-2-15,0 2 16,-2-2-16,-1 1 0,-1 3 16,-2 0-16,-1 2 0,-3-6 15,-2-3 1,1 9-16,-1 7 0,-3-4 16,-3-3-16,-3 4 0,-4 3 0,-6-4 15,-4-4-15,2 6 0,3 5 16,-10 0-16,-6 1 0,0-1 0,1 1 15,-6-1-15,-4-1 16,5 7-16,3 5 0,-4 0 0,-3 0 16,-1 1-16,-2-1 0,0 5 15,0 4-15,2 0 0,2 1 0,-12 1 16,-7 0-16,2 5 0,2 3 0,-8 2 16,-7 2-1,8 6-15,2 5 0,-5 5 0,-4 5 16,7-3-16,7-2 0,-3 8 0,-2 4 15,8 1-15,3 1 16,0 5-16,-2 3 16,10-3-16,7-2 0,0 11 15,-1 8-15,8-5 0,8-3 0,-1 7 16,2 4-16,1 1 16,0-3-16,4 9 0,2 4 15,6-3-15,3-2 0,2 3 0,1 6 16,3-10-16,4-7 0,6 4 15,3 1-15,4-6 0,2-7 0,12 2 16,6-1-16,1-9 0,1-6 0,11 1 16,9-2-16,-6-2 0,-2-3 15,12-3-15,6-4 16,-2-2-16,-1-5 0,5-1 0,3-2 16,1-8-16,1-4 0,15-8 15,11-4-15,-4-3 0,-1-4 0,6-4 16,5-2-16,-7-3 0,-6-2 15,3-5-15,1-1 0,-11-1 0,-7 4 16,3-10-16,3-2 0,-12-1 16,-7 2-16,3-5 0,2-5 15,-11 3-15,-9-2 0,3 0 16,0-1 0,-8 4-16,-7 4 0,-6-8 0,-4-3 15,-4 5-15,-1 3 0,-11-3 16,-7-2-16,-5 5 0,-5 2 15,-9-3-15,-8-3 0,0 4 16,-1 3-16,-11-3 0,-7-3 16,2 5-16,1 4 0,-14-1 15,-9-4-15,1 5 0,2 2 0,-9 4 16,-4 1-16,7 3 0,4 2 0,-5-1 16,-4 4-16,6 3 0,4 4 15,-5 3-15,-3 3 0,8 4 16,7 3-16,-6 1 0,-3 2 15,4 6-15,1 6 0,-4-1 16,-4-2 0,6 2-16,4 1 0,-6 8 0,-4 6 0,2 0 15,2 2-15,-5 5 0,-4 4 16,4 3-16,2 2 0,-7 10 16,-5 8-16,7 0 0,5 1 0,-4 11 15,-1 4-15,9 0 0,7-2 16,-1 14-16,-2 12 15,10-4-15,6-3 0,12-28 0,10-19 16,7-14-16</inkml:trace>
  <inkml:trace contextRef="#ctx0" brushRef="#br0" timeOffset="22387.1912">22845 5377 0,'-5'2'0,"-16"8"0,-8 3 0,-6 3 0,0-3 15,-16 9-15,-13 7 0,-5 9 16,4 2 0,-17 11-16,16-8 0,18-6 15,13-5-15,17-6 0,12-3 16,16-4-16,11-3 0,5-6 0,11 2 15,5-1-15,4 1 0,-3 2 16,-2 0-16,-4 2 0,-5 2 16,-6 3-16,-4 2 0,-5 4 15,-5 1-15,-3 6 0,-4 4 0,0 2 0,-2 1 16,-2 4-16,0 3 0,-2 0 16,0 1-16,-2-3 0,-2-1 15,-1 0-15,-1-1 0,-1 0 16,0-2-16,-2-8 0,0-7 0,-1-6 15,-3-3-15,7-6 16,2-4-16,5-12 0,1-10 0,1 5 0,-1 3 16,0 0-16</inkml:trace>
  <inkml:trace contextRef="#ctx0" brushRef="#br0" timeOffset="22641.2957">23073 5835 0,'0'0'0,"4"-4"15,0 0 1,1-2-16,-1 1 0,1 1 0,2 1 16,1 1-16,-1 2 0,2 4 15,1 2-15,1 4 0,0 2 0,1 9 16,-1 6-16,-2 2 0,-1 4 16,-3 3-16,0 3 15,-2 11-15,-2 1 0,-2 2 0,-2 3 0,-2 7 0,1-2 16,-1 7-16,-1-2 0,-1-7 15,1-4-15,0-6 0,1-4 16,0-7-16,1-6 0,-2-2 16,0-5-16,1-10 0,1-3 0,-3-10 15,0-6-15,-5-6 16,-5-5-16,-3-12 16,-2-9-16,6 8 0,2 6 15,4 5-15</inkml:trace>
  <inkml:trace contextRef="#ctx0" brushRef="#br0" timeOffset="22642.2957">23054 6192 0,'0'0'0,"0"0"16,6-11-16,-3 7 0,1 2 0,-1 4 16,0 3-16,-3 5 0,-2 2 15,-4 6-15,-4 3 0,-5 3 0,-3 3 16,-9 10-16,-2 1 0,-3 9 16,3 0-16,1-5 0,4-2 15,-3 1-15,3-5 0,5-6 16,4-5-16,4-7 0,3-4 0,5-8 15,4-3-15,9-9 0,7-7 16,-4 2 0,-2 2-16,-2 2 0</inkml:trace>
  <inkml:trace contextRef="#ctx0" brushRef="#br0" timeOffset="23396.9675">23845 5493 0,'0'0'16,"0"0"-16,0 0 0,0 0 16,0 0-16,24 16 0,-24-16 15,24 23-15,-13-7 16,-4 4-16,-2 6 0,-6 0 0,-5 0 16,-10 9-16,-9 1 0,-12 8 15,-6-1-15,-5-1 0,-3 1 0,-5 0 0,8-7 16,-2 1-16,6-6 0,10-5 15,6-6-15,9-5 0,5-2 16,7-3-16,4-4 0,9-4 16,6-3-16,-2-1 0,-2 2 0,-3-1 15</inkml:trace>
  <inkml:trace contextRef="#ctx0" brushRef="#br0" timeOffset="23397.9675">23492 6148 0,'0'0'0,"0"0"0,0 0 15,0 0-15,0 0 0,0 0 16,-17 27-16,17-27 0,-14 19 15,8-7-15,-1 2 0,1 1 16,-2 3-16,0 2 0,2 1 0,0 2 16,2-1-16,-1 8 0,3-1 15,1 2-15,1 3 0,1-1 16,1 1-16,4 1 16,3-2-16,-1-4 0,2-1 0,2-2 15,2-4-15,6-3 16,4-3-16,11-11 0,8-5 0,10-3 15,6-3-15,22-6 16,6-4-16,12-6 0,-3-1 0,5-5 16,-10-1-16,6-1 0,-30 8 0,-20 6 15</inkml:trace>
  <inkml:trace contextRef="#ctx0" brushRef="#br0" timeOffset="23648.7726">24550 5506 0,'0'0'16,"0"0"-16,0 0 0,-6 22 0,6-22 15,-4 21-15,4-21 0,-9 30 16,3-11-16,0 1 0,-2 3 15,0 1-15,2 0 0,-4 10 16,0-1-16,-1 0 0,0-2 0,-5 9 16,0-1-16,1-6 0,2-4 15,1-4-15,2-1 16,2-10-16,3-4 0,1-3 0,0-1 16,1 0-16</inkml:trace>
  <inkml:trace contextRef="#ctx0" brushRef="#br0" timeOffset="24151.4543">25158 5329 0,'0'0'0,"9"0"0,5 0 16,3 0-16,0 3 0,13 3 15,4 2-15,0 5 0,-4 1 0,6 6 16,-4 4-16,-7-2 0,-5-1 0,-8 7 15,-9 1-15,-6-2 16,-7-3-16,-10 7 0,-8 4 16,-2-5-16,-1-3 0,-9 4 0,-1-2 15,1-1-15,0-1 0,0-1 16,-1 0-16,5 1 0,3-2 0,4-2 31,6-6-31,10-4 0,3-3 0,5-1 16,2-3-16,11-1 0,6-2 15,13-3-15,10-1 0,3-2 16,3-1-16,-1-1 0,-1-3 16,-5-3-16,-2-3 0,-4 2 15,-7 2-15,-6 3 0</inkml:trace>
  <inkml:trace contextRef="#ctx0" brushRef="#br0" timeOffset="24666.857">25153 5619 0,'0'0'0,"0"0"16,0 0-16,0 0 0,-17 24 0,17-24 16,-18 28-1,7-10-15,-1 2 0,-2 4 16,-1 4-16,-5 7 0,1 0 16,1 2-16,2 2 0,-2 7 15,5-2-15,4-1 0,5-2 16,4-1-16,3-1 0,12 5 15,11-4-15,8-3 0,8-2 16,12-2-16,10 0 0,11 3 0,0-4 0,5 3 16,-5-3-16,-14-3 0,-10-1 0,1 8 15,-18-2-15,-17-6 16,-10-3-16,-16-4 0,-11-1 16,0-9-16,-6 3 0,-13 1 0,-7-1 15,-5-2-15,-2-2 0,-7 2 16,-8-1-1,-1-3-15,-2 0 16,-19-5-16,-15-2 0,-23-3 16,27-3-16,20-2 0,15-2 0,20 2 15,15 2-15,9 3 0</inkml:trace>
  <inkml:trace contextRef="#ctx0" brushRef="#br0" timeOffset="24667.857">24374 6530 0,'0'0'16,"0"0"-16,0 0 0,0 0 0,0 0 16,0 0-16,41 2 0,-13-2 15,8-1-15,8 2 0,8 1 16,17 0-16,3 1 0,16-2 0,0-2 16,-5 1-16,-18-1 0,-14 1 0</inkml:trace>
  <inkml:trace contextRef="#ctx0" brushRef="#br0" timeOffset="25152.8552">26342 5552 0,'0'0'16,"0"0"-16,0 0 15,-1 20-15,1-20 0,-4 21 16,1-4-16,1 1 0,0 2 0,0 3 16,0 3-16,-2 8 15,1-1-15,-1 4 0,-1 1 16,1 8-16,-1-4 0,0 1 0,-2-1 16,2-4-16,-1-4 0,0 3 15,-2-4-15,1-4 0,2-5 0,-1-6 16,2-5-16,-2-10 0,0-3 0,0-1 15,2 0-15,1 1 0</inkml:trace>
  <inkml:trace contextRef="#ctx0" brushRef="#br0" timeOffset="25657.3382">26520 5332 0,'0'0'0,"6"0"15,3 1-15,1 1 0,1 2 16,2 2-16,2 3 0,2 4 16,0 1-16,-2 4 15,0 3-15,-4 1 16,-1 1-16,-3 9 0,-2 3 16,-2-3-16,-1-1 0,-4 5 0,-2 4 15,-4-2-15,-2-4 0,-6 12 16,-1 4-16,0-5 0,2-4 15,-8 5-15,-6 1 16,0-7-16,1-5 0,-9 1 0,-5 2 0,2-6 16,-1-6-16,-16 3 0,-6-2 15,9-5-15,6-3 0,-7 1 0,18-5 16,11-6-16</inkml:trace>
  <inkml:trace contextRef="#ctx0" brushRef="#br0" timeOffset="25658.3382">26150 6951 0,'0'0'0,"0"0"16,0 0-16,-15 14 0,15-14 0,0 0 15,-20 21-15,20-21 0,-15 23 16,6-12-16,-1 1 0,1 1 16,1-1-16,2 1 0,0 2 15,3-3-15,1 0 0,3 0 16,3-1 0,4-1-16,2 0 0,10 1 0,5-1 15,0-2-15,2-3 0,3-3 16,3-5-16,3-2 0,-3-3 15,-2-5-15,-1-6 0,-5 1 16,-3 0-16,1-7 0,-3-1 16,-4 1-16,-4 1 0,-8 0 15,-6-1-15,-1 2 0,-2 1 16,-8-1-16,-8 0 0,-2 2 0,-2 4 0,-6 2 16,-6 2-16,-3 1 15,-5 0-15,11 3 0,8 3 0,5 0 16</inkml:trace>
  <inkml:trace contextRef="#ctx0" brushRef="#br0" timeOffset="25908.3154">26615 6683 0,'0'0'0,"0"0"15,-26-11-15,26 11 0,-29-11 0,29 11 0</inkml:trace>
  <inkml:trace contextRef="#ctx0" brushRef="#br0" timeOffset="28459.2786">13287 4964 0,'0'0'0,"0"0"15,0 0-15,0 0 0,0 0 0,0 0 16,0 0-16,34 0 0,-34 0 0,25 2 15,-25-2-15,30 1 0,-14-1 16,3 1-16,6 0 0,-3 1 16,0 1-16,8-2 0,0 0 15,2 0-15,3 1 0,1 1 16,3 1-16,0-1 0,3 1 16,15 2-1,5 0-15,-5-1 0,-4-1 0,8 0 16,-3 3-16,8 2 0,-6 1 15,-1-1-15,-2-2 0,-3-2 16,-2 1-16,1-1 0,0 1 16,-1 1-16,-5 0 0,-3 0 15,-1 0-15,-6-3 0,-4 0 0,-6-2 16,-5-1-16,-6-1 0,0 1 0,-2-1 16,-1 0-16,-1-1 0,-3-3 15,-2 3 1,-1 1-16,-2 0 0,-1 0 0,-1 0 0,2 1 0,-4-1 15,1 4-15,-1-4 0,0 3 16,0-3-16,0 3 0,0-3 16,0 0-1,0 2-15,0-2 0,2 2 16,-2-2-16,1 3 0,-1-3 16,-2 4-16,0-3 0,-2 1 15,0 1-15,-3-3 0,-1-2 16,0 0-16,1 0 0,2 0 15</inkml:trace>
  <inkml:trace contextRef="#ctx0" brushRef="#br0" timeOffset="29456.9276">12657 4251 0,'0'0'15,"0"0"-15,0 0 0,0 0 0,0 0 16,-23-17-16,23 17 16,-26-12-16,9 7 0,-4-2 0,-4-2 15,-2 3-15,0 2 0,-12-2 16,-3 0-16,2 1 0,0 2 16,-13 2-16,-3 1 0,4 2 15,5 3-15,-10 2 16,2 1-16,8 2 0,5 0 15,0 3-15,0 3 16,5 1-16,4 0 0,-3 8 0,5 1 16,2-2-16,1-2 0,-1 4 15,1 3-15,1 0 0,3 0 0,-2 4 16,-2 1-16,3-2 16,0-3-16,2 7 0,1 1 15,3-3-15,2-2 0,-1 3 0,1 3 16,1-2-16,2-3 0,3 2 15,3-1-15,4-2 0,1-6 0,6 3 0,2 2 16,3-6-16,2-1 0,2-1 16,2 1-16,1-4 0,-1-1 15,5-3-15,4 0 0,1-4 16,2-2-16,2-1 0,1-2 16,-3-1-16,3 0 0,4-4 15,4-2-15,2 0 16,0-1-16,10-3 0,2 0 15,-3-3-15,-1 1 0,2-2 16,4-4-16,-3 0 0,-3 0 0,11-5 16,1 0-16,-4 2 15,-3-1-15,0-3 0,0-2 16,-5 1-16,-2 0 0,18-13 0,-8-2 16,-24 17-16,0 1 0,15-13 15,-3 1-15,-22 8 0,-1-2 0,4-4 16,2-2-1,-8 6-15,0-1 0,-3-3 0,1-3 0,-5 2 16,-2 1-16,-3-2 0,-1 0 16,-1 2-16,0 3 0,-2 1 15,0-2-15,-1 6 0,0 0 0,-2-2 16,-2-2-16,-1 3 16,0 1-16,-3 1 0,-1-1 15,-3 2-15,-4-1 0,-6 0 0,-6 3 16,-3 0-16,-1 4 0,-5-2 15,-4-2-15,0 3 0,2 3 0,-10 1 16,2 4-16,-1 1 16,-1 3-16,-1 1 0,-2 1 0,3 1 15,2-1-15,-7 7 0,0 3 16,7-2-16,3-1 0,3 6 0,3 2 16,4 1-16,2 2 0,2 3 15,3 2-15,4 2 0,4 1 0,5 2 16,3 4-16,4-6 0,3 0 15,6 2-15,6 3 16,-2-9-16,-2-5 0,-1-5 0</inkml:trace>
  <inkml:trace contextRef="#ctx0" brushRef="#br0" timeOffset="36323.3666">17589 8136 0,'0'0'0,"0"0"0,-9-17 0,2 6 16,-2-1-16,-3-3 0,-3-6 0,-7-5 0,-2-1 15,-12-8-15,-3-1 16,-3 4-16,-1 2 0,-17-5 15,-6 1-15,1 1 0,1 3 0,-20 1 16,-4 5-16,-7 2 0,6 6 16,-41 5-16,9 7 0,16 3 15,11 2-15,-2 6 16,-2 6-16,11 2 16,9 4-16,-3 9 0,-1 6 15,7-5-15,5-2 0,-2 11 0,-1 7 16,9-6-16,5-3 0,1 6 15,-1 4-15,4 1 0,2 1 16,-1 2-16,0 2 0,8-1 16,6 0-16,1 9 0,-1 4 0,6-6 15,4-3-15,7 2 16,5 1-16,7-5 0,5-3 0,2 10 0,2 4 16,1-11-16,1-7 0,8 3 15,4 0-15,3-2 0,3-5 16,12 3-16,7 0 0,-2-7 15,-2-6-15,10-1 0,8-2 0,0 0 0,1-2 16,8 5-16,8 3 16,-3-7-16,-1-2 0,10-4 0,8-1 15,-4-2-15,0 0 16,11 0 0,8 3-16,-5-2 0,-3 0 0,7-1 0,5-2 15,-8-4-15,-6-3 16,9-1-16,5 0 0,-6 2 15,-4-1-15,9-2 0,5-1 16,-8-2-16,-7-1 0,7-4 0,6-3 16,-9 1-16,-7 0 0,7-1 15,5 0-15,-7-1 0,-6-3 16,6-3-16,5-5 0,-10 5 16,-7 2-16,5 1 0,3-1 0,-10-3 0,-6-5 15,4 1-15,4-1 16,-7 2-16,-5 2 0,2-2 0,2-1 15,-10-1-15,-4 0 0,-4-2 16,-1-3-16,-6 2 0,-4-3 16,-1-8-16,0-6 0,-6 9 15,-3 3-15,-4-1 16,-3 1-16,-7 1 0,-6 1 16,-4-8-16,-3-6 15,-4-3-15,-1-4 0,-4-5 0,-4-2 16,-2 3-16,-2 3 0,-8-5 15,-6-4-15,-4 1 0,-1 2 16,-9-6-16,-4-4 0,-3 3 16,-3 1-16,-8-4 0,-6-2 0,2 5 0,3 5 15,-15-4-15,-9-1 16,2 3-16,2 1 0,-9 1 0,-6 0 16,4 3-16,2 4 0,-9-2 15,-6-1-15,5 8 0,4 3 16,-11 3-16,-7 2 0,7 4 15,6 6-15,-9 5 0,-7 2 0,11 2 0,6 2 16,-15 3 0,-8 2-16,10 7 0,9 6 0,-10 4 0,-4 2 15,10 1-15,8 0 16,-6 13-16,-4 6 0,10-3 0,7-3 16,-5 9-16,-3 5 0,13 3 15,8 2-15,-2 2 16,-4 2-16,10-2 15,7-2-15,3 6 0,1 5 0,13-7 16,7-3-16,-4 9 16,-3 6-16,11-3 0,6-1 15,-5 6-15,0 2 0,5-1 16,5-1-16,1 10 0,-1 6 16,5-6-16,4-5 0,4-21 0,6-15 0,1-11 0</inkml:trace>
  <inkml:trace contextRef="#ctx0" brushRef="#br0" timeOffset="43785.8009">9611 17501 0,'0'0'0,"0"0"0,0 0 16,26-7-16,-19 4 0,2 0 0,2-1 15,2 0-15,3 0 0,7-3 0,3-2 0,0 1 0,-1 0 16,3 0-16,1 0 0,2 0 16,1 1-16,15-2 15,6-1-15,-3 2 0,-1 1 0,9 0 16,2 2-16,-2 0 0,1 1 0,12 1 15,1 0-15,-7 0 16,-4 0-16,19 2 16,8 3-1,-6-4-15,-4-2 0,-15 1 16,-10 3-16,25-2 0,-4-1 16,-11 1-16,-7 0 0,1 0 15,2-1-15,-6 1 0,-5 1 0,12-2 16,6-1-16,-8-1 0,-6-1 15,8 3-15,5 2 0,-8 4 16,-5 2-16,3-2 16,3-2-16,-8 0 0,-6 0 0,9 1 15,7 0-15,-9 1 16,-3-1-16,5-2 0,5 1 0,-4 1 16,-2 3-16,6-1 15,5 2-15,-9-4 0,-5 0 0,6 0 16,4 0-16,-5 2 0,-4 3 15,6-1-15,5-1 0,-8 1 16,-7 1-16,6-6 0,4-2 16,-4 2-16,-3 2 0,2 1 15,4 1-15,-6-1 0,-6 0 0,5-3 0,4 0 16,-6 2-16,-6 1 0,9 0 0,4 1 16,-10-1-16,-8 0 0,9 3 15,7 0-15,-9-2 0,-8-3 0,8 0 16,5-1-16,-8 0 15,-6 0-15,10 1 0,5-1 16,-7 1-16,-6 0 16,8-2-16,5 0 15,-8 0-15,-5 0 0,8 0 0,5-1 16,-18 3-16,0 3 0,21 0 16,-1 0-16,-23-4 0,-1 0 0,27 2 15,1 0-15,-25 0 16,-2 1-16,25-1 0,0 0 15,-24-2-15,-2-2 0,8 4 0,6 3 16,-6-4-16,-3-1 0,5 2 0,5 2 16,-5-3-16,-4-1 0,4 0 15,1 1-15,-4-1 0,-2 1 0,2-2 16,2 0-16,-4 1 16,-2-1-16,2-3 0,1-1 15,-7 0-15,1-1 16,2 1-16,4 0 0,-5 1 15,-4-1-15,3 2 0,4-1 16,-1 1-16,-2 0 0,0 0 16,-1 1-16,1-1 0,-1 0 0,3-1 15,-1 0-15,-7 2 16,-2 1-16,2 0 0,2 0 16,-1 1-16,-1 2 0,1-4 0,1-1 0,-3 1 15,-2-1-15,2 1 0,2 1 16,-2 1-16,-3 2 15,1-1-15,1-1 0,-5 0 0,0 1 16,-2-1-16,-2 1 16,1-2-16,2 1 0,-1-1 15,0 1-15,-5-2 0,-2 0 0,-1-1 0,1 2 0,-1-1 16,-1 1-16,0 0 0,-3 0 16,-3 0-16,-1-1 0,-1-2 15,-2-3-15,-2 0 0,-1 0 0,-1-2 16,1 2-16,3 0 15</inkml:trace>
  <inkml:trace contextRef="#ctx0" brushRef="#br0" timeOffset="167364.5363">12847 3516 0,'0'0'0,"0"0"0,0 0 16,0 0-16,0 0 0,0 0 0,23-5 0,-23 5 15,0 0-15,25-4 0,-25 4 16,25-4-16,-12 2 0,3 0 15,3 1-15,0-2 0,0 2 0,1-1 16,0 0-16,1 2 0,1 1 16,8 1-16,0-1 0,-2 1 15,-2 0 1,3 0-16,3 0 0,-4 0 0,0 1 0,7 1 16,3-1-16,-3 0 0,-2-2 0,2 1 15,2 0-15,-3 0 16,-2-1-16,3 1 0,4-4 15,-4 2-15,-3 2 0,7-2 0,-2 1 16,-1-1-16,1 1 0,-1-2 16,1-2-16,-2 3 0,-2 2 15,2-1-15,2 0 16,-4 1-16,-1-1 0,0 1 0,1-1 16,0 1-16,1-1 0,-1 1 15,-1 0-15,1-1 0,1-1 16,-1 0-16,-1 2 0,1-4 15,0 1-15,0 1 0,1 0 0,-4-1 0,-1 0 16,2 0-16,2 0 16,-2 0-16,-2 1 0,-1-2 0,1 2 15,0-1-15,-1 0 16,2 0-16,2 2 0,-2-1 16,-2-1-16,2-1 0,1 0 15,-2-1-15,-2 1 16,3 1-16,1 1 0,0 0 15,0 0-15,-1 0 0,0 0 16,0 1-16,0-1 0,0 1 16,-1-1-16,0 1 0,0 1 0,-1-2 15,1-2-15,-1 2 16,-1 2-16,0-2 0,-1 1 16,-1-1-16,1 0 0,-1 1 0,0 1 15,-3-2-15,-2 0 16,0 1-16,0 2 0,-3 0 0,0-1 15,0-1-15,-2 0 16,-3 2-16,-2-2 0,-2 3 0,-3-1 16,-2-1-16,-3-2 0,0 0 15,0 0-15,0 0 0</inkml:trace>
  <inkml:trace contextRef="#ctx0" brushRef="#br0" timeOffset="167865.9783">13017 3504 0,'0'0'0,"0"0"0,0 0 0,0 0 0,26-10 16,-26 10-16,24-7 0,-6 3 16,3 1-16,2-2 0,3 3 15,2-1-15,3 0 0,11-1 16,1 0-16,1 0 0,1 1 15,15-1-15,4-1 0,-8 1 16,-5 0-16,10 0 16,2 0-16,8-2 0,-4 1 15,-1 1-15,-1-1 0,-2 3 16,-2 1-16,9-1 16,1 0-16,-2-2 0,1-1 0,1 3 15,1 4-15,25-4 0,-14 1 0,2-1 16,0 0-16,-9 4 15,-6 1-15,0 2 0,-1 0 0,-1-1 0,1-3 16,2-3-16,4-3 0,-5 4 16,-5 1-16,0 4 0,1 5 15,-1-4-15,-1-3 0,3 1 16,3-2-16,-4 0 0,-2 2 0,-1-3 16,0-1-16,-6 4 0,-3 2 15,-1 2 1,0 3-16,-8-4 0,-6-1 0,-13-2 15,-7-1-15,-6 0 0</inkml:trace>
  <inkml:trace contextRef="#ctx0" brushRef="#br0" timeOffset="195472.4958">15399 13843 0,'0'0'0,"0"0"0,0 0 16,0 0-16,0 0 0,0 0 0,0 0 16,0 0-16,0 0 0,0 0 15,0 0-15,0 0 0,0 0 16,0 0-16,0 0 0,0 0 16,0 0-16,0 0 15,0 0-15,0 0 0,12-22 16,-12 22-16,2-32 15,0 12-15,-2-1 0,1-4 16,0-2-16,1 1 0,0 0 16,3-7-16,-1 0 0,2-1 0,0-1 15,2-8-15,0 0 0,0 1 16,2-1-16,0-2 0,0-2 0,2-9 16,-1 0-16,1 1 0,2-1 15,3-9-15,1 2 0,0-2 16,-1 0-16,0-6 0,-3 6 0,-1-2 15,-1 1-15,-3 5 16,-2 3-16,0-25 0,-4 8 16,-2 9-16,-2 7 0,-1 4 0,-1-1 0,1 3 15,-1 2-15,0-2 0,-1-1 16,0 3-16,-1 3 0,1-2 16,0-2-16,0 2 0,2 0 0,-1 0 15,0-1-15,1 0 16,2 1-16,2-1 0,0 0 0,-3 1 15,-2 2 1,2 2-16,0 1 16,-1-1-16,0 1 0,0-2 0,-1-1 15,1 3-15,1 3 0,1-2 16,0-4-16,-1 3 0,-1 2 0,0 0 16,-1 3-16,2-1 0,1-2 15,0-3-15,0-2 0,1 3 16,2 3-16,-3-9 0,0-4 15,-2 8-15,1 6 0,2 1 0,2 2 16,-1-1-16,-1-1 0,-2 1 16,-1-1-16,1 3 0,1 1 0,-2-2 15,0 0-15,1 14 16,1-3-16,1-2 0,0-1 16,2-2-16,-1 0 15,0 0-15,0-2 0,-1 2 16,-1 1-16,1-2 0,0-2 15,1 2-15,-1-1 0,-1-1 16,0-5-16,0 9 0,1 2 16,0-1-16,0-3 0,-1 2 15,0 1-15,0-1 0,-1 0 16,0-1-16,0 1 0,-3 0 0,-1 0 0,3-2 16,2 1-16,-3 3 0,0 1 15,0-1-15,0 0 0,-2-2 16,0-1-16,-1 4 0,2 2 0,-1-3 15,2-1-15,0 2 0,0 1 16,1 2-16,0 1 16,0-4-16,0-1 0,-1 2 0,1 1 0,0 0 15,-1-1-15,1-1 0,0 0 16,2 1-16,0 2 0,0 0 31,0 0-31,-1-1 0,-1 0 0,0 1 0,0 1 0,-1 1 16,1 2-16,-1-2 0,0 1 15,-2 0-15,0 1 16,-3-1-16,-1-2 0,0 1 16,-1-1-16,1-1 0,-1-4 15,-3 4-15,0 3 0,1-3 16,0 1-16,0-1 0,0-1 0,-4 1 16,-1-2-16,-1 0 0,-1 2 15,-1-2-15,0-1 16,-1 1-16,0 0 0,-4-1 0,-1 1 0,1 0 15,-1 2-15,1-1 0,1 3 16,-1 1-16,1 2 0,-2-2 16,-2 0-16,3 4 0,-1 2 0,0 0 15,-3 0-15,-1 2 16,0 2-16,-5 2 0,-1 2 16,-1 2-16,-1-1 15,-5 1-15,-4 2 0,-10-3 16,2 0-16,-5 1 0,-4 1 15,1 3-15,1 1 0,-14 2 16,-2 3-16,0-1 0,0 1 16,-35 5-16,8 2 0,7 1 0,5-1 15,2 4-15,0 2 16,1 4-16,0 3 0,-2 5 0,0 2 0,3 4 16,3 0-16,0 6 0,-1 4 15,0-1-15,0-2 0,0 6 16,1 4-16,3 6 0,4 4 0,-2 3 15,2 2-15,24-21 0,17-15 16,12-9-16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0:47:24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8117 14675 0,'0'0'0,"0"0"0,0 0 16,0 0-16,0 0 0,0 0 0,-24-8 16,19 6-16,-2-1 0,-1 1 15,-1-2 1,4 1-16,-1 1 0,2-1 0,-1 2 0,-1-3 0,2 1 15,-2 1-15,3 0 16,-1 0-16,2 1 0,0 0 0,2 1 16,-2-3-16,2 3 0,4 0 15,5-2-15,1 2 0,0 2 16,4-1-16,2 1 16,2 1-16,2 2 0,2-1 0,1 0 15,1 0-15,-1 1 0,9 1 16,2-1-16,-1 0 0,3-1 15,8 1-15,4 1 16,-2-2-16,2 0 0,1 0 0,2 1 16,6 2-16,-3 1 0,5-1 15,2-1 1,3 0-16,-6 0 0,-2 0 0,1-1 16,-3-2-16,-3 0 0,9-1 15,-1 1-15,-4-4 0,-2-1 0,0 1 16,0 2-16,-5-2 15,-1 0-15,5-3 0,4-2 16,-7 0-16,-3 0 0,1-1 16,2-1-16,-10 2 0,-6 2 0,19-3 0,-1 3 15,-23-4-15,-1-1 0,3-2 16,2-1-16,0-1 0,0-1 0,-4-3 16,-2 0-16,-4 3 0,-1 1 15,3-3-15,5-1 16,-9 0-16,-1 0 0,-2-3 15,-3-1-15,-2 1 0,-1 1 0,-1-4 0,0-3 32,-3-2-32,-2-1 0,-1-2 15,-3-1-15,-2 6 0,-2 0 0,-1-7 16,-3-3-16,0 1 0,-1-1 16,-6 0-16,-4-1 15,-3 0-15,-3-1 0,-2 0 0,1 0 16,-3 3-16,0 2 0,-11-6 0,-2-2 15,-1 4-15,1 2 0,-7 0 16,-3 1-16,2 4 0,-1 2 0,-29-12 16,1 2-16,7 10 0,5 6 15,-1 3-15,-2 2 0,-2 2 16,-2 1 0,-13 1-16,-10 0 0,21 4 0,14 3 0,-3 4 15,-2 2-15,-3 4 0,-3 3 0,2 1 16,-1 3-16,10 1 0,7 1 15,-7 0-15,-6 2 16,1 3-16,-1 1 0,8 5 0,1 3 16,10-2-16,5-5 0,-11 12 31,-6 6-31,1 6 0,-1 5 16,18-8-16,10-6 0,1 4 15,2 1-15,2-3 0,4-3 0,-1 2 16,1 1-16,5 1 0,5 2 15,3 1-15,1 2 0,0-7 16,0-1-16,2-2 0,0 1 16,4 0-16,3-1 0,4 0 0,5-1 15,1-1-15,2 0 0,0-2 16,0-1-16,-3-13 0,2 2 16,7-1-16,5 2 0,2 1 0,2 0 15,7 3-15,4 4 16,-6-8-16,-1-2 0,10 2 0,3 2 15,2-1-15,2 1 16,3 0-16,5 0 16,1-1-16,-2 2 0,16 1 0,3-1 15,17 7-15,-6-3 0,4 2 16,3 2-16,-6-3 0,-3-4 16,10 7-16,11 6 0,-9-5 15,-6-2-15,-27-8 0,-19-7 16,-13-3-16</inkml:trace>
  <inkml:trace contextRef="#ctx0" brushRef="#br0" timeOffset="4430.3635">15868 14749 0,'0'0'0,"0"0"0,0 0 15,0 0-15,0 0 0,0 0 16,28 8-16,-28-8 15,22 1-15,-22-1 0,24 1 16,-13 1-16,0-1 0,2 1 16,1-1-16,0-1 0,1 1 0,2-1 15,3 1-15,0 0 0,0-1 16,2 0-16,3 0 0,6 1 16,0-1-16,2 1 0,2 2 15,0-2-15,-1 1 0,11 1 0,4 2 16,-5 0-16,-2-2 0,3-1 15,3 0-15,4-2 0,-6-1 0,6 0 16,4 0-16,-2 0 16,-3 1-16,11 0 0,1 0 15,-5-2-15,-3-2 0,10 0 16,0 1-16,-7 1 16,-6 2-16,6-2 0,6 1 15,-6 0-15,-3 1 0,28 4 16,-6 3-16,-6-5 0,-6-4 0,3 0 15,2-2-15,-4 3 16,-3 3-16,-2 0 0,0-1 16,-8 1-16,-4 3 0,7-1 0,7 1 15,-6-1-15,-4-1 0,1-1 0,0-1 16,0 1-16,-1 2 0,4 3 0,2 3 16,-10-5-16,-5-4 0,4 1 15,1 2-15,-2 1 0,-4-1 16,7-1-16,7-1 0,-11-1 15,-5 2-15,3-2 0,3 1 16,-5-2-16,-3 1 0,2 0 0,2 1 16,-5 0-16,-5 1 0,-11-1 15,-6 0-15,-5-1 0</inkml:trace>
  <inkml:trace contextRef="#ctx0" brushRef="#br0" timeOffset="5470.6506">21195 14792 0,'0'0'0,"0"0"16,0 0-16,27-3 0,-27 3 0,26-5 16,-11 4-16,2 0 0,-1-1 0,4 1 15,3-2-15,7 0 0,0-1 0,3 2 16,3 1-16,1 0 16,-2-1-16,12 0 0,3 2 15,-2-2-15,-1 4 0,11-2 0,3 2 16,-4 0-16,-3-1 0,13 1 15,2 0-15,-6-2 0,-5 0 0,5 1 16,2 1 0,2 0-16,-5 0 0,4 1 15,3 0-15,-3-1 0,-5 0 0,32 5 16,-6 3-16,-12-5 16,-10-3-16,4-3 0,2-2 15,-5 1-15,-4 2 0,1 0 16,0-1-16,-7 1 0,-4-2 0,2 2 0,2-1 15,-3-3-15,-3 0 0,3 0 16,3-1-16,-7 1 16,-3 0-16,4 2 0,2 1 15,-4-3-15,-2 0 0,1 3 0,3 4 16,-6-2-16,-4-2 0,8 1 16,5 0-16,0 2 0,0-1 15,-6 3-15,-3 0 0,-2 0 0,-2-2 0,5 1 16,2 0-16,-3-1 0,-2 0 0,5 0 15,1 1-15,-4-1 16,-2-2-16,2 1 0,3 2 16,-6 1-16,-2 0 0,5-1 15,2-1-15,-18 0 0,1 3 0,21-1 16,3-3 0,-25 2-16,-2 2 0,13-2 15,4-1-15,-10 0 0,-2-1 16,6 0-16,5-1 0,-5 2 15,-5 1-15,3-1 0,2-1 16,-1 2-16,-2-2 0,0 1 16,-1-1-16,1-1 0,0 1 15,-3 0-15,-1-1 0,-2 0 0,2-1 0,1 1 16,-1 1-16,-1-1 0,-3 0 0,2 0 16,2 0-16,-2 0 15,1 0-15,-1 0 0,1-1 16,-6 1-16,-1 1 0,6 0 15,1 0-15,-8-1 0,-2 1 16,2-1-16,1 0 16,-2 0-16,-1 0 0,-1-1 15,-2 0-15,-2 1 0,-1 0 16,-6 0-16,0 0 0,-2 0 16,0 0-16,-3 0 0,-2 0 15,-2 0-15,-3-1 0,-6-2 0,-5-1 16,-4-4-16,-1-2 0,3 2 15,3 1-15,2 1 0</inkml:trace>
  <inkml:trace contextRef="#ctx0" brushRef="#br0" timeOffset="6605.3071">23307 13390 0,'0'0'0,"-6"-4"16,-3-3-16,-1-1 0,-1-1 0,-6-5 15,-2-1-15,1 0 0,-2 0 16,-2 0-16,-1-2 0,-5-2 15,2 3-15,-3 2 0,-1 1 0,-2 2 0,-2 0 16,-7 0-16,-4 0 16,-8 0-16,-7 0 15,-3 2-15,8 1 0,-19 4 16,-7 3-16,6 3 0,4 3 16,-10 3-16,4 3 0,6 0 0,7 0 15,-35 20 1,3 5-1,1 7-15,2 4 16,23-10-16,19-6 0,-8 7 0,-3 5 16,9-2-16,7 0 0,-11 6 15,-7 4-15,7-4 0,2-2 0,4 1 16,-1 2-16,7-6 0,5-5 16,0 11-16,2 7 0,6-6 0,5-8 0,4 4 15,4 0-15,7-5 0,5-5 16,7 6-16,4 2 15,4-8-15,3-5 0,16 8 0,12 4 16,-2-9-16,0-5 0,15 5 16,11 3-16,0-3 0,0-2 0,18-5 15,11-2-15,-9-7 0,-6-3 0,12 1 16,10 0-16,-15-5 0,-6-5 16,8-5-16,6-4 0,-11-1 15,-9-1-15,8-8 0,4-7 16,-12 5-16,-7 1 0,3-8 15,0-5-15,-14-2 0,-11-2 0,-1-7 32,0-3-32,-7 6 0,-5 3 0,-9-11 15,-7-8-15,-4 4 0,-3 0 16,-8-7-16,-5-5 0,-2 8 16,1 6-16,-10-10 0,-4-6 15,-4 2-15,-3 2 0,-10 0 16,-8 0-16,2 11 0,1 7 15,-10-2-15,-7 0 0,6 6 0,4 3 0,-11 4 16,-7 2-16,5 6 0,5 4 16,-14 3-16,-8 1 0,6 7 15,6 4 1,-12 7-16,-7 6 0,11 1 0,8 1 0,-3 10 0,-1 6 16,13-2-16,7 0 0,12 6 31,9 5-31,16-8 0,11-5 0,1-7 15,1-6-15,1-4 0</inkml:trace>
  <inkml:trace contextRef="#ctx0" brushRef="#br0" timeOffset="7692.2959">23880 13462 0,'0'0'0,"0"0"16,-23-10-16,12 5 0,-2-1 0,-5 1 15,-3-1 1,-7 1-16,-2 1 0,-3 2 0,-3 1 15,-2 1-15,1 3 0,-11 2 16,1 3-16,-2 2 0,1 1 16,-8 6-16,1 5 0,3 2 15,-1 3-15,-4 7 0,7 1 16,5 3-16,3 3 0,4 2 16,4 1-16,-1 3 0,3-3 0,7 3 0,7 1 15,4-2-15,6-3 0,4 3 16,5 1-1,5-4-15,4-1 0,6-2 0,5-1 16,6-3-16,4-2 0,6-2 16,6-1-16,2-3 0,3-1 0,10 2 15,2 0 1,14 1-16,-8-7 0,1-7 16,1-2-16,-3-3 0,-1-1 15,-2-4-15,-1-4 0,-6-4 16,-3-4-16,-2-1 0,2-1 15,-6-3-15,-1-1 0,-4-6 16,0-4-16,-9 0 0,-4-2 0,-2-5 16,1-4-16,-3-5 0,-2-5 0,-8-4 15,-4-3-15,-5 0 0,-4 2 16,-5-6-16,-3-4 0,-6 2 16,-4 2-16,-9-5 0,-9-4 15,0 9-15,0 5 0,-9 0 0,-7 0 16,-1 0-16,0 1 0,-12 5 15,-8 3-15,-1 3 0,1 1 0,-9 5 16,-9 0-16,1 10 0,0 7 0,-10-1 16,-7-2-16,0 4 0,0 3 31,-8 7-31,-3 6 0,3 7 0,5 3 0,-3 4 16,1 4-1,4 9-15,5 5 0,31-10 16,23-8-16,15-6 0</inkml:trace>
  <inkml:trace contextRef="#ctx0" brushRef="#br0" timeOffset="18364.5672">29182 4402 0,'0'0'0,"0"0"15,0 0-15,31-3 0,-31 3 0,35-4 16,-5 3-16,2 0 0,2 0 16,22-1-16,12 0 0,12-1 15,-3 0-15,24-1 0,20 0 16,-13 1-16,-10-1 0,50 0 0,13 1 16,-30 2-16,-21-1 15,18 1 1,11 0-16,-25 0 0,-19 0 0,-3 2 15,-4 4-15,0 2 0,1 3 16,2-1-16,3-2 0,-4 0 16,-3 0-16,-1 3 0,-1 4 15,-9-4-15,-5-1 0,-2 1 16,-1 2-16,-11 2 0,-6-2 0,-8 1 16,-6 0-16,-6-2 0,-4-1 0,-11-1 0,-8-2 15,-19-6-15,-13-5 0,-19-6 16,-13-7-16,18 6 0,11 3 15,8 3-15</inkml:trace>
  <inkml:trace contextRef="#ctx0" brushRef="#br0" timeOffset="18696.7534">28961 4513 0,'0'0'0,"0"0"15,32-10-15,-13 7 0,6 1 0,20 0 16,11-1-16,5 2 16,4 0-16,26-1 0,26 1 15,13 1-15,-6 1 0,58 0 0,13-2 0,-27-1 16,-18 0-16,5 1 0,2-1 15,-13 1-15,-11 0 0,14 7 16,9 5-16,-17 5 0,-11 1 16,3 0-16,3 1 0,-24-1 15,-16 0-15,-13 1 0,-7 0 16,-22-4-16,-16-2 0,-17-7 0,-14-5 0,0 0 16,-2 0-16,-1 0 0</inkml:trace>
  <inkml:trace contextRef="#ctx0" brushRef="#br0" timeOffset="18928.5565">30823 4298 0,'6'0'0,"28"5"15,15 1-15,17 5 0,6 3 0,27 12 16,26 15-16,30 14 0,-11-1 0,-34-5 16,-24-2-16,-30-13 0,-20-7 15,-33-15-15,-22-11 0,5 0 16,6 0-16,1-1 0</inkml:trace>
  <inkml:trace contextRef="#ctx0" brushRef="#br0" timeOffset="19468.1599">21982 4466 0,'0'0'15,"0"0"-15,25-10 0,-25 10 0,31-10 16,-9 6-16,6 1 0,5-2 15,5 0-15,19-3 0,4-1 16,21 0-16,2 2 0,21-2 0,0-1 0,12-1 16,-5 0-16,10 1 0,-4 3 15,37 0-15,-17 3 0,-8 1 16,-6-3-16,-5 6 0,-3 2 16,-1 4-16,1 2 0,-2 4 0,-2 4 15,-35-5-15,-24-3 0,-16-4 16</inkml:trace>
  <inkml:trace contextRef="#ctx0" brushRef="#br0" timeOffset="19661.8088">24908 4567 0,'0'0'0,"-3"3"0,3-3 0,0 0 0</inkml:trace>
  <inkml:trace contextRef="#ctx0" brushRef="#br0" timeOffset="31005.7266">13797 16438 0,'0'0'0,"0"0"0,0 0 15,0 0-15,0 0 0,0 0 0,0 0 16,0 0-16,0 0 0,0 0 16,0 0-16,0 0 0,0 0 0,25 15 15,-25-15-15,37 13 0,-9-3 16,2 1-16,6 0 0,-1-3 15,-1 1-15,16 0 0,4 1 16,14 4-16,1 0 0,21 1 16,7 1-16,-9-4 0,-5-1 0,12 3 15,8 3 1,-7-4-16,-5-2 0,35 1 16,-9-5-16,-15-9 0,-12-4 15,-2-11-15,-1-8 0,-6-3 16,-6 0-16,-1-9 0,-2-6 15,-9 1-15,-7 3 0,1-12 16,-1-6-16,-14 4 0,-9 3 0,-3-3 16,-3-3-16,-3-3 0,-1-1 0,-9-5 15,-5-3-15,-6 1 0,-3 1 16,-4-2-16,-4-2 0,-4 5 16,-4 3-16,-8-1 0,-6 0 15,1 4-15,-1 3 0,-11-4 0,-5-1 16,-3 7-16,0 4 0,-7 3 15,-3 1 1,-7 4-16,-4 2 0,-8 5 16,-6 4-16,-2 2 0,-1 3 15,-11 5-15,-8 2 0,-1 7 0,0 2 16,-1 10-16,0 6 0,1 4 16,3 3-16,-7 5 0,-2 4 15,7 7-15,6 6 0,0 4 16,1 1-16,12 6 0,8 5 0,3 1 15,2 1-15,2-3 16,4-1-16,10 10 0,8 6 16,6-8-16,4-4 0,8 1 0,5 1 15,5 3-15,5 1 0,1 5 16,2 3-16,6-3 0,4-5 16,7 3-16,5 2 0,4-5 0,3-2 0,6 5 15,5 4-15,0-6 0,2-4 0,9-5 16,7-5-16,-1-1 0,-1-2 15,7-2-15,5-2 0,3-4 16,3-2-16,6-6 0,5-3 16,-2-2-16,-3-2 0,9 2 15,6 2 1,1-6-16,0-4 0,8-6 0,6-6 16,0-2-16,1-1 0,5-12 15,4-7-15,-3-9 0,-3-5 16,-30 11-16,-23 6 0,-14 7 15</inkml:trace>
  <inkml:trace contextRef="#ctx0" brushRef="#br0" timeOffset="33613.495">17475 7778 0,'0'0'15,"0"0"-15,0 0 0,0 0 0,0 0 16,0 0-16,0 0 0,0 0 15,0 0-15,0 0 0,0 0 16,0 0-16,0 0 0,0 0 16,0 0-16,-5 26 0,5-26 15,0 0-15,0 0 0,-9 28 16,9-28-16,-2 18 0,2-18 0,-3 21 0,2-11 16,1 2-16,0 2 0,0 0 15,1 1-15,-1 0 16,0 1-16,0-1 15,0 1-15,1 1 0,1 1 16,-1 0-16,-1 2 0,0 4 16,0 0-16,0-2 0,0-1 0,-1 0 15,-1 3-15,1-4 0,0 0 16,0 0-16,0-1 0,-1 0 16,0-1-16,-2 2 0,1 4 15,0-4-15,-1 0 0,2 0 16,0 1-16,1-2 0,0-1 15,1 1-15,1 1 0,0 0 16,1-1-16,0 0 0,2 1 16,-2-1-16,1 0 0,-1 4 0,0 0 15,-1-5-15,1-1 0,0 6 16,0-2-16,-1-5 0,0 0 16,2 4-16,-1 1 0,-1-6 15,1 0-15,-1 0 0,0 1 0,0 0 16,-1 0-16,2 0 0,-1 1 0,-1 0 0,0-1 15,1 1-15,0 2 0,0-1 16,0-1-16,0-1 0,0 1 16,0 0-16,2 0 0,-2-1 15,1 2-15,-1-1 0,1 0 0,-1-1 16,2 1-16,-2-1 0,0 0 16,0 2-1,1 0-15,-1 0 0,0-1 16,0 1-16,2 0 0,-2-1 15,1-1-15,0 2 0,1 1 16,0-1-16,-2-1 0,1 0 16,0 3-16,1-4 0,2 1 0,-1 1 15,1 0-15,-2 0 16,0 0-16,1 2 0,-1-1 0,0 1 0,0-1 16,1 5-16,-2-1 0,-1-6 15,-1 0-15,1 5 0,1 0 16,-1-7-16,1 1 0,-2 3 15,-2 0-15,2-3 0,2-2 0,-2 2 16,1 2-16,-1-1 0,-1 0 16,-1-1-1,2 0-15,-1-1 0,0-1 16,-1 2-16,0 1 0,0 0 16,1-2-16,-2 2 0,0-1 15,1-2-15,0 0 0,-1 1 16,2 3-16,0-1 0,-1-2 0,0 1 15,-1 2-15,0-3 0,1 0 0,0 1 16,-1 0-16,-1-1 0,2-2 16,0 2-16,-1 1 0,0-2 0,1 1 15,0-1-15,0 1 0,0-1 16,0 1-16,0 0 0,0 0 16,0 0-16,0 0 0,1 1 15,-1 2-15,1-2 0,-1 0 0,0-1 16,1 0-16,0 1 0,0 0 15,-1 1 1,1 1-16,0-1 0,0-1 16,0 1-16,0 1 0,0-1 15,1 2-15,0 1 0,0 1 16,0-1-16,0-1 0,0 1 16,0 1-16,0-1 0,0 1 0,0 0 15,0 1-15,0 0 0,0-2 0,0 6 16,0 0-16,0-2 15,1 0-15,0-1 0,0 2 16,0-3-16,0-2 0,2 1 16,-1 1-16,-1-1 0,0 0 0,0 1 15,1 1-15,-1-2 0,2 0 16,-1 2-16,0 3 0,0-1 0,0 0 16,1-2-16,-1 1 0,-1 1 15,0 1-15,1-1 0,0 1 16,2-1-16,-1-1 0,0 1 0,1 0 15,-1 2-15,0-1 0,1 0 16,0 0-16,-1 0 0,1-1 16,-1 0-1,1 1-15,-1-1 0,-1 0 16,-1 5-16,0 1 0,1-6 16,0 0-16,-1 0 0,-1 0 15,2-3-15,0-3 0,-2 4 16,0-1-16,0-3 0,1-1 0,-1 0 15,0 0-15,-1-2 16,-1 1-16,2 0 0,1 0 16,0 2-16,0 1 0,0-3 15,0-2-15,-1-2 0,0 0 16,0 2-16,1 1 0,0-2 0,-1-1 16,-1-2-16,0-1 0,-1 3 15,0 2-15,-1-1 0,1-1 16,0 0-16,0-2 0,0 1 0,-1 1 15,1 0-15,0 0 0,1-1 16,0 0-16,0 0 0,0 1 0,0-5 16,-1 0-16,1 1 15,0 1-15,1-2 0,0-1 0,0 0 16,0-3-16,0 0 0,0 1 16,-1-1-1,0 0-15,1 0 0,0 0 0,0 0 16,0 1-16,0-1 0,0-1 15,0 0-15,0 2 0,0-1 16,0-2-16,0 1 0,1 0 16,-1 0-16,0-3 0,0 3 15,1-1-15,-1-2 0,0 4 0,0-4 16,0 0-16,0 3 0,0-3 0,1 3 16,-1-3-16,1 3 0,-1-3 15,0 0-15,0 0 0,0 0 16,0 0-16,3 4 0,-3-4 15,0 0-15,0 0 0,0 0 16,0 0-16,0 0 0,0 0 16,0 0-1,0 0-15,0 0 0,0 0 0,0 0 16,0 0-16,-3 4 0,3-4 16,0 0-16,0 0 0,0 0 15,0 0-15,-1-7 0,-1 2 16,-1-5-16,-2-3 0,-2-5 15,-3-7-15,2 3 0,0 3 0,2 3 16</inkml:trace>
  <inkml:trace contextRef="#ctx0" brushRef="#br0" timeOffset="34677.2941">17611 8029 0,'0'0'0,"0"0"16,0 0-16,0 0 0,0 0 0,0 0 15,0 0-15,0 0 0,0 0 0,0 0 32,0 0-32,0 0 0,0 0 0,0 0 0,-10 29 15,10-29-15,0 25 0,0-25 16,1 34-16,0-15 0,0 2 16,0 2-16,0 1 0,0 2 15,0 0-15,2 12 0,-1 3 16,-1-2-1,0-3-15,-1 11 0,-1 1 16,0-2-16,0-1 0,-1 10 0,-1 2 16,1-4-16,0-3 0,1 10 15,1 0-15,0-4 0,0-2 0,-1-1 0,1 3 16,-1-5-16,0-2 0,2 11 0,1 1 16,-1-5-16,-1-4 0,1 4 31,2 3-31,-2-4 0,1-3 0,-1 27 15,0-5-15,-1-12 16,0-6-16,3 3 0,2 2 0,-3-6 16,-2-4-16,0 5 0,1 4 15,-1-5-15,0-1 0,1 1 16,1 2-16,-1-3 0,1-1 16,0 0-16,-1 1 0,-2-7 0,-2-5 15,-1 9-15,0 3 0,1-7 16,2-4-16,-1 2 0,-2 1 15,0-2-15,1-4 0,1 5 16,1 0-16,1-8 0,1-7 0,-1 1 16,1-2-16,0 1 0,-1-2 15,-2 3-15,-3 2 0,2-19 0,0-3 16,-1-3-16,2-2 0,1-2 16</inkml:trace>
  <inkml:trace contextRef="#ctx0" brushRef="#br0" timeOffset="35711.5231">20045 11774 0,'0'0'16,"0"0"-16,0 0 15,-3-20-15,3 20 0,-8-21 0,8 21 16,-14-28-16,5 15 0,-1-1 0,-1-3 16,0 2-16,0-1 0,-9-4 15,-3 0-15,-1 3 0,-3 4 16,-5 0-16,-5 2 0,1 3 16,3 1-16,-13 1 0,-5 3 15,2 4-15,-1 3 0,-11 5 16,2 6-16,2 1 0,0 0 15,-7 7-15,3 3 0,5 1 0,7 0 16,-5 9-16,3 5 0,6-4 16,4-1-16,5 7 0,3 3 15,5-2-15,5-2 0,2 4 0,2 4 16,6-7-16,3-5 0,6 18 16,6-5-16,7-7 0,5-4 0,4 1 15,2-1-15,-9-16 0,1 0 16,14 7-1,12 3-15,-3-3 0,-1-2 0,7-4 16,4-2 0,0-4-16,1 0 0,23 4 15,-4-5-15,1-3 0,1-1 0,1-3 16,0-3-16,-5-3 0,-4-5 16,1 0-16,-1-2 0,4-1 15,1-1-15,-1-3 0,-1-2 16,-7-4-16,-4-4 0,3-1 15,2 0-15,-3 0 0,-2 2 0,-6-5 16,-3-5-16,0-1 0,1-2 0,-4-6 16,-2-2-16,-3 7 0,-2 5 15,0-2-15,1-3 0,-7-6 16,-4-3-16,1 4 0,3 4 16,-7 0-16,-4 1 0,-3-3 15,-1-3 1,-4 1-16,-3 2 0,-4 7 15,-1-3-15,-2 1 0,-3-3 0,-3-3 16,-2-3-16,-4 5 0,-3 2 16,-3-7-16,-3-3 0,-1 0 15,-2 0-15,-4 6 0,-2 2 16,-1 4-16,0 2 0,-5-1 16,-2 2-16,-1 0 0,-1 2 0,-1 3 0,-2 1 15,0 1-15,0 2 0,-2 4 16,1 2-16,-2 3 0,1 4 15,-24 1-15,4 3 0,24 1 16,0 3-16,-22 7 0,0 3 16,7 4-16,2 4 0,-4 2 15,-2 2-15,3-1 0,0 0 0,-4 11 0,-3 6 16,-2 5-16,-1 0 0,-11 9 16,-7 6-16,7 1 15,2 2-15,26-21 0,17-14 0,11-10 16</inkml:trace>
  <inkml:trace contextRef="#ctx0" brushRef="#br0" timeOffset="40764.9644">26734 11072 0,'0'0'0,"0"0"0,0 0 16,0 0-16,14 15 0,-14-15 16,0 0-16,18 14 0,-18-14 0,14 12 15,-5-6-15,0 1 0,-1 0 16,1 2-16,0 0 0,-1 1 0,-1 0 16,2 1-16,1 0 0,0 1 15,0-1-15,2 1 0,0 0 16,1-1-16,1-1 0,2 5 15,1 0-15,-1-1 0,1 1 16,1-1-16,-1 0 0,3 0 16,1 0-16,0 0 15,0-1-15,0-1 0,0-1 16,2 1-16,1-1 0,5 0 16,-3-1-16,2-2 0,0-1 15,0 0-15,0-2 0,1 2 16,3-2-16,0-2 0,0-1 0,1-2 15,2-1-15,0-1 16,2 0-16,2-2 0,-1-3 0,4-1 0,-3 0 16,1-1-16,0 1 0,-1-3 15,-3-1-15,2-2 0,-1-1 16,0 0-16,-2 0 0,8-4 16,0-2-16,-3 1 0,-4-1 0,2-2 15,1-2-15,-1 0 0,-3 0 16,0-2-16,1-2 0,-2 0 0,-1 0 15,-1 0-15,0 0 0,-1-2 16,0 0-16,4-7 0,-1-2 16,-2 2-16,-1 2 0,0-1 15,0 0-15,-4-2 0,-2 1 0,-1 1 16,-2 1-16,2-1 0,1 0 16,0-1-1,-2-1-15,-2 1 0,-2 0 16,-1 1-16,-2 2 0,0-3 15,1-4-15,-2 1 0,-1 1 16,1 1-16,-1 3 0,-1-1 16,-1-2-16,-1 1 0,2 0 0,-4 0 15,0 1-15,0-1 0,-1 1 16,-2-1-16,1 2 0,-1 0 0,-2 1 16,0-2-16,1-2 0,-2 4 15,-1 2-15,-1-2 0,-1-3 16,-3 4-16,-1 1 0,-4 0 0,-1 0 15,1 6-15,1-1 0,-5 0 16,-4-1-16,-1 0 0,-4 0 16,-1 0-1,-1 1-15,-1 0 0,0 2 0,-6-2 16,-3 0-16,2 1 16,1 2-16,-3 1 0,-2 0 15,-1 2-15,-2 2 0,-8-5 16,-3 2-16,6 3 0,4 2 0,-5 4 15,-3 5-15,3-2 0,2-2 16,-2 5-16,-2 2 0,2 2 0,1 1 16,-2 3-16,-2 1 0,3 1 0,2 1 15,-2 2-15,-1 3 16,-1 0-16,1-1 0,-2 0 16,0 1-16,-1 3 0,1 1 0,1 1 15,2-3-15,0 4 0,1 3 16,-3 2-1,0 1-15,3-1 0,3-1 0,3-1 16,2 0-16,-2 4 0,1 0 16,1 0-16,2-1 0,2 1 15,3 0-15,-3 4 0,-1 3 16,4 0-16,2-2 0,2 4 16,1 1-16,-4-2 0,-2-1 15,3 3-15,5 2 0,1 1 0,2 0 0,-2 1 16,1 2-16,-1 0 0,-1-2 15,4 2-15,0-1 0,4-1 16,1 0-16,1 3 0,0 2 16,0-3-16,0 0 0,1 1 15,1-2-15,2 2 0,3 0 16,1 4-16,2 0 0,3-5 0,3-4 0,4 1 16,4 0-16,1-2 0,1-4 15,6 1-15,4 3 16,-1-4-16,4 0 0,7 5 0,2 1 31,1-1-31,1-1 0,-1 0 0,0 1 16,-10-9-16,-9-6 0,-4-6 15</inkml:trace>
  <inkml:trace contextRef="#ctx0" brushRef="#br0" timeOffset="43041.2231">27526 7023 0,'0'0'0,"0"0"0,0 0 15,0 0-15,0 0 0,21 16 16,-21-16-16,27 19 0,-27-19 0,35 24 15,-12-10-15,1 1 0,2 2 0,7 8 16,0 1-16,-2 2 0,-4-1 16,0 8-16,-7-1 0,-4-5 15,-3-6-15,-2-4 0</inkml:trace>
  <inkml:trace contextRef="#ctx0" brushRef="#br0" timeOffset="43222.2367">27363 8025 0,'0'0'16,"0"0"-16,0 0 0,0 0 15,0 0-15,0 0 0,9-23 0,-9 23 16,23-32-16,-5 11 16,4-6-16,3-1 15,4-2-15,9-8 0,3 0 16,0-1-16,-8 8 0,-5 5 0</inkml:trace>
  <inkml:trace contextRef="#ctx0" brushRef="#br0" timeOffset="43691.1941">28132 7149 0,'0'0'16,"0"0"-16,0 0 0,0 0 0,27-6 15,-27 6-15,43-7 0,-16 6 16,1 2-16,9 1 16,-1 2-16,-6 0 0,-5 2 15,-8 1-15,-9-1 16,-6 4-16,-9 3 0,-7 1 0,-8 3 16,-9 3-16,-4-1 0,-1 3 15,-4 2-15,-3 3 0,5-2 16,4-2-16,3-1 0,5 0 15,4-1-15,1 5 0,5-1 0,6-7 0,4-2 16,4 0-16,3-1 16,4-1-16,1-2 0,1 2 0,0 3 15,-3-2-15,-1-1 0,-2 5 16,-3 4-16,-4-1 0,-5 1 16,-7 4-16,-6 5 0,2-1 15,2 2-15,-4 2 16,-1-2-16,4-4 0,4-4 15,1-4-15,3-5 0,3-3 16,4-3-16,3-2 0,6-3 16,4-3-16,6-4 0,8-7 15,8-7-15,2-5 0,1-3 0,4-14 16,-2-5-16,-5-5 16,-5-2-16,-2 4 0,-5 12 0,-5 9 0</inkml:trace>
  <inkml:trace contextRef="#ctx0" brushRef="#br0" timeOffset="43967.4361">28197 6803 0,'0'0'0,"0"0"0,0 0 0,0 0 16,0 0-16,0 0 0,13 31 0,-8-11 16,1 5-16,2 9 0,1 8 15,2 4-15,0 3 0,7 28 16,7 28-16,7 19 0,2-1 15,5 28-15,4 24 0,8 42 16,-11-32 0,-10-20-16,-4-13 0,-6-43 15,-3-28-15,-7-37 0,-3-23 16,-4-19-16,-2-12 0,-3-22 0,-3-13 16,-3-9-16,-1-5 0,-10-34 15,-6-23-15,7 37 0,6 24 0,4 18 16</inkml:trace>
  <inkml:trace contextRef="#ctx0" brushRef="#br0" timeOffset="44153.8594">28641 7420 0,'0'0'0,"0"0"16,0 0-16,0 0 0,-12 33 0,2-15 31,-5 7-31,1 1 0,-1 6 0,-12 14 16,-5 8-16,-1-1 0,0-1 15,-15 11-15,-15 10 16,1-9-16,2-8 0,-3-11 0,-4-11 16,19-24-16,12-15 0,9-1 15,8 3-15,5 1 0</inkml:trace>
  <inkml:trace contextRef="#ctx0" brushRef="#br0" timeOffset="44323.3814">28466 6746 0,'0'0'0,"4"-5"0,-1 2 16,1 0-16,-1 0 0,5 3 15,3 2 1,4 3-16,4 1 0,7 6 0,2 3 16,-4 2-16,-2 1 0,-3-4 15,-4-1-15,-1-4 0</inkml:trace>
  <inkml:trace contextRef="#ctx0" brushRef="#br0" timeOffset="44677.3525">28858 6843 0,'0'0'0,"0"0"16,0 0-16,32-6 0,-17 4 0,9 1 16,5 1-16,7 1 15,-4 1-15,-4 2 0,-3 4 16,-8 0-16,-5 1 0,-7 2 15,-10 2-15,-7-1 0,-5-1 0,-7 1 0,-3 2 16,-2-1-16,-1-2 0,0 3 16,-2 0-16,-4 4 0,3-2 15,2 2-15,0 2 0,6-4 16,3 0-16,4 5 0,3 5 16,2 0-16,3 2 0,1 6 15,2 4 1,1 1-16,0 3 0,3 6 0,2 7 15,1 7-15,1-2 0,-4 6 16,-5 3-16,-4 3 0,-4-7 16,-2 3-16,-3 3 0,-8 16 15,5-14-15,-8-12 0,-6-8 16,3-16-16,1-12 0,11-10 16,6-2-16,6-6 0</inkml:trace>
  <inkml:trace contextRef="#ctx0" brushRef="#br0" timeOffset="45124.5732">29174 7269 0,'0'0'0,"17"-5"0,4 1 0,-3 1 15,1 0-15,10 0 0,3 0 16,3 0-16,-3 0 0,-6 0 15,-5 0-15,-7 2 0,-4-1 0,-10-8 16,-8-6-16,-5-1 16,-5-1-16,-4-2 0,-4-1 0,-1-2 0,2 0 0,-8-3 15,-1 3-15,4 8 16,3 7-16,7 3 0,3 4 16,5-2-16,2 1 0,1 3 15,0 3-15,2 2 0,-1 2 0,1 5 16,2 3-16,-1 2 15,0 3-15,-3 11 0,0 8 0,-1 1 0,0 3 16,-1 10-16,0 4 0,1-6 16,2-5-16,1 7 0,0-4 15,3-4-15,1-4 0,9-3 16,6-3-16,8-3 0,5-3 0,22-1 16,14-2-16,11-3 15,6-3-15,34 1 16,12-2-16,36 4 0,-28-6 15,-40-5-15,-29-5 0,-20-2 16</inkml:trace>
  <inkml:trace contextRef="#ctx0" brushRef="#br0" timeOffset="47616.9243">30730 9914 0,'0'0'0,"0"0"0,0 0 0,-7-22 15,7 22-15,-12-18 0,2 5 16,-1 1-16,-1 1 0,-4 1 16,-4 0-16,-9 1 0,-2 1 0,-5 3 15,-6 0-15,-1 4 0,0 4 16,-13 7-16,-3 4 0,-9 6 0,2 0 15,1 5-15,0 4 0,-5 7 16,7 0-16,-9 12 0,0 2 16,7-3-16,4 0 0,-22 32 0,8 3 15,12-10-15,10-5 0,7 8 16,5 5-16,3-6 0,3-4 16,6 9-16,6 8 0,7-5 0,4-4 15,3 1-15,2 0 0,4-6 16,1-5-16,4 6 0,3 6 15,0-6-15,0-4 0,1 1 16,1 0-16,0-11 0,0-8 0,4 2 16,3 0-16,5-6 0,2-6 15,7 4 1,5 2-16,2-4 0,-1-2 16,10 2-16,7 1 0,0-6 0,2-2 15,6 0-15,5-1 16,-8-6-16,-5-5 0,8-2 15,7-3-15,-3-3 0,-2-3 0,4-7 16,4-4-16,-3-2 0,-3-1 16,11-4-16,8-1 0,-9-2 0,-7 1 0,9-7 15,5-2-15,-6-3 16,-5-2-16,3-1 0,2-4 16,-8 2-16,-5-1 0,2-10 15,1-8-15,-9 4 0,-7 3 0,4-9 16,1-4-16,-9-3 0,-5-1 15,-1-11 1,2-7-16,-4 8 0,-2 6 0,-3-3 16,-3-2-16,-1 1 0,0 1 15,-3-5-15,-2-1 16,-4 6-16,-4 4 0,2-6 0,-1-4 16,-2 2-16,-1 2 0,-5-6 15,-4-3-15,-1 4 0,0 4 16,-6-3-16,-2-1 0,-2 10 0,-2 7 0,-1-6 15,-2-3-15,1 0 0,1 1 16,-5 0-16,-3 0 0,1 7 16,-2 5-16,-7-3 0,-5-1 15,3 6-15,1 1 0,-12-2 16,-7-2-16,2 4 0,2 5 16,-9-2-16,-6 1 0,0 6 0,0 6 0,-11-5 15,-4-2-15,3 3 0,5 0 16,-8 8-16,-4 4 0,5 4 15,5-1-15,-4 4 0,-3 2 16,4 6-16,5 4 0,-4 7 16,-5 2-16,3 2 0,3 0 0,-6 7 31,-4 4-31,11 2 0,7 3 0,-4 7 16,-2 7-16,6-1 0,6 0 15,0 7-15,0 5 0,7 0 16,5 1-16,-5 5 0,-4 4 15,10 0-15,8-2 0,-4 14 16,-4 8-16,8-7 0,5-3 0,5 7 16,4 5-16,1-3 0,-1-3 0,3 1 15,3 0-15,5-5 0,4-4 16,4 4-16,3 2 0,6-5 16,3-3-16,5 8 0,3 5 15,-3-9-15,1-7 0,3 2 16,3 3-16,6-8 0,3-6 0,4 1 15,4 1 1,1-7-16,0-6 0,8-3 16,5-1-16,-2-5 0,-3-1 15,9-6-15,6-1 0,-7-7 16,-5-5-16,12-2 16,10-2-16,-1-3 0,0-2 0,-8-8 15,-4-4-15,-2-5 0,0-3 16,2-1-16,2-3 0,-4 0 0,-1-1 0,1-9 15,2-5-15,2-1 0,0 0 16,10-12 0,5-11-16,4-14 0,3-9 15,-21 14-15,-15 10 0,-1-3 16,0-2-16,-7 4 0,-4 2 0,-1-9 16,-1-6-1,-7 9-15,-6 6 0,2-12 16,2-6-16,-5 11 0,-3 7 15,-5-8-15,-5-6 0,-6 2 16,-2 2-16,-3-6 0,-2-4 16,0 4-16,0 1 0,-10 3 15,-4 1-15,-3 9 0,-2 3 0,-1-7 16,2-4-16,0 4 0,0 4 0,-4-1 16,-4 0-16,1 7 0,2 4 15,-7-4-15,-4-1 0,1 5 0,-1 6 16,-2-1-16,0-2 15,-1 8-15,0 3 0,-6 3 16,-5 1-16,6 4 0,1 2 0,-10 2 16,-6 1-16,2 4 0,4 5 0,-7 3 15,-4 3-15,6 6 0,2 2 16,-5 1-16,-5 1 0,8 4 0,8 1 16,-5 8-16,0 2 15,2 2-15,1-3 16,0 7-16,0 4 15,8 2-15,5 2 0,-4 8 0,-3 4 16,7-1-16,6-3 0,-4 9 16,-1 6-16,7-4 0,4-4 0,2 7 15,2 5-15,2-7 0,2-4 16,-1 7-16,0 6 16,3-3-16,4-2 0,2 9 15,0 5-15,1-5 0,0-4 0,-3 5 16,-3 6-16,7-7 0,4-3 0,2 3 15,1 1-15,2-3 0,4-2 16,4-1-16,4 1 0,2-10 16,3-6-16,2 6 0,3 4 15,1-1-15,1 0 0,9 0 0,4 3 16,-3-11-16,-2-5 0,4 2 16,5 1-1,-3-6-15,0-5 0,7 2 16,4 0-16,-4-9 0,-1-7 0,8-6 15,8-4-15,-5 3 16,-4 2-16,8-2 0,7-4 16,-7-6-16,-6-5 0,8-4 0,4-4 15,-4-4-15,0-1 0,-1-6 16,1-6-16,-8 0 0,-2-1 0,4-11 16,3-8-16,-3 1 0,-2 2 15,0-6-15,2-4 0,-9-3 0,-5-2 16,2-5-16,1-6 15,-6 10-15,-4 5 0,-3-8 16,-4-4-16,-3 0 0,-2 0 0,-2-4 16,-3-5-16,-5 6 0,-4 3 0,-5-8 15,-4-5-15,-4 5 0,-5 4 0,-8-8 16,-5-7-16,1 5 16,0 3-16,-8 0 0,-7 1 15,2 11-15,2 6 0,-3 1 0,-2 3 16,1 7-16,-2 5 0,-5 0 15,-3 1 1,4 5-16,3 3 0,-8 1 16,-6 0-16,10 7 0,5 8 0,-1 5 15,-2 6-15,4-1 0,4 0 16,-6 4-16,-4 5 0,3 3 16,3 1-16,-5 8 0,-3 4 15,5 3-15,3 0 0,-5 7 16,-4 5-16,2-1 0,0 1 0,15-11 0,10-6 15,8-7-15</inkml:trace>
  <inkml:trace contextRef="#ctx0" brushRef="#br0" timeOffset="47898.8324">29879 10777 0,'0'0'0,"0"0"15,0 0-15,0 0 0,0 0 0,0 0 16,0 0-16,-21-26 0,21 26 16,-17-24-1,17 24-15,-12-18 0</inkml:trace>
  <inkml:trace contextRef="#ctx0" brushRef="#br0" timeOffset="49579.4066">29944 6822 0,'0'0'0,"0"0"0,0 0 15,0 0-15,0 0 0,0 0 16,0 0-16,0 0 0,0 0 0,0 0 0,0 0 16,0 0-16,0 0 0,0 0 15,0 0-15,0 0 0</inkml:trace>
  <inkml:trace contextRef="#ctx0" brushRef="#br0" timeOffset="49957.1677">30158 6870 0,'0'0'0,"0"0"0,0 0 16,0 0-16</inkml:trace>
  <inkml:trace contextRef="#ctx0" brushRef="#br0" timeOffset="50491.8382">28182 8303 0,'0'0'0,"0"0"16,0 0-16,0 0 0,0 0 0,0 0 15,0 0 1,0 0-16,0 0 0,0 0 0,39-6 0,-39 6 0,45-5 0,-12 1 15,7 0-15,4-2 0,4 0 16,24 1-16,9 0 16,16 0-16,-4 1 0,25-3 0,20-2 15,2 1-15,-16 3 0,45-1 16,-13 5-16,-26 0 0,-17 0 16,-8 1-1,-6 2-15,-16 2 0,-11 2 16,-12-4-16,-7-2 0,-14-3 15,-9-3-15,-11 1 0,-4 3 0,-5 0 0</inkml:trace>
  <inkml:trace contextRef="#ctx0" brushRef="#br0" timeOffset="50697.7078">30818 7850 0,'0'0'0,"0"0"0,0 0 15,-37 14-15,11-9 0,4 0 0,4-1 16,1-1-16</inkml:trace>
  <inkml:trace contextRef="#ctx0" brushRef="#br0" timeOffset="55628.445">11322 2727 0,'0'0'16,"0"0"-16,0 0 0,-4-18 16,4 18-16,-6-18 0,1 7 15,-2 0-15,1 0 16,-5-1-16,-3-3 0,0 3 0,0 1 0,-10-3 31,-2 0-31,-4-1 0,-1 1 0,-5 0 16,-5 3-16,-9-1 15,-2 2-15,-6 2 0,-3 0 16,-13 2-16,1 2 0,-12 2 0,1 3 16,5 4-16,3 4 0,-10 2 15,2 2-15,5 2 0,4 0 16,-32 12-16,10-1 0,13 0 15,8 0-15,2 3 0,2 2 16,6 2-16,3 0 0,1 5 16,0 5-16,1-1 0,2 2 0,4-2 15,2 2-15,6 0 0,7 0 16,-1-1-16,0 2 16,8-1-16,4-2 0,3 4 0,2 2 15,1-2-15,5-2 0,0 5 16,3 5-16,-1-8 0,2-5 15,4 0-15,3 3 0,5-2 16,4 1-16,4-2 0,3 1 16,3-7-16,2-4 0,4-3 0,2-3 15,-1 5-15,2 5 0,5-3 16,2 0-16,1-5 0,3-2 16,1-2-16,1 2 0,-12-11 0,5 4 15,4-1-15,4-1 0,4-1 16,1-1-16,4 1 0,3 3 15,-2-4-15,0-3 0,5 0 16,2-2-16,-1-1 0,1-1 0,22 2 16,-4-2-16,-4-5 0,-1-2 15,-2-1-15,-2-1 0,-2-2 0,-3-1 0,5-5 16,3-5-16,-1 4 16,1 1-16,3-2 0,1-4 15,-1-3-15,0-3 0,7-1 16,3 1-16,-2-3 0,-2-2 0,-4 3 15,-4 2-15,-1-5 0,-1-1 16,1-2 0,-1-2-16,-3 0 0,-4 1 15,2-1-15,4-1 0,-3-2 16,-3-4-16,-1 0 0,-1 3 16,-7 0-16,-3 0 0,-3 0 0,-1-3 15,-4 2-15,-1-1 0,-6-1 16,-1-3-16,-6 8 0,-2 3 15,-4-2-15,0-3 0,-6 3 0,-5 3 0,-4-6 16,-3-3-16,-6 1 16,-2 2-16,-5 2 0,-3 2 15,1 1-15,-2-2 0,-4 1 0,-3 0 16,6 10-16,-6-2 0,0-3 16,-2-1-16,1 5 0,-3 0 15,-3-1 1,-4 0-16,0-1 0,-1 0 0,0 4 15,-1 1-15,-2 0 0,0 0 16,-4 1-16,-1 3 0,-1 3 16,-3 2-16,-1 1 15,0 0-15,2 2 0,2 0 0,-26 2 16,3 2-16,5 4 0,5 2 16,-1 5-16,0 2 0,0-1 0,-1-1 0,-1 10 15,-1 6-15,6 5 0,3 2 16,-4 5-16,-1 3 0,-2 2 15,0 2-15,3 5 0,2 1 16,19-14-16,11-11 0,9-7 16</inkml:trace>
  <inkml:trace contextRef="#ctx0" brushRef="#br0" timeOffset="57018.858">8768 4774 0,'0'0'0,"0"0"0,0 0 0,24 6 0,-24-6 0,22 2 16,-5 1-16,1-3 0,3 0 16,7-3-16,4-1 0,11-3 15,1-1-15,6-3 0,5-1 16,11-1-16,-1 0 0,15-6 16,3-6-16,-4 4 0,-1 0 0,7-2 15,-4-1 1,1-2-16,-10 1 15,28-7-15,-9 5 0,-17-1 0,-11-1 0,1 5 16,1 2-16,-7 6 16,-4 1-16,0-4 0,0-2 15,-6 4-15,-5 3 0,-8 4 0,-4 2 16,-6 2-16,-4 3 0,-9 2 16,-5 1-16,-7 0 0,-3 2 0,-2 0 15,1 1-15,1 0 0,-1 0 16,-6 5-16,-5 3 0,1 0 15,-2 0-15,-8 5 0,-6 6 16,-2 1-16,-2 1 0,-7 5 16,-5 4-16,0 0 0,-2 2 0,-13 11 15,-1 4 1,-5 1-16,7-3 0,-32 28 16,4 0-16,16-9 0,12-4 15,-2-1-15,0 2 0,2-7 16,0-5-16,0 4 0,0 2 15,9-9-15,8-4 0,-2-1 16,-1 0-16,11-9 0,6-7 0,9-11 16,6-5-16,5-6 0,3-3 0,3-3 15,1-3-15,-3-1 0,-1-3 0,0-10 16,-1-7-16,8 4 16,3-5-16,5-12 0,4-7 15,-1 2-15,2 0 0,5-15 16,6-5-16,-1 3 0,0-1 0,13-30 15,-4 3 1,-6 14-16,-3 8 0,3-3 16,2 0-16,-6 8 0,-3 6 0,-3-5 15,-1-5-15,1 6 16,3 4-16,-1 1 0,-2 2 16,1 7-16,1 7 0,-2-2 0,1 0 15,-5 5-15,-2 2 0,0 8 16,0 3-16,-2 6 0,-2 3 0,-3 4 15,0 0-15,-4 8 0,0 0 0,1 4 16,1-2-16,0 0 0,1 1 16,3 5-16,2 5 15,-1 2-15,2 3 0,0 1 0,1 2 16,-1 3-16,-2 4 0,2 4 16,0 1-16,1 2 0,1-1 0,1 4 15,2 5-15,2 0 0,0 1 0,4 5 16,1-1-16,-3-1 0,-2-2 15,6 3-15,5 0 16,-2-6-16,0-3 0,0 8 0,-1 3 16,-1-4-16,0-2 0,3 3 15,-1 1 1,-2-4-16,-2-3 0,0 6 16,-3-1-16,-5-10 0,-2-3 0,3 16 15,-3-6-15,-6-22 0,-2-3 16,-1-1-16,-1-1 0,1-3 15,-2-2-15,0-2 16,0 0-16,0-5 0,0-4 16,-2 4-16,2-2 0,0-2 0,-1 2 0,-2-4 15,-2-1-15,-2-4 0,-2-1 0,-7-5 16,-9-5-16,1-3 0,-1 2 16,-6-7-16,-6-2 0,0-1 15,0 1-15,-13-7 0,-2 0 16,5 0-16,3 2 0,-8-4 15,1 1 1,5 4-16,3 1 0,-7-3 0,1-1 16,4 7-16,5 6 0,-3-1 15,-3 1-15,5 4 0,2 2 0,-4 0 16,-1 1-16,1 4 16,1 4-16,0-1 0,0 1 15,4 3-15,2 2 0,-2 2 16,-3 2-16,7 2 0,4 2 0,0 3 15,-1 1-15,5 1 0,3 0 0,8 1 16,4-1-16,5-4 0,1-1 0,2-2 16</inkml:trace>
  <inkml:trace contextRef="#ctx0" brushRef="#br0" timeOffset="57219.163">10675 4490 0,'0'0'0,"0"0"15,0 0-15,0 0 0,0 0 16,-25 19-16,25-19 0,0 0 0</inkml:trace>
  <inkml:trace contextRef="#ctx0" brushRef="#br0" timeOffset="169843.154">19688 13687 0,'0'0'16,"0"0"-16,0 0 0,0 0 0,21-13 16,-14 7-1,2-1-15,2-2 16,1-2-16,3-2 0,1-2 0,4-6 15,-2 0-15,-3-5 0,-2-3 16,-3-3-16,-1-1 0,-3-11 16,-5-5-1,-7 3-15,-6 0 0,-9-7 0,-4 1 0,-8 1 16,-6 1-16,-9-1 0,-2 7 0,-3 5 16,-1 4-16,-13 1 0,-2 6 0,0 6 15,0 5-15,-35 3 0,7 8 16,9 7-16,7 6 0,-14 13 15,-7 10 1,-3 10-16,-1 7 16,28-7-16,21-5 15,2 11-15,3 5 0,9-3 16,5-4-16,0 11 0,-2 8 0,1 3 16,1 3-16,0 3 0,1 1 15,-1 2-15,1-1 0,4 0 16,4 1-16,3 1 0,1-1 0,7 2 15,1 0-15,7-2 0,6-3 16,4 3-16,4 2 0,6-9 0,5-6 16,1-1-16,3 1 0,1-7 15,-1-2-15,7 3 0,4 4 16,6-11-16,4-7 0,3-2 16,1-1-16,2-7 0,1-3 0,10-2 15,4 0-15,-3-2 0,-3-3 16,8-6-1,4-7-15,0-1 0,0-4 16,4-1-16,2-1 0,-3-4 16,0-3-16,1-6 0,3-5 15,-7-4-15,-7-2 0,1-5 16,-1-2-16,0-2 0,-1-2 0,1-4 16,0-6-16,-9 3 0,-3 2 15,0-9-15,2-5 0,-4-2 0,-2-3 16,1 0-16,2 0 0,-6 0 15,-4 1-15,2-10 0,0-4 16,-8-1-16,-4 0 0,-1-4 16,2-6-16,-5 3 0,-2 2 0,-8 0 15,-4 0-15,-6 3 0,-2 1 16,-4 1-16,-3 0 0,-6 6 0,-5 4 16,-6-9-16,-5-5 0,1 11 15,3 8-15,-8-3 0,-3 1 16,-5 4-16,-2 2 0,-6-1 15,-5-1-15,2 6 0,2 2 0,-6 6 16,-4 2-16,-4 6 0,-2 4 16,-5 5-1,-5 5-15,4 0 0,3 1 0,-7 3 16,-6 3-16,1 7 0,-1 4 16,-6 6-16,-4 3 15,4 8-15,3 5 0,-8 9 0,-4 5 16,5 3-16,2 1 0,-2 10 15,1 7-15,5 8 0,3 6 16,-6 17-16,-4 11 0,2 11 16,4 6-16,6 12 0,4 7 15,12-7-15,9-6 0,17-38 0,12-27 16,8-17-16</inkml:trace>
  <inkml:trace contextRef="#ctx0" brushRef="#br0" timeOffset="173319.2517">2339 10032 0,'0'0'0,"0"0"0,0 0 16,0 0-16,4-24 0,-4 24 0,12-17 15,-2 6-15,0 0 0,5-1 16,4 0-16,3 0 0,3 1 16,12-5-16,2 2 0,2-1 15,1 0-15,18-1 0,2 2 32,11-1-32,-3 1 0,6-1 15,3-2-15,9 2 0,-3 4 0,13-3 16,4 0-16,-14 3 0,-5 2 15,46-4-15,-5 2 0,-14-2 16,-9-3-16,3 4 0,7 2 16,-13 4-16,-9 4 0,5 0 15,4 2-15,-10 0 0,-6 3 0,0 3 16,-2 3-16,-11 5 0,-8 2 16,3 1-16,2 2 15,-12 0-15,-8 0 0,1 4 0,0 3 16,-4 0-16,-2 0 0,5 4 15,1 3-15,-7-2 0,-3-2 0,3 13 16,4 9-16,1-7 0,-1-4 16,-1 6-16,1 2 15,-8 1-15,-4 0 0,1 2 0,4 3 16,-3-5-16,-2-3 0,-4 9 16,-2 3-16,-6-2 0,-4-3 15,3 2-15,1 1 0,-4 1 16,-1-2-16,-4 8 0,-3 4 15,-1-7-15,-3-3 0,0 9 0,-1 4 0,0-7 16,1-7-16,-1 9 0,0 5 16,2-3-16,-4 0 0,2-2 15,1 3-15,5-8 0,2-5 16,4 0-16,3-1 0,0-5 16,-1-3-16,-1-2 0,2 0 15,5-9-15,4-9 16,8 1-16,4-1 0,3-2 15,0-1-15,5-2 0,5 0 16,0-10-16,2-6 0,2-4 16,5-3-1,-5-4-15,-2 0 0,4-7 0,-2-2 16,-8-3-16,-6-3 0,-2-3 0,-3-2 16,-5-5-16,-2-2 0,-3-9 0,-2-3 15,-4-5-15,-2 0 0,-6-6 16,-2-4-16,-8 4 0,-3 3 0,-2-2 15,1-1-15,-6-3 16,-2-2-16,-4-5 0,-2-4 16,-2 6-16,1 4 0,-1-5 15,1-4-15,2 5 0,4 3 0,5-3 0,-1-3 16,3 2-16,1 1 0,1-1 16,0-5-16,1 13 0,1 9 0,2-5 15,3-4-15,-2 3 16,3 1-16,4 2 0,2 0 15,2 6-15,-1 3 0,3-3 0,4-1 16,0 3 0,1 2-16,0 5 0,1 3 15,5 2-15,1 3 0,1 1 16,4-2-16,0 3 0,1 3 0,2 2 16,3 2-16,0 2 0,-2 2 15,5-1-15,3 1 0,-1 3 16,0 3-16,-1 1 0,0 2 15,4 4-15,0 2 0,4 3 16,1 1-16,-1 1 0,-2 2 16,4-3-16,-1 1 0,0 0 0,-1 0 0,1 0 15,1 1-15,0 1 0,0 2 16,3-2-16,3-1 0,-3-2 16,-2-3-16,2 4 0,0 2 15,1-2 1,2 0-16,2-6 0,0-5 15,0 2-15,-1 1 0,3 3 16,4 2-16,-5-3 0,-3-3 0,-3 2 16,-2 0-16,0 1 15,-1 1-15,-3 3 0,-4 2 0,-2-3 16,0-3-16,-1 4 0,0 2 16,-6 1-16,-2 2 0,-3 2 0,0 2 15,-1 3-15,1 1 0,-5 3 16,-2 1-16,-11-4 0,3 5 0,1 3 15,2 2-15,-3-2 0,1-1 16,-2-1-16,-3 0 0,-1-3 16,0 1-16,2-1 0,-1 0 15,-1-1-15,1 1 0,-2 1 0,0 3 16,1 2-16,0 0 0,0 0 16,0-1-16,-2 1 0,-1 1 0,-2-1 15,2 4-15,1 2 0,0 0 16,6 6-16,1 1 15,-2-1 1,1 1-16,-3 0 0,0 1 0,-1-4 16,0-1-16,1 4 0,1 3 15,1-2-15,-1-2 0,2 0 0,0 0 16,0 0-16,-2-1 0,1 3 16,0 3-16,1-2 0,-1 2 15,6 2-15,2-3 0,0-1 16,0 0-16,-1 2 0,0 1 15,2-2-15,0-1 0,-1-2 0,2-2 16,-5-4-16,-2-2 0,4 4 16,0 1-16,-1-1 0,-1-3 0,-2-2 15,2-1-15,-3-2 0,-1 1 16,2-3-16,4 1 0,-3-6 16,4-4-16,-2 2 0,0-1 15,1-2 1,1-1-16,3-1 0,0-1 0,0-4 15,-1 0-15,2-1 0,0-2 16,3-1-16,1-1 0,-2-3 16,-3-2-16,-3-3 0,-1-2 15,0-7-15,-1-5 16,-3-4-16,-3-3 0,1-6 0,-3-2 16,-4 9-16,-2 6 0,-3 5 0</inkml:trace>
  <inkml:trace contextRef="#ctx0" brushRef="#br0" timeOffset="174435.9469">13455 11146 0,'0'0'0,"0"0"16,0 0-16,0 0 0,0 0 0,0 0 0,38 0 15,-38 0-15,36 1 0,-11 1 16,3 0-16,3 0 0,2 2 15,10 0-15,1 2 0,0-1 16,-1-1-16,4-1 0,-5-2 16,-8-5-16,-6-2 0,-4 0 15,-6 1 1,-2 1-16</inkml:trace>
  <inkml:trace contextRef="#ctx0" brushRef="#br0" timeOffset="174624.0028">13804 10865 0,'0'0'0,"0"0"0,0 0 0,0 0 16,0 0-16,-5 24 0,5-24 0,-4 28 0,2-10 15,0 5-15,1 4 0,-2 2 16,0 3-16,-1 16 0,-2 4 16,-1-1-16,-1-1 0,-3 13 0,0-3 15,0 5-15,1-10 0,5-9 16,5-7-16,6-12 0,4-11 0,-3-4 31,-1-3-31,-2-1 0</inkml:trace>
  <inkml:trace contextRef="#ctx0" brushRef="#br0" timeOffset="175109.5894">14384 11022 0,'0'0'0,"0"0"0,0 0 0,0 0 0,0 0 15,0 0-15,0 0 16,0 0-16,0 0 0,0 0 16,-21-11-16,21 11 0,-26 16 15,26-16-15,-26 30 0,13-11 16,0 2-16,0 3 0,1 2 16,-1 8-16,3 0 0,4-2 0,3-1 0,4 5 0,4-2 15,3-4-15,1-4 0,6-4 16,2-4-16,4-7 0,4-5 15,0-9-15,1-6 0,4-11 16,2-9-16,-3-4 0,-3-7 0,3-15 16,-1-5-16,-2-4 15,-4 5-15,-5 7 16,-4 6-16,-2 2 0,-3 9 16,-3 4-16,-1 4 0,-1 9 15,-2 5-15,-1 6 0,-1 1 16,1 2-16,0 2 0,-5 5 15,-1 4-15,-2 3 0,0 2 0,2 6 16,-2 6-16,1 5 16,1 4-16,-1 10 0,2 2 0,-1 1 0,1 2 15,0 0-15,1-1 0,-1 2 16,1-4-16,-3-2 0,1 0 16,-2-4-16,0-6 0,-3-7 15,-1-7-15,2-4 0,4-5 0,0-2 16</inkml:trace>
  <inkml:trace contextRef="#ctx0" brushRef="#br0" timeOffset="175341.4843">14760 11268 0,'0'0'0,"0"0"16,0 0-16,20 3 0,-20-3 0,24 5 15,-12-3-15,-1 2 0,-1-1 16,-1 2-16,-2 1 0,0 3 0,-1 2 15,-3 2-15,-1 1 0,-2 1 16,-2 0-16,-1 1 0,-3 0 16,-1 6-16,1 0 0,0 0 15,3 1-15,3 0 0,3-3 0,6 3 16,3 0-16,8 2 0,5 2 16,16 3-1,7-1-15,5-3 0,4-3 16,-3-2-16,-12-4 15,-9-4-15</inkml:trace>
  <inkml:trace contextRef="#ctx0" brushRef="#br0" timeOffset="176445.0038">13744 11437 0,'0'0'0,"0"0"16,0 0-16,0 0 0,0 0 0,0 0 0,0 0 16,0 0-16,-25-9 0,25 9 15</inkml:trace>
  <inkml:trace contextRef="#ctx0" brushRef="#br0" timeOffset="177177.6422">11940 11183 0,'0'0'16,"0"0"-16,0 0 0,0 0 0,0 0 0,0 0 16,0 0-16,-27-4 0,27 4 15,0 0-15,-17-9 0,17 9 16,0 0-16,-15-13 0,12 8 16,0 1-16</inkml:trace>
  <inkml:trace contextRef="#ctx0" brushRef="#br0" timeOffset="177347.064">11778 10996 0,'0'0'0,"0"0"16,0 0-16,0 0 0,-15-22 0,15 22 15,-10-25-15,5 12 0,-1 1 16,2-4-16,-1-1 0,2-1 16,0-1-16,-2-5 0,1 1 15,0 0-15,-2 0 0,1-1 16,-1-2-16,-1 1 0,2 1 0,-3-2 16,-1 0-1,-2-6-15,1 3 0,1-1 16,0 1-16,1 7 0,1 2 0,3 4 15</inkml:trace>
  <inkml:trace contextRef="#ctx0" brushRef="#br0" timeOffset="179052.6085">11342 7789 0,'0'0'0,"0"0"0,0 0 0,0 0 15,17-13-15,-17 13 0,12-18 16,-6 7-16,2 0 0,0-4 16,0-2-16,-2 0 0,1-1 0,3-9 15,0-4-15,0 2 16,-2 1-1,1-2-15,-1-4 16,1-4-16,-1 3 0,1-4 0,1-2 16,-1 3-16,0 3 0,2-9 15,0-1-15,0 4 0,0 4 0,0-3 16,0-4-16,-2 5 0,-3 3 16,3-12-16,1 0 0,-2 6 0,-1 4 0,-2-3 15,-1-5-15,0 6 0,-1 3 16,-1-4-16,-2-2 0,0 3 15,1 4-15,-1-10 0,-1-4 16,-1 8-16,0 5 0,-5-3 16,-3-4-16,3 4 0,0 2 0,-1-5 15,1-3-15,0 9 0,1 8 16,-3-6 0,-5-3-16,2 5 15,1 3-15,2-5 0,2-2 16,0 2-16,3 1 0,-3 1 0,0 1 15,1 3-15,-2 3 0,2-2 16,2-2-16,1 4 0,-1 1 0,-1-5 0,-1-3 16,1 4-16,-1 4 0,0 2 15,-3 0-15,5-1 0,2-3 16,1 8-16,0 4 0,1 4 16</inkml:trace>
  <inkml:trace contextRef="#ctx0" brushRef="#br0" timeOffset="179674.4741">9187 3384 0,'0'0'0,"-13"3"0,-7 2 0,-8 2 0,-1 2 0,0 0 15,4-1 1,7-2-16</inkml:trace>
  <inkml:trace contextRef="#ctx0" brushRef="#br0" timeOffset="181703.9523">18486 14795 0,'0'0'0,"0"0"0,0 0 16,30-8-16,-30 8 0,34-8 15,-11 3-15,2-1 0,3 0 0,14 0 16,5 0-16,1-1 0,0 1 15,17 1-15,5 2 0,9 1 0,-3 3 16,15 3-16,-1 3 0,-13-1 16,-8-1-16,1 2 0,-6 1 15,-11-2-15,-8-1 0,6 1 16,-13-2-16,-15-3 0,-4 1 16,-7-1-16,-4 1 0,-4 1 15,-4 0-15,-6 6 16,-4 3-16,-1-1 0,-1 2 0,-9 5 15,-8 4-15,-2 3 16,-2 1-16,-6 3 0,-7 3 16,-8 8-16,0 0 0,-5 3 0,-5 2 15,-4 6-15,5-1 16,-1-1-16,0 1 0,-6 3 0,22-17 16,12-9-16,7-8 0,9-10 0,7-8 0,7 3 15,6 2-15,0-5 0,0-1 16,0 0-16,0-6 15,4 0-15,1-4 0,4-8 0,3-8 16,0-7-16,0-5 0,6-10 16,4-7-16,6-15 0,-1-2 15,-3-7 1,0-3-16,-1 1 0,-2 10 16,9-14-16,1 18 0,-5 17 15,-3 11-15,-1 1 0,-2 2 16,-3 7-16,-1 6 0,-2 5 15,-2 3-15,-5 9 0,0 2 0,-2 0 16,-2 2-16,0 0 0,-3 2 16,4-1-16,0 3 0,2 3 0,-1 5 0,4 7 15,3 5-15,-1 3 0,0 4 16,2 8-16,0 8 16,0 0-16,0 1 0,3 9 15,-1-1-15,-2-1 0,-1-3 0,-1 3 16,0 1-16,-1 2 0,-2-6 15,-1-4-15,-3-3 0,-1-8 0,1-6 16,-2-7 0,-1-5-16,0-6 15,-1-5-15,0-1 0,1 0 0,-1-3 0,0-2 16,-2 0-16,0-3 0,-6-6 16,-5-6-16,-3-5 0,0-2 15,-4-6 1,-2-5-16,-2-1 0,-3 1 15,-9-13-15,-5-1 0,1 4 0,2 5 16,-8-7-16,-1 0 16,5 6-16,4 6 0,-5 2 0,3 7 15,2 3-15,0 4 0,2-2 16,-1 0-16,10 1 0,5 2 16,6 3-16,5 5 0,4 2 0</inkml:trace>
  <inkml:trace contextRef="#ctx0" brushRef="#br0" timeOffset="181944.1873">19760 14327 0,'0'0'15,"0"0"-15,0 0 0,0 0 0,0 0 0,0 0 16,-27-38 0,-6 4-16,-9-10 0,-31-28 0,-34-30 15,6 6-15,21 20 0,19 18 16</inkml:trace>
  <inkml:trace contextRef="#ctx0" brushRef="#br0" timeOffset="187013.4583">12368 3916 0,'0'0'16,"0"0"-16,0 0 0,31-2 0,-15 2 15,6 1-15,6 1 0,11 3 16,1-1-16,2 2 0,2 1 16,3 0-16,-4-1 0,-6 1 15,-5-2-15,-2 3 0,-5-1 16,-8 2-16,-4 3 15,-7-1-15,-5 2 0,-6 1 16,-5 1-16,-2 1 0,-3 1 16,-6 2-16,-4 2 0,-2 2 15,0-1-15,-11 10 0,-1 5 16,1-4-16,2-4 0,-8 8 16,1 2-16,3-5 0,5-5 15,5 0-15,4-2 0,6-4 0,4-2 0,4-6 16,2-1-16,5-2 0,3-2 15,3-4-15,3 1 0,7-3 16,6-2-16,10-2 0,10-1 16,-1-3-16,0-2 0,1-3 15,0-5-15,-5 3 0,-4 0 0,-5 2 32,-4 0-32,-5 2 0,-4 2 0,-2-1 15,-3 2-15,-3 0 0,-2 2 16,-3 1-16,-3 0 0,0 1 15,-2-1-15,0 1 0,2 1 16,1-1-16,2 0 0,1 0 16,2 0-16,-2 1 0,2-1 0,2-2 15,2-2-15,3-1 0,2-1 0,4-3 16,3-2-16,7-3 0,-1-1 16,1-2-16,1-1 0,1-2 15,1-1-15,5-4 0,-1-2 16,0 3-16,-1 3 0,-2 1 15,1 3-15,-6 3 0,-3 2 0,-5 4 16,-3 1-16,-3 4 0,-3 2 0,-5 3 16,-4 4-16,-7 0 0,-6 0 0,-4 4 15,-4 2-15,-1 0 16,-2 2-16,1 1 0,-2 3 16,5-3-16,3 0 0,0 2 15,4 0-15,6-5 0,3-1 16,4 0-16,4 2 15,2-2-15,3 1 0,1 1 16,4 3-16,-1-1 0,-1-1 0,-5 5 16,-4 3-16,-3 0 15,-4 2-15,-4 2 0,-3 3 16,-2-3-16,-3-2 0,0-1 16,1-4-16,5-3 0,2-4 0,1-1 15,3-3-15,4-3 0,0-1 0,7-5 16,2-2-16,5-5 0,2-4 15,7-5 1,3-3-16,2-1 0,0-3 16,0-6-16,-2-5 0,-4-1 15,-1-1-15,-2-12 0,-3-5 16,-4 5-16,-3 2 0,-1-4 16,-1 4-16,1 5 0,-1 4 0,0 3 15,-1-1-15,1 7 0,-1 4 16,-2 6-16,0 2 0,0 2 15,1 4-15,-1 5 0,0 3 16,0 3-16,0 0 0,0 6 16,1 3-16,0 5 0,0 3 0,1 7 15,1 5-15,0 4 0,1 3 0,6 9 16,6 9-16,5 11 0,1 0 16,7 14-16,2 0 0,-2-6 15,-3-6-15,5 6 0,1-2 16,0 8-16,-12-19 0,-12-13 0,-9-9 15,-3-9-15,-1-6 0,-3-15 16,-1-10 0,3-11-16,-2-6 0,3 4 15,1 4-15,1 4 0</inkml:trace>
  <inkml:trace contextRef="#ctx0" brushRef="#br0" timeOffset="187198.4812">13175 4526 0,'0'0'0,"0"0"0,0 0 15,0 0-15,0 0 0,0 0 0,0 0 0,-15 20 16,15-20-16,-15 27 0,1-9 16,-1 1-16,-2-1 0,-1 3 15,-3-1-15,-6 4 0,0-1 0,-2-4 16,-1-2-16,4-4 16,2-3-16,-7-9 0,0-7 0,5 2 15,6-1-15,3 3 0</inkml:trace>
  <inkml:trace contextRef="#ctx0" brushRef="#br0" timeOffset="187392.697">13127 3896 0,'0'0'0,"0"0"15,0 0-15,0 0 0,0 0 0,23 13 16,-23-13-16,20 26 0,-11-9 15,-3 8-15,-2 4 0,-1-3 16,-1-3-16,0-3 0</inkml:trace>
  <inkml:trace contextRef="#ctx0" brushRef="#br0" timeOffset="187530.8373">13580 4230 0,'0'0'16,"0"0"-16,0 0 0,0 0 0,8 22 15,-8-22-15</inkml:trace>
  <inkml:trace contextRef="#ctx0" brushRef="#br0" timeOffset="188232.9403">14526 2720 0,'0'0'0,"0"0"0,0 0 0,0 0 16,0 0-16,-9 29 0,9-29 0,-15 32 15,5-14-15,-2 4 0,-2 3 16,0 2-16,-1 2 0,-7 7 16,-2 2-16,4 0 0,0 1 15,-2 8-15,1 0 0,1-1 16,0-1-16,-3 8 0,1 2 15,1-4-15,1-3 0,0 8 0,5-1 16,3-4-16,3-1 0,8 6 16,5 3-1,7 0-15,6-1 0,-3-8 0,0-5 16,1 3-16,-2-1 0,-4-5 16,-4-2-16,-10 4 0,-9 3 15,-6-4-15,-7-4 16,-10 4-16,-9 4 15,6-5-15,2-6 0,-6 7 0,14-14 16,9-9-16</inkml:trace>
  <inkml:trace contextRef="#ctx0" brushRef="#br0" timeOffset="188449.2043">13838 4677 0,'0'0'0,"0"0"16,0 0-16,0 0 0,0 0 16,18 29-16,-18-29 0,13 26 0,-3-8 0,1 3 15,1 2-15,0 4 0,1 3 16,4 10-16,-1 1 0,2 15 15,-4 5-15,-1-1 0,-5-1 16,0 18-16,-2 3 0,-4 12 16,-3-5-16,-2 16 0,0 0 15,1-4-15,0-6 0,0 57 0,0-3 0,-1-15 16,-1-11-16,2 17 0,2 13 16,0-47-16,0-33 0,0-22 15</inkml:trace>
  <inkml:trace contextRef="#ctx0" brushRef="#br0" timeOffset="189185.0658">14812 2919 0,'0'0'16,"-11"8"-16,-1 3 0,4 0 15,0 3-15,-5 9 0,-2 6 16,1 2-16,1 2 0,1 14 16,3 7-16,3 1 15,4 1-15,1 15 0,2-1 16,0 3-16,0-8 0,3-1 0,1-11 16,3-11-16,2-9 0,6-6 15,6-7-15,5-5 0,4-5 16,5-7-16,8-5 0,0-5 15,2-3-15,14-11 0,6-6 16,-4-1-16,-4 1 0,1-11 16,2-9-16,10-23 0,-15 2 15,-17-2-15,-11-3 0,-10 9 16,-3 5-16,-8 6 0,-3 3 0,-7 9 0,-1 8 0,-8 5 16,-5 3-16,-2 1 0,-4 0 15,-13 1-15,-10-2 0,0 7 16,-1 6-16,-2 5 0,-3 5 15,3 5-15,3 3 0,-1 8 16,-3 4-16,6-1 0,2 0 0,3 9 16,4 4-16,0 2 0,1 5 0,4 3 15,1 4-15,9-2 16,7-2-16,4-12 0,3-9 16,1-5-16</inkml:trace>
  <inkml:trace contextRef="#ctx0" brushRef="#br0" timeOffset="189368.0841">14978 3302 0,'0'0'0,"0"0"16,0 0-16,6 21 0,-6-21 0,3 27 0,-3-4 15,-1 2-15,-3 4 0,-2 5 16,-4 6-16,-6 18 0,1 8 15,-2 0-15,4-14 0,2-8 16</inkml:trace>
  <inkml:trace contextRef="#ctx0" brushRef="#br0" timeOffset="189553.1995">15527 4009 0,'0'0'0,"0"0"15,0 0-15,0 31 0,0-31 0,-5 33 16,2-20-16,1-1 0</inkml:trace>
  <inkml:trace contextRef="#ctx0" brushRef="#br0" timeOffset="190014.8403">14636 5789 0,'0'0'0,"15"-1"16,9 1-16,3 1 0,2 1 0,12 4 0,11 7 15,-5 0-15,-4 2 0,-4 6 16,-12 4-16,-10-1 0,-11 0 15,-14 1-15,-13-1 0,-7 1 16,-4 1-16,-4 4 0,-4 1 16,-7 2-16,-1-5 0,7 0 0,5 0 15,7-4 1,6-1-16,7-3 0,4-5 16,4-3-16,4-2 0,13-3 15,9-1-15,7-3 0,8-1 16,11-3-16,9-1 0,4-5 15,2-2-15,10-5 0,-4-3 16,-9-4-16,-5-6 0,-1-14 16,-6-6-16,-12 13 0,-9 10 15,-6 6-15</inkml:trace>
  <inkml:trace contextRef="#ctx0" brushRef="#br0" timeOffset="190487.0565">15214 5567 0,'0'0'0,"0"0"0,-28-7 16,12 2-16,-3 1 0,-12-1 0,-5 2 15,-3 3-15,-2 2 0,-13 8 16,-3 6-16,1 2 0,2 4 0,-13 10 16,-1 6-16,-3 9 15,6 4-15,-5 13 0,6 3 16,4 0-16,0 1 0,-15 30 16,12-8-16,15-11 0,9-6 0,14-7 15,8-3-15,15-3 0,9-5 16,13-6-16,10-6 0,8-7 0,4-5 15,10-6-15,6-4 0,4-8 16,3-6-16,6-5 0,4-4 16,-3-5-16,-2-4 0,-1-10 15,2-4-15,-5-6 0,-2-4 0,-3-4 16,-1-2-16,-1 1 0,2 4 16,-2-8-16,-1-4 0,-8 0 0,-5-1 15,-1-1-15,0-4 0,-8 2 0,-5 0 16,-9-1-16,-6-4 15,-9 0-15,-3-1 0,-10 8 0,-5 4 16,-4 5-16,-4 3 0,-11 2 16,-7 4-16,-4 5 0,-3 3 15,-7 4 1,-4 4-16,-3 3 0,-3 6 0,-8 3 16,-6 2-16,0 4 0,1 2 15,-8 7-15,-4 3 16,2 11-16,4 5 0,25-9 0,16-7 15,13-4-15</inkml:trace>
  <inkml:trace contextRef="#ctx0" brushRef="#br0" timeOffset="190655.9667">15332 6387 0,'0'0'16,"0"0"-16,-31 18 0,12-12 0,-4-2 15,-2-1-15,3 1 0,3-1 16</inkml:trace>
  <inkml:trace contextRef="#ctx0" brushRef="#br0" timeOffset="195618.0867">8433 3886 0,'0'0'0,"0"0"0,0 0 16,0 0-16,0 0 0,0 0 0,0 0 16,0 0-16,0 0 0,14 18 15,-14-18-15,0 0 0,35 2 16,-35-2-16,42 5 0,-15-3 0,2 1 0,-3-1 15,-4 0-15,-2 0 0</inkml:trace>
  <inkml:trace contextRef="#ctx0" brushRef="#br0" timeOffset="196462.7404">11663 4057 0,'0'0'0,"0"0"0,0 0 15,22-1-15,-11 1 0,4 1 0,4 2 16,0 0-16,1-1 0,9 6 31,5 5-31,-4 1 0,0 2 0,9 10 16,2 2-16,-6 0 16,-3-1-16,3 16 0,-2 6 15,-5 1-15,-5-1 0,-4-10 16,-5-9-16,-3-7 0</inkml:trace>
  <inkml:trace contextRef="#ctx0" brushRef="#br0" timeOffset="203786.2814">14119 4223 0,'0'0'0,"0"0"15,0 0 1,0 0-16,0 0 0,16-14 0,-16 14 0,35-14 0,-12 7 0,11-1 16,10-1-16,5 0 0,4 1 15,25-3-15,25-4 0,11 2 16,-6 1-16,16 1 0,-3 4 16,-4-2-16,-19 0 0,17-2 15,-26-2-15,-27 5 0,-20 1 0,-17 4 16,-11 2-16,-6 2 0,-4 2 15,-6 8 1,-4 7-16,-2-6 0,-2 1 16,-11 8-16,-8 6 0,1-4 15,-4-1-15,-11 9 0,-9 4 16,-1 3-16,-1 3 0,-17 14 16,-4 5-16,-22 24 0,15-9 15,3 2-15,4 2 0,8-12 16,7-9-16,2-3 0,4-4 0,10-9 0,7-8 15,8-2-15,6-3 0,7-14 16,8-8-16,2-7 0,3-4 16,1-2-16,2-4 0,-3-19 15,0-12-15,1-6 0,0-6 0,1 13 16,-2-11-16,1-3 0,1-2 16,-2-44-1,-1-3-15,1 13 0,-1 9 16,10-2-16,8 0 0,3 6 15,3 5-15,5 2 0,5 0 16,2 6-16,1 7 0,9-1 16,5 1-16,-4 12 0,-3 9 0,3 7 15,2 2-15,-5 9 0,-4 6 16,-7 11-16,-5 8 0,-2 8 0,-1 3 0,1 11 16,2 9-16,-6 4 15,-1 4-15,-2 7 0,0 7 16,-2-4-16,0-3 0,5 9 15,3 3-15,-2 1 0,1-2 0,-1 4 16,-1 1-16,-4-6 0,-3-5 16,1 3-1,0 2-15,-2-11 0,-1-7 16,3 3-16,3 0 0,-4-6 16,-4-4-16,0-10 0,-1-8 15,1-4-15,0-2 0,-5-6 0,-2-4 16,0-4-16,-2-1 0,2-2 15,0 3-15,0-4 0,-4 1 16,-7-7-16,-4-5 0,-3-2 0,-3-3 0,-10-6 16,-7-4-16,0 0 0,2 2 15,-12-12-15,-4-2 16,0 4-16,0 5 0,-7-6 0,0-1 16,6 3-16,5 3 0,-21-8 15,6 10-15,8 4 0,6 5 16,7 2-16,5 2 0,4 7 0,4 4 0,1 5 15,4 1-15,15 4 0,2 1 16,6 6 0,5 3-16,-2-5 0,-1 0 15,0-3-15</inkml:trace>
  <inkml:trace contextRef="#ctx0" brushRef="#br0" timeOffset="203946.5364">15949 4245 0,'0'0'0,"0"0"0,0 0 0,0 0 0,0 0 0,-26 15 16,26-15-16,0 0 0</inkml:trace>
  <inkml:trace contextRef="#ctx0" brushRef="#br0" timeOffset="222030.265">14571 16476 0,'0'0'0,"0"0"0,0 0 0,26 3 15,-26-3-15,29 2 16,-9 1-16,2 0 16,2 0-16,12 1 0,2-1 15,2-1-15,1 0 0,14-1 0,3 1 16,-1-3-16,-2-1 0,17-1 15,7 1-15,0-1 16,3-2-16,14 2 0,0-1 16,-6 2-16,-14 1 0,34 1 0,-7 1 0,-6 3 0,-5 1 15,1-1-15,2-2 0,-8 1 16,-4-1-16,3 0 16,1 1-16,2-4 0,2-2 0,7 1 15,4-2-15,-9-4 0,-7-5 16,2 1-16,2 0 0,-3 5 15,-2 2-15,18-1 16,10 1 0,-22 1-16,-16 1 0,-3 0 0,0-1 15,4 2-15,5 0 0,27 0 16,20 1 0,-6 0-16,-3-1 0,-27 2 0,-20 0 15,10 1-15,6 0 0,-7-2 16,-6 0-16,11 1 0,6 2 0,-11-1 0,-11 0 15,8 1-15,5-1 16,-6-1-16,-3 1 0,7 1 0,2 0 16,-8 3-16,-5 3 0,4-1 15,4 2-15,-12-1 0,-7 0 0,7 3 16,5 3-16,-12-2 16,-10-2-16,5-2 15,4-3-15,-14 3 0,-8 2 16,3 0-16,2-1 0,-7-3 15,-4-3-15,-4-6 0,-2-2 16,-4 0-16,-1 0 0,-6 1 16,-4 2-16,-2 0 0</inkml:trace>
  <inkml:trace contextRef="#ctx0" brushRef="#br0" timeOffset="232875.7222">16164 3903 0,'0'0'0,"0"0"15,0 0-15,22-11 0,-13 8 0,5 0 16,6-1-16,0 2 0,1-1 0,11 1 16,4 0-1,0-1-15,-2 2 0,12 2 0,4 3 0,-3-1 0,0 2 0,9-3 31,1 0-31,-12-1 0,-9-1 0,-9 1 16</inkml:trace>
  <inkml:trace contextRef="#ctx0" brushRef="#br0" timeOffset="233597.815">17472 5963 0,'0'0'0,"0"0"16,0 0-16,11 29 0,-6-16 0,3 7 16,1 5-16,2 7 15,-1 3-15,-2 3 0,-2 6 16,-3 9-16,-3 1 0,-5 15 16,-5 3-16,0-4 0,-1-5 15,2-6-15,3-15 0,0-9 16</inkml:trace>
  <inkml:trace contextRef="#ctx0" brushRef="#br0" timeOffset="234389.7094">17521 11939 0,'0'0'0,"0"0"15,0 0-15,0 0 0,0 0 0,-2 29 16,2-29-16,-2 26 0,2-26 16,-2 30-16,0-11 15,-1 2-15,0 1 0,0-1 0,1-3 16,-2 7-16,1-1 15,0-1-15,0-2 0,1 1 0,0 0 16,0-1-16,1 0 0,0 1 16,-1 0-16,1-2 0,0-2 0,-1 3 15,0 2 1,0-3-16,1-5 16,-2 2-16,1-1 0,1 0 0,0-1 15,1-1-15,0 0 16,-1-2-16,0-1 0,1 0 0,0 1 15,0-3-15,0 1 0,-1 0 16,0-1-16,-1 1 0,1-2 16,0 1-16,0-2 0,1-2 15,0 0-15,0 1 0,-1 1 0,1-1 16,0-1-16,0 0 0,0-3 0,-1 1 16,0-1-16,0 1 15,1-1-15,0-2 0,0 3 0,0-3 16,0 0-16,0 0 0,-4-4 15,2 1-15,2 3 16,-2-3 0</inkml:trace>
  <inkml:trace contextRef="#ctx0" brushRef="#br0" timeOffset="235260.9403">18457 10476 0,'0'0'0,"0"0"16,0 0-16,0 0 0,0 0 0,0 0 16,0 0-16,20 20 0,-20-20 15,0 0-15,20 17 0,-20-17 16,16 14-16,-9-5 16,0 0-16,-1 2 0,0 1 15,-2 3-15,-1 0 16,-2 1-16,-1 0 0,-5-2 0,-2-1 15,0-2-15,1 0 0,1-3 16</inkml:trace>
  <inkml:trace contextRef="#ctx0" brushRef="#br0" timeOffset="236078.2522">18618 10262 0,'0'0'0,"0"0"0,0 0 0,0 0 15,0 0-15,29 14 0,-29-14 16,29 16-16,-14-8 16,-1 2-16,1 1 0,-3 0 0,-1 1 15,-2 1-15,-3 1 16,-2-1-16,-2-1 0,-1-1 16,0-2-16,0-1 0</inkml:trace>
  <inkml:trace contextRef="#ctx0" brushRef="#br0" timeOffset="236643.6129">18433 10612 0,'0'0'0,"0"0"0,0 0 15,0 0-15,0 0 0,-11 23 0,11-23 16,-9 22-16,4-10 0,-1 2 16,0 2-16,-2 1 0,0 2 0,0-3 15,1 2-15,0-2 0,1-2 0,-2 3 16,1-1-16,1-5 0,0-2 15,4-6-15,2-3 16,3-4-16,3-2 0,5-5 0,5-5 16,5-3-16,1 2 0,5 3 15,2 1 1,-2 1-16,-3-1 0,5-2 16,-2 0-16,-1 2 0,-1 2 0,-3 2 15,-1-1-15,-3 5 0,-4 3 16,-2 2-16,-1 1 15,-4 2-15,-4 2 0,-7 3 0,-6 4 16,-2 1-16,-3 2 0,-9 6 16,-5 2-16,2-2 0,0-3 0,5 0 15,4-1-15,2-2 0,4-3 0,4-3 16,4-3-16,6-2 16,5-1-16,8-3 0,7-5 15,-1 1-15,-1 1 0,1-2 0,1 1 16,-3 1-16,-4 0 0,-3 2 15,-1 0-15,-3 3 0,-1 2 0,-5 5 16,-4 1-16,-3 1 0,-1 2 0,-3 2 16,-2 1-16,0 1 0,1-1 15,-2 4-15,0-1 0,3-1 16,1-4-16,3-3 0,0-2 16,4-5-16,1-1 0,4-2 15,4-2 1,4-3-16,5-2 0,5-8 15,5-10-15,2-3 0,2-4 0,7-16 16,-2-6-16,-2 3 0,-7 11 16,-7 8-16</inkml:trace>
  <inkml:trace contextRef="#ctx0" brushRef="#br0" timeOffset="237229.7176">19130 10274 0,'0'0'0,"0"0"16,0 0-16,0 0 0,0 0 0,0-23 0,0 23 15,0 0-15,0 0 0,0 0 16,0 0-16,0 0 0,0 0 15,0 0 1,0 0-16,0 0 0,0 0 0,30-5 16,-30 5-16,34 13 15,-17-3-15,1 2 0,0 2 16,-3 0-16,-3 0 0,-3 3 16,-6 0-16,-3 0 0,-3-1 0,-3 1 15,-4-2-15,-4 0 0,-1 0 16,-2 0-16,0-2 0,1-2 15,2-1-15,0 1 0,2-3 16,4-1-16,1-2 0,3 0 16,0-3-16,4-2 0,0 0 0,10 4 0,5-1 15,0 0-15,2 1 0,-3-1 16,-1 2-16,-3 2 0,-2 1 16,-6 3-16,-4 3 0,-7-1 15,-5-1-15,-4 2 0,-3 1 16,-1-1-16,0-1 0,-5 2 15,0-1-15,5-3 0,4-1 0,4-3 16,4-2-16,2-1 0,4-2 0,9-3 16,8-4-16,2-1 0,4-1 15,6 1-15,5 1 0,4-1 16,-2 0-16,-2 2 0,-2 2 16,-3 1-16,-4 2 0,-4 5 15,-2 2 1,-8 2-16,-4 1 0,-7 3 15,-3 4-15,-2 0 0,0 1 0,-1-1 16,-1 1-16,0-1 0,1-1 16,2-2-16,3 0 0,0-2 15,2-2-15,3-1 0,2-1 16,5-1-16,3 0 0,11-1 16,9-2-16,3-2 0,4-2 0,8-6 0,8-5 15,0-5-15,0-4 0,-3 0 16,-12 5-16,-7 3 0</inkml:trace>
  <inkml:trace contextRef="#ctx0" brushRef="#br0" timeOffset="237429.9231">20691 10554 0,'0'0'0,"0"0"0,0 0 0,0 0 0,0 0 0,13 24 15,-13-24-15,-11 27 16,11-27-16,-26 24 0,26-24 16,-20 20-16</inkml:trace>
  <inkml:trace contextRef="#ctx0" brushRef="#br0" timeOffset="240639.5142">18519 16349 0,'0'0'0,"0"0"16,0 0-16,0 0 0,0 0 0,22-3 31,-22 3-31,0 0 0,24-2 0,-24 2 16,20-3-16,-20 3 0,26-2 15,-10 1-15,3 1 16,0-1-16,-2 1 0,3 0 0,2 0 16,1 0-16,2 0 0,5 1 15,0 2-15,-1-1 0,0-1 16,1 0-16,3 2 0,-2-1 0,-1-1 0,9 1 16,0-1-16,-2-1 0,-4 0 15,4-1-15,3 0 0,-2 2 16,-3 1-16,7-1 0,-2-1 15,-1 0-15,-1-2 0,-1 2 16,2 0-16,-3 2 0,-1 0 16,1 1-16,-1-1 0,1-2 0,2-2 0,-2 1 15,-1 0-15,-2-2 0,-2 1 16,2-2-16,3-1 0,-5 1 16,-4 1-16,3-2 0,3 0 15,-3 0-15,-3 0 0,0-1 16,-1-2-16,0-1 0,-1 2 15,2 1-15,2 2 16,-5 1-16,-3 1 16,5-1-16,1-1 0,0 1 15,-1 1-15,0-1 0,-2 1 16,-1 1-16,0-1 0,4 0 0,1 1 16,-1 1-16,-3 0 0,2-1 15,1 0-15,0 0 0,2 1 16,-2 0-16,-2 0 0,-1-1 0,-1 0 0,3 1 15,0 0-15,-4-1 0,-1 1 16,0-1-16,0-1 0,1 1 16,2-1-16,1 0 0,0-1 15,-2 2-15,-1 0 0,1 0 16,3 0-16,-1-1 0,0 0 0,0 0 16,-1-1-1,-1 3-15,-1 1 0,3-2 16,3 0-16,-3 0 0,1 1 15,-3 1-15,-1 0 0,1 1 16,2-2-16,1 1 0,0-1 16,-2 2-16,-2-1 0,3 2 15,0 0-15,2-2 0,0 0 0,-2 1 16,-1 0-16,-1 0 0,1-1 0,1 2 16,2 1-16,-2-1 0,-2-1 0,-1 0 15,-1-1-15,1 0 0,0 0 16,2 0-16,-1 0 15,-1 0-15,-1 0 0,0 0 0,1 2 16,1-1-16,1 0 0,0 1 16,1-1-16,-3-1 0,-1-2 0,3 2 15,3 4-15,0-1 0,-1-1 16,0 0-16,-3 0 0,2 2 16,2 1-16,0 0 0,2-1 15,-3-1-15,-1 2 0,1-2 16,3 0-16,-1-1 0,0 0 0,-2 1 15,1-2 1,0 1-16,2-1 0,0 2 16,-1 0-16,0 2 0,-2-1 0,2 0 15,2-1-15,-2 0 0,1-1 16,5 1-16,-1 1 0,-1-2 16,-1 1-16,-1-1 0,-1 0 15,-3 0-15,-1 1 0,4-1 16,2 1-16,-2 0 0,-2 0 0,0 0 15,-1-2-15,1 2 0,0 1 0,0 0 16,-1 0 0,-6-3-16,-1-1 0,5 1 0,2 2 0,1 0 15,-1 1-15,-6-4 16,-1-1-16,2 2 0,1 2 0,1 0 16,1-1-1,-1 0-15,0 1 0,-3 0 16,1 2-16,1-2 0,3-1 0,0-1 15,0 0-15,-3 2 16,-2 0-16,3 0 0,2 0 0,-2-1 16,-1-1-16,1 0 15,1 1-15,-3-1 0,-2 0 0,3 1 16,1 0-16,1 1 0,1-3 0,-2 2 16,-1-1-16,0-1 0,0 2 15,1-1-15,0 0 0,0 1 0,0-1 16,-3 1-16,0 0 0,2-2 15,2 1-15,-1 0 0,0 1 16,-2 0-16,-2 0 0,0-1 31,1-3-31,0 3 0,0 1 0,1 0 16,0-1-16,-1-1 0,-1 0 0,0-1 16,0-1-16,0 3 15,-1 1-15,2-3 0,2 0 16,-1 1-16,-1-1 0,-2 1 15,-2 0-15,1 0 0,-2 1 0,-2 0 16,2 0-16,-1-1 0,2-1 0,0 0 16,1 0-16,-2-1 0,1 0 0,-2 1 15,0-1-15,1 0 0,0 1 16,2 0-16,-1 0 16,2 0-16,-1 0 0,0 0 0,-2-1 15,0 0-15,-2 0 0,2 0 16,2 2-16,-1-1 0,1 1 0,-1 0 15,2-1 1,-1-1-16,-2 0 0,-1 1 16,1-1-16,-1 0 0,1-1 0,2 2 15,0 0-15,-1 0 0,2 0 16,-2-2-16,0 2 16,-2-1-16,0-1 0,2 0 0,0 1 15,1-1-15,1 0 0,-1 1 16,2 1-16,-3 0 15,0 0-15,-1-1 0,0-1 0,-1 0 16,1-1-16,2 3 0,1 0 16,-2 0-16,1-2 0,-2 1 15,-1 0-15,0-1 0,-2 1 16,1-1-16,1 1 0,1 0 0,-1-1 0,0 1 16,1 0-16,-2 0 0,0 1 15,1-1-15,1 0 16,-1-1-16,-1 0 0,-1 1 15,-1 0-15,3 0 0,0-2 16,-1 2-16,1 2 0,-1-1 16,0 0-1,0-1-15,0 0 0,0 0 0,-1-1 16,-2 1-16,-2 0 0,2 1 16,0 0-16,-3 0 0,0-1 0,0-1 15,1 2-15,0 0 16,-1-1-16,0 1 0,0 0 15,-1-1-15,1 0 0,-1 0 16,1 0-16,-1-1 0,-1 0 0,-1 1 0,1 0 16,-2 0-16,1 1 0,-1-1 15,0 0-15,-1 0 0,1 0 0,-1 1 16,0 0-16,0 0 16,-2 0-16,2-1 0,-2 1 15,3-1-15,-3 1 0,0 0 16,0 0-16,0 0 15,-4 3-15,0-2 0,-3 1 16,2-1-16,-1 0 0,2 0 16</inkml:trace>
  <inkml:trace contextRef="#ctx0" brushRef="#br0" timeOffset="251733.7628">18277 16387 0,'0'0'0,"0"0"0,0 0 16,0 0-16,0 0 0,0 0 15,0 0-15,0 0 0,0 0 0,0 0 16,0 0-16,0 0 0,28 1 16,-28-1-16,31 3 0,-31-3 15,38 3-15,-14-2 0,6 1 16,0-1-16,4 2 0,11-1 15,3 0-15,2-1 0,1 1 0,13 0 16,1 0-16,10-2 0,-4 0 16,1 0-16,0-1 0,5 1 15,-7-2-15,12 0 0,-1-1 16,-6 0-16,-5 2 0,6-1 16,7 0-16,25 0 0,-15 0 0,3-4 15,1-4-15,-12 8 0,-8 4 0,7-3 16,5-2-16,-7 3 0,-4 1 15,8-5-15,7-4 16,-9 3-16,-7 3 16,10 0-16,8 0 0,-6-2 15,-3-2-15,6 5 0,1 3 16,-2-2-16,-4-1 0,14-6 16,9-3-16,-10 3 0,-10 2 0,7-3 15,6-1-15,-6-2 0,-3-1 16,13 2-16,10 0 0,-7 2 15,-3 1-15,7 2 0,5 2 16,-12 1-16,-9 1 0,9-4 16,5-1-16,-9 1 0,-6 1 0,8 0 0,6 2 15,-12 0-15,-8 1 0,8 0 16,6 0-16,-9 1 0,-6 0 16,4-1-16,1-1 0,-7 4 15,-3 3-15,5-5 0,4-2 16,-7 1-16,-4 1 0,9 2 15,6 2-15,-13-2 0,-8-2 0,8 3 0,7 1 16,-12 1-16,-5 1 0,8-2 16,5-2-16,-8 1 15,-5 0-15,0-1 0,2-1 0,0 1 16,1 1-16,-1 0 0,-1 0 16,-4 0-16,-3 1 0,3-3 15,2 1-15,-4 0 16,-1 0-16,2 0 0,4 1 15,-5 1-15,-4 1 0,2 3 16,2 1-16,-5-4 0,-2-4 16,1 3-16,0 2 0,-2-1 15,-1 0-15,1-2 0,1-1 16,-8 1-16,-5 1 0,3-3 16,2 0-16,-3 0 0,-2-1 0,3 0 0,3-1 15,-2 0-15,-1 1 0,1 0 16,0 2-16,-4-4 0,-3-1 15,5 4-15,2 1 0,-8 3 16,-5-1-16,-1 0 0,-1-3 16,-1-2-16,-2-2 0,2 0 15,0 2 1,-4 1-16,-3 3 0,4-1 0,1-1 16,-2 0-16,-1 0 0,-13 2 15,2 0-15,-2-3 0,1-1 16,1 3-16,1 1 0,-4-1 15,-3-1-15,-1-1 0,-1 1 16,-1 1-16,-1-1 0,3 0 16,0-1-16,-3 1 0,-1 0 0,0-1 0,-1 1 15,-2 1-15,-1-1 0,-3 0 16,-1-1-16,1 0 0,-1 2 16,-3-2-16,2 0 0,-4 1 15,-1 0-15,-6 0 0,-4 0 16,1 0-16,4 1 0,0-2 0</inkml:trace>
  <inkml:trace contextRef="#ctx0" brushRef="#br0" timeOffset="254442.0538">21553 16279 0,'0'0'0,"0"0"15,0 0-15,0 0 16,0 0-16,0 0 0,0 0 16,0 0-16,0 0 0,25-4 15,-25 4-15,26 0 0,-26 0 0,31 0 16,-10-2-16,2 2 0,2-1 16,6 1-16,5-1 15,12 0-15,-1 1 0,7-1 0,7-1 16,11-1-16,-4 0 0,21 0 0,4 1 15,8 0-15,-6 0 0,22 1 16,5 1-16,-12-2 0,-7 0 0,54-1 16,-9 0-16,-19 0 15,-12-1-15,0 0 0,1 0 16,-12 2-16,-8 0 0,3 0 0,3 0 16,2-3-1,1 0-15,-1 0 0,-2 0 16,-5-1-16,-5-2 0,6 1 15,2 0-15,0 0 0,-2 1 0,-3 1 16,-1 1-16,0 0 16,0 0-16,3 2 0,2 2 0,-1 0 15,-2 0-15,1-1 0,1-1 16,-3 4-16,-2 2 0,6 0 0,5 0 16,-3-1-16,-3 1 0,3 1 15,1 0-15,-4 2 0,-6 1 0,3 2 16,2 1-16,-8-5 0,-4-4 15,-1 6-15,1 3 0,-2-4 16,-2-2-16,-3-3 0,-1-1 16,-4 1-1,-3 0-15,1-2 0,-1-3 16,-4 2-16,-2 1 0,4 0 16,1-1-16,-3 1 0,-4 0 0,-1-2 15,3 1-15,-6 1 0,-1 0 16,1 1-16,3 0 0,-5 1 15,0 0-15,0 0 0,2 0 16,-4 0-16,-3 1 0,0 0 0,0 0 16,-1-1-16,-2 0 0,2 1 15,-1 1-15,-6-1 0,-3 1 0,5 5 16,4 3-16,-4 0 0,-2 1 16,-1 0-16,0 0 0,-3-2 15,-2-1-15,-4 1 0,-1 1 16,-7 0-16,-3-1 0,-3-3 0,-2-3 15,-3 2-15,-3 2 0,-13-9 16,0 0-16,-6-4 0,1 2 0,1 0 16,2 1-16,0 0 15</inkml:trace>
  <inkml:trace contextRef="#ctx0" brushRef="#br0" timeOffset="255523.058">26736 16658 0,'0'0'0,"0"0"15,0 0-15,32-5 0,-32 5 16,38-9-16,-9 3 0,1 1 0,1-1 0,13-2 15,3 0 1,12-2-16,-1-1 0,3-3 0,0 0 0,4-3 16,-7 1-16,9-3 0,-1 1 15,-7 1-15,-5 1 0,0 2 16,0 1-16,-6 4 0,-3 2 16,7-2-16,0-1 0,-7 4 15,-5 2-15,1 2 0,2 1 16,-9 3-16,-5 2 15,-2 0-15,1 2 0,-9-4 0,-2 2 16,-4 4-16,-2 4 0,-6 4 16,-5 3-16,-10 1 0,-7 5 15,-2-1-15,-1 1 0,-11 4 16,-8 3-16,-9 7 0,-2-1 0,-8 3 16,-6 4-16,-5 6 15,5-2-15,-28 21 0,8-4 0,10-8 16,9-5-16,13-5 0,11-3 15,10-13-15,6-10 0,8-9 16,3-5-16,9-7 0,5-1 16,0-4-16,3 1 0,-1-4 15,0-4-15,11-11 0,6-7 16,-2-4-16,-2-6 0,1-14 0,-1-11 0,-1 4 16,-2 3-16,-1-9 0,-1-1 15,-2 9-15,1 6 0,0-25 16,-2 3-16,-6 18 0,-2 12 0,-3-3 15,0 0-15,2 11 16,1 10-16,4 10 0,5 7 0,-3 3 16,1-3-1,0 4-15,2 0 0,1 2 16,1 1-16,0 3 0,1 4 16,2 2-16,2 4 0,9 10 15,4 10-15,-4-1 16,-2 0-16,3 6 0,1 6 0,4 6 15,0-2-15,-5 1 0,-2 1 16,-1 0-16,0 2 0,6 4 0,2-1 16,-4-6-16,-1-7 0,-5-2 0,-3-2 15,-3-3-15,-1-3 0,1-3 16,-2-1-16,-3-5 0,-3-2 16,0-4-16,-3-4 0,-1-4 15,-1-2-15,-2 0 16,-2-1-1,-3 0-15,-1 0 0,-1 0 16,0-1-16,-9-2 16,-9-1-16,0-2 0,-2-3 0,-6-3 15,-6-2-15,-8-7 0,-1-3 16,-2-2-16,-5-2 0,-2-3 16,-3-2-16,-14-7 0,-1-2 15,-10-5-15,4-1 0,-9-3 0,4 2 0,-14-12 16,14 5-16,16 8 0,14 7 15,17 11-15,13 8 0,8 6 16</inkml:trace>
  <inkml:trace contextRef="#ctx0" brushRef="#br0" timeOffset="255861.4888">28661 18170 0,'0'0'0,"0"0"15,0 0-15,0 0 0,-22 0 0,22 0 16,-32-30-16,12 3 0,-2-6 0,-11-20 16,-4-9-16,-10-17 0,-4 0 0,-18-17 15,-7 0-15,-11-7 0,-7-3 16,-46-29-16,6 19 16,21 22-16,13 14 0,31 26 0,22 17 15,14 11-15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0:53:11.6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9320 4990 0,'0'0'0,"0"0"0,0 0 0,0 0 16,0 0-16,34-5 0,-13-1 15,4 0-15,1-4 0,9-3 16,8-1-16,11-4 0,-1 0 0,19-5 16,3-2-16,3-1 0,-8 2 15,2 0-15,-7 5 0,-15 7 0,-10 4 16,-7 4-16,-9 3 15,-11 3-15,-5 3 0,-12 10 16,-11 7-16,-4-2 0,-5 2 16,-22 18-16,-14 11 15,3-1-15,1-1 0,-22 20 0,-8 8 16,-22 21-16,18-17 0,5 3 16,4 1-16,17-18 0,11-13 0,11-1 15,8 0-15,10-16 16,6-6-16,19-23 0,13-13 15,-3 2-15,-5 0 0,-2 1 0</inkml:trace>
  <inkml:trace contextRef="#ctx0" brushRef="#br0" timeOffset="241.4115">9758 5226 0,'0'0'0,"0"0"16,0 0-16,0 0 0,0 0 15,22 1-15,-22-1 0,26 10 16,-26-10-16,36 15 0,-15-3 15,1 1-15,0 2 0,4 6 0,-2 2 16,-2 2-16,-3 0 0,-3 3 0,-4 3 16,-3 7-16,-5 1 0,-5 0 15,-2 0-15,-7 2 0,-6 0 0,-6 6 16,-3-1-16,1-4 0,-1-5 16,1-4-16,0-4 15,0-2-15,4-6 0,1-10 16,0-7-16,7 0 15,2-2-15,2 0 0</inkml:trace>
  <inkml:trace contextRef="#ctx0" brushRef="#br0" timeOffset="758.6579">10844 4479 0,'0'0'0,"0"0"15,0 0-15,0 0 0,-10 21 0,10-21 16,-30 37-16,7-13 0,-4 4 16,-7 6-16,-7 5 0,-7 8 15,2-1-15,-1 2 0,3 1 16,12-10 0,9-6-16,12-5 0,12-7 15,12-12-15,11-4 0,15-8 16,14-7-16,-1 0 0,-1 1 0,1 0 15,-7 4-15,-12 3 0,-8 3 16,-10 5-16,-10 5 0,-7 5 16,-7 2-16,-13 8 0,-10 6 15,-3 1-15,-3 1 0,-3 1 0,-2 3 16,8-4-16,7-7 0,0-1 16,5-6-16,7-5 0,5-4 0,7-4 15,4-2-15,4 0 0,5 2 16,3 0-16,6 1 0,-2 1 15,1 3-15,-3 5 0,-2 4 16,-6 4-16,-4 1 0,-6 9 0,-5 7 16,-1-1-16,-1 0 0,-2 0 15,-3-2-15,1 1 0,3-6 0,0-6 16,1-2-16,4-10 0,4-3 16,3-5-16,3-2 0,4-5 15,3-1-15,7-12 0,7-9 16,0-1-1,1-5-15,4-16 0,-1-9 16,-6 11-16,-4 11 0,-5 4 16</inkml:trace>
  <inkml:trace contextRef="#ctx0" brushRef="#br0" timeOffset="1075.2584">11106 4875 0,'0'0'0,"7"-9"0,3-2 0,1-2 16,0 1-16,3-2 0,1 3 15,-1 2-15,-2 4 0,-1 6 0,-1 5 16,-1 5-16,-3 2 0,-5 6 15,-5 3-15,-4 1 0,-2 3 0,0 4 16,-1 3-16,-2-1 16,-2 3-16,-6 6 0,-2 3 0,-1 3 15,1 6-15,-6 7 0,-6 5 16,-3 7-16,0-7 16,-3 3-16,4-7 0,7-16 15,7-14-15,2-1 0,10-15 16,7-7-16,3-1 0,8-9 15,8-5-15,8-10 0,9-7 16,12-13-16,10-9 0,1-2 16,1-2-16,6-7 0,-3 0 15,-8 1-15,-7 2 0,6-22 0,-14 7 16,-14 9-16,-8 5 0,-6 18 0,-1 11 16,-3 8-16</inkml:trace>
  <inkml:trace contextRef="#ctx0" brushRef="#br0" timeOffset="1376.2353">11160 4650 0,'0'0'16,"0"0"0,0 0-16,0 0 0,0 0 0,0 0 15,0 0-15,-31 6 0,31-6 16,-14 29-16,6-6 0,1 3 16,0 1-16,1 6 0,3 4 15,0 10-15,1 2 0,4 10 16,2-1-16,5-6 0,3-6 0,5 9 15,1-3-15,6-7 0,2-6 0,7 1 16,1-4-16,0-4 0,1-3 16,-2-1-16,0-1 0,-5-3 15,-2-1-15,-6 1 0,-4 4 16,-5-3-16,-4 0 0,-10 1 16,-7 5-16,-12 2 0,-10 4 0,-10 2 15,-9 3-15,-3-3 0,-2-1 0,-5 4 16,6-1-16,3-11 0,5-7 15,-5 2-15,17-8 0,10-5 16</inkml:trace>
  <inkml:trace contextRef="#ctx0" brushRef="#br0" timeOffset="1592.2168">11851 4485 0,'0'0'0,"0"0"0,0 0 0,0 0 0,0 0 0,0 0 16,11 33-16,-11-33 0,15 36 0,-5-12 16,2 5-16,-1-2 15,1 0-15,0 1 0,-1-4 16,-2-3-16</inkml:trace>
  <inkml:trace contextRef="#ctx0" brushRef="#br0" timeOffset="2009.1871">12496 4503 0,'0'0'0,"0"0"16,0 0-16,0 0 0,-21 28 0,4-12 15,-9 7-15,-3 1 0,-4 3 16,-15 11-16,-4 3 15,-3 4-15,8-6 0,1 0 0,9-7 16,8-8-16,9-5 0,4-4 0,8-5 16,12-6-16,8-3 0,16-5 15,15-3-15,-2 0 0,-2 0 0,-5 4 16,-3 2-16,-8 7 0,-5 3 16,-12 7-16,-9 3 15,-10 0-15,-7 3 0,-11 8 0,-6 7 0,-3 0 16,0 0-16,-15 12 0,-6 3 15,1 2-15,7-2 0,7-10 16,4-5-16,-2 1 0,14-12 0,13-12 16,10-6-16,5-4 0,5 3 15,12-11-15,9-6 16,4-3-16,5-6 16,14-4-16,12-8 0,-4 3 15,-2 2-15,-2-4 0,-8 3 16,-11 0-16,-7 3 0,-10-2 15,-6 0-15,-8 5 0,-5 1 0,1 6 16,0 4-16,2 4 0</inkml:trace>
  <inkml:trace contextRef="#ctx0" brushRef="#br0" timeOffset="2163.0683">11976 5081 0,'0'0'0,"0"0"0,0 0 0,-24 17 16,24-17-16,-25 22 0,11-4 16,0 2-16,-1 3 0,-3 14 15,-1 5-15,2-1 0,1-1 0,-2 8 16,2 0-16,3-9 0,1-6 15,7-7-15,6-9 0,7-8 16,4-7 0,4-14-16,8-11 0,-6 4 0,-2 4 15,-4 2-15</inkml:trace>
  <inkml:trace contextRef="#ctx0" brushRef="#br0" timeOffset="2310.2984">12233 5025 0,'0'0'0,"0"0"16,0 0-16,0 0 0,0 0 0,0 0 15,0 0-15,-11 27 0,11-27 0,-14 37 16,4-8-16,-3 3 0,0 2 0,-8 13 16,-2 4-16,4-5 15,4-4-15,1 0 0,4-7 0,2-6 16,1-6-16,3-5 0</inkml:trace>
  <inkml:trace contextRef="#ctx0" brushRef="#br0" timeOffset="2663.8805">12626 4567 0,'0'0'16,"0"0"-16,10-13 0,-3 6 0,2 1 15,4-1-15,5 0 16,2 0-16,-3 2 0,0 4 15,-1 3-15,-3 2 0,-2 0 0,-2 6 16,-2 5-16,-4 3 16,-3 2-16,-3 5 0,-3 4 15,-2 2-15,-3 3 0,-6 8 0,-1-1 0,1 1 16,0-1-16,-2 8 0,1 3 16,0-7-16,0-3 0,-3 5 15,1-3-15,1-8 0,1-4 0,5-7 16,3-3-16,2-5 0,3-2 15,3-8-15,0-1 0,6-5 16,4-3-16,1-8 16,5-5-16,-6 5 0,0 2 15,-2 1-15</inkml:trace>
  <inkml:trace contextRef="#ctx0" brushRef="#br0" timeOffset="2948.8333">12911 4661 0,'0'0'0,"4"-9"0,2-2 15,-1 0-15,0 1 0,0-1 0,2 0 0,-2 2 0,1 2 16,0 3-16,1 3 16,0 2-16,-1 2 15,0 5-15,-1 5 0,0-1 0,-2 4 16,0 4-16,0 4 0,-3 5 16,-2 4-16,-1 13 0,-2 4 15,-2 2-15,0 3 0,-5 15 16,-2 5-16,-1-2 0,-3-1 15,0 13-15,3-1 0,3 7 16,4-5-16,5 30 0,4-16 16,3-12-16,4-10 0,5-4 15,4-3-15,0-14 0,2-9 16,1-11-16,0-9 0,-7-9 16,-4-6-16,-3-4 0</inkml:trace>
  <inkml:trace contextRef="#ctx0" brushRef="#br0" timeOffset="3165.1113">12397 5173 0,'0'0'0,"0"0"16,0 0-16,0 0 0,23 24 0,-23-24 15,31 38-15,-12-14 16,0 3 0,2 4-16,-4-6 0,-1-3 0</inkml:trace>
  <inkml:trace contextRef="#ctx0" brushRef="#br0" timeOffset="3362.5213">12146 5800 0,'0'0'0,"-7"2"15,4-1-15,1 0 0</inkml:trace>
  <inkml:trace contextRef="#ctx0" brushRef="#br0" timeOffset="9921.5114">3317 8622 0,'0'0'0,"0"0"0,0 0 15,0 0-15,0 0 0,0 0 16,0 0-16,0 0 16,0 0-16,0 0 0,0 0 15,0 0-15,0 0 0,24-8 16,-24 8-16,0 0 0,28 1 15,-28-1-15,32 0 0,-12 0 0,1 2 16,4-1-16,1 0 16,2 1-16,2 0 0,13 3 15,1-1-15,0-1 0,-2-2 0,12 1 0,2 0 16,-5 3-16,0-1 0,12 0 16,-3-1-16,0 0 0,-4-1 0,10-2 15,1-2-15,-4 0 0,-3 1 16,0-1-16,3 0 15,3 0-15,-2 0 16,-1 2-16,-2 0 0,-2 0 16,-4-1-16,2 2 0,2 2 15,-5-3-15,0 0 0,28-2 16,-7-1-16,-4 2 0,-2 2 16,-5-1-16,-1-1 0,-4-1 0,0 1 15,-1 0-15,2 2 16,0 0-16,0 1 0,1-1 15,2 0-15,-4-2 0,-4-2 0,2 2 0,3-1 16,-4 4-16,-2-1 0,7-1 16,4-3-16,-7 1 15,-4-1-15,1 4 0,-3 3 16,1-3-16,1-2 0,2 2 16,1 3-16,-6-4 0,-3-3 15,1 1-15,2 1 0,0 1 0,-4 1 0,-2-1 0,-3 0 16,-1-1-16,-1 1 0,0-1 15,5 1-15,-6 1 0,-2-1 0,-1 1 16,0 0-16,-5-2 16,-3 0-16,-11 1 0,3-1 15,1 1-15,1 0 0,2 0 16,2-2-16,-5 2 16,-4-1-16,-3 2 0,-2 1 15,-2 0-15,-1-1 0,-3-2 16,1-2-16,-1 3 0,0 2 0,-2 1 15,-1 0-15,-3-3 0,2 2 16,-2-2-16,1 3 0,-1-3 16,-2 4-16,2-4 0,-3 4 15,2-2-15,1-2 0,-1 4 0</inkml:trace>
  <inkml:trace contextRef="#ctx0" brushRef="#br0" timeOffset="10099.9669">7524 8674 0,'0'0'0,"0"0"0,0 0 15,0 0-15,0 0 0,0 0 16,0 0-16,0 0 0</inkml:trace>
  <inkml:trace contextRef="#ctx0" brushRef="#br0" timeOffset="17994.1668">2282 5847 0,'0'0'0,"-5"-8"0,-5-7 15,-3-4-15,4-3 0,-10-15 16,-5-16-16,1 1 0,4-1 16,-7-17-16,1 0 0,0-10 15,3 5-15,-3-15 0,5 0 16,5 14-16,3 10 0,1-26 15,5 11-15,1 13 0,4 9 0,-1 4 16,2 2-16,5 4 0,4 4 16,4-2-16,3-3 0,3 4 15,7 2-15,1 1 0,2 2 16,0 6-16,1 7 0,4 0 16,2 1-16,-7 11 0,-10 7 15,2 6-15,1 4 0,-1 6 0,4 6 16,-13 0-16,1 5 0,-1-1 15,-2 0-15,-1 9 0,1 5 16,-7-5-16,-1-1 0,-2 5 16,-2 4-16,-3 1 0,-3 3 15,-4 2-15,-5 3 0,-5-3 16,-2-2-16,-10 16 0,-3 5 16,-3-5-16,-3-2 0,-5 3 0,-4 4 15,-14 14-15,12-10 16,8-10-16,5-7 0,15-12 0,7-9 0,7-8 15,3-6-15,5-2 0</inkml:trace>
  <inkml:trace contextRef="#ctx0" brushRef="#br0" timeOffset="18362.5028">2684 4657 0,'0'0'0,"0"0"0,0 0 15,0 0-15,0 0 0,31 12 0,-31-12 0,27 12 16,-27-12-16,37 15 0,-15-6 16,3-3-16,-2 2 0,8 1 15,1 1-15,-4-1 0,0-2 0,-3 0 16,-3 1-16,0 0 0,-2 1 15,-1-1-15,-3 1 16,-1-1-16,-2 2 0,-3 1 16,-5 0-16,-5 2 0,-5 3 0,-5 4 15,-8 6-15,-4-1 0,-3 3 16,-15 11-16,-6 6 0,2-2 16,2-3-16,-9 9 0,4 1 15,3-2-15,7-8 0,11-2 0,7-5 16,12-15-16,5-9 0,1-4 15,1-1-15,0-1 0</inkml:trace>
  <inkml:trace contextRef="#ctx0" brushRef="#br0" timeOffset="18994.921">3423 5743 0,'0'0'0,"0"0"0,-9-32 16,4 8-16,0-5 0,-5-15 0,-1-6 15,0-15-15,0-3 0,0-14 0,2 0 16,-3-5-16,2 6 16,1-11-16,-1 5 15,4 12-15,3 8 0,4-23 16,4 9-16,5 11 0,5 6 0,2 5 16,4 2-16,1 10 0,0 6 15,7 3-15,5 2 0,1 7 16,1 4-16,-4 5 0,-5 5 15,-1 7-15,-4 7 0,-2 7 0,0 5 16,-10-2-16,3 3 0,-2 7 16,-3 2-16,-1 9 0,-2 3 15,-3-2-15,-4 4 0,-1 4 16,-2 3-16,-7 3 0,-5 2 0,-5 0 16,-5-1-16,-3 10 0,-1 2 15,-1-2-15,0-1 0,3-2 16,0-1-16,-5 11 0,10-12 0,6-17 15,6-10-15,6-8 0</inkml:trace>
  <inkml:trace contextRef="#ctx0" brushRef="#br0" timeOffset="19163.9153">4037 4480 0,'0'0'0,"0"0"16,0 0-16,0 0 0,0 0 0,24 8 15,-24-8-15,19 11 0,-19-11 16,13 20 0,-13-20-16,1 30 0,-7-12 0,1-1 15,-1-3-15,1-2 0</inkml:trace>
  <inkml:trace contextRef="#ctx0" brushRef="#br0" timeOffset="19727.6046">3628 4920 0,'0'0'16,"0"0"-16,0 0 0,0 0 0,0 0 16,13 23-16,-13-23 0,-3 20 15,3-20-15,-12 34 0,2-14 16,-3 0-16,1 2 0,-4-3 16,1-1-16,-2 3 0,3-4 15,3-2 1,0-3-16,6-3 0,5-1 0,8-7 15,7-6-15,7-3 0,6-5 16,6-2-16,2-4 0,9-1 16,1 0-16,-5 3 0,-5 1 15,1 5-15,-5 5 0,-9 5 16,-4 4-16,-13 5 0,-7 6 0,-9 3 16,-7 2-16,-7 5 0,-4 2 0,-10 5 15,0 1-15,1-3 0,4-2 16,2-2-16,6-7 0,5-4 15,8-2-15,2-6 16,5-1-16,8-5 0,7-2 16,11-5-16,5-4 0,3 0 15,5 0-15,5-1 0,-2 2 0,-3 3 0,-5 4 0,-5 3 16,-4 3-16,-5 3 0,-5 0 16,-6 6-16,-4 2 0,-4 2 15,-2 3-15,-4 1 0,-1-1 16,0-1-16,-1 1 0,0-1 15,2-2-15,1 0 0,4-1 16,0-1 0,2 0-16,3 0 0,3 1 0,6-1 15,3-3-15,4-1 0,4-4 16,6-1-16,4-3 0,5-4 16,3-3-16,6-7 0,5-3 15,9-6-15,-4-4 0,-10 6 16,-11 5-16,-6 1 0</inkml:trace>
  <inkml:trace contextRef="#ctx0" brushRef="#br0" timeOffset="19865.7937">4704 5149 0,'0'0'0,"0"0"15,0 0-15,0 0 16,0 0-16,0 0 0</inkml:trace>
  <inkml:trace contextRef="#ctx0" brushRef="#br0" timeOffset="25145.41">3035 3977 0,'0'0'0,"0"0"0,0 0 16,0 0-16,0 0 0,0 0 15,0 0-15,0 0 0,0 0 0,25-2 16,-25 2-16,25 4 16,-25-4-16,35 3 15,-13-2-15,3 1 0,4 1 16,1-1-16,6-1 0,8 0 16,4-1-16,10-1 0,5-1 15,-1 1-15,-4-2 0,17 0 16,3-1-16,-4-1 0,-4-1 0,15 2 15,-1 1-15,3-1 0,-6 1 16,12-2-16,0-3 0,15-2 0,-16-2 16,-4 5-16,-3 1 0,-9 1 15,-9 1-15,0 2 0,0 1 16,-9 0-16,-4-3 0,1 1 16,5 0-16,-10 1 0,-3-2 0,-5 1 15,0-3-15,-6 7 0,-7 4 16,0-2-1,1 2-15,-5-4 0,-2-1 0,-7 1 16,0 3-16,-1 4 0,-2 1 16,-1-1-16,2 3 15,-1-1-15,0 1 0,1 2 0,3 4 16,-4 0-16,-2 0 0,-1 2 16,-1 2-16,1-2 0,-1 1 0,1 3 15,2 2-15,-1 0 0,0-1 16,2 4-16,-1 3 0,1-3 15,-4 0-15,1 4 0,0 2 16,-2 1-16,-1-1 0,0 11 16,-3 2-16,1-3 0,-1-3 0,0 9 15,-1 5-15,0-4 0,0-2 16,3 12 0,3 0-16,-3-4 0,0-3 15,4 4-15,1 3 0,0-1 16,0 0-16,3 33 0,-4-4 15,-4-10-15,-3-9 0,-11 2 0,-5-2 16,3-22-16,4-15 0,2-9 16</inkml:trace>
  <inkml:trace contextRef="#ctx0" brushRef="#br0" timeOffset="26556.2166">7141 4001 0,'0'0'16,"0"0"-16,0 0 0,0 0 16,-27 0-16,27 0 0,-19-2 15,9 1-15,1 0 0,0 1 0,-2 1 16,3 0-16,1-1 0,2 0 15,0-1-15,2-1 0,1 1 0,2 1 16,4-2-16,3 1 0,4 0 0,2 0 16,6 0-16,3 0 15,3 0-15,13-1 0,0 2 16,2 3-16,1-1 0,13-1 16,3-1-16,-3-1 0,-2 0 0,13 0 15,2-2-15,-4 2 0,-3 1 0,10-1 16,0 0-16,-7 0 0,-5-2 15,9-1-15,-5 2 0,-4-1 16,-4 1-16,-1 1 0,1-3 16,-8 2-16,-4-2 0,-3 1 15,0 0-15,-4 2 0,-1 1 0,-9 1 16,-8-1 0,-5 0-16</inkml:trace>
  <inkml:trace contextRef="#ctx0" brushRef="#br0" timeOffset="26919.3321">8414 3696 0,'0'0'0,"0"0"0,0 0 16,25 9-16,-25-9 0,31 8 16,-9 0-16,2-1 15,3 3-15,10 5 0,4 4 0,-2 0 0,-1 0 16,9 6-16,-7-1 16,-2-1-16,-5-3 0,1 1 0,-3 0 15,-8-3-15,-4-2 0,-8-1 16,-6 1-16,-2-2 0,-6-2 15,-4-1-15,-5 1 0,-4 0 16,-3 0-16,-8 0 0,-6 0 16,-8 0-16,-4 1 0,-20 4 0,-8-1 15,17-3-15,12-2 0,11-3 16</inkml:trace>
  <inkml:trace contextRef="#ctx0" brushRef="#br0" timeOffset="27088.7527">8920 4318 0,'0'0'16,"0"0"-16,0 0 0,-20 16 0,20-16 15,-27 11-15,27-11 0,-21 9 16</inkml:trace>
  <inkml:trace contextRef="#ctx0" brushRef="#br0" timeOffset="27836.9161">2321 8467 0,'0'0'0,"-7"4"15,0 1 1,-1-2-16,-2 1 0,-6 1 0,-3-1 15,1-4-15,-1-2 0,2-1 16,-1-1-16,1-3 0,2-2 16,-4-8-16,-3-7 0,0-5 15,1-5-15,-2-22 0,-1-9 16,-2-17-16,4 0 0,-1-20 16,1-4-16,0-5 0,5 9 15,5-38-15,7 12 0,0 28 16,2 18-16,3 8 0,4 4 15,5 11-15,4 9 0,5 0 16,4-1-16,-2 2 0,-1 4 0,6 8 16,4 4-16,3 0 0,2-1 15,0 4-15,1 1 0,0 11 16,-2 8-16,-3 6 0,-2 6 16,-2 4-16,2 3 0,1 4 0,-1 2 0,-6 1 15,-3 1-15,-11 3 0,1 8 16,-3-4-16,1-3 0,-7 6 15,-3 5-15,-2-2 0,-1-1 16,-10 11-16,-8 7 16,-1-5-16,-5-1 0,-13 9 0,-6 3 15,2 1-15,-1 1 0,-24 25 16,2-6-16,12-15 0,9-10 16,5-3-16,6-2 0,12-15 15,11-7-15,3-7 0,5-5 16,2-2-16</inkml:trace>
  <inkml:trace contextRef="#ctx0" brushRef="#br0" timeOffset="29667.343">3281 7048 0,'0'0'0,"0"0"16,0 0-16,0 0 0,-29 4 0,29-4 15,-37 17-15,9-4 0,-1 1 16,-2 6-16,-8 2 0,-8 8 0,-1-1 15,-11 8-15,-2 0 16,-2 2-16,10-4 0,-1 1 16,5-6-16,12-6 0,10-6 15,7-2-15,2-2 0,7-2 16,6-4-16,6 0 0,4 2 16,5-1-16,4-1 0,7-1 15,9-2-15,-4 0 0,3-1 0,18 3 16,3 1-16,4 0 0,-1-2 15,13 5-15,3 2 0,-8 3 16,-3 3-16,8 6 0,0 3 16,-18-8-16,-14-7 0,-9-3 15</inkml:trace>
  <inkml:trace contextRef="#ctx0" brushRef="#br0" timeOffset="30128.9785">3727 8429 0,'0'0'0,"0"0"16,0 0-16,0 0 0,-12-29 0,5 10 16,-5-8-16,1-3 15,-4-5-15,-4-16 0,1-6 0,-2-3 16,-1-1-16,-6-22 15,-7-16 1,2-4-16,7 11 0,-1-5 0,5 9 16,5 15-16,3 11 0,-3-26 15,7 7-15,6 11 0,5 7 0,6-2 16,6-3-16,1 14 0,-1 8 16,18-1-16,9-1 15,-4 9-15,-1 6 0,4 4 0,3 3 16,-6 6-16,-9 2 0,-2 10 0,-4 9 15,-2 1-15,-2 2 0,0 9 16,1 6-16,-9-4 0,0 2 16,-4 11-16,0 7 0,-6-1 0,-4 1 15,-11 4-15,-6 4 0,1 0 16,-2 1-16,-2 2 0,-3 3 16,0-4-16,0-2 0,0 3 0,0 1 15,5-5-15,7-3 0,-10 10 16,0-10-16,10-6 0,5-5 15,7-17-15,2-3 0,-2-3 0</inkml:trace>
  <inkml:trace contextRef="#ctx0" brushRef="#br0" timeOffset="30328.8522">4036 6975 0,'0'0'0,"0"0"16,0 0-16,0 0 0,0 0 0,29-5 16,-29 5-16,29 8 0,-29-8 0,30 15 15,-17-2-15,-3 1 16,-1 2-16,-2-2 0,-3-1 0,2-2 16</inkml:trace>
  <inkml:trace contextRef="#ctx0" brushRef="#br0" timeOffset="30861.5718">3797 7440 0,'0'0'0,"0"0"0,0 0 16,0 0-16,0 0 0,0 0 16,-5 25-16,5-25 0,-5 26 0,5-26 15,-7 29-15,5-17 16,1-1-16,2-2 0,6-4 15,4-2-15,3-3 0,7-4 16,5-5-16,2-1 0,-2-2 0,12-4 16,2 0-16,4 1 0,-8 0 15,-5 6-15,-6 3 0,-5 4 16,-2 3-16,-9 8 0,-3 2 16,-9 7-1,-8 4-15,-9 4 0,-9 4 16,-1-1-16,-4 0 0,-3 4 15,-3 0-15,7-5 0,3-1 0,1-4 16,3-5-16,10-3 0,5-3 16,7-7-16,7-6 0,7-5 15,5-3-15,14-4 0,8-3 16,1-1-16,4 2 0,-2 1 0,2 3 16,-8 6-16,-8 4 0,-4 4 15,-7 4-15,-10 0 0,-3 2 0,-12 6 16,-9 5-16,-2 1 0,-1 2 15,-6 3-15,-6 3 0,4-2 16,-2-1-16,-6 6 0,1-1 16,6-6-16,4-2 0,5-3 0,0 2 0,6-4 15,4-2-15,5-2 0,4 0 16,4-3-16,5-1 0,12-5 16,11-3-16,5-6 0,9-5 15,12-11-15,12-8 0,-16 7 0,-10 4 16,-12 3-16</inkml:trace>
  <inkml:trace contextRef="#ctx0" brushRef="#br0" timeOffset="31401.09">6618 5825 0,'0'0'16,"0"0"-16,0 0 0,0 0 15,0 0-15,0 0 16,0 0-16,0 0 0,0 0 0,19 15 16,-19-15-16,0 0 15</inkml:trace>
  <inkml:trace contextRef="#ctx0" brushRef="#br0" timeOffset="31848.7499">6644 5899 0,'0'0'0,"0"0"16,0 0-16,0 0 0,0 0 0,0 0 0,0 0 15,0 0 1,0 0-16,0 0 0,0 0 16,0 0-16,30-8 0,-30 8 15,27-2-15,-27 2 0,28-2 0,-11 1 16,3 0-16,0 0 16,2 1-16,0 1 0,0-1 0,0 1 15,-1-1-15,9 0 0,-2-1 16,-2 1-16,-2 0 0,-2 0 15,-2 2-15,-5-1 0,-1 1 0,-3 0 16,-2 1-16,-2-1 16,-3 0-16,-4 1 0,-3-1 15,-3 1-15,-1-1 0,-11 2 0,-2-1 16,-2-1-16,-2-2 0,-5 2 0,-3 3 16,-1-4-1,0-2-15,-8 1 0,2-1 16,5 2-16,2 0 0,1-1 0,3-2 15,7-1-15,6 2 0,0-1 16,4 2-16,5-2 0,2 0 16,8-2-16,6-1 0,0 1 15,5 0-15,7-1 0,5-1 16,10-1-16,2 2 0,4 1 16,4 1-16,-3 0 0,0 2 0,10 2 15,-2 3-15,-6-1 0,-5-2 16,-6 1-16,-8-1 0,-7 1 15</inkml:trace>
  <inkml:trace contextRef="#ctx0" brushRef="#br0" timeOffset="32989.7579">9547 4373 0,'0'0'0,"0"0"0,0 0 0,-27-18 16,13 10-16,-2-2 0,-4-3 15,-2 0-15,-1 0 0,-10-5 16,-4-1-16,1 1 0,1 3 0,-13-4 0,-2-1 16,1 2-16,4 1 0,-15-2 15,-1 2-15,7 3 0,4 3 0,-12 0 16,-2 4-16,6 1 15,4 3-15,-13 2 0,-2 2 16,10 0-16,5 2 0,-10 2 16,-2 0-1,17-3-15,5 1 0,-25-3 0,5-1 16,13-1-16,9 2 0,3-4 0,2-3 16,8 1-16,7 1 0,6 4 15,6 2-15,4 2 0,3 1 0,-3 0 16,0-2-16,1 0 15,2-1-15,-1 0 0,-1 2 16,2-2-16,1 2 0,-3-1 0,0 1 16,0 0-16,0-1 0,-2 1 15,0 0-15,0 1 0,0 0 0,1 0 16,-1-2-16,-1 0 16,1 2-16,-3-1 0,-1-1 15,0 0-15,0 2 0,-4-1 0,-1 0 31,-1-1-31,2 0 0,3-2 0,0 1 16,2-1-16</inkml:trace>
  <inkml:trace contextRef="#ctx0" brushRef="#br0" timeOffset="33236.7923">6758 4393 0,'0'0'0,"0"0"15,0 0-15,0 0 0,-15 14 16,15-14-16,0 0 0,-10 24 0,10-24 16,-6 20-16,5-9 0,1 1 15,1 1-15,-1 3 0,0 4 16,0-4-16,0 0 0,0-4 15</inkml:trace>
  <inkml:trace contextRef="#ctx0" brushRef="#br1" timeOffset="47886.555">5379 8220 0,'0'0'0,"0"0"15,0 0-15,0 0 0,0 0 0,0 0 16,29 1-16,-29-1 0,25-1 16,-25 1-16,32 0 0,-12 0 15,4-2-15,2 2 0,4 3 16,2 0-16,2-2 16,13 0-16,1 0 15,13-1-15,-3 0 0,4 0 16,-1 0-16,10 0 0,-2 0 0,-2 1 15,0 0-15,7 1 0,-4 1 16,1-2-16,1-2 0,2 4 16,-7 3-16,-2-4 0,-3-4 15,-7-2-15,-8-1 0,-2 1 16,-4 2-16,-7 0 0,-3 1 16,-5-3-16,-7 0 0,-3 1 15,-6 3-15,-4-1 0,-1-2 16,-3 3-16,-2 0 0,-4 1 15,-4 1-15,-5 0 0,-4 1 0,-5-1 16,-7 0-16,-4 0 0,-3-1 16,-18 0-16,-3 0 0,-5 0 15,-2 0-15,-17 2 0,-1 1 16,0 0-16,3 2 0,-14 2 16,3 0-16,-33 1 0,16-2 0,7 1 0,5 1 0,10 0 15,6 0-15,3 0 16,3-1-16,9 0 0,10-1 15,8 0-15,5-1 0,7-2 16,5-3-16,13-2 0,9-1 16,4 1-16,6 0 0,5-2 15,6-1-15,3-1 0,6-1 16,13 0-16,9 0 0,2 2 0,5 1 16,6-2-16,6 1 15,11 0-15,1 2 0,4 0 0,8-1 0,32 1 16,-11 0-16,-7 4 0,-3 3 15,-7-2-15,-3-2 0,3 4 16,3 3-16,-8-3 0,-4-1 16,-5 1-16,-2 2 15,-7 0-15,-3-1 16,-5 2-16,-1 1 0,-12-2 0,-4-1 16,-13-1-16,-9-2 0,-10 1 15,-5-1-15,-7-3 0,-3 1 16,-10-1-16,-2 0 0,-13-2 15,-8-2-15,4 1 0,-9 1 0,-9-2 16,-11-1-16,-4 3 0,-5 1 16,-8-2-16,-6 0 0,-37-1 15,12-1-15,1 2 0,4 0 0,6 4 16,7 4-16,0 0 0,4 3 16,7-2-16,4-2 0,8 3 15,4 0-15,16 0 0,12-3 0,7-2 16,6-4-16,8 1 0,8 1 15,5 0 1,5-1-16,10-4 0,7 0 16,15-1-16,13 2 0,-9 1 15,11 0-15,11 2 0,8-1 16,4 2-16,3 1 0,41 0 16,-7-1-16,-5 3 0,-7 2 0,-2 1 15,-3 0-15,-7 0 0,-6-2 16,-7 3-16,-4 2 0,-14-1 15,-7-3-15,-14-3 0,-9-2 0,-8 0 16,-6 0-16,-9 1 0,-7 0 16,-3 1-16,-7 0 0,-8-3 15,-6-2-15,-1-2 0,-11 1 0,-11 0 16,-10 1-16,-4-2 0,-4-1 16,-8-1-16,-3 3 0,-43 3 15,7 3-15,5 1 0,4 1 0,10 1 16,4 0-16,9 1 0,5-1 15,11 1-15,9 2 0,7-3 0,4-1 16,14 0-16,6-1 0,15-1 16,11 0-16,3-2 0,5-5 15,7-2-15,2-2 0,15-1 16,12-1-16,-4 4 16,10-2-16,10 0 0,6-1 15,10 2-15,5-1 16,15 0-16,2 0 0,32 8 15,-5 7-15,-9 0 0,-5 0 0,-4-2 16,-3-4-16,-10 6 0,-10 5 16,-5-4-16,-4-3 0,-12 2 15,-10 5-15,-17-9 0,-9-3 0,-13 2 16,-8 3-16,-3-4 0,-6-4 0,-1 2 16,-3-2-16,-20-2 0,-10 0 15,5 1-15,-6 0 0,-14-1 16,-9-1-16,-3-2 0,-6 1 15,-46-4-15,4 2 0,2 2 16,2-1 0,0 2-16,-1-1 0,8 2 0,6 1 15,1 3-15,1 4 0,10 1 16,6 3-16,6-2 0,5 1 16,13-2-16,9 2 0,10-1 15,11-1-15,9-1 0,9-4 16,4 4-16,4-2 0,6 0 15,0-2-15,11-2 0,5-3 0,16-1 0,9 1 16,-7 2-16,10-1 0,9 2 16,4 2-16,10-1 0,10 1 15,42 2-15,-8 4 0,-4-2 16,-2 0-16,-5 1 0,-3 2 16,-2 3-16,-3 3 0,-5-2 15,-5-1-15,-12 3 16,-7 1-16,-12-3 0,-9 0 15,-5-4-15,-2 0 0,-13-1 16,-8-2-16,-13 0 0,-4-1 16,-8 0-16,-4-1 0,-12-1 15,-5-2-15,-15-3 0,-8-2 0,6 1 16,-13-1-16,-10-3 16,-6-2-16,-49-6 0,3 2 0,2 4 0,0 1 15,-4-1-15,-4-2 0,9 7 16,6 5-16,3 3 0,4 2 15,9-5-15,8-1 0,6 3 16,5 2-16,19 5 0,13 2 0,15-8 16,9-5-16,12 1 0,9-1 15,3 5-15,5 1 0,10-4 0,5-6 16,18-3-16,14-2 0,11 4 16,5 3-16,10 1 0,8 3 15,1 1-15,3 0 0,7 2 16,5 2-16,-3 3 0,-1 1 15,2 2-15,2 1 0,-10 3 16,-5 1-16,-4-1 16,-3-1-16,-12 1 0,-10 0 15,-13-2-15,-10-1 0,-14-6 16,-8-3-16,-11-1 0,-6 0 16,-4 0-16,-2 2 0,-14-2 15,-10-3-15,-12 1 0,-7-1 16,-13-3-16,-7-2 0,-8 3 15,-4 1-15,-7-3 0,-6-2 0,-2 2 0,-5 3 16,1-1-16,-4 2 0,3 4 16,2 1-16,1 3 0,-1 1 15,12 2-15,8 2 0,8-1 16,9-1 0,10-1-16,10 0 0,13-1 0,10 1 15,11-2-15,6-4 0,6 0 16,10-3-16,16-1 0,8-1 15,22 0-15,16 0 0,6-1 16,5-4-16,6 5 0,7 4 16,5 0-16,2 1 0,5 3 15,5 4-15,-6 0 0,-8-2 0,2 1 0,-3-1 16,-12 4-16,-11 4 0,-5-4 16,-6 1-16,-15-3 0,-8 0 15,-16-5-15,-11-1 0,-5-1 16,-8 0-16,-7 0 0,-3 3 15,-11 0-15,-7 1 0,-11-3 16,-8-1-16,-10-4 0,-6-2 16,-16-1-16,-8-2 0,-8-1 0,-3 1 15,-7 2 1,-3 4-16,-1 0 0,2 0 16,-1 2-16,-1 1 0,10 1 15,3 2-15,5 3 0,2 4 16,8 1-16,6 1 0,10-3 15,11 0-15,12-3 0,7 0 0,12-3 16,6-2-16,6-1 0,9-1 16,8-2-16,8-2 0,16 0 0,14-2 15,19-2-15,15-1 0,-19 4 16,10 0-16,45 1 0,5 4 16,-6 3-16,-7 4 0,1 2 0,0 2 15,-12 0-15,-5 1 0,-16 3 0,-13 3 16,-17-7-16,-13-3 0,-17-3 15,-12-3-15,-9-1 0,-3 3 16,-11 4-16,-3 2 0,-20-3 16,-10-1-16,-19-3 0,-12-3 15,-5 0-15,-1 1 0,-8 2 16,-4-1-16,-4 1 0,0-1 0,-4 4 16,-1 1-16,6 1 0,8-1 15,7-1 1,7 0-16,14 0 0,12 2 15,8-1-15,10-1 0,12-4 16,12-1-16,6 0 0,6 0 16,5-1-16,2 0 0,18-5 15,10-1-15,14-2 0,10 0 0,-11 5 0,13 1 16,7 1-16,3 1 0,45 0 16,-4 0-16,-9 2 0,-8 1 15,-7 3-15,-4 1 0,-12 0 16,-7 0-16,-15-1 0,-10-3 15,-15 2-15,-8-1 0,-11-1 16,-6-2-16,-8 0 0,-4 0 0,-13-2 16,-10-1-16,5 3 0,-8 1 15,-15-1 1,-11-1-16,-4 0 0,-5-3 0,-6 2 16,-4-2-16,-37 1 0,11 2 15,9 0-15,8 0 16,13 0-16,9 0 0,11 1 0,10 0 15,13-2-15,10-1 0,12 2 16,10 1-16,2-1 0,4-1 16,8-3-16,8-4 0,5 4 0,9-2 0,10 4 15,11 2-15,7-2 0,3 0 16,8-1-16,7 1 16,1 3-16,1 3 0,37 7 15,-9 2-15,-13-5 0,-9-3 0,-5 0 16,-5 2-16,-14 0 0,-10-3 15,-13 1-15,-9 1 0,-10-4 0,-9-2 0,-9-2 16,-5 0-16,-5 2 16,-3 3-16,-17-5 0,-13-4 15,5 0-15,-8-6 0,-12 0 0,-8-2 16,-7 1-16,-7 1 0,-7 0 16,-9 1-16,-43-7 0,9 2 15,6 4 1,4 2-16,14 6 0,11 5 0,8 1 15,6 0-15,10-1 0,5-2 16,12 1-16,5 0 0,15 1 16,8 1-16,10 0 0,8-1 15,3 0-15,6-2 0,5-1 16,7-1-16,7-1 0,9-2 16,-4 1-16,13-1 0,5 4 0,7 2 0,10 2 15,9 2-15,2-2 0,3-3 16,41 3-16,-7 3 15,-10-4-15,-5-3 0,1 5 0,1 2 16,-9 0-16,-4 1 0,-4-1 16,-2-1-16,-9 1 0,-5 1 15,-2-3 1,-2-1-16,-10-3 0,-8-3 0,-10 1 16,-8 1-16,-7 3 0,-5 1 15,-9 1-15,-6-2 0,0 0 16,-5-6-16,-13 0 0,-8-1 15,2 3-15,-3-1 0,-15 1 16,-9 0-16,-3-1 0,-2 0 16,-6 0-16,-4 2 0,-6 0 0,-3 1 0,-38 0 15,5-1-15,6 2 0,7 0 16,0 3-16,2 3 0,7-3 16,5-1-16,0 1 0,-2 0 15,11 2-15,4 1 0,7 2 16,1 1-16,6-2 0,3-3 0,11-1 31,8 0-31,6-2 0,7-2 0,10 4 16,3-1-16,6-1 0,3 1 15,9-3-15,4-5 16,-2 2-16,7 1 0,11-4 0,8-1 0,2 1 16,5 0-16,9 1 0,8 2 15,13-3-15,4 2 0,1 0 16,0 3-16,34-1 0,-10 1 0,-6 0 15,-2 2-15,-8 2 0,-8 4 16,0 0-16,-2-2 0,-9 0 16,-8 0-16,-7 0 0,-4 1 15,-10 2-15,-7 0 0,-5-1 16,-5 0-16,-10-4 16,-6 0-16,-6-2 0,-6-2 0,-2 2 0,-3 1 0,-7 0 15,-7 0-15,-5-1 0,-2 1 16,-4-2-16,-6 0 0,-8 1 15,-4 0-15,-10-2 0,-5 0 16,-12-4-16,-1-1 0,-2 3 16,-3 0-16,-38-2 0,10 1 0,9 3 15,2-1 1,8 4-16,3 1 0,3 2 16,1-1-16,8-1 0,2 0 15,7 0-15,9 2 0,12-2 16,11 2-16,8 1 0,7 1 15,9-3-15,5 0 0,8-2 16,2-2-16,2 1 0,1 0 0,5-1 16,7-3-16,7 0 0,5 0 0,5 2 15,4-2-15,8 0 0,4 0 16,7 1-16,4 1 0,10-1 16,-2 0-16,3-1 0,2 2 15,-1 2-15,-1 2 0,33 0 16,-8 0-16,-11 2 0,-7 2 0,-4 0 15,-3 3 1,-5-3-16,-4 0 0,-7 0 16,-4-1-16,-7-2 0,-4-2 15,-10 0-15,-6 0 0,-6 0 16,-3 0-16,-10 1 0,-2 0 16,-4-1-16,1-3 0,-1 3 15,-4 2-15,0-1 0,-2-1 0,-2 2 16,-3 0-16,-3 0 0,-1-1 15,-7 2-15,-7-1 0,-3-4 0,1-2 16,-8 2-16,-5-1 16,-4 0-16,-1 0 0,-3-3 0,-3 1 15,-10-1-15,0 3 16,-4-1-16,-1 2 0,-10 0 0,5 4 16,-1-3-16,-1-1 15,-2 3-15,5 3 0,-14-1 0,13-1 16,8 2-16,9-2 0,4 1 15,4 3-15,12-3 0,5 1 0,10 2 16,7 1-16,5-5 0,3-4 16,8 2-16,0 0 0,0 0 15,0-2-15,6-1 16,3 1-16,4-1 0,7 0 0,7-1 16,5 1-16,9-1 0,7 2 0,6-1 15,5-1-15,14 1 0,1-2 0,6 1 16,3 1-16,10 0 0,-3 3 15,38 4-15,-14 2 0,-10 0 16,-8-1-16,-3 2 0,-3 0 16,-7 2-16,-7 1 0,-13-1 15,-7-1 1,-11 3-16,-7 2 0,-10-7 16,-5-5-16,-6-2 0,-5-2 0,-6 2 15,-6 1-15,0 0 0,-7 2 16,-1-3-16,-1 0 0,-3 4 15,-4-1-15,-7-1 0,-7-3 16,-6 0-16,-1-1 0,-9-1 16,-5-2-16,-6 0 0,-5 0 0,-5-1 15,-4 0-15,-14-2 0,1 1 0,-3 1 16,-6 2-16,-35-2 0,14 3 0,7 1 16,6 3-16,10 0 15,11 1-15,4 3 0,2 3 0,9-2 16,5-2-16,10 1 0,6 1 15,8-1-15,9-1 0,8 3 16,6-2-16,10-4 0,3-3 0,3 2 16,0 2-16,4-4 0,2-1 15,4 1-15,6-2 0,3 3 16,5 2-16,10-3 0,6 0 16,4 0-16,0 1 0,7-1 15,5 1 1,-1 1-16,1 2 0,10 1 15,2 1-15,-1-3 0,1-3 0,10 2 16,0 0-16,17 2 0,-12 2 16,-6 0-16,-2-1 0,-8 2 15,-3 1-15,-5-1 0,-6 0 16,-5-3-16,-4 1 0,-5-3 16,-4-1-16,-11 2 0,-3 0 0,-6 1 0,-4 0 15,-8-2-15,-4 0 0,-2 1 16,-3-2-16,-1 3 0,-2 1 15,-3 1 1,-5 1-16,-4-3 0,-5-1 16,-7 0-16,-5-1 0,-9-1 0,-6-2 15,-6-1-15,-6 0 16,-10-2-16,-3 0 0,-5-2 16,-1-1-16,-12 2 0,3 0 15,-35 0-15,12 1 0,11 5 0,11 4 0,3-2 16,2-2-16,7-1 0,3-2 0,10 5 15,6 4-15,6-1 16,4 1-16,6-4 0,5-4 16,10 1-16,11 0 0,9 1 15,7 1-15,2 1 0,0-4 0,2-2 16,2-3-16,4 5 0,4 0 16,6-1-16,6-3 0,1 4 15,6 3-15,11-2 16,6-1-16,4 0 0,6 1 0,1 2 15,5 1 1,0 0-16,1 1 0,11-1 16,1 0-16,0 1 0,-1 2 0,33 5 15,-12 4-15,-7-3 0,-3 0 0,-4 0 0,0 1 16,-7-1-16,-5 0 0,-7 2 16,-2 3-16,-9-3 0,-7-1 0,-10-1 15,-8 0 1,-10-3-16,-7-5 0,-7 0 15,-4-1-15,-6-2 0,-6-3 0,-10-2 16,-10-2-16,8 3 0,8 1 16,5 1-16</inkml:trace>
  <inkml:trace contextRef="#ctx0" brushRef="#br1" timeOffset="49260.2104">3010 4097 0,'0'0'0,"0"0"16,0 0-16,18-3 0,-18 3 0,22-2 15,-22 2-15,32-4 0,-12 1 0,5-1 16,3 1-16,10 0 0,-1-2 15,7-1-15,7-2 16,10-1-16,-2 0 0,17-1 0,8-2 16,-6 1-16,-3-1 0,18-1 15,15 0 1,-16 0-16,-9 3 0,35 0 16,-8 3-16,-18 1 0,-13 0 0,4 0 15,4 0-15,-16 1 0,-6 1 16,3 3-16,6 0 15,-10-2-15,-5 0 0,7 1 0,2 0 16,-12 3-16,-8 1 0,5-2 16,4-2-16,-12 2 0,-8 2 0,1 1 15,-2 3-15,-6-6 0,-6-3 0,-3 0 16,-2 2-16,-4 1 0,-1 0 16,4 0-16,4 1 0,-3-2 15,-2 0-15,-7 3 0,2 2 16,-2 3-16,-3 1 0,3 0 15,1-2 1,-1 0-16,-1 1 0,-1 0 0,-1 2 16,-1 0-16,-3-1 0,1 2 15,-4 1-15,2-1 0,0 0 16,0 2-16,0 3 0,1-2 16,-1 1-16,1 0 0,3 2 15,-5 0-15,1 1 0,-2 1 16,1 1-16,0-1 0,-1 0 0,0 1 15,0 2-15,0-3 0,0-1 0,1 2 16,1 4-16,1-4 16,-1-1-16,1 4 0,0 4 15,3-3-15,-3-3 0,3-1 16,0-1-16,-2 1 0,-1 0 0,1 0 16,1 1-1,-2 0-15,0-1 0,-1 1 16,0 0-16,-1 0 0,1 1 0,1 0 15,0 4-15,-1-5 0,0-2 16,0 2-16,0 1 0,1-1 16,-1 0-16,1 0 15,0 1-15,0-3 0,-2 0 0,0 2 16,1-1-16,0 2 0,0 0 0,0 2 16,-2-1-16,0 1 0,0 1 0,0-2 15,1 2-15,-1-2 0,0 2 16,0-1-16,2-2 0,-1 4 15,1-1-15,1 3 0,-3 1 16,2-1-16,0-1 0,-1 0 16,1 1-16,0 0 0,0 1 0,0 1 0,-1 1 15,0 2-15,-1 0 0,0 5 16,-1 1-16,0-4 0,1 0 16,0-3-16,0 1 0,2 0 15,2 1-15,-3 5 0,2 2 16,-2-2-16,1-2 0,-2-2 15,1 1 1,0-8-16,-1-7 0,0-4 0</inkml:trace>
  <inkml:trace contextRef="#ctx0" brushRef="#br1" timeOffset="49460.8544">6038 6860 0,'0'0'0,"0"0"16,0 0-16,0 29 0,0-29 0,-1 34 0,1-12 15,0 1-15,-1 2 0,1 9 16,0 2-16,0-2 0,-1 2 16,0 6-16,0-2 0,0-1 15,-1-3-15,2 1 0,0 0 16,0 0-16,0 0 0,0 3 16,-2-5-1,1-6-15,1-7 0,-2-4 0</inkml:trace>
  <inkml:trace contextRef="#ctx0" brushRef="#br1" timeOffset="56160.4198">5155 8152 0,'0'0'0,"0"0"15,0 0-15,20-3 0,-20 3 0,29-2 16,-8 1-16,5 1 0,5 0 16,14 0-1,6 0-15,4 0 0,0 0 0,17-1 16,2 0-16,16-1 0,-2-1 15,14-1-15,-2 1 0,11 1 16,-6 1-16,0 2 0,-2 0 0,38 1 0,-15 1 16,-9 3-16,-7 1 0,-14 2 15,-10 1-15,-6 1 16,-7-1-16,-11 1 0,-8 0 0,-13 0 16,-10 2-16,-9-5 0,-6-2 15,-10-2-15,-8-3 0,-7 1 16,-4 0-16,-16-2 0,-10-2 15,6 0-15,-10-3 0,-12-1 16,-9-1-16,-4-2 0,-5-1 16,-45-3-1,4 2-15,3 3 0,4 2 0,1-3 16,1-2-16,7 4 0,1 1 16,-2 1-16,-1-1 0,6 2 15,4 1-15,7-1 0,7 0 16,7-1-16,6 0 0,7 1 15,5 1-15,12-3 0,7 0 0,14-1 16,8 1-16,3 1 0,4 3 0,4-3 16,2 1-16,4 0 0,2 0 15,14-5-15,9-1 0,-5 6 16,9-1-16,10 3 0,6 0 16,6 1-16,2-2 0,10 3 15,6 0-15,-1 2 0,1 0 0,39 2 16,-6-1-16,-6 1 0,-3 0 0,1 2 15,4 1-15,-10 0 0,-7 0 16,0 0-16,1-2 16,-10 3-16,-5 0 0,-6 3 0,-4 1 15,-10-2-15,-5-2 0,-11 0 16,-6-2-16,-13-2 0,-12-2 16,-7-2-1,-3 3-15,-7 0 0,-3 2 0,-19-1 16,-11-3-16,1-5 0,-8-2 15,-9-2-15,-11-4 0,-8 3 16,-3 3-16,-55-2 0,3 4 16,11-2-16,7-3 0,2 1 15,2 0-15,0 3 0,4 5 0,-2 2 16,1 1-16,11 0 0,7 1 0,8 2 16,0 1-16,15-1 0,6 1 15,12 0-15,6 1 0,13-5 16,9-1-16,11-1 0,10-1 15,0 0-15,3 0 0,6 0 16,3 1-16,14-7 0,9-4 0,18 1 16,8 1-1,-16 5-15,7-2 0,21 2 16,9 2-16,32-2 0,2-3 0,2 6 16,2 3-16,-4 2 15,-3 0-15,0-3 0,3 0 16,-6 2-16,-2 4 0,-3 1 0,-3 1 15,-9 1-15,-5 0 0,-8-1 16,-4 0-16,-13-1 0,-14-2 0,-17 1 16,-14-1-1,-9-2-15,-7-4 0,-4-1 0,-4-2 0,-7 2 0,-6 0 16,-20 2-16,-13 2 0,-16-10 16,-8-5-16,-8 1 0,-3-1 15,-6 5-15,-3 2 0,-11-4 16,-9-3-1,4 3-15,1 0 0,2 1 16,1 1-16,5 3 0,3 3 0,2 0 16,3 2-16,10 1 15,6 1-15,7 1 0,7-2 16,10-1-16,7 0 0,15-2 16,10 1-16,9-2 0,8 0 0,7 5 15,4 1-15,2-4 0,0-4 0,8-6 16,5-5-16,14 3 0,8 1 0,-5 6 15,13-1-15,6 0 0,9-1 16,11 1-16,11-2 16,39 0-16,-8 3 0,0 4 0,-1 3 15,-8 2-15,-8 0 0,-2-2 16,0-1-16,-7 2 0,-3 3 0,-12 0 16,-8 2-16,-9-4 0,-8 2 15,-9-5-15,-10 0 0,-12 0 0,-9-1 16,-6 0-16,-6-1 15,-3 1-15,-4 0 0,-11 1 0,-10 0 16,-7-2-16,-7-2 0,6-1 16,-10 0-1,-11-2-15,-6 0 0,-14-2 16,-7-4-16,-43-1 0,7 3 0,1-1 16,1 0-16,5 4 15,2 2-15,2-1 0,3 0 16,5 4-16,6 1 0,4 4 0,3 0 15,11 3-15,9-1 0,11 0 16,6 0-16,12-2 0,9-2 0,10 0 16,8-2-16,5 0 0,5 0 0,7-1 15,2 1-15,13-3 0,7-1 16,17-3-16,12-3 0,-11 3 16,12-1-16,16 5 0,10 0 15,49 1-15,-8-1 0,5 1 16,2 0-1,-8 5-15,-5 5 0,2 0 16,2-1-16,-7 1 0,-6 1 0,-3 1 16,-1 0-16,-14 2 0,-8-3 15,-9 2-15,-8-1 0,-13-2 16,-8-1-16,-14 0 0,-10-2 16,-11-1-16,-10-4 0,-3 1 15,-3-2-15,-14 1 0,-8-1 0,-17 0 16,-9-1-16,-8-4 0,-10-4 0,-11 2 15,-8 1 1,-7-3-16,-4-1 0,-5 2 16,-5 1-16,-1 5 0,1 3 0,-5-1 15,-2 0-15,8 0 0,6 1 16,6 3-16,2 1 0,11 1 0,6-1 0,11 2 0,6 1 16,16-4-16,6-2 0,14-4 15,11-4-15,8 2 0,8 1 16,2 3-16,5 2 0,7-3 15,7-1-15,14-1 0,15-3 16,5-3-16,7-2 0,14 5 16,7 1-1,5 4-15,0-1 0,7 1 0,3-3 16,-3 4-16,-4 0 0,7 2 16,6 0-16,-2 3 0,-3-1 15,-2 4-15,-2 1 0,-9 0 16,-5 1-16,-8-1 0,-7-1 15,-5 0-15,-5-3 0,-9-1 16,-7-3-16,-10 1 0,-8 1 0,-8 0 16,-3 1-16,-7 0 0,-4-3 0,-8 0 15,-3-3-15,-7 3 0,-4 4 16,-1-4-16,-9-2 0,-12-1 16,-8 1-16,-12-3 0,-8-1 15,-6-2-15,-5 1 0,-49-4 16,3 1-16,4 0 15,3 0-15,-7 3 0,-1 2 16,7 1-16,3 1 0,6 4 16,0 1-16,10 0 0,3-1 15,10 1-15,5 3 0,20-4 16,13 1-16,11 0 0,7 0 16,16-1-16,8 2 0,9-3 15,6 1-15,5-6 0,4-2 0,21-6 16,14-2-16,9 4 0,9 3 0,16-2 15,9 0-15,7 6 0,2 4 16,5 1-16,5 1 0,3-2 16,2-1-16,4 5 0,3 2 15,-8 3-15,-3 2 0,4 3 16,2 1 0,-14 0-16,-8 1 0,-7-3 15,-2-1-15,-13 0 0,-9 1 0,-9-2 16,-7-1-16,-13-3 0,-8-3 15,-12-2-15,-9-2 0,-6 0 16,-2 0-16,-7 3 0,-4 1 16,-11-3-16,-9-2 0,-16-4 15,-10-5-15,-6-2 0,-7-2 0,-7-3 0,-4-1 16,-6 3-16,-2-1 0,-14-1 16,-11 0-16,-1 1 0,0-2 15,-7 5-15,-3 1 0,9 2 16,6 0-16,0 3 0,0 2 15,11 3-15,4 2 0,11 0 16,7-2-16,16 2 0,12 2 0,14-1 0,8-1 16,13 2-16,11 0 0,5-2 15,4-1-15,10-5 0,4-2 16,21-2-16,15 1 0,9 2 16,5 1-16,16 3 0,10 4 15,5 1-15,4-1 0,8 4 16,2 1-1,-1-1-15,0-1 0,7 2 16,4 1-16,-1 4 0,-1 2 0,2 3 16,-2 0-16,-8 2 0,-5 3 15,-12-3-15,-9-1 0,-12-2 16,-7 0-16,-10-1 0,-5 2 16,-16-9-16,-9-3 0,-15-6 15,-9-2-15,-7 3 0,-3 1 0,-12 0 0,-8-1 16,-13-5-16,-9-1 0,-16-6 15,-15-2-15,-9-3 0,-7-1 16,-11 0-16,-7 0 0,-1 4 16,1 3-16,-7-2 0,-5-2 15,6 5-15,3 2 0,-2 2 16,-2 1-16,7 5 16,3 2-16,9-1 0,5 1 15,8 2-15,9 3 0,7-3 16,8 1-16,13 0 0,10-1 0,13 1 15,6 0-15,8-3 0,10-1 16,4 0-16,6 3 16,6-4-16,2-1 0,19-8 0,11-5 15,12 3-15,8 2 0,16 0 16,8 1-16,7 0 0,4 2 0,7 1 16,5 0-16,2 2 0,1 1 15,6 0-15,3 1 0,-2 3 16,-2 4-16,0 2 0,0 2 0,-12-3 15,-11-1-15,-9 0 0,-5-1 16,-14 2-16,-8 3 0,-15-4 0,-10-1 16,-15-2-16,-10-1 0,-8-1 15,-5-1-15,-6-1 0,-6-2 16,-23-1-16,-15-3 0,-14 3 16,-9 0-16,-9-2 0,-4 1 15,-9-2-15,-7 1 0,-12 4 16,-8 4-16,2 0 15,2 0-15,-4 3 0,-3 1 16,8 2-16,1 0 0,4 3 16,2 1-16,9 3 0,8 2 0,10-3 15,8-2-15,17-1 16,13-3-16,15-1 0,8-1 16,14-2-16,11-3 0,3-2 15,2-3-15,16-4 0,9-5 0,24-2 16,15-4-16,12 2 0,7 0 0,15 4 15,10 5-15,5 1 0,3 4 0,4 0 16,2-1-16,-3 0 0,0 0 16,3 3-16,4 2 15,-9 3-15,-5 3 0,-4 5 0,-2 4 16,-14-3 0,-10-2-16,-11-1 0,-8 0 15,-11-3-15,-10-1 0,-15 0 16,-10 1-16,-12-2 0,-10-4 0,-7 2 15,-7-1-15,-10 2 0,-7 2 16,-19-7-16,-12-3 16,-13-5-16,-12-3 0,-12 0 15,-8-1-15,-4 0 0,-3 1 0,-9 4 0,-12 5 16,1-4-16,-2 1 0,-2 3 16,0 5-16,6 1 0,8 2 0,7 2 15,8 2-15,12-1 0,11 0 16,11-2-16,9-1 0,20 0 15,11-1-15,16 2 0,13 1 16,5-4-16,5 1 0,7-4 0,7-2 16,14-7-16,10-3 0,20 3 15,17 1-15,9 4 0,5 2 0,10 0 16,4 0-16,7 1 0,1 2 16,6 0-16,2 0 0,-3 4 15,-2 0-15,3 3 0,2 0 16,-10 6-1,-7 3-15,-7 0 0,-3 2 16,-11-5-16,-10-2 0,-11 2 16,-8 2-16,-16-7 0,-11-3 0,-15-2 15,-14-1-15,-2 0 0,-4-1 16,-5 3-16,-6 5 0,-19-6 16,-11-3-16,-17-6 15,-11-5-15,-6-1 0,-3 2 16,-11 4-16,-7 3 0,-4-7 15,-9-3-15,-5 3 0,-5 2 16,1 2-16,-1 3 0,2 3 16,1 1-16,11 1 0,7-2 0,4 4 15,4 0-15,16 2 0,10 2 16,12-1-16,8 0 0,18-3 16,12-3-16,13-1 0,7 0 15,3 0-15,2-2 0,14-3 16,10-3-16,12 0 0,7 0 0,18 1 15,11 2-15,9 2 0,7-1 0,9 2 16,10-1-16,-1 3 0,3 1 0,5 2 16,5 2-16,-1 3 15,-3 2-15,1 3 0,3 2 16,-11 2-16,-7 0 0,-7-2 16,-4-2-16,-18 2 0,-13-1 0,-15 3 15,-11 2-15,-15-10 0,-9-7 16,-12 2-16,-7 3 0,-4-1 15,-5-2-15,-17-3 0,-10 1 16,-18-7-16,-8 0 0,-14-6 0,-8 0 31,-9 0-31,-5 0 0,-9-1 0,-5-4 0,1 6 0,2 3 16,-1 1-16,0 2 0,11 1 16,6 1-16,2 2 0,3 1 15,14 1-15,6 0 0,8 1 16,6 0-16,13 1 15,8 1-15,9-2 0,8 1 16,8-1-16,6-2 0,7-1 16,3-2-16,6-1 0,6 1 0,12-4 15,11-4-15,9 2 0,10-1 0,18 4 16,15 3-16,7 1 0,5 1 16,6 2-16,5 3 0,-3 1 15,-1 3-15,3-1 0,5 0 16,-9 2-1,-3 1-15,-9 2 0,-7 1 16,-15-4-16,-12-2 0,-11 0 16,-7 1-16,-16-2 0,-13-1 0,-10-3 15,-7-1-15,-5 1 0,0 1 16,-11 0-16,-4 1 0,-11 0 16,-11-1-16,-10-7 0,-8-7 15,-4 3-15,-5-1 0,-11-3 16,-12-4-16,-2 1 0,-6 2 0,-11-1 15,-11 1-15,3 1 0,2 1 16,-3-1-16,-2-1 0,2 7 16,4 4-16,2-4 0,2-3 15,16 4-15,10 3 0,19-2 0,12-2 16,15 2-16,8 2 0,12 0 16,8-1-16,8-5 0,6-2 0,6-2 15,6-3-15,12 0 0,6-3 16,18-1-16,8 2 0,12 0 15,9 1-15,11 0 0,10 1 16,0 2-16,1 0 16,11 4-16,9 0 15,-1 0-15,0 0 0,0 5 16,1 1-16,-3 1 0,-1 2 0,-2 4 16,1 4-16,-16-1 0,-6 0 15,-12-1-15,-5 0 0,-12-1 16,-10-1-16,-17-1 0,-10-2 15,-14-1-15,-10-1 0,-5 0 0,-5 2 0,-13-1 16,-9 0-16,-17-5 0,-13-3 16,-14 0-16,-7-2 0,-17-3 15,-10-2-15,-4 3 0,0 0 16,-9 6-16,-8 3 0,1 0 16,1 0-16,-5 1 0,-3-1 15,12 8-15,9 4 16,4-1-16,5 0 0,17-1 0,12-2 15,14 2-15,11 0 0,22-4 16,11 0-16,11-3 0,7-1 16,6 0-16,2-1 0,16-6 0,13-4 15,18 0-15,16-1 0,15 2 16,12 3-16,7-1 0,6 1 16,12 0-16,7 1 0,1-3 15,2 0-15,4 8 16,4 5-16,-4 5 0,-4 3 0,-7 3 15,-6 2-15,-6-2 0,-5 1 16,-12 1-16,-9 2 0,-20-7 16,-16-4-16,-16 0 0,-10 1 15,-16-2-15,-9-1 0,-10 1 0,-6 1 0,-15-6 16,-10-1-16,-23-5 0,-15-5 16,-12 0-16,-10-4 0,-10 0 15,-8-3-15,-10 6 0,-6 5 16,-10-1-16,-4 3 0,8 0 15,4 0-15,3 4 0,0 4 16,19-1-16,11 2 16,14 0-16,9 0 0,14 0 15,12-1-15,17 5 0,15 3 16,10-9-16,9-4 0,8-1 16,3-2-16,16-5 0,8-2 15,25-3-15,16-1 0,14 7 16,9 4-16,13-2 0,9 0 15,7-2-15,2 1 0,9 3 0,6 3 0,-11 8 16,-4 3-16,4 1 0,5-1 16,-16 0-16,-11 0 0,-8 3 15,-8 4-15,-13-4 0,-12-3 0,-16-5 16,-11-3-16,-19 2 16,-17 1-16,-9 2 0,-8 0 15,-9-2-15,-7-1 0,-24-5 0,-14-2 0,-13-3 16,-8-3-16,-16-1 0,-11-2 15,-5-2-15,-4-2 0,-10 3 16,-7 1-16,5 6 0,1 4 0,-1 0 16,0-2-16,6 2 15,5 1-15,12 2 0,7 3 16,22-1-16,16 0 16,14-3-16,9-2 0,17 3 15,11-1-15,11 2 0,7-2 16,3-7-16,4-4 0,10-1 15,6-1-15,17-1 0,11 0 16,18 1-16,15 0 0,7 1 16,8 0-16,10 4 0,10 1 15,-3 4-15,-2 1 0,6-1 0,7 2 0,-9 5 16,-3 4-16,-2 4 0,1 5 16,-18-2-16,-12-3 0,-11-1 15,-8-2-15,-13-1 0,-8-1 0,-16-4 16,-8-4-16,-12 3 0,-8 2 15,-5 0-15,-4 0 0,-4-2 16,-2-1 0,-17 1-16,-14 3 0,-13-8 15,-11-4-15,-15-5 0,-10-2 16,-6-5-16,-3-2 0,-14 2 16,-8-1-16,-1 3 0,0 2 0,-11 1 15,-4 0-15,8 3 0,6 0 16,3 2-16,0 1 0,13 4 15,13 4-15,16 0 0,8 0 0,16 0 16,13-1-16,14-1 0,10-1 16,10 0-16,7 1 0,3-4 0,1-1 15,11-5-15,8 0 0,14-1 16,11-3-16,17 3 0,7 1 16,14 0-16,10 0 0,7 3 15,6 0 1,9 6-16,7 2 0,-2 0 15,0 0-15,7 2 0,2 1 16,-4 7-16,-5 5 0,-8-2 16,-4 1-16,-15-2 0,-10 0 0,-15-2 15,-11 0-15,-15-3 0,-11-3 16,-16-3-16,-10-2 0,-5 1 16,-5 4-16,-8-3 0,-9 1 0,-16-3 15,-13-1-15,-16-5 0,-11-4 16,-6 1-16,-5 1 0,-13-4 15,-11-1-15,-4 3 0,-2 3 0,-3 2 16,-1 1-16,3 2 0,1 0 16,9 6-16,5 5 0,15-4 15,12-2-15,6-2 0,8 0 0,18 2 16,13 2-16,14 0 0,12 0 16,4-2-16,6-2 0,7-4 15,4-2-15,13-2 0,10 1 0,21-1 16,11 0-16,15 1 0,8 3 15,11-1-15,10 1 0,4 3 16,3 3 0,8 1-16,5 0 0,-2 4 15,-1 3-15,0 2 0,1 4 16,-12 0-16,-6 0 0,-8 4 16,-5 2-16,-20-4 0,-12-3 0,-12-4 15,-7-3-15,-13-1 0,-7 0 16,-16-2-16,-11 1 0,-10 1 15,-8 3-15,-9-3 0,-7-1 0,-15-3 16,-10-1-16,-16-12 0,-11-6 16,-5 3-16,-6 3 0,-7-4 15,-6-4-15,-7 7 0,-4 2 0,-6 4 16,-2 2-16,-1 4 0,1 3 16,-1-3-16,0-1 0,9 0 15,11 0 1,10 4-16,6 3 0,20-3 0,12-1 15,22-3-15,10-3 16,16 2-16,11 2 0,2-1 0,4 0 16,11-4-16,6-4 0,15-5 15,14-1-15,11 1 0,11 1 16,14 4-16,7 1 0,5-1 16,2 0-16,6 3 0,1 0 0,-3 2 0,-4 3 15,2 3-15,-2 3 16,-6 0-16,-3 0 0,0 3 0,-2 3 15,-14-1-15,-8 1 0,-11 5 16,-7 1-16,-12-1 0,-6-2 16,-10-5-16,-6-2 0,-6-4 15</inkml:trace>
  <inkml:trace contextRef="#ctx0" brushRef="#br1" timeOffset="72664.0975">5532 5727 0,'0'0'0,"0"0"0,0 0 0,0 0 16,0 0-16,0 0 0,0 0 15,0 0-15,0 0 0,0 0 0,3-25 16,-3 25-16,0 0 0,0 0 16,19-11-16,-19 11 0,0 0 0,21-6 15,-21 6-15,0 0 0,25-6 16,-25 6-16,22-1 0,-9 1 15,0-1-15,2 0 16,2 0-16,2 2 0,-1 0 0,1 0 0,2 0 16,0 0-16,-1 1 0,2 0 31,-3 0-31,5-1 0,6 1 0,-1 0 16,1-2-16,-1 1 0,-2 0 15,-2 2-15,0-2 0,5 0 16,1-1-16,-3 1 0,0 0 15,-1 1-15,0-1 0,-1 0 16,2 0-16,1 0 0,-4 0 0,1 0 16,2 1-16,-2-1 0,1 2 15,1-2-15,-1 1 16,1 0-16,-3 0 0,2 0 0,2-1 16,0 0-16,-1 1 0,-2-1 0,-1-1 15,-1 1-15,0-1 0,0 2 0,1-2 16,-1 2-16,0 1 0,-2-2 15,-1-1-15,1 0 0,0 0 0,0 0 16,0 0-16,0 1 0,0 0 16,-2 3-16,-2 1 0,1-2 15,0-2-15,0 1 0,-1 0 16,1-1 0,0 1-16,-4-1 0,2 0 15,-2-1-15,0-1 0,-4 2 16,-4 0-16,2 0 0,0-2 0,0 1 15,1 1-15,-3-1 0,0 1 16,-3-1-16,0-1 0,-1-1 16,-2 2-16,-1 0 0,0 0 15,-1-2-15,-1 0 0,-1 0 0,-2 0 16,0-1-16,-2 2 0,-4-2 16,-1 1-16,-1 0 0,-2-1 0,0 0 15,-1 0-15,0-2 0,-4 1 16,-6-3-16,-3 3 0,-1-1 15,-1 1-15,-1-1 0,-4 1 16,1-2-16,-1 2 0,-9-2 0,0 3 16,0-2-16,0 2 0,-2-1 15,2 3-15,-11-2 0,3 0 0,1 0 16,-1 1-16,3 0 0,1 2 16,-7 0-16,-2 0 0,6-1 15,1 1-15,1-3 0,1-2 16,2 5-1,3 4-15,-1-2 0,-1 1 16,4 0-16,1 1 0,-3-2 16,3 0-16,7 2 0,1 1 0,2-2 15,3-3-15,0 0 0,-1 2 16,4 0-16,1 0 0,3 1 16,-1 1-16,3-2 0,2 1 15,5-2-15,0 0 0,0 0 0,1 1 16,2 0-16,-1 2 0,5-3 0,-2-1 15,4 0-15,-2 1 0,5-1 16,-1 2-16,1-2 0,3 1 16,3-1-16,1 0 0,-1 0 15,3-1-15,2 1 0,1-1 16,2 1-16,3-1 16,0 0-16,1 0 15,2-2-15,1 2 0,2-2 16,3-1-16,-1 2 0,1 0 0,3 1 15,0 1-15,5-4 0,1-1 16,-1 3-16,3 2 0,-2-1 16,1-2-16,0 2 0,-1 0 15,1-1-15,3-1 0,5 2 0,-2 2 16,0-2-16,0-1 0,0 1 0,0-1 16,1 1-16,0 0 0,0-1 15,-1 2-15,1-1 0,0 0 16,8 1-16,0 1 0,-3 2 15,0-1-15,-2-2 0,-2-2 16,-2 2-16,0 1 16,0-1-16,0-1 15,-5 1-15,1 0 0,-2 2 0,-1 0 16,0 1-16,-1 0 0,-2 1 16,-1 2-16,-5-5 0,-1-2 15,2 0-15,-1 1 0,-4 1 16,-3 2-16,-6-2 0,0 0 15,-5-1-15,0 0 0,-2-1 0,-2 0 0,-2 2 16,0 0-16,-2-1 0,-3 0 16,-1-1-16,-3 0 0,-3 0 15,-2 0-15,-2 0 0,-2 0 16,1-3-16,-4 1 0,-4-2 16,-1 0-16,-2 1 0,-2 3 15,-9-3-15,0-2 0,-3 4 0,-1 3 0,-1-2 16,-1-2-16,-2 0 15,-4-2 1,-10 2-16,1 3 0,-1-2 0,1 2 16,-9 2-16,-2 0 0,2-2 15,1-1-15,1-2 0,1 1 16,-9 2-16,3 2 0,1 0 16,5 0-16,-29 5 0,5 4 0,11-6 15,9-3-15,5 1 0,4 0 16,2 0-16,2-1 0,3 2 15,4 2-15,6 1 0,5 2 16,3-3-16,6-4 0,4-1 16,4-1-16,0 3 0,0-1 15,13-1-15,3 0 0,0 2 0,0 0 16,1-2-16,0-2 0,3 1 0,3 1 16,0-1-16,3 0 0,1-1 15,3-1-15,3 1 0,0 0 16,2-1-16,2 0 0,1 0 0,3-1 15,5 2-15,0 1 16,3-1-16,1-3 16,3 2-16,3 1 0,-1-3 15,1 1-15,10-2 0,1 3 16,1-1-16,-4-1 0,3 0 16,2-2-16,0 2 0,2 0 0,10 0 0,-1-1 15,-3 5-15,-4 2 0,1-2 16,0-2-16,-5-1 0,0-2 15,7 4-15,1 2 0,-5-1 16,0-1-16,2-3 0,0 1 16,-3-1-16,-2 0 0,2 2 15,3-2-15,-7 5 0,1 4 16,-1-4-16,1 0 0,0-3 0,2-3 16,-3 1-16,2 2 0,-3 1 15,-5 1-15,-2 2 0,-1 2 16,-3-3-1,-2-2-15,0 0 0,0 1 0,-7 2 0,-5 3 0,-3-1 16,-1 0-16,-5-2 0,-3 0 16,-4 2-16,-2-1 0,-3 0 15,0-1-15,-6 1 0,-4-1 16,-2 0-16,-3 0 16,-4 0-16,-3 0 15,-6-2-15,-3 1 0,-5-2 16,-5-1-16,-2 1 0,-1 0 0,-12-1 15,-2 0-15,-3 1 16,-2 1-16,-14 0 0,-1 0 0,3-1 0,2 1 0,-13 0 16,0-1-16,2 1 15,2 0-15,-35 1 0,8 2 0,11-1 16,8 0-16,1 4 0,0 1 16,12-2-16,6-1 0,0 0 15,-2 1-15,10-1 0,3-1 0,5 3 16,3 0-16,11-1 0,7 1 15,7-4-15,5-1 0,8 2 16,4 0 0,5-2-16,2-2 0,3 1 15,5-5-15,0 2 16,3-2-16,3 1 0,3 1 0,7-2 0,5-1 0,0 1 16,5-1-16,7 1 0,3-2 15,12 1-15,1 2 0,4-1 16,0 2-16,3-2 0,-1-1 15,13 1-15,0 4 0,0-4 16,-2-2-16,0 3 0,1 0 16,26-2-16,-11 1 0,-2 2 15,-2 1-15,-10 0 0,-8 1 0,3-1 16,-1 0-16,-3 1 0,-3 1 16,-2 0-16,-3 2 0,-5-3 15,-4-2-15,-2 1 0,-2 1 0,-2 5 16,0 0-16,-11 1 0,-4-2 31,-6-2-31,-4-2 0,-4-1 0,-2-2 0,-8 3 0,-2 1 16,2-1-16,-2 1 0,-3 3 15,-6 1-15,-2-5 0,-5-3 16,-5 0-16,-4-1 0,-5 2 16,-5 0-16,-2 2 15,-6 0-15,-6 0 0,-5 1 16,-1-2-16,0-1 0,-15 1 15,-1 0-15,-2 2 0,-1-1 16,-12 1-16,-1 0 0,4 1 0,3 1 16,-36 0-16,8 0 0,14 1 15,9 1-15,5 0 0,2 1 0,8 1 16,7 4-16,3-2 0,0 0 16,7 0-16,8-1 0,6-4 0,10-3 15,6-1-15,3 0 0,4-2 16,4-4-16,6 3 0,3 1 15,3 3-15,6 0 0,-3 1 16,3 0-16,5-1 16,4-2-1,6 0-15,4-1 0,1-3 0,4-1 16,5 2-16,5-1 0,5 3 16,4 0-16,2-1 0,4-1 15,14 1-15,2 2 0,-1-2 16,-2 1-16,12 1 0,1 0 15,-3 1-15,-2 2 0,33 1 0,-8-1 0,-6 3 0,-4 1 16,-7 0-16,-5 0 16,-5 1-16,-4-1 0,-4-2 15,-1-3-15,-8 5 0,-2 2 0,4-1 16,-2 0-16,-10 1 0,-8 0 16,-8-3-16,-5 0 0,-3 0 15,-2-1-15,-10 0 16,-6-1-16,-5-2 15,-3-2-15,-3 3 0,-2 3 16,-4-1-16,-4 0 0,-11-2 0,-6-2 16,-5 1-16,-4-2 0,-8 0 15,-4 0-15,-7 1 0,-1 1 16,-8 0-16,-5 1 0,-13-1 16,0 1-16,-42 0 0,8 0 0,15 4 15,7 3-15,-1 1 16,-1 3-16,7 1 0,2 1 0,3 3 0,4 2 15,10-8-15,7-5 0,3 3 0,0 0 16,8 5-16,6 3 0,6-7 16,5-3-16,7-1 0,2 1 15,11-4-15,10-5 0,7 2 16,4 0-16,0 0 0,4-2 0,7-1 16,5-1-16,0 0 0,6-1 15,4-1-15,4-1 0,10 2 16,5 3-16,3-4 0,-1-1 15,7 0-15,9-1 0,8-5 16,0 0-16,5 2 16,3 1-16,7-2 15,-4 3-15,26-3 0,-5 2 0,-11 3 16,-3 0-16,-3 4 0,1 1 16,-8 2-16,-6-1 0,2-1 15,-1-1-15,-4 5 0,-1 2 0,-4 1 16,-1-2-16,-9-1 15,-5 0-15,-4 1 0,-4 2 0,-9 0 0,-6 0 16,-7 2-16,-6 1 0,-7-4 16,-5-1-16,-5-1 0,-3 0 15,-1-2-15,-3 0 0,-6 0 16,-5 1-16,-5 0 0,-6 1 16,-8 0-16,-4-2 0,-4-2 15,-4-1-15,-8 1 16,-6 0-16,-11-1 0,1 2 15,-8-1-15,-6 0 0,-35 1 16,14 2-16,2 3 0,1 4 16,3 0-16,3 0 0,2 1 15,1 2-15,5-2 0,7-2 16,2-2-16,1-1 0,11 4 0,3 3 16,7-2-16,6 2 0,13 0 0,6 0 15,9-3-15,4-5 0,9-2 16,7-3-16,3 1 0,6 1 15,4-4-15,3 2 0,10-1 16,8-3-16,-5 0 0,6 0 0,8 0 16,5 0-16,3-1 15,2-1-15,17-2 0,5-1 0,4 3 0,-1 3 16,8-1-16,7 1 0,36-4 16,-13-1-16,-1 4 0,-2 2 15,-7 6-15,-4 0 0,1 0 16,0 0-16,-5 3 0,-4 2 0,1-5 15,4-2-15,-6 5 0,-3 3 16,-2 0 0,0-1-16,-9-1 0,-6 0 15,-1-3-15,-3-2 0,-6 4 16,-4 2-16,-9 0 0,-6-1 16,-7-2-16,-5-3 0,-10 2 15,-5-2-15,-6 1 0,-4 0 0,-6-2 16,-5-1-16,-10 0 0,-7 0 15,0-3-15,-10-2 0,-7 0 0,-6 0 16,-10 2-16,-7 0 0,-6-5 16,-4-1-16,-47-7 0,4 2 15,5 10-15,4 10 0,4 2 16,0 1-16,1-5 0,3-5 0,4 0 16,3 0-16,7 6 0,3 7 15,7 2 1,3-1-16,13-5 0,9-1 15,5 0-15,5-1 0,7 1 16,6 1-16,9-2 0,4-1 16,8-2-16,4-1 0,9-1 15,3-1-15,7-1 0,2 1 0,6-6 16,7-1-16,-1 5 0,7-2 16,13 1-16,10-1 0,2-1 0,5-1 0,8-1 15,8-1-15,0 1 0,4 3 0,42-1 16,-10 5-16,-5 0 15,-3-1-15,-4 5 0,0 4 16,-6 0-16,-4-1 0,-6 0 16,-3-1-16,-11-1 0,-6-2 0,-6-1 31,-6 0-31,-9 3 0,-7 4 16,-8-3-16,-7-3 0,-7 1 15,-7 1-15,-5 0 0,-4 2 16,-3-2-16,-4-1 0,-8-5 15,-8-1-15,0 3 0,-8 2 0,-6-1 16,-5-1-16,0-1 0,-5-1 16,-14-2-16,-7 2 0,-3 2 0,2 2 15,-11-2-15,-2-1 0,-40 5 16,13 3-16,4 0 0,-1 1 16,6 2-16,4 1 0,1-1 0,-3 0 15,6-1-15,5 3 0,4 4 16,6 5-16,5-8 0,8-3 0,10-2 15,4-3-15,14 3 0,5 0 16,13 0-16,7-1 0,6-6 16,6-5-16,8 0 0,5 0 15,9 0-15,7 1 0,13-6 16,11-3-16,-15 5 0,9-2 16,10-2-16,11-1 0,6 1 15,4 3-15,43-2 16,-8 5-16,-5-3 0,-5 0 0,0 1 15,2 2-15,-5 3 0,-3 3 16,-5-3-16,-4-2 0,-5 6 16,-4 4-16,-6-1 0,-4 1 15,-6-2-15,-4-3 0,-6 0 16,-4 1-16,-10 1 0,-7 1 16,-9-2-16,-7 1 0,-7 0 0,-4 0 0,-8 2 15,-2-1-15,-8-3 0,-7-1 16,-3 0-16,-8 0 15,-9-1-15,-4-1 0,-10-4 0,-8-3 16,-4 2-16,-4 2 0,-12 0 16,-6 3-16,-38 1 0,10 1 15,6 2 1,4 1-16,2 0 0,3-1 0,3-1 16,1-2-16,12 5 0,9 6 15,10 1-15,8 0 0,5-2 16,4-2-16,9-3 0,7-1 15,12 4-15,8 4 0,7-7 16,2-6-16,4 2 0,5-1 16,4-4-16,4-4 0,4 4 0,9 0 0,6 0 15,5-1-15,4 1 0,6 1 16,18-5-16,7 1 0,2-2 16,1 0-16,7 3 0,1 2 15,42 0-15,-8 2 0,-3-3 16,0 2-16,-10 0 0,-10 2 15,-5 1 1,-6 1-16,-1 4 0,0 5 0,-6 0 16,-1 2-16,-17-2 0,-11-2 15,-5-5-15,-4-3 0,-12 2 16,-6 1-16,-10 2 0,-7-2 16,-7-2-16,-6-4 0,-12 6 15,-8 4-15,-6-3 0,-6-1 16,6-3-16,-11-1 0,-8 1 0,-6-3 0,-10 3 15,-9 0-15,-36 0 0,5 0 16,0 1-16,-1 1 0,3 3 16,5 4-16,2 1 0,3 2 15,3 0-15,2 0 0,5 3 16,3 0-16,13 5 0,11 4 0,8-5 16,7-5-16,13-5 0,10-3 0,12-1 15,4 0-15,6-3 0,2-1 16,10-4-16,3-1 0,16-1 15,8 1-15,14-2 0,12 0 16,-19-1-16,10-1 0,9-1 16,7 1-16,41-2 0,-5 2 0,1 0 31,3 2-31,-4 3 0,-2 2 0,1-1 16,3 1-16,-11 2 0,-9 2 15,-5 3-15,-4 2 0,-10-3 16,-7 1-16,-13-1 0,-8-2 15,-13 1-15,-7 1 0,-9-1 16,-6-1-16,-11-3 0,-6-3 0,-12 2 16,-8 1-16,-7-2 0,-6 0 0,-12-1 15,-6 2-15,15 0 0,-8 0 16,-42-3-16,-4 0 0,-1 3 16,0 3-16,-8 2 0,-6 3 15,6-2-15,3 3 0,-4-1 16,-2-1-16,7 3 0,6 3 0,9 2 15,11 1 1,14-3-16,8-4 0,15 0 16,10 1-16,15-4 0,10-2 15,8-2-15,4-4 0,9 0 16,4 1-16,14-3 0,6-1 16,15-2-16,8-2 0,11-3 15,10-3-15,5 2 0,2 0 0,10 6 16,8 2-16,1 2 0,2-1 0,3 3 15,1 3-15,-4 1 16,-3 2-16,-4 2 0,-3 0 16,-11-2-16,-8-2 0,-13 3 15,-9 3-15,-11 0 0,-5 0 16,-10-2-16,-7-2 0,-11-2 16,-9-1-16,-5 0 0,-6 0 0,-8 0 0,-4 0 0,-15 1 15,-12 0-15,-7-4 0,-8-5 0,-8 4 16,-6 0-16,-6 1 15,-1 0-15,-16 1 0,-7-2 16,-1 2-16,0 2 0,-6 2 16,-1 2-16,3-1 0,2-1 0,2 5 15,0 0 1,15 1-16,11-1 0,6 2 16,7 1-16,15-1 0,12 0 15,17-2-15,13-2 0,6-5 16,8-4-16,12-3 0,6 0 15,16-4-15,9-1 0,18-1 0,10-1 16,8 1-16,7 1 0,10 2 16,6 5-16,6-2 15,1 0-15,10-3 0,4 2 0,-4 3 0,0 4 0,-5 4 16,-3 2-16,-13 2 0,-10 4 16,-8-2-16,-6-4 0,-15 1 15,-9-2-15,-16-3 0,-13-2 16,-11 1-16,-12 1 0,-6 1 15,-8 0 1,-13-2-16,-8-1 0,-15-3 16,-10 0-16,-9-3 0,-9 0 0,-14 3 15,-7 2-15,-8-3 0,-3-3 16,-12 7-16,-6 4 0,2 2 16,-2-1-16,-3 1 0,-6 2 15,7 3-15,6 2 0,-1 4 16,1 2-16,13 0 0,7-2 0,14 1 15,7-2-15,23 0 0,14 0 0,17-8 16,13-5-16,9-2 0,4 0 16,10-2-16,4 0 15,14 1-15,9-1 0,16-3 0,11 0 16,9-2-16,8 0 0,9 2 16,7 1-1,5 0-15,4 0 0,11 2 16,7 4-16,-1 2 0,0 5 0,-1-3 15,1 0-15,-4 3 0,-3 3 16,-10 4-16,-6 4 0,-21-1 16,-9-2-16,-15 1 0,-9-2 15,-14-2-15,-10-2 0,-14-4 16,-9-1-16,-10 4 0,-7 4 0,-14 1 16,-9-3-16,-13 2 0,-9-1 0,-16-4 15,-7-4-15,-9-2 0,-2 0 16,-12 3-16,-8 3 0,2-6 15,0-1-15,-5 5 0,-4 5 16,6 3-16,6 5 0,8-3 16,7-2-16,20 2 0,11-1 0,20-5 15,12-3-15,16-6 0,11-3 0,14-1 16,6-2-16,19-4 0,12-3 16,21-2-16,15-5 0,10 2 15,9 0-15,15 1 0,9 1 16,1 4-16,-1 1 0,4 5 15,3 1 1,-5 3-16,-4 2 0,-6 3 16,-6 1-16,-13 2 0,-10 1 0,-16 1 15,-9-3-15,-19 1 0,-13-2 16,-12-3-16,-11-4 0,-9 5 16,-7 3-16,-8 0 0,-9-3 15,-12-2-15,-9-2 0,-15 0 16,-9 0-16,-8 3 0,-3 3 0,-10-3 0,-9-1 15,-2-1-15,-3 1 0,-1 2 16,-2 2-16,8 5 0,5 2 16,8 0-16,2-2 0,14-2 15,11 0-15,21-2 0,15 0 16,15 2-16,7 3 0,9-11 16,4-6-16,16-1 15,12 1-15,23 5 0,16 3 16,8-3-16,6-2 0,10 6 15,5 3-15,-2-1 0,-1-3 16,1 6-16,-2 3 0,-10 10 16,-12 4-16,-23-7 0,-19-7 15,-11-4-15</inkml:trace>
  <inkml:trace contextRef="#ctx0" brushRef="#br1" timeOffset="73789.5185">7139 7865 0,'0'0'16,"0"0"-16,0 0 0,0 0 0,0 0 15,0 25-15,0-25 16,0 0-16,0 27 0,0-17 16,2 2-16,-2-1 15,0 1-15,0 0 0,0 0 16,0 0-16,0 0 0,0 1 15,0 0-15,0 0 0,-2 0 0,2 1 16,-2 0-16,1 1 16,-1 0-16,-2 3 0,-2 0 0,1-3 15,0 0-15,-4-1 0,-1 0 16,0-2-16,2 0 0,-2 0 0,-1 2 16,0-3-16,0 0 0,0-1 15,0-1-15,0 0 0,-3 0 0,0 0 16,-1-1-16,0 1 0,2-3 15,0 1-15,-2 0 16,2 0-16,1 1 0,-4 1 0,-1 1 16,3-3-1,0-1-15,-1 0 0,-3 1 16,1 0-16,-1-1 0,-1 0 16,3-1-16,-3 0 0,-1-2 0,0 1 15,-2 0-15,1-1 16,3-1-16,-4 0 0,3 1 15,-2 0-15,1 0 0,0-1 0,1 0 16,-1-1-16,0 1 0,1-2 0,1 0 16,2 0-16,0-2 0,1 1 0,1-2 15,-3-1-15,2 1 0,0-1 16,1-3-16,2 2 0,-1-3 16,2 0-16,0-2 0,2 1 15,-1 0-15,2 0 0,0-1 16,2 0-16,0-2 0,0-1 0,-1 0 15,1 0 1,1 0-16,1 1 0,0-1 16,1-1-16,0-1 0,0 1 15,1-1-15,1 0 0,0 0 0,0-2 16,0 0-16,0 1 16,1 2-16,-1-3 0,0 0 15,-1 2-15,1 0 0,0-2 0,-1-1 16,1 1-16,1 2 0,-3-1 15,0-3-15,2 0 0,0 1 0,0-3 16,-1 0-16,1 0 0,0 0 16,0-2-16,-1 0 0,0 0 15,1-1-15,-1-6 0,2 1 16,-1-1-16,1 1 0,-2-2 0,1-4 16,1 0-16,1 0 0,1-2 0,-2-2 15,3-10-15,-2 1 0,0-8 16,-1-3-16,0 0 0,0 2 15,-2-15-15,-4-4 0,-2 2 16,2 2-16,-2-23 0,-6-9 16,-3-34-16,1 15 15,5 39-15,3 26 0,4 18 16</inkml:trace>
  <inkml:trace contextRef="#ctx0" brushRef="#br1" timeOffset="83835.1724">23179 3483 0,'0'0'0,"-23"13"0,-4 7 15,-3-1-15,0 2 0,-12 9 0,-2 5 16,-13 14-16,-3 3 0,-9 14 0,-1 2 16,-5 15-16,5 2 0,-27 40 15,8-8-15,13-2 0,8-4 0,11 4 16,6 3-16,8-8 0,4-6 16,10 6-16,6 4 0,5-6 15,5-4-15,3 6 0,3 4 16,3-6-1,1-4-15,7 10 0,4 4 16,0-7-16,3-5 0,1 3 16,3 2-16,1-3 0,3-3 0,4 1 15,5 2-15,2-7 0,0-4 16,5 5-16,1 2 16,0-5-16,3-7 0,3 4 15,1 3-15,-1-2 0,0-1 0,5 7 0,4 5 16,-1-13-16,2-10 0,2 2 15,3 3-15,-3-3 0,-2-2 0,6-2 16,1-1-16,0-5 0,-2-2 16,5 0-16,3 0 0,0-3 15,-1 1-15,3-5 0,3-1 16,-3-9-16,-1-4 0,5-2 0,2 0 16,-3-2-16,-3-4 0,6-2 0,3-1 15,0-8-15,0-4 16,3-2-16,3 1 0,0-5 0,0-4 15,1 1-15,1 1 16,-2-1-16,1 0 0,4-3 0,4-2 16,-3-1-16,-2-3 15,1 1-15,2-3 16,-2-1-16,0-1 0,8 1 0,4 1 16,-3-3-16,-3-4 0,-2-1 15,1-3-15,-1 0 0,2 0 16,3-3-16,3-1 0,-2-5 15,0-4-15,5-3 0,2-3 16,-3-1-16,-4 2 0,8-10 0,5-4 0,1-6 16,0-3-16,1-6 0,-2-4 15,-2-4-15,-1-1 0,0 0 16,1-1-16,-10 7 0,-4 3 16,-2 0-16,1 1 0,-6-1 15,-3 2-15,-1-1 0,-1 1 16,-1-3-1,-3-1-15,1-5 0,2-4 0,-4-4 16,0-3-16,3-8 16,0-5-16,-6 3 0,-6 3 0,0-1 15,-2 1-15,-6-2 0,-3 0 16,0-4-16,1-4 0,-4 3 16,-2 3-16,-2-7 0,-1-2 15,-6 2-15,-4 1 0,-3-4 0,-3-1 0,-2 0 16,0-1-16,2-4 0,3-5 15,-9 5-15,-6 5 0,1-7 16,0-7-16,-2 8 0,-2 4 16,0-3-16,2 0 0,-5 7 15,-6 2-15,0 0 0,0 0 16,-2 6-16,-3 4 16,1-1-16,-1 0 0,-1 5 15,1 1-15,-8-6 0,-3-5 16,-3 4-16,0 3 0,-5-5 15,-2-4-15,-6 3 0,-3 3 16,-4-3-16,0 2 0,-1 2 16,0 2-16,-7 1 0,-2 0 15,-1 3-15,0 4 0,-3-4 0,-2-5 0,-3 4 16,-1 2-16,-4 1 0,-3 0 16,0 4-16,-1 4 0,-8-3 15,-5 0-15,-1-4 0,0-2 16,-6 3-16,-5 1 0,5 7 15,3 4-15,-5-3 16,-5-2-16,0 2 0,0 1 0,-4 6 0,-4 1 0,0 4 16,0 4-16,-8-6 0,-2-5 15,1 8-15,2 6 0,-4 0 16,-3 4-16,-2-1 0,-1 1 0,-7 6 16,-3 1-16,3 0 15,4 1-15,-5 6 0,-4 3 16,7 3-16,2 2 15,-7 0-15,-5 2 0,5 1 16,2 2-16,-3 4 0,-2 1 16,6 7-16,5 4 0,0 0 15,-3-1-15,1 2 0,-1 0 0,0 11 16,0 5-16,5 2 0,5 0 16,-5 11-16,0 7 0,3-7 15,1-5-15,1 5 16,-1 2-16,3 4 0,4 2 0,4-2 15,4-3-15,6 8 0,4 5 16,4-5-16,3-4 0,8 0 16,7-1-16,-1 8 0,2 5 15,1-2-15,2-1 0,12 4 0,8 1 0,17-12 0,14-7 32,1-14-32,0-9 0,2-6 15</inkml:trace>
  <inkml:trace contextRef="#ctx0" brushRef="#br1" timeOffset="85635.1883">22960 2790 0,'0'0'0,"0"0"16,0 0-16,0 0 0,0 0 0,0 0 16,0 0-16,22 20 0,-22-20 15,0 0-15,27 19 0,-27-19 16,21 16-16,-10-5 0,2 1 16,-1 0-16,-1 0 0,0 1 15,-1-2-15,-2 1 0,0-1 16,-2 3-16,-2-1 15,-1 2-15,0 0 0,-1 1 0,-1-1 16,0-4-16</inkml:trace>
  <inkml:trace contextRef="#ctx0" brushRef="#br1" timeOffset="86257.0979">22678 3109 0,'0'0'0,"0"0"0,0 0 0,0 0 16,6-24-16,-6 24 0,27-28 15,-7 10-15,3-1 0,15-12 16,7-3-16,-2 4 0,-1 3 0,8-4 15,6-4-15,-10 8 16,-7 5-16,-1 5 16,-9 6-16,-7 4 0,-5 4 15,-12 7-15,-5 6 0,-4 2 16,-4 2-16,-5 6 0,-5 5 16,2 0-16,0-2 0,3 1 15,2 0-15,2-4 0,3-3 0,5 1 16,5 0-16,2-3 15,1 0-15,5 1 0,4 2 0,-1-2 0,3 0 16,3 9-16,-1 5 0,-4 0 16,-2-4-16,-5 6 0,-2 2 15,-5 0-15,-2-1 0,-7-1 16,-7 2-16,-1-3 0,-2 0 0,1 1 16,0-6-16,5-10 0,3-4 15,0-2 1,1 0-16,1-4 0,-1-1 15,-1-11-15,-1-6 0,4-3 16,0-2-16,1 3 0,1 4 16,1 0-16</inkml:trace>
  <inkml:trace contextRef="#ctx0" brushRef="#br1" timeOffset="86511.2873">22785 3118 0,'0'0'0,"0"0"0,0 0 15,0 0-15,0 0 0,-15-20 16,15 20-16,0 0 0,0 0 0,0 0 15,0 0-15,0 0 0,6 29 16,-6-29-16,7 37 16,-3-13-16,-1 5 0,0 17 15,-2 8-15,-2 0 0,-1 3 0,-2 26 0,-5 24 16,-1-5-16,0-4 0,0 22 16,0 16-16,4 36 0,5-25 15,7-5-15,7-6 0,3-23 16,3-16-16,-3-8 0,1-5 15,-9-25-15,-4-14 0,-2-15 16,0-9-16,-1-6 16</inkml:trace>
  <inkml:trace contextRef="#ctx0" brushRef="#br1" timeOffset="86787.4949">23529 2623 0,'0'0'0,"0"0"0,0 0 16,0 0-16,0 0 0,0 0 0,-10 30 15,10-30 1,-12 36-16,2-11 0,-3 3 15,-4 4-15,-3 3 0,-9 15 16,-1 4-16,-9 8 0,0-4 16,1 1-16,7-9 0,7-14 0,6-11 15,3-3-15,3-4 16,3-6-16</inkml:trace>
  <inkml:trace contextRef="#ctx0" brushRef="#br1" timeOffset="87592.3076">23485 2748 0,'0'0'15,"0"0"-15,0 0 0,0 0 0,0 0 16,0 0-16,22-3 0,-22 3 16,31 4-16,-13 1 0,4 2 15,0 1 1,2-1-16,-4 5 0,0 1 16,-2 9-16,-6 2 0,-12 7 15,-9 4-15,-8 2 0,-9 5 0,-12 10 16,-8 1-16,-8 5 0,2-3 15,-10-2-15,1-7 0,7-7 16,11-9-16,12-9 0,8-5 16,7-6-16,5-2 0,3-3 0,3 0 15,8-3-15,3-1 0,13-3 16,10-3-16,9-2 0,7-3 0,1 3 16,-2 2-16,-8 7 0,-6 3 15,-5 5-15,-7 5 0,-11 4 16,-9 3-16,-5 1 0,-8 2 15,-7 6-15,-5 3 0,-12 5 0,-4-1 16,2-2-16,2-3 0,-1 0 0,-1 0 16,2-2-16,5-6 0,9-7 15,5-2-15,6-3 0,4-3 16,6-4-16,2-1 0,9-4 16,6-2-16,10-8 0,9-7 15,8-3-15,6-3 16,5-2-16,3-1 0,4-3 15,-7 2-15,-8 1 0,-6 1 16,-3-3-16,-4 3 0,-9 2 16,-8 2-16,-8 4 0,-5-2 15,-5 1-15,-5 0 0,-2 5 16,0 1-16,1 3 0,1-2 16,1 3-16,1 1 0,0 5 0,0 3 0,-1 5 15,-2 6-15,0 6 0,0 5 16,-1 3-16,-2 1 0,2 7 15,2 4-15,-1 11 0,2 1 16,2 5-16,0 2 0,1 9 16,0-1-16,3-2 0,1-1 15,3-1 1,3-7-16,0-7 0,2-3 16,-4-6-16,-1-7 0,-2-3 0,-1-3 15,-2-6-15,-2-5 0,-3-6 16,-3-6-16,-8-6 0,-5-5 15,-6-5-15,-2-6 0,0-7 16,0-5-16,4-3 0,5-4 16,8-1-16,8 0 0,13-10 0,12-8 0,10-1 15,8-2-15,27-13 0,14 0 16,10-9-16,-2 5 0,29-13 16,-11 11-16,-25 16 0,-18 12 15,-19 15-15,-12 11 0,-8 8 16</inkml:trace>
  <inkml:trace contextRef="#ctx0" brushRef="#br1" timeOffset="87792.8782">23800 3210 0,'0'0'0,"0"0"0,22-8 0,-10 4 16,4 0-16,0 1 0,3-2 15,0 1 1,0 3-16,6-2 0,-1 3 15,-3-1-15,-2 1 0,-3 1 0,0 3 16,-3 1-16,-2 2 0,-2 1 16,-3 0-16,-1 2 0,-3-2 0,-1 1 15,0-3-15,0-1 0</inkml:trace>
  <inkml:trace contextRef="#ctx0" brushRef="#br1" timeOffset="88122.5505">24071 2766 0,'0'0'0,"0"0"0,0 0 16,0 0-16,0 0 0,0 0 16,0 0-16,0 0 0,0 0 0,0 0 15,0 0-15,0 0 0,0 0 16,0 0-16,0 0 0,0 0 15,0 0-15,0 0 0</inkml:trace>
  <inkml:trace contextRef="#ctx0" brushRef="#br1" timeOffset="89542.8232">23843 3191 0,'0'0'0,"0"0"0,0 0 0,0 0 15,0 0-15,0 0 0,26-13 16,-26 13-16,41-14 0,-8 3 16,9-3-16,2 0 0,3-1 15,11-4 1,0 0-16,2 0 0,-10 5 0,-3 0 15,-10 4-15,-7 4 0,-6 0 16,-5 7-16,-4 6 16,-6 2-16,-2 3 0,-5 2 0,-2 4 15,-1 3-15,1 1 0,0 5 16,0 4-16,0-2 0,0-1 16,6 7-16,4 2 0,1-7 0,1-2 0,2-3 15,2-2-15,-2-3 0,-1-2 16,4-3-16,2-4 0,1-2 15,0-2-15,1-10 0,1-4 16,-2-4-16,-1-3 0,-4-11 16,-3-9-16,-5 0 0,-4 1 0,-6-9 15,-4-7-15,-3 1 0,-1-1 0,-11-4 16,-6 2-16,2 9 0,4 6 16,-4 0-16,-2 4 0,-2 8 15,0 5-15,1 3 0,2 3 16,11 5-16,3 5 0,-1 1 15,2 4-15,1 2 0,1 1 0,0 8 16,-1 5 0,2 2-16,1 2 0,-2 8 15,-2 6-15,1 1 0,1 2 16,-2 6-16,-3 5 0,-6 4 16,-2-3-16,-7 2 0,-5 3 15,-2 1-15,-2-1 0,-12 12 16,-2 2-16,-16 16 0,12-16 0,13-12 15,8-7-15,15-13 0,10-10 0,8-13 16,4-9-16,2-5 0,1-3 16,13-7-16,11-3 0,1 0 15,7-2-15,16-9 0,11-6 16,-6 2-16,-4 4 0,-3-3 16,-4 1-16,-8 2 0,-6 0 15,9-11-15,-8 2 16,-16 13-16,-4-1 0,-5 2 15,-4-3-15,-3 6 0,-2 1 16,-2 3-16,-3 0 0,1 2 16,-1 1-16,-6 6 0,-3 5 15,-1 4-15,0 5 0,-6 6 16,-4 6-16,2-1 0,2 3 16,1 6-16,2 7 0,4 4 0,4 0 0,2 12 15,5 2-15,3-3 0,2-2 16,4 12-16,5 3 0,0-6 15,1-5-15,1-1 0,1 1 16,-4-5-16,-2-5 0,-2 21 16,-4-9-16,-6-14 0,-4-6 0,-2-13 15,0-8-15,4-11 0,-1-1 0,-3-1 16,-3-1-16,-3-5 0,-4-2 0,-5-11 16,-4-7-16,5-1 15,8-1-15,7-11 0,6-6 16,12 0-16,8 0 0,18-6 0,14-5 31,5 4-31,3 5 0,12-3 16,1 3-16,19 1 0,-16 14 0,-22 9 15,-16 7-15,-11 2 0</inkml:trace>
  <inkml:trace contextRef="#ctx0" brushRef="#br1" timeOffset="89763.5071">23388 5009 0,'0'0'16,"0"0"-16,0 0 0,0 0 0,27 5 16,-27-5-16,30 12 0,-11-2 15,2 3-15,0 5 16,-2 4-16,-1 5 15,-4 2-15,2 4 16,-3-5-16,-2-6 0</inkml:trace>
  <inkml:trace contextRef="#ctx0" brushRef="#br1" timeOffset="89955.2317">23347 5836 0,'0'0'0,"-1"5"0,-1-1 0,-1 0 0,1 4 0,-1 3 15,-1 3-15,0 11 0,0 3 16,-1 4-16,1 6 0,1-2 15,-1-3-15,2 7 0,0-1 0,1-4 16,0-3-16,1-3 0,1-7 16,1-8-16,0-2 0,5-5 31,3-2-31,6-11 0,6-6 0,7-13 0,4-10 16,1-11-16,0-9 0,-2 4 0,-6 10 15,-6 9-15</inkml:trace>
  <inkml:trace contextRef="#ctx0" brushRef="#br1" timeOffset="90490.4347">23869 5057 0,'0'0'0,"0"0"0,0 0 15,0 0-15,0 0 0,0 0 16,-11 21-16,11-21 0,-13 31 16,5-12-16,0 4 0,0-3 15,1 0-15,2 0 0,0 0 16,2 4-16,3-2 0,4-3 15,5-2-15,7-3 0,6-5 0,3-1 0,3-2 16,0-3-16,1 1 0,2 3 16,-4 2-16,-6 0 15,-6 4-15,-13 2 0,-10 5 16,-5 3-16,-6 1 0,-6 5 16,-7 2-16,-1 3 0,-2 1 0,-7 5 15,0-2-15,5-6 16,6-2-16,4-1 0,7-4 0,5-8 15,4-3-15,4-3 0,4-2 16,7-4-16,6-3 0,11-6 16,8-4-16,7-3 0,6-4 15,6-5-15,8-3 0,-4-3 16,0-1-16,7-4 0,-4 2 0,-10 1 16,-7 0-16,-5-6 0,-9-2 0,-9 3 15,-6 2-15,-9-6 0,-7-4 16,-8 7-16,-6 5 0,2 3 15,1 2-15,3 7 0,1 1 16,1 7-16,1 0 0,2 8 16,1 4-16,-1 4 0,-1 2 0,-1 7 15,-1 4 1,-4 8-16,-3 8 0,1 3 16,3 4-16,-4 8 0,-2 7 15,-9 14-15,-4 3 0,-6 14 16,0 1-16,2 2 0,0 1 15,-4 9-15,13-31 0,10-22 16</inkml:trace>
  <inkml:trace contextRef="#ctx0" brushRef="#br1" timeOffset="90675.5097">24053 6163 0,'0'0'15,"9"7"-15,1 2 0,-1 1 0,1 1 16,2 2-16,4 1 15,3 5-15,1 1 0,0-5 0,0-4 0,2-4 16,1-4-16,10-8 0,4-6 16,0-9-16,2-7 0,-1-8 15,0-6-15,-3 0 0,-7 11 0,-6 6 16</inkml:trace>
  <inkml:trace contextRef="#ctx0" brushRef="#br1" timeOffset="91329.8738">24529 4974 0,'0'0'0,"0"0"16,0 0-16,0 0 0,0 0 0,0 0 15,0 0-15,0 0 0,0 0 16,0 0-16,0 0 0,4 22 16,-4-22-16,19 24 0,-19-24 0,32 23 15,-10-11-15,11 4 0,4-1 16,2 0-16,2-2 0,4 4 15,-3 0-15,-11 3 0,-9 3 0,-10 2 16,-9 1-16,-8 2 0,-9 3 16,-6 1-16,-7 1 0,-8 3 15,-4-3 1,2-2-16,0-1 0,0-3 16,5-6-16,8-5 0,4-5 15,8-3-15,4-3 0,7-3 16,5-2-16,12-6 0,7-3 0,8-1 15,5 1-15,-1 5 0,1 1 16,-7 8-16,-3 6 0,-10 3 0,-6 4 16,-9 7-1,-7 5-15,-5 1 0,-5 1 0,-8 4 0,-7 2 16,-1 0-16,0 1 0,-8 4 16,-1-2-16,4-5 0,5-6 0,8-4 15,6-7-15,5-6 0,4-6 16,4-4-16,1-1 15,12-7-15,7-6 0,12-10 0,14-7 0,8-1 16,9 0-16,15-4 0,2 2 16,-8 4-16,-7 4 0,-2 8 15,-10 8-15,-7 8 0,-6 6 0,-10 8 16,-8 5-16,-9 5 0,-7 5 16,-8 3-16,-5 1 15,-1 2-15,0 1 16,-3 2-16,0 1 0,-1-2 15,3-2-15,0-4 0,0-1 16,6-7-16,3-1 0,4-6 16,4-2-16,7-4 0,7 0 0,9-1 15,7 0-15,12-8 0,5-4 16,13-5-16,9-3 0,0-4 16,2-2-16,-12 3 0,-18 3 0,-12 3 15</inkml:trace>
  <inkml:trace contextRef="#ctx0" brushRef="#br1" timeOffset="91507.5256">25697 5884 0,'0'0'0,"0"0"15,0 0-15,-20 23 0,20-23 0,-24 27 16,14-16-16,1-1 0</inkml:trace>
  <inkml:trace contextRef="#ctx0" brushRef="#br1" timeOffset="97966.7325">22607 8593 0,'0'0'15,"0"-4"-15,-1-2 16,-1 2-16,0-2 0,-2-1 0,1 1 16,-4-3-16,0 3 0,-2 1 15,-2 1-15,-2 2 0,-3 3 0,-4 3 0,-3 4 16,0 2-16,0 4 0,-1 4 16,-1 1-16,0 6 0,-2 5 0,-2 7 15,2 2-15,3 3 0,2 1 16,-1 11-1,2 0-15,5-2 16,4-4-16,5 5 0,3-3 16,6-7-16,5-2 0,4-5 15,3-3-15,5-6 0,3-1 0,6-8 16,3-7-16,5-5 0,6-6 16,4-11-16,5-5 0,0-10 15,-2-5-15,11-11 0,2-5 16,-7-6-16,-5-3 0,20-32 15,-10 1-15,-10 8 0,-7 3 16,-2 6-16,-3 5 0,-9 6 16,-8 7-16,-7 3 0,-5 2 0,-3 10 15,-4 8-15,-1 8 0,-1 7 16,-1 1-16,-1 4 0,1 5 16,1 4-16,-5 6 0,1 4 15,-3 5-15,1 6 0,-3 4 16,-3 5-16,-1 7 0,0 5 15,0 2-15,-1 4 0,2 7 0,-1 6 16,4 0-16,0 1 0,0 7 16,2 0-16,2-6 0,1-4 15,0 23-15,1-8 0,2-11 16,1-7-16,1-7 0,1-5 16,0-16-16,-1-10 0,0-5 15,-1-6-15,0-1 0</inkml:trace>
  <inkml:trace contextRef="#ctx0" brushRef="#br1" timeOffset="98251.6293">23331 8927 0,'0'0'0,"0"0"0,0 0 16,28-3-16,-28 3 0,30 2 16,-14 2-16,1 3 0,-1 2 0,0 5 15,-2 2-15,-1 8 0,-4 2 16,-4 2-16,-5 1 0,-4 2 15,-1 0-15,-5 9 0,-3 0 16,-2-3 0,0-3-16,-1-2 0,1-1 15,-1-1-15,4-4 0,4-5 16,2-3-16,4-3 0,3-4 0,8-5 16,6-3-16,8-6 0,6-5 15,6-10-15,7-9 16,3-3-16,3-5 0,-4 3 0,-9 7 15,-7 5-15</inkml:trace>
  <inkml:trace contextRef="#ctx0" brushRef="#br1" timeOffset="98467.5486">24071 8720 0,'0'0'0,"0"0"15,0 0-15,0 0 16,-18 28-16,7-10 0,-2 5 0,-2 3 15,-3 4-15,-1 4 0,0 2 16,-3 14-16,2-1 0,-1 12 16,4-1-16,3 5 0,4-2 0,8-7 15,6-4-15,8-2 16,6-9-16,9-10 0,10-6 16,6-14-16,4-11 0,-11 0 0,-10 0 15,-6 0-15</inkml:trace>
  <inkml:trace contextRef="#ctx0" brushRef="#br1" timeOffset="98683.8674">24617 8813 0,'0'0'16,"0"0"-16,0 0 0,0 0 16,0 0-16,-8 29 0,8-29 0,-11 39 15,3-15-15,1 4 0,-2 5 16,1 1-16,0 5 0,0 11 15,0 1-15,-1 10 0,0-4 16,-1 6 0,1-5-16,1-8 0,0-5 15,-1-13-15,0-10 0,3-4 0,0-5 16,3-3-16</inkml:trace>
  <inkml:trace contextRef="#ctx0" brushRef="#br1" timeOffset="98837.4334">24629 9163 0,'0'0'0,"0"0"0,0 0 16,18-10-16,-18 10 0,29-9 0,-10 8 16,3 0-1,1 2-15,2 0 16,-1 1-16,3 0 0,-1 1 0,-2-1 16,-1 0-16,-3-3 0,-3-3 15,-3 2-15,-2-1 0,-2 1 16</inkml:trace>
  <inkml:trace contextRef="#ctx0" brushRef="#br1" timeOffset="99037.6489">25081 8788 0,'0'0'0,"0"0"16,0 0-16,0 0 0,0 0 16,-11 33-16,11-33 0,-14 40 0,4-14 0,-1 4 15,0 4-15,-3 12 0,1 1 16,1 5-16,1 1 0,0 11 15,1-2-15,2 6 0,4-5 16,3-11-16,2-7 0,10-7 16,7-11-16,3-15 0,2-9 15,-8-1 1,-3 0-16,-3-1 0</inkml:trace>
  <inkml:trace contextRef="#ctx0" brushRef="#br1" timeOffset="99491.9446">25477 9082 0,'0'0'0,"0"0"0,0 0 15,4-22-15,-3 15 0,-1 1 16,0 3-16,-2 2 0,-2 1 0,-4 6 16,-4 1-16,-4 4 0,-2 1 0,-1 5 15,-1 1-15,-4 10 0,1 0 16,1 3-16,2 1 0,0 8 16,3 0-16,6-1 0,5 1 15,5 4-15,5-4 0,7-6 16,6-5-16,6-6 0,5-4 15,7-6-15,3-4 0,5-9 0,3-5 0,4-14 16,3-8-16,7-12 0,-3-5 16,0-11-16,-6-6 0,-6 5 15,-5 3-15,7-22 0,-7 10 16,-13 15-16,-7 10 0,-8 11 16,-5 9-16,-4 6 0,-2 5 15,-1 9 1,0 0-16,0 0 0,2 2 0,-5 4 15,0 1-15,0 3 0,-2 4 16,0 8-16,-3 8 0,0 6 16,1 3-16,0 6 0,0 6 15,2 3-15,1 6 0,-2 10 16,0 0 0,2-2-16,2 0 0,2 1 0,2-7 0,2-14 0,1-10 0,10-7 15,5-17-15,-7-19 0,2-9 16,-5 3-16,-3 3 0,-1 3 15</inkml:trace>
  <inkml:trace contextRef="#ctx0" brushRef="#br1" timeOffset="99754.6977">26525 8690 0,'0'0'0,"0"0"16,0 0-16,26-5 0,-9 6 0,7 3 15,7 4-15,10 8 16,1 3-16,2 3 0,2 4 16,7 7-16,-4 2 0,3 8 0,-5 0 0,-5 3 15,-6 0-15,-3 10 0,-7 2 16,-10 0-16,-7 0 0,-14 9 16,-12-1-16,-7-2 0,-7-1 15,-14-1-15,-10 2 0,-40 21 16,-2-11-16,-21 2 0,-13-1 15,-4-6-15,0-6 0,41-20 0,30-13 16,20-10-16</inkml:trace>
  <inkml:trace contextRef="#ctx0" brushRef="#br1" timeOffset="99955.4625">27336 9465 0,'0'0'0,"-39"-3"16,-15-4-16,9 2 0,6 0 0,7 2 0</inkml:trace>
  <inkml:trace contextRef="#ctx0" brushRef="#br1" timeOffset="110487.2158">29945 6969 0,'0'0'0,"0"0"16,0 0-16,21 15 0,-21-15 0,31 20 16,-10-6-16,2 0 0,2 1 0,8 6 15,2 3-15,-2-1 0,0 0 16,5 7-16,-1 2 0,-10-1 16,-7-1-16,-7-1 0,-5-1 15,-1-4-15,-2-6 0,0-3 16</inkml:trace>
  <inkml:trace contextRef="#ctx0" brushRef="#br1" timeOffset="110625.2994">29898 7560 0,'0'0'0,"0"0"16,0 0-16,0 0 0,0 0 16,0 0-16,28 0 0,-28 0 0,34 6 15,-10-2-15,2 2 16,1 1-16,0 5 0,0 4 0,-2 3 15,1 9-15,-4 3 0,-3-6 16,-3-2-16,-3-5 0</inkml:trace>
  <inkml:trace contextRef="#ctx0" brushRef="#br1" timeOffset="110808.2749">29946 8439 0,'0'0'0,"0"0"0,0 0 16,0 0-16,-12 24 0,9-19 0,1 1 15,-1-2-15,2-1 0,0-1 16,1-2-1,3-2-15,4-7 0,7-8 16,7-7-16,6-6 0,4-6 0,13-16 16,3-7-16,8-15 15,-1 0-15,7-17 0,4-15 16,0-1-16,-9 11 0,3-6 0,-19 31 16,-12 23-16</inkml:trace>
  <inkml:trace contextRef="#ctx0" brushRef="#br1" timeOffset="111057.9327">30710 7019 0,'0'0'0,"0"0"16,0 0-16,0 0 0,0 0 0,0 0 16,0 0-16,-6 31 0,6-31 15,-7 38-15,4-13 0,-1 0 16,1 2-16,2 1 0,1 2 0,0 8 16,1-1-16,5-3 0,1-2 15,9 3-15,2-5 0,10-6 16,7-3-16,8-8 0,8-4 0,14-5 15,2-2-15,-4-4 0,-3 0 16,-1 0-16,-7 2 0,-13 1 16,-12 1-1,-20 0-15,-16 0 0,2-1 16,2-1-16,1 2 0</inkml:trace>
  <inkml:trace contextRef="#ctx0" brushRef="#br1" timeOffset="111242.9294">30734 7829 0,'0'0'0,"-13"9"0,-6 2 0,-8 4 16,-5 5-16,-6 3 0,4 2 15,-1 3-15,5-1 0,7-5 16,4-2-16,8-3 0,6-2 0,7-3 0,6-4 16,15-5-16,13-2 0,12-7 15,8-5-15,13-7 0,11-6 16,11-4-16,0 1 0,3-5 16,-8 1-16,18-10 0,-22 6 15,-22 5-15,-12 3 0,-17-1 16,-12-1-1,-5 9-15,-6 7 0,-1 3 0</inkml:trace>
  <inkml:trace contextRef="#ctx0" brushRef="#br1" timeOffset="111474.8208">31082 7156 0,'0'0'0,"0"0"0,0 0 0,0 0 0,0 0 16,-9 30-16,9-30 0,-12 41 15,2-15-15,-2 4 0,-4 6 16,0 3-16,-3 5 0,-7 15 16,-3 6-16,-5 13 0,2 0 15,-7 11-15,-5 9 16,5-9-16,5-7 0,0 2 0,5-8 0,0 10 0,7-20 16,7-27-16,8-20 0,1-5 15,2-5-15,1-3 0</inkml:trace>
  <inkml:trace contextRef="#ctx0" brushRef="#br1" timeOffset="111675.2792">30924 8130 0,'0'0'0,"0"0"0,0 0 0,0 28 16,0-28-16,0 34 0,1-12 15,0 1-15,1 0 0,2 2 16,0 0-16,4 5 0,1-3 0,2-2 15,2-2-15,4-3 16,1-6-16,8-6 0,6-5 0,11-10 0,3-9 16,0-13-16,2-12 0,-3 2 15,-10 9-15,-7 7 0</inkml:trace>
  <inkml:trace contextRef="#ctx0" brushRef="#br1" timeOffset="112446.3976">31594 6924 0,'0'0'0,"0"0"0,0 0 15,0 0-15,0 0 0,0 0 16,-4 21-16,4-21 0,-12 38 0,4-13 16,-1 2-16,0 1 0,3-2 15,3 9-15,5 1 0,7-5 0,5-1 16,17 1-16,8-4 0,10-3 15,6-2-15,10-1 0,-1-1 16,-8-3-16,-4-3 0,-3 3 16,-11-1-16,-12 1 0,-11 0 0,-16 5 31,-13 2-31,-12 1 0,-8-3 0,-11 4 16,-8-1-16,-2 2 0,-3-1 15,-3 2-15,-4 2 0,-1-1 16,7-5-16,9-3 0,13-7 15,13-4-15,9-3 0,9-3 16,2 0-16,21-10 0,13-6 0,18-4 16,17-4-16,9 0 0,6-1 15,6 1-15,-5 3 0,-14 8 0,-9 3 16,6 13-16,-20 10 0,-30 2 16,-19 5-16,-27 6 0,-18 8 0,10-13 15,-9 7-15,-10 2 0,-7 4 16,-36 19-16,5-6 0,2 2 15,1-1-15,10-6 0,8-6 16,20-6-16,14-4 0,13-9 0,10-5 16,9-7-16,6-3 0,4-6 15,6-1-15,24-16 0,17-7 16,21-8-16,16-3 0,13-4 16,8-1-16,-7 3 0,-4 1 0,-5 6 15,-2 3-15,-15 5 0,-10 3 16,-11 7-1,-7 6-15,-16 5 0,-11 5 16,-11 8-16,-5 4 0,-4 4 16,-5 2-16,-6 6 0,-6 2 15,-2 3-15,0 2 0,9-13 16,-2 3-16,-1 6 0,-2 2 0,2 5 16,0 3-16,0 4 0,-2 1 15,2-1-15,-1 0 0,5 0 0,3 0 0,7-3 16,4-2-16,6-4 0,4-2 15,8-4-15,5-1 16,8-5-16,7-3 0,12-3 0,8-4 16,3-4-16,2-4 0,17-6 15,3-4-15,25-7 0,-8-4 16,-31 4 0,-22 4-16,-16 3 0</inkml:trace>
  <inkml:trace contextRef="#ctx0" brushRef="#br1" timeOffset="112631.3925">32534 8523 0,'0'0'0,"0"0"15,0 0-15,-35 16 0,12-9 0,3 0 16,3-2 0,1 0-16</inkml:trace>
  <inkml:trace contextRef="#ctx0" brushRef="#br1" timeOffset="124731.4082">26633 7673 0,'0'0'0,"0"0"0,0 0 16,0 0-16,0 0 0,-17 28 0,17-28 15,-16 26-15,16-26 0,-19 32 16,6-10-16,-1 1 0,-2 0 15,-5 10 1,-1 2-16,1 0 0,2-2 0,-6 10 16,1 1-16,2-5 0,2-3 15,-2 6-15,1-2 0,5-5 16,4-3-16,2-5 0,1-3 16,2-6-16,2-4 0,4-4 15,2-5-15,2-3 0,3-4 0,-2 0 16,0 1-16,0 0 0</inkml:trace>
  <inkml:trace contextRef="#ctx0" brushRef="#br1" timeOffset="125179.6695">26624 7774 0,'0'0'0,"0"0"15,0 0-15,0 0 0,0 0 16,0 0-16,0 0 0,0 0 15,0 0-15,0 0 0,0 0 16,14 24-16,-14-24 0,12 27 16,-4-7-16,-1 2 0,0 2 0,-2 4 31,1 3-31,-1 8 0,1 1 0,-2 1 16,1 1-16,-1 6 0,1-4 15,-1-2-15,1-3 0,0-3 16,-2-5-16,2 0 0,-2-4 15,0-5-15,-1-4 0,1-7 16,-2-4-16,1 0 0,0-1 0,4-8 16,4-3-16,-2-5 0,1-5 0,6-12 15,2-5-15,0-3 0,-1 0 16,3-7-16,2-5 0,2-8 16,-2 3-16,-1 1 0,0 0 15,-2-2-15,-2 4 0,-1 4 16,1 5-16,-3 4 0,-2 3 0,-1 2 15,-1-1 1,-2 8-16,-1 3 0,-1 7 16,1 5-16,-3 1 0,-2 2 0,-1 6 15,-2 7-15,0 3 16,0 3-16,1-4 0,0-2 16,-1-2-16</inkml:trace>
  <inkml:trace contextRef="#ctx0" brushRef="#br1" timeOffset="126134.4165">27328 8073 0,'0'0'0,"0"0"0,0 0 16,0 0-16,5-19 0,-5 19 0,1-21 0,-2 10 15,0-1-15,-3 1 0,-4-1 16,-2 1-16,-2 2 0,-2 3 15,-3 2-15,0 0 0,-1 1 16,-9 6-16,-2 4 16,1 2-16,3 3 0,-2 2 0,0 2 15,-3 6-15,4 2 16,1 3-16,3 4 0,5-4 16,1-4-16,2 2 0,3 0 15,4-7-15,3-2 0,0 0 16,3-2-16,2-1 0,3-4 0,3-2 15,6-1 1,3-5-16,4-3 0,3-6 0,2-7 16,3-2-16,1-1 0,-2-7 0,1-4 0,-3 2 15,-2 2-15,2-2 0,-4 4 16,-5 5-16,-4 5 0,-2 3 16,-1 3-16,-4 2 0,-1 2 0,-4 6 15,-2 5-15,-1 2 0,0 3 16,-1 6-16,-3 5 15,2 1-15,-1 1 0,0 1 16,2 1-16,1-4 16,1 0-16,2-3 0,2-2 15,1-4-15,3-4 0,5-2 16,4-4-16,3-2 0,2-2 0,7-9 16,6-7-16,0-3 0,1-3 15,12-13-15,2-8 16,-7 3-16,-6 1 0,4-4 0,-4 2 0,-6 10 15,-6 5-15,-5 5 0,-5 2 16,-3 6-16,-4 4 0,-2 3 16,-2 1-16,-7 3 0,-3 1 0,-6 4 15,-3 4 1,0 0-16,0 1 0,-4 6 0,-3 3 0,3 3 16,2 2-16,-2 11 15,3 4-15,4-1 0,3-1 16,2 0-16,3 0 0,4-4 15,2-4-15,5 2 0,3-2 16,3-9-16,3-2 0,8-6 16,6-4-16,3-7 0,2-5 0,6-11 0,4-10 15,-1-2-15,-1-2 16,3-13-16,-4-4 0,-5 0 16,-5 1-16,0-10 0,-3-1 15,-5 11-15,-5 7 0,-3 3 16,-3 3-16,-4 7 0,-1 5 0,-3 4 15,-1 5-15,2 2 0,-1 3 0,-3 2 16,-2 2-16,2 3 16,0-2-16,-3 8 0,-3 6 0,-1 6 15,0 5-15,0 6 0,2 8 16,0 5-16,2 4 0,0 21 16,1 8-16,2 9 0,3-5 0,-2 8 15,0-4-15,0-14 0,0-11 16,3 9-16,4-17 0,-3-15 15,-2-12-15,-1-7 16</inkml:trace>
  <inkml:trace contextRef="#ctx0" brushRef="#br1" timeOffset="126335.1023">28256 8317 0,'0'0'0,"0"0"0,0 0 16,0 0-16,0 0 0,0 0 16,-37 13-1,37-13-15,-30 4 0,30-4 0</inkml:trace>
  <inkml:trace contextRef="#ctx0" brushRef="#br1" timeOffset="127083.9822">22860 4302 0,'0'0'0,"0"0"0,0 0 0,0 0 0,24-17 15,-24 17-15,28-18 0,-7 8 16,5 0-16,5-3 0,5 0 16,14-5-16,1 0 0,20-5 15,4 0-15,15-4 0,1 0 0,18-3 16,1-1-16,9 2 0,-7 2 0,50-7 16,-11 3-16,-16 5 0,-10 5 15,-2 1-15,-1 1 0,-9 2 16,-5 5-16,4-1 0,3 0 15,-6 4-15,-3 4 0,2 2 16,3 2-16,-10 0 0,-6 1 0,-8-1 16,-4 0-16,-13 3 0,-8 1 0,-5-1 15,-3-4-15,-6 8 0,-5 5 16,-14-4-16,-8-2 0,-6-1 16</inkml:trace>
  <inkml:trace contextRef="#ctx0" brushRef="#br1" timeOffset="135711.2641">6637 12706 0,'0'0'0,"0"0"16,0 0-16,-9-21 0,9 21 0,-15-19 15,1 5-15,-1 1 0,2 0 16,-8-1-16,-2-1 0,-11-4 16,2 0-16,-14-4 0,-7 1 15,3 2-15,0 2 0,-20-1 16,-7 3-1,5 4-15,2 3 0,-20-1 16,-6 1-16,-2 2 0,11 3 0,-53 1 16,-3 2-1,11 3-15,10 0 0,9 5 16,7 3-16,7 6 0,4 5 0,2 3 0,0 1 16,3 5-1,0 5-15,0 3 0,0 5 0,1 1 0,4 1 0,-3 2 16,2 3-16,4 3 0,4 4 15,1 3-15,-2 2 0,2 3 16,3 3-16,1 0 0,-2 2 16,11 2-16,7-1 0,6 6 15,1 5-15,3-1 0,2-1 0,4 4 32,4 2-32,6-3 0,8-5 0,-6 7 15,-3 4-15,10-3 0,3-1 16,5 5-16,3 2 0,3-5 15,7-3-15,1 8 0,1 7 16,1 3-16,2 3 16,2 4-16,3 5 0,3 4 15,-1 2-15,5-28 0,1-20 0,9 5 16,6 3-16,-6-12 0,-2-8 0,7 11 16,8 7-16,-2-14 0,-2-10 15,13 12-15,5 8 0,-6-11 16,-5-6-16,11-2 0,11 0 15,-4-9-15,-3-6 0,9 4 16,8 4 0,-11-10-16,-7-6 0,13 2 15,11-2-15,-11-7 0,-3-5 0,7 0 16,6-1-16,-4-3 0,-2-5 16,7 4-16,4 2 0,-7-4 15,-7-4-15,12-3 0,7-2 16,-5-3-16,-7-1 0,11 1 15,7 2-15,-11 0 0,-8 0 0,10-3 0,6-1 16,-10-2-16,-9-3 0,5-4 16,5-1-16,-8-4 0,-6-3 0,8-11 15,5-8-15,-6 1 16,-3 3-16,6-13 0,5-8 16,-10 7-16,-7 5 0,7-14 15,5-9-15,-17 0 0,-10 0 0,2-2 16,1-2-16,-5 11 0,-4 7 0,1-14 15,2-11-15,-7 9 0,-6 7 16,0-12-16,1-9 16,-5 8-16,-4 6 0,4-16 0,1-9 15,-6 5-15,-5 4 0,0-14 16,-2-8 0,-1 9-16,-2 6 0,-1-13 0,-2-7 15,-5 14-15,-3 11 0,-2-13 16,-2-6-16,-1 9 0,0 7 15,-7-11-15,-5-6 16,-3 13-16,2 12 0,-7-15 16,-4-10-16,5 14 0,2 9 0,-8-4 15,-6-2-15,-1 7 0,0 3 0,-4-2 16,-3-2-16,-2 8 0,-2 6 0,-11-6 16,-9-4-16,10 11 0,6 8 0,-12-4 15,-10 0-15,2 9 16,1 9-16,-10-2 0,-7-1 15,6 7-15,5 6 0,-14-2 0,-7-1 16,3 9 0,4 4-16,-13 9 0,-9 3 15,9 6-15,7 4 0,-23 11 16,-14 8-16,15 3 0,8 1 0,-21 18 16,-18 13-16,9 2 0,6 2 15,41-17-15,28-12 16,19-8-16</inkml:trace>
  <inkml:trace contextRef="#ctx0" brushRef="#br1" timeOffset="146045.5281">9724 9825 0,'0'0'0,"4"2"16,-2 1-16,-6 0 0,-6 2 15,2-1-15,1 0 0,0-1 0</inkml:trace>
  <inkml:trace contextRef="#ctx0" brushRef="#br1" timeOffset="158739.7048">10036 10624 0,'0'0'0,"0"0"0,0 0 16,0 31-16,0-31 0,-1 39 16,-1-9-16,1 0 0,0 1 0,-2 14 15,-3 15-15,1-4 16,-1-4-16,0 0 0,-2 0 16,0 0-16,2-9 15,1-8-15,2-5 0,-1-10 0,-2-10 16,3-2-16,-1-2 0,2 0 15</inkml:trace>
  <inkml:trace contextRef="#ctx0" brushRef="#br1" timeOffset="158902.8804">10080 10968 0,'0'0'0,"0"0"0,0 0 0,0 0 16,26-9-16,-26 9 0,29-8 15,-29 8-15,37-5 0,-15 2 16,2 1-16,-3 1 0,-2 0 0,2-1 15,-2 0-15,-5-3 16,-3-3-16,-2 1 0,-1 2 0,-1 1 16</inkml:trace>
  <inkml:trace contextRef="#ctx0" brushRef="#br1" timeOffset="159150.9685">10534 10322 0,'0'0'0,"0"0"0,0 0 15,0 0-15,0 0 0,0 0 16,0 0-16,0 0 0,0 0 16,0 27-16,0-27 0,-2 38 15,0-12-15,-3 7 0,0 7 32,-3 4-32,-1 6 0,-3 21 0,-1 6 15,-4 16-15,-3 15 0,2 10 16,2-7-16,3-5 0,4-15 0,1 9 15,6-26-15,1-33 0,2-21 16,0-7-16,0-4 0,-1-2 16</inkml:trace>
  <inkml:trace contextRef="#ctx0" brushRef="#br1" timeOffset="159403.4766">10856 10987 0,'0'0'0,"0"0"15,0 0 1,0 0-16,30 3 0,-30-3 0,27 11 16,-14-1-16,0 3 0,-4 2 15,0 3-15,-3 2 0,-3 1 16,-3 9-16,-2 0 0,-1 1 16,-3-1-16,3-1 0,1-2 15,3 5-15,3-2 0,10-2 16,10-4-16,8-3 0,7-5 0,16 0 31,12-1-31,-13-3 0,-10-2 16,-9-2-16</inkml:trace>
  <inkml:trace contextRef="#ctx0" brushRef="#br1" timeOffset="159667.6876">10212 11966 0,'0'0'0,"0"0"16,0 0-16,0 0 0,0 0 0,-4 31 15,4-31-15,-15 42 0,3-17 0,-4 8 16,-4 3-16,-8 11 0,-2-1 15,-6 13-15,1 2 16,5-7-16,5-3 0,-1 2 16,5-6-16,5-9 0,5-11 0,3-9 15,1-3-15,3-4 0</inkml:trace>
  <inkml:trace contextRef="#ctx0" brushRef="#br1" timeOffset="159921.6612">10287 12175 0,'0'0'16,"0"0"-16,0 0 0,6 32 0,-6-32 16,4 37-1,-2-10-15,-1 0 0,0 1 0,-1 10 16,-2-3-16,0-4 0,0-4 16,0 1-16,0-6 0,1-4 15,1-4-15,1-5 0,2-2 16,3-4-16,3-4 0,4-9 15,5-4-15,3-5 0,2-4 16,9-13-16,2-6 0,1 2 0,1 3 0,1-5 16,-3 3-16,-4 8 0,-3 5 15,-3 3-15,-6 5 16,-5 5-16</inkml:trace>
  <inkml:trace contextRef="#ctx0" brushRef="#br1" timeOffset="160207.1236">10912 12480 0,'0'0'0,"12"2"16,6 1-16,1 2 0,0 1 0,6 3 15,-2 2-15,-4 2 16,-5 0-16,-6 8 0,-11 3 16,-4 1-1,-6 0-15,-5 4 0,-5 1 16,0-1-16,-1-2 0,1 2 15,6-5-15,3-3 0,4-6 0,8-1 16,6-1-16,10-1 0,9 2 16,6-7-16,6-1 0,5-2 15,3-2-15,9-1 0,-1-3 16,-3 1-16,-4-1 0,-6-3 0,-8-3 0,-8 2 16,-5 2-16,-4 0 0</inkml:trace>
  <inkml:trace contextRef="#ctx0" brushRef="#br1" timeOffset="160577.0095">10225 13614 0,'0'0'0,"-3"11"15,-1 3-15,-1 1 0,1 1 0,-1 3 16,1-1-16,1-1 0,0-3 0,5-1 16,1 0-16,7-5 0,5-2 0,5-5 15,5-4-15,11-7 16,3-3-16,4-6 0,4-5 0,-2-2 16,0 0-16,5-8 15,-4-3-15,1-1 0,-5 3 0,-9 4 16,-5 2-1,-8 6-15,-7 5 0,-6 1 16,-5 1-16,-10 5 0,-6 2 16,-6 4-16,-7 1 0,-6 3 15,-5 2-15,-6 9 0,-5 5 16,-6 6-16,3 1 0,2 2 16,1 1-16,13-8 0,8-3 0,7-4 15</inkml:trace>
  <inkml:trace contextRef="#ctx0" brushRef="#br1" timeOffset="160925.0817">11344 13893 0,'0'0'0,"0"0"0,0 0 15,0 0-15,23 16 0,-23-16 0,14 11 16,-10-2-16,-2 2 0,-4 4 16,-3 3-1,-3-1-15,-1-1 0,-11 4 16,-6 1-16,-1 0 0,1 0 16,-5 0-16,-3 2 0,-3 2 0,7-1 15,5-4-15,5-2 16,4-4-16,3-3 0,8 2 0,9 2 15,9 0-15,8 1 0,13 0 16,12 1-16,6-1 0,4-3 0,19 1 16,5-4-16,6-2 0,-7-2 0,-13-1 15,-17-2-15,-15 0 0</inkml:trace>
  <inkml:trace contextRef="#ctx0" brushRef="#br1" timeOffset="161141.5259">12298 14267 0,'0'0'0,"0"0"0,0 0 15,-30 6-15,30-6 0,-47-14 16,8-8-16,6 4 0,3 1 0,5 3 16</inkml:trace>
  <inkml:trace contextRef="#ctx0" brushRef="#br1" timeOffset="162360.0381">10319 14971 0,'0'0'0,"0"0"0,0 0 16,-26 9-16,26-9 0,-30 14 15,11-1-15,-1 2 0,0 3 16,-5 10-16,1 4 0,2 2 16,3 2-16,1 13 0,5 4 15,4-5-15,5-2 0,7 7 0,7 0 16,5-9-16,5-5 0,8 0 0,4-5 15,3-10-15,2-6 0,3-15 16,4-11-16,-1-8 0,-1-5 16,-1-14-16,0-12 0,2-8 15,-2 0-15,-8-5 0,-6-4 16,-4 6-16,-2 2 16,4-17-16,-5 10 0,-6 12 15,-3 4-15,-2 7 0,-3 4 16,-2 12-16,-2 9 0,-1 9 15,-1 6-15,0 0 0,0 0 0,0 0 16,-6 5-16,2-1 16,-2 3-16,-1 15 0,-3 12 15,-1 6-15,0 5 0,-1 12 0,-2 8 16,1 6-16,2-5 0,-8 16 0,-3 5 16,-10 28-16,3-15 0,8-22 15,7-15-15,7-19 0,2-14 16,2-9-16,1-6 0,1-5 0</inkml:trace>
  <inkml:trace contextRef="#ctx0" brushRef="#br1" timeOffset="162629.3167">10854 15358 0,'0'0'0,"0"0"15,0 0-15,27 8 0,-27-8 0,28 10 16,-12-3-1,1 0-15,1 1 0,-1 2 16,2 0-16,-3 2 0,0 2 0,-4 8 16,-5 4-16,-7 1 15,-6 1-15,-6 4 0,-6 4 16,-6 5-16,-2-2 0,1 0 16,3 0-16,1 0 0,6-5 0,5-4 15,5-3-15,8-6 0,6-6 0,13-6 16,10-5-16,5-4 0,5-1 15,-9-2-15,-8 2 0,-5 0 16</inkml:trace>
  <inkml:trace contextRef="#ctx0" brushRef="#br1" timeOffset="163747.9546">11719 15029 0,'0'0'0,"0"0"15,0 0-15,0 0 0,0 0 16,0 0-16,0 0 15,0 0-15,0 0 0,0 0 0,-22 18 16,22-18-16,-21 22 0,5-5 16,-4 6-16,-1 3 0,0 3 15,-9 15-15,0 5 0,4 1 16,2 2-16,-2 15 0,1 12 16,5-7-16,5-5 0,7 8 0,8-1 0,7-5 15,4-11-15,7-7 0,8-6 16,-8-12-16,-4-10 0,-6-6 15</inkml:trace>
  <inkml:trace contextRef="#ctx0" brushRef="#br1" timeOffset="165136.1153">11987 14988 0,'0'0'0,"0"0"16,0 0-16,0 0 0,0 0 0,0 0 16,0 0-16,-20 27 0,20-27 0,-19 25 0,8-11 15,0 1-15,0 0 0,1 1 16,2 0-1,1-1-15,1-1 0,3 1 0,3 0 16,6 1-16,5-1 0,2-3 0,3-2 16,2-1-16,1-2 0,-1 0 15,-1-3-15,-3 1 0,-1 1 0,-5-1 16,-1 0-16,-7 1 16,-5 2-16,-2 0 0,-1 1 0,-6 3 15,-6 3-15,-3 1 16,-2 1-16,-2 3 0,-1 4 0,-5 2 15,3 0-15,1 1 0,4 3 16,-1 0 0,6-4-16,5-3 15,4-3-15,4-2 0,4-1 0,7-2 16,5 1-16,2-5 0,4 1 0,-1-1 16,0 1-16,-3 0 15,-2-2-15,-2 1 16,-3 0-16,-1-1 0,1-1 0,-2-2 15,0-2-15,-1-2 0,-1-3 0,3-4 16,1-7-16,0-6 0,2-7 0,5-9 16,5-7-16,9-10 0,2 0 15,4-1-15,3-1 0,6-5 16,-2 5-16,4-1 0,-2 8 16,-1 8-16,-2 5 0,-4 2 15,-7 5-15,-11 9 16,-3 5-16,-3 3 0,-2 2 15,-3 3-15,-1 1 0,-1 3 16,2 3-16,-1 5 0,-1 4 16,4 3-16,0 2 0,2 5 0,0 2 15,0 6 1,0 3-16,-2 1 0,-2 0 0,-5 7 16,-5-3-16,-3-1 0,-2-1 0,-5-7 15,-1-6-15,-8-6 0,-3-3 0,1-8 16,3-4-16,2-5 0,1-2 15,4 0-15,4-1 16,6-1-16,3-1 0,6-2 0,4-3 16,3 2-16,2-2 0,9 2 15,5 2 1,0 2-16,0 1 0,-3 3 0,-1 2 0,-2 3 0,0 3 16,-9 9-16,-8 7 0,-4 2 15,-5 2-15,-8 3 0,-7 4 16,-7 4-16,-2-3 0,1-2 15,0 0-15,-1-7 0,-2-5 0,1-10 32,4-10-32,11-12 0,3-7 15,5-2-15,3 0 0,3-8 16,3-6-16,2 5 0,1 3 0,4-6 16,2 0-16,-3 8 0,0 5 15,-2 7-15,-2 6 16,0 1-16,-1 2 0,-7 9 15,-3 8-15,0 2 0,0 4 0,-9 16 16,-4 9-16,1 11 16,0 8-16,6-7 0,4-6 0,4 21 15,7 7-15,7-3 0,4-11 16,18 19-16,7-15 16,-10-33-16,5-9 0,28-8 0,8-14 15,-7-20 1,-2-12-16,3-25 0,4-20 15,-19 24-15,-16 14 0,-9 12 0</inkml:trace>
  <inkml:trace contextRef="#ctx0" brushRef="#br1" timeOffset="165289.413">12538 15338 0,'0'0'0,"0"0"0,0 0 15,0 0-15,0 0 0,0 0 0,0 0 16,0 0-16,16 17 0,-16-17 15,20 18-15,-20-18 0,22 25 16,-13-8-16,-1 2 0,-2 0 16,-3 1-16,-1-3 0,0-2 31,1-2-31</inkml:trace>
  <inkml:trace contextRef="#ctx0" brushRef="#br1" timeOffset="165409.7202">12231 15800 0,'0'0'0,"0"0"16,0 0-16,0 0 0,0 0 15,0 0-15,0 0 0,27 2 16,-27-2-16,45-7 0,-15-1 16,1-5-16,2-3 0,4-2 0,-8 3 0,-3 2 15</inkml:trace>
  <inkml:trace contextRef="#ctx0" brushRef="#br1" timeOffset="165556.0632">12686 15452 0,'0'0'15,"0"0"-15,0 0 0,0 0 16,0 0-16,-28 17 0,28-17 15,-19 22-15,5-4 16,1 5-16,0 4 0,0 8 16,-1 5-16,-3 35 15,-1 18-15,-3 25 0,0 2 16,1-6-16,3-13 0,4-25 0</inkml:trace>
  <inkml:trace contextRef="#ctx0" brushRef="#br1" timeOffset="165956.1555">12425 16015 0,'0'0'0,"0"0"16,-21 17-16,8-5 0,-2 2 0,-11 10 15,-6 5-15,2-1 0,1 0 16,-3 2-16,3-4 0,4-5 16,5-5-16,4-1 0,6-3 15,8-6 1,5-4-16,15-4 0,12-6 0,5-1 16,6-1-16,13-13 0,3-8 15,-3 1-15,-2 0 0,7-2 16,-2 1-16,-9 8 0,-6 6 15,-5 4-15,-7 5 0,-8 2 16,-6 2-16,-5 4 0,-2 1 16,-4 6-16,-2 4 0,-2 1 0,-1 2 0,0 3 15,-1 2-15,0 2 0,-1 3 16,-1-3-16,-1 0 0,0-12 16,1-7-16,1-1 0,-1 1 0,1-2 15</inkml:trace>
  <inkml:trace contextRef="#ctx0" brushRef="#br1" timeOffset="166125.5032">13299 16306 0,'0'0'16,"0"0"-16,0 0 0,-24-5 0,24 5 0,-31-13 15,31 13-15,-23-11 0</inkml:trace>
  <inkml:trace contextRef="#ctx0" brushRef="#br1" timeOffset="170911.9031">4334 13619 0,'0'0'16,"0"0"-16,0 0 0,24 2 15,-11-1-15,3-1 0,5 0 16,2 0-16,1 1 0,10 1 15,3-1-15,-1 2 0,0-1 0,10 0 16,-1 0-16,-1-1 0,-1 0 16,8 1-16,-3 0 15,3 1-15,2 0 0,-9 1 0,-7-2 16,11 0 0,2 0-16,-9-1 0,-4 0 15,2-2-15,3-4 16,-2 1-16,-2 1 0,-2 0 15,-2 3-15,-7-2 0,0 1 16,-1 0-16,2-2 16,-4 1-16,-2 1 0,-6 1 0,-3 0 0,-4-1 15,1 0-15,-4 1 16,-2 1-16,-2 0 0,-2-1 16,0 0-16,-2 1 0,-5 0 0,-3 0 15,1 0-15,-1 1 0,-4 1 16,-5 1-16,0 2 0,2 0 15,-7 1-15,-3 2 16,-4-1-16,-1-1 16,-7 1-16,-7 2 15,-3-4-15,-3 0 16,5-2-16,4 0 0,-13 3 0,0 2 16,4-2-16,5-2 0,-11 0 15,-2 0-15,5-1 0,1 2 0,-2 3 16,2 1-16,0-2 15,2-2-15,5 2 0,3 1 0,7 2 0,2 1 16,0-1-16,0-2 0,5-1 16,4-1-16,-2 2 0,2 1 15,-2-4-15,5-3 0,2 0 16,5-1-16,-1 0 0,2-1 0,0-4 16,1-1-16,2 1 0,2 0 15,3 0-15,3 0 0,3-1 0,-1-1 16,4-1-16,3 0 0,2 0 15,1-1-15,6 0 0,3-1 16,6 2-16,4 2 0,4 0 16,1 1-16,3-2 0,4 1 0,7 1 31,3 0-31,9-1 0,0 0 16,-2 1-16,-2 0 0,6-1 0,0 0 0,-3 1 15,0 0-15,-3 1 0,-3 0 16,11-5-16,-2-2 15,-6 3-15,-7 3 0,2-4 16,4-2-16,-6 2 0,-3 0 0,3 0 16,1-3-16,-6 4 0,-1 1 0,-1 1 15,-1 2-15,-5 1 0,-7 0 16,-1 1-16,-1-1 0,-2-1 16,0 0-16,-7 1 0,-2 0 0,-4 1 15,-5-1-15,-3 1 0,-2 0 16,-6 0-16,-1-1 0,-4 1 15,-4-1-15,-3 2 0,-3 2 16,-6 1 0,-5 1-16,-2 0 0,-5 0 15,-10 2-15,-3 2 0,-1-1 0,-4 2 16,-5-2-16,-2-1 16,-12 1-16,3 0 0,-14 2 15,0 0-15,9-4 0,3-4 0,-31 5 16,7 2-16,15-3 0,11-2 15,4 1-15,-1-1 0,7-2 0,3-3 0,10 2 16,9 0-16,12 0 16,8 2-16,8-1 0,6-1 0,1-1 15,5 0-15,6-4 0,5-2 16,7 0-16,3 0 0,11-1 16,6 0-16,4 2 0,2 0 15,7 2 1,6 1-16,5 3 0,3 3 0,12-3 15,2 0-15,-2 1 16,-1 0-16,34 1 0,-6 1 16,-17-2-16,-7-1 0,2 0 15,-1 0-15,-11-2 0,-8-1 0,-2 0 16,-5 1-16,-3 3 0,-1 4 0,-9-1 16,-5 2-16,-8-3 0,-4 1 0,-10-4 15,-3-4-15,-7 3 0,-4 0 16,-4 4-16,1-1 0,-5 2 15,-2 0-15,-2 2 0,-4 1 16,-6 1-16,-5 0 0,10-3 16,3-2-16,4-1 0</inkml:trace>
  <inkml:trace contextRef="#ctx0" brushRef="#br1" timeOffset="174321.7738">4887 14072 0,'0'0'0,"0"0"0,0 0 0,0 0 16,0 0-16,0 0 0,0 0 15,0 0-15,0 0 0,9 23 16,-9-23-16,0 0 0,3 31 16,-3-31-16,0 29 0,-2-12 15,1 0-15,1 2 0,-3 3 16,0 2-16,2-1 0,-2 9 0,0 1 0,1 0 15,-1-1-15,2 2 16,-2 3-16,1-3 16,1 0-16,-3 9 0,2-1 0,1-2 0,-2-1 15,-1 9-15,2 2 0,-1-4 16,-4-3-16,2 4 16,0 4-16,1-5 0,0-4 15,0 7-15,-1-1 0,1-3 0,2-4 16,2 1-16,1 2 15,-1-8-15,-1-6 0,3 3 0,4 3 0,-3-1 16,2-1-16,-2-1 0,0 0 16,2-2-16,-2-2 0,1 0 15,0 1-15,-1-2 0,0-3 0,2 2 16,-1 0-16,2-3 0,-3-1 16,2-2-16,5 1 15,-2-1-15,2 0 16,1 1-16,1 0 0,1 0 15,1 1-15,-2 3 0,0 2 16,-2-1-16,-4-1 0,3-4 16,-2-1-16,-1 0 0,3-1 0,1-3 15,-3 0-15,2 0 0,-3 1 16,3-3-16,1-2 0,0-4 16,-1-1-16,1-1 0,-2 2 0,2-2 15,1 1-15,0-1 0,-1-1 16,2-2-16,-2-1 0,0-2 15,2-1-15,2 0 0,1 0 0,-2-2 16,3 0-16,-1-1 0,-3 0 16,2-1-16,-2-1 0,-2-1 15,2-2 1,-1 0-16,3-1 0,-2-1 0,1-1 16,1 0-16,-1-3 15,0 2-15,-1 0 0,-1 0 16,-1-1-16,-1 0 0,-1-1 0,1-1 15,-3-1-15,0-1 0,0-1 16,1 3-16,-3 1 0,2 1 16,-1 1-16,-1-2 0,0 0 0,-1-1 0,1-1 15,0 0-15,1-1 16,0 1-16,2 0 0,-2-1 0,0 0 16,0-1-16,-2 1 0,2 0 15,-1 1-15,0 1 0,-1-1 16,0 2-16,-2 2 0,1 0 15,-2 2-15,0-1 0,0-1 16,-2-1-16,1 0 0,-1 2 16,2 0-16,-1 0 0,-1 1 15,-1-1-15,1 0 0,0 1 16,0 0-16,1 2 0,-3 1 0,2 0 16,1 0-16,-2 0 0,-1-1 15,1 1 1,0 1-16,-2-2 0,1 0 0,1 1 15,-3 0-15,2 0 16,-1 0-16,1-1 0,1-2 16,-1 2-16,0-1 0,0 1 0,-3 1 15,1 0-15,2 0 0,0 0 16,-1 0-16,-1-1 0,2-1 16,-1 0-16,0-1 0,1 1 0,0 0 15,0-1-15,-1 1 0,1 0 0,1-1 16,1-1-16,1-1 15,1 0-15,0 1 0,1-2 0,0-2 16,1-1-16,2 2 0,-2-2 16,0-1-16,1 2 0,-2 1 15,2-4 1,-2 0-16,1 0 0,1 1 0,0-1 16,1-1-16,-1 1 15,-1 1-15,2 1 0,-3 0 0,1-1 16,1 1-16,-2-1 0,2-2 15,-1 2-15,0 0 0,0 0 16,0 1-16,2 0 0,-3 1 16,1 0-16,-2 0 0,1 0 0,1 1 0,-2-2 15,1 2-15,0 1 0,-1 1 16,0 0-16,0 2 0,0 0 16,2 1-16,-2-1 0,0 2 15,0 0-15,0 1 0,0 1 16,0-2-16,0 1 15,0 1-15,0-1 16,0 1-16,0 0 0,0-1 0,0 0 16,0 0-16,0 0 15,0 0-15,0-1 0,0 0 16,0 1-16,0 0 0,0 0 0,0 1 16,0-1-16,0 1 0,0-1 15,1 1-15,0-1 0,-1 0 16,0-2-16,0 1 0,1 0 0,0-1 0,0-1 15,0 1-15,1 1 0,-2 1 16,1 0-16,2-1 0,-3 0 16,1 0-16,1-1 0,-2 1 15,3 0-15,-2 2 0,2-1 16,-3-1-16,1 0 0,0-1 16,1 1-16,0-2 0,0 1 0,2 0 0,-3 1 15,1-2-15,1 1 0,-3-2 16,4 1-16,-3 0 0,1 2 15,1-1-15,-1 2 0,2-1 16,-3-1-16,1-2 0,1 0 16,1 2-16,-1-1 0,-1-2 15,0 2 1,1 0-16,-1-1 0,1-1 0,0 1 16,-1 1-16,0 0 0,1-1 15,-2-2-15,1 0 0,-1 0 16,1 0-16,-1-2 15,1 0-15,-1 0 0,1 0 16,-2 0-16,-2 0 0,1-1 0,0 2 16,-3-6-16,0 1 0,-1-1 0,1 2 15,0 1-15,-2 1 0,3-2 16,0-1-16,-1 0 0,1-1 16,-2 0-16,0 1 0,1-1 15,-1 0-15,-1-1 0,1-1 16,2-1-16,0-1 0,2 1 15,-3-1-15,2 0 16,1-2-16,1-5 0,0 0 16,0 0-16,0-2 0,0 0 15,1-2-15,1 2 0,-1-1 16,3-1-16,-1 1 0,0-4 16,-2 1-16,1 1 0,0 1 0,-1-1 15,1 0-15,-1 0 0,1-1 16,-1 1-16,2-1 0,-2 0 0,1 0 15,1 0-15,3-1 0,-3 2 16,1-1-16,2-6 0,0 0 16,-2 1-16,1 2 0,0-1 15,0 1-15,1 1 0,-2 3 0,2-3 16,0 0-16,-1 5 16,-2 2-16,2-2 0,-1-1 0,1 4 0,0 3 15,0 0-15,2 2 0,0-2 16,0 0-16,7 2 0,1-1 15,0 4-15,0 2 0,2 0 16,3 1-16,-3 3 0,0 2 0,5 0 16,4 3-16,0-3 15,1 1-15,0 0 16,1 2-16,3 0 0,3 0 16,1 2-16,-3 0 0,3 1 15,1 1-15,1 1 0,2-2 16,0 3-16,-1 1 0,9-3 15,1-2 1,6 2-16,0 2 0,-7 3 16,-6 4-16,6-3 0,4-1 0,-3 2 0,-7 2 0,12-1 15,-1 1-15,-6 0 0,-1 1 16,0 1-16,3 2 0,-6 1 16,-4-2-16,5 2 0,2-2 15,-3 2-15,-4 0 0,6 1 0,4-1 16,-5 0-16,-3 1 0,1 2 15,2 3 1,-2-4-16,0-2 0,1 0 16,3-1-16,-4 1 0,-5 3 0,4-3 15,2 1-15,-6-4 16,-3-1-16,4 2 0,1 0 16,-1 2-16,-6-1 0,4 2 15,-1 1-15,-1-1 0,-2-1 0,2 2 16,3 2-16,-7 1 0,-3 1 0,2 0 15,1-1-15,-7-1 0,0 0 0,0 6 16,1 2-16,-3-1 16,-1-2-16,2 2 0,3 2 15,-2-1-15,-1 3 16,-2 0-16,-2 2 0,-1 1 0,-3-2 0,1 3 0,2 0 16,-4 0-16,-2-2 0,3 5 15,3 5-15,-6-7 0,-1-3 0,2 9 16,1 2-16,-5-8 15,-2-1-15,2 10 0,2 2 16,-5-2-16,1-2 0,-1 3 16,1 5-16,-1-4 0,0-1 15,-1 2 1,-1 1-16,-1-3 0,0-2 0,-1 3 16,0 3-16,0-5 0,-1-1 15,0 2-15,-1 2 0,-1-1 16,1 1-16,0 1 15,-1 3-15,-1-4 0,0-1 0,-3 1 16,0 1-16,0-1 0,1-1 16,0 5-16,-2-2 0,0-4 0,0-1 15,-1 3-15,-1 2 0,1-2 0,1 0 16,-2 6-16,2 0 16,-1-5-16,1-3 0,1 1 15,1 3-15,0-1 0,1 1 0,-2-1 16,1-1-16,-2 0 0,0 1 15,0 2 1,0 1-16,-1-2 0,1-1 16,-1 1-16,-1 0 0,0 0 0,2-2 15,-1 2-15,0 3 16,3-4-16,2-2 0,0 0 16,-1-3-16,1 2 0,0 1 0,0 2 15,2 2-15,0-3 0,1-2 16,-2 1-16,1 0 0,1-6 15,0 1-15,1-5 0,0-5 0,0 0 16,1-1-16,-1-4 0,0-2 16,-1-1-16,0 0 15,0-5-15,1-1 0,-1-6 0,1-2 16,-1-8-16,-1-1 0,2 3 16,0 0-1,0 2-15</inkml:trace>
  <inkml:trace contextRef="#ctx0" brushRef="#br1" timeOffset="190551.1502">13744 4036 0,'0'0'0,"0"0"0,-25-13 15,11 4-15,2 3 0,1 0 16</inkml:trace>
  <inkml:trace contextRef="#ctx0" brushRef="#br1" timeOffset="191005.4972">12759 3752 0,'0'0'0,"0"0"16,0 0-16,0 0 0,0 0 0,0 0 16,0 0-16,0 0 0,18-21 15,-18 21 1,25-8-16,-25 8 0,33-9 0,-11 6 15,3 1-15,2-2 0,1-1 16,13-1-16,2-1 0,1 1 0,0 0 0,13-3 16,0-1-1,-3 1-15,-3 3 0,11-5 16,2-3-16,-5 4 0,-4 0 16,8-2-16,-1 1 0,-7 0 15,-6 2-15,0 2 0,-2-1 16,-3 1-16,-2 0 0,2 1 0,-3 2 15,-10 2-15,-4 1 0,1-1 16,0-2-16,-6 4 0,-4 0 0,0 0 16,0 0-16,-4 0 0,-2 1 15,-1 0-15,1 2 0,-1-1 16,-1-1-16,0 2 0,0-2 16,-2 0-16,0 1 0,-1-1 15,1-1-15,-1 0 0,-1 1 16,0-2-16,-1 0 0,1 0 0,-1 1 0,0-3 15,-1-4-15,-1 1 0,1 2 0,-1-1 16</inkml:trace>
  <inkml:trace contextRef="#ctx0" brushRef="#br1" timeOffset="191237.3892">14485 3448 0,'0'0'15,"0"0"-15,0 0 0,0 0 16,0 0-16,16 18 0,-16-18 15,13 21-15,-13-21 0,16 26 0,-6-8 16,1 1-16,1 0 0,3 3 16,1 2-16,4 9 0,-1 0 15,-1 2-15,-2 2 16,3 8-16,-2 0 0,0 3 0,-2 0 0,0 8 16,-4-5-16,-2 3 0,-2 5 15,-2-15-15,-3-11 0,-1-2 16,0-9-16,0-4 0</inkml:trace>
  <inkml:trace contextRef="#ctx0" brushRef="#br1" timeOffset="191422.5154">14959 5882 0,'0'0'0,"0"0"16,0 0-16,-1 32 0,1-17 0,0-1 15,0-1-15,0-2 0</inkml:trace>
  <inkml:trace contextRef="#ctx0" brushRef="#br1" timeOffset="191623.0484">15077 6504 0,'0'0'0,"0"0"16,0 0-16,0 0 0,16 27 0,-16-27 15,0 0-15,12 25 0</inkml:trace>
  <inkml:trace contextRef="#ctx0" brushRef="#br1" timeOffset="204278.2041">3443 10025 0,'0'0'0,"0"0"16,0 0-16,0 0 0,25-7 0,-25 7 15,25-7-15,-11 4 0,5-1 16,3 0-16,2-3 0,5 0 0,-1 0 0,13-3 16,0 4-16,4-1 0,2 0 15,11 0-15,-3 1 16,-1 1-16,-3 0 0,3 3 0,-7 1 15,-6 0-15,-6 0 0,-7-1 16,-6 1-16,-6 0 0</inkml:trace>
  <inkml:trace contextRef="#ctx0" brushRef="#br1" timeOffset="208520.9459">4214 9374 0,'0'0'0,"0"0"0,0 0 16,0 0-16,0 0 0,0 0 0,0 0 15,0 0-15,0 0 0,5 36 16,-5-36-16,-2 48 0,0-20 15,-5 9-15,-3 8 0,-3 9 16,-4-1-16,-3 14 0,1 1 16,0 3-16,3-9 0,3 3 15,3-6-15,5-10 0,4-9 16,5-3-16,8-2 0,6-9 0,5-4 16,11-9-16,8-6 15,0-9-15,1-6 0,8-24 0,5-16 16,1-14-16,-9-3 0,15-47 15,-15 0-15,-14 36 0,-11 22 16,-7 18-16</inkml:trace>
  <inkml:trace contextRef="#ctx0" brushRef="#br1" timeOffset="208708.6719">4843 9246 0,'0'0'0,"0"0"0,0 0 16,0 0-16,0 0 0,0 0 15,0 0-15,-19 27 0,19-27 0,-23 42 16,8-9-16,-2 7 0,-4 5 15,-5 22-15,-3 7 0,0 24 16,5 4-16,1 32 0,3 30 16,7 15-16,9-9 0,15 77 15,10-15-15,5-44 0,4-30 0,-2-21 16,1-15-16,-7-36 0,-6-24 16,-7-21-16,-2-14 0,-4-9 0,1-5 0,-2-4 15</inkml:trace>
  <inkml:trace contextRef="#ctx0" brushRef="#br1" timeOffset="208771.1116">4744 11148 0,'0'-7'15,"0"-30"-15,0-16 0,-2 1 0,2 2 16,0 5-16</inkml:trace>
  <inkml:trace contextRef="#ctx0" brushRef="#br1" timeOffset="209194.611">5228 9267 0,'0'0'0,"0"0"16,0 0-16,0 0 0,0 0 15,0 0-15,-7 22 0,7-22 16,-15 29-16,5-9 0,-2 5 16,3-1-16,1 1 0,5 2 0,3 1 0,6 10 15,2 0-15,10-1 0,4-2 16,8 7-16,1-2 0,-2 2 16,1-2-16,-1 7 0,-6 2 0,-11 0 15,-9 0-15,-9 1 16,-8 1-16,-13 2 0,-8-4 15,-5-6-15,-3-5 16,-10-4-16,-1-6 0,1-11 16,1-8-16,6-12 0,4-10 15,6-6-15,6-6 0,8-8 16,5-4-16,12 1 0,5 2 16,9 4-16,4 2 0,3 6 15,5 5-15,8 5 0,3 4 0,-1 6 16,-2 5-16,7 7 0,5 4 0,2 7 15,1 1-15,3 6 0,1 2 16,2 7-16,1 1 0,-6-3 16,-1 1-16,-1-10 0,-4-7 0,2-11 15,-4-11-15,-7-12 0,-2-10 16,-9 7-16,-4 5 0,-4 4 16</inkml:trace>
  <inkml:trace contextRef="#ctx0" brushRef="#br1" timeOffset="209410.4431">5965 9213 0,'0'0'16,"0"0"-16,-14 22 0,2-4 16,-2 4-16,-7 10 0,-1 4 15,-3 2-15,2 0 0,-2 5 16,6-5-16,7-6 0,5-4 0,8-1 15,10-7-15,7-11 0,5-8 16,9-6-16,3-3 0,-6 2 16,-7 0-16,-3 2 0</inkml:trace>
  <inkml:trace contextRef="#ctx0" brushRef="#br1" timeOffset="209808.5321">6188 9693 0,'0'0'16,"0"0"-16,0 0 0,-10 24 16,5-10-16,-5 1 0,-1 3 0,0 0 15,-1 0-15,-3 1 0,2-3 16,3-3-16,2-3 0,3-2 15,2-5 1,4-11-16,7-10 0,8-10 16,3-7-16,6-8 0,9-5 15,15-12-15,5 0 0,12-5 16,12 0-16,-8 13 0,-8 9 0,0 8 16,-9 11-16,-11 4 15,-11 8-15,-7 10 0,-10 8 0,-9 4 16,-6 7-16,-14 12 0,-10 9 15,0-1-15,-1-4 0,-13 10 0,-8 1 16,-6 5-16,-5 0 0,-38 28 16,-3-4-16,2-3 0,1-3 0,-6 1 15,-3-1-15,3-2 0,3-1 16,15-3-16,9-4 0,19-13 16,12-8-16,21-17 0,13-11 0,8-4 15,5-3-15,15-3 0,8-1 16,20-10-16,15-3 0,24-11 15,16-9-15,10-3 0,9-2 0,-6-5 16,1-3-16,-16 2 0,-13 4 16,-17 3-16,-14 1 0,-18 12 15,-10 9 1,-10 5-16</inkml:trace>
  <inkml:trace contextRef="#ctx0" brushRef="#br1" timeOffset="210011.637">6080 9801 0,'0'0'0,"0"0"0,-9 31 16,7-13-16,0 6 0,-2 8 0,1 7 0,-1 19 15,0 5-15,1 20 0,1 3 16,1 18-16,-1 0 0,1 15 16,-1 12-16,0-5 0,0-17 0,-5 8 15,-4-21-15,4-34 0,1-23 16,2-34-16,-3-23 0,4 6 15,1 4-15,-1 2 16</inkml:trace>
  <inkml:trace contextRef="#ctx0" brushRef="#br1" timeOffset="210174.4466">5844 10152 0,'0'0'0,"-18"10"0,-1 1 0,-1 1 0,-6 4 15,-13 9-15,-3 5 16,-12 6-16,0 3 0,-6 6 0,6-2 16,1-4-16,13-9 0,10-7 15,5-6-15,9-5 0</inkml:trace>
  <inkml:trace contextRef="#ctx0" brushRef="#br1" timeOffset="210328.135">6956 10185 0,'0'0'0,"14"9"16,2 5-16,4 6 0,0-1 0,0 12 0,-1 8 16,-4-8-16,-3-6 0,-3-6 15</inkml:trace>
  <inkml:trace contextRef="#ctx0" brushRef="#br1" timeOffset="211104.4412">16992 8492 0,'0'0'15,"0"0"-15,0 0 0,0 0 0,0 25 31,0-25-31,0 41 0,0-14 0,0 5 0,-2 1 16,-2 4-16,-2 8 16,2-4-16,-2 3 0,1-7 15,-1-8-15,1-4 16,0-9-16,1-7 0,0-2 0,2-1 16,0-1-16</inkml:trace>
  <inkml:trace contextRef="#ctx0" brushRef="#br1" timeOffset="211565.2519">17299 8163 0,'0'0'15,"0"0"-15,0 0 0,0 0 16,0 0-16,20-5 0,-20 5 16,18 16-16,-18-16 0,20 25 0,-13-7 15,-2 1-15,-1 1 0,-7 12 16,-4 5-16,-4 0 0,-5-1 15,-10 10-15,-7 0 0,-5-3 0,-3-5 0,-10 9 16,-2 0-16,-2-3 0,5-10 16,11-12-16,11-7 0,4-6 15,7-6-15,8-14 0,7-10 16,8-2-16,9 1 0,12-7 0,11-6 16,5 6-16,5 4 0,12 3 15,7 2-15,7 2 0,-3 5 16,-9 5-16,-3 4 0,1 10 15,-21 8-15,-29 3 0,-21 2 16,-6-6-16,-7 4 0,-22 6 16,-16 4-1,-2 2-15,-1 4 0,-23 5 0,-16 5 16,-40 24-16,15-4 0,-9 6 16,-4 5-16,18-11 0,15-6 15,19-7-15,10-5 0,29-13 16,18-10-16,19-11 0,13-7 15,6-5-15,2-2 0,31-6 16,20-6-16,16-8 0,11-4 0,32-11 0,23-9 16,-11 11-16,-8 6 0,-3 5 15,-2 4-15,-29 8 0,-19 5 0,-21 2 16,-15 2-16,-10 2 0</inkml:trace>
  <inkml:trace contextRef="#ctx0" brushRef="#br1" timeOffset="212182.9154">16713 9407 0,'0'0'0,"-5"13"0,0 2 0,2-1 0,0 2 16,-2 12-16,0 4 16,-2 4-16,2-1 0,1-5 15,4-3-15,1-6 0,2-4 0,7-11 0,5-7 16,6-9-16,4-7 0,8-8 15,6-5-15,6-6 0,-2 2 16,5-6-16,2-4 0,3 1 16,-6 8-16,-1 1 0,-6 6 15,-12 7-15,-7 5 0,-10 8 16,-6 6-16,-9 7 0,-5 5 0,-11 12 0,-11 10 16,-2-3-16,-5 3 0,-18 9 15,-8 5-15,7-5 0,5-3 0,0 2 16,7-3-16,12-9 15,8-7-15,4-2 0,12-9 16,9-10-16,8 0 0,23-12 0,17-8 16,5 2-1,8-1-15,22-6 0,7 0 16,-12 5-16,-9 2 0,21 0 16,-18 10-16,-25 7 0,-17 4 0,-20 11 15,-13 5-15,-18 6 16,-12 4-16,-10-6 0,-17 5 15,-1-3-15,-1-3 0,-49 26 16,-3 6-16,8-11 0,6-8 0,-2 4 0,-1 3 16,18-5-16,12-1 0,16-10 15,10-7-15,20-7 0,11-6 0,12-3 16,6-2-16,2-2 0,0 0 16,10-1-16,7-1 15,13-1-15,12 2 0,29-6 0,22-3 16,-32 7-1,10-1-15,72-5 0,12 1 16,-16-4-16,-9-3 0,8 5 16,7 3-16,-14 6 0,-8 4 0,-10-3 15,-8-2-15,-34 0 0,-23 1 16,-16 1-16</inkml:trace>
  <inkml:trace contextRef="#ctx0" brushRef="#br1" timeOffset="212368.0611">18580 9490 0,'0'0'15,"0"0"-15,0 0 0,0 0 0,20-2 16,-20 2-16,0 0 0,0 0 15,-38 5-15,38-5 0,-31-1 16,31 1-16</inkml:trace>
  <inkml:trace contextRef="#ctx0" brushRef="#br1" timeOffset="213624.7007">18286 8400 0,'0'0'0,"0"0"0,-15 18 15,15-18-15,-23 32 0,10-11 16,-3 3-16,-1 6 0,1-1 0,3 5 0,5-3 16,5-2-16,4-3 0,13-4 15,12-1-15,5-3 0,4-1 0,16 1 16,6-3-16,-4-3 16,-4-2-16,2 1 0,-6-1 15,-12 1-15,-7 0 0,-15 6 16,-10 4-16,-9-4 15,-5-3-15,-14 0 0,-11 2 16,-5-1-16,-3-2 0,-5 2 16,3-1-16,10-2 0,5-1 15,10-2-15,7-4 0,5 1 16,4-2-16,7-4 0,5-2 16,8-2-16,8-1 0,19-2 15,13 0-15,0 3 0,0 3 0,7 2 0,0 3 16,-13 2-16,-8 1 0,-14 5 15,-9 4-15,-15 0 0,-11-1 0,-14-1 16,-12-3-16,-5 4 16,-3 3-16,-9 6 0,-6 5 15,3-1-15,3-1 0,-16 8 0,-3 0 16,5-3 0,6-3-16,-21 9 0,14-8 15,20-9-15,14-6 0,18-8 16,10-5-16,4 0 0,2-2 15,9-2-15,3-6 0,13 0 0,9-1 16,16-4-16,14-5 16,2 2-16,1 1 0,14 0 15,3 1-15,-13 3 0,-8 4 0,13 3 0,-17 7 16,-19 4-16,-11 3 0,-15 6 16,-8 5-16,-8 1 0,-6 1 15,-2-7-15,-3 3 0,-3 2 16,0-1-16,-8 9 0,-6 6 0,6-5 15,1 0 1,-8 8-16,-2 1 0,4-7 16,5-4-16,5-2 0,5-2 15,4-4-15,3-7 0,8 0 16,5-2-16,2-1 0,5 1 0,12 1 16,11-1-16,1-4 0,4-1 15,18-2-15,8-4 16,1-5-16,0-2 0,10-13 15,-1-5-15,-20 6 0,-18 6 0,-10 5 0</inkml:trace>
  <inkml:trace contextRef="#ctx0" brushRef="#br1" timeOffset="213856.2087">19687 9076 0,'0'0'0,"0"0"0,0 0 15,0 0-15,-28 6 0,-6-14 16,-18-6-16,7 1 0,5 2 0,6 1 15</inkml:trace>
  <inkml:trace contextRef="#ctx0" brushRef="#br1" timeOffset="220161.4905">15181 6916 0,'0'0'0,"0"0"0,0 0 0,0 0 0,0 0 16,0 0-16,0 0 0,0 0 15,0 0-15,0 0 0,0 0 16,0 0-16,0 0 0,0 0 16,23 4-16,-23-4 0,0 0 0,34 3 15,-34-3-15,34 1 0,-16-1 16,2-1-1,1 1-15,0 0 0,0 0 16,-1 0-16,-2 0 0,4 0 16,-3 0-16,-4 0 0,-1 0 15,-3 0-15,-2 1 0,-3-1 16,0 0-16,-2 0 0,-1 0 0,-3 0 16,0 3-16,-4-1 0,-4 1 15,-4-1-15,-2 0 0,-3 2 0,-1-1 16,-5 1-16,-2 1 0,-6-1 15,2 1-15,-2-1 0,-1 1 16,3-1-16,3 0 0,-1-1 16,5 1-16,5-1 0,4-1 0,4-1 15,3 0-15,0-1 0,3 0 16,3 0-16,0-3 0,4 0 16,3 2-16,4-2 15,4-1-15,6-1 0,0 1 0,1 0 16,0 0-16,1 0 0,0 1 0,-1 1 15,-1 1-15,-3-1 0,-1 0 16,-3 1-16,-2 1 0,-2 0 16,-2 0-16,-2 1 15,-2 2-15,-3-1 16,-2 0-16,-3 1 0,-4 0 16,-4-1-16,-4 1 0,-2 0 0,-4 0 15,-1 0-15,3 1 0,-3-2 16,0-1-16,5 1 0,2 0 15,3-1-15,1-1 0,3 0 16,2 0-16,10-1 0,8 0 0,8-1 16,9 0-16,-5 1 0,-3 0 0,-3 0 15</inkml:trace>
  <inkml:trace contextRef="#ctx0" brushRef="#br1" timeOffset="221277.3626">18562 6839 0,'0'0'0,"0"0"0,0 0 16,0 0-16,0 0 0,0 0 16,0 0-16,0 0 0,0 0 15,0 0-15,0 0 0,0 0 16,0 0-16,0 0 0,0 0 15,0 0-15,30-1 0,-30 1 16,0 0 0,26 2-16,-26-2 0,23 3 0,-23-3 15,29 2-15,-16-1 0,0-1 16,-2-1-16,-2 2 0,0 0 16,-1 0-16,-1-1 0,-2 0 15,1 0-15,-3 1 0,-1 0 16,-2-1-16,0 0 0,-4 2 15,-2 0-15,-1-2 0,-2 0 0,-1 0 16,-2 0-16,-2 0 0,0 0 16,2 0-16,1 0 0,1 0 15</inkml:trace>
  <inkml:trace contextRef="#ctx0" brushRef="#br1" timeOffset="228120.1138">15379 7003 0,'0'0'16,"0"0"-16,0 0 0,0 0 0,0 0 16,-23-4-16,23 4 0,0 0 15,-26-6-15,26 6 0,-20-3 16,11 1-16,0-1 0,1 1 16,1 0-16,-1 1 0,1 0 0,1 0 15,0 0-15,2-1 0,-1 2 16,2 0-16,0 0 0,1 0 0,2 0 15,0 0 1,0 0-16,3 4 0,1-2 16,4-1-16,2 1 0,2 0 15,4 0-15,-1-1 0,2 0 16,1 1-16,3 1 0,0-1 16,1 0-16,4 0 0,-3-1 0,-1 1 15,-1 1-15,-3-2 0,-1-1 16,-2 1-16,0 0 0,-3-1 15,-2 1-15,-2-1 0,-2-1 16,-3 1-16,0-1 0,-3 1 16,0 0-16,-5 1 0,0-2 15,-3 2-15,-2 0 0,-2 1 16,-1-1-16,-5 0 16,-3 1-16,-1-1 0,0 0 0,-7 1 15,0 1-15,0-3 0,1 0 0,5-1 16,3 0-16,4 1 0</inkml:trace>
  <inkml:trace contextRef="#ctx0" brushRef="#br1" timeOffset="228496.8394">15225 6977 0,'0'0'0,"0"0"15,0 0-15,0 0 0,0 0 0,0 0 16,0 0-16,0 0 0,0 0 15,0 0-15,0 0 0,0 0 16</inkml:trace>
  <inkml:trace contextRef="#ctx0" brushRef="#br1" timeOffset="229900.7957">18492 6863 0,'0'0'0,"0"0"0,0 0 0,0 0 16,0 0-16,0 0 0,0 0 16,0 0-1,0 0-15,0 0 16,0 0-16,0 0 0,23-18 0,-23 18 16,27-4-16,-27 4 0,36-2 15,-16 1-15,5 0 0,-2 1 0,0 0 16,9 1-16,1-1 0,-2 2 15,-2 1 1,-5-1-16,-2 1 0,-4-2 16,-4 0-16,-3 1 0,-2-1 0,-3 0 15,-1-1-15,-7 2 0,-5 1 16,-5-1-16,-5-2 0,-3 2 0,-2-1 0,-3 1 0,-4-1 16,-3 1-16,-2 0 0,-7-2 15,3-1-15,4 1 0,3 0 16,3 0-16,3 1 0,4 0 15,3 1-15,4-1 0,3-1 16,4 1-16,4 0 0,3-1 16,7-2-16,4 0 15,4 1-15,5 1 0,3 0 16,4 0-16,1 0 16,7 0-16,0 0 0,-4 0 0,-4 0 15,-3 0-15,-3 0 0,-3 0 16,-4 2-16,-4-1 0,-3 0 15,-7 2-15,-5 1 0,-5-1 16,-4 1-16,-5-2 0,-4-1 0,-3-1 0,-3 1 16,-6-1-1,0 0-15,3-1 0,3 1 0,4-1 16,4 1-16,4-2 16,4 1-16,3 0 0,2-2 0,8-1 0,6-1 15,5 1-15,6-1 0,5 3 16,5 1-16,13 1 15,5 1-15,-1 1 0,-1 3 16,7 2-16,-4 2 0,-10-2 16,-7-2-16,-7 0 0</inkml:trace>
  <inkml:trace contextRef="#ctx0" brushRef="#br1" timeOffset="230385.4314">15024 7007 0,'0'0'0,"0"0"15,0 0-15,20-6 0,-20 6 0,27-2 16,-4 2-1,-3-1-15,-3 0 0,-1 1 16</inkml:trace>
  <inkml:trace contextRef="#ctx0" brushRef="#br1" timeOffset="234384.0864">17061 2252 0,'0'0'0,"0"0"0,0 0 15,-2 21-15,2-21 0,-6 26 16,6-26-16,-12 36 0,4-14 0,-4 3 16,-5 3-16,-4 11 0,0 0 0,-4 11 15,2 0-15,0-4 0,0-5 16,-3 8-16,2-3 0,1-4 16,2-3-16,1-3 0,1-2 15,4-1-15,3 0 0,-3 3 16,2-3-16,2-4 0,1 0 0,1-4 15,3-5 1,1-5-16</inkml:trace>
  <inkml:trace contextRef="#ctx0" brushRef="#br1" timeOffset="234546.9296">17265 2821 0,'0'0'0,"0"0"0,0 0 16,0 0-16,0 0 0,0 0 16,8 20-16,-8-20 0,6 19 0,-6-19 15</inkml:trace>
  <inkml:trace contextRef="#ctx0" brushRef="#br1" timeOffset="235488.7086">18112 2044 0,'0'0'0,"0"0"15,0 0-15,0 0 0,0 0 0,11 23 16,-11-23-16,15 21 0,-3-10 15,3 1 1,3 0-16,1 0 0,0 1 16,1-2-16,1 0 0,3 3 0,-1-2 0,-6 1 15,-1 2 1,-5-2-16,-5 1 0,-6-1 16,-5 0-16,-3 2 0,-1-2 15,1-2-15,2 0 0,0-4 0</inkml:trace>
  <inkml:trace contextRef="#ctx0" brushRef="#br1" timeOffset="235665.3101">17977 2973 0,'0'0'0,"0"0"0,0 0 16,0 0-16,0 0 0,0 0 15,0 0-15,0 0 0,0 0 0,0 0 16,18-20-16,-18 20 0,28-23 15,-8 6-15,3-4 16,2-2-16,3-2 0,8-14 16,1-1-16,-4-2 0,-2-3 0,1 1 15,-7 8-15,-4 5 0</inkml:trace>
  <inkml:trace contextRef="#ctx0" brushRef="#br1" timeOffset="235889.2219">18639 2049 0,'0'0'0,"0"0"0,0 0 0,0 0 16,0 0-16,0 0 0,0 0 16,-1 28-16,1-28 0,-5 26 0,5-26 15,-11 38-15,1-17 0,-2 4 0,-3 2 16,0 1-16,-2 1 0,-6 10 16,-3 0-16,-5 6 0,2-3 15,5-5-15,3-6 0,3-3 16,4-5-16,5-5 0,4-3 15,0-3-15,2-2 16,0-3-16</inkml:trace>
  <inkml:trace contextRef="#ctx0" brushRef="#br1" timeOffset="236321.0221">18779 2232 0,'0'0'0,"0"0"0,0 0 0,0 0 15,26 6-15,-26-6 0,27 15 16,-12-6-16,-1 0 0,-2 4 16,-2 2-16,-5 2 0,-2 1 15,-10 4-15,-7 0 0,-7 1 16,-7 2-16,-5 0 0,-5-1 16,-11 4-16,-1-3 15,-1 2-15,4-4 16,10-5-16,7-2 0,7-5 15,6-3-15,5-1 0,5-1 0,3-4 16,4-2-16,5 3 0,0 1 0,2 0 16,0 1-16,3 1 0,1 2 15,2 3-15,0 2 0,-1 3 16,-1 0-16,-2 4 0,0 2 0,-3 3 16,0 0-16,-4 4 0,-1 3 15,-2-3-15,-1-1 0,1-4 16,-1 1-16,2-4 0,2 1 15,0-5-15,0-2 16,1-3-16,2-2 0,1-3 16,2-1-16,5-2 0,4-4 0,3-7 0,6-3 15,8-8-15,0-2 0,-6 3 0,-5 3 16,-4 2-16</inkml:trace>
  <inkml:trace contextRef="#ctx0" brushRef="#br1" timeOffset="237440.189">19013 2244 0,'0'0'16,"0"0"-16,0 0 0,0 0 0,0 0 15,0 0-15,0 0 0,29-8 16,-29 8-16,28-1 0,-8 1 0,1-3 15,1 1-15,-1 0 0,-1 0 16,-1 0-16,-3-1 0,4 0 16,-2-1-16,-4-1 0,-2 1 0,-3-4 15,-3 0-15,-5-1 0,-4 0 16,0 0-16,-2-1 0,-1 2 31,-1-2-31,1 2 0,-1 1 16,1 1-16,-1 3 0,-1-2 0,1 2 15,0 2-15,0 1 0,1 1 16,-1 3-16,2 1 0,0 1 16,2 3-16,2-2 0,1 2 15,2 1-15,1 2 0,3 2 16,-1 0-16,2 2 0,2 4 0,-2 3 0,-2 0 16,-4 2-16,-4 3 0,-5 2 15,-4 0-15,-4-1 0,-8 6 16,-2 0-16,-2-4 0,1-2 15,2-3-15,3-3 0,2-1 16,6-5-16,3-5 0,3-2 16,4-4-16,1-2 15,7-3-15,6-2 16,3 2-16,4 0 0,0 0 0,2 1 16,-2 2-16,-3-1 0,-2 5 0,0 3 15,-4 4-15,-3 4 0,-1-1 16,-2 0-16,-2-2 0,-1 1 0,-1 5 15,-1 1-15,1-4 0,0-1 16,0-3-16,1-5 0,0-2 16,1 0-16,0-5 0,0-3 15,3 2-15,1-3 0,6-2 16,4-5-16,2-1 0,3-2 0,-2-4 16,1-2-16,-1-5 15,-1-4-15,3-12 0,0-1 16,-5 0-16,-3 1 0,-1-5 0,-1 0 0,1-6 15,0 6-15,1 3 0,2 3 16,-1 4-16,0 2 0,2 3 16,2 2-16,1 7 0,3 4 15,2 2-15,4 1 0,-3 3 16,-2 2-16,1 6 0,0 1 16,-1 3-16,0 1 15,-2 6-15,-3 4 0,-2 2 16,-1 2-16,-5 3 0,-1 3 15,-5-2-15,-2 3 0,-3 3 16,-3 0-16,-1-1 0,-3 0 0,-1-4 16,-1-2-16,1 1 0,1-1 15,1-5-15,0-4 0,2-4 16,1 0-16,-3-2 0,-1-1 0,-5-3 16,-4-3-16,-3-2 0,-2-1 15,-1-5-15,2-3 0,4-2 16,3-1-16,5 1 0,3 3 0,3 1 15,1 0-15,1 2 0,0 0 16,-1 1-16,1 1 16,1 2-16,0 2 15,-1 2-15,1 1 0,-1 3 16,0 0-16,0 4 0,1 2 16,1 2-16,2 4 0,1 3 15,3 3-15,0 3 0,1 2 0,-1 2 16,1 4-16,1 9 0,-2 3 15,-1 3-15,1 3 0,-2 3 16,-1 2-16,-2 14 0,0 3 0,-1 11 16,-1-2-16,-1 5 0,-2 6 15,-6 5-15,-3-6 0,-12 37 16,-4-11-16,10-37 0,7-25 0,3-18 16</inkml:trace>
  <inkml:trace contextRef="#ctx0" brushRef="#br1" timeOffset="237640.6582">20152 3046 0,'0'0'0,"0"0"15,0 0-15,0 0 0,-14 26 0,14-26 16,0 0-16,-13 24 0</inkml:trace>
  <inkml:trace contextRef="#ctx0" brushRef="#br1" timeOffset="238781.641">20197 2282 0,'0'0'0,"0"0"16,13-1-16,-3 2 0,2 2 0,4 1 15,1 1-15,5 3 0,-2 0 16,-3 1-1,-4-1-15,-3 0 0,-2 1 16,-6 2-16,-4 1 0,-5 0 16,-3 1-16,-4 2 0,-3-1 15,0 1-15,-1 0 0,0-1 16,2 1-16,-1 1 0,3 1 0,5-2 16,4 2-16,2 0 15,3-1-15,0 0 0,2 2 0,-4-3 0,-1-1 16,-5 3-16,-4 2 0,-1 0 15,0-2-15,-6 5 0,-1 0 16,3-3-16,0-3 0,4-2 16,2 0-16,5-3 0,4-1 0,7-2 15,4-1-15,4-3 0,3 0 16,6 1-16,6-1 0,4 0 0,-3-1 16,-2 3-16,-3-1 0,-4 1 15,-3-1-15,-5 1 0,-4 0 16,-3 0-16,-5 1 0,-6 3 15,-5 2-15,0-1 0,-2 0 0,-11 5 16,-6 2-16,3 0 0,2-1 16,3-2-1,1-1-15,3-3 0,2-2 0,3-1 16,1 1-16,3-2 16,2-1-16,3-2 0,1-2 15,0-2-15,1 1 0,2-1 16,2-1-16,2 0 0,0-2 0,2-4 15,-1-4-15,0 0 0,-2-1 16,0 0-16,-1 1 0,-1 4 0,-1 1 0,0 1 16,0 1-16,-1 2 15,1 2-15,-3-1 0,1 6 16,0-1-16,-1 4 0,1 2 0,0 2 16,0 2-16,0 0 0,-1 6 15,2 1-15,1-1 0,0-2 16,1 0-1,2-1-15,0-3 0,1 0 0,1-4 16,0-2-16,2-3 16,1 0-16,8-4 0,7-3 0,5-3 15,2-4-15,5-4 0,5-6 16,7-6-16,-2-2 0,3-11 16,-5-2-16,-9 4 0,-7 2 0,0-2 15,-5 3-15,-5 5 0,-3 3 16,-4 6-16,-3 5 0,-1 4 0,-3 4 15,-1 1-15,1 3 16,-3 2-16,0 0 0,-5 7 0,1 5 16,-1 2-16,0 0 0,-2 5 15,-2 3-15,1 0 0,-1-3 0,-1 1 32,-1 0-32,1-1 0,2 0 0,2-3 15,0-2-15,3-4 0,-1-2 16,4-2-16,2-3 15,2-3-15,3-5 0,4-4 0,4-8 16,2-1-16,0-3 0,1 0 16,-4 4-16,-2 4 0</inkml:trace>
  <inkml:trace contextRef="#ctx0" brushRef="#br1" timeOffset="238998.0601">20760 2522 0,'0'0'0,"0"0"0,0 0 0,0 0 15,0 0-15,0 0 0,0 0 16,0 0-16,0 0 0,0 0 15,0 0-15,3 22 0,-3-22 16,1 30-16,-2-9 0,0 3 0,1 1 0,0 5 16,1 5-16,0 11 0,0 1 15,1 18-15,0 4 0,0-2 16,1-1-16,-4 13 0,-3 1 16,0 8-16,-2-7 0,-2 6 15,-2-5-15,-1-17 0,0-11 0,-2 4 31,6-17-31,1-13 0</inkml:trace>
  <inkml:trace contextRef="#ctx0" brushRef="#br1" timeOffset="239700.1884">21296 2401 0,'0'0'0,"11"-1"0,2 1 16,-3 1-16,0 4 0,2-1 15,4 3-15,-1 2 0,-3 0 0,-3 2 32,-3 2-32,-3 1 0,-2 0 15,-9 4-15,-7 4 0,-3-1 0,-1-2 16,-11 5-16,-3 1 0,-1-2 15,-3 0-15,-1 2 0,2 0 16,5-6-16,5-3 0,3 1 16,3 1-16,2-4 0,4 0 0,3-2 15,3-2-15,1 2 0,-3-1 0,-1 2 16,-2 0-16,1 2 0,-1 2 16,-2-2-16,-3 2 0,3-2 15,0-2-15,4-3 0,4-4 16,3 0-16,4-2 0,12-4 15,11-1-15,5-3 0,6 1 0,13-3 16,2 2-16,-5 0 0,-4 2 0,-3 0 16,-8 1-16,-8 1 0,-7 1 15,-8 3-15,-8 3 0,-6 0 16,-4 0-16,-9 1 0,-6 2 16,3-1-16,2 1 0,2-1 15,3 0-15,2-1 0,3-1 0,3-2 16,3 1-1,5-1-15,5 0 16,8 2-16,8 2 0,3-2 16,4 0-16,-4 0 0,-1 2 15,-5 1-15,-2 2 0,-7 2 16,-6 3-16,-6 0 0,-3 1 0,-8 0 16,-3-2-16,-2 4 15,-1 1-15,-2-1 0,-3 1 0,4-4 0,4-2 0,-1 0 16,3-3-16,5-2 0,3-2 15,3-2-15,3-1 0,4 0 16,5 1-16,5-2 0,3-1 16,2-3-16,4-2 0,4-2 15,0-1-15,-2-7 0,-5-4 16,-2 2-16,-4 3 16,-2 3-16</inkml:trace>
  <inkml:trace contextRef="#ctx0" brushRef="#br1" timeOffset="239864.2367">21203 3249 0,'0'0'16,"0"0"-16,0 0 0,0 0 15,0 0-15,0 0 0,0 0 16,-19 17-16,19-17 0,-20 19 16,20-19-16,-21 27 0,11-11 0,2 1 15,2-2-15,1 2 0,2-1 0,4 1 16,4 0 0,2-1-16,5-2 0,12 1 0,6-3 0,9-4 15,5-1-15,0-1 0,-7-1 0,-9-1 16</inkml:trace>
  <inkml:trace contextRef="#ctx0" brushRef="#br1" timeOffset="240000.8114">22017 3116 0,'0'0'0,"0"0"0,0 0 15,0 0-15,0 0 0,-4 23 16,4-23-16,-11 36 0,-1-16 0,1-2 15,2-3-15,1 0 0</inkml:trace>
  <inkml:trace contextRef="#ctx0" brushRef="#br1" timeOffset="240563.8117">16729 4053 0,'0'0'0,"0"0"15,0 0-15,0 0 0,26 3 0,-26-3 16,30 2-16,-30-2 0,39 6 0,-17 0 15,1 3-15,-2 3 16,-3 1 0,1 5-16,-5 2 0,-4 1 0,-4 3 0,-12 2 15,-8 4-15,-2 1 0,-3-1 0,-9 8 16,-3-2-16,4-4 0,1-7 16,1 1-16,5-5 15,5-4-15,3-2 0,3-2 0,2-4 16,3-1-16,2 0 15,5-4-15,6 1 0,4-2 16,6-4-16,11-2 0,9-1 16,7-2-16,5-2 0,18-4 15,6-4-15,-16 4 0,-13 3 0,-9 1 16</inkml:trace>
  <inkml:trace contextRef="#ctx0" brushRef="#br1" timeOffset="240717.5112">17734 4093 0,'0'0'0,"0"0"16,0 0 0,0 0-16,0 0 0,-1 25 15,1-25-15,-16 37 0,9-22 0,0-3 16</inkml:trace>
  <inkml:trace contextRef="#ctx0" brushRef="#br1" timeOffset="244021.9683">18173 3881 0,'0'0'0,"0"0"0,0 0 0,0 0 0,15-14 16,-15 14-16,25-8 16,-25 8-16,32-7 0,-10 3 0,4 1 15,-1 0-15,1 0 0,6 0 16,-1-2-16,-5 1 0,-3 0 0,-1-2 16,-5-3-1,-7 2-15,-2 1 0,-5-3 16,-3 1-16,-2 0 0,-2 2 15,2 0-15,0 1 0,0 2 16</inkml:trace>
  <inkml:trace contextRef="#ctx0" brushRef="#br1" timeOffset="244498.6501">18486 3493 0,'0'0'0,"0"0"15,0 0-15,0 0 0,0 0 0,0 0 16,4 23-16,-4-23 0,0 0 0,-1 29 15,1-29-15,-1 26 0,0-11 16,1 1-16,0 1 16,1 1-16,0-1 15,0 0-15,1 0 0,-1 0 0,-1 0 16,0 4-16,0 3 16,0-4-16,0-1 0,0-4 0,0 0 15,0-3-15,0-1 0,0-4 0,0-2 16,0-2-16,0 0 0,0-3 15,2 3-15,-2-3 0,2 1 16,-2-1-16</inkml:trace>
  <inkml:trace contextRef="#ctx0" brushRef="#br1" timeOffset="244862.2988">18277 3444 0,'0'0'0,"0"0"0,0 0 16,21-5-16,-21 5 0,31 0 0,-7 3 15,0-1-15,1 2 0,7 2 16,0 2-16,-3 3 0,-4 4 0,-4 2 16,-3 5-16,-5 1 0,-3 0 15,-9 6-15,-9 1 0,3-5 0,0-5 16,1-4-16</inkml:trace>
  <inkml:trace contextRef="#ctx0" brushRef="#br1" timeOffset="245132.0515">18257 3912 0,'0'0'0,"0"0"16,0 0-16,0 0 0,0 0 0,0 0 16,0 0-16,0 0 15,31 4-15,-31-4 0,24 14 16,-24-14-16,26 22 0,-15-3 15,-1 2-15,-3 5 0,-3 2 0,-4 10 16,-5 2-16,-3-1 0,-1-2 0,-3 10 16,-1 1-16,1-5 0,0-4 0,-3 1 15,1-7-15,2-6 0,2-6 16,2-5-16,3-4 16,0-4-16,3-1 0,2-7 0,6-5 15,1-5-15,5-5 0,7-8 16,7-6-16,1-5 0,2-2 0,-2 2 15,-5 7-15,-5 6 0</inkml:trace>
  <inkml:trace contextRef="#ctx0" brushRef="#br1" timeOffset="245332.8688">18682 3752 0,'0'0'0,"0"0"0,0 0 16,0 0-16,0 0 0,0 0 16,0 0-1,0 0-15,0 0 0,5 25 16,-5-25-16,3 35 0,-1-16 0,-2 5 15,0 2-15,0 0 0,0 1 16,-1 10-16,0 2 0,0-3 16,1-2-16,-1 6 0,0-3 15,0-4-15,1-5 0,0-3 16,0-1-16,0-6 0,0-5 0,0-2 0,0-3 16,0 0-16</inkml:trace>
  <inkml:trace contextRef="#ctx0" brushRef="#br1" timeOffset="245965.763">18843 3388 0,'0'0'0,"9"-8"16,5-3-16,3 0 0,2 1 0,10 1 16,12-1-16,-2 3 0,-3 3 15,6-1-15,-1 3 0,-8 4 16,-5 5-16,-5 8 0,-3 6 15,-5 0-15,-2 1 0,-3 10 16,-2 4-16,-2-1 0,0-2 0,-2 7 16,0 5-16,0 1 0,0 0 0,4 11 15,3 3-15,-2-3 0,-1-2 16,2 13-16,1 4 0,-1-5 16,0-5-16,-2 7 0,0-3 15,0 7-15,-2-11 0,-2-4 16,-2 0-16,0-12 0,-1-6 0,0-8 15,2-3-15,-3-9 0,0-6 0,0-6 16,-2-5-16,2-3 0,0-2 16,-5-9-16,-4-7 0,-6-2 15,-6-3-15,-15-13 0,-9-9 16,2-2-16,1 0 0,0-5 16,-1-2-1,-1-2-15,6 7 0,-13-16 0,9 11 16,7 5-16,5 4 0,3 4 15,1 3-15,9 4 0,4 4 0,11-3 16,7 1-16,8-1 16,6-2-16,7 14 0,10-2 15,-1 3-15,0 1 0,1 5 16,3 5-16,-8 6 16,-6 5-16,-6 7 0,-4 6 0,-6 1 0,-6 2 0,-7 5 15,-7 6-15,-3-3 0,-2 0 16,-5-4-16,-3 0 0,4-4 15,3-3-15,4-3 0,5-3 16,1-3-16,3-4 0,4-2 16,0 0-1,2-7-15,3-2 0,9-2 0,5-3 16,2-3-16,1-1 0,0-6 16,2-2-16,-2 0 0,-5 6 0,-4 5 15</inkml:trace>
  <inkml:trace contextRef="#ctx0" brushRef="#br1" timeOffset="246282.3715">19181 3627 0,'0'0'15,"0"0"-15,0 0 0,0 0 16,0 0-16,0 0 0,0 0 0,-24-3 0,24 3 16,0 0-16,-26 19 0,26-19 15,-29 25-15,14-9 0,-1 2 16,1 5-16,-2 5 0,-3 8 16,0-2-16,-3 8 0,2 0 15,5-5-15,5-4 0,6-1 16,4-1-1,4-4-15,3-3 0,12-1 0,9 1 16,0-3-16,2-5 0,7 5 16,2 0-16,-8-3 0,-4-1 15,-6-3-15,-6-3 0,-3 0 16,-3-2-16,-6-1 0,-4-2 16,-5-1-16,-2-1 0,-6-1 15,-5-2-15,0-2 0,-1-3 0,-1-2 0,0-5 16,3-2-16,3-1 0,3-4 15,2-5-15,7 0 0,8-1 16,10-2-16,9 0 0,-4 6 16,-4 3-16,-3 3 0</inkml:trace>
  <inkml:trace contextRef="#ctx0" brushRef="#br1" timeOffset="246482.9999">20325 4084 0,'0'0'0,"0"0"0,0 0 15,0 0-15,0 0 0,21 23 16,-21-23-16,8 23 0,-8-23 0,5 16 15</inkml:trace>
  <inkml:trace contextRef="#ctx0" brushRef="#br1" timeOffset="246821.8292">19949 4275 0,'0'0'0,"0"0"0,0 0 16,40 0-16,-19-1 0,8 1 0,9 1 15,13 0-15,2 2 0,18 0 0,6 1 16,10-1-16,-5 0 0,17-2 15,2 1-15,-8-1 0,-5 0 0,39 2 16,6 4-16,-22 0 16,-13 2-16,-6 0 0,-4 2 0,-21-4 15,-13-1-15,-17-3 0,-11-1 16,-9 1-16</inkml:trace>
  <inkml:trace contextRef="#ctx0" brushRef="#br1" timeOffset="247022.4744">21921 4338 0,'0'0'0,"0"0"0,-38 14 0,23-10 0,2 0 0,2 1 16</inkml:trace>
  <inkml:trace contextRef="#ctx0" brushRef="#br1" timeOffset="251280.6381">18341 6879 0,'0'0'0,"0"0"0,0 0 0,0 0 0,22-1 0,-22 1 15,0 0-15,30-2 16,-30 2 0,26-2-16,-9 1 0,1 1 15,1 0-15,0-1 0,0 1 0,2 0 0,2 0 0,7 3 16,1-1-16,-1-1 0,0-1 31,1 1-31,1 1 0,-1-2 16,0-2-16,7 1 0,-2-1 15,-1 1-15,0 2 0,-3-1 0,-1 0 16,-1 0-16,1 0 0,0 2 16,-1 1-16,-1-2 0,-3 0 15,2-1-15,0-1 0,-1 1 16,-3 0-16,0 0 0,0 0 15,0-1-15,-2-1 0,-1 2 16,0 2-16,-2-1 0,-1 1 0,1-2 16,0-2-16,-3 2 0,-2 0 15,-1 0-15,-4 1 16,0 0-16,-2-1 0,-3 0 0,0 1 16,-4-1-16,2 1 0,-6 1 0,-2-1 0,-3 0 15,-2-1-15,-1 2 0,-2-2 16,-7 0-16,-3 0 0,-2-2 0,-4 2 15,-3-1-15,-2 0 0,-11 0 16,-3 2-16,-2-3 16,-2 0-16,-13-1 0,-2 0 0,2 0 15,1-2 1,-9 3-16,2 3 0,5 2 16,2 3-16,-9-5 0,1-2 15,6 2-15,4 2 0,4 3 16,1 2-16,-2-1 0,3-1 0,-8-1 15,8-1-15,6 2 0,5 2 16,8 0-16,4 2 0,16-6 16,-3 1-16,0 1 0,0 2 0,4-4 15,3-3-15,4 0 0,3-1 16,3 0-16,2 1 0,2-1 16,4 2-16,4-2 0,3-1 0,4-1 15,6 0-15,4-2 0,2 2 16,5-1-16,5 0 0,11-1 15,5 0-15,3-2 0,3-2 0,0 1 16,1 2-16,14-2 0,1 1 16,-4 2-16,-1 0 0,9 1 15,-1 0-15,-2-2 0,-1 0 0,32-2 16,-9 2-16,-12 0 0,-8 3 16,-7-1-1,-1 1-15,-4-2 16,-1 1-16,0 1 0,0 5 0,0-7 0,1-3 15,-2-2-15,-1 0 0,-2 8 16,-2 4-16,0-2 0,-3 0 16,0-1-16,-1 1 0,-1 2 15,0 2-15,-6 1 0,-4-1 0,-4-1 16,-3-3-16,-7 2 0,-6 2 16,-4 1-16,-2 1 0,-4-5 0,-6-3 15,-8 1-15,0 0 16,-2 1-16,-3 1 15,-4 1-15,-3-2 0,-8 0 0,-4 0 16,-2-2-16,-3 0 0,-7 0 16,-2-1-16,-9 1 0,-6-2 15,-12 1-15,-2-1 16,-8 1-16,-5 1 0,-12-1 0,3 1 16,-5-2-16,-2 2 15,-38 0-15,13 1 0,1 2 0,4 2 16,3-1-16,4 0 0,8-1 15,4 0-15,7 6 0,7 3 16,0 2-16,0 2 0,5 4 16,4 2-16,2-3 0,4-3 0,10-3 15,6-1-15,4-2 0,3 0 16,12 0-16,8 0 0,8-2 16,7-2-16,5-3 0,3 0 0,2-2 15,6 4-15,4-4 0,3 0 16,4-1-16,6-1 0,8-2 15,5-2-15,4 2 0,6 1 0,7-2 16,4 0-16,16-2 0,4-1 16,4 2-16,0 1 0,45-5 15,-5-1-15,-7 2 0,-6 2 0,8-1 16,6-2-16,-3 3 0,-1 2 16,7 2-16,4 0 0,0 4 15,1 1 1,8 6-16,6 5 0,3 4 0,-1 4 15,6 7-15,4 3 16,-11 6-16,-6 1 0,-43-12 0,-30-8 16,-20-5-16</inkml:trace>
  <inkml:trace contextRef="#ctx0" brushRef="#br1" timeOffset="284695.258">15043 2282 0,'0'0'0,"0"0"0,-33 0 16,18 1-16,-2 0 0,-13 4 15,-7 5-15,-3 1 0,-1 2 0,-18 7 16,-7 5-16,-6 5 0,7 1 15,-19 10-15,-5 5 16,-4 5 0,8-1-16,-16 21 0,-12 16 15,-22 24-15,28-19 0,22-4 16,14-6-16,7-2 0,5-1 0,4 2 16,2 2-16,9-2 0,7-1 15,2 6-15,0 4 0,2-3 16,1-1-16,5 3 0,6 4 15,-2 1-15,0 2 0,-3 7 16,-2 4-16,9-3 0,7-3 16,1 8-16,0 3 0,2-11 15,3-9-15,0 7 0,2 4 16,2 4-16,-1 0 0,5 5 16,0 6-16,1-15 0,3-9 0,0 16 15,2 7-15,-2-6 0,1-6 0,5 2 0,5 1 0,2-7 16,1-6-16,0 4 0,0-1 15,0 3-15,-1 1 0,3 7 16,2 4-16,0-12 0,1-7 16,-1 3-16,1 2 0,-1-1 15,1 0-15,1 6 0,4 5 16,-3-6-16,1-4 16,2 5-16,1 5 0,0-8 15,0-5-15,5 1 16,0 1-16,3-12 0,0-7 0,6 9 15,2 5-15,-1-6 0,1-6 16,3 0-16,4-2 0,-4-7 16,-4-5-16,6 5 0,4 7 15,-4-11-15,-2-5 0,4-4 0,4 0 0,2-4 16,0-2-16,5-1 0,5 0 16,-4-6-16,-2-7 0,3-4 15,1-3-15,0-2 0,-1-1 16,2-2-16,2-2 0,4 0 0,2-3 31,2-3-31,2-2 0,-3-3 16,-1-4-16,4 1 0,2 1 0,-2-2 15,0-2-15,0-2 0,2-2 16,-1 0-16,0-1 0,3-2 16,1-2-16,-3 1 0,-3 1 15,7-3-15,5 0 0,-4-6 0,-1-3 16,0-2-16,-1 1 15,-4-1-15,-3-1 0,-1 0 0,1-2 0,-2-2 16,-1-3-16,-1-3 0,0-2 16,-3-2-16,-3 2 0,2-5 15,1-1-15,-3-2 0,-3 0 16,1-7-16,0-4 0,3 0 0,0 1 16,5-2-16,5 0 0,-6-1 15,-5-1 1,3-2-16,0-4 0,0 1 15,-1-1-15,3-3 0,3-2 16,-2 0-16,0-3 0,2-4 16,1-4-16,-6 1 0,-5 1 0,1-3 15,2-2-15,-4 0 0,-1 1 16,-1-2-16,-1-3 16,-3 2-16,-1 1 0,0-6 0,1-5 0,-6 2 15,-4 3-15,4-6 0,3-2 16,-1 0-16,0-1 0,3-7 15,0-6-15,-5 7 0,-3 3 16,3-2-16,2-3 0,-6 7 16,-5 6-16,5-12 0,2-7 15,-6 9-15,-3 5 0,0-4 0,1-4 0,-4 6 16,-4 4-16,1-9 0,2-6 16,-6 6-16,-3 4 0,2-2 15,1-3-15,-3 6 0,-2 3 0,-1-3 16,-2-2-16,1 1 0,-1 2 15,0-6-15,1-5 16,-7 6-16,-3 7 16,-2-4-16,-1-3 0,2 10 15,1 7-15,1-7 0,0-7 16,-2 7-16,-2 4 0,-1-1 16,1-3-16,-2 7 0,-2 7 0,0-1 15,-1-1-15,-2 3 0,0 2 16,-3-8-16,1-5 15,-3 5-15,-1 3 0,-3 1 0,0 2 0,-3 4 16,-2 5-16,0-6 0,0-3 16,-2 10-16,-2 6 0,-4-8 15,-3-6-15,-2 4 0,-1 3 0,-3 2 16,-3 2-16,-1-2 0,1 3 16,-5-1-16,-4 2 0,0-2 15,-1-2 1,-10 0-16,-8-2 0,1 4 15,-1 2-15,-3-5 0,-2 0 16,1 10-16,0 5 0,-11-3 0,-7-2 16,3 3-16,2 3 0,-10-1 15,-8-1-15,0 3 0,-1 2 16,-9-5-16,-7-5 16,3 12-16,3 9 0,-12 0 0,-8 2 0,0-1 15,2 0-15,-7 8 0,-3 6 16,7-4-16,3-2 15,-50 1-15,-33 0 0,10 8 16,8 5-16,50 6 0,36 5 0,-34 6 16,-23 3-16,24 2 0,15-2 15,-15 13 1,-10 7-16,20-7 0,17-4 0,-19 6 16,-12 5-16,24-3 15,16 0-15,-12 14 0,-9 8 16,16-6-16,9-5 0,-17 13 15,-11 6-15,17-4 0,13-2 0,-16 8 16,-10 7-16,14-5 0,9-5 16,-8 10-16,-6 7 0,17-6 0,9-3 0,-9 11 15,-6 5-15,13-12 16,9-9-16,-5 15 0,-4 9 16,14-6-16,7-6 0,-1 9 15,-1 4-15,7-12 0,5-8 0,-1 15 16,-1 12-16,6-10 0,5-7 15,0 16-15,1 8 0,1-9 0,1-5 0,-6 22 16,-6 14-16,7-1 16,5-4-16,-2 17 0,0 13 15,4-6-15,3-3 0,5 14 16,3 11-16,9-51 0,4-35 0,6-25 16</inkml:trace>
  <inkml:trace contextRef="#ctx0" brushRef="#br1" timeOffset="292959.1231">15237 6897 0,'0'0'0,"0"0"15,0 0-15,0 0 0,0 0 0,0 0 16,0 0-16,23-3 0,-23 3 16,23-6-16,-23 6 0,0 0 0</inkml:trace>
  <inkml:trace contextRef="#ctx0" brushRef="#br1" timeOffset="293776.7079">18542 6870 0,'0'0'0,"0"0"16,0 0-16,0 0 0,0 0 0,0 0 15,0 0-15,27-3 16,-27 3-16,0 0 0,24-6 16,-24 6-16,21-3 0,-9 3 15,2 1-15,0 0 0,-1 2 0,0-2 16,1-1-16,0 0 0,-2 1 15,-1 0-15,-1 0 0,0 0 16,-2 1-16,0 0 0,0 2 16,-1 1-16,-2-1 0,-1 3 15,0-2-15,-2 2 0,0 0 16,-1-1-16,-1 1 0,0-2 16,0 0-16,0 0 0,-1-1 15,0 0-15,1 0 0,-1-1 16,0 0-16,0 0 0,1-3 0,0 3 15,0-3-15,0 0 0,0 0 16,0-3-16,0-2 0,0 0 16,0-3-16,-1 1 0,0-1 0,-1-1 0,2 1 15,-1-2-15,0 2 16,0-2-16,0-1 0,0 0 0,0 0 16,0-1-16,0-1 0,-2 0 15,1 1-15,0 1 0,0 1 16,0 0-16,-2-2 0,1 1 15,0-1-15,-1 0 16,0 1-16,1 0 16,-1 1-16,1 3 0</inkml:trace>
  <inkml:trace contextRef="#ctx0" brushRef="#br1" timeOffset="294022.9898">18507 6839 0,'0'0'0,"0"0"0,0 0 15,0 0-15,0 0 0,0 0 0,7-19 32,-7 19-32</inkml:trace>
  <inkml:trace contextRef="#ctx0" brushRef="#br1" timeOffset="294188.1729">18657 6615 0,'0'0'0,"0"0"16,0 0-16,0 0 0,0 0 0,0 0 15,0 0-15,12 21 0,-12-21 16,0 0-16,0 0 16,0 0-16</inkml:trace>
  <inkml:trace contextRef="#ctx0" brushRef="#br1" timeOffset="294910.51">18696 6819 0,'0'0'15,"0"0"-15,0 0 0,0 0 16,0 0-16,-26-4 0,26 4 16,0 0-16,-25-2 0,25 2 15,-23 1-15,11 0 0,0 0 0,3 0 16,0 0-16,1 0 0,1 0 16,4-1-1,3 0-15,5 1 0,0-1 0,4 1 0,3 1 16,3-1-16,3 0 0,3 0 0,3 0 15,8 1-15,0 0 0,0 1 16,-1 0-16,-3-1 0,-3-2 16,0 1-16,-4 0 0,-4 2 15,-4 1-15,-4 0 16,-6-3-16,-3-1 0,-2 3 0,-9-1 16,-7 0-16,-2 1 15,-1-2-15,-6 0 0,-6-1 16,-6 0-16,4 0 0,-6-1 0,-4-1 15,4-1-15,5 0 0,-3 2 16,5 2-16,9-2 0,7-2 0,5 0 16,4 1-16,5 1 0,4 1 0,6-1 15,11 0-15,4 2 16,4 0-16,13 1 0,8 2 16,0-3-16,0 1 0,16 2 15,5 4-15,4 0 0,-8 0 0,3 2 16,-4 0-16,-15-3 0,-10 0 15,-9-1 1,-6 1-16,-10-3 0,-6 0 0,-16-3 16,-11-1-16,-1 0 0,-1-1 15,-19-2-15,-13 0 16,-1-2-16,-1 1 0,-8-2 0,-5-1 16,5 1-16,4 2 0,-28 2 15,-2 3-15,23-1 0,16-1 16,18-1-16,13 0 0,10 1 0,8 0 0,8 1 15,7 0-15,4 0 16,6 1-16,15 0 0,16-1 16,-4 0-16,-3 0 0,-7 0 0,-11 0 15,-8 0-15</inkml:trace>
  <inkml:trace contextRef="#ctx0" brushRef="#br1" timeOffset="295396.8299">14767 6881 0,'0'0'16,"17"-5"-16,1 1 0,5-1 0,2 1 0,17-5 15,9 1-15,16-2 0,5 1 0,-8 1 16,-16 2 0,-12 1-16</inkml:trace>
  <inkml:trace contextRef="#ctx0" brushRef="#br1" timeOffset="318919.0496">19227 11268 0,'0'0'0,"0"0"0,-22-8 16,8 2-16,-2-2 0,-11-4 16,-7-3-16,-1 0 0,-1-1 0,-15-4 0,-4-2 15,0 0-15,0 1 0,-15-5 16,-1-1 0,-10-2-16,4 1 0,-13-1 15,-1 0-15,10 4 16,4 4-16,-37-11 0,5 2 15,13 10-15,11 6 0,-6-3 0,-1-1 16,7 7-16,4 4 0,-6-1 16,-5 0-16,5-4 0,2 0 15,-7 6-15,-4 3 0,7 2 16,5 2-16,-8-3 0,-5-2 16,6 2-16,6 2 0,-11 2 15,-6 1-15,9 3 0,8 1 0,-7 3 16,-6 3-16,7-7 15,8 0-15,-7 7 0,-1 6 16,5-3-16,3-1 0,-4 1 0,-5 2 16,11 0-16,5 2 0,-9 1 0,-5 1 15,7 2-15,7 1 0,-7 3 0,-4 2 16,9-2-16,6-1 0,-6 5 16,-3 2-16,6-3 15,4 1-15,-3 6 0,-2 6 16,6-3-16,4-2 0,-1 5 15,-1 5-15,9-1 0,8 0 0,-4 0 0,-3 1 16,6-4-16,5 1 16,-2 11-16,-1 8 0,6-13 0,4-8 15,0 5-15,2 2 16,3 3-16,2 1 0,-3 8 0,-3 3 16,8-8-16,5-6 0,-4 11 15,-3 7-15,4-1 0,5 0 16,3 0-16,3 0 0,-1 0 15,-3-1-15,-1 8 0,0 6 16,7-12-16,4-6 0,4 7 16,2 5-16,3-7 15,3-4-15,2 5 0,2 5 16,-1-6-16,1-4 0,6 6 16,5 5-16,-3-6 0,-1-4 15,8 5-15,5 3 0,-1 1 16,-2-1-16,3 7 0,3 4 15,0-6-15,2-5 0,-1 5 0,2 4 16,-1-3-16,-2-3 0,12 4 0,7 3 16,-2-7-16,1-4 0,-1 5 15,0 2-15,1-8 0,1-7 16,3 2-16,1-2 0,-2-1 16,-3 0-16,10-2 0,7-1 15,-8-10-15,-3-8 0,7 5 0,6 5 16,2-9-16,0-5 0,8 3 0,4 1 15,-1-2-15,-4-1 0,7-2 16,4-2-16,-7-5 0,-4-6 0,11 3 16,10 2-16,-6-2 15,-3-3-15,4 1 0,4 2 0,-6-3 16,-4-1-16,11 0 0,6 2 16,-9-7-1,-7-2-15,9 1 0,6 0 16,-7-1-16,-4-1 0,7-4 15,5-3-15,-8-1 0,-2-1 16,9-1-16,7 0 0,-7-4 0,-4-3 16,9-5-16,5-4 15,-8 0-15,-5 0 0,5-3 0,4-2 16,-5 1-16,-3 3 0,8-5 0,4-1 16,-8-1-16,-8-1 0,13-4 15,8-4-15,-13 1 0,-7 1 0,7 1 16,6 4-16,-7-2 15,-5-1-15,9-8 0,6-7 0,-9 9 16,-9 6-16,7-11 0,4-8 16,-32 14-1,-23 8-15,-14 7 0</inkml:trace>
  <inkml:trace contextRef="#ctx0" brushRef="#br1" timeOffset="319705.6768">20431 15825 0,'4'-4'0,"14"-11"16,6-6-16,9-8 0,2 0 0,11-15 15,0-6-15,9-12 0,0-1 16,5-13-16,-4-2 0,16-25 0,-13 13 16,0-3-16,-2-5 0,-9 10 15,-5 6-15,3-3 0,0-1 16,-6 1-16,-5 0 0,2-5 16,3-3-16,-4 4 0,-2 4 0,-6-6 15,-2-6-15,-3 6 16,0 4-16,0-6 0,0-3 0,-6-3 15,-6-3-15,-6-11 0,-3-9 16,-4 3-16,-3 0 16,-5 19-16,-3 13 0,-6-8 0,-4-6 15,-3 12-15,-1 8 0,-3-2 16,-3-1-16,-2 4 0,-2 2 16,-5-5-1,-4-1-15,0 3 0,-1 5 0,-8 0 16,-6 0-16,5 5 0,6 3 15,-11-5-15,-6-2 0,-2 8 16,1 5-16,-6-1 0,-3 0 16,1 5-16,0 5 0,-8-5 15,-5-2-15,3 8 0,2 7 16,-15 0-16,-10-1 0,5 2 0,4 1 0,-8 0 16,-5 0-16,7 5 0,6 5 15,-12 0-15,-10 1 0,10 6 16,5 3-16,-12-3 0,-10-1 15,12 6-15,9 5 0,-13 2 16,-8 2-16,10 4 0,7 5 16,-10 2-16,-8 3 15,10 0-15,7-1 0,-12 2 16,-10 1-16,15 3 0,9 0 16,-15 5-16,-10 2 0,13 4 15,8 2-15,-11-2 16,-6-1-16,13-2 0,9 1 0,-14 11 15,-7 5-15,13 2 16,10 0-16,-10 2 0,-5 1 0,11 3 0,10 0 0,-4 5 16,-3 4-16,7-2 0,7-3 15,-12 5-15,-6 6 0,11-2 16,6 0-16,-1 10 0,-2 6 16,10-5-16,8-5 0,-11 10 15,-5 7-15,7-3 0,4-2 16,-6 13-16,-3 10 15,8-2-15,5-1 0,-9 17 16,-5 13-16,9-6 0,7-1 16,0 18-16,3 11 0,17-12 15,10-7-15,4 17 0,3 11 16,10-10-16,7-7 0,9-42 16,5-29-16,3-21 0</inkml:trace>
  <inkml:trace contextRef="#ctx0" brushRef="#br1" timeOffset="321173.8786">11738 11922 0,'0'0'0,"0"0"0,0 0 0,25 6 0,-25-6 0,23 3 16,-23-3-16,41 1 15,-15-2-15,4-1 0,7 0 16,10-2-16,1 0 0,13-3 16,4-2-16,2-1 0,-1 0 15,15-2-15,2 0 0,-8 0 0,-7 2 16,13-1-16,9 0 0,-6 1 16,-5 3-16,38-1 15,-5 2-15,-9 2 0,-4 1 16,-10 3-16,-9 2 0,-9 1 0,-7 2 15,-2-3-15,1-2 0,-5 4 16,-6 3 0,5-2-16,1 3 15,4-1-15,1 1 16,-18-4-16,-12-3 0,-2-1 16,-4-1-16,-2 1 0,-3-1 0,-8 0 15,-3 0-15,-3 1 0,-2 1 16,-6-1-16,3-2 15,-3 2-15,0 0 0,0 0 0,-3 0 0,-2-3 16,-4-1-16,-2 0 0,-2-3 16,4 2-16,1 2 0,3 1 0</inkml:trace>
  <inkml:trace contextRef="#ctx0" brushRef="#br1" timeOffset="321590.446">13899 11571 0,'0'0'0,"0"0"16,0 0-16,0 0 0,0 0 0,0 0 15,0 0-15,0 0 0,31 8 16,-31-8-16,27 10 16,-27-10-16,33 11 0,-14-3 15,2 2-15,-1-2 0,0 1 0,6 3 0,2 0 16,-3 0-16,-2-1 0,0 0 16,0 2-16,-2-2 0,-3-1 0,-1 1 15,-2 1-15,-2 0 0,-2-1 16,-3 1-16,-3 3 15,-2-2-15,-3 2 16,-8 0-16,-6 3 16,-5 1-16,-4 0 0,-20 8 0,-12 2 15,-2 0-15,0-1 0,-26 13 16,-22 11-16,5 0 0,5-2 0,-49 36 16,-12 14-16,49-31 0,33-21 15,23-15-15</inkml:trace>
  <inkml:trace contextRef="#ctx0" brushRef="#br1" timeOffset="322515.6846">16163 11659 0,'0'0'0,"0"0"16,0 0-16,0 0 0,0 0 0,0 0 16,0 0-16,28-11 15,-28 11-15,31-1 0,-7 1 16,2-1-16,4 1 0,6 0 16,6-2-16,11 4 0,0 1 0,18-1 0,3-2 15,12-3-15,-4-3 16,6 1-16,5 0 0,-1 3 0,-15 2 15,9 1-15,-4-1 0,26 0 16,-8 0-16,-8 0 16,-2 1-16,-8 0 0,-5 2 0,-7 0 15,-5 1-15,-7 1 0,-2-1 0,2 2 16,4 1-16,-12 4 0,-6 1 16,1-1-16,0 0 0,-3-2 15,-3-1-15,0-1 0,-2 0 16,-10-2-16,-7 0 0,-9 1 0,-6 0 15,-1-1-15,-1-2 0,-1-1 16</inkml:trace>
  <inkml:trace contextRef="#ctx0" brushRef="#br1" timeOffset="322932.6471">17916 11253 0,'0'0'0,"0"0"16,0 0-16,0 0 0,0 0 0,0 0 16,0 0-16,30 15 0,-30-15 15,24 11 1,-6-1-16,2-2 0,1 1 15,3 2-15,3 0 0,2 2 16,0 0-16,10 5 0,3-1 16,-2 1-16,-3-3 0,9 6 15,-3 1-15,-5-1 0,-5-1 16,0 2-16,-6-3 0,-6-1 0,-6-1 16,-6 1-16,-6 0 0,-8-1 0,-6-1 15,-8 2-15,-5 1 0,-7 0 16,-5 0-16,-17 8 15,-7 3-15,1-1 0,0-1 0,-16 11 16,-3 4-16,-15 6 0,1-3 0,-41 35 16,11 4-16,38-27 0,27-17 15,17-13-15</inkml:trace>
  <inkml:trace contextRef="#ctx0" brushRef="#br1" timeOffset="323613.1923">18799 13723 0,'0'0'16,"0"0"-16,0 0 0,0 0 0,0 0 16,0 0-16,0 0 15,-20 19-15,20-19 0,0 0 16,-26 9-1,26-9-15</inkml:trace>
  <inkml:trace contextRef="#ctx0" brushRef="#br1" timeOffset="323997.9763">14245 13864 0,'0'0'0,"0"0"0,0 0 15,0 0-15,0 0 0,0 0 0,0 0 16,0 0-16,33-2 0,-33 2 15,0 0-15,26-5 0</inkml:trace>
  <inkml:trace contextRef="#ctx0" brushRef="#br1" timeOffset="328722.9162">16409 14116 0,'0'0'0,"0"0"0,0 0 16,-10 2-16,7-2 0,1-1 16,-1 0-16,1 1 0,2 0 0,-2-1 15,2 1-15,0 0 0,1-2 16,8 0 0,7-2-16,10-2 0,7-3 0,10-1 15,9 0-15,18-4 0,5 2 16,14-2-16,11 0 15,-4 1-15,-17 5 0,-21 2 0,-15 2 16,-11 3-16,-13 4 0,-18 6 16,-11 6-16,-11 4 0,-6 2 15,-10 4-15,-4 3 16,2 1-16,1 1 0,-1 5 0,2-1 16,10 2-16,5 3 0,7-3 15,7-1-15,7 2 0,4 3 16,8 0-16,4 0 0,3 1 15,1 0-15,-1-5 0,1-2 16,-6-1-16,-2 0 0,-4-2 16,-4-2-16,-4-5 0,-2-4 0,-9 0 15,-8 1-15,-5-9 0,-4-6 16,-6-15-16,-5-10 16,7-7-16,4-5 0,7 8 0,6 6 15,4 3-15</inkml:trace>
  <inkml:trace contextRef="#ctx0" brushRef="#br1" timeOffset="328897.3175">16755 14087 0,'0'0'0,"0"0"16,0 0-16,0 0 0,0 0 0,0 0 15,0 0-15,0 0 16,-12 34-16,3-8 0,-1 8 0,-2 7 16,-1 5-16,-8 25 0,-3 5 15,-5 31-15,2 7 0,-5 37 0,-4 34 16,1 19-16,1 14 0,7 60 15,13-17-15,4-82 0,3-55 0,3-39 16</inkml:trace>
  <inkml:trace contextRef="#ctx0" brushRef="#br1" timeOffset="329536.9928">17481 13835 0,'0'0'0,"3"-5"0,0 1 16,1 2-16,-1 1 0,0 0 0,0 0 15,1-2-15,-2 1 0,1 0 16,2 2-16,2 1 0,6 2 0,1 2 15,2 2-15,4 2 0,3 1 16,10 6-16,4 2 0,-1 3 0,1 4 16,0 7-16,-7 1 0,-14 1 15,-11 0-15,-17 8 0,-16-1 16,-10 1-16,-9 0 0,-10 2 16,-10 1-16,-11 6 0,2-1 0,-3 1 15,7-5-15,-11 9 0,19-12 16,23-13-1,17-9-15,14-7 0,10-4 16,17-9-16,13-4 0,-2 2 16,7 1-16,15 1 0,10 1 15,-5-1-15,-4 2 0,-8 0 16,-6 2-16,-6 3 0,-4 2 0,-12 4 16,-7 3-16,-9 5 15,-8 3-15,-4-1 0,-5 3 0,-5 2 0,-3 0 16,-1 0-16,1 1 0,5-5 15,4-2-15,6-3 0,5-2 16,4-1-16,6-3 0,10-1 16,8 0-16,-2-4 0,1 0 0,-1 0 15,-2 0-15,2 3 0,1 1 16,-4 6 0,-4 3-16,-4 2 0,-4 1 15,-4 2-15,-4 1 0,-2-1 16,-3 1-16,-1-5 0,-1-2 15,0-8-15,0-6 0,3-12 16,-1-8-16,3-6 0,3-6 0,0 5 16,1 4-16,0 3 15</inkml:trace>
  <inkml:trace contextRef="#ctx0" brushRef="#br1" timeOffset="329884.9487">18486 14107 0,'0'0'0,"0"0"15,0 0-15,0 0 0,0 0 16,-9 25 0,9-25-16,-28 39 0,4-15 15,-5 4-15,-8 4 0,-12 9 16,-3 0-16,-9 7 0,4-3 16,-5 3-16,7-7 0,5-4 15,13-9-15,9-7 0,10-6 0,14-2 16,13-3-16,3-1 15,4 1-15,1 1 0,3 3 0,3 3 0,3 1 0,-3 7 16,0 5-16,-6 4 16,-4 5-16,-6 5 0,-2 6 15,-4 10-15,-4-1 0,-5 4 16,-3 4-16,-3-5 0,-3-1 0,2 0 16,4-5-1,3-13-15,3-6 0,3-16 0,2-16 0,5-14 0,3-12 0,7-11 16,5-10-16,-5 11 0,-4 6 15,-2 7-15</inkml:trace>
  <inkml:trace contextRef="#ctx0" brushRef="#br1" timeOffset="330818.5265">18705 14244 0,'0'0'0,"0"0"0,0 0 15,0 0-15,25-6 0,-25 6 16,0 0-16,28-4 0,-16 4 0,3 1 15,1 0-15,0 2 0,-1 1 16,-3 4-16,-1 5 0,-5 2 16,-5 2-16,-9 8 0,-5 2 15,-5 1-15,-4 2 0,-3 0 0,-4 0 16,-4 4-16,1-1 0,-1 2 16,5-4-16,7-8 0,5-5 0,10-3 15,7-2-15,6-5 0,8-4 16,6-1-16,6 0 0,2-1 15,1 1-15,1-1 0,0 0 16,1 1 0,-5 0-16,-7 1 0,-5 2 15,-7 3-15,-5 4 0,-9 3 16,-8 4-16,-1 2 0,-3 0 0,-6 5 16,-5 4-1,2-3-15,1-2 0,-4 1 0,0-3 16,0-7-16,0-4 0,1-4 0,3-5 15,10-5-15,2-4 0,4-6 0,4-3 16,3-4-16,0-2 0,4 2 16,3 1-16,-2 6 0,-1 1 15,0 2-15,-1 1 0,0 3 16,0 1-16,-2 6 0,-1 3 16,-3 7-16,-2 6 0,-1 6 15,-4 5-15,0 3 16,-1 4-16,-1 2 0,0 2 15,1 4-15,3-3 0,8-2 16,9-1-16,7-7 16,6-5-16,2-8 0,1-8 0,9-12 0,7-12 15,2-6-15,1-5 0,11-21 0,2-11 16,-4 4-16,-2 4 16,1-10-16,-2-2 0,-5 9 15,-8 14-15,-3 3 0,-10 13 16,-9 8-16,-6 6 0,-3 3 15,-3 4-15,0 0 0,-4 5 0,-1 8 16,-4 7-16,0 8 0,1 6 16,1 10-16,-1 7 15,2-7-15,3-4 0,3-1 0,1 3 0,1-9 16,2-6-16,4-6 0,3-6 16,2-9-16,2-7 0,5-20 15,2-15-15,1-7 0,1-6 0,5-10 16,4-8-16,-1 3 0,1 3 15,18-31-15,5-3 0,-14 21 16,-9 17-16,-4 7 16,-3 7-16,-7 10 15,-6 9-15,-4 9 0,-2 5 16,-4 5-16,0 2 0,-3 3 0,0 0 16,-1-2-16,1 2 0,2 3 15,2 6-15,-1 9 16,0 7-16,-2 7 0,-1 9 15,-4 8-15,-3 6 0,-4 25 0,-2 11 0,-2 1 16,-1-1-16,-7 60 0,1 19 16,6-11-16,2-8 0,1-12 15,-1-7-15,4-42 0,3-27 0,3-21 16</inkml:trace>
  <inkml:trace contextRef="#ctx0" brushRef="#br1" timeOffset="331420.0598">19912 14830 0,'0'0'0,"0"0"15,0 0-15,-8 33 0,8-33 0,-11 38 16,2-11-16,-3 9 0,-1 2 15,2 3-15,1 0 0,0 2 16,2-4-16,4-10 0,3-6 16,5-9-16,5-6 0,5-13 15,4-11-15,2-8 16,2-8-16,4-8 16,4-7-16,2-7 0,-4 4 0,11-6 15,2 3-15,-1 3 0,-5 10 16,-7 10-16,-2 9 0,-5 6 15,-5 5-15,-4 6 0,-2 4 16,-2 0-16,-1-1 0,0 2 16,3 1-16,-2 1 0,-1 1 0,3 2 15,2 3-15,-2 0 0,1 2 0,4 0 16,5 2-16,2-1 0,1-1 16,0 3-16,2 2 0,-1 0 15,1-1-15,3 9 0,-2 1 16,-4 0-16,-2-1 0,-4 2 15,-3 1-15,-3-1 0,-3-1 0,-1 2 16,-2 1-16,1 0 0,-1-2 0,-1 4 16,1 2-16,-1-3 0,-1-3 15,0 1-15,0 0 0,-2-2 16,-2 0-16,-4 0 0,-4 2 16,-6-1-16,-3 0 0,-10 2 15,-5 1 1,-4-2-16,-2-2 0,-11-4 15,-1-7-15,5-6 0,2-4 0,-2-12 16,-4-8-16,9-7 0,7-7 16,4-26-16,7-16 15,8 20-15,3 15 0,5 10 0</inkml:trace>
  <inkml:trace contextRef="#ctx0" brushRef="#br1" timeOffset="331589.3497">20321 14909 0,'0'0'0,"0"0"15,0 0-15,0 0 16,-19 30-16,19-30 0,-32 33 0,10-14 16,-4 3-16,-4 1 0,-8 2 15,-13 8-15,-2-1 0,-19 4 0,-5-3 16,-4-4-16,10-9 0,9-2 0,14-5 16,13-3-16</inkml:trace>
  <inkml:trace contextRef="#ctx0" brushRef="#br1" timeOffset="331758.7797">20071 15076 0,'0'0'0,"11"7"0,6 4 16,3 4-16,3 1 0,13 11 16,13 10-16,3 3 0,2 1 0,14 16 15,4 5-15,6 8 0,-4-3 16,6 4-16,-4-6 0,18 11 15,-15-16-15,-25-19 0,-16-13 0,-13-9 16</inkml:trace>
  <inkml:trace contextRef="#ctx0" brushRef="#br1" timeOffset="332005.5732">22331 15629 0,'0'0'16,"0"0"-16,0 0 0,-25-24 0,9 7 15,-11-20-15,-8-17 16,-5-10-16,-5-10 0,-5-6 0,1-2 15,1 5-15</inkml:trace>
  <inkml:trace contextRef="#ctx0" brushRef="#br1" timeOffset="343858.9225">30666 11334 0,'0'0'0,"0"0"0,0 0 16,0 0-16,0 0 0,0 0 0,0 0 15,0 0-15,0 0 0,0 0 0,2 19 16,-2-19-16,-16 20 0,0-3 16,-6 3-16,-3 6 15,-4 4-15,-6 7 16,-6 5-16,-8 10 0,2-3 0,-6 10 16,-3 11-16,0 2 15,8-5-15,5 9 16,10 0-16,12-5 0,10-5 0,9 31 15,9-7-15,6-7 0,6-5 16,4-4-16,3-3 0,1-1 16,-1-2-16,-1-4 0,-3-1 15,-9-10-15,-5-6 0,-15-2 16,-10-3-16,-12-3 0,-10-3 16,-9-12-16,-6-8 0,-5 1 0,-3 2 15,1-3-15,-2-3 0,20-4 16,13-2-16,10-3 0</inkml:trace>
  <inkml:trace contextRef="#ctx0" brushRef="#br1" timeOffset="344079.6762">29822 14039 0,'0'0'0,"3"23"15,0 6-15,1 4 0,0 4 0,0 17 16,2 6-16,2 16 0,1 0 15,7 20-15,3 2 0,0 13 16,0-3-16,15 63 0,2-2 16,-5-14-16,-3-11 0,-4 7 15,-3 5-15,-4-20 0,-3-15 16,0 1-16,-1 1 0,0-17 16,-1-9-16,-3-31 0,-4-21 15,0-13-15</inkml:trace>
  <inkml:trace contextRef="#ctx0" brushRef="#br1" timeOffset="355785.3918">29558 10532 0,'0'0'0,"0"0"0,0 0 16,0 0-16,0 0 0,0 0 15,-30 5-15,30-5 0,-26 10 0,7 0 16,-4 4-16,-1 0 16,-1 2-16,-10 8 0,-2 3 0,3 1 0,2 2 15,-7 8-15,0 2 0,5-3 16,4-1-16,0 5 0,3-1 0,6-5 15,5-4-15,3 0 16,5 1-16,2-5 0,3 0 0,4-5 16,2-3-16,5-3 0,3-1 15,6-3 1,5-2-16,2-3 0,2-5 0,6-4 16,5-6-16,0-1 15,1-3-15,1-2 0,4-1 0,-2-3 16,-1 0-16,6-7 0,-1-1 15,-4-1-15,-3-1 0,-3-5 16,-1-2-16,-9 7 0,-6 8 16,-5 4-16</inkml:trace>
  <inkml:trace contextRef="#ctx0" brushRef="#br1" timeOffset="356086.4892">29910 10357 0,'0'0'16,"0"0"-16,0 0 0,0 0 0,0 0 16,0 0-16,0 0 15,-11 28-15,11-28 0,-11 23 0,2-5 16,0 0-16,0 1 0,0 5 16,0 4-16,0 0 0,0 0 0,-3 13 31,-1 4-31,-2 8 0,2-4 0,0 2 15,-2 1-15,0 8 16,0-2-16,-1 2 16,2 0-16,2-9 0,2-5 0,0-1 15,2-7-15,3-4 0,0-4 16,1-6-16,0-3 0,3-7 16,1-3-16,0-4 0,0-2 0,0-1 15</inkml:trace>
  <inkml:trace contextRef="#ctx0" brushRef="#br1" timeOffset="356387.5361">29919 10980 0,'0'0'16,"0"0"-16,0 0 0,19-12 0,-19 12 16,26-9-16,-10 4 0,2 1 15,1 1-15,1 3 0,2 0 16,4 5-16,-1 3 0,-1 1 15,-2 4-15,-4 1 0,-2 2 0,-6 4 16,-5 1-16,-5 1 16,-5 3-16,-9 5 0,-4 2 0,-5-3 0,-5-2 15,-1-3-15,0 0 0,-6 1 16,5-2-16,3-3 0,6-2 16,5-5-16,2-2 0,4-2 15,3-2-15,11-3 0,8-3 0,20 2 16,16 0-16,16 3 15,13 0-15,-4 1 16,-16-2-16,-13-1 0</inkml:trace>
  <inkml:trace contextRef="#ctx0" brushRef="#br1" timeOffset="358207.6466">30912 10562 0,'0'0'0,"0"0"0,0 0 16,0 0-16,0 0 0,-22 30 16,10-15-16,0 3 0,-2 0 0,0 6 15,-2 3-15,0 1 16,1 0-16,-5 12 0,0 5 16,1 10-1,5-2-15,6 2 16,7 0-16,2 4 0,4-8 0,2-3 15,4-3-15,3 2 0,0-4 16,5-5-16,2-4 0,0-12 16,-1-9-16,-4-2 15,-4-4-15,-3-2 16</inkml:trace>
  <inkml:trace contextRef="#ctx0" brushRef="#br1" timeOffset="359381.2452">31120 10785 0,'0'0'0,"0"12"0,0 5 0,-1 8 15,-1 4-15,-2 12 0,-3 5 16,-2 10-16,-1-2 0,0-5 0,0-3 16,2-5-16,0-9 0,0-9 0,1-7 15,-1-6-15,-1-6 0,3-5 16,4-5-16,-1-7 0,0-8 15,4 4-15,3-1 0,2-3 16,-1 0-16,4 0 0,1 2 16,0 2-16,-1 1 15,3 3-15,2 0 16,4 2-16,1 1 0,4 1 16,0 2-16,1 3 0,1 1 0,1 0 15,-1 0-15,-1 1 0,-1 1 0,-2-3 16,-2-1-16,-3-10 15,-4-7-15,-2 4 0,-3 3 16,0 4-16</inkml:trace>
  <inkml:trace contextRef="#ctx0" brushRef="#br1" timeOffset="360126.4224">31419 10710 0,'0'0'0,"0"0"16,0 0-16,0 0 0,0 0 16,0 0-16,-4 22 0,4-22 15,-1 27-15,1-27 0,-3 40 16,1-16-16,-1 3 15,-2 2-15,1 4 0,-3 8 16,1-1-16,-1-1 0,-1-2 16,1 5-16,1-5 0,0-4 15,0-7-15,2-4 0,0-5 0,3-3 16,3-3-16,4-8 0,4-6 16,0-8-16,3-7 0,7-6 15,2 0-15,0 2 0,1 3 0,-2 5 16,-2 3-16,-4 2 0,-3 4 15,-2-1-15,-2 2 0,-1 2 16,-2 1-16,0 2 0,-1 2 16,-2 1-16,-1 2 0,0 1 15,-1 2-15,0 1 0,0 1 16,1-1-16,1 0 0,-1 0 0,0-1 0,2 1 16,2 1-16,1-1 0,4-1 15,3-3-15,3-4 0,1-5 16,4-5-16,1-2 0,0-1 15,0-2-15,1 0 0,-3 1 16,0 1-16,2 0 0,-2 1 16,-3 2-16,-5 0 15,-2 1-15,-3 2 0,-2 2 16,-2 2-16,1-1 0,-1 1 16,-1 0-16,-2 1 0,0 0 15,-3 0-15,-1 0 0,1-1 16,-2 1-16,-2 1 15,0 1-15,1 0 0,-1 0 16,2 1-16,-1 1 0,2 1 0,2 0 0,0 0 0,2-1 16,2 2-16,1-2 0,2 1 15,1 0-15,0 0 0,1-2 16,1 0-16,1-3 0,-1-1 0,3-2 16,2-3-16,-2-1 0,0-3 15,0-2-15,0-2 16,1-6-16,-2 0 15,-1 0-15,-2 2 0,-1 2 16,-2 2-16,-1 0 0,1 1 16,-3 1-16,-2 2 0,0 2 15,-2 1-15,1 0 0,-1 0 0,-1 1 16,-2 1-16,-1 1 0,-1 1 16,-1 1-16,0 1 15,0 1-15,0 1 0,-1 1 16,-1 2-16,0-1 0,1 0 0,2-2 15,0-1-15,1 1 0,2-1 0,-1 0 16</inkml:trace>
  <inkml:trace contextRef="#ctx0" brushRef="#br1" timeOffset="360598.9462">31879 11018 0,'0'0'0,"0"0"0,0 0 16,0 0-16,0 0 0,-4 24 0,4-24 16,-3 18-16,3-18 0,-4 20 15,4-20-15,-1 23 0,0-12 0,1 1 16,1-1-16,1 0 0,1 0 15,2 0-15,-1-1 16,1-1-16,2 0 0,2-2 0,3 0 0,1-2 16,1-3-16,0-2 0,1-4 15,0-2-15,-1-2 0,6-6 16,0-3-16,-4-2 0,0-1 0,-4 1 16,-2-1-16,-2 4 0,-1 2 15,-4 1-15,-3-2 0,-2 2 16,-1 0-16,-3 2 15,-1 1-15,-3 1 16,-1 3-16,-3 3 0,-2 1 16,-1 2-16,0 2 0,0 1 0,1 2 15,0 1-15,2 0 0,0 2 16,-2 0-16,4 1 0,1-4 16,5 0-16,4-4 15,0 1-15,2-2 0,-2 2 0</inkml:trace>
  <inkml:trace contextRef="#ctx0" brushRef="#br1" timeOffset="360899.3792">32176 10435 0,'0'0'0,"0"0"0,0 0 0,0 0 15,0 0-15,26-2 0,-26 2 16,24 13-16,-9-4 0,4 6 16,2 4-1,0 1-15,0 0 0,9 12 0,1 5 16,1 7-16,-4-3 0,0 8 16,-2 5-16,0 6 0,-6-3 15,-8 14-15,-8 1 0,-5-7 16,-5-5-16,-17 8 0,-11 0 15,1-15-15,0-12 0,-40 10 16,-11-11-16,9-13 0,6-6 0,21-7 0,14-4 16,11-3-16</inkml:trace>
  <inkml:trace contextRef="#ctx0" brushRef="#br1" timeOffset="361083.1534">32733 11611 0,'0'0'0,"0"0"0,0 0 16,-26 0-16,26 0 0,0 0 0</inkml:trace>
  <inkml:trace contextRef="#ctx0" brushRef="#br1" timeOffset="361824.5476">30639 11814 0,'0'0'0,"0"0"16,0 0 0,-6 27-16,6-27 0,-7 35 15,4-10-15,-1 6 0,-1 2 16,0 17-16,-2 6 0,2-2 0,-1-3 15,-2 14-15,-3 14 16,0-11-16,1-8 0,-5 3 16,-4-9-16,3-12 0,1-8 15,3-11-15,2-8 0,3-4 0,1-3 16,2-1-16</inkml:trace>
  <inkml:trace contextRef="#ctx0" brushRef="#br1" timeOffset="362002.5643">30633 12305 0,'0'0'16,"0"0"-16,0 0 0,23-2 0,-23 2 16,32 0-16,-10 0 0,1-2 0,2-2 15,-2-2-15,0-2 16,1-2-16,-3 3 15,-3 1-15</inkml:trace>
  <inkml:trace contextRef="#ctx0" brushRef="#br1" timeOffset="362187.4784">30985 11867 0,'0'0'0,"0"0"0,0 0 15,0 0-15,0 0 0,0 0 16,-5 25-16,5-25 15,-4 43-15,2-18 0,-1 1 0,0 5 16,-1 4-16,-2 11 0,1 4 0,-3 17 16,0 4-16,1-1 0,-2 0 15,1-4-15,1-14 0,3-11 16</inkml:trace>
  <inkml:trace contextRef="#ctx0" brushRef="#br1" timeOffset="362704.647">26350 14822 0,'0'0'0,"0"0"0,0 0 16,0 0-16,0 0 15,26-8-15,-26 8 0,38-3 16,-14 1-16,9 1 0,8 1 15,3-1-15,3 1 0,23 2 0,21 1 0,2 3 16,1 2-16,19-1 0,19 1 16,13 0-16,-5-2 15,12 0-15,-7-1 0,8-2 0,-33-1 16,-13-3-16,-10 0 0,-31 0 16,-21 1-16,-14 0 0</inkml:trace>
  <inkml:trace contextRef="#ctx0" brushRef="#br1" timeOffset="363004.88">29310 14383 0,'0'0'0,"0"0"0,0 0 0,0 29 16,0-29-16,2 33 0,-1-3 16,-1 9-16,-1 10 15,-5 23-15,-4 10 0,-5 9 0,0-6 0,-8 10 16,-6 10-16,5-16 15,6-26-15,6-18 0</inkml:trace>
  <inkml:trace contextRef="#ctx0" brushRef="#br1" timeOffset="363790.9251">29366 14789 0,'0'0'0,"0"0"0,0 0 0,0 0 31,27 5-31,-27-5 0,21 7 0,-21-7 16,23 5-16,-10-5 15,1-2-15,1-3 0,0-3 0,-1-4 0,1-5 16,-2-2-16,0-2 16,2-8-16,-2 0 15,-1-1-15,0 2 0,-2-5 0,-4 2 0,-2 7 16,-1 4-16,1 6 0,-2 5 15,0 2-15,-1 1 0,-1 6 16,0 7-16,-2 5 0,0 4 0,-2 6 16,0 6-1,0 5-15,-2 4 0,-5 25 0,-3 13 16,-1-2-16,1 0 16,1-5-16,4-15 0,1-3 0,3-10 15,1-11-15,2-8 0,7-10 16,5-8-16,2-5 0,1-3 15,2-13-15,5-12 16,1 0-16,1 0 16,-2 6-16,-2 6 0,-5 3 0,-3 5 15,-2 1-15,-3 3 0,-1 4 16,0 5-16,-3 11 16,-1 10-1,-2 0-15,-3 1 0,1-4 0,-1-4 0,2-2 16,2-3-16,4-4 15,4-2-15,6-2 0,6-3 16,6-6-16,4-3 0,5-10 0,4-7 0,-1-4 16,1-4-16,7-11 0,0-1 15,2-8-15,-5 5 0,-6 9 16,-6 7 0,-8 9-16,-6 7 0,-4 1 0,-4 5 15,-3 4-15,0 2 0,-5 4 16,0 0-16,-4 1 0,-2 2 15,-3 2-15,-2 1 0,-2 5 16,-2 3-16,2 6 0,1 2 16,2 6-16,2 5 0,4 6 15,2 7-15,3 5 0,3-1 16,6 1-16,6 2 0,-3-8 16,-2-5-16,1 3 0,-2-5 0,-5-7 0,-2-5 0,-11-9 15,-6-5-15,-5-6 16,-3-4-16,1-6 0,-1-5 0,-1-4 15,-1-2-15,1-12 16,0-7-16,6 7 0,2 6 16,4 5-16</inkml:trace>
  <inkml:trace contextRef="#ctx0" brushRef="#br1" timeOffset="364138.7692">30353 14848 0,'0'0'15,"0"0"-15,0 0 0,0 0 16,5 23-16,-5-23 0,2 42 15,-6-14-15,-1 5 0,-2 4 16,-1 1 0,-1 10-16,0-5 0,0 8 15,2-2-15,4-9 16,2-6-16,3-8 0,4-6 0,8-15 16,8-11-16,-1-5 0,-1-4 15,2-14-15,3-10 16,4-10-16,-2 1 0,3-16 0,-3-3 15,-5 7-15,-5 7 0,0 0 0,-2 6 16,-4 14-16,-3 10 0,-2 7 16,-3 7-16,-2 2 0,0 3 0,-6-1 15,-5 2-15,-4 1 16,0 2-16,-7 5 0,-5 3 16,1 2-16,2 0 0,-2 4 0,-2 6 15,2-5 1,1-1-16,5-2 0,4-1 15,7-2-15,6-2 0,-1-3 0,2-1 16,0 0-16</inkml:trace>
  <inkml:trace contextRef="#ctx0" brushRef="#br1" timeOffset="364323.4477">30549 15184 0,'0'0'0,"-2"11"16,-2 7-16,-1-1 0,0 1 0,-2 11 15,0 4-15,3-2 0,2-3 16,5 7-16,5-3 0,3-5 16,2-3-16,9-11 0,7-8 15,-1-7-15,2-7 0,-2 1 0,-6 2 16,-5 1-16</inkml:trace>
  <inkml:trace contextRef="#ctx0" brushRef="#br1" timeOffset="364470.6055">30878 15009 0,'0'0'0,"0"0"15,0 0-15,-22 10 0,22-10 0,-27 15 32,10-2-32,-3 2 0,-2 3 15,-8 14-15,1 9 0,0 6 0,-2 5 16,-11 29-16,-3 14 16,-6 11-16,5-6 0,4-12 15,6-12-15,11-23 0</inkml:trace>
  <inkml:trace contextRef="#ctx0" brushRef="#br1" timeOffset="364755.4916">31108 14992 0,'0'0'0,"0"0"0,0 0 16,-14 26-16,6-15 0,-4 5 0,-3 5 15,-2 4-15,-1 3 0,-5 16 16,0 6-16,-4 11 0,1-1 16,-4 17-16,2 3 0,5-8 0,5-5 15,4 3-15,5-9 0,7-10 0,5-15 16,0-10-16,-1-7 0,-1-6 15</inkml:trace>
  <inkml:trace contextRef="#ctx0" brushRef="#br1" timeOffset="364962.2162">31422 14895 0,'0'0'0,"0"0"0,0 0 15,0 0-15,0 0 0,0 0 0,0 0 16,0 0-16,0 0 0,0 0 16,0 0-16,0 0 0,0 0 0,-6 22 15,6-22-15,0 0 0,0 0 16,38 10-16,-15-7 0,2-1 0,0 0 16,-3 0-16,-3-1 0,-3 0 0</inkml:trace>
  <inkml:trace contextRef="#ctx0" brushRef="#br1" timeOffset="365926.0254">31727 15050 0,'0'0'0,"0"0"0,0 0 0,-21 18 16,5-5-16,1 1 0,-2 0 16,-7 8-16,-4 4 0,1 0 15,-1 0-15,-5 9 0,1 2 16,4-2-16,2 0 0,-5 7 16,1-1-1,3-3-15,4-2 0,4-3 16,5-3-16,2-4 0,2-4 0,3-4 15,2-1-15,1-5 0,1-3 16,2-3-16,1-3 16,3-2-16,4-1 0,7-7 15,8-6-15,1-5 0,3-5 0,8-13 16,7-9 0,2-5-16,1-5 0,1-1 0,-6 7 0,0-4 15,1-3-15,-8 13 0,-7 9 16,-4 6-16,-3 3 15,-5 7-15,-3 7 0,-8 1 0,-4 2 16,-2 4-16,-3 2 0,-3 4 16,-3 1-16,-3 4 0,0 1 0,-7 9 15,-6 9 1,4-1-16,3 1 0,-7 11 16,-5 8-16,3-1 0,2 0 0,-4 10 15,1 1-15,3-6 16,0-6-16,-2 2 0,2-4 0,7-8 15,5-5-15,-1-7 0,0-3 16,2-5-16,0-4 0,2-6 16,1-3-16,4-3 0,2-2 0,5-11 15,3-7-15,3 0 16,1-1-16,7-10 16,5-7-16,0-1 0,2-1 0,4 1 15,0 6-15,-2 4 0,-1 4 16,0 5-16,-1 3 0,-4 6 0,-2 3 15,-3 3-15,-2 3 16,-2 1-16,-2 1 0,0 1 16,0 2-1,-3 4-15,-1 5 0,-1 4 0,-1 4 16,-3 5-16,0 3 0,-3 3 0,-2 4 16,-1 3-16,0 2 0,-4 2 15,-1-3-15,4-4 0,3-4 16,3-2-16,1-3 0,4-4 0,3-3 15,8-5-15,6-3 0,-1-4 16,2-2-16,3-7 0,6-5 16,1-5-16,2-2 0,7-8 15,2-2-15,-2-1 0,0 1 0,-6 4 16,-1 2-16,-5 2 0,-2-1 0,-4 6 16,-5 5-16,-3 1 0,-4 1 15,-6-2-15,-6 1 0,-3 2 16,-3 0-16,-9-3 0,-6-4 15,-2 4-15,0 2 0,-6 3 16,-5 0 0,0 2-16,-1 2 0,1-1 0,7-2 15,7 3-15,3 3 16,5-2-16,5 0 0,5 1 16,5-1-16,5 4 0,3 3 15,14 13-15,10 10 0,3 3 0,1 0 0,15 16 16,6 6-16,-4-5 0,-5-4 15,3 4-15,0 3 0,-9-15 16,-6-9-16,-7-11 16,-3-7-16,-6-3 0,-6-3 0,-2-1 15</inkml:trace>
  <inkml:trace contextRef="#ctx0" brushRef="#br1" timeOffset="366210.6999">32011 14720 0,'0'0'0,"0"0"0,0 0 16,0 0-16,0 0 0,18 16 16,-6 0-16,2 2 0,2 1 0,5 7 15,4 6 1,7 10-16,0 2 0,9 20 15,-1 8-15,6 12 0,-4-2 0,-4 20 16,-7 4-16,-11-2 16,-11-15-16,-28 42 0,-16-7 15,-11-29-15,-4-20 0,-24-8 16,-18-5-16,4-20 0,3-13 0,-18-19 16,-14-13-16,37 0 0,25 1 0,18 1 15</inkml:trace>
  <inkml:trace contextRef="#ctx0" brushRef="#br1" timeOffset="366395.6253">32237 16446 0,'0'0'0,"0"0"16,-18-27-16,18 27 0,-13-19 0,13 19 0</inkml:trace>
  <inkml:trace contextRef="#ctx0" brushRef="#br1" timeOffset="394024.3377">28507 12084 0,'0'0'0,"11"-5"0,8-3 16,1-1-16,2 1 0,13-4 0,14-4 16,-1 0-16,1-1 0,12-2 15,1 1-15,-3 1 0,-3 1 0,12 0 16,2 2-16,-4 1 16,-3 4-16,12-1 0,2 2 15,-10 2-15,-6 3 0,34 1 16,-4 3-16,-10-1 0,-6 0 15,7 3-15,7 2 0,-16-1 16,-9 0-16,6-1 0,4 2 16,-2-2-16,0-1 0,3 3 0,2 1 15,-6-1-15,-4 0 0,11 3 16,8 5-16,-5-5 0,-3 0 16,5 3-16,3 2 0,-8-3 15,-5-1-15,6 3 0,6 0 16,-7 3-16,-3 1 0,5 3 15,1 2-15,-5-4 0,-3-1 0,3 5 16,3 2-16,-6-3 0,-3-4 0,1 2 16,3 1-16,-5-4 15,-4-3-15,10 6 0,6 2 16,-17-3-16,-11-2 0,-3-2 0,-2-1 16,1 2-16,0 1 0,-5-1 15,-2-3-15,-5 2 0,-3-1 16,1 1-16,1-1 0,-6 0 15,-4 0-15,-9-3 0,-5-3 16,-3-2-16</inkml:trace>
  <inkml:trace contextRef="#ctx0" brushRef="#br1" timeOffset="394624.7495">29571 12230 0,'0'0'15,"16"-7"-15,2-1 0,0 0 0,3-1 16,17-3-16,8-3 31,11-1-31,-1 2 0,23-1 0,7 1 16,-6 1-16,-4 1 0,25 0 16,19 0-16,-16 2 0,-9 3 15,55 4-15,-1 7 0,-21 1 16,-13 0-16,10 3 0,9 2 15,-19 0-15,-10-1 0,16 7 0,13 3 16,-17 0-16,-13-1 0,10 5 16,6 3-16,-15-2 0,-11-1 15,11 5-15,10 5 16,-18-2-16,-12 0 0,10 6 16,6 6-16,-6 0 0,-5 0 0,-21 2 0,-15 0 15,-17-14-15,-11-9 16,-9-8-16</inkml:trace>
  <inkml:trace contextRef="#ctx0" brushRef="#br1" timeOffset="394887.6948">31335 12264 0,'0'0'16,"0"0"-16,0 0 0,0 0 0</inkml:trace>
  <inkml:trace contextRef="#ctx0" brushRef="#br1" timeOffset="396144.2593">27417 12597 0,'0'0'0,"0"0"16,0 0-16,0 0 0,0 0 0,0 0 15,0 0-15,0 0 16,0 0-16,0 0 16,0 0-16,0 0 15,0 0-15,0 0 0,23-6 0,-23 6 0,0 0 16,0 0-16,0 0 0,23-9 15,-23 9-15,0 0 0,20-10 16,-20 10-16,0 0 16,17-8-16,-12 6 0,0 1 0,-1 0 15,-1 0-15,0 0 0,-3 1 32,2-4-32,-4 3 0,-4 1 15,1-1-15,-2 1 0,-3 1 16,-2 0-16,0 0 0,1 2 0,0-2 15,0 1-15,1-1 16,1 2-16,1-2 0,2 1 16,0-1-16,2 0 0,4-1 15,0 0 1,7 0-16,6-2 0,-1 0 16,1 1-16,2-2 0,3 1 0,0-1 15,-1 0-15,5 0 16,0 0-16,-3 1 0,-2-2 0,-4 2 15,-2 1-15,-3 1 0,-3 1 16,-3-1-16,-2 0 0,-6 2 16,-3-2-16,-2 1 0,-2 2 15,-2-2-15,1 0 0,-1 2 16,-2 3-16,2-4 0,1-1 0,2-1 16,1-1-16,4 1 0,0 0 15,2 1-15,3-1 0,2 0 16,5-2-16,1-1 0,4 1 15,2-1-15,4 0 0,3-1 0,1 0 16,4 0-16,-6 0 0,-1 1 16</inkml:trace>
  <inkml:trace contextRef="#ctx0" brushRef="#br1" timeOffset="1.47402E6">18336 8116 0,'0'0'0,"0"0"16,0 0-16,0 0 0,0 0 0,0 0 16,0 0-16,0 0 0,-19-13 15,19 13-15,0 0 16,0 0-16,0 0 0,0 0 0,-19-6 16,19 6-16,0 0 0,0 0 15,0 0-15,0 0 0,0 0 16,0 0-16,0 0 0,0 0 15,0 0-15,22 3 0,-22-3 16,0 0-16,27-4 0,-27 4 16,21-6-16,-21 6 0,21-2 0,-21 2 15,22-4-15,-22 4 0,20-1 16,-10 0-16,0 1 16,0 0-16,0-1 0,-2 2 0,1 0 15,0 0-15,0 0 0,1-1 16,0 1-16,0 1 0,0-1 15,-1 0-15,0 0 0,0 0 16,-1-1-16,1 0 0,1 0 16,0 0-16,-2 0 0,2 0 15,1 1-15,0-1 0,0 2 0,0-1 16,1 0-16,0 1 0,-3-1 16,1 0-16,0 0 0,0-1 15,0 0-15,0 0 0,-1 0 16,2 0-16,1-1 0,0 1 15,1 1-15,1-1 0,-1-1 0,0 0 16,0-2-16,-2 2 0,0 0 16,0-1-16,0 1 15,0-1-15,-1 1 0,-1 0 0,0 1 16,-1 0-16,-1 0 0,1 0 16,0 1-16,-2 0 0,0 0 15,-2 0-15,1-1 0,-2 1 0,0-1 16,1 0-16</inkml:trace>
  <inkml:trace contextRef="#ctx0" brushRef="#br1" timeOffset="1.47502E6">18438 8238 0,'0'0'15,"0"0"-15,0 0 0,0 0 0,0 0 16,0 0-16,-19 17 16,19-17-16,0 0 0,-20 9 0,20-9 15,-15 7-15,7-1 0,-1-1 16,0 0-16,1 0 0,1-2 0,-1 1 16,1 0-16,1 1 15,0-1-15,2 0 0,1 1 16,0-3-16,1-1 0,2-1 15,1-2-15,3 0 0,0-2 0,4 0 16,2-1-16,1-2 0,1-1 16,2-1-16,2-1 0,-2 1 15,-1-1-15,1-1 0,1 0 16,2-1-16,1 1 0,-1 3 16,-1 2-16,-2-2 0,-1 1 0,-2 2 15,-2 2-15,0 2 0,-1 1 16,-4 0-16,0 0 15,-2 1-15,0 1 0,-1 2 16,0 0-16,0 0 0,1-2 0,-1 1 16,-1 1-16,1-1 0,-1-3 15,1 3-15,-1-3 0,0 3 16,0-3-16,0 0 0,2 3 16,0-3-16,2 0 0,0-2 15,2 0-15,0-1 0,1 1 16,2-3-16,2 0 0,1-2 15,1 0-15,2 1 0,1 1 16,-2-2-16,-1-2 0,2 2 0,1 0 16,0 0-16,-1 2 0,5-3 15,-1 1-15,-4 1 0,-2 1 16,-1 2-16,0 0 0,-3 2 16,0 1-16,-3 0 0,-2 1 15,-1 1-15,0 1 0,-1 2 16,-1 0-16,-1 3 0,-1-2 0,-1 2 15,-1 2-15,0-3 0,-1 1 16,-1-1-16,1 2 16,0-2-16,-1 0 0,2 0 0,0-2 15,-1 0-15,2-2 0,0 1 16,0-1-16,0 0 0,1 0 16,1 0-16,0 0 0,1-1 15,2 0-15,1-1 0,3-1 16,-1 0-16,2-1 0,1-3 15,1 1-15,1-1 0,1-1 0,-1-1 16,0 1-16,1-1 0,1 1 16,1-1-16,-1-2 15,-1 1-15,-1 2 0,-1 1 0,0-2 16,-1 2-16,-2 0 0,0 1 16,-2-3-16,0 3 0,-1 1 15,-1 0-15,-3 2 0,2-1 16,-2 1-16,2-1 0</inkml:trace>
  <inkml:trace contextRef="#ctx0" brushRef="#br1" timeOffset="1.47524E6">18949 8236 0,'0'0'16,"0"0"-16,0 0 0,0 0 0,0 0 16,0 0-16,0 0 15,-21 8-15,21-8 0,-16 14 0,16-14 16,-26 21-16,13-10 0,2-1 16,1-2-16,1 0 0</inkml:trace>
  <inkml:trace contextRef="#ctx0" brushRef="#br1" timeOffset="1.48413E6">18796 7927 0,'0'0'0,"0"0"0,0 0 15,0 0-15,0 0 0,0 0 0,0 0 16,0 0-16,0 0 16,0 0-16,0 0 0,0 0 15,0 0-15,0 0 0,0 0 0,0 0 16,0 0-16,0 0 0,0 0 0,0 0 16,0 0-16,0 0 0,0 0 31,-26-2-31</inkml:trace>
  <inkml:trace contextRef="#ctx0" brushRef="#br1" timeOffset="1.5376E6">32464 16351 0,'0'0'0,"0"0"16,0 0-16,-37 4 0,19-1 0,-4 0 16,-3 1-16,-10 0 0,0-1 15,-3 0-15,-4-2 0,-9 2 16,1 0-16,-1-1 0,-3 0 16,-9-2-16,2-1 0,2-2 0,-1 0 0,-7-1 15,2 1-15,0-3 0,1-2 16,5 0-16,5-1 0,-9-5 15,3-1 1,1 0-16,3 0 0,0-3 16,1-2-16,3-2 0,2 0 15,-23-18-15,3-3 0,22 13 16,14 10-16,11 6 0</inkml:trace>
  <inkml:trace contextRef="#ctx0" brushRef="#br1" timeOffset="1.53872E6">32764 16843 0,'0'0'0,"0"0"0,-25 4 15,25-4-15,-31 2 0,31-2 16,-43-1-16,20-1 0,0-1 0,-11-3 16,-2-1-16,-3 2 0,-1 1 15,-11-2 1,0-1-16,1 0 0,0-1 16,0-2-16,1 2 15,-9-2-15,4 1 0,7-5 16,4-4-16,0 3 0,0 2 15,-9-1-15,-1 1 0,8-1 16,5-1-16,0-1 0,-2 1 0,6-5 16,7-3-16,-10 2 0,-6 0 15,3 1-15,3 0 0,10 4 16,7 4-16,5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1:01:06.157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9563 9722 0,'0'0'0,"6"-3"15,4 1-15,2-1 0,2 0 0,7-2 0,3-1 16,4 0-16,4-1 0,3 1 15,1-3-15,8 2 16,0 2-16,1 1 0,1 1 0,4 0 0,-2 0 16,-2 3-16,-1 0 0,0 2 15,0-1-15,1 0 0,1 1 16,0-1-16,-2-1 0,10 3 0,1 2 16,-2-3-16,-1-2 0,-2-2 15,-2-1-15,3 2 0,2 2 16,6-2-1,-2 0-15,-3-1 0,-3 1 0,-1 1 16,-1 2-16,-3-2 16,-4 0-16,0-2 0,1-3 0,-3 2 15,-3 1-15,1 1 16,-1-3-16,1 1 0,-1 1 0,-3 0 16,-2 0-16,1 0 15,1 1-15,-4 2 0,-2 2 0,-5-2 16,1-2-16,1 1 0,0 1 15,-1 1-15,-2 2 0,-2-2 0,-2 0 16,-2-2-16,0-2 16,0 4-16,2 0 0,-3-2 0,0 1 15,-3-1-15,-1 0 16,-3 1-16,0-1 0,-1 1 0,-2-1 16,0 2-16,-1-1 0,0-1 0,-1 1 15,-2-1-15,0 2 16,1-1-16,-1 0 0,-2-1 0,2-1 15,-2 1-15,2 0 16,-2 0-16,3 1 0,-3-1 0,0 0 16,0 0-16,1 2 0,-1-2 15,0 0-15,0-2 0,0 2 16,0 0-16,0 0 0,0 0 16,0 0-16,0 0 0,0 0 0,0 0 15,2 1-15,-2-1 0,0 0 16,0 0-16,0 0 0,0 0 15,0 0-15,0 0 0,0 0 0,0 0 16,0 0-16,0 0 0,0 0 0,0 0 16,0 0-16,0 0 0,0 0 15,0 0-15,0 0 0,0 0 16,-8 1-16,8-1 0,-4 2 16,4-2-16</inkml:trace>
  <inkml:trace contextRef="#ctx0" brushRef="#br0" timeOffset="2389.6704">9885 9713 0,'0'0'0,"0"0"16,0 0-16,0 0 0,0 0 0,0 0 15,0 0-15,0 0 16,24-9-16,-24 9 16,29-9-16,-29 9 0,33-11 15,-10 5-15,4 0 16,2-2-16,0 1 0,11-2 0,5 0 16,-1 2-16,-1 1 0,14-2 15,2-1-15,-2 1 0,-4 1 0,13 1 16,1 1-16,-6 1 15,-5-1-15,12 1 0,3-1 0,-6 2 0,-5 0 16,12-2-16,1 0 0,-10-1 16,-7-1-16,29-3 0,-4-1 15,-12 3-15,-10 2 0,0-2 16,-1 0-16,-6 3 0,-5 3 0,1 0 16,-1 0-16,-6 1 15,-5 1-15,-3-2 16,-3-1-16,-2 4 0,-3 3 15,4-1-15,2-1 0,-17-2 16,-1 0-16,3 0 0,1 0 16,0 3-16,-2 1 0,3 1 15,1-2-15,-5 0 0,-2-2 0,-1 4 16,-2 0-16,-2 1 0,-2-1 16,0 3-16,-1 1 0,-1 0 0,-1 0 15,1 2-15,-1 3 0,1 0 16,0-1-16,0 1 0,-1 2 15,0 0-15,-1 0 0,1 2 16,1 2-16,0-1 0,-1-1 0,0 2 16,1 3-16,-1 0 0,-1-3 15,0 2-15,0 2 0,0-1 0,1 2 16,-1 2-16,1 2 0,0-3 16,1-1-16,1 3 0,1 0 15,-3-1-15,-1-2 0,2 11 16,2 1-16,-2-3 0,1-2 0,-2 3 15,-1 2-15,0-1 0,-1-2 16,0 5 0,1 2-16,-1-3 0,0-4 15,0 9-15,0 1 0,0-5 16,0-4-16,-1 5 0,0 4 16,2-4-16,1-1 0,0 3 15,-1 0-15,1-2 0,0-2 0,0 9 16,0 4-16,-1-12 0,0-3 15,2 9-15,-1 3 0,-2-6 0,-1-3 16,-2 5-16,0 3 0,1-9 16,0-8-16,0 0 0,-1 1 15,-1-6-15,-3-5 0,-4-9 16,-2-7-16,5-4 0,3-4 0,2 1 16,-1 0-16,2 2 0</inkml:trace>
  <inkml:trace contextRef="#ctx0" brushRef="#br0" timeOffset="2628.7439">11983 11115 0,'0'0'0,"0"0"0,0 0 16,0 0-16,0 0 0,0 0 0,0 0 15,13 27-15,-13-27 16,9 27-16,-4-9 0,0 0 16,-1 0-16,1 2 15,1 2-15,0 0 0,-2 1 0,0 2 16,1-2-16,-1-2 0,1-2 0,0-1 0,1-1 15,-1-2-15,1-3 0,0-1 16,2 0 0,1-3-16,1-2 0,6-6 0,7-4 0,4-5 0,3-4 15,7-11-15,6-9 0,1 0 16,-9 5-16,-6 6 16</inkml:trace>
  <inkml:trace contextRef="#ctx0" brushRef="#br0" timeOffset="3548.0412">13769 8534 0,'0'0'0,"0"0"0,0 0 16,0 0-16,0 0 0,2-21 0,-2 21 15,0 0 1,-2-20-16,2 20 0,-8-19 16,0 11-16,-2 0 0,-3 3 15,-5 0-15,0 0 0,-2 2 0,-4 2 16,-4 2-16,-7 2 0,2 3 16,-4 3-16,-1 3 15,-5 4-15,3 2 0,1 4 0,1 5 16,4 0-16,3 1 0,0 9 15,4-1-15,5-2 0,4-4 16,1 1-16,3 2 0,3-3 16,2-2-16,2-2 0,3 0 0,2-2 0,2-1 15,3-1-15,4 2 0,1-4 16,2 0-16,11-2 0,8 0 16,4-5-16,3-3 0,13-2 15,9-2-15,3-4 0,3-1 16,-8-1-16,-13 1 0,-11-1 0</inkml:trace>
  <inkml:trace contextRef="#ctx0" brushRef="#br0" timeOffset="4470.9997">14017 8858 0,'0'0'0,"0"0"0,0 0 0,0 0 16,0 0-16,0 0 0,34-8 16,-34 8-16,36-3 0,-12 2 15,5-2-15,2 0 0,2 0 0,13-1 16,5 1 0,-2-2-16,-3-1 0,12 0 15,1 0-15,-6 2 0,-4 2 0,9 0 16,-3-1-16,-7 1 15,-4-1-15,6 2 0,-3 3 16,-8-2-16,-6-2 0,-9 1 16,-5 1-16,-5 0 0</inkml:trace>
  <inkml:trace contextRef="#ctx0" brushRef="#br0" timeOffset="5171.817">15667 8735 0,'0'0'0,"0"0"0,0 0 16,0 0-16,0 0 0,0 0 15,0 0-15,0 0 0,0 0 0,0 0 16,0 0-1,-20-16-15,20 16 0,-28 2 16,7 1-16,-1 1 0,-1 1 0,-2 2 16,-2 3-16,-2 1 15,1 0-15,-8 8 0,1 5 16,-4 3-16,4-2 0,4-2 16,2 2-16,6-2 0,4-1 0,2 2 15,4-1-15,4-6 0,3-2 0,6-3 16,5-1-16,2-3 0,3-2 0,8-3 15,6-3-15,3-4 16,1-1-16,6-6 0,5-5 16,-3-2-16,0-3 0,7-8 15,1-4-15,-5-1 0,-3 1 0,1-7 16,-4-2 0,-4 4-16,-4 2 0,4-9 15,0-3-15,-7 10 0,-5 5 0,-1-4 16,-3-4-16,-3 6 15,-2 4-15,-3-1 0,0-1 16,-2 5-16,-1 4 0,-1 2 0,0 3 16,1 5-16,1 2 0,-1 4 15,-1 3-15,0 0 0,-1 2 0,0 3 16,0 0 0,0 0-16,-2 3 0,1 4 0,-1 4 15,-1 4-15,2 0 0,-3 6 16,-2 4-16,1 1 0,-1-1 0,2 7 15,0 4-15,-1-1 16,1-3-16,-2 12 0,1 3 16,1-3-16,2-3 0,2 4 0,3 1 15,2 1-15,0-6 0,3 2 16,1 0-16,-1-4 0,-1-2 0,2-1 16,0 0-1,0-4-15,-1-3 0,0-2 0,2-3 0,0-1 16,0-3-16,-2-4 15,-2-4-15,-1-3 0,-2-3 0,2-3 16,0-4-16,0-1 16,-2 1-16,-1 1 0</inkml:trace>
  <inkml:trace contextRef="#ctx0" brushRef="#br0" timeOffset="5407.6589">16366 9050 0,'0'0'0,"0"0"16,0 0-16,0 0 0,0 0 0,-19 17 0,19-17 15,0 0-15</inkml:trace>
  <inkml:trace contextRef="#ctx0" brushRef="#br0" timeOffset="9174.3207">8085 9699 0,'0'0'16,"0"0"0,0 0-16,0 0 0,0 0 0,9-21 15,-9 21-15,0 0 0,0 0 0,6-18 16,-6 18-16,-1-10 15,0 5-15,-6 0 0,-3 1 16,-3 0-16,-2 0 0,-4 0 16,-6-2-16,0 2 0,-1-1 0,-15 0 15,-6 1-15,2 0 0,0 0 0,-15 1 16,-2 0-16,-10-1 0,5 1 0,-13-2 16,1-1-16,8 1 15,7 2-15,-15-1 0,0-2 16,9 3-16,7 0 0,-27 0 15,6-1-15,18 2 0,13 0 0,0 1 16,0 2-16,11 1 0,9 0 0,1 1 16,-2 1-16,7 0 0,4 1 0,7-1 15,5-1-15,7-1 16,-1 2-16,-2 0 0,-3 0 16,0 1-16,0 2 0,-2-2 15,-2 1-15,4-2 0,-2-1 0,2 1 16,-2 0-1,2 1-15,2-1 0,-2 2 16,-1 2-16,2-1 0,1-2 0,-2 2 16,0-1-16,-2 0 15,2 0-15,-3 0 0,1 1 16,0-2-16,2 0 0,1-1 0,1 0 16,1 1-16,2 1 0,-3-1 15,2 2-15,1-1 0,-1-1 0,0 1 16,1 0-16,0 1 0,0-2 0,0 3 15,-1 1-15,2-2 16,2 1-16,-1 2 0,-3 2 16,2 0-16,1 0 0,-3 4 0,0 0 15,-1 1-15,1 1 0,0 4 16,-1 2 0,1-2-16,-1-3 0,1 2 15,3 2-15,-2 1 0,1-1 0,0 7 16,0 0-16,-1 0 0,2-1 15,0 3-15,-1 3 16,1-2-16,0-4 0,-1 4 0,0 3 16,1-1-16,-1-3 0,-1 10 15,-1 2-15,1-4 0,-1-3 0,2 3 16,-3 3-16,2-2 0,1 0 0,-2 8 16,-2 2-16,1-6 15,3-3 1,-1 4-16,0 4 0,3-4 0,1-4 0,0 5 0,0 0 15,2 0-15,3-1 0,-1-1 16,1 0 0,-4-2-16,1-1 0,1 0 15,1 2-15,0-2 0,1-2 16,-1 3-16,1 1 0,-1-2 16,2 1-16,0-2 0,0-1 15,1-3-15,0-1 0,-2 2 16,0 3-16,1-4 0,-2-4 0,1 1 15,2 0-15,-3-2 0,-1 0 0,3-1 16,0-4-16,-1-3 0,-1 0 0,-2-2 16,-1-1-16,-1-4 15,-1-2-15,-2-3 0,1-1 16,0-5-16,-2-2 0,1-7 16,-1-4-16,3 2 0,1 0 0,-2 2 15</inkml:trace>
  <inkml:trace contextRef="#ctx0" brushRef="#br0" timeOffset="9175.3207">5637 11861 0,'0'0'16,"0"0"-16,0 0 0,3 25 0,-3-25 15,5 26-15,-2-8 0,0 0 16,-2 2-16,3 8 0,-2 4 15,0-1-15,-1-1 0,0 0 16,1 1 0,1-4-16,-3-2 0,3 3 15,-2-1-15,1-4 0,2-3 0,-4-4 16,1-2-16,0-4 0,0-1 16,-1-4-16,0-1 0,2-1 15,1 0-15,5-7 0,4-6 16,4-4-16,2-3 0,4-10 15,4-7-15,0-1 0,5 0 16,8-10-16,3-1 0,4-7 16,-3 4-16,8-5 0,-2 4 15,-4 4-15,-3 3 0,2-8 16,-3 3-16,-4-3 0,-1-1 0,-10 15 16,-7 10-16,-6 8 0</inkml:trace>
  <inkml:trace contextRef="#ctx0" brushRef="#br0" timeOffset="9421.808">6961 11107 0,'0'0'0,"0"0"0,0 0 16,0 0-16,0 0 0,0 0 0,0 0 16,0 0-16,-18 19 0,18-19 15</inkml:trace>
  <inkml:trace contextRef="#ctx0" brushRef="#br0" timeOffset="10637.916">16120 8951 0,'0'0'0,"0"0"0,0 0 0,0 0 0,26-9 0,-26 9 16,43-7-16,-16 4 16,3 0-16,7 1 0,7 0 15,13-2-15,-2 1 0,16 0 16,4-1-16,8 0 0,-6 0 0,11 2 15,-3 4-15,-11-5 0,-8-1 16,5 1 0,-6 3-16,-10 3 0,-8-1 15,-5 0-15,-3-1 0,-8 0 16,-6 0-16,-6-1 0,-5 0 16,-4 0-16,-2 0 0,-4-3 15,-1-1-15,-3-4 0,-3-2 0,2 2 16,0 2-16,0 2 0</inkml:trace>
  <inkml:trace contextRef="#ctx0" brushRef="#br0" timeOffset="11100.6361">17169 8575 0,'0'0'0,"0"0"15,0 0-15,0 0 16,0 0-16,21 13 0,-21-13 0,27 11 16,-27-11-16,36 14 15,-11-6-15,0 1 0,2 0 0,9 3 16,4 2-16,-2 0 0,0 0 16,10 6-16,2-1 0,-5 0 15,-3 0-15,5 2 0,0 1 16,-8-3-16,-3-1 0,-7 3 0,-2 1 15,-7-1-15,-5-2 0,-5 3 0,-4 1 16,-8 0-16,-3-1 0,-12 2 16,-7 2-16,-2-1 0,-4-1 15,-5 3-15,-6 2 0,0-2 16,0-2-16,-6 5 0,1-2 16,5-5-1,3-2-15,5-4 0,7-3 0,12-14 0,7-9 0,1 3 16,2 1-16,1 1 0</inkml:trace>
  <inkml:trace contextRef="#ctx0" brushRef="#br0" timeOffset="11569.7063">18470 8259 0,'0'0'16,"0"0"-16,0 0 0,0 0 15,0 0-15,0 0 0,0 0 16,0 0-16,-8 26 0,8-26 0,-11 30 16,4-11-16,1 3 0,-1 4 15,-1 5-15,0 1 0,1 1 16,-2 15-16,0 5 0,-3 8 15,0-2-15,1 0 16,1 1-16,-1 8 0,0-7 0,-1 10 16,0-2-16,1-11 0,-2-8 15,-1 2-15,-1-5 0,6-8 16,3-6-16,1-7 0,-1-7 16,2-8-16,1-2 0,0-5 15,2 0-15,4-1 0,1-3 16,1-11-16,2-7 0,3-3 0,2-3 0,5-4 15,4-4-15,2 4 0,1 2 16,2 0-16,2-2 0,-2 1 16,0 1-16,1 1 0,1 2 15,-3 4-15,-2 2 0,0 1 16,-5 2-16,-5 5 0,-3 1 0,-2 3 16,-1 2-1,-2 1-15,1 0 0,-1 4 16,2 3-16,-2 0 0,1 2 15,-3 2-15,-1 2 0,0 0 16,-1 3-16,-2-1 0,-3-1 16,0 3-16,-1-1 0,-2 3 15,-2 1-15,-3 2 0,-1-1 0,-10 4 16,-3 0-16,-2-3 0,1-3 0,-5 1 16,-3 2-16,2-2 0,1-2 0,2 0 31,7-3-31,4-3 0</inkml:trace>
  <inkml:trace contextRef="#ctx0" brushRef="#br0" timeOffset="11801.6363">18936 8911 0,'0'0'0,"0"0"0,0 0 0,0 0 0,0 0 15,24-11-15,-24 11 0,25-4 16,-25 4-16,34-4 0,-15 3 16,2 0-16,1 1 0,3-1 15,2 1-15,7 0 0,1 0 0,2 0 16,3-2-16,-2 2 15,1 0-15,8 0 0,1 0 16,-5 0-16,-5 0 0,6 1 0,-2-1 0,-8 0 16,-5 0-16,-4-1 0,-2-1 15,-6-1-15,-3 0 0,-4 0 16,-2 2-16,-1 0 0</inkml:trace>
  <inkml:trace contextRef="#ctx0" brushRef="#br0" timeOffset="12502.285">20306 8822 0,'0'0'16,"0"0"-16,0 0 0,12-19 0,-12 19 0,10-19 15,-4 7-15,0 0 16,1-1-16,0 0 0,-2 0 15,2-4-15,-2-1 0,0-1 16,-1 0-16,-1 2 0,0 1 0,-2 3 16,-1 0-16,-1 0 0,-3 2 0,-2 2 15,-3 3 1,-2 1-16,-2 2 0,-3 3 0,-1 3 16,-2 2-16,-1 1 0,-2 6 15,-2 5-15,2 1 0,1-1 0,-6 8 16,2 1-1,2 2-15,1 0 0,1 0 0,1-1 16,2-2-16,3-1 0,0 5 16,4-1-16,3-5 0,1-3 0,4-2 15,3-1-15,1-6 0,1-3 16,5 0-16,1-1 0,5-1 16,1-2-16,3-6 0,4 0 0,1-5 15,3-5-15,0-4 16,0-6-16,0 1 0,-3 2 0,0-2 15,0 1-15,2-6 16,-2 2-16,-1 0 0,-1 1 16,-4 2-16,-2 4 0,-3 1 15,-1-1-15,-3 3 0,0 0 0,-3 5 16,1 0-16,-2 3 0,-1-1 16,1 2-16,-2 2 0,0 1 15,-1 2-15,2-3 0,-2 3 16,0 0-16,0 0 0,0 3 0,0 3 15,0 0-15,0 1 0,1 2 16,1 1-16,0 3 0,2 3 0,2 6 16,3 1-16,1 2 0,1 1 15,3 4-15,3 0 0,0 2 16,0 0-16,7 9 0,3 1 16,-5-7-16,-4-7 0,-4-6 0</inkml:trace>
  <inkml:trace contextRef="#ctx0" brushRef="#br0" timeOffset="14715.8211">21035 8746 0,'0'0'0,"0"0"0,0 0 16,0 0-16,0 0 0,0 0 15,0 0-15,0 0 0,25 6 0,-25-6 16,32 9-16,-11-5 0,2 2 16,5-1-16,3 0 15,3 2-15,2-2 0,17 5 0,6 0 16,10 1-16,-2-3 0,14 1 15,-2-4-15,-6 1 0,-6 0 0,10 0 16,0-1-16,-12-2 0,-8 0 16,6-2-16,-4 1 0,-10-2 15,-8 0-15,-3 0 0,-1 0 16,-9 0-16,-5 1 0,-4 0 16,-2 1-16,-7-3 15,-3-4-15,-1 1 0,-2 2 0,0 1 0</inkml:trace>
  <inkml:trace contextRef="#ctx0" brushRef="#br0" timeOffset="15181.0546">22309 8557 0,'0'0'0,"0"0"0,0 0 0,0 0 0,0 0 0,0 0 16,35 3-1,-35-3-15,33 10 0,-12-2 0,3-1 16,1 2-16,2 0 0,7 5 16,1 0-16,-1 1 0,0-2 15,0 2-15,-1-1 0,3 3 16,-2-2-16,-3 0 0,-1 0 15,-5-1-15,-3 0 0,-3 0 0,-3 2 16,-4-1-16,-6 1 16,-3-1-16,-3 1 0,-4 1 0,-5 2 0,-5 0 15,-5-1 1,-2 1-16,-3 1 0,-5-1 0,-4 4 16,-1-3-16,-1 0 0,-9 5 15,-2-1-15,5-2 0,2-3 0,5-2 16,8-3-16,8-4 15</inkml:trace>
  <inkml:trace contextRef="#ctx0" brushRef="#br0" timeOffset="15637.7515">23206 8994 0,'0'0'0,"0"0"16,0 0-16,0 0 0,27-4 0,-27 4 15,29-6-15,-29 6 0,40-9 16,-16 3-16,3 0 16,1-2-16,1-1 0,7-3 0,-1-1 15,1 1-15,-1 1 0,7-6 16,-3-3-16,-3 2 0,-4 1 15,-1-1-15,-2-1 0,-2 3 0,-4 0 16,0-3-16,-3-1 0,-8 5 0,-2 0 16,-3-2-16,-3 0 15,-4 2-15,-3 1 0,-5-1 0,-4-2 16,0 5-16,-1 2 0,-5 2 16,-4 3-16,-2 1 0,-2 0 15,-1 3 1,-2 1-16,-1 1 0,0 0 0,1 4 15,0 4-15,0 1 0,1 3 16,-9 5-16,0 1 16,5 5-16,4 3 0,0 2 0,-1 2 15,4 0-15,1-3 0,0 8 16,3 2-16,6-7 0,3-4 16,6 3-16,5 1 0,3-1 0,3-2 0,6-1 15,5-1-15,0-4 0,1-1 16,16 3-16,8-1 15,2-2-15,2-5 0,11-2 0,7-3 16,3 0-16,-1-3 0,16 0 16,4-3-16,-10-3 0,-7-4 15,24-2 1,-13-1-16,-25 1 0,-16 2 0,-13 0 16</inkml:trace>
  <inkml:trace contextRef="#ctx0" brushRef="#br0" timeOffset="16107.8385">24526 8843 0,'0'0'15,"0"0"-15,0 0 0,0 0 0,0 0 0,0 0 32,0 0-32,0 0 0,-11 28 15,11-28-15,-41 15 0,18-8 0,4-1 0,2-1 0</inkml:trace>
  <inkml:trace contextRef="#ctx0" brushRef="#br0" timeOffset="17722.8684">19336 13391 0,'0'0'0,"0"0"15,0 0-15,0 0 0,0 0 0,0 0 16,0 0-16,0 0 16,0 0-16,0 0 0,0 0 0,0 0 0,0 0 15,0 0-15,0 0 0,0 0 16,0 0-16,0 0 15,29 11-15,-29-11 16,48 10-16,-22-6 0,-2-1 0,6 0 16,3-1-16,10 1 0,-1 0 15,5-2 1,5-1-16,10 1 0,-4 0 0,14 0 16,0-1-16,-2 0 0,-4 0 15,14-1-15,2-1 0,-6 1 16,-3 1-16,13 2 0,2 1 15,-10-1-15,-5 1 0,31 2 16,-9 2-16,-16 0 0,-10 2 0,-2-2 16,-4 0-16,-7 0 0,-9 1 0,-11-6 15,-7-1-15,-10 0 0,-7 2 16,-8-1-16,-5 2 0,-4-2 16,-3 1-16,-3 0 0,-3 1 15,-7 0-15,-6-3 0,-12 2 16,-11-1-16,0-2 0,2-2 15,-13 3-15,-9 2 0,-2 0 0,0-1 0,-20 0 16,-6 0-16,-35 5 0,15 2 16,-1 5-16,-2 2 0,13 2 15,10 0-15,-11 5 0,-7 5 16,18-1-16,12-2 0,-1 2 16,-3 1-16,18-4 0,10-3 15,9-2-15,7-1 16,14-5-16,10-2 0,13-5 15,9-3-15,0-3 0,3 0 16,5-2-16,2-2 0,7-1 16,5-2-16,15-2 0,9-3 15,-11 4-15,8-2 0,16-2 16,9-3-16,4 1 0,1 1 0,68-5 16,13 2-16,-18 3 0,-15 2 15,-11 3-15,-8 2 0,-2 3 16,-1 3-16,2 1 0,-1 1 15,-3 3-15,-2 1 0,-9 1 16,-6 0-16,-8 2 0,-6 1 0,-13-4 16,-9-3-16,-13-2 0,-10 0 15,-9-2 1,-5 1-16,-7 0 0,0 0 0,-10-3 16,-5-3-16,-9-2 15,-7-3-15,-15-3 0,-9-2 16,-10 1-16,-6-1 0,-7 4 0,-6 3 15,-1 2-15,0 1 0,-8 2 16,-6 2-16,-1 5 0,-1 4 16,-3-2-16,-1-1 15,9 5-15,7 2 0,4 0 0,3 1 16,10 0-16,8 0 0,9-1 16,6 1-16,5-2 0,3-1 0,12-4 15,7 0-15,9-3 16,9 1-16,4-3 0,0 3 0,2-3 15,0-1-15,8 0 16,7 0-16,2 0 0,6 1 0,9 1 16,7-1-16,0 0 15,3 0-15,11 0 0,7 0 16,12 1-16,2 0 0,2 2 0,1 0 16,37 3-16,-9 0 0,-4-2 15,-2-2-15,-7 0 0,-4 1 16,1 4-16,0 1 0,-8-1 0,-6-2 0,-4 6 15,-4 6-15,-6-6 0,-6-1 16,-15-6-16,-12-2 0,-14 2 16,-9 0-16,-4-2 0,-3-2 15,-4-1-15,-3 0 0,-6 1 16,-6 1-16,-5-5 0,-10-1 16,-13-1-16,-10 0 0,-3-1 0,-4-1 0,-10-2 31,-7 1-31,-4 0 0,-2 2 0,-48-3 0,4 3 0,10 1 15,8 2-15,-3 7 0,0 5 16,9 3-16,6 3 0,4 0 16,3 2-16,12 0 0,7-1 15,3-1 1,4-3-16,12-3 0,10-2 0,10 0 16,7 2-1,11-5-15,9-2 0,4 0 0,6 2 16,1-2-16,3 1 0,8-6 15,7-3-15,9-2 0,5 1 0,-4 3 16,8-1-16,8-1 0,6-2 16,7 1-16,4 1 0,5 0 0,2 1 0,43 2 15,-5 4-15,-10 3 16,-8 3-16,2 2 0,-1 5 16,0-1-16,-2 0 0,2 4 15,0 4-15,-6 5 0,-3 3 0,-2-1 16,-1 0-16,-23-9 0,-19-5 15,-12-4 1</inkml:trace>
  <inkml:trace contextRef="#ctx0" brushRef="#br0" timeOffset="32393.7474">27865 11618 0,'0'0'0,"-4"-18"0,0-2 16,0 4-16,-2-2 0,-8-11 15,-6-5-15,-7-6 0,0 1 0,-14-7 16,-4 0-16,-3 5 0,0 3 16,-16-3-16,-5 3 0,1 9 15,1 6-15,-19 1 0,-7 5 16,-28-2-16,16 2 0,-9 23 15,-7 17-15,10 1 0,8 3 16,-9 3-16,-5 2 0,11 2 16,4 2-16,-4 12 15,-3 7-15,13-1 0,10-1 16,-4 15-16,-4 9 0,15-2 16,9-3-16,4 12 0,3 7 15,13-3-15,8-4 0,2 12 16,1 7-16,12-12 0,6-8 15,10 3-15,5 4 0,7-6 0,5-5 16,12 1-16,7-1 0,10-7 0,6-6 16,6 3-16,7 1 0,4-8 15,0-4-15,14-6 0,8-2 16,-2-5-16,-2-2 0,10-1 16,7-1-16,-5-5 0,-3-4 0,11 1 15,7-1-15,-11-1 0,-4-2 16,10-4-1,7 0-15,-9-6 0,-6-1 16,7-4-16,5-2 0,-9-4 0,-6-3 16,8 1-16,3 1 15,-10-3-15,-7-2 0,6-5 0,4-5 16,-9 0-16,-7 1 0,2-5 16,2-3-16,-6-6 0,-5-2 15,2-6-15,1-4 0,-12-1 0,-8-1 0,3-9 16,4-6-16,-7 2 15,-6 2-15,-1-1 0,0 0 16,-5-3-16,-4 1 0,-4-5 0,-2-2 16,-3 0-16,-1 0 0,-5-2 15,-5-4-15,-4 3 0,-3 1 16,-2-7-16,-3-3 0,-2 6 0,-2 4 16,-3-3-16,-4-4 0,-1 7 15,-1 5-15,-5-3 0,-5-4 16,-3 6-16,-2 4 0,-5 2 0,-1 3 15,-1 4-15,-1 5 0,-7 1 16,-4 1-16,-2 3 0,0 1 16,-15 2-1,-10 2-15,0-1 0,-1 3 0,-17-4 16,-12-3-16,33 11 16,21 6-16,15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1:02:05.526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17601 3556 0,'0'0'0,"0"0"15,0 0-15,0 0 0,0 0 0,0 0 16,0 0-16,0 0 0,0 0 16,0 0-16,0 0 0,0 0 15</inkml:trace>
  <inkml:trace contextRef="#ctx0" brushRef="#br0" timeOffset="2043.572">17610 2913 0,'0'0'16,"0"0"-16,0 0 0,-16 22 0,16-22 0,-21 28 0,6-7 0,-3 5 15,-2 4-15,-5 9 0,1 1 16,-2 1-16,5-8 0,7-6 16,4-6-16,8-6 0,6-3 15,12-10 1,8-9-16,9-6 0,8-5 0,5-4 15,5-1 1,5-5-16,-4 3 0,2-4 0,-7 2 16,-9 5-16,-7 6 0,-9 4 15,-6 5-15,-5 1 0,-3 3 16,-2 3-16,-2 2 0,-1 0 16,-1 2-16,1-2 0,-1 1 0,2 0 0,3 0 0,8-2 15,8-1-15,2 1 0,1 0 16,1 0-16,-2-1 0,-3 4 15,-2 1-15,-6 3 0,-4 2 16,-8 5-16,-6 2 0,-8 6 16,-8 6-16,-6 2 0,-6 3 15,-9 5-15,-7 5 16,-11 8-16,-2 1 0,-10 11 16,0-2-16,-2 3 0,9-8 15,-18 17-15,13-11 0,17-15 16,13-9-16,10-6 0,9-5 15,4-4-15,2-1 0,3 3 16,2 1-16,5 0 0,4 0 0,4-6 16,1 6-16,1 0 0,-2 1 0,0 2 15,1 1-15,-1-2 0,1-3 16,-1-4-16,2-3 0,-1-8 16,2-2-16,4-8 0,5-4 15,7-12-15,7-6 0,-7 4 16,-4 4-16,-5 2 0</inkml:trace>
  <inkml:trace contextRef="#ctx0" brushRef="#br0" timeOffset="2638.3397">18280 3449 0,'0'0'16,"0"0"-16,13-3 0,-3 2 15,2 0-15,4 2 0,1 2 16,1 2-16,0 3 0,2 6 0,-1 6 0,-1 2 15,-2 1-15,0 5 0,-2 3 16,0 13-16,-1 0 0,-5 4 16,-1 2-16,-3 10 0,-2-1 15,-5 0-15,-1-1 0,-2 8 16,0-5-16,-3-6 0,-1-3 16,0-5-16,1-4 15,-5 4-15,-3-6 0,-5-6 16,-3-6-16,-5-5 0,-3-2 15,-10-5-15,-5-4 0,-10-12 16,-3-10-16,6-6 0,5-6 0,0-13 16,0-11-16,10-5 0,7-2 15,-4-27-15,13 9 0,7 10 0,4 9 16,9 9-16,6 4 0,3 11 16,1 6-16,0 10 0,-2 5 15,-1 4-15,2 0 0,1 6 16,3 3-16,-1 4 0,-1 3 0,-2 6 15,1 4-15,-4-5 0,-2 2 16,-1-2-16,-3 0 0,2-4 16,1-5-16,1-4 0,0-2 0,6-9 15,2-5-15,12-12 0,9-8 16,7-1-16,6-1 0,8-2 0,-2 5 31,-6 6-31,-4 7 0,-3 5 0,-5 6 0,-9 6 0,-6 5 16,-8 7-16,-7 5 0,-8 2 15,-6 4 1,-4 2-16,-2 3 0,0 0 16,2-1-16,1-4 0,3-4 15,3-4-15,3-5 0,3-1 16,1-4-16,9-6 0,6-5 0,9-10 16,8-6-16,0 1 0,-6 4 15,-6 4-15</inkml:trace>
  <inkml:trace contextRef="#ctx0" brushRef="#br0" timeOffset="2925.6728">19073 2989 0,'0'0'0,"0"0"0,0 0 0,5 36 16,-3-17-16,-1 7 0,-1 6 15,-2 11-15,-1-1 0,-4 13 16,-2-1-16,0-4 0,-1-5 0,-1 2 0,1-7 16,1-7-16,1-6 0,4-8 15,1-6-15,1-10 0,1-9 16,0 2-16,0 1 0,0 1 0</inkml:trace>
  <inkml:trace contextRef="#ctx0" brushRef="#br0" timeOffset="3324.9074">19436 2795 0,'0'0'0,"16"-2"0,6-2 16,8 3-16,0 1 0,10 4 15,2 3 1,0 6-16,-7 4 0,-12 9 15,-9 4-15,-11 1 0,-7 2 0,-16 3 16,-13 4-16,-8 1 0,-5-2 16,-16 6-16,-4 1 0,4-4 15,11-12-15,-6 4 0,16-11 16,22-9-16,7-5 0,6-7 16,2-3-16,6-2 0,6-3 0,9 3 15,6 1-15,6 2 16,3 0-16,-4 0 0,-1 1 0,-10 1 0,-4 1 15,-4 5-15,-3 5 0,-5 1 16,-3 2-16,-13 5 0,-8 4 16,-3 4-16,-4 2 0,-12 8 15,-9 6-15,-3-2 0,-2-4 16,-14 10-16,-5 2 0,-1 3 16,8-7-16,-18 16 15,16-9-15,18-9 0,13-9 16,15-12-16,11-6 0,15-13 15,10-7-15,25-22 0,14-18 16,-31 25-16,-5 5 0,-4 4 16</inkml:trace>
  <inkml:trace contextRef="#ctx0" brushRef="#br0" timeOffset="3540.7043">19668 3491 0,'5'-2'0,"17"-5"0,15-4 0,8-1 0,-1 1 16,15 4-16,11 0 0,2 7 15,-8 4-15,11 14 0,-17 8 16,-13 2-16,-9 0 0,-17 7 15,-10 2-15,-5 2 0,-6 1 16,-7 4-16,-7 4 0,5-17 0,-2 3 16,-17 26-16,-4-2 0,-1-9 0,-3-6 15,-8 5-15,-6 2 0,-1-9 16,0-6-16,-14-3 0,-11-1 16,2-8-16,0-5 0,-6-15 15,-3-10-15,27 2 0,17 1 0,13 1 16</inkml:trace>
  <inkml:trace contextRef="#ctx0" brushRef="#br0" timeOffset="3715.0505">19636 3663 0,'0'0'0,"0"0"16,0 0-16,-14 18 0,14-18 0,-22 25 15,-2-6-15,-3 5 0,-4 0 16,-16 12-16,-6 2 0,3 0 0,3 0 15,-9 5 1,-3 1-16,12-8 0,10-9 0,12-7 16,13-9-16,16-12 15,13-10-15,-7 3 0,-3 2 16,0 2-16</inkml:trace>
  <inkml:trace contextRef="#ctx0" brushRef="#br0" timeOffset="3863.9218">19862 3791 0,'0'0'16,"0"0"-16,0 0 0,-18 16 15,18-16-15,-27 22 0,6-4 16,-3 2-16,-4 4 0,-21 17 16,-9 8-16,-16 13 0,-1 0 0,-13 17 15,2 1-15,1-5 16,15-16-16,-7 3 0,16-11 0,19-16 0</inkml:trace>
  <inkml:trace contextRef="#ctx0" brushRef="#br0" timeOffset="4651.1539">21082 2837 0,'0'0'0,"0"0"0,0 0 0,0 0 16,8 23-16,-8-23 0,6 21 15,-6-21-15,8 26 0,-2-14 16,1 0-16,-2-1 0,1 0 0,-1-1 0,2 0 16,-2-1-16,0-3 0,0 2 15,1 1-15,-2-1 0,0 0 16,-2-1-16,-5 2 0,1-3 16,0 1-16,0-2 0</inkml:trace>
  <inkml:trace contextRef="#ctx0" brushRef="#br0" timeOffset="4952.124">20735 3186 0,'0'0'0,"0"0"0,0 0 16,20-5-16,-20 5 0,34-6 0,-5 1 15,3 1-15,2 2 0,13-2 0,3 3 16,-4 1-16,-2 1 0,2 8 15,-8 4-15,-9 1 0,-8 4 0,-11 10 16,-13 4-16,-4 2 16,-5 2-16,-10 6 0,-8 5 15,-2 0-15,-2-2 0,-8 12 16,-1 2-16,0 2 0,6-2 0,4-7 0,2-3 16,7-11-16,5-4 0,3 9 15,8-8-15,9-19 0,5-3 16,9-2-16,9 0 0,5-3 0,4-2 15,11-8-15,11-5 16,5-4-16,2-3 0,-9 2 16,-16 4-16,-10 3 15</inkml:trace>
  <inkml:trace contextRef="#ctx0" brushRef="#br0" timeOffset="6055.3449">21749 3021 0,'0'0'0,"0"0"0,26-8 0,-9 6 15,4 1-15,12 1 0,5 1 16,-2 1-16,1 4 0,2 3 16,-3 4-16,-10 3 0,-7 2 0,-14 5 15,-11 3-15,-10 2 0,-7 0 16,-14 6-1,-9 0-15,-1-3 0,-2-1 0,-5 2 16,4-4-16,3-5 16,4-5-16,3 2 0,7-5 15,4 4-15,5 1 0,4 1 16,0 3-16,3 3 0,4 2 0,2 4 16,1 3-16,4 1 0,1-3 15,2 7-15,1 3 0,1 1 0,2 0 0,0-3 16,0-4-16,2-4 0,2-2 15,-1-3-15,0-4 16,2-9-16,1-2 0,3-9 0,2-4 16,2-10-16,1-6 0,6-12 15,7-9-15,1-6 0,0-4 16,10-12-16,1-3 0,-2 4 0,0 3 16,2-3-16,-2 7 0,-5 10 15,-4 7-15,2-2 0,-12 10 0,-11 17 16,-5 7-16,-1 4 0,-4 4 15,1 5-15,-1 5 0,-1 5 16,-3 5-16,0-1 0,-3 2 16,-1 3-1,0 5-15,0 6 0,1-1 0,2-2 16,-2-5-16,2-4 0,2-3 16,0-8-16,2-4 0,1-5 15,1-4-15,-2-5 0,1-3 16,-4-6-16,-5-4 0,-4-10 15,-4-8-15,4-3 0,2-1 16,3-5-16,4 4 0,3 4 0,3 4 0,-1 5 16,0 5-16,0 4 0,0 4 15,-3 5-15,-1 4 0,-2 3 16,-2 2-16,-2 7 0,-1 6 16,-1-1-16,-1 0 0,2-2 15,1-1-15,2-4 0,3-1 16,5-6-1,4-2-15,10-4 0,6-5 16,8-4-16,7-4 0,11-6 16,2-4-16,-3-3 0,-2-4 15,3-4-15,-4-1 0,-1-3 16,-3 3-16,-9 8 0,-3 7 0,-3 5 16,-2 4-16,-2 8 0,0 5 15,3 3-15,2 5 0,-4 2 0,-1 3 0,3 4 16,3 1-16,0 5 0,1 1 15,2 4-15,0 3 0,-1 4 16,-2 2-16,2 8 0,-1-2 16,-6-4-16,-3-4 0,-11 4 15,-6 1-15,-9-3 0,-5-4 0,-9-1 16,-6-1 0,-5-4-16,-6-4 0,-12-5 15,-10-3-15,-12-2 0,0-6 16,6-7-16,2-5 0,18-5 15,11-2-15,5-14 0,21-2 16,15 13-16,11 1 0,12 2 16,12 0-16,7 3 0,6 2 0,4 2 15,3 2-15,-2 7 0,1 4 0,-1 0 16,1 3-16,-2 4 0,-1 1 16,16 18-16,-12 3 0,-10-8 15,-9-6-15,-11 3 0,-9 4 16,-15-1-16,-8 0 15,0-17-15,2-4 0,1-3 0</inkml:trace>
  <inkml:trace contextRef="#ctx0" brushRef="#br0" timeOffset="6403.3061">20809 4943 0,'0'0'0,"0"0"0,0 0 15,30-18-15,-30 18 0,36-14 0,-7 4 16,5 1-16,5 0 0,13-1 16,4 3-16,3 3 0,-7 2 0,-1 5 15,-11 5-15,-10 6 0,-9 4 0,-9 7 16,-7 4-16,-9 5 0,-6 4 15,-8 7-15,-8 4 0,2-4 16,1-2-16,0 5 0,3-3 16,4-9-16,4-6 0,6-4 15,6-5-15,5-8 0,5-2 0,14-7 32,12-6-32,11-10 0,10-9 0,13-8 15,9-7-15,-19 9 0,-15 8 16,-12 3-16</inkml:trace>
  <inkml:trace contextRef="#ctx0" brushRef="#br0" timeOffset="7660.8485">21861 4534 0,'0'0'0,"0"0"15,0 0-15,33-5 0,-33 5 0,47 0 16,-14 1-16,0 3 0,0 1 15,4 4-15,-6 2 0,-8 0 16,-6 2 0,-4 2-16,-9-2 0,-8 2 0,-6 1 0,-7 2 0,-4 0 15,-2 0-15,-1 0 0,-4 2 16,-2-1-16,3 3 0,1-1 16,0 8-16,2 3 0,1 0 15,2 0-15,1 6 0,2 5 16,3-1-16,2-1 15,0 6-15,3 1 0,4-4 16,0-3-16,3-2 0,0-3 16,1-8-16,0-5 0,4-6 15,-1-4-15,0-4 0,0-2 0,7-9 16,6-8-16,6-8 0,3-9 16,8-11-16,6-8 0,-1-2 15,-1-2-15,3-7 0,-1 1 0,-4 8 16,-2 4-16,-3 3 0,-4 8 15,-8 9-15,-5 7 0,-2 9 16,0 6-16,-3 9 0,1 4 0,-4 9 16,-2 6-16,-2 1 0,-2 3 15,-1 4-15,-2 2 0,-1-1 32,2 0-32,-6 0 0,-3 1 15,-1-2-15,4-7 0,-1-5 0,-1-4 16,-3-6-16,1-4 0,0-9 15,-3-7-15,-2-9 0,-1-6 16,0-8-16,0-8 0,6-4 16,4-4-16,7-2 0,8 6 15,1 5-15,2 6 0,1 5 0,-1 3 16,0 7-16,-2 7 0,0 4 0,-2 2 16,0 1-16,2 0 0,-3 11 15,0 8-15,-3 0 0,-1 4 16,-2-2-16,-2 3 0,1-3 15,0-2-15,2-2 0,2-3 16,0-4-16,1 0 16,4-4-16,4-5 0,7-4 15,7-6-15,7-6 0,4-4 16,-4-6-16,-3-4 0,-3-7 16,-1-6-16,-2 3 0,-4 9 15,1-5-15,3-2 0,-2 9 16,-3 6-16,-1 2 0,-3 3 15,-3 4-15,-2 4 0,-3 6 0,-1 1 0,0 1 16,1 1-16,-1 5 0,0 3 16,2 5-16,1 3 0,1 5 15,3 3-15,1 4 0,1 4 16,0 2-16,0 4 0,0-4 16,0-2-16,3 3 0,-1-5 15,-1-4-15,0-5 0,6-3 0,5-5 0,0-6 16,5-3-16,5-6 0,4-3 15,6-6-15,-2-3 0,-2-6 16,-3-7-16,-4 1 0,-5 0 0,-1 0 16,-7 6-16,-7 3 15,-5 5-15,-9 6 0,-8 4 16,-5 5-16,-6 4 16,-12 8-16,-9 5 0,-6 6 15,-2 5-15,-3 2 0,-1 3 16,-5 6-16,5 1 0,0 1 15,8-1-15,9-8 0,6-6 0,10-5 16,6-5-16,7-7 16,2-2-16,10-4 0,9 0 15,5-4-15,8-1 0,8-3 0,7 0 0,-10 2 16,-3 2-16,0 2 0,-5 2 16,-7 5-16,-2 4 0,-5 1 15,-4 2-15,-4 3 0,-3 4 0,-4 2 16,-1 4-16,-1-2 0,0-2 15,2-3-15,0-1 16,2-4-16,0-2 16,2-4-16,1-4 0,2-2 15,3 0-15,8-1 0,7-1 16,9-1-16,5-1 0,6-3 16,3-3-16,0 2 0,-1-1 0,7 2 15,-3 2-15,-6 1 0,-5 1 16,-7 0-16,-6 0 0,-4 0 15</inkml:trace>
  <inkml:trace contextRef="#ctx0" brushRef="#br0" timeOffset="7876.7984">23678 5000 0,'0'0'0,"0"0"0,-37 13 0,16-7 0,4 0 15,1-2-15</inkml:trace>
  <inkml:trace contextRef="#ctx0" brushRef="#br0" timeOffset="16903.4581">19618 6426 0,'0'0'16,"0"0"-16,0 0 0,21-10 0,-21 10 15,22-9-15,-7 0 16,0-1-16,0 0 0,5-2 0,2-1 15,6-4-15,-1 2 0,3-3 16,1-1-16,1 1 0,0-2 16,11-5-16,2-2 0,-3 1 0,-2 3 15,11-8-15,1 2 0,-2 1 0,-4 2 16,10-6-16,-2-1 16,-8 5-16,-4 4 0,3-4 0,3-1 15,-5 3-15,-4 4 0,4-4 16,-1 0-16,-6 2 0,-3 0 15,2 2-15,0 1 0,-4 2 0,-3 2 0,0-3 16,-2 0 0,0 2-16,-2 2 0,2-2 0,2 1 15,-7 2-15,-2 3 0,-2-1 0,0 2 16,-1 1-16,1 2 0,-1-2 16,2 0-16,-6 3 0,-1 1 15,0 0 1,-1 2-16,-2 1 0,-1 0 0,-2 1 15,-1 0-15,0-1 0,-1-1 16,2 1-16,0 0 16,-2 0-16,2 0 0,-2 1 0,0-2 15,1 1-15,-1 0 0,0 1 16,1-1-16,-1 1 0,0-1 16,0 0-16,2 0 0,-1 1 0,1-2 0,0 0 15,1 0-15,-1 0 16,2 2-16,1-2 0,2-1 15,-1 2-15,1-2 0,0 1 0,1 0 16,0 0-16,0 0 0,1-1 16,1 0-16,0 0 0,0 0 0,-1 2 31,0-2-31,-1 2 0,0 1 0,-1 1 16,0 0-16,-1 1 15,-1 0-15,-3 2 0,0 0 0,-2 0 16,0 0-16,0 0 0</inkml:trace>
  <inkml:trace contextRef="#ctx0" brushRef="#br0" timeOffset="18508.4905">19583 6644 0,'0'0'0,"0"0"0,0 0 0,0 0 16,0 0-16,0 0 0,0 0 15,-17-17-15,17 17 0,0 0 16,-3-19-16,3 19 0,3-19 0,2 7 16,0-2-16,3-1 0,2-1 0,2-2 15,4-2-15,-1-1 0,2 0 16,7-11-16,1-1 0,2 0 15,0 3-15,8-9 0,2-1 16,-1 2-16,0 1 0,8-8 16,1 0-16,-3 3 0,-3 3 0,10-11 31,1 0-31,-2 5 0,1 5 0,8-10 16,1-1-16,-5 3 0,-4 4 15,27-21-15,-1 6 0,-11 9 16,-8 6-16,1 2 0,2 1 15,-8 0-15,-2 4 0,4-1 16,2 0-16,-4 3 0,-4 4 0,5-2 16,2 0-16,-8 3 0,-4 0 0,6-1 15,5 1-15,-6 5 0,-3 1 16,2 1-16,3-2 0,-7 2 16,-4 3-16,5-3 0,3 2 15,-9 1-15,-5 2 0,7 0 16,4 2-16,-4 3 0,-2 1 0,0-2 15,2-1 1,-5 3-16,-2 2 0,2 0 16,2 0-16,-4 3 0,-3 1 0,-4 2 15,-3 2-15,-8 2 16,1 1-16,2 0 0,-1 0 16,-1 2-16,-2 2 0,-2-2 15,0 1-15,0 1 0,-1 2 0,-3 1 16,1 0-16,1 0 0,1 1 0,0 2 15,0 1 1,-4-1-16,0 2 0,-1-2 0,1 0 16,-1 1-16,1 0 0,-2 3 15,0 1-15,-2 3 0,0 0 0,0 1 16,0-1-16,0 0 16,-1-1-16,-2 0 0,-1 2 0,1 1 0,0 0 0,-1 2 15,-2 2-15,0 0 0,2-3 0,-1 2 16,-2 0-16,1-1 15,1 1-15,-2 2 0,0-1 16,0 0-16,1 0 0,0 0 16,-1 1-16,1 1 0,-1-1 0,2 1 15,-1-1 1,0 0-16,1 0 0,0 5 16,-1 2-16,2-8 0,1-1 0,-1 8 15,0 1-15,-1-4 16,2-1-16,0 1 0,0 1 0,0-1 15,-1-1-15,1 1 0,1 1 16,-1-1-16,0-1 0,-2 3 16,1 4-16,0-3 0,0 0 0,0-2 15,-1 0-15,1-1 0,0-1 16,0 2-16,-1 3 0,1-2 0,1-1 16,-1 1-16,-1 2 15,0 0-15,1 0 0,-1 1 16,-1 3-1,-1-2-15,0 0 0,-1 5 0,2 2 16,-1-3-16,0-2 0,-1 4 16,0 1-16,0-4 0,2-4 15,-1 3-15,2 3 0,-1-3 16,-1-3-16,2 4 0,0 1 16,-1-1-16,2 0 0,-1 1 0,-2 0 15,1-1-15,0-2 0,0 3 16,1 1-16,1-2 0,-1-1 0,0 8 15,0 1-15,0-10 0,-1-1 0,0 7 16,1 2-16,-1-8 16,0-2-16,-2 8 0,2 2 0,-1-4 15,2-3-15,0 2 0,0 0 16,-1-2-16,1-1 0,0 3 16,-1 3-1,1-5-15,1-2 0,-1 3 16,-1 2-16,0-3 0,-1-3 0,0 2 15,-2 2-15,2-2 0,0-3 16,0 5-16,-2 2 16,3-12-16,0-2 0,0 11 0,1 3 15,-1-10-15,2-1 0,0 3 16,0 0-16,0-4 0,1-2 0,1 3 0,0 3 16,0-5-16,-2-3 0,2 2 15,0 1-15,0-4 0,0-1 16,2 1-16,-1 1 0,-1-7 15,0-1-15,0 1 0,1-1 16,-1-3-16,0-1 0,0-2 16,0-1-16,0-3 0,0-2 0,0 0 0,0 0 15,0-4-15,-2 2 0,2-2 16,0-6-16,0 3 0,0 0 16,0 1-16</inkml:trace>
  <inkml:trace contextRef="#ctx0" brushRef="#br0" timeOffset="20198.6129">21503 8706 0,'0'0'16,"0"0"-16,0 0 0,0 0 15,0 0-15,0 0 0,0 0 16,0 0-16,0 0 0,28-11 16,-28 11-16,36-4 0,-36 4 0,46-3 15,-17 2-15,1 0 0,0 0 0,11-1 16,2 2-16,-5 0 0,-2 0 15,2 0-15,-3-1 0,-4 1 16,-3-1-16,-4 1 0,-3-1 16,-4 0-16,-4 1 0,-5-1 15,-4 1-15,-4 0 0,-3 0 0,-8 0 16,-7 0-16,-4 0 0,-3-1 0,-16 1 16,-8 1-16,4-1 0,3 1 15,-14 1-15,-4-2 16,5 1-16,4 2 0,-2-2 0,5 1 15,12-1-15,9 0 0,7 1 16,5-1-16,4 1 0,3 0 0,4-1 16,1 0-1,0-2-15,3 1 0,10-4 16,9 0-16,3-1 0,3-1 16,11 2-16,6 0 15,-2 0-15,1 0 0,10 0 0,2 3 16,-6 1-16,-3 1 0,4 0 15,-4 0-15,-9 1 0,-7 1 0,-6 1 16,-5 0-16,-2-2 0,-4 1 0,-8 0 16,-4 3-16,-5-1 0,-2 0 15,-11-2-15,-10 0 0,-3 0 16,-1 0-16,-12-3 0,-4-3 16,8 0-16,3 0 0,2 2 15,7 1-15,10 0 0,6 0 0,2 0 16,3 0-1,2 0-15,1-1 0,8 2 16,4 4-16,5-2 0,5 0 16,-3 0-16,-3-1 0,-2-1 15</inkml:trace>
  <inkml:trace contextRef="#ctx0" brushRef="#br0" timeOffset="20554.1943">21862 9678 0,'0'0'15,"0"0"-15,0 0 0,-9 22 0,9-22 16,-19 32-16,3-7 16,-1 0-16,1 2 15,-11 14-15,-3 5 0,-5 9 16,2-5-16,-8 11 16,-1 0-16,8-10 0,7-8 0,0-2 15,5-9-15,7-11 0,5-7 16,3-4-16,2-2 15,0-3-15</inkml:trace>
  <inkml:trace contextRef="#ctx0" brushRef="#br0" timeOffset="20832.9029">21772 9862 0,'0'0'0,"0"0"16,0 0-16,0 0 0,0 0 0,0 0 16,16 33-16,-11-15 0,1 3 15,-1 4-15,1 3 0,-2 0 16,1-2-16,0 7 15,1-3-15,-2-5 0,0-3 16,-1-4-16,0-3 16,0-2-16,0-2 0,2-5 0,2-2 15,2-4-15,2-1 0,4-9 16,5-6-16,-2-4 0,-1-4 16,2-5-16,1-5 0,4-9 15,-1 0-15,4-6 0,-2 0 0,-3 6 0,-3 6 16,-2 0-16,-2 5 15,-5 10-15,-3 5 0,-1 8 0,-1 7 16,-1 9-16,-2 8 0,-1-5 16,0-2-16,0-2 0</inkml:trace>
  <inkml:trace contextRef="#ctx0" brushRef="#br0" timeOffset="21186.4237">22366 9999 0,'0'0'16,"0"0"-16,0 0 0,0 0 15,0 0-15,0 0 0,0 0 0,0 0 16,0 0-16,0 0 0,-20-5 16,20 5-16,-32 14 0,32-14 0,-39 18 15,19-7-15,-1 0 0,-4 3 16,1 1-1,3-2-15,2 0 0,4-4 0,0 0 0,4-2 16,4 0-16,7-5 0,6-2 0,4-2 16,4 0-16,5-2 0,4 2 15,-1 0-15,0 0 0,-1 3 0,-1 3 16,2 4-16,-3 3 0,-1 2 16,-2 1-16,-3-1 0,0-1 0,-5-2 15,-1 0-15,-3-5 16,1 0-1,-1-3-15,2-3 0,0-3 0,1-3 16,-1 2-16,-1 1 0,-1 0 16</inkml:trace>
  <inkml:trace contextRef="#ctx0" brushRef="#br0" timeOffset="21777.3856">22629 10074 0,'0'0'0,"0"0"0,0 0 0,0 0 16,0 0-16,0 0 15,0 0-15,14 26 0,-14-26 0,5 18 0,-5-18 16,4 16-16,-2-10 15,2-1-15,-1-1 0,5-6 0,4-2 16,1-4-16,3-2 0,0-5 16,3-3-16,0-3 0,-1-1 15,5-4-15,1 1 0,-5 6 16,-2 3-16,0-1 16,-5 5-16,-5 4 0,-3 7 15,-8 5-15,-3 4 0,-2 7 16,-1 2-16,-3 4 0,-3 1 15,-2 5-15,0-2 0,0 1 16,1 2-16,2-6 0,5-2 16,8-7-16,5-3 0,7-3 15,5-4-15,9-6 0,9-7 16,0-3-16,0-4 0,8-5 16,0-1-16,-6 3 0,-5 6 0,-7 3 15,-4 4-15,-5 3 16,-3 1-16,-3 9 0,-3 7 15,-2 5-15,-3 4 0,-6-3 0,-3 3 16,-1-2-16,0-1 0,-1 6 0,1 1 16,4-3-16,1-1 0,3-5 0,3-3 15,4-4 1,1-1-16,8-3 0,4 0 16,5-5-16,4-3 0,2-8 15,0-4-15,-1-1 0,-3-1 0,4-2 0,-2-1 16,-4 5-16,-4 3 0,-3 3 15,-4 2 1,-4 2-16,-3 0 0,-3 3 0,-2 1 16,1 4-16,-2 3 0,-3 4 0,-3 6 15,0-2-15,-2 1 0,-10 6 0,-5 2 16,-6-2-16,-3-3 0,-9-3 16,-8-3-16,3 0 15,11-3-15,7-3 16</inkml:trace>
  <inkml:trace contextRef="#ctx0" brushRef="#br0" timeOffset="83530.599">19909 11773 0,'0'0'0,"0"0"0,0 0 16,-17-12-16,17 12 0,-25-15 0,7 5 15,-3-1-15,-2-2 0,-15-4 16,-6-2-16,0 2 16,0 0-16,-20-3 15,-7-1-15,-9-2 0,4 3 16,-20-2-16,-3 4 0,8 5 16,9 4-16,-44 0 15,-10 2-15,26 5 0,17 1 0,-6 7 16,-4 5-16,12-4 0,11 1 15,-11 6-15,-7 5 0,13 0 16,9-1-16,-10 6 0,-6 4 16,8-4-16,7-1 0,-8 7 15,-5 7-15,17-2 0,10 2 0,-11 5 16,-7 5-16,13-3 0,8-4 16,-2 7-16,-4 6 0,10-5 15,10-4-15,-2 11 0,-3 8 16,5-12-16,4-6 0,4 9 15,5 8-15,8-9 0,5-4 0,1 3 16,3 4-16,0-6 16,3-4-16,5 2 0,5 0 0,3-8 15,2-5-15,3 8 0,1 6 16,6-9-16,4-7 0,5 9 16,4 5-16,-1-6 0,-2-5 0,10 8 15,8 5-15,-7-11 0,-4-7 16,9 5-16,8 4 0,-6-9 0,-1-5 15,11 3-15,8 3 16,-7-4-16,-5-2 0,12-2 16,12-1-16,-5-9 0,-2-4 0,6 3 15,6 2-15,-4 2 16,-3 2-16,10-5 0,8-4 0,-10-6 0,-6-3 0,11 1 16,11 0-16,-6 0 0,-4-1 15,11-1-15,10-2 16,-14-2-16,-8-1 0,11-4 15,10-2-15,-12 2 0,-7-1 0,13 2 16,8-1-16,-13-2 0,-12 0 0,9-1 31,7-1-31,-9 5 0,-5 3 0,8-5 16,5-5-16,-10 2 0,-5-1 16,8-6-16,8-3 15,-13 2-15,-7 3 0,9-1 16,6-1-16,-11 1 0,-10-1 0,4-3 15,2-3-15,-9 6 0,-5 5 16,3-6-16,1-6 0,-10 5 0,-8 3 0,4-5 16,2-3-16,-11 1 0,-8 2 15,0-5-15,0-4 16,-7 4-16,-5 1 0,-5-5 0,-1-5 16,-5 2-16,-2 1 0,-5-9 15,-2-6-15,-4 7 0,-2 4 16,-5-8-1,-2-7-15,-3 0 0,-2 1 0,-11-7 16,-9-3-16,7 9 0,3 6 16,-10-10-16,-8-6 15,6 7-15,5 4 0,-12-5 0,-8-2 16,6 9-16,4 7 0,-9-6 16,-4-6-16,4 11 0,2 8 0,-13-6 15,-8-6-15,9 9 0,7 5 0,-12-4 16,-8 0-16,4 6 0,4 4 15,-10-5-15,-7-3 16,4 3-16,5 4 0,-8 4 0,-7 4 16,8 5-16,3 4 0,-15-1 15,-12 0-15,7 0 0,5 2 16,-12 6 0,-6 4-16,13 3 0,12 4 0,-10 4 15,-5 3-15,10 4 16,8 4-16,-8 3 0,-7 3 0,6-1 15,6-2-15,-9 10 0,-4 8 16,14 1-16,11 2 0,-9 4 16,-5 3-16,6 2 0,6 1 15,-4 8-15,-1 7 0,13-11 0,11-8 0,-1 7 16,1 4-16,2 4 0,1 3 16,4 8-16,2 6 15,8-6-15,3-4 0,5 9 0,3 7 16,0-6-16,1-5 0,2 4 15,3 3-15,9-6 0,5-3 16,4 5-16,4 3 0,2-8 0,2-5 0,6 2 16,4 3-16,2-7 0,3-6 15,11 4-15,9 2 16,-4-9-16,-2-4 0,11 0 0,6 2 16,2-4-16,2-4 0,7 4 15,6 2-15,-1-11 0,-1-6 0,13 5 31,10 5-31,-8-10 0,-5-7 0,12 1 16,8 1-16,-6-5 16,-5-2-16,10-3 0,5-1 15,0-5-15,1-4 0,16-3 0,10-4 0,-19-2 0,-14-3 16,3-6-16,2-4 0,5-2 16,5 0-16,0-2 0,1-1 15,-6-2-15,-2-4 0,4 1 16,5-2-16,-6-3 0,-4-3 15,10-7-15,5-2 16,-17 4-16,-12 5 0,-6 0 0,-3-1 16,-4-5-16,-3-4 0,0-4 15,-1-2-15,-11 2 0,-8-1 16,-2 0 0,-3 1-16,-8-5 0,-5-3 0,-5-2 15,-1-2-15,-6 4 16,-5 4-16,-7-10 0,-6-5 0,-5-2 15,-2 1-15,-9 1 0,-5-1 16,-3 5-16,-1 2 0,-4-5 16,-2-2-16,-5-1 0,-4 0 15,-4 3-15,-4 1 0,2 4 0,1 1 0,-9 0 16,-6-1-16,0 7 16,0 4-16,-4 2 0,-2-1 0,0 6 15,1 5-15,-9-1 0,-5-1 16,3 5-16,3 3 0,-8 2 15,-3 0-15,0 4 0,-1 1 16,-4 5-16,-4 3 0,0 5 0,1 3 0,-6 3 16,-4 0-16,5 8 0,2 3 15,-1 5-15,-1 3 0,-1 3 16,1-1-16,-3 4 0,-3 2 16,5 1-16,4 0 0,-8 12 15,-2 7-15,11-2 0,7 0 0,3 3 31,3 2-31,1-2 0,3-2 0,-3 10 16,-3 5-16,14 1 16,10 1-16,9-6 0,8-1 0,6-4 15,3-2-15,2-2 16,0 0-16,11-1 0,4-2 0,8-2 16,4-2-16,3-1 0,1 1 15,4-3-15,1 0 0,4 0 0,5-2 0,5-1 16,5 0-16,1 0 0,2 1 15,1-1-15,-1 1 16,1-1-16,1 0 0,3 2 0,2 1 16,5 2-16,2 1 0,6 1 15,5-1-15,-2 2 0,-1 1 16,-1-4 0,-3 1-16,3-2 0,2 3 0,8-7 15,8-4-15,-1-5 0,2-4 16,-22-7-16,-15-5 0,-9-3 15</inkml:trace>
  <inkml:trace contextRef="#ctx0" brushRef="#br0" timeOffset="85103.4367">19755 6406 0,'0'0'0,"0"0"0,0 0 15,0 0-15,0 0 16,0 0-16,-7-20 15,7 20-15,0 0 0,0 0 0,0-22 16,0 22-16,0 0 0,5-22 16,-5 22-16,7-17 0,-2 8 0,4-4 15,3 1-15,1 0 16,3-1-16,1 0 0,4-1 16,2-1-16,4 0 0,9-3 0,2-1 15,0 1-15,1 0 0,10-5 0,1-1 16,-3 1-16,-3 0 0,9-2 15,0 2-15,-5 0 0,-5 3 16,9-4-16,-1 3 0,-5 1 16,-6 1-16,2-1 0,1 2 15,-3 0-15,-3 1 0,2 0 0,1 0 0,-4 2 16,-2 1-16,0-1 0,1 1 16,-3 2-16,0-1 0,-1 1 15,1-1-15,-4 3 0,-4 2 16,3 0-16,1 0 0,-2 2 15,-3 2-15,-2-1 0,0 0 16,-7 1-16,-1 2 16,3 1-16,1-1 0,0 0 15,0-2-15,0 2 0,3 2 16,-6 0-16,-2 2 0,1-1 16,-1 3-16,0-1 0,0 1 15,1 1-15,2 1 0,-2 0 0,-1 1 16,-1 2-16,-1-1 0,0 2 15,-1 1-15,-2-1 0,1 3 0,-2-1 16,-1 2-16,-1-1 0,1 1 16,-2-2-16,0 2 0,1 0 15,-2 2-15,0-1 0,0-1 0,1 2 16,-1 2-16,-1-1 0,0 0 16,0 2-16,0 1 15,0 0-15,0 1 16,1 0-16,-1 1 15,0-2-15,1 0 0,0 7 0,0-1 16,-1 0-16,1-1 0,0 3 16,0 1-16,1-1 0,1-1 0,-1-3 15,-1-3-15,0 4 0,0-1 16,1 3-16,-1 2 16,0-3-16,0-3 0,1 3 0,-1 1 0,0 0 15,-1-3-15,1 0 0,0-1 16,0 0-16,-2 1 0,3 1 15,1 1-15,1-2 0,0-3 0,1 2 16,-1 4-16,1-1 0,-1 0 16,-1 2-16,-2 4 0,-4-3 15,-5-1-15,1-2 0,2-6 0,1-4 0</inkml:trace>
  <inkml:trace contextRef="#ctx0" brushRef="#br0" timeOffset="93135.0739">24665 7461 0,'0'0'0,"0"0"0,0 0 16,0 0-16,0 0 0,0 0 0,33-4 0,-33 4 15,32-5-15,-8 3 0,3-1 16,4 1-16,3 0 0,16-1 16,5-3-16,0 1 0,1-1 15,19-3-15,5-1 16,9-5-16,-5-1 16,16-3-16,0 2 0,3-6 15,-12-2-15,37-18 0,-11-4 0,-22 3 16,-17 2-16,-3-8 0,-3-6 15,-4 2-15,-3 1 0,1-12 16,2-8-16,-9 1 0,-5 3 16,6-4-16,4-2 0,-8 8 0,-3 7 15,3-11-15,4-4 16,-10 6-16,-6 6 0,-1-10 16,1-4-16,-3 5 0,-2 5 0,-1-7 15,2-4-15,-5 4 0,-3 5 0,-5-2 0,-4-3 16,-1 3-16,-1 2 0,1 0 15,1-1-15,-3 7 0,-3 7 0,-4-6 16,-2-3-16,-6 6 16,-1 4-16,-4-5 0,-3-2 15,1 8-15,0 2 0,-6-3 0,-5-1 16,-2 6-16,-3 5 0,-6-5 16,-7-5-16,3 9 0,3 5 0,-15-6 15,-10-5-15,2 4 16,3 3-16,-8-1 0,-5 1 15,-3 3-15,-2 2 16,-4-2-16,-3 0 16,8 5-16,3 4 0,-10 0 0,-10 3 15,7 2-15,2 2 0,-8 3 16,-7 3-16,6 1 0,3 1 0,-4 6 16,-1 2-16,5 9 15,4 5-15,-7 1 0,-4 1 0,8 3 16,5 1-16,-2 6 0,-2 2 15,8 1-15,5 1 0,-3 9 0,-3 7 16,7 5-16,4 1 0,-5 6 16,-4 3-16,5 1 0,2 3 0,1 8 15,0 6-15,4-5 16,3-4-16,-1 9 0,1 4 16,9-1-16,7-4 15,1 9-15,0 5 0,4-7 16,4-5-16,3 12 0,1 9 15,3-7-15,3-5 0,-1 8 16,1 8-16,3-10 0,3-5 0,2 9 16,4 8-16,3-14 0,2-10 15,5 1-15,1 3 16,5-9-16,1-7 0,10 5 0,6 0 0,-2-7 16,-2-6-16,10-4 0,8 0 15,2-9-15,0-4 0,7 5 16,4 3-16,-4-7 0,-2-5 15,12 3-15,7 1 16,-3-2-16,0 0 0,4-5 16,6-1-16,1-3 0,0-1 0,11 2 0,7 1 0,-5-5 15,-7-3-15,11 6 0,8 7 16,-6-2-16,-5 0 0,4 3 16,2 5-16,-30-13 0,-22-7 0,-14-6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1:04:28.437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18640 14541 0,'0'0'16,"-10"-12"-16,-4-6 0,-8-5 0,-2 1 16,-15-11-16,-7-3 0,-12-6 0,-3 2 0,-15-7 15,-2 1 1,0 7-16,3 6 0,-17-2 0,-13-1 16,-22-4-16,10 5 0,6 7 0,3 7 0,-1 8 15,1 4 1,-26 5-16,-16 5 15,-14 4-15,-10 4 16,46 3-16,31 3 0,-20 10 16,-12 7-16,12 4 0,9 1 0,-2 6 15,0 5-15,12-3 0,8-2 16,1 11-16,0 8 0,5 0 16,6-1-16,0 10 0,0 4 15,13-3-15,8-2 0,6 5 16,6 4-16,3-3 0,2-2 0,7-1 15,6-2-15,9-10 16,8-7-16,6 8 0,4 1 16,3-4-16,4-5 0,5 7 0,6 6 15,5-5-15,3-2 0,5-2 16,2-1-16,2-5 0,3-2 16,5 8-16,3 6 0,2-7 15,0-5-15,6 0 0,3 1 0,-4 2 0,-2 2 16,12 1-16,6 2 0,-1-11 15,-3-5-15,9 5 16,5 5-16,-7-7 16,-6-5-16,8-3 0,4 0 0,-11-6 15,-5-4-15,12 4 0,7 5 16,-5-10-16,-4-6 0,9-3 0,7-2 16,-8-2-16,-4-2 0,6-3 15,4-3-15,-3-6 16,-2-4-16,12 0 0,7-1 0,-10 0 15,-7 2-15,6-4 0,6-2 0,-8 0 16,-4 1-16,7-2 0,5-2 16,-7 1-16,-4 2 0,2-3 15,2-1-15,-1-3 0,1-2 16,-2-4-16,-2-3 0,-10 5 16,-9 5-16,8-6 0,7-5 15,-11-1-15,-6-2 0,5-4 0,4-4 0,-8-3 16,-6-3-16,4 3 0,1 3 15,-6-6-15,-4-2 16,-3-2-16,-2-2 0,-5 0 16,-3 0-16,-3-9 0,-1-8 15,-6 6-15,-1 5 0,-1-9 16,-2-6-16,-8 6 0,-5 4 16,-6-7-16,-5-5 0,-3 2 15,-3 1-15,-4-5 0,-6-4 16,1 6-16,-1 6 0,-10-6 0,-8-5 15,2 1-15,2 2 0,-9-2 16,-8-2-16,5 11 0,4 7 0,-12-3 16,-6-2-16,-1 4 0,-1 4 15,-8-5-15,-7-1 16,5 7-16,3 6 0,-11-3 0,-7-3 16,1 8-16,4 6 0,-15-2 15,-11 0-15,8 3 0,4 1 0,-10 4 16,-7 5-16,2 7 15,3 5-15,-16-1 0,-11-2 16,9 8-16,6 4 0,-13 5 16,-9 2-16,1 5 15,2 1-15,-14 11 0,-9 9 16,13 1-16,11 1 0,-16 16 16,-12 12-16,3 2 0,0 2 15,0 14-15,-2 10 0,9 2 16,8-1-16,44-26 0,30-18 15,22-12-15</inkml:trace>
  <inkml:trace contextRef="#ctx0" brushRef="#br0" timeOffset="5851.4233">12705 14415 0,'0'0'16,"0"0"-16,0 0 0,0 0 16,0 0-16,0 0 0,0 0 15,0 0-15,0 0 0,0 0 0,26-5 16,-26 5-16,0 0 0,21-5 16,-21 5-16,0 0 15,27-1-15,-16 1 0,2 1 0,-1 0 0,0 0 16,1 1-16,2 1 0,-2 1 0,0 0 15,3 0 1,0 0-16,2 0 0,2 1 0,1-1 16,1 1-16,1 0 0,1 1 15,8-1-15,1 1 0,0-1 16,-1 0-16,3-1 0,3-2 0,5 0 0,-2-1 16,2-1-16,2 0 0,0 0 15,0 0-15,8-3 0,-1-1 16,-1 1-16,-2-1 0,4 1 0,3 1 15,-2-1-15,-2-3 0,10 1 16,1-1-16,-4-1 0,-1 2 16,6-2-1,-3 3-15,-2-1 0,-3 1 0,1 1 16,2 1-16,-4-1 16,-3-1-16,3 0 0,1 1 15,-3-2-15,-2 0 0,21-1 0,-5 1 16,-7 3-16,-2 1 0,-2 0 15,-1-3-15,-2 0 0,-1-2 16,-3 1-16,0 0 0,-2 1 0,-2 0 0,-2 0 16,-1 0-16,-3 0 0,-3 0 15,-3-2-15,-1 0 16,-12 6-16,3 0 0,-1 1 16,-1 0-16,-2-2 0,-2 0 0,-1 1 15,2 0-15,-2 0 0,2 0 16,0-1-1,-2-2-15,-3 2 0,1 2 0,-2 2 16,-2-2-16,0 1 0,-1-2 16,1 2-16,0 0 15,0 0-15,1-1 0,1 0 0,2 0 16,-1 0-16,0 1 0,-1 1 16,0 0-16,-3-1 0,0 0 15,-1 1-15,-1-1 0,2 1 0,0-1 0,0 0 16,1-1-16,0 0 0,-1 0 15,0 0-15,4 1 0,-1-1 16,0 0-16,-1 0 0,0-1 16,-1 0-16,-1 0 0,-3 0 15,1 1-15,-2 0 0,1 1 16,0-1-16,1 0 0,-1 1 0,-1-1 0,1 1 16,-1-1-16,0-1 0,-1 0 15,1 0-15,1 0 0,-2 1 16,0 1-16,-1 0 0,0 0 15,1-2-15,0 0 0,0 0 16,2 0-16,-1 1 0,1 0 16,-1 1-1,1-1-15,0 0 0,-1-1 0,1 1 16,-1-1-16,1 1 0,-2-1 16,0 0-16,1 0 0,-1 0 15,1 0-15,-2 1 0,0 0 16,1-1-16,-1-1 0,0 1 15,0 0-15,0 0 0,-1 0 16,0-1-16,0 1 0,-2 0 0,2 0 0,-2 0 16,3 1-16,-3-1 0,0 0 15,0 0-15,0 0 0,0 0 16,0 0-16,0 0 0,6 0 16,-6 0-1,0 0-15,7-1 0,-7 1 0,7 0 0,-7 0 16,7 1-16,-7-1 15,8-1-15,-8 1 0,11 0 16,-11 0-16,11 0 0,-5 0 16,-1-1-16,1 1 0,-1-1 15,1 0-15,-2-1 0,0-1 16,0 1-16,-1 0 0,0 0 16,1 2-16,-2 0 0,0 0 0,0 0 15,0-1-15,1 0 0,-3 1 0,0 0 16,0 0-16,4-3 0,-4 3 15,0 0-15,0 0 0,0 0 16,4 3-16,-4-3 0,0 0 16,2 7-16,-2-7 0,0 6 15,0-6-15,0 12 0,0-4 0,0 5 16,0 3 0,0-2-16,0-2 0,0-2 15</inkml:trace>
  <inkml:trace contextRef="#ctx0" brushRef="#br0" timeOffset="13084.8512">14070 14137 0,'0'0'15,"0"0"-15,0 0 0,0 0 16,0 0-16,0 0 0,0 0 0,0 0 16,0 0-16,0 0 15,0 0-15,0 0 0,0 0 0,0 0 16,-5 22-16,5-22 0,-15 20 0,15-20 16,-28 36-16,12-15 0,-2 2 0,-5 6 15,-5 5 1,-6 10-16,2-1 0,-5 8 0,2-2 15,-1 1-15,5-9 0,6-8 32,4-5-32,4-7 0,5-8 0,6-7 15,6-6-15,-3 0 0,3 0 0,-2 0 16</inkml:trace>
  <inkml:trace contextRef="#ctx0" brushRef="#br0" timeOffset="13472.2952">14048 14394 0,'0'0'0,"0"0"0,0 0 16,0 0-16,0 0 0,4 22 15,-4-22-15,3 28 0,-3-28 0,2 34 16,0-14-16,-1 2 0,0 0 16,1-1-16,0-2 15,0-2-15,1-2 0,0 1 0,1-3 16,2-3-16,-1-2 0,2-6 0,2-4 0,3-7 0,2-4 15,5-11-15,0-7 0,-1-2 16,0-3-16,0 0 0,-1 0 16,8-7-16,5-6 15,-4 6-15,-4 5 0,-1 7 16,-1 3-16,-3 7 0,-1 4 0,-3 3 16,-2 4-1,-1 4-15,-1 4 0,-3 7 16,-1 6-16,-1 1 0,1 3 0,-5 8 15,-5 4-15,0 3 0,-2 0 16,-2 10-16,-1 4 16,1-5-16,2-3 0,-3 2 0,-1 1 15,0-4-15,1-5 0,-4-1 16,-2-5-16,3-9 0,3-5 0,2-2 16,3-2-16,0-2 0</inkml:trace>
  <inkml:trace contextRef="#ctx0" brushRef="#br0" timeOffset="13641.6048">14460 14377 0,'0'0'0,"0"0"0,0 0 16,0 0-16,0 0 0,0 0 15,27 0 1,-27 0-16,0 0 0,27 0 0,-27 0 16,0 0-16,27-5 0,-14 2 15,2-1 1,0-6-16,2-4 0,-2-1 0,0 0 0,-3 0 15,-1 3 1,-1 0-16</inkml:trace>
  <inkml:trace contextRef="#ctx0" brushRef="#br0" timeOffset="13888.8174">14739 13878 0,'0'0'16,"0"0"-16,0 0 0,0 0 0,0 0 15,0 0-15,0 0 0,0 0 0,0 0 31,0 0-31,0 0 0,-4 30 16,4-30-16,-4 29 0,1-8 16,-1 2-16,1 3 0,-2 11 15,-3 7-15,-1 2 16,-1 2-16,-3 17 0,-3 18 0,0 12 16,3-6-16,-2 16 0,2-4 15,1 6-15,3-11 0,-1 25 0,3-18 16,2-25-16,3-19 0,2-19 15,1-15-15,0-8 0,-1-5 0,0-4 16</inkml:trace>
  <inkml:trace contextRef="#ctx0" brushRef="#br0" timeOffset="14343.6495">14740 14341 0,'0'0'15,"0"0"-15,0 0 0,0 0 0,0 0 16,31 0-16,-31 0 16,31 3-16,-31-3 0,33 4 15,-13 1-15,-1-1 0,2 0 0,-2 0 16,-1 0-16,2 3 0,-4 1 15,-4 2-15,-2 1 0,-4 1 16,-5 1-16,-7 2 0,-5 2 0,-2 0 16,-2-1-16,-2 0 0,-1-2 15,2-1-15,0-1 0,1-1 16,3-1-16,4-3 0,2-1 0,3-1 16,3-2-16,6 1 0,4 1 15,8 2-15,8 0 16,-1 1-16,1 0 15,6 3-15,-1 1 0,-2 0 16,-3-1-16,-10 4 16,-6 3-16,-9 1 0,-6 2 0,-12 1 15,-8 1-15,-7 2 0,-7 3 16,-18 4-16,-9-2 0,14-7 16,11-4-16,9-5 0</inkml:trace>
  <inkml:trace contextRef="#ctx0" brushRef="#br0" timeOffset="14560.0553">15182 14536 0,'0'0'0,"0"0"0,0 0 0,-22-1 16,22 1-16,-32-6 15,32 6-15,-24-4 0</inkml:trace>
  <inkml:trace contextRef="#ctx0" brushRef="#br0" timeOffset="55537.1778">16075 15615 0,'0'0'0,"0"0"0,0 0 0,0 0 16,0 0-16,0 0 0,0 0 16,0 0-16,0 0 0,0 0 15,0 0-15,0 0 0,0 0 0,0 0 16,0 0-16,0 0 15,0 0-15,0 0 0,0 0 0,0 0 16,0 0-16,0 0 0,3-22 0,-3 22 16,0 0-16,0 0 0,0 0 15,0 0-15,0 0 0,23-9 16,-23 9-16,0 0 0,0 0 0,0 0 16,28-5-16,-28 5 0,0 0 15,0 0-15,25-6 0,-18 4 0,0 0 16,1 0-16,2 0 0,0 0 15,1 1-15,1 0 0,2-1 16,-1 2-16,0-1 0,0-2 16,1 2-16,0-1 0,0 1 0,3 0 31,0 1-31,1-1 0,1 0 16,-2 0-16,1 0 0,0 0 15,0 1-15,8 0 0,-1-1 16,0 1-16,0 1 0,-3-1 15,0 0-15,-1 1 0,-1 0 0,2-1 16,1-3-16,-1 2 0,-1-1 16,-2 2-16,-2-1 15,2 1-15,1 0 0,0 0 0,-1 0 16,2-2-16,0 0 0,-1 0 16,-2 0-16,-1 1 0,0-1 15,2 2-15,2 2 0,-1-1 16,-1 1-16,0 0 0,0 0 15,-3 0-15,1 1 0,1 1 16,-1 0-16,1 0 0,0 0 0,-1 0 16,1 1-16,-2-1 0,-1 0 15,-2-1-15,-2 0 0,-1-1 16,-2 0-16,-2-1 0,0 2 16,-2-1-16,-1 1 0,-1-1 15,-2-2-15,0 5 0,-4-2 0,-2 0 16,-3 0-16,-2-2 0,-1 0 15,-3 1-15,0-1 0,-4 1 0,-1 0 16,-7 0-16,-2-1 0,-2-1 16,-1 0-16,-2 1 0,-1 0 15,-7-2-15,1-1 0,0 0 16,0-2-16,3 3 0,0 1 0,-1 0 16,-2-2-16,-4 1 0,3 0 15,-2 0-15,-3-1 0,7 1 0,3 1 16,0 0-16,-2 0 0,4 0 15,2 0-15,1 2 0,1 2 16,2 0-16,3-1 0,1 0 16,1-1-16,5-1 0,2 1 15,3 0-15,2 1 0,2-2 16,1 1-16,2-1 16,3 0-16,-1 0 0,2-1 15,1 0-15,2 0 0,-2 1 16,2-1-16,-3 1 0,3-1 15,0 0-15,0 0 0,4 2 16,-1-4-16,3 0 0,0 0 0,5 0 16,4 0-16,-1-2 0,1 0 15,4-1-15,2 0 0,8-2 0,2-2 16,0 0-16,3 1 0,1-1 0,2 2 16,9 0-16,-1 0 15,0 2-15,1 1 0,10-2 16,2-2-16,-5 2 0,-4 4 0,2 1 15,0 2-15,-4-1 0,-3 0 16,8 5 0,-1 2-16,-7-1 0,-7-1 15,0-1-15,-2 2 0,-3-1 0,-2-1 16,-6 1-16,-3-1 16,-3 0-16,-4-1 0,-4 0 15,-2 2-15,-3-2 0,-1 0 0,0-1 16,-3 1-16,-1-3 0,0 0 15,-5 2-15,0-1 0,-3-1 0,-3 1 16,-4-1-16,-5 1 0,0-1 0,0-1 16,-6 2-16,-6 1 15,-9 1-15,0-2 0,-3-1 0,-2-1 16,-3 0-16,-1 0 0,-10 2 16,3 0-16,2-1 0,1-1 15,-10 1 1,0 1-16,6 1 0,7 3 15,-2-2-15,0 1 0,5 0 0,5 1 16,-5-2-16,2-1 16,7 0-16,6 4 0,3-3 15,1 0-15,7-2 0,1-1 0,5 2 16,3 1-16,3-2 0,2-2 16,5 1-16,1 0 0,2 0 0,-3 2 0,3-2 15,0 0-15,0 0 0,3-4 16,2 3-16,4 0 15,1-1-15,1 0 0,3 1 0,3-2 16,4 0-16,3 0 0,3-1 16,4 0-16,9-2 0,2-2 15,4 2-15,3 1 0,-1 0 0,1 1 0,12 1 16,3 0-16,0 3 0,1 2 16,11 3-16,1 2 0,-8-1 15,-5 0-15,3 0 0,-4-2 16,-9 0-16,-5-2 0,-6 0 15,-4 1-15,-8 0 0,-8 0 0,-5-1 32,-4 0-32,-3-1 0,-2-2 0,-5 1 15,-1 1-15,-3-1 0,0 0 16,0 0-16,0 0 0,0 0 16,-4-1-16,-2 3 0,-3 1 15,-4 0-15,-4-1 0,0 0 16,-3 2-16,-2 2 0,-3 0 15,-9 1-15,-3-1 0,-3 1 0,0-1 0,-3 1 16,-3-1-16,-10-1 0,0-2 16,-2 0-16,-1-1 0,4 1 15,3 0-15,-9 0 16,1-1-16,3-2 0,4 0 0,-3 0 16,3 2-16,8-1 0,5 1 0,1-4 31,0-1-31,9-1 0,7 0 0,9 1 15,3 2-15,3 0 0,3 0 16,1 0-16,1 1 0,1-1 16,2 1-16,0 0 0,0-3 15,4 0-15,4-1 0,7-1 16,6-1-16,2 0 0,4 0 0,5 0 16,5-1-16,4 1 0,2 1 0,2 1 15,2 1-15,10 1 0,0-2 16,2 2-16,0 0 15,7 2-15,-4 2 16,-1 0-16,-1 2 0,-1 2 0,-3 4 16,0-5-16,-7-3 0,-11-1 15,-7-2-15,-7 0 0,-5-1 0,-6 4 0,-3 1 0,-3-1 16,-3-3-16,-4 1 0,0 0 16,-5 3-16,-6-3 0,-2 1 15,-4 1-15,-6-2 0,-7-2 16,0 0-16,0-1 0,-7 1 15,-4-1-15,-9 2 0,-3 0 16,-1-1 0,0-1-16,2 2 0,0 1 0,-11 1 15,-2-1-15,8 1 0,4 1 16,-7-2-16,3 2 0,4-1 16,2-2-16,5 2 0,3-1 15,9-2-15,6-2 0,3 3 16,1 2-16,6-1 0,6 1 0,5-1 15,3-1-15,2 0 0,2 1 0,1-5 16,6 0-16,1 1 0,4 0 16,4 0-16,5-1 0,4-2 15,4 0-15,5 0 0,6 2 16,-1 1-16,2 1 0,12 0 16,3 2-16,1 2 0,-1 2 0,8 0 15,-3 1 1,-3 0-16,-5 2 0,-3-1 15,-1 0-15,1-1 0,-5 0 16,-10 0-16,-6 0 16,-8-3-16,-3-2 0,-2 2 0,-4 2 0,-2 0 0,-2 0 15,-6-2-15,-4-2 0,2 1 16,1-4-16,-3 4 0,-3 2 16,-2 0-16,0 0 0,-8 0 15,-6-1-15,3 0 0,-2-1 16,-11-1-16,-5 0 0,-1 1 15,1 0-15,-6 0 0,-4-1 16,-1-1-16,1-1 0,-11 2 16,-2 2-16,1 2 0,-1 2 0,-4-2 15,2-1 1,6-1-16,4 3 0,7 0 16,4 0-16,6 0 0,3 0 15,7-1-15,4-1 0,6 0 16,4-1-16,2 0 0,4-1 15,2-1-15,2 1 0,5 0 16,4 0-16,2-1 0,2-2 0,5-1 16,4-1-16,4 1 0,5-1 0,4-1 15,4 1-15,1-2 0,0 1 0,16 0 16,3 1-16,3 2 16,2 3-16,13 0 0,2 3 15,-3-2-15,-1 2 0,15 5 0,0 2 16,-7 7-16,-7 3 0,26 13 15,-13-1-15,-18 0 0,-11-1 0,-18 2 16,-11 0-16,-11-10 0,-5-7 16,-5-5-16</inkml:trace>
  <inkml:trace contextRef="#ctx0" brushRef="#br0" timeOffset="126037.2217">8015 13490 0,'0'0'0,"0"0"0,0 0 16,0 0-16,0 0 0,-16-15 16,16 15-1,-25-21-15,6 9 0,-7-1 16,-7-2-16,-4 2 0,-3 2 0,-21-2 16,-6 4-16,-14-1 0,0 4 0,-23 4 15,-4 5-15,-6 6 0,12 6 16,-13 8-16,-6 6 15,-11 12-15,20-3 0,21 2 0,16 1 16,16-1-16,13-3 0,2 9 16,2 7-16,7-4 0,4 0 0,9 6 15,4 2-15,8-3 16,6-4-16,4 9 0,3 6 16,4 4-16,1 2 0,9 3 15,9 3-15,2-12 0,4-5 0,5-2 16,3 1-16,0-6 15,1-3-15,10 0 0,6 0 16,-1-7-16,0-7 0,11-4 16,9-5-16,-6-2 0,2-4 0,8-7 15,7-8-15,-4-7 16,-4-4-16,9-5 0,4-4 16,-6-4-16,-3-2 0,4-6 15,4-3-15,-10-7 0,-7-4 0,3-7 16,3-5-16,-11 5 0,-10 4 15,-2-5-15,-2-4 0,-9 6 16,-5 4-16,-4-5 0,0-1 16,-10 5-16,-5 5 0,-6-5 15,-6-4-15,-5 5 0,-2 3 0,-9-5 16,-4-3-16,-4 1 16,-3 3-16,-12-7 0,-8-5 0,-3 2 15,0-1-15,-11 0 0,-9-1 16,-2 8-16,0 6 0,-12-1 15,-7-3-15,2 10 0,-1 5 0,-6 10 16,-5 7-16,4 2 0,6 3 16,-7 7-16,-4 5 15,11 5-15,11 2 0,-8 12 0,1 7 16,4 0-16,5-2 0,2 11 16,1 7-16,12 2 0,9 4 0,-5 9 15,-2 5-15,14 0 16,8-1-16,11 11 0,5 8 0,5-16 15,7-10-15,-3-18 0,4-12 16,-2-9-16</inkml:trace>
  <inkml:trace contextRef="#ctx0" brushRef="#br0" timeOffset="127033.5565">7593 5635 0,'0'0'0,"-17"-5"15,-3 0-15,5 2 0,-2 0 0,-10 1 16,-6-1-16,-3 3 0,-1 3 16,-13 2-16,-2 4 0,-1 2 15,1 3-15,-15 6 0,1 2 16,-8 9-16,5 4 0,2 3 15,1 1-15,-3 8 0,10 2 16,5 1-16,7 2 0,-4 17 16,13-10-16,17-8 0,13-3 15,12-10-15,9-4 0,9-8 16,6-3-16,10-8 0,8-7 16,-4-2-16,10 0 0,2-4 15,7-2-15,45-4 0,2-2 0,-2-1 16,-2 0-16,3-1 0,5-3 15,-8-2-15,-2-3 0,4-4 16,2-3-16,-9-2 0,-7 1 16,-6-5-16,-4-2 0,-13-3 0,-7-3 15,-14 0-15,-10-1 0,-10-3 16,-8-2-16,-9 0 0,-9 0 0,-8 4 16,-5 3-16,-7 5 0,-6 4 15,-16 0-15,-12 0 0,-19 8 16,-11 5-16,4 11 0,3 7 15,13 7-15,10 5 0,14-5 16,13-4-16,7-1 0</inkml:trace>
  <inkml:trace contextRef="#ctx0" brushRef="#br0" timeOffset="127237.0623">9038 5807 0,'0'0'0,"0"0"0,0 0 0,24 7 0,-24-7 16,32 19-16,-8-2 0,1 3 16,-1 3-16,2 3 0,-2-4 15,-6-4-15</inkml:trace>
  <inkml:trace contextRef="#ctx0" brushRef="#br0" timeOffset="127419.2126">9684 6150 0,'0'0'0,"0"0"0,0 0 15,0 0-15,0 0 0,22 31 16,-12-10-16,1 0 0,1 1 0,-1-3 16,-2-2-16,-1-2 0</inkml:trace>
  <inkml:trace contextRef="#ctx0" brushRef="#br0" timeOffset="128762.5016">8116 14294 0,'0'0'0,"0"0"0,6-11 0,-2 2 16,2 0-16,-1-8 16,4-6-16,2-9 0,-1 0 0,0-9 15,-2 0-15,-4 1 0,-2-1 16,-3 1-1,-3 1-15,-6-9 0,-2 2 0,-6 0 16,-3 1-16,-6 3 0,-7 1 16,-11-1-16,-4 5 0,-1 8 15,-1 5-15,-8 5 0,-5 3 16,-10 3-16,1 3 0,-4 6 16,-2 5-16,-34 7 0,11 3 0,-11 14 15,-5 10 1,12 7-16,11 4 0,9 9 0,4 3 15,3 5-15,-3 2 0,4 8 16,4 5-16,7-1 0,7 2 16,7 3-16,6-1 0,11-6 15,11-4-15,10-10 0,9-5 16,11-7-16,4-4 0,12-4 16,7-1-16,3-6 0,2-5 0,11-8 15,8-4-15,-3-1 0,0 0 16,15-3-16,12-1 0,-4-3 0,-3-2 0,12-7 15,6-4-15,6-6 0,7-4 16,21-4-16,18-3 16,-17 4-16,-14 3 0,2-9 15,1-6-15,-4 0 0,-3 1 16,-2 8-16,-2 4 0,-14 4 16,-10 1-16,-5-3 0,-3-3 15,-7 1-15,-5 1 0,-15-3 16,-7-1-16,-10 2 0,-6 1 0,-2-14 15,0-8-15,-13 3 16,-8 2-16,-12-8 0,-7-5 0,-5-1 0,-1 0 16,-13 3-16,-8 0 0,-6 13 15,-2 6-15,-8 1 0,-6 2 16,-3 5-16,-5 6 0,-6 10 16,-8 8-16,4 6 0,-1 6 0,-3 13 15,-2 8-15,14-1 16,9 0-16,22-12 15,17-9-15,10-5 0</inkml:trace>
  <inkml:trace contextRef="#ctx0" brushRef="#br0" timeOffset="129009.1132">7622 14998 0,'0'0'0,"0"0"0,0 0 0,0 0 16,0 0-16,0 0 0,0 0 15,0 0-15,0 0 0,0 0 16,0 0-16,0 0 0</inkml:trace>
  <inkml:trace contextRef="#ctx0" brushRef="#br0" timeOffset="129178.4964">7468 14791 0,'0'0'16,"0"0"-16,0 0 0,0 0 0,14 17 0,-14-17 16,6 21-16,-6-21 0,5 18 15,-5-18-15</inkml:trace>
  <inkml:trace contextRef="#ctx0" brushRef="#br0" timeOffset="129378.6726">7545 14932 0,'0'0'15,"0"0"-15,0 0 0,0 0 0,18 20 0,-18-20 16,0 0-16,0 0 0</inkml:trace>
  <inkml:trace contextRef="#ctx0" brushRef="#br0" timeOffset="130227.2782">6964 14592 0,'0'0'0,"0"0"0,0 0 0,0 0 0,0 0 15,0 0-15,0 0 16,0 0-16,23-5 0,-23 5 16,39-5-16,-13 2 0,5 1 15,8 0-15,6 2 0,13 0 16,1 1-16,15 2 0,1 2 16,7 3-16,-9 0 0,5 3 15,-7 1-15,-17-2 0,-12 0 16,-12-3-16,-9-2 0,-10-2 15,-10 0-15,-17 0 0,-11-1 16,0-2-16,-2-1 0,-10-1 16,-5 0-16,-6-1 0,-4 1 0,-15-1 15,-7 0-15,6 1 0,2 2 16,1-1-16,5 1 0,10 0 16,7 0-16,1-6 15,18-2-15,24 1 0,10 1 0,15-6 0,11-2 0,11 5 16,10 3-16,19 1 15,18 1-15,-12 2 0,-7 0 16,30 3-16,-4 2 0,-19 3 0,-12 0 16,-26-1-16,-18 0 15,-13-2-15,-9 0 0,-11-6 0,-6-3 16,-16-4 0,-11-3-16,1 5 0,-11 0 15,1-1-15,0 0 0,-5 0 16,-5 1-16,0 0 0,1-2 0,-22 0 15,14 3-15,20 0 0,15 2 16,17 2-16,9 3 0,7 0 16,1-1-16,16-7 0,10-3 15,8-1-15,9-1 0,12 2 0,13-1 16,4 6-16,4 3 0,16 2 0,1 4 16,35 3-16,-16 1 0,-14 4 15,-7 3-15,-23 1 0,-15 1 16,-16-7-16,-11-5 0,-13-3 15,-9 0-15,-20-3 0,-15-1 16,-12-5-16,-9-3 0,2 1 16,-16-3-16,-15 2 15,-8 2-15,-62-3 0,-1 5 0,8 7 0,5 5 0,-6 11 16,-5 8-16,46-8 0,33-4 16,21-5-16</inkml:trace>
  <inkml:trace contextRef="#ctx0" brushRef="#br0" timeOffset="138369.452">26721 8381 0,'0'0'0,"5"-16"0,-1-2 0,-2 2 15,1-2-15,-1-12 0,-1-6 16,-1-7-16,-2 0 0,-4-4 16,-1-6-1,-6-5-15,-1 2 0,-10-10 0,-6 2 16,1 7-16,2 4 0,-13-11 16,-5 3-16,2 5 0,2 5 15,-24-17-15,2 11 16,2 11-16,0 7 0,-5 2 15,-5 0-15,5 9 0,3 7 16,-7 1-16,-6 2 0,3 3 16,3 5-16,-9 3 0,-9 5 15,8 3-15,7 2 0,-6 6 16,-1 5-16,0 2 0,3 0 0,-12 8 16,-8 4-16,9 2 0,6 2 15,-13 10-15,-9 6 0,5 2 16,7-2-16,-2 11 0,0 8 15,10-2-15,5-2 0,-2 10 0,-3 7 16,10 1-16,9 0 0,5 7 16,5 4-16,5-8 0,3-8 15,7 10-15,4 8 0,7-14 16,2-9-16,3 12 0,0 8 16,7-5-16,4-4 0,4 3 15,2 2-15,2-5 0,-1-3 0,4 7 16,2 6-16,5-9 0,1-4 0,5 4 15,3 3-15,5-8 0,3-7 16,8 5-16,5 5 16,-6-12-16,-4-6 0,7 5 0,7 4 15,-2-6-15,0-6 0,4 5 16,2 2-16,-4-8 16,-1-6-16,5-1 0,4 1 15,-3-6-15,-2-2 0,8-3 16,5-2-16,-4-7 0,-3-5 15,8 0-15,5-2 0,-4-4 16,-2-1-16,4-4 0,1-3 16,-2-6-16,-2-3 0,8-4 15,5-3-15,-2-2 0,-3-1 0,7-11 0,6-5 16,-5-4-16,-5 0 0,3-9 16,1-6-16,-1 0 0,-2-1 15,3-8-15,1-6 0,-11 6 16,-8 6-16,2-7 0,1-4 15,-5 0-15,-5-1 0,6-3 16,2-3-16,-3 7 0,-4 4 0,6-10 0,5-4 16,-5-3-16,-3-2 0,8-7 15,3-6-15,-3 3 0,-5 2 16,4-6-16,1-2 0,-4 8 16,-2 5-16,1-1 0,1 1 15,-8 3-15,-4 5 0,-1-1 16,-1 0-16,-7 8 15,-4 6-15,-1-7 0,1-2 16,-4 0-16,-3 1 0,-2-4 16,0-2-16,-6 4 0,-3 5 0,-2-2 15,-2-4-15,-5 5 16,-4 2-16,-5-3 0,-3-2 16,-2 6-16,-1 3 0,-7-7 0,-5-6 15,-2 2-15,0 1 0,-11-3 0,-5-2 16,3 9-16,4 6 0,-7 2 15,-4-1-15,1 3 0,5-1 0,-8 1 16,-3 1-16,-3 3 16,-1 3-16,-8-1 0,-6-3 15,5 4-15,3 2 0,-14 0 16,-9-2-16,6 6 16,6 5-16,-15 5 0,-8 3 15,8 4-15,6 4 0,-10-3 16,-6 0-16,9 6 0,6 5 15,-7 1-15,-5 3 0,3 3 16,4 3-16,-11 7 0,-8 7 0,12-3 16,9-2-16,-12 12 0,-9 7 15,8 1-15,5 1 0,-5 8 0,-3 7 16,9-2-16,5-1 0,-4 9 16,-1 4-16,14 3 0,9 1 0,-4 6 15,-4 4-15,10-3 0,5-3 16,-2 13-16,-2 7 15,10-4-15,7-3 0,4 10 16,1 9-16,6-7 0,5-2 0,1 11 0,0 9 16,9-7-16,8-5 0,9 13 15,8 8-15,6-11 0,4-7 0,14 7 16,11 6-16,5-9 16,2-5-16,18 9 0,13 7 15,-23-36-15,-17-26 0,-10-17 0</inkml:trace>
  <inkml:trace contextRef="#ctx0" brushRef="#br0" timeOffset="158749.8806">20856 10150 0,'0'0'0,"0"0"0,0 0 15,0 0-15,-24-3 0,24 3 0,0 0 16,-21-3-16,21 3 0,0 0 16,-20-4-16,15 3 0,-1-1 15,2 0-15,-1 0 0,2 1 16,0 1-16,1 0 0,2 0 0,-3 0 16,3 0-16,0 0 0,0 0 15,2 3-15,0-1 0,2 0 16,3 1-16,-1 0 0,2 1 0,1-1 15,1 2-15,0 0 16,0-2-16,1 1 0,1 1 0,1-1 0,1 1 0,3-1 16,1 1-16,-2-2 15,1-1-15,1 2 0,2-2 16,7 1 0,-1-2-16,2 0 0,0-1 15,1 3-15,1 0 0,1 0 16,2-2-16,6 2 0,-1 0 0,2-2 15,1 2-15,-1-2 16,-2 1-16,2-1 0,3 0 16,5-1-16,-3 1 0,2-2 0,2 0 0,-2 0 15,0 0-15,7 0 0,-2 0 16,-2-1-16,-1 1 0,0-1 16,1 0-16,-3 0 0,-1-2 0,2 2 15,4-1-15,-5 1 0,-1 1 0,12-1 16,4 0-16,-8 0 15,-5-2-15,3 0 0,2 0 16,-2-1-16,-1 1 0,4-1 16,2-1-16,-5 1 0,-2 2 0,25-3 15,-5 0-15,-10 3 0,-10 1 16,5-2 0,4 0-16,-6 0 0,-4 0 0,2 1 15,0 0-15,-4 0 0,-2 1 16,5-2-16,3-1 15,-3 4-15,-2 1 0,7-1 0,4 1 16,-10-1-16,-6 1 0,9 0 16,4 0-16,-4 0 0,-2 1 15,0-1-15,3-1 0,-2 1 0,-1-1 0,3 1 16,1 1-16,-4-3 16,-2-2-16,9 5 0,7 4 0,-9-4 15,-4-2-15,3 3 0,2 1 16,-2 2-16,-1 1 0,4-5 15,5-2-15,-8-2 0,-4 0 16,6 1 0,7 3-16,-5 2 0,-3 2 0,5-2 15,2-2-15,-6-1 0,-3 0 16,4 2-16,4-1 16,-6 3-16,-4 2 0,3-3 0,2-1 15,-1 1-15,-2 2 0,-1 0 16,-2 0-16,-2-3 0,-3 1 15,2 1-15,3 0 0,-7 0 0,-3 0 16,0 0-16,2-1 0,-3 0 0,-4 0 16,1 3-16,-1 3 0,-3-1 15,-2-1-15,-1-1 0,2-1 16,-14-1-16,0 1 0,2-1 16,1 2-16,0-3 0,0-1 15,-3 3-15,0 1 0,-4-1 0,-1-1 0,1-2 16,2 0-16,-4-1 0,-1 2 15,-2-1-15,0 0 0,-1 1 16,-1-1-16,-1-1 16,-1 0-16,1-1 0,-1 0 15,0 0-15,0 1 0,-2 1 16,-2-2-16,2 1 16,-2-1-16,2-1 0,-2 1 0,0 0 15,0-3-15,-2 1 0,-1-2 16,1 2-16,-1 0 0,1 0 15</inkml:trace>
  <inkml:trace contextRef="#ctx0" brushRef="#br0" timeOffset="159282.4698">27015 9794 0,'0'0'0,"0"0"16,0 0-16,0 0 0,0 0 0,0 0 15,0 0-15,0 0 0,0 0 16,0 0-16,0 0 0,0 0 16,0 0-16,0 0 0,0 0 15,24 3-15,-24-3 0,25 10 16,-25-10-16,33 21 0,-15-10 0,2 1 15,2 1-15,2 0 0,0-1 0,10 6 16,0 0-16,-2 0 0,-1 0 16,4 3-16,-2-1 0,-2-1 15,-3-3-15,1 4 0,0 1 16,-5-3-16,-3-2 0,-2-1 16,-2-2-16,-2-1 0,-4-2 15,-3 2-15,-1-1 0,-2 0 0,-3 0 0,-2 1 16,-2-2-16,-1-2 0,0 2 15,-4 0-15,-1 2 0,-3 0 16,-2 1-16,-2 0 0,-3-2 16,-4 1-16,-3 0 0,-13 2 15,-3 2-15,-7 0 0,-3 3 0,-8 2 16,-8 1 0,-20 2-16,-5-2 0,-27 9 15,-9 3-15,-23 9 0,0 0 16,-83 36-16,6 4 0,19 4 15,12 3-15,62-29 0,42-18 16,29-14-16</inkml:trace>
  <inkml:trace contextRef="#ctx0" brushRef="#br0" timeOffset="162160.701">21389 8937 0,'0'0'0,"17"-4"0,6 0 16,-4 1-16,3-1 0,14-3 15,6-2-15,12 0 0,1 1 16,14-2-16,4 1 0,-5-1 0,-2 1 0,14-3 15,0-3-15,3 3 0,-9 2 16,2 0-16,2 2 0,25-2 16,-13 3-16,-1-3 0,0-2 15,-9 0-15,-4 1 0,4 5 16,2 1-16,-7 2 0,-5 1 0,7-4 16,6-1-16,-9 3 0,-4 2 0,5-2 15,4 0-15,-9 1 0,-6-1 0,10 0 16,6-1-16,-11 1 15,-6 4-15,9-5 0,6-2 16,-5 0-16,-4 2 0,5 1 16,4-1-16,-8 1 0,-5 0 0,10 0 15,8 1 1,-12 0-16,-6 2 0,6-3 16,4 0-16,-6 0 0,-5 0 0,5 3 15,1 2-15,-2-2 16,-3-1-16,4 0 0,3 2 15,-8 3-15,-7-1 0,6-2 16,3-3-16,-8 1 0,-2 2 0,2 3 16,2 1-16,-6-1 0,-5-1 0,4 2 15,3 1-15,-4-4 0,-2-1 16,2 3-16,2 3 0,-2-2 16,1 1-16,1 0 0,2 0 15,-10 2-15,-6 3 0,4-3 16,2-2-16,-6 0 0,-6 0 0,4-2 15,3 0 1,-6-2-16,-3-1 0,3 1 16,1 2-16,-3-1 0,-2 1 15,-4-1-15,0 1 0,-12-3 16,4 1-16,4 0 0,3 0 16,-4 0-16,-2 2 0,2 1 15,1 2-15,-3-2 0,1 1 0,1 0 16,0-3-16,-3 2 0,0 2 0,1-1 15,1-2-15,-2-3 0,-1-2 16,-2 0-16,-4 1 0,-3-1 0</inkml:trace>
  <inkml:trace contextRef="#ctx0" brushRef="#br0" timeOffset="242976.8281">22357 8504 0,'0'0'0,"0"0"0,0 0 0,0 0 0,25-3 16,-25 3-16,0 0 15,33-2-15,-33 2 0,26-2 0,-13 1 16,0 0 0,0 1-16,3-1 0,0 1 15,0 0-15,-2 0 0,1 0 16,2 0-16,-2 0 0,0 0 0,7 0 16,1 0-16,-1 0 0,-2 0 15,1 0-15,0 0 16,-1 0-16,-1 0 0,3 1 15,2-1-15,-2 1 0,0 1 0,1-1 0,2 0 16,1-1-16,-1 0 0,6-1 16,-1 1-16,-4 1 0,-2-1 0,2 1 15,1 2-15,1-1 0,-1 0 16,1-1-16,1 0 16,-3 0-16,-2 2 0,4-1 0,2-1 15,-3-1 1,-3 1-16,3 1 0,0-2 15,0 1-15,-1 0 0,6 1 16,-1 0-16,-7 0 0,1-2 0,7 0 16,2 0-16,-9 0 0,-3 0 15,8 0-15,3 1 0,-4 1 16,-3-4-16,1 4 0,-1 0 16,-2-2-16,-2-1 0,4-3 0,0 1 15,-1-1-15,-3 0 0,0 1 16,0 1-16,-4 0 0,1 1 0,5-2 15,2-2-15,-6 2 0,-1 1 16,3 0-16,2 0 0,-2-1 16,-1 2-16,2-1 0,1-1 15,-3 1-15,-2-2 0,1 1 0,1 0 16,-1 1-16,1 1 0,0 0 16,0 2-16,-2-1 0,-2-1 0,-1-1 15,1-2-15,0 3 0,1 1 16,0-1-16,0 0 0,-1 0 15,-2-2-15,1 2 0,-1-1 16,1 2 0,-2-1-16,1 1 0,2 0 15,-4-1-15,0 0 0,2 0 16,1 0-16,0 0 0,-2 0 0,1 0 16,1 1-16,-1-1 0,1 0 15,0 0-15,2 0 0,0 1 16,-2 0-16,1 0 0,-1 0 15,-1 1-15,-2 1 0,3-2 16,2 0-16,-2 0 16,0 0-16,0 1 0,1 2 15,-2-2-15,0-1 0,-1 0 0,1 1 16,-1-1-16,-1 0 0,1 0 16,2 0-16,-2-1 0,-2 1 0,1 0 15,2 0-15,-3-1 16,-1 0-16,0-1 0,0-1 15,-2 2-15,0 0 0,-2 0 16,1 1-16,-2-1 0,-2 0 0,0 1 16,1-2-16,-2 1 0,0 0 0,0-2 15,-1 1-15,-2 2 16,0 0-16,0 0 0,-2 0 16,-2 0-16,-1-1 0,0 1 0,1-1 15,1 1-15</inkml:trace>
  <inkml:trace contextRef="#ctx0" brushRef="#br0" timeOffset="243863.4211">22707 8389 0,'0'0'0,"0"0"16,0 0-16,0 0 0,27-2 0,-17 1 15,1-2-15,1 1 16,1 0-16,3 1 0,1-2 16,2 1-16,1 0 0,6 0 15,0 1-15,0 0 0,2-1 0,-1 1 16,2-1-16,0-2 0,-1 2 15,3 0-15,1 1 0,6-1 16,-1 1-16,-1 0 0,1 1 16,-2-2-16,-2 1 0,-1 0 15,-1 1-15,0 0 0,0 1 16,-2 0-16,0 1 0,0-1 16,-1 0-16,1 1 0,1-1 15,-1 1-15,-2-1 0,1 0 16,-1 3-16,2-2 0,0 2 0,3-2 15,-2-1-15,-4 1 0,-1 0 16,5 1-16,0 0 0,-7-2 0,0-1 16,-1 1-16,0 1 0,0 0 0,0 1 0,0-1 15,0-2 1,-1 1-16,-2-1 0,-3 3 16,0-1-16,-1 0 0,0 0 0,-2-2 15,-1-1-15,0 1 0,0 2 16,-2 1-16,0-2 15,-1 0-15,-1 0 0,-1-1 0,0 1 0,-1-1 0,-2 0 16,0 0-16,1 1 16,-2 0-16,0 0 0,1-1 0,-1-1 15,-3 1-15,-1 4 0,-5-1 16,-2 0-16,-3-1 0,-3-2 16,2 0-16,2 0 0,1 0 15</inkml:trace>
  <inkml:trace contextRef="#ctx0" brushRef="#br0" timeOffset="244881.683">22509 8483 0,'0'0'0,"0"0"15,0 0-15,0 0 0,0 0 0,24 0 16,-24 0-16,22 2 16,-22-2-16,23 0 0,-9 1 15,0-1-15,0 0 0,4 1 16,2 0-16,0 0 0,-1-1 0,2 1 16,3-1-16,4 2 0,0-2 15,0 0-15,2 0 16,-1 0-16,-2 0 0,2-2 0,1 2 15,-1-1-15,-2 1 0,7-1 16,2-2-16,-3 1 0,-3 1 16,1 1-16,0 0 0,-2 0 15,-2-1-15,3-1 0,1 1 16,-3-1-16,-3-3 0,3 2 16,0 2-16,0-1 0,-2 1 0,0-2 0,-1 2 15,-1 1-15,0 0 0,2 0 16,0 0-16,0-1 0,-2 1 15,-1 1-15,0 2 0,0-2 16,2 0-16,-2 0 0,-1-1 16,0 1-16,-1 1 0,-1-1 15,-2 0-15,1 2 0,0-1 0,1-1 16,1 0-16,-1 2 16,-2-2-16,0 2 0,0 1 0,0-1 0,2-2 15,1-1-15,1-1 0,0 1 16,0 0-16,-1 0 0,0 0 15,1 0-15,0 0 0,0 0 16,0 0-16,-1 0 0,-1 0 0,0 0 16,0 1-16,0-1 0,-2-1 15,3 2 1,1 0-16,-1-1 0,-2 0 16,0-1-16,-2 1 0,1 0 0,0-1 15,2-2-15,2 1 16,-1 1-16,0 1 0,1 1 15,1 0-15,-1-1 0,0-2 0,2 2 16,1 0-16,-1 2 0,-3 0 16,1 0-16,2-2 0,0-2 0,1 2 15,1 0-15,-1 2 0,-1-2 0,1 0 16,1 0-16,3 0 16,-3 1-16,-2-1 0,3 1 15,2 1-15,-4-1 0,-1-1 0,2 2 16,-1 0-16,-2 0 0,-1-2 15,1-2 1,2 1-16,-5 0 0,-1-1 0,0 1 16,1 0-16,-4 0 15,-1 0-15,-3 0 0,-1-1 16,0 1-16,-1 0 0,-5-1 0,0-1 16,-2 1-16,0 0 0,-2-1 15,-1-2-15,-3 0 0,-2-1 16,-6-1-16,-4-3 0,3 3 0,2 0 0,1 2 15</inkml:trace>
  <inkml:trace contextRef="#ctx0" brushRef="#br0" timeOffset="245530.2156">24018 8068 0,'0'0'0,"0"0"0,0 0 15,0 0-15,0 0 0,0 0 16,0 0-16,0 0 0,0 0 0,0 0 16,30 4-1,-30-4-15,0 0 0,20 2 16,-20-2-16,0 0 0,22 5 15,-22-5-15,20 7 0,-9-4 16,1 1-16,2-1 0,3 0 16,-2 0-16,1 1 0,0 2 15,3 0-15,0 0 0,-1 0 0,9 2 16,0-1-16,-1 1 16,-2-1-16,4 1 0,2 0 15,-1 1-15,-2-2 0,8 4 0,1 3 16,-4-3-16,-3-2 0,-2 0 0,1 1 0,-3 0 15,0-1 1,0 1-16,2-1 0,-1-2 16,-3 2-16,0-1 0,-1 2 15,-1 0-15,0-2 0,1 0 0,2-1 16,0 0-16,-2 0 0,0 1 16,0 0-16,-1-3 0,-2-4 15,4 3-15,-1 4 16,0-2-16,-1 0 0,-2-1 15,0 0-15,1-1 0,0-1 0,-4-1 16,-2 0-16,-3-1 0</inkml:trace>
  <inkml:trace contextRef="#ctx0" brushRef="#br0" timeOffset="246316.7927">25429 8609 0,'0'0'0,"0"0"15,0 0-15,0 0 0,0 0 0,0 0 16,0 0-16,0 0 16,0 0-1,-23-7-15,23 7 0,0 0 16,0 0-16,-23-3 0,23 3 16,0 0-16,0 0 0,-25 2 0,25-2 15,-16 0-15,10 0 0,-1 1 16,0-1-16,1 1 15,-1 0-15,1 1 0,0-1 0,1 0 16,-1 1-16,1 0 0,-2 0 16,0 1-16,2-1 0,-2 0 15,1-1-15,-1 1 0,0-1 0,0 0 16,-2 2-16,0 0 0,0 0 0,0 0 16,1 1-16,-1 0 0,0-2 15,0 0-15,1 0 0,1 0 16,0 1-16,-1-1 0,-1 2 15,2-2-15,-1 1 0,-1 0 16,-1 0-16,0 0 0,-1 1 0,0-2 16,-1 0-16,1 2 0,1 2 0,0-2 15,0 1-15,0-1 0,1 2 16,-2-2-16,-2-1 0,1 2 16,0 0-16,-1-1 0,-3 1 15,2 1-15,1 1 0,0-3 16,-1 0-16,1-1 0,0-1 0,0 2 15,0-1 1,0-1-16,1 1 0,-1-1 16,-1 1-16,1-2 0,0-1 15,2 1-15,3-1 0,0 1 0</inkml:trace>
  <inkml:trace contextRef="#ctx0" brushRef="#br0" timeOffset="247736.4832">23745 8249 0,'0'0'0,"0"0"0,0 0 0,0 0 16,0 0-16,0 0 0,22-5 15,-22 5-15,0 0 0,22 0 0,-22 0 16,23 1-16,-11 0 0,3 0 15,1 0-15,-1 0 0,0 0 16,1 2-16,3-1 16,0 0-16,0 0 15,0 0-15,2 1 0,6 1 16,0 1-16,3 0 0,3-1 16,-3 1-16,-2 2 0,2-2 0,2 1 15,6 0-15,-3-1 0,0 2 16,0-1-16,-1 1 0,1 0 15,-2 0-15,-1 0 0,-1-1 16,-1-1-16,5 2 0,1 2 0,-3-1 16,-2-1-16,0 0 0,1-3 15,-2 1-15,-1 1 0,-1-1 16,1-1-16,-3 2 0,-1 0 0,2 0 16,3-1-16,-2 0 0,-3 0 15,1-1-15,2 0 0,-2 1 16,-1 1-16,-1-2 0,0 0 0,-1-1 0,0 0 15,2 0-15,0-1 16,-5 1-16,0 0 0,-2 0 16,2 0-16,-1-2 0,0 1 0,1-2 15,2 0-15,-1 0 0,-1 1 16,-2 0-16,0 1 0,-2-1 16,-1 0-16,1 0 15,2 0-15,0 0 0,-1 0 16,1 1-16,-1 1 15,-1-1-15,-2-1 0,1 1 16,-1 0-16,-2-1 0,1 1 0,2 0 16,0 0-16,-1-1 0,1 2 15,-1-2-15,0-1 0,0 0 16,-1 0-16,0 0 0,0 3 0,2-3 16,-1 0-16,-1 1 0,0 1 15,0 0-15,-1 1 0,0 0 16,1 0-16,-2-2 0,-1 1 0,0-1 15,0 0-15,0 0 0,0 1 16,0-1-16,1 1 0,-3-1 16,1-1-16,-1 2 15,0-1-15,1 1 16,-1 0-16,1 0 0,1-1 0,-1 0 0,0 0 0,0 1 16,-1 0-16,0-1 15,0 0-15,-1 1 0,2 0 16,0-1-16,-1 1 0,1 0 15,-1-1-15,0-1 0,-1 0 0,1 1 16,-2 0-16,1 0 16,-1 0-16,1 0 0,0 0 0,-2 0 15,1-1-15,-2 1 0,0-1 16,1 0-16,-1 2 0,1-1 16,-1 0-16,1 0 0,-1 0 15,0 0-15,1-1 0,-1 1 16,-1-1-16,1 1 0,-1 0 0,0 0 0,1 1 15,-2-2-15,0 1 16,0-2-16,1-1 0,-1 0 0,0 0 16,0 2-16,0 0 0,-2 0 15,3-1-15,-3 1 0,2 1 16,-2-1-16,0 0 0,0 0 0,2 4 16,-2-4-1,0 0-15,0 0 0,0 0 16,0 0-16,0 0 0,0 0 15,0 0-15,0 0 0,0 0 16,0 0-16,0 0 0,0 0 16,0 0-16,0 0 0,0 0 15,0 0-15,7 2 0,-7-2 0,0 0 16,0 0-16,0 0 0,0 0 0,0 0 16,0 0-16,0 0 0,6 0 15,-6 0-15,0 0 0,0 0 16,0 0-16,0 0 0,0 0 15,0 0-15,0 0 0,7 1 0,-7-1 16,0 0-16,0 0 16,0 0-16,0 0 15,0 0-15,0 0 0,6 0 16,-6 0-16,0 0 0,0 0 16,0 0-16,0 0 0,0 0 15,0 0-15,-2 4 0,2-4 16,0 0-16,0 0 0</inkml:trace>
  <inkml:trace contextRef="#ctx0" brushRef="#br0" timeOffset="248453.9125">24448 8210 0,'0'0'16,"0"0"-16,0 0 0,0 0 0,0 0 15,0 0-15,0 0 16,0 0 0,0 0-16,29-4 0,-29 4 15,26 3-15,-26-3 0,29 4 16,-13-2-16,2 2 0,0 1 0,2 0 16,2 2-16,-1-1 0,-2 0 15,9 2-15,2 1 16,-2-2-16,-1 0 0,0 1 0,2 2 15,-1-1-15,-2-1 0,9 1 16,3-1-16,-4 1 0,-3 0 16,1 0-16,2 2 0,-2-1 15,-3-1-15,6 0 0,0 0 16,-7-4-16,-2 2 0,6 1 16,0 3-16,-5-3 0,-5-3 0,1 1 15,2-2-15,-4 1 0,-2-1 16,-1 1-16,-1-1 0,-5 0 15,-1 0-15,-1 0 0,-1 0 16,-1-1-16,-2 0 0,1 2 16,0 1-16,-2-1 0,0 0 0,-1-1 15,0 2-15,-1-3 0,-2-1 16,0 1-16,-1-3 16,1 3-16</inkml:trace>
  <inkml:trace contextRef="#ctx0" brushRef="#br0" timeOffset="249055.7198">25440 8656 0,'0'0'16,"0"0"-16,0 0 0,0 0 0,0 0 15,0 0-15,0 0 0,0 0 16,0 0-16,0 0 16,-30-3-16,30 3 0,0 0 15,-28-5-15,28 5 0,-24-2 0,13 2 16,-1-1-16,-1 1 0,0 0 16,0 0-16,-4 2 0,0 0 15,-2 0-15,1 0 0,0 2 16,-1-1-16,-1 0 0,-1-1 0,-8 3 31,0 1-31,-1 0 0,2 1 0,-4-1 0,-2-1 16,3 1-16,3 2 0,-11 2 15,-1 1-15,3-1 0,3-1 0,0-2 16,-1 2-16,3-4 0,0 1 16,-3 1-16,1-1 0,6 0 15,5 0-15,0-1 0,1 1 16,4-4-1,3 1-15,5-1 0,2 0 16,2 0-16,1-2 0,1 1 0,1-1 16,-1 0-16,1-1 0,1-1 15,0 1-15,1-2 0,-1 1 0,2 2 16,-1-3-16,1 3 16,3-3-16,-1 2 0,0 0 15,0 1-15,0-1 0,1 1 0,0-1 16,1 0-16,2 0 0,0 0 0,2 1 15,0 0-15,0 0 0,3-2 16,2-1-16,-1 1 0,-2-1 16,-1 2-16</inkml:trace>
  <inkml:trace contextRef="#ctx0" brushRef="#br0" timeOffset="249910.9058">26383 8631 0,'0'0'0,"0"0"16,0 0-16,0 0 0,0 0 0,0 0 15,0 0-15,0 0 0,0 0 16,0 0-16,0 0 0,0 0 0,0 0 16,0 0-16,0 0 15,0 0-15,10-21 0,-10 21 0,0 0 16,0 0-16,0 0 0,0 0 0,0 0 15,-18-16-15,18 16 0,0 0 16,-20-8-16,20 8 0,0 0 16,-29-7-16,17 6 0,-1 1 15,1 0-15,-1-2 0,-1 2 16,0-2-16,1 0 16,-2 0-16,-3 1 0,2 0 15,-1 0-15,1-1 0,-1 1 16,1 0-16,-2 0 0,-5-1 15,-2-1-15,2 0 0,1 0 16,1 2-16,0-2 0,0 1 16,0 1-16,-2-2 0,-1 0 15,1 1-15,2 0 0,-3 0 0,-3 1 0,0-1 16,-1 1-16,-5-2 0,0-1 16,0 0-16,0 1 0,0 1 15,-1 1-15,-1-1 0,2 0 0,-3 0 16,-3 0-16,2-2 0,1 0 15,-9 1-15,0 0 16,1 0-16,0 2 0,-2-2 0,-3 2 16,3-2-16,1 1 0,-12-3 0,0 0 15,4 3-15,4 2 0,-8 0 16,-5 0-16,0 1 0,1 0 16,-20 0-16,-8 2 0,3 3 15,2 2-15,-57 2 0,3-4 16,9 5-1,5 3-15,-16-1 0,-12-1 0,47-5 16,34-2-16,21-1 0</inkml:trace>
  <inkml:trace contextRef="#ctx0" brushRef="#br0" timeOffset="253437.2305">22129 8433 0,'0'0'0,"18"-1"0,3 0 16,-2 0-16,3-1 0,16 0 15,16 1-15,-3 1 0,-1 1 0,21 1 16,6 1-16,5-1 16,-6 1-16,17 0 15,2 4-15,-12-3 0,-8 0 0,44 6 16,-3-2-16,-19 2 0,-14 1 15,8 1-15,4 1 0,-9-3 16,-7-2-16,8 2 0,7 4 16,-8-2-16,-7-2 0,8 0 15,7 0-15,-12 2 0,-7 2 0,11-2 16,10 2-16,-11-7 0,-7-4 16,14 0-16,8-1 15,-16 4-15,-11 2 0,12 1 0,8-2 16,-9-5-16,-7-3 0,5 2 15,3 3-15,-12-1 0,-9 3 0,9 0 16,7 1-16,-11-2 16,-5-1-16,6 0 0,2-1 0,-9 2 0,-6 2 0,6-1 15,8 1-15,-7-2 16,-3-2-16,4 2 0,3 0 16,-10 2-16,-5 2 0,7 0 15,5 1-15,-8-1 0,-5 0 0,5 1 16,4 3-16,-5-6 0,-3-6 15,7 5 1,4 4-16,-13 1 0,-5 1 0,4 1 16,4 3-16,-2-4 15,-1-2-15,-16-3 0,-11-3 16,-7 0-16</inkml:trace>
  <inkml:trace contextRef="#ctx0" brushRef="#br0" timeOffset="269192.0412">24735 4029 0,'0'0'0,"0"0"0,0 0 0,-16 19 15,16-19-15,-21 19 0,5-2 16,-6 3-16,-5 2 0,-7 3 16,-5 4-16,-11 7 0,1-2 0,-11 12 15,-2 0-15,-4 5 16,5-4-1,2 4-15,8-3 16,12-6-16,11-5 0,3 4 0,9-2 16,7-9-16,6-6 0,1-8 15,-1-4-15,2-3 0</inkml:trace>
  <inkml:trace contextRef="#ctx0" brushRef="#br0" timeOffset="270766.8698">23994 4624 0,'0'0'0,"0"0"0,0 0 16,0 0-16,11-26 0,1 9 16,8-5-16,5-2 0,5-1 15,17-12-15,8-5 0,8-6 16,-1 2-16,8-4 0,-6 4 0,-3 4 0,-9 7 16,-9 6-16,-12 9 0,-11 9 15,-5 5-15,-6 4 0,-6 4 16,-4 4-16,-2 5 0,-7 6 15,-4 6-15,-3 3 0,-2 0 16,-1 3-16,-5 4 0,7-3 0,2-3 16,2 4-1,4 0-15,4-3 0,4-5 16,5 0-16,4 0 0,2-3 16,3-1-16,2 5 0,3 3 15,-2 0-15,-1-1 0,-2 5 16,0 0-16,-5 2 0,-1-2 15,-3 7-15,-2 0 0,-4-7 0,-2-2 16,-3 6-16,0 1 0,0-4 0,1 0 16,-7-5-16,-3-2 0,0-1 15,2-1-15,-2 0 0,-1 0 16,2-4-16,2-1 0,-4-6 16,-2-4-16,-1-4 0,0-3 0,-1-7 15,-1-6-15,2-5 0,1-3 16,5 4-1,3 4-15,2 3 0</inkml:trace>
  <inkml:trace contextRef="#ctx0" brushRef="#br0" timeOffset="270966.4675">24104 4614 0,'0'0'0,"0"0"16,0 0-16,0 0 0,0 0 0,0 0 16,0 0-16,0 0 0,0 0 15,-11 19-15,8-1 0,0 5 0,0 4 0,1 6 16,-1 6-16,0 14 15,0 2-15,2 23 0,1 7 16,1 15-16,2-2 0,2 33 16,4 11-16,2 13 0,0-7 0,16 77 15,7-8-15,-7-39 0,-4-27 16,-7-46-16,-5-34 0,-4-22 0</inkml:trace>
  <inkml:trace contextRef="#ctx0" brushRef="#br0" timeOffset="271599.6986">25125 4046 0,'0'0'0,"0"0"16,0 0-16,0 0 0,0 0 0,30-3 0,-30 3 16,29 14-16,-15-4 0,0 8 15,-1 6 1,-4 2-16,-3 2 0,-12 15 0,-10 9 0,-11 8 0,-4-3 16,-14 11-16,-6 0 0,2-5 15,7-13-15,7-6 0,10-11 16,9-11-1,5-9-15,10-7 0,7-7 16,9-4-16,5-4 0,14-2 16,10-3-16,-3 4 0,-3 3 0,-6 8 15,-4 8-15,-12 3 0,-7 4 16,-20 9-16,-13 8 16,-9 2-16,-7 0 0,-15 10 0,-11 8 15,5-5-15,5-4 0,-20 17 0,5-1 16,23-14-16,15-10 0,14-16 15,10-11-15,6-4 0,3-5 0,25-12 16,16-12-16,-5 7 0,10-2 16,16-7-16,13-4 15,-11 9-15,-6 5 0,14 1 0,-16 6 16,-16 8-16,-9 5 0,-7 10 0,-5 8 16,-12-10-16,-3 0 0,-2 6 0,-2 2 15,-1 0-15,0-1 0,-2 2 16,-3 4-16,-1 2 0,-2 2 15,-4 4-15,-4 4 0,-1 0 16,1-1-16,-5 1 0,-3 2 16,-1-5-1,-2-2-15,1-8 0,-1-4 0,3-9 16,1-6-16,6-3 0,5 1 16,3-2-16</inkml:trace>
  <inkml:trace contextRef="#ctx0" brushRef="#br0" timeOffset="272871.9981">26155 4102 0,'0'0'0,"0"0"0,0 0 16,0 0-16,-19 26 0,19-26 15,-23 37 1,7-13-16,-1 0 0,-10 14 0,-2 2 16,-1-1-16,-1-5 0,-7 12 15,2 1-15,1-1 0,7-6 16,10-6-16,5-5 0,8-7 16,5-7-16,0-3 0,0-3 15,0-1-15</inkml:trace>
  <inkml:trace contextRef="#ctx0" brushRef="#br0" timeOffset="273003.5509">25983 4657 0,'0'0'15,"0"0"-15,0 0 0,0 0 16,-8 33-16,4-13 0,-3 5 0,0 7 16,0 8-16,-3 13 0,1 0 15,-3 23-15,0 9 16,-1 8 0,1-7-16,0 12 0,2-1 15,3-24-15,1-19 0,2-16 0,2-17 16,0-9-16,1-4 0,0-1 15</inkml:trace>
  <inkml:trace contextRef="#ctx0" brushRef="#br0" timeOffset="274037.8183">26320 4344 0,'0'0'0,"10"-5"15,1 0-15,1 1 0,1-1 0,4 4 16,0 2-16,-1 4 0,0 1 15,-4 6-15,-4 5 0,-4 2 16,-6 3 0,-6 2-16,-3 2 0,-8 8 15,-4 2-15,0-5 0,0-1 16,3-6-16,3-3 0,2-1 16,4-4-16,9-5 0,7-4 0,11-3 15,8-2-15,9-2 0,7-1 16,-4-1-16,-1 1 15,0 3-15,-4 4 0,-11 4 0,-8 4 0,-11 3 16,-7 3-16,-13 3 0,-10 2 0,-4 3 16,-3 3-16,-6 3 0,-3 0 15,-10 9-15,-2 1 0,7-1 16,3-1-16,1 3 0,6-5 16,11-10-16,7-8 0,7-7 15,8-3-15,4-3 0,6-3 0,4-4 0,7-2 16,8-9-16,6-8 15,0-3-15,1-5 0,-2-4 16,-2-2-16,0-6 0,-4 2 0,-4 2 16,-1 4-16,-4 6 15,-3 3-15,-3 6 0,-1 6 16,-4 1-16,-2 2 16,-4 7-16,-2 2 0,-2 6 15,0 2-15,0 6 0,0 4 16,-2 4-16,0 3 0,-1 5 0,-1 4 15,0 8-15,2-2 0,3-2 16,3-3-16,4-7 0,2-5 16,5 0-16,2-4 0,3-9 15,3-3-15,7-5 0,5-6 0,6-8 0,5-8 16,7-10-16,6-9 16,-4-7-16,-1-6 0,0-13 0,-6-2 15,-3-3-15,-7 8 0,-7 12 16,-7 9-16,-4 12 0,-3 7 15,-2 6-15,-3 5 16,-1 3-16,-1 0 0,-2 11 16,-1 6-16,-4 5 0,0 2 0,-1 1 0,-2 3 15,1 3 1,-1 2-16,1-4 0,1-3 16,4-1-16,2-3 0,1-2 0,1-3 15,1-3-15,2-4 0,3-7 16,4-3-16,4-9 0,2-7 15,3-10-15,3-9 0,-2-6 0,-1-5 16,0-12-16,-5-3 16,1-2-16,-4 6 0,-2 5 0,-1 6 15,-2 2-15,0 7 0,-3 9 16,1 5-16,-4 6 0,0 6 16,-1 5-16,0 5 0,0 0 15,0 2 1,-1 6-16,-1 6 0,-2 8 15,0 5-15,-3 9 0,-1 8 16,-1 8-16,0 7 0,-1 12 0,0 9 16,-1 24-16,1 6 0,-1 25 15,0 4-15,2 53 0,5-16 16,2-7-16,2-5 0,0-25 16,0-18-16,3-11 0,1-8 0,3-25 15,1-16-15,-5-29 0,-4-21 16,2-18-16,1-12 0,-1-16 0,-1-10 15,0 16-15,0 11 0,0 7 16</inkml:trace>
  <inkml:trace contextRef="#ctx0" brushRef="#br0" timeOffset="274559.3939">27295 4785 0,'0'0'0,"0"0"16,0 0-16,0 0 0,-5 23 15,5-23-15,-3 40 0,-1-13 16,-2 4-16,-1 4 16,-1 3-16,-3 10 0,0-2 15,-2 2-15,2-9 16,3-8-16,1-7 0,3-5 0,3-4 0,4-11 0,3-9 16,10-14-16,5-11 0,2-9 15,2-7-15,8-14 0,3-6 16,-1 7-16,-1 3 15,6-1-15,-2 8 0,3 1 16,-2 8-16,-8 9 0,-6 6 16,-6 8-16,-5 5 0,-2 3 0,-2 1 15,0 2-15,2 2 0,4 2 16,2 3-16,1-2 0,3 0 16,8 3-16,6 3 0,4 2 15,2 3-15,1 4 16,0 2-16,1 7 0,-4 0 15,-5 8-15,-3 4 0,-7-1 16,-5 0-16,-4 3 0,-5 5 16,-3-1-16,-1 2 0,-4 2 15,-3 3-15,-2-4 0,-1-3 0,-4 0 16,-1-4-16,1 0 0,-1 0 16,-4-3-16,-4 2 0,-1-9 0,-3-6 15,-5-2-15,-7 2 16,0-6-16,0-5 0,-5-10 0,-2-8 15,3-12-15,4-9 0,5-14 16,3-9-16,6 12 0,5 11 0,3 6 16</inkml:trace>
  <inkml:trace contextRef="#ctx0" brushRef="#br0" timeOffset="274715.2672">28015 4850 0,'0'0'0,"0"0"15,0 0-15,0 0 0,0 0 0,0 0 16,-10 24-16,10-24 0,-25 28 15,7-9-15,-4 3 0,-5 4 16,-4 1-16,-15 12 0,-6 3 16,-13 14-16,0 2 0,-13 10 0,1-2 15,-4 2-15,10-8 0,2-9 16,12-12-16,16-12 0,11-7 16,9-7-16</inkml:trace>
  <inkml:trace contextRef="#ctx0" brushRef="#br0" timeOffset="274908.2292">28253 5218 0,'0'0'0,"16"8"0,3 2 16,10 7-16,4 3 0,12 10 16,2 5-16,10 7 0,-3-1 15,-1 1-15,-2 0 0,3 9 16,-5 0-16,2-6 0,-5-10 15,-12-11-15,-10-6 0,-6-4 16</inkml:trace>
  <inkml:trace contextRef="#ctx0" brushRef="#br0" timeOffset="275124.6491">29753 5511 0,'0'0'16,"2"11"-16,-2 1 0,-7 3 0,-8-1 16,0 2-16,2-2 0,2-3 15</inkml:trace>
</inkml:ink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6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2" Type="http://schemas.openxmlformats.org/officeDocument/2006/relationships/tags" Target="../tags/tag91.xml"/><Relationship Id="rId16" Type="http://schemas.openxmlformats.org/officeDocument/2006/relationships/slideMaster" Target="../slideMasters/slideMaster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2" Type="http://schemas.openxmlformats.org/officeDocument/2006/relationships/tags" Target="../tags/tag46.xml"/><Relationship Id="rId16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/>
          <p:cNvSpPr/>
          <p:nvPr>
            <p:custDataLst>
              <p:tags r:id="rId1"/>
            </p:custDataLst>
          </p:nvPr>
        </p:nvSpPr>
        <p:spPr>
          <a:xfrm>
            <a:off x="6922327" y="0"/>
            <a:ext cx="4255001" cy="6858000"/>
          </a:xfrm>
          <a:custGeom>
            <a:avLst/>
            <a:gdLst>
              <a:gd name="connsiteX0" fmla="*/ 10047 w 4255001"/>
              <a:gd name="connsiteY0" fmla="*/ 0 h 6858000"/>
              <a:gd name="connsiteX1" fmla="*/ 1582133 w 4255001"/>
              <a:gd name="connsiteY1" fmla="*/ 0 h 6858000"/>
              <a:gd name="connsiteX2" fmla="*/ 4255001 w 4255001"/>
              <a:gd name="connsiteY2" fmla="*/ 3421116 h 6858000"/>
              <a:gd name="connsiteX3" fmla="*/ 4253144 w 4255001"/>
              <a:gd name="connsiteY3" fmla="*/ 3422567 h 6858000"/>
              <a:gd name="connsiteX4" fmla="*/ 4255000 w 4255001"/>
              <a:gd name="connsiteY4" fmla="*/ 3424018 h 6858000"/>
              <a:gd name="connsiteX5" fmla="*/ 1572143 w 4255001"/>
              <a:gd name="connsiteY5" fmla="*/ 6858000 h 6858000"/>
              <a:gd name="connsiteX6" fmla="*/ 0 w 4255001"/>
              <a:gd name="connsiteY6" fmla="*/ 6858000 h 6858000"/>
              <a:gd name="connsiteX7" fmla="*/ 2684020 w 4255001"/>
              <a:gd name="connsiteY7" fmla="*/ 3422531 h 6858000"/>
              <a:gd name="connsiteX8" fmla="*/ 10047 w 425500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5001" h="6858000">
                <a:moveTo>
                  <a:pt x="10047" y="0"/>
                </a:moveTo>
                <a:lnTo>
                  <a:pt x="1582133" y="0"/>
                </a:lnTo>
                <a:lnTo>
                  <a:pt x="4255001" y="3421116"/>
                </a:lnTo>
                <a:lnTo>
                  <a:pt x="4253144" y="3422567"/>
                </a:lnTo>
                <a:lnTo>
                  <a:pt x="4255000" y="3424018"/>
                </a:lnTo>
                <a:lnTo>
                  <a:pt x="1572143" y="6858000"/>
                </a:lnTo>
                <a:lnTo>
                  <a:pt x="0" y="6858000"/>
                </a:lnTo>
                <a:lnTo>
                  <a:pt x="2684020" y="3422531"/>
                </a:lnTo>
                <a:lnTo>
                  <a:pt x="10047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2"/>
            </p:custDataLst>
          </p:nvPr>
        </p:nvSpPr>
        <p:spPr>
          <a:xfrm>
            <a:off x="8102006" y="1"/>
            <a:ext cx="4088966" cy="6857998"/>
          </a:xfrm>
          <a:custGeom>
            <a:avLst/>
            <a:gdLst>
              <a:gd name="connsiteX0" fmla="*/ 0 w 4088966"/>
              <a:gd name="connsiteY0" fmla="*/ 0 h 6857998"/>
              <a:gd name="connsiteX1" fmla="*/ 1572086 w 4088966"/>
              <a:gd name="connsiteY1" fmla="*/ 0 h 6857998"/>
              <a:gd name="connsiteX2" fmla="*/ 4088966 w 4088966"/>
              <a:gd name="connsiteY2" fmla="*/ 3221459 h 6857998"/>
              <a:gd name="connsiteX3" fmla="*/ 4088966 w 4088966"/>
              <a:gd name="connsiteY3" fmla="*/ 3646538 h 6857998"/>
              <a:gd name="connsiteX4" fmla="*/ 1579958 w 4088966"/>
              <a:gd name="connsiteY4" fmla="*/ 6857997 h 6857998"/>
              <a:gd name="connsiteX5" fmla="*/ 7814 w 4088966"/>
              <a:gd name="connsiteY5" fmla="*/ 6857998 h 6857998"/>
              <a:gd name="connsiteX6" fmla="*/ 2682903 w 4088966"/>
              <a:gd name="connsiteY6" fmla="*/ 343396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8966" h="6857998">
                <a:moveTo>
                  <a:pt x="0" y="0"/>
                </a:moveTo>
                <a:lnTo>
                  <a:pt x="1572086" y="0"/>
                </a:lnTo>
                <a:lnTo>
                  <a:pt x="4088966" y="3221459"/>
                </a:lnTo>
                <a:lnTo>
                  <a:pt x="4088966" y="3646538"/>
                </a:lnTo>
                <a:lnTo>
                  <a:pt x="1579958" y="6857997"/>
                </a:lnTo>
                <a:lnTo>
                  <a:pt x="7814" y="6857998"/>
                </a:lnTo>
                <a:lnTo>
                  <a:pt x="2682903" y="343396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3"/>
            </p:custDataLst>
          </p:nvPr>
        </p:nvSpPr>
        <p:spPr>
          <a:xfrm>
            <a:off x="7385876" y="0"/>
            <a:ext cx="4255002" cy="6858000"/>
          </a:xfrm>
          <a:custGeom>
            <a:avLst/>
            <a:gdLst>
              <a:gd name="connsiteX0" fmla="*/ 10048 w 4255002"/>
              <a:gd name="connsiteY0" fmla="*/ 0 h 6858000"/>
              <a:gd name="connsiteX1" fmla="*/ 1582134 w 4255002"/>
              <a:gd name="connsiteY1" fmla="*/ 0 h 6858000"/>
              <a:gd name="connsiteX2" fmla="*/ 4255002 w 4255002"/>
              <a:gd name="connsiteY2" fmla="*/ 3421116 h 6858000"/>
              <a:gd name="connsiteX3" fmla="*/ 4253145 w 4255002"/>
              <a:gd name="connsiteY3" fmla="*/ 3422567 h 6858000"/>
              <a:gd name="connsiteX4" fmla="*/ 4255001 w 4255002"/>
              <a:gd name="connsiteY4" fmla="*/ 3424018 h 6858000"/>
              <a:gd name="connsiteX5" fmla="*/ 1572144 w 4255002"/>
              <a:gd name="connsiteY5" fmla="*/ 6858000 h 6858000"/>
              <a:gd name="connsiteX6" fmla="*/ 0 w 4255002"/>
              <a:gd name="connsiteY6" fmla="*/ 6857999 h 6858000"/>
              <a:gd name="connsiteX7" fmla="*/ 2684021 w 4255002"/>
              <a:gd name="connsiteY7" fmla="*/ 3422531 h 6858000"/>
              <a:gd name="connsiteX8" fmla="*/ 10048 w 425500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5002" h="6858000">
                <a:moveTo>
                  <a:pt x="10048" y="0"/>
                </a:moveTo>
                <a:lnTo>
                  <a:pt x="1582134" y="0"/>
                </a:lnTo>
                <a:lnTo>
                  <a:pt x="4255002" y="3421116"/>
                </a:lnTo>
                <a:lnTo>
                  <a:pt x="4253145" y="3422567"/>
                </a:lnTo>
                <a:lnTo>
                  <a:pt x="4255001" y="3424018"/>
                </a:lnTo>
                <a:lnTo>
                  <a:pt x="1572144" y="6858000"/>
                </a:lnTo>
                <a:lnTo>
                  <a:pt x="0" y="6857999"/>
                </a:lnTo>
                <a:lnTo>
                  <a:pt x="2684021" y="3422531"/>
                </a:lnTo>
                <a:lnTo>
                  <a:pt x="10048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875665" y="586613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875665" y="610425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23315" y="586613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23315" y="610425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369695" y="610425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616710" y="610425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792000" y="2653200"/>
            <a:ext cx="7632000" cy="1637610"/>
          </a:xfrm>
        </p:spPr>
        <p:txBody>
          <a:bodyPr wrap="square" anchor="t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单击编辑母版标题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791845" y="1878965"/>
            <a:ext cx="7632700" cy="582930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5"/>
            </p:custDataLst>
          </p:nvPr>
        </p:nvSpPr>
        <p:spPr>
          <a:xfrm>
            <a:off x="867600" y="4363200"/>
            <a:ext cx="2880000" cy="576000"/>
          </a:xfrm>
          <a:prstGeom prst="chevron">
            <a:avLst>
              <a:gd name="adj" fmla="val 30157"/>
            </a:avLst>
          </a:pr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4800000" scaled="0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>
            <p:custDataLst>
              <p:tags r:id="rId1"/>
            </p:custDataLst>
          </p:nvPr>
        </p:nvSpPr>
        <p:spPr>
          <a:xfrm>
            <a:off x="1710632" y="0"/>
            <a:ext cx="4326440" cy="6857999"/>
          </a:xfrm>
          <a:custGeom>
            <a:avLst/>
            <a:gdLst>
              <a:gd name="connsiteX0" fmla="*/ 2601428 w 4326440"/>
              <a:gd name="connsiteY0" fmla="*/ 0 h 6857999"/>
              <a:gd name="connsiteX1" fmla="*/ 4173514 w 4326440"/>
              <a:gd name="connsiteY1" fmla="*/ 0 h 6857999"/>
              <a:gd name="connsiteX2" fmla="*/ 1570981 w 4326440"/>
              <a:gd name="connsiteY2" fmla="*/ 3331090 h 6857999"/>
              <a:gd name="connsiteX3" fmla="*/ 4326440 w 4326440"/>
              <a:gd name="connsiteY3" fmla="*/ 6857999 h 6857999"/>
              <a:gd name="connsiteX4" fmla="*/ 2754297 w 4326440"/>
              <a:gd name="connsiteY4" fmla="*/ 6857999 h 6857999"/>
              <a:gd name="connsiteX5" fmla="*/ 1 w 4326440"/>
              <a:gd name="connsiteY5" fmla="*/ 3332577 h 6857999"/>
              <a:gd name="connsiteX6" fmla="*/ 1858 w 4326440"/>
              <a:gd name="connsiteY6" fmla="*/ 3331127 h 6857999"/>
              <a:gd name="connsiteX7" fmla="*/ 0 w 4326440"/>
              <a:gd name="connsiteY7" fmla="*/ 3329676 h 6857999"/>
              <a:gd name="connsiteX8" fmla="*/ 2601428 w 4326440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440" h="6857999">
                <a:moveTo>
                  <a:pt x="2601428" y="0"/>
                </a:moveTo>
                <a:lnTo>
                  <a:pt x="4173514" y="0"/>
                </a:lnTo>
                <a:lnTo>
                  <a:pt x="1570981" y="3331090"/>
                </a:lnTo>
                <a:lnTo>
                  <a:pt x="4326440" y="6857999"/>
                </a:lnTo>
                <a:lnTo>
                  <a:pt x="2754297" y="6857999"/>
                </a:lnTo>
                <a:lnTo>
                  <a:pt x="1" y="3332577"/>
                </a:lnTo>
                <a:lnTo>
                  <a:pt x="1858" y="3331127"/>
                </a:lnTo>
                <a:lnTo>
                  <a:pt x="0" y="3329676"/>
                </a:lnTo>
                <a:lnTo>
                  <a:pt x="2601428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5" name="任意多边形: 形状 34"/>
          <p:cNvSpPr/>
          <p:nvPr>
            <p:custDataLst>
              <p:tags r:id="rId2"/>
            </p:custDataLst>
          </p:nvPr>
        </p:nvSpPr>
        <p:spPr>
          <a:xfrm>
            <a:off x="532072" y="0"/>
            <a:ext cx="4317512" cy="6857999"/>
          </a:xfrm>
          <a:custGeom>
            <a:avLst/>
            <a:gdLst>
              <a:gd name="connsiteX0" fmla="*/ 2610358 w 4317512"/>
              <a:gd name="connsiteY0" fmla="*/ 0 h 6857999"/>
              <a:gd name="connsiteX1" fmla="*/ 4182444 w 4317512"/>
              <a:gd name="connsiteY1" fmla="*/ 1 h 6857999"/>
              <a:gd name="connsiteX2" fmla="*/ 1570981 w 4317512"/>
              <a:gd name="connsiteY2" fmla="*/ 3342521 h 6857999"/>
              <a:gd name="connsiteX3" fmla="*/ 4317512 w 4317512"/>
              <a:gd name="connsiteY3" fmla="*/ 6857999 h 6857999"/>
              <a:gd name="connsiteX4" fmla="*/ 2745367 w 4317512"/>
              <a:gd name="connsiteY4" fmla="*/ 6857999 h 6857999"/>
              <a:gd name="connsiteX5" fmla="*/ 1 w 4317512"/>
              <a:gd name="connsiteY5" fmla="*/ 3344008 h 6857999"/>
              <a:gd name="connsiteX6" fmla="*/ 1858 w 4317512"/>
              <a:gd name="connsiteY6" fmla="*/ 3342558 h 6857999"/>
              <a:gd name="connsiteX7" fmla="*/ 0 w 4317512"/>
              <a:gd name="connsiteY7" fmla="*/ 3341106 h 6857999"/>
              <a:gd name="connsiteX8" fmla="*/ 2610358 w 4317512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7512" h="6857999">
                <a:moveTo>
                  <a:pt x="2610358" y="0"/>
                </a:moveTo>
                <a:lnTo>
                  <a:pt x="4182444" y="1"/>
                </a:lnTo>
                <a:lnTo>
                  <a:pt x="1570981" y="3342521"/>
                </a:lnTo>
                <a:lnTo>
                  <a:pt x="4317512" y="6857999"/>
                </a:lnTo>
                <a:lnTo>
                  <a:pt x="2745367" y="6857999"/>
                </a:lnTo>
                <a:lnTo>
                  <a:pt x="1" y="3344008"/>
                </a:lnTo>
                <a:lnTo>
                  <a:pt x="1858" y="3342558"/>
                </a:lnTo>
                <a:lnTo>
                  <a:pt x="0" y="3341106"/>
                </a:lnTo>
                <a:lnTo>
                  <a:pt x="2610358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3"/>
            </p:custDataLst>
          </p:nvPr>
        </p:nvSpPr>
        <p:spPr>
          <a:xfrm>
            <a:off x="1247082" y="0"/>
            <a:ext cx="4326440" cy="6857999"/>
          </a:xfrm>
          <a:custGeom>
            <a:avLst/>
            <a:gdLst>
              <a:gd name="connsiteX0" fmla="*/ 2601429 w 4326440"/>
              <a:gd name="connsiteY0" fmla="*/ 0 h 6857999"/>
              <a:gd name="connsiteX1" fmla="*/ 4173514 w 4326440"/>
              <a:gd name="connsiteY1" fmla="*/ 0 h 6857999"/>
              <a:gd name="connsiteX2" fmla="*/ 1570981 w 4326440"/>
              <a:gd name="connsiteY2" fmla="*/ 3331090 h 6857999"/>
              <a:gd name="connsiteX3" fmla="*/ 4326440 w 4326440"/>
              <a:gd name="connsiteY3" fmla="*/ 6857999 h 6857999"/>
              <a:gd name="connsiteX4" fmla="*/ 2754297 w 4326440"/>
              <a:gd name="connsiteY4" fmla="*/ 6857999 h 6857999"/>
              <a:gd name="connsiteX5" fmla="*/ 1 w 4326440"/>
              <a:gd name="connsiteY5" fmla="*/ 3332577 h 6857999"/>
              <a:gd name="connsiteX6" fmla="*/ 1857 w 4326440"/>
              <a:gd name="connsiteY6" fmla="*/ 3331127 h 6857999"/>
              <a:gd name="connsiteX7" fmla="*/ 0 w 4326440"/>
              <a:gd name="connsiteY7" fmla="*/ 3329676 h 6857999"/>
              <a:gd name="connsiteX8" fmla="*/ 2601429 w 4326440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440" h="6857999">
                <a:moveTo>
                  <a:pt x="2601429" y="0"/>
                </a:moveTo>
                <a:lnTo>
                  <a:pt x="4173514" y="0"/>
                </a:lnTo>
                <a:lnTo>
                  <a:pt x="1570981" y="3331090"/>
                </a:lnTo>
                <a:lnTo>
                  <a:pt x="4326440" y="6857999"/>
                </a:lnTo>
                <a:lnTo>
                  <a:pt x="2754297" y="6857999"/>
                </a:lnTo>
                <a:lnTo>
                  <a:pt x="1" y="3332577"/>
                </a:lnTo>
                <a:lnTo>
                  <a:pt x="1857" y="3331127"/>
                </a:lnTo>
                <a:lnTo>
                  <a:pt x="0" y="3329676"/>
                </a:lnTo>
                <a:lnTo>
                  <a:pt x="260142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flipH="1">
            <a:off x="11382893" y="586637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flipH="1">
            <a:off x="11382893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flipH="1">
            <a:off x="11135238" y="586637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flipH="1">
            <a:off x="11135238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flipH="1">
            <a:off x="10888956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 flipH="1">
            <a:off x="10641837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4593600" y="2671200"/>
            <a:ext cx="5997600" cy="1548000"/>
          </a:xfrm>
        </p:spPr>
        <p:txBody>
          <a:bodyPr wrap="square" anchor="t">
            <a:normAutofit/>
          </a:bodyPr>
          <a:lstStyle>
            <a:lvl1pPr algn="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编辑母版标题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4594225" y="1918970"/>
            <a:ext cx="5996940" cy="521970"/>
          </a:xfrm>
        </p:spPr>
        <p:txBody>
          <a:bodyPr wrap="square"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5"/>
            </p:custDataLst>
          </p:nvPr>
        </p:nvSpPr>
        <p:spPr>
          <a:xfrm flipH="1">
            <a:off x="7650000" y="4446000"/>
            <a:ext cx="2851200" cy="576000"/>
          </a:xfrm>
          <a:prstGeom prst="chevron">
            <a:avLst>
              <a:gd name="adj" fmla="val 36771"/>
            </a:avLst>
          </a:pr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4800000" scaled="0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137600" y="853200"/>
            <a:ext cx="2779200" cy="925200"/>
          </a:xfrm>
        </p:spPr>
        <p:txBody>
          <a:bodyPr wrap="square" anchor="ctr">
            <a:normAutofit/>
          </a:bodyPr>
          <a:lstStyle>
            <a:lvl1pPr>
              <a:defRPr sz="6000"/>
            </a:lvl1pPr>
          </a:lstStyle>
          <a:p>
            <a:r>
              <a:rPr lang="zh-CN" altLang="en-US" dirty="0"/>
              <a:t>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矩形 3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flipH="1">
            <a:off x="10922635" y="110553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flipH="1">
            <a:off x="10922635" y="134366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flipH="1">
            <a:off x="10674985" y="110553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flipH="1">
            <a:off x="10674985" y="134366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 flipH="1">
            <a:off x="10428605" y="134366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 flipH="1">
            <a:off x="10181590" y="134366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: 形状 33"/>
          <p:cNvSpPr/>
          <p:nvPr>
            <p:custDataLst>
              <p:tags r:id="rId1"/>
            </p:custDataLst>
          </p:nvPr>
        </p:nvSpPr>
        <p:spPr>
          <a:xfrm>
            <a:off x="1027" y="0"/>
            <a:ext cx="3393240" cy="6858000"/>
          </a:xfrm>
          <a:custGeom>
            <a:avLst/>
            <a:gdLst>
              <a:gd name="connsiteX0" fmla="*/ 0 w 3393240"/>
              <a:gd name="connsiteY0" fmla="*/ 0 h 6858000"/>
              <a:gd name="connsiteX1" fmla="*/ 720451 w 3393240"/>
              <a:gd name="connsiteY1" fmla="*/ 1 h 6858000"/>
              <a:gd name="connsiteX2" fmla="*/ 3393240 w 3393240"/>
              <a:gd name="connsiteY2" fmla="*/ 3421015 h 6858000"/>
              <a:gd name="connsiteX3" fmla="*/ 3391382 w 3393240"/>
              <a:gd name="connsiteY3" fmla="*/ 3422466 h 6858000"/>
              <a:gd name="connsiteX4" fmla="*/ 3393239 w 3393240"/>
              <a:gd name="connsiteY4" fmla="*/ 3423917 h 6858000"/>
              <a:gd name="connsiteX5" fmla="*/ 710239 w 3393240"/>
              <a:gd name="connsiteY5" fmla="*/ 6858000 h 6858000"/>
              <a:gd name="connsiteX6" fmla="*/ 0 w 3393240"/>
              <a:gd name="connsiteY6" fmla="*/ 6858000 h 6858000"/>
              <a:gd name="connsiteX7" fmla="*/ 0 w 3393240"/>
              <a:gd name="connsiteY7" fmla="*/ 5754817 h 6858000"/>
              <a:gd name="connsiteX8" fmla="*/ 1822233 w 3393240"/>
              <a:gd name="connsiteY8" fmla="*/ 3422467 h 6858000"/>
              <a:gd name="connsiteX9" fmla="*/ 0 w 3393240"/>
              <a:gd name="connsiteY9" fmla="*/ 1090115 h 6858000"/>
              <a:gd name="connsiteX10" fmla="*/ 0 w 339324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3240" h="6858000">
                <a:moveTo>
                  <a:pt x="0" y="0"/>
                </a:moveTo>
                <a:lnTo>
                  <a:pt x="720451" y="1"/>
                </a:lnTo>
                <a:lnTo>
                  <a:pt x="3393240" y="3421015"/>
                </a:lnTo>
                <a:lnTo>
                  <a:pt x="3391382" y="3422466"/>
                </a:lnTo>
                <a:lnTo>
                  <a:pt x="3393239" y="3423917"/>
                </a:lnTo>
                <a:lnTo>
                  <a:pt x="710239" y="6858000"/>
                </a:lnTo>
                <a:lnTo>
                  <a:pt x="0" y="6858000"/>
                </a:lnTo>
                <a:lnTo>
                  <a:pt x="0" y="5754817"/>
                </a:lnTo>
                <a:lnTo>
                  <a:pt x="1822233" y="3422467"/>
                </a:lnTo>
                <a:lnTo>
                  <a:pt x="0" y="1090115"/>
                </a:lnTo>
                <a:lnTo>
                  <a:pt x="0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0" name="任意多边形: 形状 39"/>
          <p:cNvSpPr/>
          <p:nvPr>
            <p:custDataLst>
              <p:tags r:id="rId2"/>
            </p:custDataLst>
          </p:nvPr>
        </p:nvSpPr>
        <p:spPr>
          <a:xfrm>
            <a:off x="319213" y="1"/>
            <a:ext cx="4253614" cy="6858000"/>
          </a:xfrm>
          <a:custGeom>
            <a:avLst/>
            <a:gdLst>
              <a:gd name="connsiteX0" fmla="*/ 0 w 4253614"/>
              <a:gd name="connsiteY0" fmla="*/ 0 h 6858000"/>
              <a:gd name="connsiteX1" fmla="*/ 1572141 w 4253614"/>
              <a:gd name="connsiteY1" fmla="*/ 0 h 6858000"/>
              <a:gd name="connsiteX2" fmla="*/ 4253613 w 4253614"/>
              <a:gd name="connsiteY2" fmla="*/ 3432127 h 6858000"/>
              <a:gd name="connsiteX3" fmla="*/ 4251756 w 4253614"/>
              <a:gd name="connsiteY3" fmla="*/ 3433579 h 6858000"/>
              <a:gd name="connsiteX4" fmla="*/ 4253614 w 4253614"/>
              <a:gd name="connsiteY4" fmla="*/ 3435029 h 6858000"/>
              <a:gd name="connsiteX5" fmla="*/ 1579296 w 4253614"/>
              <a:gd name="connsiteY5" fmla="*/ 6858000 h 6858000"/>
              <a:gd name="connsiteX6" fmla="*/ 7155 w 4253614"/>
              <a:gd name="connsiteY6" fmla="*/ 6857999 h 6858000"/>
              <a:gd name="connsiteX7" fmla="*/ 2682607 w 4253614"/>
              <a:gd name="connsiteY7" fmla="*/ 3433579 h 6858000"/>
              <a:gd name="connsiteX8" fmla="*/ 0 w 4253614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3614" h="6858000">
                <a:moveTo>
                  <a:pt x="0" y="0"/>
                </a:moveTo>
                <a:lnTo>
                  <a:pt x="1572141" y="0"/>
                </a:lnTo>
                <a:lnTo>
                  <a:pt x="4253613" y="3432127"/>
                </a:lnTo>
                <a:lnTo>
                  <a:pt x="4251756" y="3433579"/>
                </a:lnTo>
                <a:lnTo>
                  <a:pt x="4253614" y="3435029"/>
                </a:lnTo>
                <a:lnTo>
                  <a:pt x="1579296" y="6858000"/>
                </a:lnTo>
                <a:lnTo>
                  <a:pt x="7155" y="6857999"/>
                </a:lnTo>
                <a:lnTo>
                  <a:pt x="2682607" y="3433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3"/>
            </p:custDataLst>
          </p:nvPr>
        </p:nvSpPr>
        <p:spPr>
          <a:xfrm>
            <a:off x="1026" y="0"/>
            <a:ext cx="3856790" cy="6858000"/>
          </a:xfrm>
          <a:custGeom>
            <a:avLst/>
            <a:gdLst>
              <a:gd name="connsiteX0" fmla="*/ 1183999 w 3856790"/>
              <a:gd name="connsiteY0" fmla="*/ 0 h 6858000"/>
              <a:gd name="connsiteX1" fmla="*/ 3856790 w 3856790"/>
              <a:gd name="connsiteY1" fmla="*/ 3421016 h 6858000"/>
              <a:gd name="connsiteX2" fmla="*/ 3854932 w 3856790"/>
              <a:gd name="connsiteY2" fmla="*/ 3422467 h 6858000"/>
              <a:gd name="connsiteX3" fmla="*/ 3856789 w 3856790"/>
              <a:gd name="connsiteY3" fmla="*/ 3423919 h 6858000"/>
              <a:gd name="connsiteX4" fmla="*/ 1173791 w 3856790"/>
              <a:gd name="connsiteY4" fmla="*/ 6858000 h 6858000"/>
              <a:gd name="connsiteX5" fmla="*/ 0 w 3856790"/>
              <a:gd name="connsiteY5" fmla="*/ 6858000 h 6858000"/>
              <a:gd name="connsiteX6" fmla="*/ 0 w 3856790"/>
              <a:gd name="connsiteY6" fmla="*/ 6348134 h 6858000"/>
              <a:gd name="connsiteX7" fmla="*/ 2285782 w 3856790"/>
              <a:gd name="connsiteY7" fmla="*/ 3422467 h 6858000"/>
              <a:gd name="connsiteX8" fmla="*/ 0 w 3856790"/>
              <a:gd name="connsiteY8" fmla="*/ 496800 h 6858000"/>
              <a:gd name="connsiteX9" fmla="*/ 0 w 3856790"/>
              <a:gd name="connsiteY9" fmla="*/ 1 h 6858000"/>
              <a:gd name="connsiteX10" fmla="*/ 1183999 w 385679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6790" h="6858000">
                <a:moveTo>
                  <a:pt x="1183999" y="0"/>
                </a:moveTo>
                <a:lnTo>
                  <a:pt x="3856790" y="3421016"/>
                </a:lnTo>
                <a:lnTo>
                  <a:pt x="3854932" y="3422467"/>
                </a:lnTo>
                <a:lnTo>
                  <a:pt x="3856789" y="3423919"/>
                </a:lnTo>
                <a:lnTo>
                  <a:pt x="1173791" y="6858000"/>
                </a:lnTo>
                <a:lnTo>
                  <a:pt x="0" y="6858000"/>
                </a:lnTo>
                <a:lnTo>
                  <a:pt x="0" y="6348134"/>
                </a:lnTo>
                <a:lnTo>
                  <a:pt x="2285782" y="3422467"/>
                </a:lnTo>
                <a:lnTo>
                  <a:pt x="0" y="496800"/>
                </a:lnTo>
                <a:lnTo>
                  <a:pt x="0" y="1"/>
                </a:lnTo>
                <a:lnTo>
                  <a:pt x="11839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flipH="1">
            <a:off x="11382893" y="586637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flipH="1">
            <a:off x="11382893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flipH="1">
            <a:off x="11135238" y="586637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flipH="1">
            <a:off x="11135238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flipH="1">
            <a:off x="10888956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 flipH="1">
            <a:off x="10641837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 flipH="1">
            <a:off x="5564051" y="3197355"/>
            <a:ext cx="2484000" cy="1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436000" y="3600000"/>
            <a:ext cx="6534000" cy="2055600"/>
          </a:xfrm>
        </p:spPr>
        <p:txBody>
          <a:bodyPr wrap="square" anchor="t">
            <a:normAutofit/>
          </a:bodyPr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5436000" y="2005200"/>
            <a:ext cx="3895200" cy="831600"/>
          </a:xfrm>
        </p:spPr>
        <p:txBody>
          <a:bodyPr wrap="none" anchor="b">
            <a:normAutofit/>
          </a:bodyPr>
          <a:lstStyle>
            <a:lvl1pPr marL="0" indent="0" algn="l">
              <a:buNone/>
              <a:defRPr sz="4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3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2025/11/20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/>
          <p:cNvSpPr/>
          <p:nvPr>
            <p:custDataLst>
              <p:tags r:id="rId13"/>
            </p:custDataLst>
          </p:nvPr>
        </p:nvSpPr>
        <p:spPr>
          <a:xfrm>
            <a:off x="6917887" y="2"/>
            <a:ext cx="2686050" cy="6858000"/>
          </a:xfrm>
          <a:custGeom>
            <a:avLst/>
            <a:gdLst>
              <a:gd name="connsiteX0" fmla="*/ 23 w 4230"/>
              <a:gd name="connsiteY0" fmla="*/ 10800 h 10800"/>
              <a:gd name="connsiteX1" fmla="*/ 4230 w 4230"/>
              <a:gd name="connsiteY1" fmla="*/ 5414 h 10800"/>
              <a:gd name="connsiteX2" fmla="*/ 0 w 4230"/>
              <a:gd name="connsiteY2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0" h="10800">
                <a:moveTo>
                  <a:pt x="23" y="10800"/>
                </a:moveTo>
                <a:lnTo>
                  <a:pt x="4230" y="5414"/>
                </a:lnTo>
                <a:lnTo>
                  <a:pt x="0" y="0"/>
                </a:lnTo>
              </a:path>
            </a:pathLst>
          </a:custGeom>
          <a:noFill/>
          <a:ln>
            <a:gradFill>
              <a:gsLst>
                <a:gs pos="0">
                  <a:schemeClr val="accent1">
                    <a:alpha val="3000"/>
                  </a:schemeClr>
                </a:gs>
                <a:gs pos="100000">
                  <a:schemeClr val="accent1">
                    <a:alpha val="8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14"/>
            </p:custDataLst>
          </p:nvPr>
        </p:nvSpPr>
        <p:spPr>
          <a:xfrm>
            <a:off x="7916756" y="0"/>
            <a:ext cx="4124960" cy="6858000"/>
          </a:xfrm>
          <a:custGeom>
            <a:avLst/>
            <a:gdLst>
              <a:gd name="connsiteX0" fmla="*/ 2249 w 6496"/>
              <a:gd name="connsiteY0" fmla="*/ 0 h 10800"/>
              <a:gd name="connsiteX1" fmla="*/ 6496 w 6496"/>
              <a:gd name="connsiteY1" fmla="*/ 5436 h 10800"/>
              <a:gd name="connsiteX2" fmla="*/ 6492 w 6496"/>
              <a:gd name="connsiteY2" fmla="*/ 5438 h 10800"/>
              <a:gd name="connsiteX3" fmla="*/ 6496 w 6496"/>
              <a:gd name="connsiteY3" fmla="*/ 5441 h 10800"/>
              <a:gd name="connsiteX4" fmla="*/ 2309 w 6496"/>
              <a:gd name="connsiteY4" fmla="*/ 10800 h 10800"/>
              <a:gd name="connsiteX5" fmla="*/ 26 w 6496"/>
              <a:gd name="connsiteY5" fmla="*/ 10800 h 10800"/>
              <a:gd name="connsiteX6" fmla="*/ 4230 w 6496"/>
              <a:gd name="connsiteY6" fmla="*/ 5420 h 10800"/>
              <a:gd name="connsiteX7" fmla="*/ 4226 w 6496"/>
              <a:gd name="connsiteY7" fmla="*/ 5417 h 10800"/>
              <a:gd name="connsiteX8" fmla="*/ 4230 w 6496"/>
              <a:gd name="connsiteY8" fmla="*/ 5414 h 10800"/>
              <a:gd name="connsiteX9" fmla="*/ 0 w 6496"/>
              <a:gd name="connsiteY9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6" h="10800">
                <a:moveTo>
                  <a:pt x="2249" y="0"/>
                </a:moveTo>
                <a:lnTo>
                  <a:pt x="6496" y="5436"/>
                </a:lnTo>
                <a:lnTo>
                  <a:pt x="6492" y="5438"/>
                </a:lnTo>
                <a:lnTo>
                  <a:pt x="6496" y="5441"/>
                </a:lnTo>
                <a:lnTo>
                  <a:pt x="2309" y="10800"/>
                </a:lnTo>
                <a:lnTo>
                  <a:pt x="26" y="10800"/>
                </a:lnTo>
                <a:lnTo>
                  <a:pt x="4230" y="5420"/>
                </a:lnTo>
                <a:lnTo>
                  <a:pt x="4226" y="5417"/>
                </a:lnTo>
                <a:lnTo>
                  <a:pt x="4230" y="5414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1">
                  <a:alpha val="3000"/>
                </a:schemeClr>
              </a:gs>
              <a:gs pos="80000">
                <a:schemeClr val="accent1">
                  <a:alpha val="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295210" y="620599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295210" y="644412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542865" y="620599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542865" y="644412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789147" y="644412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spect="1"/>
          </p:cNvSpPr>
          <p:nvPr>
            <p:custDataLst>
              <p:tags r:id="rId20"/>
            </p:custDataLst>
          </p:nvPr>
        </p:nvSpPr>
        <p:spPr>
          <a:xfrm>
            <a:off x="1036266" y="644412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9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30.jpeg"/><Relationship Id="rId5" Type="http://schemas.openxmlformats.org/officeDocument/2006/relationships/image" Target="NULL" TargetMode="Externa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33.emf"/><Relationship Id="rId5" Type="http://schemas.openxmlformats.org/officeDocument/2006/relationships/customXml" Target="../ink/ink10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35.emf"/><Relationship Id="rId5" Type="http://schemas.openxmlformats.org/officeDocument/2006/relationships/customXml" Target="../ink/ink1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2.emf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customXml" Target="../ink/ink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4.png"/><Relationship Id="rId11" Type="http://schemas.openxmlformats.org/officeDocument/2006/relationships/image" Target="../media/image8.emf"/><Relationship Id="rId5" Type="http://schemas.openxmlformats.org/officeDocument/2006/relationships/image" Target="NULL" TargetMode="External"/><Relationship Id="rId10" Type="http://schemas.openxmlformats.org/officeDocument/2006/relationships/customXml" Target="../ink/ink2.xm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emf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customXml" Target="../ink/ink3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13.emf"/><Relationship Id="rId5" Type="http://schemas.openxmlformats.org/officeDocument/2006/relationships/customXml" Target="../ink/ink4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5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../media/image20.png"/><Relationship Id="rId18" Type="http://schemas.openxmlformats.org/officeDocument/2006/relationships/image" Target="../media/image24.emf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19.png"/><Relationship Id="rId17" Type="http://schemas.openxmlformats.org/officeDocument/2006/relationships/customXml" Target="../ink/ink6.xml"/><Relationship Id="rId2" Type="http://schemas.openxmlformats.org/officeDocument/2006/relationships/tags" Target="../tags/tag121.xml"/><Relationship Id="rId16" Type="http://schemas.openxmlformats.org/officeDocument/2006/relationships/image" Target="../media/image23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NULL" TargetMode="External"/><Relationship Id="rId5" Type="http://schemas.openxmlformats.org/officeDocument/2006/relationships/tags" Target="../tags/tag124.xml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tags" Target="../tags/tag12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26.emf"/><Relationship Id="rId5" Type="http://schemas.openxmlformats.org/officeDocument/2006/relationships/customXml" Target="../ink/ink7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28.emf"/><Relationship Id="rId5" Type="http://schemas.openxmlformats.org/officeDocument/2006/relationships/customXml" Target="../ink/ink8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/>
              <a:t>化学实验基础（二）</a:t>
            </a:r>
          </a:p>
        </p:txBody>
      </p:sp>
      <p:sp>
        <p:nvSpPr>
          <p:cNvPr id="15" name="副标题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3200"/>
              <a:t>高三化学一轮复习</a:t>
            </a:r>
          </a:p>
        </p:txBody>
      </p:sp>
      <p:sp>
        <p:nvSpPr>
          <p:cNvPr id="16" name="署名"/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1800"/>
              <a:t>仪器的创新与改进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5.</a:t>
            </a:r>
            <a:r>
              <a:rPr lang="zh-CN" altLang="en-US"/>
              <a:t>防倒吸装置的创新</a:t>
            </a:r>
            <a:endParaRPr lang="en-US" altLang="zh-CN"/>
          </a:p>
        </p:txBody>
      </p:sp>
      <p:pic>
        <p:nvPicPr>
          <p:cNvPr id="156" name="图片 156" descr="21YLAXHX10-45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5975" y="1448435"/>
            <a:ext cx="4909820" cy="464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图片 5" descr="IMG_256"/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9245" y="2512695"/>
            <a:ext cx="2611755" cy="22872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5334635" y="1238885"/>
            <a:ext cx="641985" cy="384492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084570" y="1044575"/>
            <a:ext cx="14693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共同特点？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58940" y="5781040"/>
            <a:ext cx="20097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原理上的区别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2162160" y="1450440"/>
              <a:ext cx="8550000" cy="476676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52800" y="1441080"/>
                <a:ext cx="8568720" cy="4785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[</a:t>
            </a:r>
            <a:r>
              <a:rPr lang="zh-CN" altLang="en-US"/>
              <a:t>单向阀防倒吸</a:t>
            </a:r>
            <a:r>
              <a:rPr lang="en-US" altLang="zh-CN"/>
              <a:t>]</a:t>
            </a:r>
          </a:p>
        </p:txBody>
      </p:sp>
      <p:pic>
        <p:nvPicPr>
          <p:cNvPr id="100035" name="图片 1000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905" y="1543685"/>
            <a:ext cx="7660005" cy="36550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2502000" y="2182320"/>
              <a:ext cx="7218000" cy="30610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2640" y="2172960"/>
                <a:ext cx="7236720" cy="30798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6.</a:t>
            </a:r>
            <a:r>
              <a:rPr lang="zh-CN" altLang="en-US"/>
              <a:t>气体体积的测定</a:t>
            </a:r>
          </a:p>
        </p:txBody>
      </p:sp>
      <p:pic>
        <p:nvPicPr>
          <p:cNvPr id="8" name="image4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8915" y="2018665"/>
            <a:ext cx="6553200" cy="27343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5189040" y="1698840"/>
              <a:ext cx="2118240" cy="40348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79680" y="1689480"/>
                <a:ext cx="2136960" cy="4053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[</a:t>
            </a:r>
            <a:r>
              <a:rPr lang="zh-CN" altLang="en-US"/>
              <a:t>量气装置</a:t>
            </a:r>
            <a:r>
              <a:rPr lang="en-US" altLang="zh-CN"/>
              <a:t>]</a:t>
            </a:r>
          </a:p>
        </p:txBody>
      </p:sp>
      <p:pic>
        <p:nvPicPr>
          <p:cNvPr id="100033" name="图片 100033" descr="@@@532d809a-c60a-4b0c-ba4e-ae85b178f0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988" y="1349058"/>
            <a:ext cx="5400000" cy="432944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19785" y="1621790"/>
            <a:ext cx="5080000" cy="42462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①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按右图安装装置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夹持仪器略去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)</a:t>
            </a: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②……</a:t>
            </a: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③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在仪器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E…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中加入图示的试剂</a:t>
            </a: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④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调整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E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中两液面相平，使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中液面保持在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0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或略低于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0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刻度位置，读数并记录。</a:t>
            </a: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⑤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CuSO</a:t>
            </a:r>
            <a:r>
              <a:rPr lang="en-US" altLang="zh-CN" b="1" baseline="-250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4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溶液滴入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中搅拌，反应完成后，再滴加稀硫酸至体系不再有气体产生</a:t>
            </a: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⑥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待体系恢复到室温，移动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E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管，保持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E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中两液面相平，读数并记录</a:t>
            </a: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⑦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处理数据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r="30898"/>
          <a:stretch>
            <a:fillRect/>
          </a:stretch>
        </p:blipFill>
        <p:spPr>
          <a:xfrm>
            <a:off x="5728970" y="480060"/>
            <a:ext cx="5488940" cy="6000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04670" y="4609465"/>
            <a:ext cx="1202055" cy="40322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521460" y="2936240"/>
            <a:ext cx="2016125" cy="40322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610735" y="4609465"/>
            <a:ext cx="1202055" cy="40322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19785" y="5012690"/>
            <a:ext cx="1029970" cy="40322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3" y="925493"/>
            <a:ext cx="9799805" cy="5633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3200" b="1" spc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(二)仪器的改进与创新</a:t>
            </a:r>
          </a:p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3200" b="1" spc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1.多种用途的漏斗</a:t>
            </a:r>
          </a:p>
        </p:txBody>
      </p:sp>
      <p:pic>
        <p:nvPicPr>
          <p:cNvPr id="21" name="image37.jpe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6570" y="2529840"/>
            <a:ext cx="6187440" cy="300926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1167480" y="1154520"/>
              <a:ext cx="7609680" cy="45730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8120" y="1145160"/>
                <a:ext cx="7628400" cy="45918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图片 161" descr="20YLBHX10-31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355" y="1602740"/>
            <a:ext cx="3016885" cy="211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图片 160" descr="20YLBHX10-32.TIF"/>
          <p:cNvPicPr>
            <a:picLocks noChangeAspect="1" noChangeArrowheads="1"/>
          </p:cNvPicPr>
          <p:nvPr/>
        </p:nvPicPr>
        <p:blipFill>
          <a:blip r:embed="rId6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7740" y="2161858"/>
            <a:ext cx="2633378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图片 158" descr="20YLBHX10-34.TIF"/>
          <p:cNvPicPr>
            <a:picLocks noChangeAspect="1" noChangeArrowheads="1"/>
          </p:cNvPicPr>
          <p:nvPr/>
        </p:nvPicPr>
        <p:blipFill>
          <a:blip r:embed="rId7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3198" y="3990023"/>
            <a:ext cx="178447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图片 157" descr="20YLBHX10-35.TIF"/>
          <p:cNvPicPr>
            <a:picLocks noChangeAspect="1" noChangeArrowheads="1"/>
          </p:cNvPicPr>
          <p:nvPr/>
        </p:nvPicPr>
        <p:blipFill>
          <a:blip r:embed="rId8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7190" y="4228148"/>
            <a:ext cx="20237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图片 159" descr="20YLBHX10-33.TIF"/>
          <p:cNvPicPr>
            <a:picLocks noChangeAspect="1" noChangeArrowheads="1"/>
          </p:cNvPicPr>
          <p:nvPr/>
        </p:nvPicPr>
        <p:blipFill>
          <a:blip r:embed="rId9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3753" y="2463483"/>
            <a:ext cx="250011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2.球形干燥管的创新应用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75020" y="1260475"/>
            <a:ext cx="4587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你认为球形干燥管有什么用途？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墨迹 1"/>
              <p14:cNvContentPartPr/>
              <p14:nvPr/>
            </p14:nvContentPartPr>
            <p14:xfrm>
              <a:off x="1209600" y="1677240"/>
              <a:ext cx="10547640" cy="43992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0240" y="1667880"/>
                <a:ext cx="10566360" cy="44179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[</a:t>
            </a:r>
            <a:r>
              <a:rPr lang="zh-CN" altLang="en-US"/>
              <a:t>干燥管在实验流程中的应用</a:t>
            </a:r>
            <a:r>
              <a:rPr lang="en-US" altLang="zh-CN"/>
              <a:t>]</a:t>
            </a:r>
          </a:p>
        </p:txBody>
      </p:sp>
      <p:pic>
        <p:nvPicPr>
          <p:cNvPr id="100003" name="图片 100003" descr="@@@f5aeece4-7d83-4f22-bbbf-391c298df45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1508760"/>
            <a:ext cx="3636735" cy="360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01165" y="540702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，贵州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775" y="1961515"/>
            <a:ext cx="8174990" cy="3073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311760" y="1252080"/>
              <a:ext cx="9843480" cy="36885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400" y="1242720"/>
                <a:ext cx="9862200" cy="3707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960" y="93935"/>
            <a:ext cx="10800000" cy="720000"/>
          </a:xfrm>
        </p:spPr>
        <p:txBody>
          <a:bodyPr/>
          <a:lstStyle/>
          <a:p>
            <a:r>
              <a:rPr lang="en-US" altLang="zh-CN">
                <a:sym typeface="+mn-ea"/>
              </a:rPr>
              <a:t>[</a:t>
            </a:r>
            <a:r>
              <a:rPr lang="zh-CN" altLang="en-US">
                <a:sym typeface="+mn-ea"/>
              </a:rPr>
              <a:t>干燥管在实验流程中的应用</a:t>
            </a:r>
            <a:r>
              <a:rPr lang="en-US" altLang="zh-CN">
                <a:sym typeface="+mn-ea"/>
              </a:rPr>
              <a:t>]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230" y="885825"/>
            <a:ext cx="7430770" cy="55860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13080" y="1756410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，天津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3299400" y="1218240"/>
              <a:ext cx="6307920" cy="50929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0040" y="1208880"/>
                <a:ext cx="6326640" cy="51116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88010" y="136480"/>
            <a:ext cx="10800000" cy="720000"/>
          </a:xfrm>
        </p:spPr>
        <p:txBody>
          <a:bodyPr/>
          <a:lstStyle/>
          <a:p>
            <a:r>
              <a:rPr lang="en-US" altLang="zh-CN">
                <a:sym typeface="+mn-ea"/>
              </a:rPr>
              <a:t>[</a:t>
            </a:r>
            <a:r>
              <a:rPr lang="zh-CN" altLang="en-US">
                <a:sym typeface="+mn-ea"/>
              </a:rPr>
              <a:t>干燥管在实验流程中的应用</a:t>
            </a:r>
            <a:r>
              <a:rPr lang="en-US" altLang="zh-CN">
                <a:sym typeface="+mn-ea"/>
              </a:rPr>
              <a:t>]</a:t>
            </a:r>
            <a:endParaRPr lang="zh-CN" altLang="en-US"/>
          </a:p>
        </p:txBody>
      </p:sp>
      <p:pic>
        <p:nvPicPr>
          <p:cNvPr id="100011" name="图片 100011" descr="@@@fe5089148a65426f87c9f963c597e0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110" y="797560"/>
            <a:ext cx="9670415" cy="39916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295" y="4789170"/>
            <a:ext cx="9000000" cy="16991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rcRect r="56094" b="6125"/>
          <a:stretch>
            <a:fillRect/>
          </a:stretch>
        </p:blipFill>
        <p:spPr>
          <a:xfrm>
            <a:off x="7842250" y="321310"/>
            <a:ext cx="4086860" cy="165925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13080" y="1756410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，湖北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墨迹 2"/>
              <p14:cNvContentPartPr/>
              <p14:nvPr/>
            </p14:nvContentPartPr>
            <p14:xfrm>
              <a:off x="842040" y="891360"/>
              <a:ext cx="10866600" cy="56502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2680" y="882000"/>
                <a:ext cx="10885320" cy="56689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图片 166" descr="20YLBHX10-26.T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8128" y="1303338"/>
            <a:ext cx="148129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图片 165" descr="20YLBHX10-27.T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1533" y="1303338"/>
            <a:ext cx="238752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图片 164" descr="20YLBHX10-28.T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5788" y="1303338"/>
            <a:ext cx="252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图片 163" descr="20YLBHX10-29.T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235" y="4123690"/>
            <a:ext cx="2556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图片 162" descr="20YLBHX10-30.T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5673" y="4123373"/>
            <a:ext cx="2699158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0340975" y="51930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5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974455" y="3589020"/>
            <a:ext cx="1574165" cy="22644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3.用途多变的广口瓶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墨迹 2"/>
              <p14:cNvContentPartPr/>
              <p14:nvPr/>
            </p14:nvContentPartPr>
            <p14:xfrm>
              <a:off x="637920" y="420840"/>
              <a:ext cx="11421720" cy="57949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8560" y="411480"/>
                <a:ext cx="11440440" cy="58136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[</a:t>
            </a:r>
            <a:r>
              <a:rPr lang="zh-CN" altLang="en-US"/>
              <a:t>广口瓶的使用</a:t>
            </a:r>
            <a:r>
              <a:rPr lang="en-US" altLang="zh-CN"/>
              <a:t>]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465" y="2499360"/>
            <a:ext cx="10012680" cy="263017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307465" y="1756410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，广东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029320" y="2954160"/>
              <a:ext cx="8361000" cy="21286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9960" y="2944800"/>
                <a:ext cx="8379720" cy="2147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4.</a:t>
            </a:r>
            <a:r>
              <a:rPr lang="zh-CN" altLang="en-US"/>
              <a:t>多样化的冷凝装置</a:t>
            </a:r>
          </a:p>
        </p:txBody>
      </p:sp>
      <p:pic>
        <p:nvPicPr>
          <p:cNvPr id="5" name="image3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9235" y="1080135"/>
            <a:ext cx="7200000" cy="458732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5848920" y="1003680"/>
              <a:ext cx="4120560" cy="43239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9560" y="994320"/>
                <a:ext cx="4139280" cy="43426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861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8617"/>
  <p:tag name="KSO_WM_TEMPLATE_CATEGORY" val="custom"/>
  <p:tag name="KSO_WM_SLIDE_INDEX" val="1"/>
  <p:tag name="KSO_WM_SLIDE_ID" val="custom20238617_1"/>
  <p:tag name="KSO_WM_TEMPLATE_MASTER_TYPE" val="0"/>
  <p:tag name="KSO_WM_SLIDE_LAYOUT" val="a_b_f"/>
  <p:tag name="KSO_WM_SLIDE_LAYOUT_CNT" val="1_1_1"/>
  <p:tag name="KSO_WM_SLIDE_THEME_ID" val="3402577"/>
  <p:tag name="KSO_WM_SLIDE_THEME_NAME" val="简约风通用箭头职场办公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17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7"/>
  <p:tag name="KSO_WM_TEMPLATE_CATEGORY" val="custom"/>
  <p:tag name="KSO_WM_UNIT_ISCONTENTSTITLE" val="0"/>
  <p:tag name="KSO_WM_UNIT_VALUE" val="10"/>
  <p:tag name="KSO_WM_UNIT_PRESET_TEXT" val="单击此处添加文档标题"/>
  <p:tag name="KSO_WM_UNIT_TEXT_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8617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7"/>
  <p:tag name="KSO_WM_TEMPLATE_CATEGORY" val="custom"/>
  <p:tag name="KSO_WM_UNIT_ISCONTENTSTITLE" val="0"/>
  <p:tag name="KSO_WM_UNIT_VALUE" val="19"/>
  <p:tag name="KSO_WM_UNIT_PRESET_TEXT" val="WPS,a click to unlimited possibilities"/>
  <p:tag name="KSO_WM_UNIT_TEXT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8617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7"/>
  <p:tag name="KSO_WM_TEMPLATE_CATEGORY" val="custom"/>
  <p:tag name="KSO_WM_UNIT_TEXT_LAYER_COUNT" val="1"/>
  <p:tag name="KSO_WM_UNIT_VALUE" val="22"/>
  <p:tag name="KSO_WM_UNIT_PRESET_TEXT_INDEX" val="-1"/>
  <p:tag name="KSO_WM_UNIT_PRESET_TEXT_LEN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2"/>
  <p:tag name="KSO_WM_UNIT_TYPE" val="f"/>
  <p:tag name="KSO_WM_UNIT_SUBTYPE" val="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j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" val="6.其他仪器&#10;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3.0"/>
  <p:tag name="KSO_WM_BEAUTIFY_FLAG" val="#wm#"/>
  <p:tag name="KSO_WM_UNIT_INDEX" val="1"/>
  <p:tag name="KSO_WM_UNIT_TYPE" val="a"/>
  <p:tag name="KSO_WM_UNIT_PRESET_TEXT" val="单击此处编辑母版标题样式"/>
  <p:tag name="KSO_WM_UNIT_ID" val="_7*a*1"/>
  <p:tag name="KSO_WM_UNIT_ISNUMDGMTITLE" val="0"/>
  <p:tag name="KSO_WM_UNIT_NOCLEAR" val="0"/>
  <p:tag name="KSO_WM_UNIT_ISCONTENTSTITLE" val="0"/>
  <p:tag name="KSO_WM_UNIT_VALUE" val="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TYPE" val="j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j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j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7"/>
  <p:tag name="KSO_WM_UNIT_TYPE" val="j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j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5"/>
  <p:tag name="KSO_WM_UNIT_TYPE" val="j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" val="2.球形干燥管的创新应用&#10;&#10;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3.0"/>
  <p:tag name="KSO_WM_BEAUTIFY_FLAG" val="#wm#"/>
  <p:tag name="KSO_WM_UNIT_INDEX" val="1"/>
  <p:tag name="KSO_WM_UNIT_TYPE" val="a"/>
  <p:tag name="KSO_WM_UNIT_PRESET_TEXT" val="单击此处编辑母版标题样式"/>
  <p:tag name="KSO_WM_UNIT_ISNUMDGMTITLE" val="0"/>
  <p:tag name="KSO_WM_UNIT_NOCLEAR" val="0"/>
  <p:tag name="KSO_WM_UNIT_ISCONTENTSTITLE" val="0"/>
  <p:tag name="KSO_WM_UNIT_VALUE" val="20"/>
  <p:tag name="KSO_WM_UNIT_ID" val="_7*a*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617"/>
  <p:tag name="KSO_WM_TEMPLATE_CATEGORY" val="custom"/>
  <p:tag name="KSO_WM_TEMPLATE_MASTER_TYP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861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7"/>
</p:tagLst>
</file>

<file path=ppt/theme/theme1.xml><?xml version="1.0" encoding="utf-8"?>
<a:theme xmlns:a="http://schemas.openxmlformats.org/drawingml/2006/main" name="1_简约风通用箭头职场办公">
  <a:themeElements>
    <a:clrScheme name="">
      <a:dk1>
        <a:srgbClr val="000000"/>
      </a:dk1>
      <a:lt1>
        <a:srgbClr val="FFFFFF"/>
      </a:lt1>
      <a:dk2>
        <a:srgbClr val="331616"/>
      </a:dk2>
      <a:lt2>
        <a:srgbClr val="FFFFFF"/>
      </a:lt2>
      <a:accent1>
        <a:srgbClr val="823938"/>
      </a:accent1>
      <a:accent2>
        <a:srgbClr val="475A91"/>
      </a:accent2>
      <a:accent3>
        <a:srgbClr val="738098"/>
      </a:accent3>
      <a:accent4>
        <a:srgbClr val="B0D0CA"/>
      </a:accent4>
      <a:accent5>
        <a:srgbClr val="90AEBA"/>
      </a:accent5>
      <a:accent6>
        <a:srgbClr val="4C8E95"/>
      </a:accent6>
      <a:hlink>
        <a:srgbClr val="0026E5"/>
      </a:hlink>
      <a:folHlink>
        <a:srgbClr val="7E1FAD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250</Words>
  <Application>Microsoft Office PowerPoint</Application>
  <PresentationFormat>宽屏</PresentationFormat>
  <Paragraphs>30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Times New Roman</vt:lpstr>
      <vt:lpstr>1_简约风通用箭头职场办公</vt:lpstr>
      <vt:lpstr>化学实验基础（二）</vt:lpstr>
      <vt:lpstr>PowerPoint 演示文稿</vt:lpstr>
      <vt:lpstr>2.球形干燥管的创新应用</vt:lpstr>
      <vt:lpstr>[干燥管在实验流程中的应用]</vt:lpstr>
      <vt:lpstr>[干燥管在实验流程中的应用]</vt:lpstr>
      <vt:lpstr>[干燥管在实验流程中的应用]</vt:lpstr>
      <vt:lpstr>3.用途多变的广口瓶</vt:lpstr>
      <vt:lpstr>[广口瓶的使用]</vt:lpstr>
      <vt:lpstr>4.多样化的冷凝装置</vt:lpstr>
      <vt:lpstr>5.防倒吸装置的创新</vt:lpstr>
      <vt:lpstr>[单向阀防倒吸]</vt:lpstr>
      <vt:lpstr>6.气体体积的测定</vt:lpstr>
      <vt:lpstr>[量气装置]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160</cp:revision>
  <dcterms:created xsi:type="dcterms:W3CDTF">2019-06-19T02:08:00Z</dcterms:created>
  <dcterms:modified xsi:type="dcterms:W3CDTF">2025-11-20T01:19:33Z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CB5279ED752C4D3F8D65A103B01CF122_13</vt:lpwstr>
  </property>
</Properties>
</file>