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7" r:id="rId4"/>
    <p:sldId id="258" r:id="rId5"/>
    <p:sldId id="261" r:id="rId6"/>
    <p:sldId id="267" r:id="rId7"/>
    <p:sldId id="268" r:id="rId8"/>
    <p:sldId id="259" r:id="rId9"/>
    <p:sldId id="269" r:id="rId10"/>
    <p:sldId id="262" r:id="rId11"/>
    <p:sldId id="263" r:id="rId12"/>
    <p:sldId id="266" r:id="rId13"/>
    <p:sldId id="264" r:id="rId14"/>
    <p:sldId id="265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20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4" Type="http://schemas.openxmlformats.org/officeDocument/2006/relationships/tags" Target="../tags/tag78.xml"/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6" Type="http://schemas.openxmlformats.org/officeDocument/2006/relationships/tags" Target="../tags/tag90.xml"/><Relationship Id="rId15" Type="http://schemas.openxmlformats.org/officeDocument/2006/relationships/tags" Target="../tags/tag89.xml"/><Relationship Id="rId14" Type="http://schemas.openxmlformats.org/officeDocument/2006/relationships/tags" Target="../tags/tag88.xml"/><Relationship Id="rId13" Type="http://schemas.openxmlformats.org/officeDocument/2006/relationships/tags" Target="../tags/tag8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28.xml"/><Relationship Id="rId8" Type="http://schemas.openxmlformats.org/officeDocument/2006/relationships/tags" Target="../tags/tag27.xml"/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6" Type="http://schemas.openxmlformats.org/officeDocument/2006/relationships/tags" Target="../tags/tag45.xml"/><Relationship Id="rId15" Type="http://schemas.openxmlformats.org/officeDocument/2006/relationships/tags" Target="../tags/tag44.xml"/><Relationship Id="rId14" Type="http://schemas.openxmlformats.org/officeDocument/2006/relationships/tags" Target="../tags/tag43.xml"/><Relationship Id="rId13" Type="http://schemas.openxmlformats.org/officeDocument/2006/relationships/tags" Target="../tags/tag42.xml"/><Relationship Id="rId12" Type="http://schemas.openxmlformats.org/officeDocument/2006/relationships/tags" Target="../tags/tag41.xml"/><Relationship Id="rId11" Type="http://schemas.openxmlformats.org/officeDocument/2006/relationships/tags" Target="../tags/tag40.xml"/><Relationship Id="rId10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59.xml"/><Relationship Id="rId8" Type="http://schemas.openxmlformats.org/officeDocument/2006/relationships/tags" Target="../tags/tag58.xml"/><Relationship Id="rId7" Type="http://schemas.openxmlformats.org/officeDocument/2006/relationships/tags" Target="../tags/tag57.xml"/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任意多边形: 形状 35"/>
          <p:cNvSpPr/>
          <p:nvPr>
            <p:custDataLst>
              <p:tags r:id="rId2"/>
            </p:custDataLst>
          </p:nvPr>
        </p:nvSpPr>
        <p:spPr>
          <a:xfrm>
            <a:off x="6922327" y="0"/>
            <a:ext cx="4255001" cy="6858000"/>
          </a:xfrm>
          <a:custGeom>
            <a:avLst/>
            <a:gdLst>
              <a:gd name="connsiteX0" fmla="*/ 10047 w 4255001"/>
              <a:gd name="connsiteY0" fmla="*/ 0 h 6858000"/>
              <a:gd name="connsiteX1" fmla="*/ 1582133 w 4255001"/>
              <a:gd name="connsiteY1" fmla="*/ 0 h 6858000"/>
              <a:gd name="connsiteX2" fmla="*/ 4255001 w 4255001"/>
              <a:gd name="connsiteY2" fmla="*/ 3421116 h 6858000"/>
              <a:gd name="connsiteX3" fmla="*/ 4253144 w 4255001"/>
              <a:gd name="connsiteY3" fmla="*/ 3422567 h 6858000"/>
              <a:gd name="connsiteX4" fmla="*/ 4255000 w 4255001"/>
              <a:gd name="connsiteY4" fmla="*/ 3424018 h 6858000"/>
              <a:gd name="connsiteX5" fmla="*/ 1572143 w 4255001"/>
              <a:gd name="connsiteY5" fmla="*/ 6858000 h 6858000"/>
              <a:gd name="connsiteX6" fmla="*/ 0 w 4255001"/>
              <a:gd name="connsiteY6" fmla="*/ 6858000 h 6858000"/>
              <a:gd name="connsiteX7" fmla="*/ 2684020 w 4255001"/>
              <a:gd name="connsiteY7" fmla="*/ 3422531 h 6858000"/>
              <a:gd name="connsiteX8" fmla="*/ 10047 w 4255001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5001" h="6858000">
                <a:moveTo>
                  <a:pt x="10047" y="0"/>
                </a:moveTo>
                <a:lnTo>
                  <a:pt x="1582133" y="0"/>
                </a:lnTo>
                <a:lnTo>
                  <a:pt x="4255001" y="3421116"/>
                </a:lnTo>
                <a:lnTo>
                  <a:pt x="4253144" y="3422567"/>
                </a:lnTo>
                <a:lnTo>
                  <a:pt x="4255000" y="3424018"/>
                </a:lnTo>
                <a:lnTo>
                  <a:pt x="1572143" y="6858000"/>
                </a:lnTo>
                <a:lnTo>
                  <a:pt x="0" y="6858000"/>
                </a:lnTo>
                <a:lnTo>
                  <a:pt x="2684020" y="3422531"/>
                </a:lnTo>
                <a:lnTo>
                  <a:pt x="10047" y="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alpha val="5000"/>
                  </a:schemeClr>
                </a:gs>
                <a:gs pos="100000">
                  <a:schemeClr val="accent1">
                    <a:alpha val="50000"/>
                  </a:schemeClr>
                </a:gs>
              </a:gsLst>
              <a:lin ang="516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45" name="任意多边形: 形状 44"/>
          <p:cNvSpPr/>
          <p:nvPr>
            <p:custDataLst>
              <p:tags r:id="rId3"/>
            </p:custDataLst>
          </p:nvPr>
        </p:nvSpPr>
        <p:spPr>
          <a:xfrm>
            <a:off x="8102006" y="1"/>
            <a:ext cx="4088966" cy="6857998"/>
          </a:xfrm>
          <a:custGeom>
            <a:avLst/>
            <a:gdLst>
              <a:gd name="connsiteX0" fmla="*/ 0 w 4088966"/>
              <a:gd name="connsiteY0" fmla="*/ 0 h 6857998"/>
              <a:gd name="connsiteX1" fmla="*/ 1572086 w 4088966"/>
              <a:gd name="connsiteY1" fmla="*/ 0 h 6857998"/>
              <a:gd name="connsiteX2" fmla="*/ 4088966 w 4088966"/>
              <a:gd name="connsiteY2" fmla="*/ 3221459 h 6857998"/>
              <a:gd name="connsiteX3" fmla="*/ 4088966 w 4088966"/>
              <a:gd name="connsiteY3" fmla="*/ 3646538 h 6857998"/>
              <a:gd name="connsiteX4" fmla="*/ 1579958 w 4088966"/>
              <a:gd name="connsiteY4" fmla="*/ 6857997 h 6857998"/>
              <a:gd name="connsiteX5" fmla="*/ 7814 w 4088966"/>
              <a:gd name="connsiteY5" fmla="*/ 6857998 h 6857998"/>
              <a:gd name="connsiteX6" fmla="*/ 2682903 w 4088966"/>
              <a:gd name="connsiteY6" fmla="*/ 343396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88966" h="6857998">
                <a:moveTo>
                  <a:pt x="0" y="0"/>
                </a:moveTo>
                <a:lnTo>
                  <a:pt x="1572086" y="0"/>
                </a:lnTo>
                <a:lnTo>
                  <a:pt x="4088966" y="3221459"/>
                </a:lnTo>
                <a:lnTo>
                  <a:pt x="4088966" y="3646538"/>
                </a:lnTo>
                <a:lnTo>
                  <a:pt x="1579958" y="6857997"/>
                </a:lnTo>
                <a:lnTo>
                  <a:pt x="7814" y="6857998"/>
                </a:lnTo>
                <a:lnTo>
                  <a:pt x="2682903" y="343396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9" name="任意多边形: 形状 38"/>
          <p:cNvSpPr/>
          <p:nvPr>
            <p:custDataLst>
              <p:tags r:id="rId4"/>
            </p:custDataLst>
          </p:nvPr>
        </p:nvSpPr>
        <p:spPr>
          <a:xfrm>
            <a:off x="7385876" y="0"/>
            <a:ext cx="4255002" cy="6858000"/>
          </a:xfrm>
          <a:custGeom>
            <a:avLst/>
            <a:gdLst>
              <a:gd name="connsiteX0" fmla="*/ 10048 w 4255002"/>
              <a:gd name="connsiteY0" fmla="*/ 0 h 6858000"/>
              <a:gd name="connsiteX1" fmla="*/ 1582134 w 4255002"/>
              <a:gd name="connsiteY1" fmla="*/ 0 h 6858000"/>
              <a:gd name="connsiteX2" fmla="*/ 4255002 w 4255002"/>
              <a:gd name="connsiteY2" fmla="*/ 3421116 h 6858000"/>
              <a:gd name="connsiteX3" fmla="*/ 4253145 w 4255002"/>
              <a:gd name="connsiteY3" fmla="*/ 3422567 h 6858000"/>
              <a:gd name="connsiteX4" fmla="*/ 4255001 w 4255002"/>
              <a:gd name="connsiteY4" fmla="*/ 3424018 h 6858000"/>
              <a:gd name="connsiteX5" fmla="*/ 1572144 w 4255002"/>
              <a:gd name="connsiteY5" fmla="*/ 6858000 h 6858000"/>
              <a:gd name="connsiteX6" fmla="*/ 0 w 4255002"/>
              <a:gd name="connsiteY6" fmla="*/ 6857999 h 6858000"/>
              <a:gd name="connsiteX7" fmla="*/ 2684021 w 4255002"/>
              <a:gd name="connsiteY7" fmla="*/ 3422531 h 6858000"/>
              <a:gd name="connsiteX8" fmla="*/ 10048 w 4255002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5002" h="6858000">
                <a:moveTo>
                  <a:pt x="10048" y="0"/>
                </a:moveTo>
                <a:lnTo>
                  <a:pt x="1582134" y="0"/>
                </a:lnTo>
                <a:lnTo>
                  <a:pt x="4255002" y="3421116"/>
                </a:lnTo>
                <a:lnTo>
                  <a:pt x="4253145" y="3422567"/>
                </a:lnTo>
                <a:lnTo>
                  <a:pt x="4255001" y="3424018"/>
                </a:lnTo>
                <a:lnTo>
                  <a:pt x="1572144" y="6858000"/>
                </a:lnTo>
                <a:lnTo>
                  <a:pt x="0" y="6857999"/>
                </a:lnTo>
                <a:lnTo>
                  <a:pt x="2684021" y="3422531"/>
                </a:lnTo>
                <a:lnTo>
                  <a:pt x="10048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5"/>
            </p:custDataLst>
          </p:nvPr>
        </p:nvSpPr>
        <p:spPr>
          <a:xfrm>
            <a:off x="875665" y="5866130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875665" y="6104255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>
            <a:spLocks noChangeAspect="1"/>
          </p:cNvSpPr>
          <p:nvPr>
            <p:custDataLst>
              <p:tags r:id="rId7"/>
            </p:custDataLst>
          </p:nvPr>
        </p:nvSpPr>
        <p:spPr>
          <a:xfrm>
            <a:off x="1123315" y="5866130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>
            <a:spLocks noChangeAspect="1"/>
          </p:cNvSpPr>
          <p:nvPr>
            <p:custDataLst>
              <p:tags r:id="rId8"/>
            </p:custDataLst>
          </p:nvPr>
        </p:nvSpPr>
        <p:spPr>
          <a:xfrm>
            <a:off x="1123315" y="6104255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>
            <a:spLocks noChangeAspect="1"/>
          </p:cNvSpPr>
          <p:nvPr>
            <p:custDataLst>
              <p:tags r:id="rId9"/>
            </p:custDataLst>
          </p:nvPr>
        </p:nvSpPr>
        <p:spPr>
          <a:xfrm>
            <a:off x="1369695" y="6104255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>
            <a:off x="1616710" y="6104255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792000" y="2653200"/>
            <a:ext cx="7632000" cy="1637610"/>
          </a:xfrm>
        </p:spPr>
        <p:txBody>
          <a:bodyPr wrap="square" anchor="t">
            <a:normAutofit/>
          </a:bodyPr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单击编辑母版标题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2"/>
            </p:custDataLst>
          </p:nvPr>
        </p:nvSpPr>
        <p:spPr>
          <a:xfrm>
            <a:off x="791845" y="1878965"/>
            <a:ext cx="7632700" cy="582930"/>
          </a:xfrm>
        </p:spPr>
        <p:txBody>
          <a:bodyPr wrap="square"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3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6"/>
            </p:custDataLst>
          </p:nvPr>
        </p:nvSpPr>
        <p:spPr>
          <a:xfrm>
            <a:off x="867600" y="4363200"/>
            <a:ext cx="2880000" cy="576000"/>
          </a:xfrm>
          <a:prstGeom prst="chevron">
            <a:avLst>
              <a:gd name="adj" fmla="val 30157"/>
            </a:avLst>
          </a:pr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4800000" scaled="0"/>
          </a:gra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任意多边形: 形状 31"/>
          <p:cNvSpPr/>
          <p:nvPr>
            <p:custDataLst>
              <p:tags r:id="rId2"/>
            </p:custDataLst>
          </p:nvPr>
        </p:nvSpPr>
        <p:spPr>
          <a:xfrm>
            <a:off x="1710632" y="0"/>
            <a:ext cx="4326440" cy="6857999"/>
          </a:xfrm>
          <a:custGeom>
            <a:avLst/>
            <a:gdLst>
              <a:gd name="connsiteX0" fmla="*/ 2601428 w 4326440"/>
              <a:gd name="connsiteY0" fmla="*/ 0 h 6857999"/>
              <a:gd name="connsiteX1" fmla="*/ 4173514 w 4326440"/>
              <a:gd name="connsiteY1" fmla="*/ 0 h 6857999"/>
              <a:gd name="connsiteX2" fmla="*/ 1570981 w 4326440"/>
              <a:gd name="connsiteY2" fmla="*/ 3331090 h 6857999"/>
              <a:gd name="connsiteX3" fmla="*/ 4326440 w 4326440"/>
              <a:gd name="connsiteY3" fmla="*/ 6857999 h 6857999"/>
              <a:gd name="connsiteX4" fmla="*/ 2754297 w 4326440"/>
              <a:gd name="connsiteY4" fmla="*/ 6857999 h 6857999"/>
              <a:gd name="connsiteX5" fmla="*/ 1 w 4326440"/>
              <a:gd name="connsiteY5" fmla="*/ 3332577 h 6857999"/>
              <a:gd name="connsiteX6" fmla="*/ 1858 w 4326440"/>
              <a:gd name="connsiteY6" fmla="*/ 3331127 h 6857999"/>
              <a:gd name="connsiteX7" fmla="*/ 0 w 4326440"/>
              <a:gd name="connsiteY7" fmla="*/ 3329676 h 6857999"/>
              <a:gd name="connsiteX8" fmla="*/ 2601428 w 4326440"/>
              <a:gd name="connsiteY8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26440" h="6857999">
                <a:moveTo>
                  <a:pt x="2601428" y="0"/>
                </a:moveTo>
                <a:lnTo>
                  <a:pt x="4173514" y="0"/>
                </a:lnTo>
                <a:lnTo>
                  <a:pt x="1570981" y="3331090"/>
                </a:lnTo>
                <a:lnTo>
                  <a:pt x="4326440" y="6857999"/>
                </a:lnTo>
                <a:lnTo>
                  <a:pt x="2754297" y="6857999"/>
                </a:lnTo>
                <a:lnTo>
                  <a:pt x="1" y="3332577"/>
                </a:lnTo>
                <a:lnTo>
                  <a:pt x="1858" y="3331127"/>
                </a:lnTo>
                <a:lnTo>
                  <a:pt x="0" y="3329676"/>
                </a:lnTo>
                <a:lnTo>
                  <a:pt x="2601428" y="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alpha val="5000"/>
                  </a:schemeClr>
                </a:gs>
                <a:gs pos="100000">
                  <a:schemeClr val="accent1">
                    <a:alpha val="50000"/>
                  </a:schemeClr>
                </a:gs>
              </a:gsLst>
              <a:lin ang="516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35" name="任意多边形: 形状 34"/>
          <p:cNvSpPr/>
          <p:nvPr>
            <p:custDataLst>
              <p:tags r:id="rId3"/>
            </p:custDataLst>
          </p:nvPr>
        </p:nvSpPr>
        <p:spPr>
          <a:xfrm>
            <a:off x="532072" y="0"/>
            <a:ext cx="4317512" cy="6857999"/>
          </a:xfrm>
          <a:custGeom>
            <a:avLst/>
            <a:gdLst>
              <a:gd name="connsiteX0" fmla="*/ 2610358 w 4317512"/>
              <a:gd name="connsiteY0" fmla="*/ 0 h 6857999"/>
              <a:gd name="connsiteX1" fmla="*/ 4182444 w 4317512"/>
              <a:gd name="connsiteY1" fmla="*/ 1 h 6857999"/>
              <a:gd name="connsiteX2" fmla="*/ 1570981 w 4317512"/>
              <a:gd name="connsiteY2" fmla="*/ 3342521 h 6857999"/>
              <a:gd name="connsiteX3" fmla="*/ 4317512 w 4317512"/>
              <a:gd name="connsiteY3" fmla="*/ 6857999 h 6857999"/>
              <a:gd name="connsiteX4" fmla="*/ 2745367 w 4317512"/>
              <a:gd name="connsiteY4" fmla="*/ 6857999 h 6857999"/>
              <a:gd name="connsiteX5" fmla="*/ 1 w 4317512"/>
              <a:gd name="connsiteY5" fmla="*/ 3344008 h 6857999"/>
              <a:gd name="connsiteX6" fmla="*/ 1858 w 4317512"/>
              <a:gd name="connsiteY6" fmla="*/ 3342558 h 6857999"/>
              <a:gd name="connsiteX7" fmla="*/ 0 w 4317512"/>
              <a:gd name="connsiteY7" fmla="*/ 3341106 h 6857999"/>
              <a:gd name="connsiteX8" fmla="*/ 2610358 w 4317512"/>
              <a:gd name="connsiteY8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17512" h="6857999">
                <a:moveTo>
                  <a:pt x="2610358" y="0"/>
                </a:moveTo>
                <a:lnTo>
                  <a:pt x="4182444" y="1"/>
                </a:lnTo>
                <a:lnTo>
                  <a:pt x="1570981" y="3342521"/>
                </a:lnTo>
                <a:lnTo>
                  <a:pt x="4317512" y="6857999"/>
                </a:lnTo>
                <a:lnTo>
                  <a:pt x="2745367" y="6857999"/>
                </a:lnTo>
                <a:lnTo>
                  <a:pt x="1" y="3344008"/>
                </a:lnTo>
                <a:lnTo>
                  <a:pt x="1858" y="3342558"/>
                </a:lnTo>
                <a:lnTo>
                  <a:pt x="0" y="3341106"/>
                </a:lnTo>
                <a:lnTo>
                  <a:pt x="2610358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8" name="任意多边形: 形状 37"/>
          <p:cNvSpPr/>
          <p:nvPr>
            <p:custDataLst>
              <p:tags r:id="rId4"/>
            </p:custDataLst>
          </p:nvPr>
        </p:nvSpPr>
        <p:spPr>
          <a:xfrm>
            <a:off x="1247082" y="0"/>
            <a:ext cx="4326440" cy="6857999"/>
          </a:xfrm>
          <a:custGeom>
            <a:avLst/>
            <a:gdLst>
              <a:gd name="connsiteX0" fmla="*/ 2601429 w 4326440"/>
              <a:gd name="connsiteY0" fmla="*/ 0 h 6857999"/>
              <a:gd name="connsiteX1" fmla="*/ 4173514 w 4326440"/>
              <a:gd name="connsiteY1" fmla="*/ 0 h 6857999"/>
              <a:gd name="connsiteX2" fmla="*/ 1570981 w 4326440"/>
              <a:gd name="connsiteY2" fmla="*/ 3331090 h 6857999"/>
              <a:gd name="connsiteX3" fmla="*/ 4326440 w 4326440"/>
              <a:gd name="connsiteY3" fmla="*/ 6857999 h 6857999"/>
              <a:gd name="connsiteX4" fmla="*/ 2754297 w 4326440"/>
              <a:gd name="connsiteY4" fmla="*/ 6857999 h 6857999"/>
              <a:gd name="connsiteX5" fmla="*/ 1 w 4326440"/>
              <a:gd name="connsiteY5" fmla="*/ 3332577 h 6857999"/>
              <a:gd name="connsiteX6" fmla="*/ 1857 w 4326440"/>
              <a:gd name="connsiteY6" fmla="*/ 3331127 h 6857999"/>
              <a:gd name="connsiteX7" fmla="*/ 0 w 4326440"/>
              <a:gd name="connsiteY7" fmla="*/ 3329676 h 6857999"/>
              <a:gd name="connsiteX8" fmla="*/ 2601429 w 4326440"/>
              <a:gd name="connsiteY8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26440" h="6857999">
                <a:moveTo>
                  <a:pt x="2601429" y="0"/>
                </a:moveTo>
                <a:lnTo>
                  <a:pt x="4173514" y="0"/>
                </a:lnTo>
                <a:lnTo>
                  <a:pt x="1570981" y="3331090"/>
                </a:lnTo>
                <a:lnTo>
                  <a:pt x="4326440" y="6857999"/>
                </a:lnTo>
                <a:lnTo>
                  <a:pt x="2754297" y="6857999"/>
                </a:lnTo>
                <a:lnTo>
                  <a:pt x="1" y="3332577"/>
                </a:lnTo>
                <a:lnTo>
                  <a:pt x="1857" y="3331127"/>
                </a:lnTo>
                <a:lnTo>
                  <a:pt x="0" y="3329676"/>
                </a:lnTo>
                <a:lnTo>
                  <a:pt x="260142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7" name="矩形 6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flipH="1">
            <a:off x="11382893" y="586637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flipH="1">
            <a:off x="11382893" y="610450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>
            <a:spLocks noChangeAspect="1"/>
          </p:cNvSpPr>
          <p:nvPr>
            <p:custDataLst>
              <p:tags r:id="rId7"/>
            </p:custDataLst>
          </p:nvPr>
        </p:nvSpPr>
        <p:spPr>
          <a:xfrm flipH="1">
            <a:off x="11135238" y="586637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8"/>
            </p:custDataLst>
          </p:nvPr>
        </p:nvSpPr>
        <p:spPr>
          <a:xfrm flipH="1">
            <a:off x="11135238" y="610450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9"/>
            </p:custDataLst>
          </p:nvPr>
        </p:nvSpPr>
        <p:spPr>
          <a:xfrm flipH="1">
            <a:off x="10888956" y="610450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 flipH="1">
            <a:off x="10641837" y="610450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4593600" y="2671200"/>
            <a:ext cx="5997600" cy="1548000"/>
          </a:xfrm>
        </p:spPr>
        <p:txBody>
          <a:bodyPr wrap="square" anchor="t">
            <a:normAutofit/>
          </a:bodyPr>
          <a:lstStyle>
            <a:lvl1pPr algn="r">
              <a:lnSpc>
                <a:spcPct val="100000"/>
              </a:lnSpc>
              <a:defRPr sz="6600"/>
            </a:lvl1pPr>
          </a:lstStyle>
          <a:p>
            <a:r>
              <a:rPr lang="zh-CN" altLang="en-US" dirty="0"/>
              <a:t>编辑母版标题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2"/>
            </p:custDataLst>
          </p:nvPr>
        </p:nvSpPr>
        <p:spPr>
          <a:xfrm>
            <a:off x="4594225" y="1918970"/>
            <a:ext cx="5996940" cy="521970"/>
          </a:xfrm>
        </p:spPr>
        <p:txBody>
          <a:bodyPr wrap="square" anchor="b">
            <a:normAutofit/>
          </a:bodyPr>
          <a:lstStyle>
            <a:lvl1pPr marL="0" indent="0" algn="r">
              <a:lnSpc>
                <a:spcPct val="100000"/>
              </a:lnSpc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6"/>
            </p:custDataLst>
          </p:nvPr>
        </p:nvSpPr>
        <p:spPr>
          <a:xfrm flipH="1">
            <a:off x="7650000" y="4446000"/>
            <a:ext cx="2851200" cy="576000"/>
          </a:xfrm>
          <a:prstGeom prst="chevron">
            <a:avLst>
              <a:gd name="adj" fmla="val 36771"/>
            </a:avLst>
          </a:pr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4800000" scaled="0"/>
          </a:gra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137600" y="853200"/>
            <a:ext cx="2779200" cy="925200"/>
          </a:xfrm>
        </p:spPr>
        <p:txBody>
          <a:bodyPr wrap="square" anchor="ctr">
            <a:normAutofit/>
          </a:bodyPr>
          <a:lstStyle>
            <a:lvl1pPr>
              <a:defRPr sz="6000"/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矩形 3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flipH="1">
            <a:off x="10922635" y="1105535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>
            <a:spLocks noChangeAspect="1"/>
          </p:cNvSpPr>
          <p:nvPr>
            <p:custDataLst>
              <p:tags r:id="rId7"/>
            </p:custDataLst>
          </p:nvPr>
        </p:nvSpPr>
        <p:spPr>
          <a:xfrm flipH="1">
            <a:off x="10922635" y="1343660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>
            <a:spLocks noChangeAspect="1"/>
          </p:cNvSpPr>
          <p:nvPr>
            <p:custDataLst>
              <p:tags r:id="rId8"/>
            </p:custDataLst>
          </p:nvPr>
        </p:nvSpPr>
        <p:spPr>
          <a:xfrm flipH="1">
            <a:off x="10674985" y="1105535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9"/>
            </p:custDataLst>
          </p:nvPr>
        </p:nvSpPr>
        <p:spPr>
          <a:xfrm flipH="1">
            <a:off x="10674985" y="1343660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 flipH="1">
            <a:off x="10428605" y="1343660"/>
            <a:ext cx="179705" cy="17970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11"/>
            </p:custDataLst>
          </p:nvPr>
        </p:nvSpPr>
        <p:spPr>
          <a:xfrm flipH="1">
            <a:off x="10181590" y="1343660"/>
            <a:ext cx="179705" cy="179705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任意多边形: 形状 33"/>
          <p:cNvSpPr/>
          <p:nvPr>
            <p:custDataLst>
              <p:tags r:id="rId2"/>
            </p:custDataLst>
          </p:nvPr>
        </p:nvSpPr>
        <p:spPr>
          <a:xfrm>
            <a:off x="1027" y="0"/>
            <a:ext cx="3393240" cy="6858000"/>
          </a:xfrm>
          <a:custGeom>
            <a:avLst/>
            <a:gdLst>
              <a:gd name="connsiteX0" fmla="*/ 0 w 3393240"/>
              <a:gd name="connsiteY0" fmla="*/ 0 h 6858000"/>
              <a:gd name="connsiteX1" fmla="*/ 720451 w 3393240"/>
              <a:gd name="connsiteY1" fmla="*/ 1 h 6858000"/>
              <a:gd name="connsiteX2" fmla="*/ 3393240 w 3393240"/>
              <a:gd name="connsiteY2" fmla="*/ 3421015 h 6858000"/>
              <a:gd name="connsiteX3" fmla="*/ 3391382 w 3393240"/>
              <a:gd name="connsiteY3" fmla="*/ 3422466 h 6858000"/>
              <a:gd name="connsiteX4" fmla="*/ 3393239 w 3393240"/>
              <a:gd name="connsiteY4" fmla="*/ 3423917 h 6858000"/>
              <a:gd name="connsiteX5" fmla="*/ 710239 w 3393240"/>
              <a:gd name="connsiteY5" fmla="*/ 6858000 h 6858000"/>
              <a:gd name="connsiteX6" fmla="*/ 0 w 3393240"/>
              <a:gd name="connsiteY6" fmla="*/ 6858000 h 6858000"/>
              <a:gd name="connsiteX7" fmla="*/ 0 w 3393240"/>
              <a:gd name="connsiteY7" fmla="*/ 5754817 h 6858000"/>
              <a:gd name="connsiteX8" fmla="*/ 1822233 w 3393240"/>
              <a:gd name="connsiteY8" fmla="*/ 3422467 h 6858000"/>
              <a:gd name="connsiteX9" fmla="*/ 0 w 3393240"/>
              <a:gd name="connsiteY9" fmla="*/ 1090115 h 6858000"/>
              <a:gd name="connsiteX10" fmla="*/ 0 w 339324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93240" h="6858000">
                <a:moveTo>
                  <a:pt x="0" y="0"/>
                </a:moveTo>
                <a:lnTo>
                  <a:pt x="720451" y="1"/>
                </a:lnTo>
                <a:lnTo>
                  <a:pt x="3393240" y="3421015"/>
                </a:lnTo>
                <a:lnTo>
                  <a:pt x="3391382" y="3422466"/>
                </a:lnTo>
                <a:lnTo>
                  <a:pt x="3393239" y="3423917"/>
                </a:lnTo>
                <a:lnTo>
                  <a:pt x="710239" y="6858000"/>
                </a:lnTo>
                <a:lnTo>
                  <a:pt x="0" y="6858000"/>
                </a:lnTo>
                <a:lnTo>
                  <a:pt x="0" y="5754817"/>
                </a:lnTo>
                <a:lnTo>
                  <a:pt x="1822233" y="3422467"/>
                </a:lnTo>
                <a:lnTo>
                  <a:pt x="0" y="1090115"/>
                </a:lnTo>
                <a:lnTo>
                  <a:pt x="0" y="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alpha val="5000"/>
                  </a:schemeClr>
                </a:gs>
                <a:gs pos="100000">
                  <a:schemeClr val="accent1">
                    <a:alpha val="50000"/>
                  </a:schemeClr>
                </a:gs>
              </a:gsLst>
              <a:lin ang="516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40" name="任意多边形: 形状 39"/>
          <p:cNvSpPr/>
          <p:nvPr>
            <p:custDataLst>
              <p:tags r:id="rId3"/>
            </p:custDataLst>
          </p:nvPr>
        </p:nvSpPr>
        <p:spPr>
          <a:xfrm>
            <a:off x="319213" y="1"/>
            <a:ext cx="4253614" cy="6858000"/>
          </a:xfrm>
          <a:custGeom>
            <a:avLst/>
            <a:gdLst>
              <a:gd name="connsiteX0" fmla="*/ 0 w 4253614"/>
              <a:gd name="connsiteY0" fmla="*/ 0 h 6858000"/>
              <a:gd name="connsiteX1" fmla="*/ 1572141 w 4253614"/>
              <a:gd name="connsiteY1" fmla="*/ 0 h 6858000"/>
              <a:gd name="connsiteX2" fmla="*/ 4253613 w 4253614"/>
              <a:gd name="connsiteY2" fmla="*/ 3432127 h 6858000"/>
              <a:gd name="connsiteX3" fmla="*/ 4251756 w 4253614"/>
              <a:gd name="connsiteY3" fmla="*/ 3433579 h 6858000"/>
              <a:gd name="connsiteX4" fmla="*/ 4253614 w 4253614"/>
              <a:gd name="connsiteY4" fmla="*/ 3435029 h 6858000"/>
              <a:gd name="connsiteX5" fmla="*/ 1579296 w 4253614"/>
              <a:gd name="connsiteY5" fmla="*/ 6858000 h 6858000"/>
              <a:gd name="connsiteX6" fmla="*/ 7155 w 4253614"/>
              <a:gd name="connsiteY6" fmla="*/ 6857999 h 6858000"/>
              <a:gd name="connsiteX7" fmla="*/ 2682607 w 4253614"/>
              <a:gd name="connsiteY7" fmla="*/ 3433579 h 6858000"/>
              <a:gd name="connsiteX8" fmla="*/ 0 w 4253614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3614" h="6858000">
                <a:moveTo>
                  <a:pt x="0" y="0"/>
                </a:moveTo>
                <a:lnTo>
                  <a:pt x="1572141" y="0"/>
                </a:lnTo>
                <a:lnTo>
                  <a:pt x="4253613" y="3432127"/>
                </a:lnTo>
                <a:lnTo>
                  <a:pt x="4251756" y="3433579"/>
                </a:lnTo>
                <a:lnTo>
                  <a:pt x="4253614" y="3435029"/>
                </a:lnTo>
                <a:lnTo>
                  <a:pt x="1579296" y="6858000"/>
                </a:lnTo>
                <a:lnTo>
                  <a:pt x="7155" y="6857999"/>
                </a:lnTo>
                <a:lnTo>
                  <a:pt x="2682607" y="343357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37" name="任意多边形: 形状 36"/>
          <p:cNvSpPr/>
          <p:nvPr>
            <p:custDataLst>
              <p:tags r:id="rId4"/>
            </p:custDataLst>
          </p:nvPr>
        </p:nvSpPr>
        <p:spPr>
          <a:xfrm>
            <a:off x="1026" y="0"/>
            <a:ext cx="3856790" cy="6858000"/>
          </a:xfrm>
          <a:custGeom>
            <a:avLst/>
            <a:gdLst>
              <a:gd name="connsiteX0" fmla="*/ 1183999 w 3856790"/>
              <a:gd name="connsiteY0" fmla="*/ 0 h 6858000"/>
              <a:gd name="connsiteX1" fmla="*/ 3856790 w 3856790"/>
              <a:gd name="connsiteY1" fmla="*/ 3421016 h 6858000"/>
              <a:gd name="connsiteX2" fmla="*/ 3854932 w 3856790"/>
              <a:gd name="connsiteY2" fmla="*/ 3422467 h 6858000"/>
              <a:gd name="connsiteX3" fmla="*/ 3856789 w 3856790"/>
              <a:gd name="connsiteY3" fmla="*/ 3423919 h 6858000"/>
              <a:gd name="connsiteX4" fmla="*/ 1173791 w 3856790"/>
              <a:gd name="connsiteY4" fmla="*/ 6858000 h 6858000"/>
              <a:gd name="connsiteX5" fmla="*/ 0 w 3856790"/>
              <a:gd name="connsiteY5" fmla="*/ 6858000 h 6858000"/>
              <a:gd name="connsiteX6" fmla="*/ 0 w 3856790"/>
              <a:gd name="connsiteY6" fmla="*/ 6348134 h 6858000"/>
              <a:gd name="connsiteX7" fmla="*/ 2285782 w 3856790"/>
              <a:gd name="connsiteY7" fmla="*/ 3422467 h 6858000"/>
              <a:gd name="connsiteX8" fmla="*/ 0 w 3856790"/>
              <a:gd name="connsiteY8" fmla="*/ 496800 h 6858000"/>
              <a:gd name="connsiteX9" fmla="*/ 0 w 3856790"/>
              <a:gd name="connsiteY9" fmla="*/ 1 h 6858000"/>
              <a:gd name="connsiteX10" fmla="*/ 1183999 w 385679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56790" h="6858000">
                <a:moveTo>
                  <a:pt x="1183999" y="0"/>
                </a:moveTo>
                <a:lnTo>
                  <a:pt x="3856790" y="3421016"/>
                </a:lnTo>
                <a:lnTo>
                  <a:pt x="3854932" y="3422467"/>
                </a:lnTo>
                <a:lnTo>
                  <a:pt x="3856789" y="3423919"/>
                </a:lnTo>
                <a:lnTo>
                  <a:pt x="1173791" y="6858000"/>
                </a:lnTo>
                <a:lnTo>
                  <a:pt x="0" y="6858000"/>
                </a:lnTo>
                <a:lnTo>
                  <a:pt x="0" y="6348134"/>
                </a:lnTo>
                <a:lnTo>
                  <a:pt x="2285782" y="3422467"/>
                </a:lnTo>
                <a:lnTo>
                  <a:pt x="0" y="496800"/>
                </a:lnTo>
                <a:lnTo>
                  <a:pt x="0" y="1"/>
                </a:lnTo>
                <a:lnTo>
                  <a:pt x="11839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7" name="矩形 6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flipH="1">
            <a:off x="11382893" y="586637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flipH="1">
            <a:off x="11382893" y="610450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7"/>
            </p:custDataLst>
          </p:nvPr>
        </p:nvSpPr>
        <p:spPr>
          <a:xfrm flipH="1">
            <a:off x="11135238" y="586637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8"/>
            </p:custDataLst>
          </p:nvPr>
        </p:nvSpPr>
        <p:spPr>
          <a:xfrm flipH="1">
            <a:off x="11135238" y="610450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9"/>
            </p:custDataLst>
          </p:nvPr>
        </p:nvSpPr>
        <p:spPr>
          <a:xfrm flipH="1">
            <a:off x="10888956" y="6104504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 flipH="1">
            <a:off x="10641837" y="6104504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>
            <p:custDataLst>
              <p:tags r:id="rId11"/>
            </p:custDataLst>
          </p:nvPr>
        </p:nvSpPr>
        <p:spPr>
          <a:xfrm flipH="1">
            <a:off x="5564051" y="3197355"/>
            <a:ext cx="2484000" cy="18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5436000" y="3600000"/>
            <a:ext cx="6534000" cy="2055600"/>
          </a:xfrm>
        </p:spPr>
        <p:txBody>
          <a:bodyPr wrap="square" anchor="t">
            <a:normAutofit/>
          </a:bodyPr>
          <a:lstStyle>
            <a:lvl1pPr algn="l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5436000" y="2005200"/>
            <a:ext cx="3895200" cy="831600"/>
          </a:xfrm>
        </p:spPr>
        <p:txBody>
          <a:bodyPr wrap="none" anchor="b">
            <a:normAutofit/>
          </a:bodyPr>
          <a:lstStyle>
            <a:lvl1pPr marL="0" indent="0" algn="l">
              <a:buNone/>
              <a:defRPr sz="4800" b="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tags" Target="../tags/tag104.xml"/><Relationship Id="rId24" Type="http://schemas.openxmlformats.org/officeDocument/2006/relationships/tags" Target="../tags/tag103.xml"/><Relationship Id="rId23" Type="http://schemas.openxmlformats.org/officeDocument/2006/relationships/tags" Target="../tags/tag102.xml"/><Relationship Id="rId22" Type="http://schemas.openxmlformats.org/officeDocument/2006/relationships/tags" Target="../tags/tag101.xml"/><Relationship Id="rId21" Type="http://schemas.openxmlformats.org/officeDocument/2006/relationships/tags" Target="../tags/tag100.xml"/><Relationship Id="rId20" Type="http://schemas.openxmlformats.org/officeDocument/2006/relationships/tags" Target="../tags/tag99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98.xml"/><Relationship Id="rId18" Type="http://schemas.openxmlformats.org/officeDocument/2006/relationships/tags" Target="../tags/tag97.xml"/><Relationship Id="rId17" Type="http://schemas.openxmlformats.org/officeDocument/2006/relationships/tags" Target="../tags/tag96.xml"/><Relationship Id="rId16" Type="http://schemas.openxmlformats.org/officeDocument/2006/relationships/tags" Target="../tags/tag95.xml"/><Relationship Id="rId15" Type="http://schemas.openxmlformats.org/officeDocument/2006/relationships/tags" Target="../tags/tag94.xml"/><Relationship Id="rId14" Type="http://schemas.openxmlformats.org/officeDocument/2006/relationships/tags" Target="../tags/tag93.xml"/><Relationship Id="rId13" Type="http://schemas.openxmlformats.org/officeDocument/2006/relationships/tags" Target="../tags/tag92.xml"/><Relationship Id="rId12" Type="http://schemas.openxmlformats.org/officeDocument/2006/relationships/tags" Target="../tags/tag9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任意多边形: 形状 27"/>
          <p:cNvSpPr/>
          <p:nvPr>
            <p:custDataLst>
              <p:tags r:id="rId12"/>
            </p:custDataLst>
          </p:nvPr>
        </p:nvSpPr>
        <p:spPr>
          <a:xfrm>
            <a:off x="6917887" y="2"/>
            <a:ext cx="2686050" cy="6858000"/>
          </a:xfrm>
          <a:custGeom>
            <a:avLst/>
            <a:gdLst>
              <a:gd name="connsiteX0" fmla="*/ 23 w 4230"/>
              <a:gd name="connsiteY0" fmla="*/ 10800 h 10800"/>
              <a:gd name="connsiteX1" fmla="*/ 4230 w 4230"/>
              <a:gd name="connsiteY1" fmla="*/ 5414 h 10800"/>
              <a:gd name="connsiteX2" fmla="*/ 0 w 4230"/>
              <a:gd name="connsiteY2" fmla="*/ 0 h 1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30" h="10800">
                <a:moveTo>
                  <a:pt x="23" y="10800"/>
                </a:moveTo>
                <a:lnTo>
                  <a:pt x="4230" y="5414"/>
                </a:lnTo>
                <a:lnTo>
                  <a:pt x="0" y="0"/>
                </a:lnTo>
              </a:path>
            </a:pathLst>
          </a:custGeom>
          <a:noFill/>
          <a:ln>
            <a:gradFill>
              <a:gsLst>
                <a:gs pos="0">
                  <a:schemeClr val="accent1">
                    <a:alpha val="3000"/>
                  </a:schemeClr>
                </a:gs>
                <a:gs pos="100000">
                  <a:schemeClr val="accent1">
                    <a:alpha val="8000"/>
                  </a:schemeClr>
                </a:gs>
              </a:gsLst>
              <a:lin ang="516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/>
          </a:p>
        </p:txBody>
      </p:sp>
      <p:sp>
        <p:nvSpPr>
          <p:cNvPr id="31" name="任意多边形: 形状 30"/>
          <p:cNvSpPr/>
          <p:nvPr>
            <p:custDataLst>
              <p:tags r:id="rId13"/>
            </p:custDataLst>
          </p:nvPr>
        </p:nvSpPr>
        <p:spPr>
          <a:xfrm>
            <a:off x="7916756" y="0"/>
            <a:ext cx="4124960" cy="6858000"/>
          </a:xfrm>
          <a:custGeom>
            <a:avLst/>
            <a:gdLst>
              <a:gd name="connsiteX0" fmla="*/ 2249 w 6496"/>
              <a:gd name="connsiteY0" fmla="*/ 0 h 10800"/>
              <a:gd name="connsiteX1" fmla="*/ 6496 w 6496"/>
              <a:gd name="connsiteY1" fmla="*/ 5436 h 10800"/>
              <a:gd name="connsiteX2" fmla="*/ 6492 w 6496"/>
              <a:gd name="connsiteY2" fmla="*/ 5438 h 10800"/>
              <a:gd name="connsiteX3" fmla="*/ 6496 w 6496"/>
              <a:gd name="connsiteY3" fmla="*/ 5441 h 10800"/>
              <a:gd name="connsiteX4" fmla="*/ 2309 w 6496"/>
              <a:gd name="connsiteY4" fmla="*/ 10800 h 10800"/>
              <a:gd name="connsiteX5" fmla="*/ 26 w 6496"/>
              <a:gd name="connsiteY5" fmla="*/ 10800 h 10800"/>
              <a:gd name="connsiteX6" fmla="*/ 4230 w 6496"/>
              <a:gd name="connsiteY6" fmla="*/ 5420 h 10800"/>
              <a:gd name="connsiteX7" fmla="*/ 4226 w 6496"/>
              <a:gd name="connsiteY7" fmla="*/ 5417 h 10800"/>
              <a:gd name="connsiteX8" fmla="*/ 4230 w 6496"/>
              <a:gd name="connsiteY8" fmla="*/ 5414 h 10800"/>
              <a:gd name="connsiteX9" fmla="*/ 0 w 6496"/>
              <a:gd name="connsiteY9" fmla="*/ 0 h 1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96" h="10800">
                <a:moveTo>
                  <a:pt x="2249" y="0"/>
                </a:moveTo>
                <a:lnTo>
                  <a:pt x="6496" y="5436"/>
                </a:lnTo>
                <a:lnTo>
                  <a:pt x="6492" y="5438"/>
                </a:lnTo>
                <a:lnTo>
                  <a:pt x="6496" y="5441"/>
                </a:lnTo>
                <a:lnTo>
                  <a:pt x="2309" y="10800"/>
                </a:lnTo>
                <a:lnTo>
                  <a:pt x="26" y="10800"/>
                </a:lnTo>
                <a:lnTo>
                  <a:pt x="4230" y="5420"/>
                </a:lnTo>
                <a:lnTo>
                  <a:pt x="4226" y="5417"/>
                </a:lnTo>
                <a:lnTo>
                  <a:pt x="4230" y="5414"/>
                </a:lnTo>
                <a:lnTo>
                  <a:pt x="0" y="0"/>
                </a:lnTo>
              </a:path>
            </a:pathLst>
          </a:custGeom>
          <a:gradFill>
            <a:gsLst>
              <a:gs pos="0">
                <a:schemeClr val="accent1">
                  <a:alpha val="3000"/>
                </a:schemeClr>
              </a:gs>
              <a:gs pos="80000">
                <a:schemeClr val="accent1">
                  <a:alpha val="3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zh-CN" altLang="en-US"/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14"/>
            </p:custDataLst>
          </p:nvPr>
        </p:nvSpPr>
        <p:spPr>
          <a:xfrm>
            <a:off x="295210" y="6205991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15"/>
            </p:custDataLst>
          </p:nvPr>
        </p:nvSpPr>
        <p:spPr>
          <a:xfrm>
            <a:off x="295210" y="6444121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>
            <a:spLocks noChangeAspect="1"/>
          </p:cNvSpPr>
          <p:nvPr>
            <p:custDataLst>
              <p:tags r:id="rId16"/>
            </p:custDataLst>
          </p:nvPr>
        </p:nvSpPr>
        <p:spPr>
          <a:xfrm>
            <a:off x="542865" y="6205991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>
            <a:spLocks noChangeAspect="1"/>
          </p:cNvSpPr>
          <p:nvPr>
            <p:custDataLst>
              <p:tags r:id="rId17"/>
            </p:custDataLst>
          </p:nvPr>
        </p:nvSpPr>
        <p:spPr>
          <a:xfrm>
            <a:off x="542865" y="6444121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>
            <a:spLocks noChangeAspect="1"/>
          </p:cNvSpPr>
          <p:nvPr>
            <p:custDataLst>
              <p:tags r:id="rId18"/>
            </p:custDataLst>
          </p:nvPr>
        </p:nvSpPr>
        <p:spPr>
          <a:xfrm>
            <a:off x="789147" y="6444121"/>
            <a:ext cx="180000" cy="180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>
            <a:spLocks noChangeAspect="1"/>
          </p:cNvSpPr>
          <p:nvPr>
            <p:custDataLst>
              <p:tags r:id="rId19"/>
            </p:custDataLst>
          </p:nvPr>
        </p:nvSpPr>
        <p:spPr>
          <a:xfrm>
            <a:off x="1036266" y="6444121"/>
            <a:ext cx="180000" cy="180000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108.xml"/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133.xml"/><Relationship Id="rId4" Type="http://schemas.openxmlformats.org/officeDocument/2006/relationships/image" Target="../media/image22.jpeg"/><Relationship Id="rId3" Type="http://schemas.openxmlformats.org/officeDocument/2006/relationships/image" Target="NULL" TargetMode="External"/><Relationship Id="rId2" Type="http://schemas.openxmlformats.org/officeDocument/2006/relationships/image" Target="../media/image21.png"/><Relationship Id="rId1" Type="http://schemas.openxmlformats.org/officeDocument/2006/relationships/tags" Target="../tags/tag13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35.xml"/><Relationship Id="rId2" Type="http://schemas.openxmlformats.org/officeDocument/2006/relationships/image" Target="../media/image23.png"/><Relationship Id="rId1" Type="http://schemas.openxmlformats.org/officeDocument/2006/relationships/tags" Target="../tags/tag134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37.xml"/><Relationship Id="rId2" Type="http://schemas.openxmlformats.org/officeDocument/2006/relationships/image" Target="../media/image24.png"/><Relationship Id="rId1" Type="http://schemas.openxmlformats.org/officeDocument/2006/relationships/tags" Target="../tags/tag136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39.xml"/><Relationship Id="rId3" Type="http://schemas.openxmlformats.org/officeDocument/2006/relationships/image" Target="../media/image26.emf"/><Relationship Id="rId2" Type="http://schemas.openxmlformats.org/officeDocument/2006/relationships/image" Target="../media/image25.png"/><Relationship Id="rId1" Type="http://schemas.openxmlformats.org/officeDocument/2006/relationships/tags" Target="../tags/tag138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8.xml"/><Relationship Id="rId4" Type="http://schemas.openxmlformats.org/officeDocument/2006/relationships/tags" Target="../tags/tag111.xml"/><Relationship Id="rId3" Type="http://schemas.openxmlformats.org/officeDocument/2006/relationships/image" Target="../media/image1.png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13.xml"/><Relationship Id="rId7" Type="http://schemas.openxmlformats.org/officeDocument/2006/relationships/tags" Target="../tags/tag1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NULL" TargetMode="Externa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115.xml"/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tags" Target="../tags/tag114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17.xml"/><Relationship Id="rId2" Type="http://schemas.openxmlformats.org/officeDocument/2006/relationships/image" Target="../media/image9.emf"/><Relationship Id="rId1" Type="http://schemas.openxmlformats.org/officeDocument/2006/relationships/tags" Target="../tags/tag116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119.xml"/><Relationship Id="rId4" Type="http://schemas.openxmlformats.org/officeDocument/2006/relationships/image" Target="../media/image12.emf"/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tags" Target="../tags/tag11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png"/><Relationship Id="rId8" Type="http://schemas.openxmlformats.org/officeDocument/2006/relationships/tags" Target="../tags/tag123.xml"/><Relationship Id="rId7" Type="http://schemas.openxmlformats.org/officeDocument/2006/relationships/image" Target="../media/image15.png"/><Relationship Id="rId6" Type="http://schemas.openxmlformats.org/officeDocument/2006/relationships/tags" Target="../tags/tag122.xml"/><Relationship Id="rId5" Type="http://schemas.openxmlformats.org/officeDocument/2006/relationships/image" Target="../media/image14.png"/><Relationship Id="rId4" Type="http://schemas.openxmlformats.org/officeDocument/2006/relationships/tags" Target="../tags/tag121.xml"/><Relationship Id="rId3" Type="http://schemas.openxmlformats.org/officeDocument/2006/relationships/image" Target="NULL" TargetMode="External"/><Relationship Id="rId2" Type="http://schemas.openxmlformats.org/officeDocument/2006/relationships/image" Target="../media/image13.png"/><Relationship Id="rId16" Type="http://schemas.openxmlformats.org/officeDocument/2006/relationships/slideLayout" Target="../slideLayouts/slideLayout7.xml"/><Relationship Id="rId15" Type="http://schemas.openxmlformats.org/officeDocument/2006/relationships/tags" Target="../tags/tag127.xml"/><Relationship Id="rId14" Type="http://schemas.openxmlformats.org/officeDocument/2006/relationships/tags" Target="../tags/tag126.xml"/><Relationship Id="rId13" Type="http://schemas.openxmlformats.org/officeDocument/2006/relationships/image" Target="../media/image18.png"/><Relationship Id="rId12" Type="http://schemas.openxmlformats.org/officeDocument/2006/relationships/tags" Target="../tags/tag125.xml"/><Relationship Id="rId11" Type="http://schemas.openxmlformats.org/officeDocument/2006/relationships/image" Target="../media/image17.png"/><Relationship Id="rId10" Type="http://schemas.openxmlformats.org/officeDocument/2006/relationships/tags" Target="../tags/tag124.xml"/><Relationship Id="rId1" Type="http://schemas.openxmlformats.org/officeDocument/2006/relationships/tags" Target="../tags/tag120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29.xml"/><Relationship Id="rId2" Type="http://schemas.openxmlformats.org/officeDocument/2006/relationships/image" Target="../media/image19.emf"/><Relationship Id="rId1" Type="http://schemas.openxmlformats.org/officeDocument/2006/relationships/tags" Target="../tags/tag128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31.xml"/><Relationship Id="rId2" Type="http://schemas.openxmlformats.org/officeDocument/2006/relationships/image" Target="../media/image20.png"/><Relationship Id="rId1" Type="http://schemas.openxmlformats.org/officeDocument/2006/relationships/tags" Target="../tags/tag1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/>
              <a:t>化学实验基础（二）</a:t>
            </a:r>
            <a:endParaRPr lang="zh-CN" altLang="en-US"/>
          </a:p>
        </p:txBody>
      </p:sp>
      <p:sp>
        <p:nvSpPr>
          <p:cNvPr id="15" name="副标题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</a:pPr>
            <a:r>
              <a:rPr lang="zh-CN" altLang="en-US" sz="3200"/>
              <a:t>高三化学一轮复习</a:t>
            </a:r>
            <a:endParaRPr lang="zh-CN" altLang="en-US" sz="3200"/>
          </a:p>
        </p:txBody>
      </p:sp>
      <p:sp>
        <p:nvSpPr>
          <p:cNvPr id="16" name="署名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</a:pPr>
            <a:r>
              <a:rPr lang="zh-CN" altLang="en-US" sz="1800"/>
              <a:t>仪器的创新与改进</a:t>
            </a:r>
            <a:endParaRPr lang="zh-CN" altLang="en-US" sz="1800"/>
          </a:p>
        </p:txBody>
      </p:sp>
    </p:spTree>
    <p:custDataLst>
      <p:tags r:id="rId4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5.</a:t>
            </a:r>
            <a:r>
              <a:rPr lang="zh-CN" altLang="en-US"/>
              <a:t>防倒吸装置的创新</a:t>
            </a:r>
            <a:endParaRPr lang="en-US" altLang="zh-CN"/>
          </a:p>
        </p:txBody>
      </p:sp>
      <p:pic>
        <p:nvPicPr>
          <p:cNvPr id="156" name="图片 156" descr="21YLAXHX10-45.TIF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85975" y="1448435"/>
            <a:ext cx="4909820" cy="4647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图片 5" descr="IMG_256"/>
          <p:cNvPicPr>
            <a:picLocks noChangeAspect="1"/>
          </p:cNvPicPr>
          <p:nvPr/>
        </p:nvPicPr>
        <p:blipFill>
          <a:blip r:embed="rId4">
            <a:clrChange>
              <a:clrFrom>
                <a:srgbClr val="F7F7F7">
                  <a:alpha val="100000"/>
                </a:srgbClr>
              </a:clrFrom>
              <a:clrTo>
                <a:srgbClr val="F7F7F7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29245" y="2512695"/>
            <a:ext cx="2611755" cy="228727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sp>
        <p:nvSpPr>
          <p:cNvPr id="3" name="矩形 2"/>
          <p:cNvSpPr/>
          <p:nvPr/>
        </p:nvSpPr>
        <p:spPr>
          <a:xfrm>
            <a:off x="5334635" y="1238885"/>
            <a:ext cx="641985" cy="384492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6084570" y="1044575"/>
            <a:ext cx="146939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</a:rPr>
              <a:t>共同特点？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758940" y="5781040"/>
            <a:ext cx="20097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F0000"/>
                </a:solidFill>
              </a:rPr>
              <a:t>原理上的区别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[</a:t>
            </a:r>
            <a:r>
              <a:rPr lang="zh-CN" altLang="en-US"/>
              <a:t>单向阀防倒吸</a:t>
            </a:r>
            <a:r>
              <a:rPr lang="en-US" altLang="zh-CN"/>
              <a:t>]</a:t>
            </a:r>
            <a:endParaRPr lang="en-US" altLang="zh-CN"/>
          </a:p>
        </p:txBody>
      </p:sp>
      <p:pic>
        <p:nvPicPr>
          <p:cNvPr id="100035" name="图片 1000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905" y="1543685"/>
            <a:ext cx="7660005" cy="365506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6.</a:t>
            </a:r>
            <a:r>
              <a:rPr lang="zh-CN" altLang="en-US"/>
              <a:t>气体体积的测定</a:t>
            </a:r>
            <a:endParaRPr lang="zh-CN" altLang="en-US"/>
          </a:p>
        </p:txBody>
      </p:sp>
      <p:pic>
        <p:nvPicPr>
          <p:cNvPr id="8" name="image4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48915" y="2018665"/>
            <a:ext cx="6553200" cy="273431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3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[</a:t>
            </a:r>
            <a:r>
              <a:rPr lang="zh-CN" altLang="en-US"/>
              <a:t>量气装置</a:t>
            </a:r>
            <a:r>
              <a:rPr lang="en-US" altLang="zh-CN"/>
              <a:t>]</a:t>
            </a:r>
            <a:endParaRPr lang="en-US" altLang="zh-CN"/>
          </a:p>
        </p:txBody>
      </p:sp>
      <p:pic>
        <p:nvPicPr>
          <p:cNvPr id="100033" name="图片 100033" descr="@@@532d809a-c60a-4b0c-ba4e-ae85b178f0a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988" y="1349058"/>
            <a:ext cx="5400000" cy="432944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819785" y="1621790"/>
            <a:ext cx="5080000" cy="4246245"/>
          </a:xfrm>
          <a:prstGeom prst="rect">
            <a:avLst/>
          </a:prstGeom>
        </p:spPr>
        <p:txBody>
          <a:bodyPr>
            <a:spAutoFit/>
          </a:bodyPr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①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按右图安装装置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(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夹持仪器略去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)</a:t>
            </a:r>
            <a:endParaRPr lang="en-US" altLang="zh-CN" b="1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②……</a:t>
            </a:r>
            <a:endParaRPr lang="en-US" altLang="zh-CN" b="1">
              <a:solidFill>
                <a:schemeClr val="tx1"/>
              </a:solidFill>
              <a:latin typeface="Times New Roman" panose="02020603050405020304"/>
              <a:ea typeface="宋体" panose="02010600030101010101" pitchFamily="2" charset="-122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③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在仪器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A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B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C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D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E…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中加入图示的试剂</a:t>
            </a:r>
            <a:endParaRPr lang="zh-CN" altLang="en-US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④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调整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D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E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中两液面相平，使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D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中液面保持在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0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或略低于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0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刻度位置，读数并记录。</a:t>
            </a:r>
            <a:endParaRPr lang="zh-CN" altLang="en-US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⑤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将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CuSO</a:t>
            </a:r>
            <a:r>
              <a:rPr lang="en-US" altLang="zh-CN" b="1" baseline="-25000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4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溶液滴入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A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中搅拌，反应完成后，再滴加稀硫酸至体系不再有气体产生</a:t>
            </a:r>
            <a:endParaRPr lang="zh-CN" altLang="en-US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⑥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待体系恢复到室温，移动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E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管，保持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D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E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中两液面相平，读数并记录</a:t>
            </a:r>
            <a:endParaRPr lang="zh-CN" altLang="en-US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tx1"/>
                </a:solidFill>
                <a:latin typeface="Times New Roman" panose="02020603050405020304"/>
                <a:ea typeface="宋体" panose="02010600030101010101" pitchFamily="2" charset="-122"/>
              </a:rPr>
              <a:t>⑦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处理数据</a:t>
            </a:r>
            <a:endParaRPr lang="zh-CN" altLang="en-US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rcRect r="30898"/>
          <a:stretch>
            <a:fillRect/>
          </a:stretch>
        </p:blipFill>
        <p:spPr>
          <a:xfrm>
            <a:off x="5728970" y="480060"/>
            <a:ext cx="5488940" cy="600075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1804670" y="4609465"/>
            <a:ext cx="1202055" cy="40322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521460" y="2936240"/>
            <a:ext cx="2016125" cy="40322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4610735" y="4609465"/>
            <a:ext cx="1202055" cy="40322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819785" y="5012690"/>
            <a:ext cx="1029970" cy="40322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608400" y="774000"/>
            <a:ext cx="10972800" cy="5482800"/>
          </a:xfrm>
          <a:prstGeom prst="rect">
            <a:avLst/>
          </a:prstGeom>
        </p:spPr>
        <p:txBody>
          <a:bodyPr vert="horz" wrap="square" lIns="90000" tIns="46800" rIns="90000" bIns="46800" rtlCol="0">
            <a:normAutofit/>
          </a:bodyPr>
          <a:lstStyle>
            <a:lvl1pPr marL="2286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l">
              <a:lnSpc>
                <a:spcPct val="100000"/>
              </a:lnSpc>
              <a:buClrTx/>
              <a:buSzTx/>
              <a:buFontTx/>
              <a:buNone/>
            </a:pPr>
            <a:r>
              <a:rPr lang="zh-CN" altLang="en-US" sz="3200" b="1" spc="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(二)仪器的改进与创新</a:t>
            </a:r>
            <a:endParaRPr lang="zh-CN" altLang="en-US" sz="3200" b="1" spc="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algn="l">
              <a:lnSpc>
                <a:spcPct val="100000"/>
              </a:lnSpc>
              <a:buClrTx/>
              <a:buSzTx/>
              <a:buFontTx/>
              <a:buNone/>
            </a:pPr>
            <a:r>
              <a:rPr lang="zh-CN" altLang="en-US" sz="3200" b="1" spc="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1.多种用途的漏斗</a:t>
            </a:r>
            <a:endParaRPr lang="zh-CN" altLang="en-US" sz="3200" b="1" spc="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1" name="image37.jpe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36570" y="2529840"/>
            <a:ext cx="6187440" cy="3009265"/>
          </a:xfrm>
          <a:prstGeom prst="rect">
            <a:avLst/>
          </a:prstGeom>
          <a:noFill/>
          <a:ln>
            <a:noFill/>
          </a:ln>
        </p:spPr>
      </p:pic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1" name="图片 161" descr="20YLBHX10-31.TIF"/>
          <p:cNvPicPr>
            <a:picLocks noChangeAspect="1" noChangeArrowheads="1"/>
          </p:cNvPicPr>
          <p:nvPr/>
        </p:nvPicPr>
        <p:blipFill>
          <a:blip r:embed="rId1" r:link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1355" y="1602740"/>
            <a:ext cx="3016885" cy="21126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图片 160" descr="20YLBHX10-32.TIF"/>
          <p:cNvPicPr>
            <a:picLocks noChangeAspect="1" noChangeArrowheads="1"/>
          </p:cNvPicPr>
          <p:nvPr/>
        </p:nvPicPr>
        <p:blipFill>
          <a:blip r:embed="rId3" r:link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77740" y="2161858"/>
            <a:ext cx="2633378" cy="14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图片 158" descr="20YLBHX10-34.TIF"/>
          <p:cNvPicPr>
            <a:picLocks noChangeAspect="1" noChangeArrowheads="1"/>
          </p:cNvPicPr>
          <p:nvPr/>
        </p:nvPicPr>
        <p:blipFill>
          <a:blip r:embed="rId4" r:link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93198" y="3990023"/>
            <a:ext cx="1784472" cy="21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图片 157" descr="20YLBHX10-35.TIF"/>
          <p:cNvPicPr>
            <a:picLocks noChangeAspect="1" noChangeArrowheads="1"/>
          </p:cNvPicPr>
          <p:nvPr/>
        </p:nvPicPr>
        <p:blipFill>
          <a:blip r:embed="rId5" r:link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27190" y="4228148"/>
            <a:ext cx="2023735" cy="18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图片 159" descr="20YLBHX10-33.TIF"/>
          <p:cNvPicPr>
            <a:picLocks noChangeAspect="1" noChangeArrowheads="1"/>
          </p:cNvPicPr>
          <p:nvPr/>
        </p:nvPicPr>
        <p:blipFill>
          <a:blip r:embed="rId6" r:link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33753" y="2463483"/>
            <a:ext cx="2500110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标题 3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wrap="square" lIns="0" tIns="0" rIns="0" bIns="0" rtlCol="0" anchor="b" anchorCtr="0">
            <a:normAutofit/>
          </a:bodyPr>
          <a:lstStyle/>
          <a:p>
            <a:pPr lvl="0" algn="l">
              <a:buClrTx/>
              <a:buSzTx/>
              <a:buFontTx/>
            </a:pPr>
            <a:r>
              <a:rPr lang="zh-CN" altLang="en-US" dirty="0">
                <a:sym typeface="+mn-ea"/>
              </a:rPr>
              <a:t>2.</a:t>
            </a:r>
            <a:r>
              <a:rPr lang="zh-CN" altLang="en-US" dirty="0">
                <a:sym typeface="+mn-ea"/>
              </a:rPr>
              <a:t>球形干燥管的创新应用</a:t>
            </a:r>
            <a:endParaRPr lang="zh-CN" altLang="en-US" dirty="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875020" y="1260475"/>
            <a:ext cx="45878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C00000"/>
                </a:solidFill>
              </a:rPr>
              <a:t>你认为球形干燥管有什么用途？</a:t>
            </a:r>
            <a:endParaRPr lang="zh-CN" altLang="en-US" sz="2400" b="1">
              <a:solidFill>
                <a:srgbClr val="C00000"/>
              </a:solidFill>
            </a:endParaRPr>
          </a:p>
        </p:txBody>
      </p:sp>
    </p:spTree>
    <p:custDataLst>
      <p:tags r:id="rId8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[</a:t>
            </a:r>
            <a:r>
              <a:rPr lang="zh-CN" altLang="en-US"/>
              <a:t>干燥管在实验流程中的应用</a:t>
            </a:r>
            <a:r>
              <a:rPr lang="en-US" altLang="zh-CN"/>
              <a:t>]</a:t>
            </a:r>
            <a:endParaRPr lang="en-US" altLang="zh-CN"/>
          </a:p>
        </p:txBody>
      </p:sp>
      <p:pic>
        <p:nvPicPr>
          <p:cNvPr id="100003" name="图片 100003" descr="@@@f5aeece4-7d83-4f22-bbbf-391c298df45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" y="1508760"/>
            <a:ext cx="3636735" cy="36000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701165" y="5407025"/>
            <a:ext cx="16586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2024</a:t>
            </a:r>
            <a:r>
              <a:rPr lang="zh-CN" altLang="en-US" sz="2000" b="1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，贵州</a:t>
            </a:r>
            <a:endParaRPr lang="zh-CN" altLang="en-US" sz="2000" b="1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4775" y="1961515"/>
            <a:ext cx="8174990" cy="307340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95960" y="93935"/>
            <a:ext cx="10800000" cy="720000"/>
          </a:xfrm>
        </p:spPr>
        <p:txBody>
          <a:bodyPr/>
          <a:p>
            <a:r>
              <a:rPr lang="en-US" altLang="zh-CN">
                <a:sym typeface="+mn-ea"/>
              </a:rPr>
              <a:t>[</a:t>
            </a:r>
            <a:r>
              <a:rPr lang="zh-CN" altLang="en-US">
                <a:sym typeface="+mn-ea"/>
              </a:rPr>
              <a:t>干燥管在实验流程中的应用</a:t>
            </a:r>
            <a:r>
              <a:rPr lang="en-US" altLang="zh-CN">
                <a:sym typeface="+mn-ea"/>
              </a:rPr>
              <a:t>]</a:t>
            </a:r>
            <a:endParaRPr lang="zh-CN" altLang="en-US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6230" y="885825"/>
            <a:ext cx="7430770" cy="5586095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513080" y="1756410"/>
            <a:ext cx="16586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2022</a:t>
            </a:r>
            <a:r>
              <a:rPr lang="zh-CN" altLang="en-US" sz="2000" b="1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，天津</a:t>
            </a:r>
            <a:endParaRPr lang="zh-CN" altLang="en-US" sz="2000" b="1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88010" y="136480"/>
            <a:ext cx="10800000" cy="720000"/>
          </a:xfrm>
        </p:spPr>
        <p:txBody>
          <a:bodyPr/>
          <a:p>
            <a:r>
              <a:rPr lang="en-US" altLang="zh-CN">
                <a:sym typeface="+mn-ea"/>
              </a:rPr>
              <a:t>[</a:t>
            </a:r>
            <a:r>
              <a:rPr lang="zh-CN" altLang="en-US">
                <a:sym typeface="+mn-ea"/>
              </a:rPr>
              <a:t>干燥管在实验流程中的应用</a:t>
            </a:r>
            <a:r>
              <a:rPr lang="en-US" altLang="zh-CN">
                <a:sym typeface="+mn-ea"/>
              </a:rPr>
              <a:t>]</a:t>
            </a:r>
            <a:endParaRPr lang="zh-CN" altLang="en-US"/>
          </a:p>
        </p:txBody>
      </p:sp>
      <p:pic>
        <p:nvPicPr>
          <p:cNvPr id="100011" name="图片 100011" descr="@@@fe5089148a65426f87c9f963c597e0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110" y="797560"/>
            <a:ext cx="9670415" cy="399161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95" y="4789170"/>
            <a:ext cx="9000000" cy="169915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rcRect r="56094" b="6125"/>
          <a:stretch>
            <a:fillRect/>
          </a:stretch>
        </p:blipFill>
        <p:spPr>
          <a:xfrm>
            <a:off x="7842250" y="321310"/>
            <a:ext cx="4086860" cy="1659255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513080" y="1756410"/>
            <a:ext cx="16586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2021</a:t>
            </a:r>
            <a:r>
              <a:rPr lang="zh-CN" altLang="en-US" sz="2000" b="1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，湖北</a:t>
            </a:r>
            <a:endParaRPr lang="zh-CN" altLang="en-US" sz="2000" b="1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6" name="图片 166" descr="20YLBHX10-26.T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8128" y="1303338"/>
            <a:ext cx="1481293" cy="18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图片 165" descr="20YLBHX10-27.TIF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5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1533" y="1303338"/>
            <a:ext cx="2387529" cy="18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图片 164" descr="20YLBHX10-28.TIF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7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05788" y="1303338"/>
            <a:ext cx="2520000" cy="18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图片 163" descr="20YLBHX10-29.TIF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9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1235" y="4123690"/>
            <a:ext cx="2556000" cy="18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图片 162" descr="20YLBHX10-30.TIF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11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45673" y="4123373"/>
            <a:ext cx="2699158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10340975" y="51930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15" name="图片 1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8974455" y="3589020"/>
            <a:ext cx="1574165" cy="22644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/>
        <p:txBody>
          <a:bodyPr vert="horz" wrap="square" lIns="0" tIns="0" rIns="0" bIns="0" rtlCol="0" anchor="b" anchorCtr="0">
            <a:normAutofit/>
          </a:bodyPr>
          <a:lstStyle/>
          <a:p>
            <a:pPr lvl="0" algn="l">
              <a:buClrTx/>
              <a:buSzTx/>
              <a:buFontTx/>
            </a:pPr>
            <a:r>
              <a:rPr lang="zh-CN" altLang="en-US" dirty="0">
                <a:sym typeface="+mn-ea"/>
              </a:rPr>
              <a:t>3.</a:t>
            </a:r>
            <a:r>
              <a:rPr lang="zh-CN" altLang="en-US" dirty="0">
                <a:sym typeface="+mn-ea"/>
              </a:rPr>
              <a:t>用途多变的广口瓶</a:t>
            </a:r>
            <a:endParaRPr lang="zh-CN" altLang="en-US" dirty="0">
              <a:sym typeface="+mn-ea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[</a:t>
            </a:r>
            <a:r>
              <a:rPr lang="zh-CN" altLang="en-US"/>
              <a:t>广口瓶的使用</a:t>
            </a:r>
            <a:r>
              <a:rPr lang="en-US" altLang="zh-CN"/>
              <a:t>]</a:t>
            </a:r>
            <a:endParaRPr lang="en-US" alt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465" y="2499360"/>
            <a:ext cx="10012680" cy="2630170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1307465" y="1756410"/>
            <a:ext cx="16586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2021</a:t>
            </a:r>
            <a:r>
              <a:rPr lang="zh-CN" altLang="en-US" sz="2000" b="1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，广东</a:t>
            </a:r>
            <a:endParaRPr lang="zh-CN" altLang="en-US" sz="2000" b="1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4.</a:t>
            </a:r>
            <a:r>
              <a:rPr lang="zh-CN" altLang="en-US"/>
              <a:t>多样化的冷凝装置</a:t>
            </a:r>
            <a:endParaRPr lang="zh-CN" altLang="en-US"/>
          </a:p>
        </p:txBody>
      </p:sp>
      <p:pic>
        <p:nvPicPr>
          <p:cNvPr id="5" name="image39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69235" y="1080135"/>
            <a:ext cx="7200000" cy="4587329"/>
          </a:xfrm>
          <a:prstGeom prst="rect">
            <a:avLst/>
          </a:prstGeom>
          <a:noFill/>
          <a:ln>
            <a:noFill/>
          </a:ln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编辑母版标题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0"/>
</p:tagLst>
</file>

<file path=ppt/tags/tag100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TEMPLATE_CATEGORY" val="custom"/>
  <p:tag name="KSO_WM_TEMPLATE_INDEX" val="20238617"/>
</p:tagLst>
</file>

<file path=ppt/tags/tag101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2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3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4.xml><?xml version="1.0" encoding="utf-8"?>
<p:tagLst xmlns:p="http://schemas.openxmlformats.org/presentationml/2006/main">
  <p:tag name="KSO_WM_TEMPLATE_SUBCATEGORY" val="29"/>
  <p:tag name="KSO_WM_TEMPLATE_COLOR_TYPE" val="0"/>
  <p:tag name="KSO_WM_TAG_VERSION" val="3.0"/>
  <p:tag name="KSO_WM_TEMPLATE_THUMBS_INDEX" val="1、9"/>
  <p:tag name="KSO_WM_BEAUTIFY_FLAG" val="#wm#"/>
  <p:tag name="KSO_WM_TEMPLATE_INDEX" val="20238617"/>
  <p:tag name="KSO_WM_TEMPLATE_CATEGORY" val="custom"/>
  <p:tag name="KSO_WM_TEMPLATE_MASTER_TYPE" val="0"/>
</p:tagLst>
</file>

<file path=ppt/tags/tag10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ID" val="custom20238617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17"/>
  <p:tag name="KSO_WM_TEMPLATE_CATEGORY" val="custom"/>
  <p:tag name="KSO_WM_UNIT_ISCONTENTSTITLE" val="0"/>
  <p:tag name="KSO_WM_UNIT_VALUE" val="10"/>
  <p:tag name="KSO_WM_UNIT_PRESET_TEXT" val="单击此处添加文档标题"/>
  <p:tag name="KSO_WM_UNIT_TEXT_TYPE" val="1"/>
</p:tagLst>
</file>

<file path=ppt/tags/tag106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ID" val="custom20238617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17"/>
  <p:tag name="KSO_WM_TEMPLATE_CATEGORY" val="custom"/>
  <p:tag name="KSO_WM_UNIT_ISCONTENTSTITLE" val="0"/>
  <p:tag name="KSO_WM_UNIT_VALUE" val="19"/>
  <p:tag name="KSO_WM_UNIT_PRESET_TEXT" val="WPS,a click to unlimited possibilities"/>
  <p:tag name="KSO_WM_UNIT_TEXT_TYPE" val="1"/>
</p:tagLst>
</file>

<file path=ppt/tags/tag107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ID" val="custom20238617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8617"/>
  <p:tag name="KSO_WM_TEMPLATE_CATEGORY" val="custom"/>
  <p:tag name="KSO_WM_UNIT_TEXT_LAYER_COUNT" val="1"/>
  <p:tag name="KSO_WM_UNIT_VALUE" val="22"/>
  <p:tag name="KSO_WM_UNIT_PRESET_TEXT_INDEX" val="-1"/>
  <p:tag name="KSO_WM_UNIT_PRESET_TEXT_LEN" val="0"/>
</p:tagLst>
</file>

<file path=ppt/tags/tag108.xml><?xml version="1.0" encoding="utf-8"?>
<p:tagLst xmlns:p="http://schemas.openxmlformats.org/presentationml/2006/main">
  <p:tag name="KSO_WM_SLIDE_TYPE" val="title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THUMBS_INDEX" val="1、9"/>
  <p:tag name="KSO_WM_BEAUTIFY_FLAG" val="#wm#"/>
  <p:tag name="KSO_WM_TEMPLATE_INDEX" val="20238617"/>
  <p:tag name="KSO_WM_TEMPLATE_CATEGORY" val="custom"/>
  <p:tag name="KSO_WM_SLIDE_INDEX" val="1"/>
  <p:tag name="KSO_WM_SLIDE_ID" val="custom20238617_1"/>
  <p:tag name="KSO_WM_TEMPLATE_MASTER_TYPE" val="0"/>
  <p:tag name="KSO_WM_SLIDE_LAYOUT" val="a_b_f"/>
  <p:tag name="KSO_WM_SLIDE_LAYOUT_CNT" val="1_1_1"/>
  <p:tag name="KSO_WM_SLIDE_THEME_ID" val="3402577"/>
  <p:tag name="KSO_WM_SLIDE_THEME_NAME" val="简约风通用箭头职场办公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INDEX" val="2"/>
  <p:tag name="KSO_WM_UNIT_TYPE" val="f"/>
  <p:tag name="KSO_WM_UNIT_SUBTYPE" val="a"/>
</p:tagLst>
</file>

<file path=ppt/tags/tag11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19"/>
</p:tagLst>
</file>

<file path=ppt/tags/tag110.xml><?xml version="1.0" encoding="utf-8"?>
<p:tagLst xmlns:p="http://schemas.openxmlformats.org/presentationml/2006/main">
  <p:tag name="KSO_WM_UNIT_INDEX" val="3"/>
  <p:tag name="KSO_WM_UNIT_TYPE" val="j"/>
  <p:tag name="KSO_WM_BEAUTIFY_FLAG" val="#wm#"/>
</p:tagLst>
</file>

<file path=ppt/tags/tag111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  <p:tag name="KSO_WM_SLIDE_TYPE" val="text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SLIDE_INDEX" val="8"/>
  <p:tag name="KSO_WM_SLIDE_ID" val="custom20238617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112.xml><?xml version="1.0" encoding="utf-8"?>
<p:tagLst xmlns:p="http://schemas.openxmlformats.org/presentationml/2006/main">
  <p:tag name="KSO_WM_UNIT_TEXT" val="6.其他仪器&#13;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3.0"/>
  <p:tag name="KSO_WM_BEAUTIFY_FLAG" val="#wm#"/>
  <p:tag name="KSO_WM_UNIT_INDEX" val="1"/>
  <p:tag name="KSO_WM_UNIT_TYPE" val="a"/>
  <p:tag name="KSO_WM_UNIT_PRESET_TEXT" val="单击此处编辑母版标题样式"/>
  <p:tag name="KSO_WM_UNIT_ID" val="_7*a*1"/>
  <p:tag name="KSO_WM_UNIT_ISNUMDGMTITLE" val="0"/>
  <p:tag name="KSO_WM_UNIT_NOCLEAR" val="0"/>
  <p:tag name="KSO_WM_UNIT_ISCONTENTSTITLE" val="0"/>
  <p:tag name="KSO_WM_UNIT_VALUE" val="20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  <p:tag name="KSO_WM_SLIDE_TYPE" val="text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SLIDE_INDEX" val="8"/>
  <p:tag name="KSO_WM_SLIDE_ID" val="custom20238617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11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5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1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7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1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19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2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0.xml><?xml version="1.0" encoding="utf-8"?>
<p:tagLst xmlns:p="http://schemas.openxmlformats.org/presentationml/2006/main">
  <p:tag name="KSO_WM_UNIT_INDEX" val="2"/>
  <p:tag name="KSO_WM_UNIT_TYPE" val="j"/>
  <p:tag name="KSO_WM_BEAUTIFY_FLAG" val="#wm#"/>
</p:tagLst>
</file>

<file path=ppt/tags/tag121.xml><?xml version="1.0" encoding="utf-8"?>
<p:tagLst xmlns:p="http://schemas.openxmlformats.org/presentationml/2006/main">
  <p:tag name="KSO_WM_UNIT_INDEX" val="3"/>
  <p:tag name="KSO_WM_UNIT_TYPE" val="j"/>
  <p:tag name="KSO_WM_BEAUTIFY_FLAG" val="#wm#"/>
</p:tagLst>
</file>

<file path=ppt/tags/tag122.xml><?xml version="1.0" encoding="utf-8"?>
<p:tagLst xmlns:p="http://schemas.openxmlformats.org/presentationml/2006/main">
  <p:tag name="KSO_WM_UNIT_INDEX" val="4"/>
  <p:tag name="KSO_WM_UNIT_TYPE" val="j"/>
  <p:tag name="KSO_WM_BEAUTIFY_FLAG" val="#wm#"/>
</p:tagLst>
</file>

<file path=ppt/tags/tag123.xml><?xml version="1.0" encoding="utf-8"?>
<p:tagLst xmlns:p="http://schemas.openxmlformats.org/presentationml/2006/main">
  <p:tag name="KSO_WM_UNIT_INDEX" val="7"/>
  <p:tag name="KSO_WM_UNIT_TYPE" val="j"/>
  <p:tag name="KSO_WM_BEAUTIFY_FLAG" val="#wm#"/>
</p:tagLst>
</file>

<file path=ppt/tags/tag124.xml><?xml version="1.0" encoding="utf-8"?>
<p:tagLst xmlns:p="http://schemas.openxmlformats.org/presentationml/2006/main">
  <p:tag name="KSO_WM_UNIT_INDEX" val="6"/>
  <p:tag name="KSO_WM_UNIT_TYPE" val="j"/>
  <p:tag name="KSO_WM_BEAUTIFY_FLAG" val="#wm#"/>
</p:tagLst>
</file>

<file path=ppt/tags/tag125.xml><?xml version="1.0" encoding="utf-8"?>
<p:tagLst xmlns:p="http://schemas.openxmlformats.org/presentationml/2006/main">
  <p:tag name="KSO_WM_UNIT_INDEX" val="5"/>
  <p:tag name="KSO_WM_UNIT_TYPE" val="j"/>
  <p:tag name="KSO_WM_BEAUTIFY_FLAG" val="#wm#"/>
</p:tagLst>
</file>

<file path=ppt/tags/tag126.xml><?xml version="1.0" encoding="utf-8"?>
<p:tagLst xmlns:p="http://schemas.openxmlformats.org/presentationml/2006/main">
  <p:tag name="KSO_WM_UNIT_TEXT" val="2.球形干燥管的创新应用&#13;&#13;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3.0"/>
  <p:tag name="KSO_WM_BEAUTIFY_FLAG" val="#wm#"/>
  <p:tag name="KSO_WM_UNIT_INDEX" val="1"/>
  <p:tag name="KSO_WM_UNIT_TYPE" val="a"/>
  <p:tag name="KSO_WM_UNIT_PRESET_TEXT" val="单击此处编辑母版标题样式"/>
  <p:tag name="KSO_WM_UNIT_ISNUMDGMTITLE" val="0"/>
  <p:tag name="KSO_WM_UNIT_NOCLEAR" val="0"/>
  <p:tag name="KSO_WM_UNIT_ISCONTENTSTITLE" val="0"/>
  <p:tag name="KSO_WM_UNIT_VALUE" val="20"/>
  <p:tag name="KSO_WM_UNIT_ID" val="_7*a*1"/>
</p:tagLst>
</file>

<file path=ppt/tags/tag127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  <p:tag name="KSO_WM_SLIDE_TYPE" val="text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SLIDE_INDEX" val="8"/>
  <p:tag name="KSO_WM_SLIDE_ID" val="custom20238617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12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29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1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2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3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5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7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3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39.xml><?xml version="1.0" encoding="utf-8"?>
<p:tagLst xmlns:p="http://schemas.openxmlformats.org/presentationml/2006/main">
  <p:tag name="KSO_WM_BEAUTIFY_FLAG" val="#wm#"/>
  <p:tag name="KSO_WM_TEMPLATE_CATEGORY" val="custom"/>
  <p:tag name="KSO_WM_TEMPLATE_INDEX" val="20238617"/>
</p:tagLst>
</file>

<file path=ppt/tags/tag14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1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7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2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18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3"/>
</p:tagLst>
</file>

<file path=ppt/tags/tag22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3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3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3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3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3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3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4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4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4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4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4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4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4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4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4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4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42.xml><?xml version="1.0" encoding="utf-8"?>
<p:tagLst xmlns:p="http://schemas.openxmlformats.org/presentationml/2006/main">
  <p:tag name="KSO_WM_UNIT_TYPE" val="e"/>
  <p:tag name="KSO_WM_UNIT_INDEX" val="1"/>
  <p:tag name="KSO_WM_BEAUTIFY_FLAG" val="#wm#"/>
  <p:tag name="KSO_WM_TAG_VERSION" val="3.0"/>
  <p:tag name="KSO_WM_UNIT_PRESET_TEXT" val="节编号"/>
  <p:tag name="KSO_WM_UNIT_ID" val="_4*e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47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48.xml><?xml version="1.0" encoding="utf-8"?>
<p:tagLst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5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49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.xml><?xml version="1.0" encoding="utf-8"?>
<p:tagLst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6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53.xml><?xml version="1.0" encoding="utf-8"?>
<p:tagLst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54.xml><?xml version="1.0" encoding="utf-8"?>
<p:tagLst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6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55.xml><?xml version="1.0" encoding="utf-8"?>
<p:tagLst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6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56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7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8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6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7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61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2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3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4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5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6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7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9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68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9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0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1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0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41"/>
</p:tagLst>
</file>

<file path=ppt/tags/tag72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3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4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7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7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8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9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1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2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3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编辑母版标题"/>
  <p:tag name="KSO_WM_UNIT_ID" val="_1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7"/>
</p:tagLst>
</file>

<file path=ppt/tags/tag86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11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UNIT_VALUE" val="22"/>
</p:tagLst>
</file>

<file path=ppt/tags/tag87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8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9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0.xml><?xml version="1.0" encoding="utf-8"?>
<p:tagLst xmlns:p="http://schemas.openxmlformats.org/presentationml/2006/main">
  <p:tag name="KSO_WM_UNIT_TYPE" val="f"/>
  <p:tag name="KSO_WM_UNIT_SUBTYPE" val="b"/>
  <p:tag name="KSO_WM_UNIT_INDEX" val="1"/>
  <p:tag name="KSO_WM_BEAUTIFY_FLAG" val="#wm#"/>
  <p:tag name="KSO_WM_TAG_VERSION" val="3.0"/>
  <p:tag name="KSO_WM_UNIT_PRESET_TEXT" val="署名"/>
  <p:tag name="KSO_WM_UNIT_ID" val="_1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UNIT_VALUE" val="22"/>
</p:tagLst>
</file>

<file path=ppt/tags/tag91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2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3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0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5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0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6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0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7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0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8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0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TEMPLATE_CATEGORY" val="custom"/>
  <p:tag name="KSO_WM_TEMPLATE_INDEX" val="20238617"/>
</p:tagLst>
</file>

<file path=ppt/theme/theme1.xml><?xml version="1.0" encoding="utf-8"?>
<a:theme xmlns:a="http://schemas.openxmlformats.org/drawingml/2006/main" name="1_简约风通用箭头职场办公">
  <a:themeElements>
    <a:clrScheme name="">
      <a:dk1>
        <a:srgbClr val="000000"/>
      </a:dk1>
      <a:lt1>
        <a:srgbClr val="FFFFFF"/>
      </a:lt1>
      <a:dk2>
        <a:srgbClr val="331616"/>
      </a:dk2>
      <a:lt2>
        <a:srgbClr val="FFFFFF"/>
      </a:lt2>
      <a:accent1>
        <a:srgbClr val="823938"/>
      </a:accent1>
      <a:accent2>
        <a:srgbClr val="475A91"/>
      </a:accent2>
      <a:accent3>
        <a:srgbClr val="738098"/>
      </a:accent3>
      <a:accent4>
        <a:srgbClr val="B0D0CA"/>
      </a:accent4>
      <a:accent5>
        <a:srgbClr val="90AEBA"/>
      </a:accent5>
      <a:accent6>
        <a:srgbClr val="4C8E95"/>
      </a:accent6>
      <a:hlink>
        <a:srgbClr val="0026E5"/>
      </a:hlink>
      <a:folHlink>
        <a:srgbClr val="7E1FAD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WPS 演示</Application>
  <PresentationFormat>宽屏</PresentationFormat>
  <Paragraphs>53</Paragraphs>
  <Slides>13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Times New Roman</vt:lpstr>
      <vt:lpstr>1_简约风通用箭头职场办公</vt:lpstr>
      <vt:lpstr>化学实验基础（一）</vt:lpstr>
      <vt:lpstr>PowerPoint 演示文稿</vt:lpstr>
      <vt:lpstr>2.球形干燥管的创新应用</vt:lpstr>
      <vt:lpstr>PowerPoint 演示文稿</vt:lpstr>
      <vt:lpstr>PowerPoint 演示文稿</vt:lpstr>
      <vt:lpstr>PowerPoint 演示文稿</vt:lpstr>
      <vt:lpstr>3.用途多变的广口瓶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雨</cp:lastModifiedBy>
  <cp:revision>157</cp:revision>
  <dcterms:created xsi:type="dcterms:W3CDTF">2019-06-19T02:08:00Z</dcterms:created>
  <dcterms:modified xsi:type="dcterms:W3CDTF">2025-11-10T09:40:14Z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2446388AEB834617BB181A2B367B930F_11</vt:lpwstr>
  </property>
</Properties>
</file>