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sldIdLst>
    <p:sldId id="312" r:id="rId5"/>
    <p:sldId id="313" r:id="rId6"/>
    <p:sldId id="314" r:id="rId7"/>
    <p:sldId id="325" r:id="rId8"/>
    <p:sldId id="315" r:id="rId9"/>
    <p:sldId id="326" r:id="rId10"/>
    <p:sldId id="327" r:id="rId11"/>
    <p:sldId id="329" r:id="rId12"/>
    <p:sldId id="316" r:id="rId13"/>
    <p:sldId id="328" r:id="rId14"/>
    <p:sldId id="317" r:id="rId15"/>
    <p:sldId id="330" r:id="rId16"/>
    <p:sldId id="333" r:id="rId17"/>
    <p:sldId id="336" r:id="rId18"/>
    <p:sldId id="337" r:id="rId19"/>
    <p:sldId id="338" r:id="rId20"/>
    <p:sldId id="334" r:id="rId21"/>
    <p:sldId id="318" r:id="rId22"/>
    <p:sldId id="319" r:id="rId23"/>
    <p:sldId id="342" r:id="rId24"/>
    <p:sldId id="331" r:id="rId25"/>
    <p:sldId id="341" r:id="rId26"/>
    <p:sldId id="320" r:id="rId27"/>
    <p:sldId id="321" r:id="rId28"/>
    <p:sldId id="335" r:id="rId29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3" Type="http://schemas.openxmlformats.org/officeDocument/2006/relationships/tags" Target="tags/tag30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6" Type="http://schemas.openxmlformats.org/officeDocument/2006/relationships/tags" Target="../tags/tag139.xml"/><Relationship Id="rId15" Type="http://schemas.openxmlformats.org/officeDocument/2006/relationships/tags" Target="../tags/tag138.xml"/><Relationship Id="rId14" Type="http://schemas.openxmlformats.org/officeDocument/2006/relationships/tags" Target="../tags/tag137.xml"/><Relationship Id="rId13" Type="http://schemas.openxmlformats.org/officeDocument/2006/relationships/tags" Target="../tags/tag136.xml"/><Relationship Id="rId12" Type="http://schemas.openxmlformats.org/officeDocument/2006/relationships/tags" Target="../tags/tag135.xml"/><Relationship Id="rId11" Type="http://schemas.openxmlformats.org/officeDocument/2006/relationships/tags" Target="../tags/tag134.xml"/><Relationship Id="rId10" Type="http://schemas.openxmlformats.org/officeDocument/2006/relationships/tags" Target="../tags/tag133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52.xml"/><Relationship Id="rId8" Type="http://schemas.openxmlformats.org/officeDocument/2006/relationships/tags" Target="../tags/tag151.xml"/><Relationship Id="rId7" Type="http://schemas.openxmlformats.org/officeDocument/2006/relationships/tags" Target="../tags/tag150.xml"/><Relationship Id="rId6" Type="http://schemas.openxmlformats.org/officeDocument/2006/relationships/tags" Target="../tags/tag149.xml"/><Relationship Id="rId5" Type="http://schemas.openxmlformats.org/officeDocument/2006/relationships/tags" Target="../tags/tag148.xml"/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1" Type="http://schemas.openxmlformats.org/officeDocument/2006/relationships/tags" Target="../tags/tag154.xml"/><Relationship Id="rId10" Type="http://schemas.openxmlformats.org/officeDocument/2006/relationships/tags" Target="../tags/tag153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62.xml"/><Relationship Id="rId8" Type="http://schemas.openxmlformats.org/officeDocument/2006/relationships/tags" Target="../tags/tag161.xml"/><Relationship Id="rId7" Type="http://schemas.openxmlformats.org/officeDocument/2006/relationships/tags" Target="../tags/tag160.xml"/><Relationship Id="rId6" Type="http://schemas.openxmlformats.org/officeDocument/2006/relationships/tags" Target="../tags/tag159.xml"/><Relationship Id="rId5" Type="http://schemas.openxmlformats.org/officeDocument/2006/relationships/tags" Target="../tags/tag158.xml"/><Relationship Id="rId4" Type="http://schemas.openxmlformats.org/officeDocument/2006/relationships/tags" Target="../tags/tag157.xml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6" Type="http://schemas.openxmlformats.org/officeDocument/2006/relationships/tags" Target="../tags/tag169.xml"/><Relationship Id="rId15" Type="http://schemas.openxmlformats.org/officeDocument/2006/relationships/tags" Target="../tags/tag168.xml"/><Relationship Id="rId14" Type="http://schemas.openxmlformats.org/officeDocument/2006/relationships/tags" Target="../tags/tag167.xml"/><Relationship Id="rId13" Type="http://schemas.openxmlformats.org/officeDocument/2006/relationships/tags" Target="../tags/tag166.xml"/><Relationship Id="rId12" Type="http://schemas.openxmlformats.org/officeDocument/2006/relationships/tags" Target="../tags/tag165.xml"/><Relationship Id="rId11" Type="http://schemas.openxmlformats.org/officeDocument/2006/relationships/tags" Target="../tags/tag164.xml"/><Relationship Id="rId10" Type="http://schemas.openxmlformats.org/officeDocument/2006/relationships/tags" Target="../tags/tag163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175.xml"/><Relationship Id="rId6" Type="http://schemas.openxmlformats.org/officeDocument/2006/relationships/tags" Target="../tags/tag174.xml"/><Relationship Id="rId5" Type="http://schemas.openxmlformats.org/officeDocument/2006/relationships/tags" Target="../tags/tag173.xml"/><Relationship Id="rId4" Type="http://schemas.openxmlformats.org/officeDocument/2006/relationships/tags" Target="../tags/tag172.xml"/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83.xml"/><Relationship Id="rId8" Type="http://schemas.openxmlformats.org/officeDocument/2006/relationships/tags" Target="../tags/tag182.xml"/><Relationship Id="rId7" Type="http://schemas.openxmlformats.org/officeDocument/2006/relationships/tags" Target="../tags/tag181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5" Type="http://schemas.openxmlformats.org/officeDocument/2006/relationships/tags" Target="../tags/tag187.xml"/><Relationship Id="rId4" Type="http://schemas.openxmlformats.org/officeDocument/2006/relationships/tags" Target="../tags/tag186.xml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4" Type="http://schemas.openxmlformats.org/officeDocument/2006/relationships/tags" Target="../tags/tag190.xml"/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5" Type="http://schemas.openxmlformats.org/officeDocument/2006/relationships/tags" Target="../tags/tag194.xml"/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tags" Target="../tags/tag197.xml"/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207.xml"/><Relationship Id="rId8" Type="http://schemas.openxmlformats.org/officeDocument/2006/relationships/tags" Target="../tags/tag206.xml"/><Relationship Id="rId7" Type="http://schemas.openxmlformats.org/officeDocument/2006/relationships/tags" Target="../tags/tag205.xml"/><Relationship Id="rId6" Type="http://schemas.openxmlformats.org/officeDocument/2006/relationships/tags" Target="../tags/tag204.xml"/><Relationship Id="rId5" Type="http://schemas.openxmlformats.org/officeDocument/2006/relationships/tags" Target="../tags/tag203.xml"/><Relationship Id="rId4" Type="http://schemas.openxmlformats.org/officeDocument/2006/relationships/tags" Target="../tags/tag202.xml"/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6" Type="http://schemas.openxmlformats.org/officeDocument/2006/relationships/tags" Target="../tags/tag214.xml"/><Relationship Id="rId15" Type="http://schemas.openxmlformats.org/officeDocument/2006/relationships/tags" Target="../tags/tag213.xml"/><Relationship Id="rId14" Type="http://schemas.openxmlformats.org/officeDocument/2006/relationships/tags" Target="../tags/tag212.xml"/><Relationship Id="rId13" Type="http://schemas.openxmlformats.org/officeDocument/2006/relationships/tags" Target="../tags/tag211.xml"/><Relationship Id="rId12" Type="http://schemas.openxmlformats.org/officeDocument/2006/relationships/tags" Target="../tags/tag210.xml"/><Relationship Id="rId11" Type="http://schemas.openxmlformats.org/officeDocument/2006/relationships/tags" Target="../tags/tag209.xml"/><Relationship Id="rId10" Type="http://schemas.openxmlformats.org/officeDocument/2006/relationships/tags" Target="../tags/tag208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: 形状 35"/>
          <p:cNvSpPr/>
          <p:nvPr>
            <p:custDataLst>
              <p:tags r:id="rId2"/>
            </p:custDataLst>
          </p:nvPr>
        </p:nvSpPr>
        <p:spPr>
          <a:xfrm>
            <a:off x="6922327" y="0"/>
            <a:ext cx="4255001" cy="6858000"/>
          </a:xfrm>
          <a:custGeom>
            <a:avLst/>
            <a:gdLst>
              <a:gd name="connsiteX0" fmla="*/ 10047 w 4255001"/>
              <a:gd name="connsiteY0" fmla="*/ 0 h 6858000"/>
              <a:gd name="connsiteX1" fmla="*/ 1582133 w 4255001"/>
              <a:gd name="connsiteY1" fmla="*/ 0 h 6858000"/>
              <a:gd name="connsiteX2" fmla="*/ 4255001 w 4255001"/>
              <a:gd name="connsiteY2" fmla="*/ 3421116 h 6858000"/>
              <a:gd name="connsiteX3" fmla="*/ 4253144 w 4255001"/>
              <a:gd name="connsiteY3" fmla="*/ 3422567 h 6858000"/>
              <a:gd name="connsiteX4" fmla="*/ 4255000 w 4255001"/>
              <a:gd name="connsiteY4" fmla="*/ 3424018 h 6858000"/>
              <a:gd name="connsiteX5" fmla="*/ 1572143 w 4255001"/>
              <a:gd name="connsiteY5" fmla="*/ 6858000 h 6858000"/>
              <a:gd name="connsiteX6" fmla="*/ 0 w 4255001"/>
              <a:gd name="connsiteY6" fmla="*/ 6858000 h 6858000"/>
              <a:gd name="connsiteX7" fmla="*/ 2684020 w 4255001"/>
              <a:gd name="connsiteY7" fmla="*/ 3422531 h 6858000"/>
              <a:gd name="connsiteX8" fmla="*/ 10047 w 4255001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5001" h="6858000">
                <a:moveTo>
                  <a:pt x="10047" y="0"/>
                </a:moveTo>
                <a:lnTo>
                  <a:pt x="1582133" y="0"/>
                </a:lnTo>
                <a:lnTo>
                  <a:pt x="4255001" y="3421116"/>
                </a:lnTo>
                <a:lnTo>
                  <a:pt x="4253144" y="3422567"/>
                </a:lnTo>
                <a:lnTo>
                  <a:pt x="4255000" y="3424018"/>
                </a:lnTo>
                <a:lnTo>
                  <a:pt x="1572143" y="6858000"/>
                </a:lnTo>
                <a:lnTo>
                  <a:pt x="0" y="6858000"/>
                </a:lnTo>
                <a:lnTo>
                  <a:pt x="2684020" y="3422531"/>
                </a:lnTo>
                <a:lnTo>
                  <a:pt x="10047" y="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alpha val="5000"/>
                  </a:schemeClr>
                </a:gs>
                <a:gs pos="100000">
                  <a:schemeClr val="accent1">
                    <a:alpha val="50000"/>
                  </a:schemeClr>
                </a:gs>
              </a:gsLst>
              <a:lin ang="516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45" name="任意多边形: 形状 44"/>
          <p:cNvSpPr/>
          <p:nvPr>
            <p:custDataLst>
              <p:tags r:id="rId3"/>
            </p:custDataLst>
          </p:nvPr>
        </p:nvSpPr>
        <p:spPr>
          <a:xfrm>
            <a:off x="8102006" y="1"/>
            <a:ext cx="4088966" cy="6857998"/>
          </a:xfrm>
          <a:custGeom>
            <a:avLst/>
            <a:gdLst>
              <a:gd name="connsiteX0" fmla="*/ 0 w 4088966"/>
              <a:gd name="connsiteY0" fmla="*/ 0 h 6857998"/>
              <a:gd name="connsiteX1" fmla="*/ 1572086 w 4088966"/>
              <a:gd name="connsiteY1" fmla="*/ 0 h 6857998"/>
              <a:gd name="connsiteX2" fmla="*/ 4088966 w 4088966"/>
              <a:gd name="connsiteY2" fmla="*/ 3221459 h 6857998"/>
              <a:gd name="connsiteX3" fmla="*/ 4088966 w 4088966"/>
              <a:gd name="connsiteY3" fmla="*/ 3646538 h 6857998"/>
              <a:gd name="connsiteX4" fmla="*/ 1579958 w 4088966"/>
              <a:gd name="connsiteY4" fmla="*/ 6857997 h 6857998"/>
              <a:gd name="connsiteX5" fmla="*/ 7814 w 4088966"/>
              <a:gd name="connsiteY5" fmla="*/ 6857998 h 6857998"/>
              <a:gd name="connsiteX6" fmla="*/ 2682903 w 4088966"/>
              <a:gd name="connsiteY6" fmla="*/ 343396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8966" h="6857998">
                <a:moveTo>
                  <a:pt x="0" y="0"/>
                </a:moveTo>
                <a:lnTo>
                  <a:pt x="1572086" y="0"/>
                </a:lnTo>
                <a:lnTo>
                  <a:pt x="4088966" y="3221459"/>
                </a:lnTo>
                <a:lnTo>
                  <a:pt x="4088966" y="3646538"/>
                </a:lnTo>
                <a:lnTo>
                  <a:pt x="1579958" y="6857997"/>
                </a:lnTo>
                <a:lnTo>
                  <a:pt x="7814" y="6857998"/>
                </a:lnTo>
                <a:lnTo>
                  <a:pt x="2682903" y="343396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9" name="任意多边形: 形状 38"/>
          <p:cNvSpPr/>
          <p:nvPr>
            <p:custDataLst>
              <p:tags r:id="rId4"/>
            </p:custDataLst>
          </p:nvPr>
        </p:nvSpPr>
        <p:spPr>
          <a:xfrm>
            <a:off x="7385876" y="0"/>
            <a:ext cx="4255002" cy="6858000"/>
          </a:xfrm>
          <a:custGeom>
            <a:avLst/>
            <a:gdLst>
              <a:gd name="connsiteX0" fmla="*/ 10048 w 4255002"/>
              <a:gd name="connsiteY0" fmla="*/ 0 h 6858000"/>
              <a:gd name="connsiteX1" fmla="*/ 1582134 w 4255002"/>
              <a:gd name="connsiteY1" fmla="*/ 0 h 6858000"/>
              <a:gd name="connsiteX2" fmla="*/ 4255002 w 4255002"/>
              <a:gd name="connsiteY2" fmla="*/ 3421116 h 6858000"/>
              <a:gd name="connsiteX3" fmla="*/ 4253145 w 4255002"/>
              <a:gd name="connsiteY3" fmla="*/ 3422567 h 6858000"/>
              <a:gd name="connsiteX4" fmla="*/ 4255001 w 4255002"/>
              <a:gd name="connsiteY4" fmla="*/ 3424018 h 6858000"/>
              <a:gd name="connsiteX5" fmla="*/ 1572144 w 4255002"/>
              <a:gd name="connsiteY5" fmla="*/ 6858000 h 6858000"/>
              <a:gd name="connsiteX6" fmla="*/ 0 w 4255002"/>
              <a:gd name="connsiteY6" fmla="*/ 6857999 h 6858000"/>
              <a:gd name="connsiteX7" fmla="*/ 2684021 w 4255002"/>
              <a:gd name="connsiteY7" fmla="*/ 3422531 h 6858000"/>
              <a:gd name="connsiteX8" fmla="*/ 10048 w 4255002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5002" h="6858000">
                <a:moveTo>
                  <a:pt x="10048" y="0"/>
                </a:moveTo>
                <a:lnTo>
                  <a:pt x="1582134" y="0"/>
                </a:lnTo>
                <a:lnTo>
                  <a:pt x="4255002" y="3421116"/>
                </a:lnTo>
                <a:lnTo>
                  <a:pt x="4253145" y="3422567"/>
                </a:lnTo>
                <a:lnTo>
                  <a:pt x="4255001" y="3424018"/>
                </a:lnTo>
                <a:lnTo>
                  <a:pt x="1572144" y="6858000"/>
                </a:lnTo>
                <a:lnTo>
                  <a:pt x="0" y="6857999"/>
                </a:lnTo>
                <a:lnTo>
                  <a:pt x="2684021" y="3422531"/>
                </a:lnTo>
                <a:lnTo>
                  <a:pt x="10048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2" name="矩形 11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875665" y="5866130"/>
            <a:ext cx="179705" cy="17970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875665" y="6104255"/>
            <a:ext cx="179705" cy="17970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123315" y="5866130"/>
            <a:ext cx="179705" cy="17970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123315" y="6104255"/>
            <a:ext cx="179705" cy="17970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369695" y="6104255"/>
            <a:ext cx="179705" cy="17970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1616710" y="6104255"/>
            <a:ext cx="179705" cy="17970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792000" y="2653200"/>
            <a:ext cx="7632000" cy="1637610"/>
          </a:xfrm>
        </p:spPr>
        <p:txBody>
          <a:bodyPr wrap="square" anchor="t">
            <a:normAutofit/>
          </a:bodyPr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单击编辑母版标题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2"/>
            </p:custDataLst>
          </p:nvPr>
        </p:nvSpPr>
        <p:spPr>
          <a:xfrm>
            <a:off x="791845" y="1878965"/>
            <a:ext cx="7632700" cy="582930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6"/>
            </p:custDataLst>
          </p:nvPr>
        </p:nvSpPr>
        <p:spPr>
          <a:xfrm>
            <a:off x="867600" y="4363200"/>
            <a:ext cx="2880000" cy="576000"/>
          </a:xfrm>
          <a:prstGeom prst="chevron">
            <a:avLst>
              <a:gd name="adj" fmla="val 30157"/>
            </a:avLst>
          </a:prstGeom>
          <a:gradFill>
            <a:gsLst>
              <a:gs pos="0">
                <a:schemeClr val="accent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4800000" scaled="0"/>
          </a:gra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137600" y="853200"/>
            <a:ext cx="2779200" cy="925200"/>
          </a:xfrm>
        </p:spPr>
        <p:txBody>
          <a:bodyPr wrap="square" anchor="ctr">
            <a:normAutofit/>
          </a:bodyPr>
          <a:lstStyle>
            <a:lvl1pPr>
              <a:defRPr sz="6000"/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矩形 3"/>
          <p:cNvSpPr>
            <a:spLocks noChangeAspect="1"/>
          </p:cNvSpPr>
          <p:nvPr>
            <p:custDataLst>
              <p:tags r:id="rId6"/>
            </p:custDataLst>
          </p:nvPr>
        </p:nvSpPr>
        <p:spPr>
          <a:xfrm flipH="1">
            <a:off x="10922635" y="1105535"/>
            <a:ext cx="179705" cy="17970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>
            <a:spLocks noChangeAspect="1"/>
          </p:cNvSpPr>
          <p:nvPr>
            <p:custDataLst>
              <p:tags r:id="rId7"/>
            </p:custDataLst>
          </p:nvPr>
        </p:nvSpPr>
        <p:spPr>
          <a:xfrm flipH="1">
            <a:off x="10922635" y="1343660"/>
            <a:ext cx="179705" cy="17970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>
            <a:spLocks noChangeAspect="1"/>
          </p:cNvSpPr>
          <p:nvPr>
            <p:custDataLst>
              <p:tags r:id="rId8"/>
            </p:custDataLst>
          </p:nvPr>
        </p:nvSpPr>
        <p:spPr>
          <a:xfrm flipH="1">
            <a:off x="10674985" y="1105535"/>
            <a:ext cx="179705" cy="17970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spect="1"/>
          </p:cNvSpPr>
          <p:nvPr>
            <p:custDataLst>
              <p:tags r:id="rId9"/>
            </p:custDataLst>
          </p:nvPr>
        </p:nvSpPr>
        <p:spPr>
          <a:xfrm flipH="1">
            <a:off x="10674985" y="1343660"/>
            <a:ext cx="179705" cy="17970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 flipH="1">
            <a:off x="10428605" y="1343660"/>
            <a:ext cx="179705" cy="17970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>
            <a:spLocks noChangeAspect="1"/>
          </p:cNvSpPr>
          <p:nvPr>
            <p:custDataLst>
              <p:tags r:id="rId11"/>
            </p:custDataLst>
          </p:nvPr>
        </p:nvSpPr>
        <p:spPr>
          <a:xfrm flipH="1">
            <a:off x="10181590" y="1343660"/>
            <a:ext cx="179705" cy="17970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任意多边形: 形状 33"/>
          <p:cNvSpPr/>
          <p:nvPr>
            <p:custDataLst>
              <p:tags r:id="rId2"/>
            </p:custDataLst>
          </p:nvPr>
        </p:nvSpPr>
        <p:spPr>
          <a:xfrm>
            <a:off x="1027" y="0"/>
            <a:ext cx="3393240" cy="6858000"/>
          </a:xfrm>
          <a:custGeom>
            <a:avLst/>
            <a:gdLst>
              <a:gd name="connsiteX0" fmla="*/ 0 w 3393240"/>
              <a:gd name="connsiteY0" fmla="*/ 0 h 6858000"/>
              <a:gd name="connsiteX1" fmla="*/ 720451 w 3393240"/>
              <a:gd name="connsiteY1" fmla="*/ 1 h 6858000"/>
              <a:gd name="connsiteX2" fmla="*/ 3393240 w 3393240"/>
              <a:gd name="connsiteY2" fmla="*/ 3421015 h 6858000"/>
              <a:gd name="connsiteX3" fmla="*/ 3391382 w 3393240"/>
              <a:gd name="connsiteY3" fmla="*/ 3422466 h 6858000"/>
              <a:gd name="connsiteX4" fmla="*/ 3393239 w 3393240"/>
              <a:gd name="connsiteY4" fmla="*/ 3423917 h 6858000"/>
              <a:gd name="connsiteX5" fmla="*/ 710239 w 3393240"/>
              <a:gd name="connsiteY5" fmla="*/ 6858000 h 6858000"/>
              <a:gd name="connsiteX6" fmla="*/ 0 w 3393240"/>
              <a:gd name="connsiteY6" fmla="*/ 6858000 h 6858000"/>
              <a:gd name="connsiteX7" fmla="*/ 0 w 3393240"/>
              <a:gd name="connsiteY7" fmla="*/ 5754817 h 6858000"/>
              <a:gd name="connsiteX8" fmla="*/ 1822233 w 3393240"/>
              <a:gd name="connsiteY8" fmla="*/ 3422467 h 6858000"/>
              <a:gd name="connsiteX9" fmla="*/ 0 w 3393240"/>
              <a:gd name="connsiteY9" fmla="*/ 1090115 h 6858000"/>
              <a:gd name="connsiteX10" fmla="*/ 0 w 3393240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93240" h="6858000">
                <a:moveTo>
                  <a:pt x="0" y="0"/>
                </a:moveTo>
                <a:lnTo>
                  <a:pt x="720451" y="1"/>
                </a:lnTo>
                <a:lnTo>
                  <a:pt x="3393240" y="3421015"/>
                </a:lnTo>
                <a:lnTo>
                  <a:pt x="3391382" y="3422466"/>
                </a:lnTo>
                <a:lnTo>
                  <a:pt x="3393239" y="3423917"/>
                </a:lnTo>
                <a:lnTo>
                  <a:pt x="710239" y="6858000"/>
                </a:lnTo>
                <a:lnTo>
                  <a:pt x="0" y="6858000"/>
                </a:lnTo>
                <a:lnTo>
                  <a:pt x="0" y="5754817"/>
                </a:lnTo>
                <a:lnTo>
                  <a:pt x="1822233" y="3422467"/>
                </a:lnTo>
                <a:lnTo>
                  <a:pt x="0" y="1090115"/>
                </a:lnTo>
                <a:lnTo>
                  <a:pt x="0" y="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alpha val="5000"/>
                  </a:schemeClr>
                </a:gs>
                <a:gs pos="100000">
                  <a:schemeClr val="accent1">
                    <a:alpha val="50000"/>
                  </a:schemeClr>
                </a:gs>
              </a:gsLst>
              <a:lin ang="516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0" name="任意多边形: 形状 39"/>
          <p:cNvSpPr/>
          <p:nvPr>
            <p:custDataLst>
              <p:tags r:id="rId3"/>
            </p:custDataLst>
          </p:nvPr>
        </p:nvSpPr>
        <p:spPr>
          <a:xfrm>
            <a:off x="319213" y="1"/>
            <a:ext cx="4253614" cy="6858000"/>
          </a:xfrm>
          <a:custGeom>
            <a:avLst/>
            <a:gdLst>
              <a:gd name="connsiteX0" fmla="*/ 0 w 4253614"/>
              <a:gd name="connsiteY0" fmla="*/ 0 h 6858000"/>
              <a:gd name="connsiteX1" fmla="*/ 1572141 w 4253614"/>
              <a:gd name="connsiteY1" fmla="*/ 0 h 6858000"/>
              <a:gd name="connsiteX2" fmla="*/ 4253613 w 4253614"/>
              <a:gd name="connsiteY2" fmla="*/ 3432127 h 6858000"/>
              <a:gd name="connsiteX3" fmla="*/ 4251756 w 4253614"/>
              <a:gd name="connsiteY3" fmla="*/ 3433579 h 6858000"/>
              <a:gd name="connsiteX4" fmla="*/ 4253614 w 4253614"/>
              <a:gd name="connsiteY4" fmla="*/ 3435029 h 6858000"/>
              <a:gd name="connsiteX5" fmla="*/ 1579296 w 4253614"/>
              <a:gd name="connsiteY5" fmla="*/ 6858000 h 6858000"/>
              <a:gd name="connsiteX6" fmla="*/ 7155 w 4253614"/>
              <a:gd name="connsiteY6" fmla="*/ 6857999 h 6858000"/>
              <a:gd name="connsiteX7" fmla="*/ 2682607 w 4253614"/>
              <a:gd name="connsiteY7" fmla="*/ 3433579 h 6858000"/>
              <a:gd name="connsiteX8" fmla="*/ 0 w 4253614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3614" h="6858000">
                <a:moveTo>
                  <a:pt x="0" y="0"/>
                </a:moveTo>
                <a:lnTo>
                  <a:pt x="1572141" y="0"/>
                </a:lnTo>
                <a:lnTo>
                  <a:pt x="4253613" y="3432127"/>
                </a:lnTo>
                <a:lnTo>
                  <a:pt x="4251756" y="3433579"/>
                </a:lnTo>
                <a:lnTo>
                  <a:pt x="4253614" y="3435029"/>
                </a:lnTo>
                <a:lnTo>
                  <a:pt x="1579296" y="6858000"/>
                </a:lnTo>
                <a:lnTo>
                  <a:pt x="7155" y="6857999"/>
                </a:lnTo>
                <a:lnTo>
                  <a:pt x="2682607" y="34335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7" name="任意多边形: 形状 36"/>
          <p:cNvSpPr/>
          <p:nvPr>
            <p:custDataLst>
              <p:tags r:id="rId4"/>
            </p:custDataLst>
          </p:nvPr>
        </p:nvSpPr>
        <p:spPr>
          <a:xfrm>
            <a:off x="1026" y="0"/>
            <a:ext cx="3856790" cy="6858000"/>
          </a:xfrm>
          <a:custGeom>
            <a:avLst/>
            <a:gdLst>
              <a:gd name="connsiteX0" fmla="*/ 1183999 w 3856790"/>
              <a:gd name="connsiteY0" fmla="*/ 0 h 6858000"/>
              <a:gd name="connsiteX1" fmla="*/ 3856790 w 3856790"/>
              <a:gd name="connsiteY1" fmla="*/ 3421016 h 6858000"/>
              <a:gd name="connsiteX2" fmla="*/ 3854932 w 3856790"/>
              <a:gd name="connsiteY2" fmla="*/ 3422467 h 6858000"/>
              <a:gd name="connsiteX3" fmla="*/ 3856789 w 3856790"/>
              <a:gd name="connsiteY3" fmla="*/ 3423919 h 6858000"/>
              <a:gd name="connsiteX4" fmla="*/ 1173791 w 3856790"/>
              <a:gd name="connsiteY4" fmla="*/ 6858000 h 6858000"/>
              <a:gd name="connsiteX5" fmla="*/ 0 w 3856790"/>
              <a:gd name="connsiteY5" fmla="*/ 6858000 h 6858000"/>
              <a:gd name="connsiteX6" fmla="*/ 0 w 3856790"/>
              <a:gd name="connsiteY6" fmla="*/ 6348134 h 6858000"/>
              <a:gd name="connsiteX7" fmla="*/ 2285782 w 3856790"/>
              <a:gd name="connsiteY7" fmla="*/ 3422467 h 6858000"/>
              <a:gd name="connsiteX8" fmla="*/ 0 w 3856790"/>
              <a:gd name="connsiteY8" fmla="*/ 496800 h 6858000"/>
              <a:gd name="connsiteX9" fmla="*/ 0 w 3856790"/>
              <a:gd name="connsiteY9" fmla="*/ 1 h 6858000"/>
              <a:gd name="connsiteX10" fmla="*/ 1183999 w 3856790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56790" h="6858000">
                <a:moveTo>
                  <a:pt x="1183999" y="0"/>
                </a:moveTo>
                <a:lnTo>
                  <a:pt x="3856790" y="3421016"/>
                </a:lnTo>
                <a:lnTo>
                  <a:pt x="3854932" y="3422467"/>
                </a:lnTo>
                <a:lnTo>
                  <a:pt x="3856789" y="3423919"/>
                </a:lnTo>
                <a:lnTo>
                  <a:pt x="1173791" y="6858000"/>
                </a:lnTo>
                <a:lnTo>
                  <a:pt x="0" y="6858000"/>
                </a:lnTo>
                <a:lnTo>
                  <a:pt x="0" y="6348134"/>
                </a:lnTo>
                <a:lnTo>
                  <a:pt x="2285782" y="3422467"/>
                </a:lnTo>
                <a:lnTo>
                  <a:pt x="0" y="496800"/>
                </a:lnTo>
                <a:lnTo>
                  <a:pt x="0" y="1"/>
                </a:lnTo>
                <a:lnTo>
                  <a:pt x="1183999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7" name="矩形 6"/>
          <p:cNvSpPr>
            <a:spLocks noChangeAspect="1"/>
          </p:cNvSpPr>
          <p:nvPr>
            <p:custDataLst>
              <p:tags r:id="rId5"/>
            </p:custDataLst>
          </p:nvPr>
        </p:nvSpPr>
        <p:spPr>
          <a:xfrm flipH="1">
            <a:off x="11382893" y="5866374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>
            <a:spLocks noChangeAspect="1"/>
          </p:cNvSpPr>
          <p:nvPr>
            <p:custDataLst>
              <p:tags r:id="rId6"/>
            </p:custDataLst>
          </p:nvPr>
        </p:nvSpPr>
        <p:spPr>
          <a:xfrm flipH="1">
            <a:off x="11382893" y="6104504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spect="1"/>
          </p:cNvSpPr>
          <p:nvPr>
            <p:custDataLst>
              <p:tags r:id="rId7"/>
            </p:custDataLst>
          </p:nvPr>
        </p:nvSpPr>
        <p:spPr>
          <a:xfrm flipH="1">
            <a:off x="11135238" y="5866374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>
            <a:spLocks noChangeAspect="1"/>
          </p:cNvSpPr>
          <p:nvPr>
            <p:custDataLst>
              <p:tags r:id="rId8"/>
            </p:custDataLst>
          </p:nvPr>
        </p:nvSpPr>
        <p:spPr>
          <a:xfrm flipH="1">
            <a:off x="11135238" y="6104504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>
            <a:spLocks noChangeAspect="1"/>
          </p:cNvSpPr>
          <p:nvPr>
            <p:custDataLst>
              <p:tags r:id="rId9"/>
            </p:custDataLst>
          </p:nvPr>
        </p:nvSpPr>
        <p:spPr>
          <a:xfrm flipH="1">
            <a:off x="10888956" y="6104504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 flipH="1">
            <a:off x="10641837" y="6104504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1"/>
            </p:custDataLst>
          </p:nvPr>
        </p:nvSpPr>
        <p:spPr>
          <a:xfrm flipH="1">
            <a:off x="5564051" y="3197355"/>
            <a:ext cx="2484000" cy="18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436000" y="3600000"/>
            <a:ext cx="6534000" cy="2055600"/>
          </a:xfrm>
        </p:spPr>
        <p:txBody>
          <a:bodyPr wrap="square" anchor="t">
            <a:normAutofit/>
          </a:bodyPr>
          <a:lstStyle>
            <a:lvl1pPr algn="l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13"/>
            </p:custDataLst>
          </p:nvPr>
        </p:nvSpPr>
        <p:spPr>
          <a:xfrm>
            <a:off x="5436000" y="2005200"/>
            <a:ext cx="3895200" cy="831600"/>
          </a:xfrm>
        </p:spPr>
        <p:txBody>
          <a:bodyPr wrap="none" anchor="b">
            <a:normAutofit/>
          </a:bodyPr>
          <a:lstStyle>
            <a:lvl1pPr marL="0" indent="0" algn="l">
              <a:buNone/>
              <a:defRPr sz="4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: 形状 31"/>
          <p:cNvSpPr/>
          <p:nvPr>
            <p:custDataLst>
              <p:tags r:id="rId2"/>
            </p:custDataLst>
          </p:nvPr>
        </p:nvSpPr>
        <p:spPr>
          <a:xfrm>
            <a:off x="1710632" y="0"/>
            <a:ext cx="4326440" cy="6857999"/>
          </a:xfrm>
          <a:custGeom>
            <a:avLst/>
            <a:gdLst>
              <a:gd name="connsiteX0" fmla="*/ 2601428 w 4326440"/>
              <a:gd name="connsiteY0" fmla="*/ 0 h 6857999"/>
              <a:gd name="connsiteX1" fmla="*/ 4173514 w 4326440"/>
              <a:gd name="connsiteY1" fmla="*/ 0 h 6857999"/>
              <a:gd name="connsiteX2" fmla="*/ 1570981 w 4326440"/>
              <a:gd name="connsiteY2" fmla="*/ 3331090 h 6857999"/>
              <a:gd name="connsiteX3" fmla="*/ 4326440 w 4326440"/>
              <a:gd name="connsiteY3" fmla="*/ 6857999 h 6857999"/>
              <a:gd name="connsiteX4" fmla="*/ 2754297 w 4326440"/>
              <a:gd name="connsiteY4" fmla="*/ 6857999 h 6857999"/>
              <a:gd name="connsiteX5" fmla="*/ 1 w 4326440"/>
              <a:gd name="connsiteY5" fmla="*/ 3332577 h 6857999"/>
              <a:gd name="connsiteX6" fmla="*/ 1858 w 4326440"/>
              <a:gd name="connsiteY6" fmla="*/ 3331127 h 6857999"/>
              <a:gd name="connsiteX7" fmla="*/ 0 w 4326440"/>
              <a:gd name="connsiteY7" fmla="*/ 3329676 h 6857999"/>
              <a:gd name="connsiteX8" fmla="*/ 2601428 w 4326440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6440" h="6857999">
                <a:moveTo>
                  <a:pt x="2601428" y="0"/>
                </a:moveTo>
                <a:lnTo>
                  <a:pt x="4173514" y="0"/>
                </a:lnTo>
                <a:lnTo>
                  <a:pt x="1570981" y="3331090"/>
                </a:lnTo>
                <a:lnTo>
                  <a:pt x="4326440" y="6857999"/>
                </a:lnTo>
                <a:lnTo>
                  <a:pt x="2754297" y="6857999"/>
                </a:lnTo>
                <a:lnTo>
                  <a:pt x="1" y="3332577"/>
                </a:lnTo>
                <a:lnTo>
                  <a:pt x="1858" y="3331127"/>
                </a:lnTo>
                <a:lnTo>
                  <a:pt x="0" y="3329676"/>
                </a:lnTo>
                <a:lnTo>
                  <a:pt x="2601428" y="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alpha val="5000"/>
                  </a:schemeClr>
                </a:gs>
                <a:gs pos="100000">
                  <a:schemeClr val="accent1">
                    <a:alpha val="50000"/>
                  </a:schemeClr>
                </a:gs>
              </a:gsLst>
              <a:lin ang="516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35" name="任意多边形: 形状 34"/>
          <p:cNvSpPr/>
          <p:nvPr>
            <p:custDataLst>
              <p:tags r:id="rId3"/>
            </p:custDataLst>
          </p:nvPr>
        </p:nvSpPr>
        <p:spPr>
          <a:xfrm>
            <a:off x="532072" y="0"/>
            <a:ext cx="4317512" cy="6857999"/>
          </a:xfrm>
          <a:custGeom>
            <a:avLst/>
            <a:gdLst>
              <a:gd name="connsiteX0" fmla="*/ 2610358 w 4317512"/>
              <a:gd name="connsiteY0" fmla="*/ 0 h 6857999"/>
              <a:gd name="connsiteX1" fmla="*/ 4182444 w 4317512"/>
              <a:gd name="connsiteY1" fmla="*/ 1 h 6857999"/>
              <a:gd name="connsiteX2" fmla="*/ 1570981 w 4317512"/>
              <a:gd name="connsiteY2" fmla="*/ 3342521 h 6857999"/>
              <a:gd name="connsiteX3" fmla="*/ 4317512 w 4317512"/>
              <a:gd name="connsiteY3" fmla="*/ 6857999 h 6857999"/>
              <a:gd name="connsiteX4" fmla="*/ 2745367 w 4317512"/>
              <a:gd name="connsiteY4" fmla="*/ 6857999 h 6857999"/>
              <a:gd name="connsiteX5" fmla="*/ 1 w 4317512"/>
              <a:gd name="connsiteY5" fmla="*/ 3344008 h 6857999"/>
              <a:gd name="connsiteX6" fmla="*/ 1858 w 4317512"/>
              <a:gd name="connsiteY6" fmla="*/ 3342558 h 6857999"/>
              <a:gd name="connsiteX7" fmla="*/ 0 w 4317512"/>
              <a:gd name="connsiteY7" fmla="*/ 3341106 h 6857999"/>
              <a:gd name="connsiteX8" fmla="*/ 2610358 w 4317512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7512" h="6857999">
                <a:moveTo>
                  <a:pt x="2610358" y="0"/>
                </a:moveTo>
                <a:lnTo>
                  <a:pt x="4182444" y="1"/>
                </a:lnTo>
                <a:lnTo>
                  <a:pt x="1570981" y="3342521"/>
                </a:lnTo>
                <a:lnTo>
                  <a:pt x="4317512" y="6857999"/>
                </a:lnTo>
                <a:lnTo>
                  <a:pt x="2745367" y="6857999"/>
                </a:lnTo>
                <a:lnTo>
                  <a:pt x="1" y="3344008"/>
                </a:lnTo>
                <a:lnTo>
                  <a:pt x="1858" y="3342558"/>
                </a:lnTo>
                <a:lnTo>
                  <a:pt x="0" y="3341106"/>
                </a:lnTo>
                <a:lnTo>
                  <a:pt x="2610358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8" name="任意多边形: 形状 37"/>
          <p:cNvSpPr/>
          <p:nvPr>
            <p:custDataLst>
              <p:tags r:id="rId4"/>
            </p:custDataLst>
          </p:nvPr>
        </p:nvSpPr>
        <p:spPr>
          <a:xfrm>
            <a:off x="1247082" y="0"/>
            <a:ext cx="4326440" cy="6857999"/>
          </a:xfrm>
          <a:custGeom>
            <a:avLst/>
            <a:gdLst>
              <a:gd name="connsiteX0" fmla="*/ 2601429 w 4326440"/>
              <a:gd name="connsiteY0" fmla="*/ 0 h 6857999"/>
              <a:gd name="connsiteX1" fmla="*/ 4173514 w 4326440"/>
              <a:gd name="connsiteY1" fmla="*/ 0 h 6857999"/>
              <a:gd name="connsiteX2" fmla="*/ 1570981 w 4326440"/>
              <a:gd name="connsiteY2" fmla="*/ 3331090 h 6857999"/>
              <a:gd name="connsiteX3" fmla="*/ 4326440 w 4326440"/>
              <a:gd name="connsiteY3" fmla="*/ 6857999 h 6857999"/>
              <a:gd name="connsiteX4" fmla="*/ 2754297 w 4326440"/>
              <a:gd name="connsiteY4" fmla="*/ 6857999 h 6857999"/>
              <a:gd name="connsiteX5" fmla="*/ 1 w 4326440"/>
              <a:gd name="connsiteY5" fmla="*/ 3332577 h 6857999"/>
              <a:gd name="connsiteX6" fmla="*/ 1857 w 4326440"/>
              <a:gd name="connsiteY6" fmla="*/ 3331127 h 6857999"/>
              <a:gd name="connsiteX7" fmla="*/ 0 w 4326440"/>
              <a:gd name="connsiteY7" fmla="*/ 3329676 h 6857999"/>
              <a:gd name="connsiteX8" fmla="*/ 2601429 w 4326440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6440" h="6857999">
                <a:moveTo>
                  <a:pt x="2601429" y="0"/>
                </a:moveTo>
                <a:lnTo>
                  <a:pt x="4173514" y="0"/>
                </a:lnTo>
                <a:lnTo>
                  <a:pt x="1570981" y="3331090"/>
                </a:lnTo>
                <a:lnTo>
                  <a:pt x="4326440" y="6857999"/>
                </a:lnTo>
                <a:lnTo>
                  <a:pt x="2754297" y="6857999"/>
                </a:lnTo>
                <a:lnTo>
                  <a:pt x="1" y="3332577"/>
                </a:lnTo>
                <a:lnTo>
                  <a:pt x="1857" y="3331127"/>
                </a:lnTo>
                <a:lnTo>
                  <a:pt x="0" y="3329676"/>
                </a:lnTo>
                <a:lnTo>
                  <a:pt x="2601429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7" name="矩形 6"/>
          <p:cNvSpPr>
            <a:spLocks noChangeAspect="1"/>
          </p:cNvSpPr>
          <p:nvPr>
            <p:custDataLst>
              <p:tags r:id="rId5"/>
            </p:custDataLst>
          </p:nvPr>
        </p:nvSpPr>
        <p:spPr>
          <a:xfrm flipH="1">
            <a:off x="11382893" y="5866374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>
            <a:spLocks noChangeAspect="1"/>
          </p:cNvSpPr>
          <p:nvPr>
            <p:custDataLst>
              <p:tags r:id="rId6"/>
            </p:custDataLst>
          </p:nvPr>
        </p:nvSpPr>
        <p:spPr>
          <a:xfrm flipH="1">
            <a:off x="11382893" y="6104504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>
            <a:spLocks noChangeAspect="1"/>
          </p:cNvSpPr>
          <p:nvPr>
            <p:custDataLst>
              <p:tags r:id="rId7"/>
            </p:custDataLst>
          </p:nvPr>
        </p:nvSpPr>
        <p:spPr>
          <a:xfrm flipH="1">
            <a:off x="11135238" y="5866374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>
            <a:spLocks noChangeAspect="1"/>
          </p:cNvSpPr>
          <p:nvPr>
            <p:custDataLst>
              <p:tags r:id="rId8"/>
            </p:custDataLst>
          </p:nvPr>
        </p:nvSpPr>
        <p:spPr>
          <a:xfrm flipH="1">
            <a:off x="11135238" y="6104504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>
            <a:spLocks noChangeAspect="1"/>
          </p:cNvSpPr>
          <p:nvPr>
            <p:custDataLst>
              <p:tags r:id="rId9"/>
            </p:custDataLst>
          </p:nvPr>
        </p:nvSpPr>
        <p:spPr>
          <a:xfrm flipH="1">
            <a:off x="10888956" y="6104504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 flipH="1">
            <a:off x="10641837" y="6104504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4593600" y="2671200"/>
            <a:ext cx="5997600" cy="1548000"/>
          </a:xfrm>
        </p:spPr>
        <p:txBody>
          <a:bodyPr wrap="square" anchor="t">
            <a:normAutofit/>
          </a:bodyPr>
          <a:lstStyle>
            <a:lvl1pPr algn="r">
              <a:lnSpc>
                <a:spcPct val="100000"/>
              </a:lnSpc>
              <a:defRPr sz="6600"/>
            </a:lvl1pPr>
          </a:lstStyle>
          <a:p>
            <a:r>
              <a:rPr lang="zh-CN" altLang="en-US" dirty="0"/>
              <a:t>编辑母版标题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2"/>
            </p:custDataLst>
          </p:nvPr>
        </p:nvSpPr>
        <p:spPr>
          <a:xfrm>
            <a:off x="4594225" y="1918970"/>
            <a:ext cx="5996940" cy="521970"/>
          </a:xfrm>
        </p:spPr>
        <p:txBody>
          <a:bodyPr wrap="square"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6"/>
            </p:custDataLst>
          </p:nvPr>
        </p:nvSpPr>
        <p:spPr>
          <a:xfrm flipH="1">
            <a:off x="7650000" y="4446000"/>
            <a:ext cx="2851200" cy="576000"/>
          </a:xfrm>
          <a:prstGeom prst="chevron">
            <a:avLst>
              <a:gd name="adj" fmla="val 36771"/>
            </a:avLst>
          </a:prstGeom>
          <a:gradFill>
            <a:gsLst>
              <a:gs pos="0">
                <a:schemeClr val="accent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4800000" scaled="0"/>
          </a:gra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tags" Target="../tags/tag124.xml"/><Relationship Id="rId16" Type="http://schemas.openxmlformats.org/officeDocument/2006/relationships/tags" Target="../tags/tag123.xml"/><Relationship Id="rId15" Type="http://schemas.openxmlformats.org/officeDocument/2006/relationships/tags" Target="../tags/tag122.xml"/><Relationship Id="rId14" Type="http://schemas.openxmlformats.org/officeDocument/2006/relationships/tags" Target="../tags/tag121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6" Type="http://schemas.openxmlformats.org/officeDocument/2006/relationships/theme" Target="../theme/theme3.xml"/><Relationship Id="rId25" Type="http://schemas.openxmlformats.org/officeDocument/2006/relationships/tags" Target="../tags/tag228.xml"/><Relationship Id="rId24" Type="http://schemas.openxmlformats.org/officeDocument/2006/relationships/tags" Target="../tags/tag227.xml"/><Relationship Id="rId23" Type="http://schemas.openxmlformats.org/officeDocument/2006/relationships/tags" Target="../tags/tag226.xml"/><Relationship Id="rId22" Type="http://schemas.openxmlformats.org/officeDocument/2006/relationships/tags" Target="../tags/tag225.xml"/><Relationship Id="rId21" Type="http://schemas.openxmlformats.org/officeDocument/2006/relationships/tags" Target="../tags/tag224.xml"/><Relationship Id="rId20" Type="http://schemas.openxmlformats.org/officeDocument/2006/relationships/tags" Target="../tags/tag223.xml"/><Relationship Id="rId2" Type="http://schemas.openxmlformats.org/officeDocument/2006/relationships/slideLayout" Target="../slideLayouts/slideLayout24.xml"/><Relationship Id="rId19" Type="http://schemas.openxmlformats.org/officeDocument/2006/relationships/tags" Target="../tags/tag222.xml"/><Relationship Id="rId18" Type="http://schemas.openxmlformats.org/officeDocument/2006/relationships/tags" Target="../tags/tag221.xml"/><Relationship Id="rId17" Type="http://schemas.openxmlformats.org/officeDocument/2006/relationships/tags" Target="../tags/tag220.xml"/><Relationship Id="rId16" Type="http://schemas.openxmlformats.org/officeDocument/2006/relationships/tags" Target="../tags/tag219.xml"/><Relationship Id="rId15" Type="http://schemas.openxmlformats.org/officeDocument/2006/relationships/tags" Target="../tags/tag218.xml"/><Relationship Id="rId14" Type="http://schemas.openxmlformats.org/officeDocument/2006/relationships/tags" Target="../tags/tag217.xml"/><Relationship Id="rId13" Type="http://schemas.openxmlformats.org/officeDocument/2006/relationships/tags" Target="../tags/tag216.xml"/><Relationship Id="rId12" Type="http://schemas.openxmlformats.org/officeDocument/2006/relationships/tags" Target="../tags/tag215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: 形状 27"/>
          <p:cNvSpPr/>
          <p:nvPr>
            <p:custDataLst>
              <p:tags r:id="rId12"/>
            </p:custDataLst>
          </p:nvPr>
        </p:nvSpPr>
        <p:spPr>
          <a:xfrm>
            <a:off x="6917887" y="2"/>
            <a:ext cx="2686050" cy="6858000"/>
          </a:xfrm>
          <a:custGeom>
            <a:avLst/>
            <a:gdLst>
              <a:gd name="connsiteX0" fmla="*/ 23 w 4230"/>
              <a:gd name="connsiteY0" fmla="*/ 10800 h 10800"/>
              <a:gd name="connsiteX1" fmla="*/ 4230 w 4230"/>
              <a:gd name="connsiteY1" fmla="*/ 5414 h 10800"/>
              <a:gd name="connsiteX2" fmla="*/ 0 w 4230"/>
              <a:gd name="connsiteY2" fmla="*/ 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30" h="10800">
                <a:moveTo>
                  <a:pt x="23" y="10800"/>
                </a:moveTo>
                <a:lnTo>
                  <a:pt x="4230" y="5414"/>
                </a:lnTo>
                <a:lnTo>
                  <a:pt x="0" y="0"/>
                </a:lnTo>
              </a:path>
            </a:pathLst>
          </a:custGeom>
          <a:noFill/>
          <a:ln>
            <a:gradFill>
              <a:gsLst>
                <a:gs pos="0">
                  <a:schemeClr val="accent1">
                    <a:alpha val="3000"/>
                  </a:schemeClr>
                </a:gs>
                <a:gs pos="100000">
                  <a:schemeClr val="accent1">
                    <a:alpha val="8000"/>
                  </a:schemeClr>
                </a:gs>
              </a:gsLst>
              <a:lin ang="516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/>
          </a:p>
        </p:txBody>
      </p:sp>
      <p:sp>
        <p:nvSpPr>
          <p:cNvPr id="31" name="任意多边形: 形状 30"/>
          <p:cNvSpPr/>
          <p:nvPr>
            <p:custDataLst>
              <p:tags r:id="rId13"/>
            </p:custDataLst>
          </p:nvPr>
        </p:nvSpPr>
        <p:spPr>
          <a:xfrm>
            <a:off x="7916756" y="0"/>
            <a:ext cx="4124960" cy="6858000"/>
          </a:xfrm>
          <a:custGeom>
            <a:avLst/>
            <a:gdLst>
              <a:gd name="connsiteX0" fmla="*/ 2249 w 6496"/>
              <a:gd name="connsiteY0" fmla="*/ 0 h 10800"/>
              <a:gd name="connsiteX1" fmla="*/ 6496 w 6496"/>
              <a:gd name="connsiteY1" fmla="*/ 5436 h 10800"/>
              <a:gd name="connsiteX2" fmla="*/ 6492 w 6496"/>
              <a:gd name="connsiteY2" fmla="*/ 5438 h 10800"/>
              <a:gd name="connsiteX3" fmla="*/ 6496 w 6496"/>
              <a:gd name="connsiteY3" fmla="*/ 5441 h 10800"/>
              <a:gd name="connsiteX4" fmla="*/ 2309 w 6496"/>
              <a:gd name="connsiteY4" fmla="*/ 10800 h 10800"/>
              <a:gd name="connsiteX5" fmla="*/ 26 w 6496"/>
              <a:gd name="connsiteY5" fmla="*/ 10800 h 10800"/>
              <a:gd name="connsiteX6" fmla="*/ 4230 w 6496"/>
              <a:gd name="connsiteY6" fmla="*/ 5420 h 10800"/>
              <a:gd name="connsiteX7" fmla="*/ 4226 w 6496"/>
              <a:gd name="connsiteY7" fmla="*/ 5417 h 10800"/>
              <a:gd name="connsiteX8" fmla="*/ 4230 w 6496"/>
              <a:gd name="connsiteY8" fmla="*/ 5414 h 10800"/>
              <a:gd name="connsiteX9" fmla="*/ 0 w 6496"/>
              <a:gd name="connsiteY9" fmla="*/ 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6" h="10800">
                <a:moveTo>
                  <a:pt x="2249" y="0"/>
                </a:moveTo>
                <a:lnTo>
                  <a:pt x="6496" y="5436"/>
                </a:lnTo>
                <a:lnTo>
                  <a:pt x="6492" y="5438"/>
                </a:lnTo>
                <a:lnTo>
                  <a:pt x="6496" y="5441"/>
                </a:lnTo>
                <a:lnTo>
                  <a:pt x="2309" y="10800"/>
                </a:lnTo>
                <a:lnTo>
                  <a:pt x="26" y="10800"/>
                </a:lnTo>
                <a:lnTo>
                  <a:pt x="4230" y="5420"/>
                </a:lnTo>
                <a:lnTo>
                  <a:pt x="4226" y="5417"/>
                </a:lnTo>
                <a:lnTo>
                  <a:pt x="4230" y="5414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chemeClr val="accent1">
                  <a:alpha val="3000"/>
                </a:schemeClr>
              </a:gs>
              <a:gs pos="80000">
                <a:schemeClr val="accent1">
                  <a:alpha val="3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2" name="矩形 11"/>
          <p:cNvSpPr>
            <a:spLocks noChangeAspect="1"/>
          </p:cNvSpPr>
          <p:nvPr>
            <p:custDataLst>
              <p:tags r:id="rId14"/>
            </p:custDataLst>
          </p:nvPr>
        </p:nvSpPr>
        <p:spPr>
          <a:xfrm>
            <a:off x="295210" y="6205991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>
            <a:spLocks noChangeAspect="1"/>
          </p:cNvSpPr>
          <p:nvPr>
            <p:custDataLst>
              <p:tags r:id="rId15"/>
            </p:custDataLst>
          </p:nvPr>
        </p:nvSpPr>
        <p:spPr>
          <a:xfrm>
            <a:off x="295210" y="6444121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>
            <a:spLocks noChangeAspect="1"/>
          </p:cNvSpPr>
          <p:nvPr>
            <p:custDataLst>
              <p:tags r:id="rId16"/>
            </p:custDataLst>
          </p:nvPr>
        </p:nvSpPr>
        <p:spPr>
          <a:xfrm>
            <a:off x="542865" y="6205991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>
            <a:spLocks noChangeAspect="1"/>
          </p:cNvSpPr>
          <p:nvPr>
            <p:custDataLst>
              <p:tags r:id="rId17"/>
            </p:custDataLst>
          </p:nvPr>
        </p:nvSpPr>
        <p:spPr>
          <a:xfrm>
            <a:off x="542865" y="6444121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>
            <a:spLocks noChangeAspect="1"/>
          </p:cNvSpPr>
          <p:nvPr>
            <p:custDataLst>
              <p:tags r:id="rId18"/>
            </p:custDataLst>
          </p:nvPr>
        </p:nvSpPr>
        <p:spPr>
          <a:xfrm>
            <a:off x="789147" y="6444121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>
            <a:spLocks noChangeAspect="1"/>
          </p:cNvSpPr>
          <p:nvPr>
            <p:custDataLst>
              <p:tags r:id="rId19"/>
            </p:custDataLst>
          </p:nvPr>
        </p:nvSpPr>
        <p:spPr>
          <a:xfrm>
            <a:off x="1036266" y="6444121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3.xml"/><Relationship Id="rId4" Type="http://schemas.openxmlformats.org/officeDocument/2006/relationships/tags" Target="../tags/tag232.xml"/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0.xml"/><Relationship Id="rId4" Type="http://schemas.openxmlformats.org/officeDocument/2006/relationships/tags" Target="../tags/tag263.xml"/><Relationship Id="rId3" Type="http://schemas.openxmlformats.org/officeDocument/2006/relationships/tags" Target="../tags/tag26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68.xml"/><Relationship Id="rId8" Type="http://schemas.openxmlformats.org/officeDocument/2006/relationships/image" Target="../media/image22.jpeg"/><Relationship Id="rId7" Type="http://schemas.openxmlformats.org/officeDocument/2006/relationships/tags" Target="../tags/tag267.xml"/><Relationship Id="rId6" Type="http://schemas.openxmlformats.org/officeDocument/2006/relationships/image" Target="../media/image21.jpeg"/><Relationship Id="rId5" Type="http://schemas.openxmlformats.org/officeDocument/2006/relationships/tags" Target="../tags/tag266.xml"/><Relationship Id="rId4" Type="http://schemas.openxmlformats.org/officeDocument/2006/relationships/image" Target="../media/image20.jpeg"/><Relationship Id="rId3" Type="http://schemas.openxmlformats.org/officeDocument/2006/relationships/tags" Target="../tags/tag265.xml"/><Relationship Id="rId2" Type="http://schemas.openxmlformats.org/officeDocument/2006/relationships/image" Target="../media/image19.jpeg"/><Relationship Id="rId14" Type="http://schemas.openxmlformats.org/officeDocument/2006/relationships/slideLayout" Target="../slideLayouts/slideLayout29.xml"/><Relationship Id="rId13" Type="http://schemas.openxmlformats.org/officeDocument/2006/relationships/tags" Target="../tags/tag269.xml"/><Relationship Id="rId12" Type="http://schemas.openxmlformats.org/officeDocument/2006/relationships/image" Target="../media/image23.png"/><Relationship Id="rId11" Type="http://schemas.openxmlformats.org/officeDocument/2006/relationships/slide" Target="slide17.xml"/><Relationship Id="rId10" Type="http://schemas.openxmlformats.org/officeDocument/2006/relationships/slide" Target="slide12.xml"/><Relationship Id="rId1" Type="http://schemas.openxmlformats.org/officeDocument/2006/relationships/tags" Target="../tags/tag264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tags" Target="../tags/tag271.xml"/><Relationship Id="rId2" Type="http://schemas.openxmlformats.org/officeDocument/2006/relationships/image" Target="../media/image24.emf"/><Relationship Id="rId1" Type="http://schemas.openxmlformats.org/officeDocument/2006/relationships/tags" Target="../tags/tag270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tags" Target="../tags/tag272.xml"/><Relationship Id="rId2" Type="http://schemas.openxmlformats.org/officeDocument/2006/relationships/slide" Target="slide11.xml"/><Relationship Id="rId1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9.xml"/><Relationship Id="rId5" Type="http://schemas.openxmlformats.org/officeDocument/2006/relationships/tags" Target="../tags/tag274.xml"/><Relationship Id="rId4" Type="http://schemas.openxmlformats.org/officeDocument/2006/relationships/slide" Target="slide11.xml"/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tags" Target="../tags/tag273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0.xml"/><Relationship Id="rId3" Type="http://schemas.openxmlformats.org/officeDocument/2006/relationships/tags" Target="../tags/tag276.xml"/><Relationship Id="rId2" Type="http://schemas.openxmlformats.org/officeDocument/2006/relationships/image" Target="../media/image33.png"/><Relationship Id="rId1" Type="http://schemas.openxmlformats.org/officeDocument/2006/relationships/tags" Target="../tags/tag275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tags" Target="../tags/tag280.xml"/><Relationship Id="rId7" Type="http://schemas.openxmlformats.org/officeDocument/2006/relationships/image" Target="NULL" TargetMode="External"/><Relationship Id="rId6" Type="http://schemas.openxmlformats.org/officeDocument/2006/relationships/image" Target="../media/image36.png"/><Relationship Id="rId5" Type="http://schemas.openxmlformats.org/officeDocument/2006/relationships/tags" Target="../tags/tag279.xml"/><Relationship Id="rId4" Type="http://schemas.openxmlformats.org/officeDocument/2006/relationships/image" Target="../media/image35.jpeg"/><Relationship Id="rId3" Type="http://schemas.openxmlformats.org/officeDocument/2006/relationships/tags" Target="../tags/tag278.xml"/><Relationship Id="rId20" Type="http://schemas.openxmlformats.org/officeDocument/2006/relationships/slideLayout" Target="../slideLayouts/slideLayout29.xml"/><Relationship Id="rId2" Type="http://schemas.openxmlformats.org/officeDocument/2006/relationships/image" Target="../media/image34.jpeg"/><Relationship Id="rId19" Type="http://schemas.openxmlformats.org/officeDocument/2006/relationships/tags" Target="../tags/tag285.xml"/><Relationship Id="rId18" Type="http://schemas.openxmlformats.org/officeDocument/2006/relationships/slide" Target="slide21.xml"/><Relationship Id="rId17" Type="http://schemas.openxmlformats.org/officeDocument/2006/relationships/image" Target="../media/image41.jpeg"/><Relationship Id="rId16" Type="http://schemas.openxmlformats.org/officeDocument/2006/relationships/tags" Target="../tags/tag284.xml"/><Relationship Id="rId15" Type="http://schemas.openxmlformats.org/officeDocument/2006/relationships/image" Target="../media/image40.png"/><Relationship Id="rId14" Type="http://schemas.openxmlformats.org/officeDocument/2006/relationships/tags" Target="../tags/tag283.xml"/><Relationship Id="rId13" Type="http://schemas.openxmlformats.org/officeDocument/2006/relationships/image" Target="../media/image39.png"/><Relationship Id="rId12" Type="http://schemas.openxmlformats.org/officeDocument/2006/relationships/tags" Target="../tags/tag282.xml"/><Relationship Id="rId11" Type="http://schemas.openxmlformats.org/officeDocument/2006/relationships/image" Target="../media/image38.jpeg"/><Relationship Id="rId10" Type="http://schemas.openxmlformats.org/officeDocument/2006/relationships/tags" Target="../tags/tag281.xml"/><Relationship Id="rId1" Type="http://schemas.openxmlformats.org/officeDocument/2006/relationships/tags" Target="../tags/tag277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4.xml"/><Relationship Id="rId5" Type="http://schemas.openxmlformats.org/officeDocument/2006/relationships/tags" Target="../tags/tag236.xml"/><Relationship Id="rId4" Type="http://schemas.openxmlformats.org/officeDocument/2006/relationships/tags" Target="../tags/tag235.xml"/><Relationship Id="rId3" Type="http://schemas.openxmlformats.org/officeDocument/2006/relationships/image" Target="../media/image1.jpeg"/><Relationship Id="rId2" Type="http://schemas.openxmlformats.org/officeDocument/2006/relationships/tags" Target="../tags/tag234.xml"/><Relationship Id="rId1" Type="http://schemas.openxmlformats.org/officeDocument/2006/relationships/tags" Target="../tags/tag233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tags" Target="../tags/tag286.xml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9.xml"/><Relationship Id="rId4" Type="http://schemas.openxmlformats.org/officeDocument/2006/relationships/tags" Target="../tags/tag288.xml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tags" Target="../tags/tag28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9.xml"/><Relationship Id="rId4" Type="http://schemas.openxmlformats.org/officeDocument/2006/relationships/tags" Target="../tags/tag291.xml"/><Relationship Id="rId3" Type="http://schemas.openxmlformats.org/officeDocument/2006/relationships/tags" Target="../tags/tag290.xml"/><Relationship Id="rId2" Type="http://schemas.openxmlformats.org/officeDocument/2006/relationships/image" Target="../media/image47.png"/><Relationship Id="rId1" Type="http://schemas.openxmlformats.org/officeDocument/2006/relationships/tags" Target="../tags/tag289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jpeg"/><Relationship Id="rId8" Type="http://schemas.openxmlformats.org/officeDocument/2006/relationships/tags" Target="../tags/tag295.xml"/><Relationship Id="rId7" Type="http://schemas.openxmlformats.org/officeDocument/2006/relationships/image" Target="NULL" TargetMode="External"/><Relationship Id="rId6" Type="http://schemas.openxmlformats.org/officeDocument/2006/relationships/image" Target="../media/image50.png"/><Relationship Id="rId5" Type="http://schemas.openxmlformats.org/officeDocument/2006/relationships/tags" Target="../tags/tag294.xml"/><Relationship Id="rId4" Type="http://schemas.openxmlformats.org/officeDocument/2006/relationships/image" Target="../media/image49.jpeg"/><Relationship Id="rId3" Type="http://schemas.openxmlformats.org/officeDocument/2006/relationships/tags" Target="../tags/tag293.xml"/><Relationship Id="rId2" Type="http://schemas.openxmlformats.org/officeDocument/2006/relationships/image" Target="../media/image48.jpeg"/><Relationship Id="rId17" Type="http://schemas.openxmlformats.org/officeDocument/2006/relationships/slideLayout" Target="../slideLayouts/slideLayout29.xml"/><Relationship Id="rId16" Type="http://schemas.openxmlformats.org/officeDocument/2006/relationships/tags" Target="../tags/tag299.xml"/><Relationship Id="rId15" Type="http://schemas.openxmlformats.org/officeDocument/2006/relationships/image" Target="../media/image54.jpeg"/><Relationship Id="rId14" Type="http://schemas.openxmlformats.org/officeDocument/2006/relationships/tags" Target="../tags/tag298.xml"/><Relationship Id="rId13" Type="http://schemas.openxmlformats.org/officeDocument/2006/relationships/image" Target="../media/image53.jpeg"/><Relationship Id="rId12" Type="http://schemas.openxmlformats.org/officeDocument/2006/relationships/tags" Target="../tags/tag297.xml"/><Relationship Id="rId11" Type="http://schemas.openxmlformats.org/officeDocument/2006/relationships/image" Target="../media/image52.jpeg"/><Relationship Id="rId10" Type="http://schemas.openxmlformats.org/officeDocument/2006/relationships/tags" Target="../tags/tag296.xml"/><Relationship Id="rId1" Type="http://schemas.openxmlformats.org/officeDocument/2006/relationships/tags" Target="../tags/tag292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9.xml"/><Relationship Id="rId4" Type="http://schemas.openxmlformats.org/officeDocument/2006/relationships/tags" Target="../tags/tag301.xml"/><Relationship Id="rId3" Type="http://schemas.openxmlformats.org/officeDocument/2006/relationships/image" Target="../media/image56.png"/><Relationship Id="rId2" Type="http://schemas.openxmlformats.org/officeDocument/2006/relationships/image" Target="../media/image55.emf"/><Relationship Id="rId1" Type="http://schemas.openxmlformats.org/officeDocument/2006/relationships/tags" Target="../tags/tag300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" Target="slide5.xml"/><Relationship Id="rId8" Type="http://schemas.openxmlformats.org/officeDocument/2006/relationships/slide" Target="slide4.xml"/><Relationship Id="rId7" Type="http://schemas.openxmlformats.org/officeDocument/2006/relationships/tags" Target="../tags/tag240.xml"/><Relationship Id="rId6" Type="http://schemas.openxmlformats.org/officeDocument/2006/relationships/image" Target="../media/image4.jpeg"/><Relationship Id="rId5" Type="http://schemas.openxmlformats.org/officeDocument/2006/relationships/tags" Target="../tags/tag239.xml"/><Relationship Id="rId4" Type="http://schemas.openxmlformats.org/officeDocument/2006/relationships/image" Target="../media/image3.jpeg"/><Relationship Id="rId3" Type="http://schemas.openxmlformats.org/officeDocument/2006/relationships/tags" Target="../tags/tag238.xml"/><Relationship Id="rId2" Type="http://schemas.openxmlformats.org/officeDocument/2006/relationships/image" Target="../media/image2.jpeg"/><Relationship Id="rId16" Type="http://schemas.openxmlformats.org/officeDocument/2006/relationships/slideLayout" Target="../slideLayouts/slideLayout29.xml"/><Relationship Id="rId15" Type="http://schemas.openxmlformats.org/officeDocument/2006/relationships/tags" Target="../tags/tag244.xml"/><Relationship Id="rId14" Type="http://schemas.openxmlformats.org/officeDocument/2006/relationships/tags" Target="../tags/tag243.xml"/><Relationship Id="rId13" Type="http://schemas.openxmlformats.org/officeDocument/2006/relationships/slide" Target="slide7.xml"/><Relationship Id="rId12" Type="http://schemas.openxmlformats.org/officeDocument/2006/relationships/tags" Target="../tags/tag242.xml"/><Relationship Id="rId11" Type="http://schemas.openxmlformats.org/officeDocument/2006/relationships/slide" Target="slide6.xml"/><Relationship Id="rId10" Type="http://schemas.openxmlformats.org/officeDocument/2006/relationships/tags" Target="../tags/tag241.xml"/><Relationship Id="rId1" Type="http://schemas.openxmlformats.org/officeDocument/2006/relationships/tags" Target="../tags/tag237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9.xml"/><Relationship Id="rId5" Type="http://schemas.openxmlformats.org/officeDocument/2006/relationships/tags" Target="../tags/tag246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ags" Target="../tags/tag24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tags" Target="../tags/tag248.xml"/><Relationship Id="rId2" Type="http://schemas.openxmlformats.org/officeDocument/2006/relationships/image" Target="../media/image8.png"/><Relationship Id="rId1" Type="http://schemas.openxmlformats.org/officeDocument/2006/relationships/tags" Target="../tags/tag247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9.xml"/><Relationship Id="rId5" Type="http://schemas.openxmlformats.org/officeDocument/2006/relationships/tags" Target="../tags/tag250.xml"/><Relationship Id="rId4" Type="http://schemas.openxmlformats.org/officeDocument/2006/relationships/slide" Target="slide3.xml"/><Relationship Id="rId3" Type="http://schemas.openxmlformats.org/officeDocument/2006/relationships/image" Target="../media/image9.png"/><Relationship Id="rId2" Type="http://schemas.openxmlformats.org/officeDocument/2006/relationships/slide" Target="slide23.xml"/><Relationship Id="rId1" Type="http://schemas.openxmlformats.org/officeDocument/2006/relationships/tags" Target="../tags/tag249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tags" Target="../tags/tag252.xml"/><Relationship Id="rId2" Type="http://schemas.openxmlformats.org/officeDocument/2006/relationships/image" Target="../media/image10.png"/><Relationship Id="rId1" Type="http://schemas.openxmlformats.org/officeDocument/2006/relationships/tags" Target="../tags/tag25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0.xml"/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jpeg"/><Relationship Id="rId8" Type="http://schemas.openxmlformats.org/officeDocument/2006/relationships/tags" Target="../tags/tag258.xml"/><Relationship Id="rId7" Type="http://schemas.openxmlformats.org/officeDocument/2006/relationships/image" Target="../media/image14.png"/><Relationship Id="rId6" Type="http://schemas.openxmlformats.org/officeDocument/2006/relationships/tags" Target="../tags/tag257.xml"/><Relationship Id="rId5" Type="http://schemas.openxmlformats.org/officeDocument/2006/relationships/image" Target="NULL" TargetMode="External"/><Relationship Id="rId4" Type="http://schemas.openxmlformats.org/officeDocument/2006/relationships/image" Target="../media/image13.png"/><Relationship Id="rId3" Type="http://schemas.openxmlformats.org/officeDocument/2006/relationships/tags" Target="../tags/tag256.xml"/><Relationship Id="rId2" Type="http://schemas.openxmlformats.org/officeDocument/2006/relationships/image" Target="../media/image12.jpeg"/><Relationship Id="rId16" Type="http://schemas.openxmlformats.org/officeDocument/2006/relationships/slideLayout" Target="../slideLayouts/slideLayout30.xml"/><Relationship Id="rId15" Type="http://schemas.openxmlformats.org/officeDocument/2006/relationships/tags" Target="../tags/tag261.xml"/><Relationship Id="rId14" Type="http://schemas.openxmlformats.org/officeDocument/2006/relationships/tags" Target="../tags/tag260.xml"/><Relationship Id="rId13" Type="http://schemas.openxmlformats.org/officeDocument/2006/relationships/slide" Target="slide10.xml"/><Relationship Id="rId12" Type="http://schemas.openxmlformats.org/officeDocument/2006/relationships/slide" Target="slide8.xml"/><Relationship Id="rId11" Type="http://schemas.openxmlformats.org/officeDocument/2006/relationships/image" Target="../media/image16.png"/><Relationship Id="rId10" Type="http://schemas.openxmlformats.org/officeDocument/2006/relationships/tags" Target="../tags/tag259.xml"/><Relationship Id="rId1" Type="http://schemas.openxmlformats.org/officeDocument/2006/relationships/tags" Target="../tags/tag2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/>
              <a:t>化学实验基础（一）</a:t>
            </a:r>
            <a:endParaRPr lang="zh-CN" altLang="en-US"/>
          </a:p>
        </p:txBody>
      </p:sp>
      <p:sp>
        <p:nvSpPr>
          <p:cNvPr id="15" name="副标题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zh-CN" altLang="en-US" sz="3200"/>
              <a:t>高三化学一轮复习</a:t>
            </a:r>
            <a:endParaRPr lang="zh-CN" altLang="en-US" sz="3200"/>
          </a:p>
        </p:txBody>
      </p:sp>
      <p:sp>
        <p:nvSpPr>
          <p:cNvPr id="16" name="署名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zh-CN" altLang="en-US" sz="1800"/>
              <a:t>化学实验仪器</a:t>
            </a:r>
            <a:endParaRPr lang="zh-CN" altLang="en-US" sz="1800"/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099" name="图片 100099" descr="@@@3ddd78beffb54cc0a3547036d7d8049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098" y="1531620"/>
            <a:ext cx="2880000" cy="2503065"/>
          </a:xfrm>
          <a:prstGeom prst="rect">
            <a:avLst/>
          </a:prstGeom>
        </p:spPr>
      </p:pic>
      <p:pic>
        <p:nvPicPr>
          <p:cNvPr id="100023" name="图片 100023" descr="@@@69c5f863-64c5-4f11-8eae-15e9d2b0f7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380" y="1376363"/>
            <a:ext cx="2880000" cy="301621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101340" y="5350510"/>
            <a:ext cx="6651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2">
                    <a:lumMod val="75000"/>
                    <a:lumOff val="25000"/>
                  </a:schemeClr>
                </a:solidFill>
              </a:rPr>
              <a:t>比较两组蒸馏装置，哪个存在问题？问题在那里？</a:t>
            </a:r>
            <a:endParaRPr lang="zh-CN" altLang="en-US" sz="2400" b="1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/>
              <a:t>[</a:t>
            </a:r>
            <a:r>
              <a:rPr lang="zh-CN" altLang="en-US"/>
              <a:t>蒸馏装置</a:t>
            </a:r>
            <a:r>
              <a:rPr lang="en-US" altLang="zh-CN"/>
              <a:t>]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7666990" y="4483100"/>
            <a:ext cx="1658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，甘肃</a:t>
            </a:r>
            <a:endParaRPr lang="en-US" altLang="zh-CN" sz="20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95320" y="4486275"/>
            <a:ext cx="1658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2021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浙江</a:t>
            </a:r>
            <a:endParaRPr lang="en-US" altLang="zh-CN" sz="20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动作按钮: 后退或前一项 5">
            <a:hlinkClick r:id="" action="ppaction://hlinkshowjump?jump=lastslideviewed"/>
          </p:cNvPr>
          <p:cNvSpPr/>
          <p:nvPr/>
        </p:nvSpPr>
        <p:spPr>
          <a:xfrm>
            <a:off x="10119995" y="5727065"/>
            <a:ext cx="824865" cy="673735"/>
          </a:xfrm>
          <a:prstGeom prst="actionButtonBackPreviou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335" name="24frhx1846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56995" y="2016443"/>
            <a:ext cx="718969" cy="1800000"/>
          </a:xfrm>
          <a:prstGeom prst="rect">
            <a:avLst/>
          </a:prstGeom>
        </p:spPr>
      </p:pic>
      <p:pic>
        <p:nvPicPr>
          <p:cNvPr id="7336" name="24frhx1847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02990" y="1727200"/>
            <a:ext cx="973106" cy="2160000"/>
          </a:xfrm>
          <a:prstGeom prst="rect">
            <a:avLst/>
          </a:prstGeom>
        </p:spPr>
      </p:pic>
      <p:pic>
        <p:nvPicPr>
          <p:cNvPr id="7337" name="24frhx1848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740083" y="1882775"/>
            <a:ext cx="1361908" cy="2160000"/>
          </a:xfrm>
          <a:prstGeom prst="rect">
            <a:avLst/>
          </a:prstGeom>
        </p:spPr>
      </p:pic>
      <p:pic>
        <p:nvPicPr>
          <p:cNvPr id="7338" name="24frhx1849.jp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522335" y="2016443"/>
            <a:ext cx="1829677" cy="180000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 vert="horz" wrap="square" lIns="0" tIns="0" rIns="0" bIns="0" rtlCol="0" anchor="b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3.</a:t>
            </a:r>
            <a:r>
              <a:rPr lang="zh-CN" altLang="en-US" dirty="0">
                <a:sym typeface="+mn-ea"/>
              </a:rPr>
              <a:t>常用计量仪器</a:t>
            </a:r>
            <a:endParaRPr lang="zh-CN" altLang="en-US" dirty="0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65225" y="4207510"/>
            <a:ext cx="14732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刻度特点</a:t>
            </a:r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精度</a:t>
            </a:r>
            <a:endParaRPr lang="zh-CN" altLang="en-US"/>
          </a:p>
          <a:p>
            <a:r>
              <a:rPr lang="en-US" altLang="zh-CN"/>
              <a:t>3.</a:t>
            </a:r>
            <a:r>
              <a:rPr lang="zh-CN" altLang="en-US"/>
              <a:t>选取原则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348355" y="4276725"/>
            <a:ext cx="15360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刻度特点</a:t>
            </a:r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常见规格</a:t>
            </a:r>
            <a:endParaRPr lang="zh-CN" altLang="en-US"/>
          </a:p>
          <a:p>
            <a:r>
              <a:rPr lang="en-US" altLang="zh-CN"/>
              <a:t>3.</a:t>
            </a:r>
            <a:r>
              <a:rPr lang="zh-CN" altLang="en-US"/>
              <a:t>使用规范</a:t>
            </a:r>
            <a:endParaRPr lang="zh-CN" altLang="en-US"/>
          </a:p>
          <a:p>
            <a:r>
              <a:rPr lang="en-US" altLang="zh-CN">
                <a:hlinkClick r:id="rId10" action="ppaction://hlinksldjump"/>
              </a:rPr>
              <a:t>4.</a:t>
            </a:r>
            <a:r>
              <a:rPr lang="zh-CN" altLang="en-US">
                <a:hlinkClick r:id="rId10" action="ppaction://hlinksldjump"/>
              </a:rPr>
              <a:t>用途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848350" y="4349750"/>
            <a:ext cx="153606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刻度特点</a:t>
            </a:r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精度</a:t>
            </a:r>
            <a:endParaRPr lang="zh-CN" altLang="en-US"/>
          </a:p>
          <a:p>
            <a:r>
              <a:rPr lang="en-US" altLang="zh-CN"/>
              <a:t>3.</a:t>
            </a:r>
            <a:r>
              <a:rPr lang="zh-CN" altLang="en-US"/>
              <a:t>种类分辨</a:t>
            </a:r>
            <a:endParaRPr lang="zh-CN" altLang="en-US"/>
          </a:p>
          <a:p>
            <a:r>
              <a:rPr lang="en-US" altLang="zh-CN"/>
              <a:t>4.</a:t>
            </a:r>
            <a:r>
              <a:rPr lang="zh-CN" altLang="en-US"/>
              <a:t>使用规范</a:t>
            </a:r>
            <a:endParaRPr lang="en-US" altLang="zh-CN"/>
          </a:p>
          <a:p>
            <a:r>
              <a:rPr lang="en-US" altLang="zh-CN">
                <a:hlinkClick r:id="rId11" action="ppaction://hlinksldjump"/>
              </a:rPr>
              <a:t>5.</a:t>
            </a:r>
            <a:r>
              <a:rPr lang="zh-CN" altLang="en-US">
                <a:hlinkClick r:id="rId11" action="ppaction://hlinksldjump"/>
              </a:rPr>
              <a:t>用途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715375" y="4349750"/>
            <a:ext cx="15360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精度</a:t>
            </a:r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使用规范</a:t>
            </a:r>
            <a:endParaRPr lang="zh-CN" altLang="en-US"/>
          </a:p>
          <a:p>
            <a:r>
              <a:rPr lang="en-US" altLang="zh-CN"/>
              <a:t>3.</a:t>
            </a:r>
            <a:r>
              <a:rPr lang="zh-CN" altLang="en-US"/>
              <a:t>用途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5150" y="360045"/>
            <a:ext cx="4919345" cy="6274435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[</a:t>
            </a:r>
            <a:r>
              <a:rPr lang="zh-CN" altLang="en-US"/>
              <a:t>溶液的配制</a:t>
            </a:r>
            <a:r>
              <a:rPr lang="en-US" altLang="zh-CN"/>
              <a:t>]</a:t>
            </a:r>
            <a:endParaRPr lang="en-US" altLang="zh-CN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05" y="1512570"/>
            <a:ext cx="10080000" cy="3971571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8353425" y="1679575"/>
            <a:ext cx="1658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2022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，广东</a:t>
            </a:r>
            <a:endParaRPr lang="en-US" altLang="zh-CN" sz="20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935" y="2209165"/>
            <a:ext cx="10800000" cy="2437156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749935" y="1435100"/>
            <a:ext cx="1658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，山东</a:t>
            </a:r>
            <a:endParaRPr lang="en-US" altLang="zh-CN" sz="20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动作按钮: 后退或前一项 5">
            <a:hlinkClick r:id="rId2" action="ppaction://hlinksldjump"/>
          </p:cNvPr>
          <p:cNvSpPr/>
          <p:nvPr/>
        </p:nvSpPr>
        <p:spPr>
          <a:xfrm>
            <a:off x="9598025" y="5432425"/>
            <a:ext cx="808355" cy="614680"/>
          </a:xfrm>
          <a:prstGeom prst="actionButtonBackPreviou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563" y="1241209"/>
            <a:ext cx="11116604" cy="17244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66" y="3594461"/>
            <a:ext cx="10365422" cy="1724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7838" y="394186"/>
            <a:ext cx="6630309" cy="20771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489" y="1358847"/>
            <a:ext cx="6883673" cy="520385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8212" y="0"/>
            <a:ext cx="9441463" cy="760449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[</a:t>
            </a:r>
            <a:r>
              <a:rPr lang="zh-CN" altLang="en-US"/>
              <a:t>滴定操作</a:t>
            </a:r>
            <a:r>
              <a:rPr lang="en-US" altLang="zh-CN"/>
              <a:t>]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160" y="1680210"/>
            <a:ext cx="10800000" cy="122313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805" y="3429000"/>
            <a:ext cx="10800000" cy="16304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88740" y="5005705"/>
            <a:ext cx="6096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微微转动酸式滴定管的活塞，使溶液悬在滴定管口，形成半滴，用锥形瓶内壁将其沾落，再以洗瓶用少量蒸馏水冲洗锥形瓶壁将的标准溶液冲入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720465" y="1080135"/>
            <a:ext cx="1658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，四川</a:t>
            </a:r>
            <a:endParaRPr lang="en-US" altLang="zh-CN" sz="20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动作按钮: 后退或前一项 8">
            <a:hlinkClick r:id="rId4" action="ppaction://hlinksldjump"/>
          </p:cNvPr>
          <p:cNvSpPr/>
          <p:nvPr/>
        </p:nvSpPr>
        <p:spPr>
          <a:xfrm>
            <a:off x="10633710" y="5558790"/>
            <a:ext cx="799465" cy="732155"/>
          </a:xfrm>
          <a:prstGeom prst="actionButtonBackPreviou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54735" y="1340485"/>
            <a:ext cx="10186035" cy="399478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340" name="24frhx1851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0705" y="2182495"/>
            <a:ext cx="644166" cy="1440000"/>
          </a:xfrm>
          <a:prstGeom prst="rect">
            <a:avLst/>
          </a:prstGeom>
        </p:spPr>
      </p:pic>
      <p:pic>
        <p:nvPicPr>
          <p:cNvPr id="7342" name="24frhx1853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93253" y="2082800"/>
            <a:ext cx="1164093" cy="1800000"/>
          </a:xfrm>
          <a:prstGeom prst="rect">
            <a:avLst/>
          </a:prstGeom>
        </p:spPr>
      </p:pic>
      <p:pic>
        <p:nvPicPr>
          <p:cNvPr id="20" name="图片 45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r:link="rId7"/>
          <a:srcRect b="28373"/>
          <a:stretch>
            <a:fillRect/>
          </a:stretch>
        </p:blipFill>
        <p:spPr>
          <a:xfrm>
            <a:off x="3528060" y="2082800"/>
            <a:ext cx="101340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374765" y="2182178"/>
            <a:ext cx="1840844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4" name="24frhx1855.jp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293418" y="2082483"/>
            <a:ext cx="1487084" cy="1800000"/>
          </a:xfrm>
          <a:prstGeom prst="rect">
            <a:avLst/>
          </a:prstGeom>
        </p:spPr>
      </p:pic>
      <p:pic>
        <p:nvPicPr>
          <p:cNvPr id="19" name="图片 1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826000" y="2441893"/>
            <a:ext cx="1264504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图片 45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240963" y="2261870"/>
            <a:ext cx="1162822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标题 3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/>
        <p:txBody>
          <a:bodyPr vert="horz" wrap="square" lIns="0" tIns="0" rIns="0" bIns="0" rtlCol="0" anchor="b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4.</a:t>
            </a:r>
            <a:r>
              <a:rPr lang="zh-CN" altLang="en-US" dirty="0">
                <a:sym typeface="+mn-ea"/>
              </a:rPr>
              <a:t>分离提纯仪器</a:t>
            </a:r>
            <a:endParaRPr lang="zh-CN" altLang="en-US" dirty="0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9570" y="4461510"/>
            <a:ext cx="1134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过滤</a:t>
            </a:r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防倒吸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28165" y="4508500"/>
            <a:ext cx="13506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加液</a:t>
            </a:r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萃取分液</a:t>
            </a:r>
            <a:endParaRPr lang="zh-CN" altLang="en-US"/>
          </a:p>
          <a:p>
            <a:r>
              <a:rPr lang="en-US" altLang="zh-CN"/>
              <a:t>3.</a:t>
            </a:r>
            <a:r>
              <a:rPr lang="zh-CN" altLang="en-US"/>
              <a:t>注意事项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734435" y="4508500"/>
            <a:ext cx="6877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特点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883785" y="4508500"/>
            <a:ext cx="1018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用途</a:t>
            </a:r>
            <a:endParaRPr lang="zh-CN" altLang="en-US"/>
          </a:p>
        </p:txBody>
      </p:sp>
      <p:pic>
        <p:nvPicPr>
          <p:cNvPr id="1344268014" name="图片 1344268014" descr="图示&#10;&#10;描述已自动生成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5305" y="249555"/>
            <a:ext cx="2223135" cy="2012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6444615" y="4461510"/>
            <a:ext cx="15805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linkClick r:id="rId18" action="ppaction://hlinksldjump"/>
              </a:rPr>
              <a:t>冷凝管在使用时如何选择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215630" y="4415790"/>
            <a:ext cx="19208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使用时的区别</a:t>
            </a:r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其他用途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138410" y="4461510"/>
            <a:ext cx="5368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除杂时的试剂选用</a:t>
            </a:r>
            <a:endParaRPr lang="zh-CN" altLang="en-US"/>
          </a:p>
        </p:txBody>
      </p:sp>
    </p:spTree>
    <p:custDataLst>
      <p:tags r:id="rId1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26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  <p:bldP spid="5" grpId="1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一</a:t>
            </a: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常规使用仪器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1.</a:t>
            </a:r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加热仪器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326" name="24frhx1837.jpg" descr="id:2147567894;FounderCES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312920" y="2525395"/>
            <a:ext cx="4208780" cy="2578735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wrap="square" lIns="0" tIns="0" rIns="0" bIns="0" rtlCol="0" anchor="b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常用仪器的识别与使用</a:t>
            </a:r>
            <a:endParaRPr lang="zh-CN" altLang="en-US" dirty="0"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735" y="415925"/>
            <a:ext cx="10734040" cy="36639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1510" y="2759710"/>
            <a:ext cx="3682365" cy="40074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[</a:t>
            </a:r>
            <a:r>
              <a:rPr lang="zh-CN" altLang="en-US"/>
              <a:t>冷凝管的选择</a:t>
            </a:r>
            <a:r>
              <a:rPr lang="en-US" altLang="zh-CN"/>
              <a:t>]</a:t>
            </a:r>
            <a:endParaRPr lang="en-US" altLang="zh-CN"/>
          </a:p>
        </p:txBody>
      </p:sp>
      <p:pic>
        <p:nvPicPr>
          <p:cNvPr id="100031" name="图片 100031" descr="@@@5c534723-a85c-4b15-9c78-f49f927e5d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125" y="1287463"/>
            <a:ext cx="5400000" cy="388333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075940" y="5509895"/>
            <a:ext cx="1658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，湖南</a:t>
            </a:r>
            <a:endParaRPr lang="en-US" altLang="zh-CN" sz="20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5" name="图片 25" descr="@@@e9a6987d-d814-485d-9142-4f8a6205b97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955" y="2407285"/>
            <a:ext cx="4738370" cy="30099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559425" y="607060"/>
            <a:ext cx="6485890" cy="116395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为了提高糠酸的纯度，需提纯糠醛。实验室常用蒸馏方法得到较纯糠醛。因蒸气温度高于</a:t>
            </a:r>
            <a:r>
              <a:rPr lang="en-US" altLang="zh-CN" sz="2400" b="1">
                <a:latin typeface="Times New Roman" panose="02020603050405020304"/>
                <a:ea typeface="宋体" panose="02010600030101010101" pitchFamily="2" charset="-122"/>
              </a:rPr>
              <a:t>140℃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，实验时应选用图</a:t>
            </a:r>
            <a:r>
              <a:rPr lang="en-US" altLang="zh-CN" sz="2400" b="1">
                <a:latin typeface="Times New Roman" panose="02020603050405020304"/>
                <a:ea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中的</a:t>
            </a:r>
            <a:r>
              <a:rPr lang="en-US" altLang="zh-CN" sz="2400" b="1" u="sng">
                <a:latin typeface="Times New Roman" panose="02020603050405020304"/>
                <a:ea typeface="宋体" panose="02010600030101010101" pitchFamily="2" charset="-122"/>
              </a:rPr>
              <a:t>       </a:t>
            </a:r>
            <a:r>
              <a:rPr lang="en-US" altLang="zh-CN" sz="2400" b="1">
                <a:latin typeface="Times New Roman" panose="02020603050405020304"/>
                <a:ea typeface="宋体" panose="02010600030101010101" pitchFamily="2" charset="-122"/>
              </a:rPr>
              <a:t>(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填仪器名称</a:t>
            </a:r>
            <a:r>
              <a:rPr lang="en-US" altLang="zh-CN" sz="2400" b="1">
                <a:latin typeface="Times New Roman" panose="02020603050405020304"/>
                <a:ea typeface="宋体" panose="02010600030101010101" pitchFamily="2" charset="-122"/>
              </a:rPr>
              <a:t>)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，原因是</a:t>
            </a:r>
            <a:r>
              <a:rPr lang="en-US" altLang="zh-CN" sz="2400" b="1" u="sng">
                <a:latin typeface="Times New Roman" panose="02020603050405020304"/>
                <a:ea typeface="宋体" panose="02010600030101010101" pitchFamily="2" charset="-122"/>
              </a:rPr>
              <a:t>       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00420" y="5296535"/>
            <a:ext cx="5803265" cy="133794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空气冷凝管利用空气冷却，降温平缓，没有剧烈的温度变化，而直形冷凝管利用循环水冷却，温差巨大，会造成局部剧烈，不均匀的冷热收缩，导致冷凝管炸裂。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动作按钮: 后退或前一项 5">
            <a:hlinkClick r:id="" action="ppaction://hlinkshowjump?jump=lastslideviewed"/>
          </p:cNvPr>
          <p:cNvSpPr/>
          <p:nvPr/>
        </p:nvSpPr>
        <p:spPr>
          <a:xfrm>
            <a:off x="1489710" y="5760720"/>
            <a:ext cx="589280" cy="555625"/>
          </a:xfrm>
          <a:prstGeom prst="actionButtonBackPreviou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108575" y="4051300"/>
            <a:ext cx="4064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</a:rPr>
              <a:t>蒸汽温度与水温相差较大，易使直形冷凝管炸裂</a:t>
            </a:r>
            <a:endParaRPr lang="zh-CN" altLang="en-US" sz="2000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" grpId="0"/>
      <p:bldP spid="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6801" y="141620"/>
            <a:ext cx="7945350" cy="657476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7" name="图片 45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42298" y="2221865"/>
            <a:ext cx="6061296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标题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wrap="square" lIns="0" tIns="0" rIns="0" bIns="0" rtlCol="0" anchor="b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5.</a:t>
            </a:r>
            <a:r>
              <a:rPr lang="zh-CN" altLang="en-US" dirty="0">
                <a:sym typeface="+mn-ea"/>
              </a:rPr>
              <a:t>夹持仪器</a:t>
            </a:r>
            <a:endParaRPr lang="zh-CN" altLang="en-US" dirty="0">
              <a:sym typeface="+mn-ea"/>
            </a:endParaRPr>
          </a:p>
        </p:txBody>
      </p:sp>
      <p:sp>
        <p:nvSpPr>
          <p:cNvPr id="2" name="动作按钮: 后退或前一项 1">
            <a:hlinkClick r:id="" action="ppaction://hlinkshowjump?jump=lastslideviewed"/>
          </p:cNvPr>
          <p:cNvSpPr/>
          <p:nvPr/>
        </p:nvSpPr>
        <p:spPr>
          <a:xfrm>
            <a:off x="9490710" y="5287645"/>
            <a:ext cx="1342390" cy="833755"/>
          </a:xfrm>
          <a:prstGeom prst="actionButtonBackPreviou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346" name="24frhx1857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50633" y="1802130"/>
            <a:ext cx="1583564" cy="1800000"/>
          </a:xfrm>
          <a:prstGeom prst="rect">
            <a:avLst/>
          </a:prstGeom>
        </p:spPr>
      </p:pic>
      <p:pic>
        <p:nvPicPr>
          <p:cNvPr id="7347" name="24frhx1859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12228" y="4401820"/>
            <a:ext cx="1521539" cy="1080000"/>
          </a:xfrm>
          <a:prstGeom prst="rect">
            <a:avLst/>
          </a:prstGeom>
        </p:spPr>
      </p:pic>
      <p:pic>
        <p:nvPicPr>
          <p:cNvPr id="173" name="图片 173" descr="20YLBHX10-19.TI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" t="1365" r="-3057" b="18203"/>
          <a:stretch>
            <a:fillRect/>
          </a:stretch>
        </p:blipFill>
        <p:spPr>
          <a:xfrm>
            <a:off x="6096000" y="1924368"/>
            <a:ext cx="1642621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8" name="24frhx1860.jp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792538" y="2169160"/>
            <a:ext cx="1794178" cy="2520000"/>
          </a:xfrm>
          <a:prstGeom prst="rect">
            <a:avLst/>
          </a:prstGeom>
        </p:spPr>
      </p:pic>
      <p:pic>
        <p:nvPicPr>
          <p:cNvPr id="7349" name="24frhx1861.jp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096000" y="3861435"/>
            <a:ext cx="1386761" cy="2160000"/>
          </a:xfrm>
          <a:prstGeom prst="rect">
            <a:avLst/>
          </a:prstGeom>
        </p:spPr>
      </p:pic>
      <p:pic>
        <p:nvPicPr>
          <p:cNvPr id="7351" name="24frhx1863.jp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467725" y="3088640"/>
            <a:ext cx="1885315" cy="274828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/>
        <p:txBody>
          <a:bodyPr vert="horz" wrap="square" lIns="0" tIns="0" rIns="0" bIns="0" rtlCol="0" anchor="b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6.</a:t>
            </a:r>
            <a:r>
              <a:rPr lang="zh-CN" altLang="en-US" dirty="0">
                <a:sym typeface="+mn-ea"/>
              </a:rPr>
              <a:t>其他仪器</a:t>
            </a:r>
            <a:endParaRPr lang="zh-CN" altLang="en-US" dirty="0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33440" y="6236970"/>
            <a:ext cx="2029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定量实验中的应用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541385" y="5679440"/>
            <a:ext cx="19291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使用范围及优点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565525" y="4902200"/>
            <a:ext cx="20129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试剂瓶的颜色选择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516380" y="5600700"/>
            <a:ext cx="1680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对温度的要求</a:t>
            </a:r>
            <a:endParaRPr lang="zh-CN" altLang="en-US"/>
          </a:p>
        </p:txBody>
      </p:sp>
      <p:pic>
        <p:nvPicPr>
          <p:cNvPr id="7350" name="24frhx1862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23935" y="920115"/>
            <a:ext cx="1457325" cy="1307465"/>
          </a:xfrm>
          <a:prstGeom prst="rect">
            <a:avLst/>
          </a:prstGeom>
        </p:spPr>
      </p:pic>
    </p:spTree>
    <p:custDataLst>
      <p:tags r:id="rId16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[</a:t>
            </a:r>
            <a:r>
              <a:rPr lang="zh-CN" altLang="en-US"/>
              <a:t>干燥器的使用</a:t>
            </a:r>
            <a:r>
              <a:rPr lang="en-US" altLang="zh-CN"/>
              <a:t>]</a:t>
            </a:r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80135"/>
            <a:ext cx="10800000" cy="2836626"/>
          </a:xfrm>
          <a:prstGeom prst="rect">
            <a:avLst/>
          </a:prstGeom>
        </p:spPr>
      </p:pic>
      <p:pic>
        <p:nvPicPr>
          <p:cNvPr id="100019" name="图片 100019" descr="@@@25ce5448-dbf4-4205-8b90-fdcd8967570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115" y="4115435"/>
            <a:ext cx="5793105" cy="190373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921240" y="2124075"/>
            <a:ext cx="1162050" cy="368300"/>
          </a:xfrm>
          <a:prstGeom prst="rect">
            <a:avLst/>
          </a:prstGeom>
        </p:spPr>
        <p:txBody>
          <a:bodyPr wrap="square">
            <a:spAutoFit/>
          </a:bodyPr>
          <a:p>
            <a:pPr defTabSz="266700"/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高温灼烧</a:t>
            </a:r>
            <a:endParaRPr lang="zh-CN" altLang="en-US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5960" y="2619375"/>
            <a:ext cx="673100" cy="368300"/>
          </a:xfrm>
          <a:prstGeom prst="rect">
            <a:avLst/>
          </a:prstGeom>
        </p:spPr>
        <p:txBody>
          <a:bodyPr wrap="square">
            <a:spAutoFit/>
          </a:bodyPr>
          <a:p>
            <a:pPr defTabSz="266700"/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冷却</a:t>
            </a:r>
            <a:endParaRPr lang="zh-CN" altLang="en-US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695700" y="3429000"/>
            <a:ext cx="9436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AC</a:t>
            </a:r>
            <a:endParaRPr lang="en-US" altLang="zh-CN" sz="2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327" name="24frhx1838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80640" y="2219643"/>
            <a:ext cx="751234" cy="1800000"/>
          </a:xfrm>
          <a:prstGeom prst="rect">
            <a:avLst/>
          </a:prstGeom>
        </p:spPr>
      </p:pic>
      <p:pic>
        <p:nvPicPr>
          <p:cNvPr id="7328" name="24frhx1839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166995" y="2219960"/>
            <a:ext cx="1069975" cy="1710055"/>
          </a:xfrm>
          <a:prstGeom prst="rect">
            <a:avLst/>
          </a:prstGeom>
        </p:spPr>
      </p:pic>
      <p:pic>
        <p:nvPicPr>
          <p:cNvPr id="7329" name="24frhx1840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208645" y="2711450"/>
            <a:ext cx="1432560" cy="117919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2224405" y="4702810"/>
            <a:ext cx="20885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hlinkClick r:id="rId8" action="ppaction://hlinksldjump"/>
              </a:rPr>
              <a:t>1.</a:t>
            </a:r>
            <a:r>
              <a:rPr lang="zh-CN" altLang="en-US" sz="2000">
                <a:hlinkClick r:id="rId8" action="ppaction://hlinksldjump"/>
              </a:rPr>
              <a:t>加热液体</a:t>
            </a:r>
            <a:endParaRPr lang="zh-CN" altLang="en-US" sz="2000"/>
          </a:p>
          <a:p>
            <a:r>
              <a:rPr lang="en-US" altLang="zh-CN" sz="2000">
                <a:hlinkClick r:id="rId9" action="ppaction://hlinksldjump"/>
              </a:rPr>
              <a:t>2.</a:t>
            </a:r>
            <a:r>
              <a:rPr lang="zh-CN" altLang="en-US" sz="2000">
                <a:hlinkClick r:id="rId9" action="ppaction://hlinksldjump"/>
              </a:rPr>
              <a:t>加热固体</a:t>
            </a:r>
            <a:endParaRPr lang="zh-CN" altLang="en-US" sz="2000"/>
          </a:p>
        </p:txBody>
      </p:sp>
      <p:sp>
        <p:nvSpPr>
          <p:cNvPr id="5" name="文本框 4"/>
          <p:cNvSpPr txBox="1"/>
          <p:nvPr>
            <p:custDataLst>
              <p:tags r:id="rId10"/>
            </p:custDataLst>
          </p:nvPr>
        </p:nvSpPr>
        <p:spPr>
          <a:xfrm>
            <a:off x="5051425" y="4702810"/>
            <a:ext cx="20885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/>
              <a:t>1.</a:t>
            </a:r>
            <a:r>
              <a:rPr lang="zh-CN" altLang="en-US" sz="2000"/>
              <a:t>用途</a:t>
            </a:r>
            <a:endParaRPr lang="zh-CN" altLang="en-US" sz="2000"/>
          </a:p>
          <a:p>
            <a:r>
              <a:rPr lang="en-US" altLang="zh-CN" sz="2000">
                <a:hlinkClick r:id="rId11" action="ppaction://hlinksldjump"/>
              </a:rPr>
              <a:t>2.</a:t>
            </a:r>
            <a:r>
              <a:rPr lang="zh-CN" altLang="en-US" sz="2000">
                <a:hlinkClick r:id="rId11" action="ppaction://hlinksldjump"/>
              </a:rPr>
              <a:t>使用规范</a:t>
            </a:r>
            <a:endParaRPr lang="zh-CN" altLang="en-US" sz="2000"/>
          </a:p>
          <a:p>
            <a:r>
              <a:rPr lang="en-US" altLang="zh-CN" sz="2000"/>
              <a:t>3.</a:t>
            </a:r>
            <a:r>
              <a:rPr lang="zh-CN" altLang="en-US" sz="2000"/>
              <a:t>碱性物质</a:t>
            </a:r>
            <a:endParaRPr lang="zh-CN" altLang="en-US" sz="2000"/>
          </a:p>
        </p:txBody>
      </p:sp>
      <p:sp>
        <p:nvSpPr>
          <p:cNvPr id="6" name="文本框 5"/>
          <p:cNvSpPr txBox="1"/>
          <p:nvPr>
            <p:custDataLst>
              <p:tags r:id="rId12"/>
            </p:custDataLst>
          </p:nvPr>
        </p:nvSpPr>
        <p:spPr>
          <a:xfrm>
            <a:off x="8326120" y="4702810"/>
            <a:ext cx="2088515" cy="6997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2000">
                <a:solidFill>
                  <a:schemeClr val="tx1"/>
                </a:solidFill>
              </a:rPr>
              <a:t>1.</a:t>
            </a:r>
            <a:r>
              <a:rPr lang="zh-CN" altLang="en-US" sz="2000">
                <a:solidFill>
                  <a:schemeClr val="tx1"/>
                </a:solidFill>
              </a:rPr>
              <a:t>用途</a:t>
            </a:r>
            <a:endParaRPr lang="zh-CN" altLang="en-US" sz="2000">
              <a:solidFill>
                <a:schemeClr val="tx1"/>
              </a:solidFill>
            </a:endParaRPr>
          </a:p>
          <a:p>
            <a:r>
              <a:rPr lang="en-US" altLang="zh-CN" sz="2000">
                <a:solidFill>
                  <a:schemeClr val="tx1"/>
                </a:solidFill>
                <a:hlinkClick r:id="rId13" action="ppaction://hlinksldjump"/>
              </a:rPr>
              <a:t>2.</a:t>
            </a:r>
            <a:r>
              <a:rPr lang="zh-CN" altLang="en-US" sz="2000">
                <a:solidFill>
                  <a:schemeClr val="tx1"/>
                </a:solidFill>
                <a:hlinkClick r:id="rId13" action="ppaction://hlinksldjump"/>
              </a:rPr>
              <a:t>使用规范</a:t>
            </a:r>
            <a:endParaRPr lang="zh-CN" altLang="en-US" sz="2000">
              <a:solidFill>
                <a:schemeClr val="tx1"/>
              </a:solidFill>
            </a:endParaRPr>
          </a:p>
          <a:p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/>
        <p:txBody>
          <a:bodyPr vert="horz" wrap="square" lIns="0" tIns="0" rIns="0" bIns="0" rtlCol="0" anchor="b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2.</a:t>
            </a:r>
            <a:r>
              <a:rPr lang="zh-CN" altLang="en-US" dirty="0">
                <a:sym typeface="+mn-ea"/>
              </a:rPr>
              <a:t>可加热的仪器</a:t>
            </a:r>
            <a:endParaRPr lang="zh-CN" altLang="en-US" dirty="0">
              <a:sym typeface="+mn-ea"/>
            </a:endParaRPr>
          </a:p>
        </p:txBody>
      </p:sp>
    </p:spTree>
    <p:custDataLst>
      <p:tags r:id="rId1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[</a:t>
            </a:r>
            <a:r>
              <a:rPr lang="zh-CN" altLang="en-US"/>
              <a:t>试管加热液体</a:t>
            </a:r>
            <a:r>
              <a:rPr lang="en-US" altLang="zh-CN"/>
              <a:t>]</a:t>
            </a:r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680" y="1704975"/>
            <a:ext cx="1800000" cy="3216285"/>
          </a:xfrm>
          <a:prstGeom prst="rect">
            <a:avLst/>
          </a:prstGeom>
        </p:spPr>
      </p:pic>
      <p:pic>
        <p:nvPicPr>
          <p:cNvPr id="100041" name="图片 100041" descr="@@@573f576e-76cf-46c2-9be6-81d47e95679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103" y="2234883"/>
            <a:ext cx="1800000" cy="1800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07285" y="5330825"/>
            <a:ext cx="1658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，重庆</a:t>
            </a:r>
            <a:endParaRPr lang="zh-CN" altLang="en-US" sz="20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43425" y="4405630"/>
            <a:ext cx="2858135" cy="398780"/>
          </a:xfrm>
          <a:prstGeom prst="rect">
            <a:avLst/>
          </a:prstGeom>
        </p:spPr>
        <p:txBody>
          <a:bodyPr wrap="square">
            <a:spAutoFit/>
          </a:bodyPr>
          <a:p>
            <a:pPr defTabSz="266700"/>
            <a:r>
              <a:rPr lang="en-US" altLang="zh-CN" sz="2000" b="1">
                <a:latin typeface="Times New Roman" panose="02020603050405020304"/>
                <a:ea typeface="宋体" panose="02010600030101010101" pitchFamily="2" charset="-122"/>
              </a:rPr>
              <a:t>C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．加热试管中的液体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0071" name="图片 100071" descr="@@@b8b8b75883164ca8aefaa6f6dcf71e9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635" y="2472055"/>
            <a:ext cx="1623529" cy="1800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143500" y="5330825"/>
            <a:ext cx="1658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2024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，山东</a:t>
            </a:r>
            <a:endParaRPr lang="zh-CN" altLang="en-US" sz="20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189595" y="4405630"/>
            <a:ext cx="2858135" cy="398780"/>
          </a:xfrm>
          <a:prstGeom prst="rect">
            <a:avLst/>
          </a:prstGeom>
        </p:spPr>
        <p:txBody>
          <a:bodyPr wrap="square">
            <a:spAutoFit/>
          </a:bodyPr>
          <a:p>
            <a:pPr defTabSz="266700"/>
            <a:r>
              <a:rPr lang="en-US" altLang="zh-CN" sz="2000" b="1">
                <a:latin typeface="Times New Roman" panose="02020603050405020304"/>
                <a:ea typeface="宋体" panose="02010600030101010101" pitchFamily="2" charset="-122"/>
              </a:rPr>
              <a:t>B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．溶液加热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133715" y="5380355"/>
            <a:ext cx="1658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2022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，湖南</a:t>
            </a:r>
            <a:endParaRPr lang="zh-CN" altLang="en-US" sz="20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动作按钮: 后退或前一项 8">
            <a:hlinkClick r:id="" action="ppaction://hlinkshowjump?jump=lastslideviewed"/>
          </p:cNvPr>
          <p:cNvSpPr/>
          <p:nvPr/>
        </p:nvSpPr>
        <p:spPr>
          <a:xfrm>
            <a:off x="10254615" y="6167120"/>
            <a:ext cx="447040" cy="409575"/>
          </a:xfrm>
          <a:prstGeom prst="actionButtonBackPreviou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en-US" altLang="zh-CN" dirty="0">
                <a:sym typeface="+mn-ea"/>
              </a:rPr>
              <a:t>[</a:t>
            </a:r>
            <a:r>
              <a:rPr lang="zh-CN" altLang="en-US" dirty="0">
                <a:sym typeface="+mn-ea"/>
              </a:rPr>
              <a:t>试管加热固体</a:t>
            </a:r>
            <a:r>
              <a:rPr lang="en-US" altLang="zh-CN" dirty="0">
                <a:sym typeface="+mn-ea"/>
              </a:rPr>
              <a:t>]</a:t>
            </a:r>
            <a:endParaRPr lang="en-US" altLang="zh-CN" dirty="0">
              <a:sym typeface="+mn-ea"/>
            </a:endParaRPr>
          </a:p>
        </p:txBody>
      </p:sp>
      <p:pic>
        <p:nvPicPr>
          <p:cNvPr id="100007" name="图片 100007" descr="@@@8c96dc29-dec9-4d98-bdfe-46eb10feb9b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100" y="1715135"/>
            <a:ext cx="3001010" cy="25253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027295" y="5407660"/>
            <a:ext cx="1658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，广西</a:t>
            </a:r>
            <a:endParaRPr lang="zh-CN" altLang="en-US" sz="20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44085" y="4516755"/>
            <a:ext cx="29673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C </a:t>
            </a:r>
            <a:r>
              <a:rPr lang="zh-CN" altLang="en-US" sz="2000" b="1">
                <a:latin typeface="Times New Roman" panose="02020603050405020304" charset="0"/>
                <a:cs typeface="Times New Roman" panose="02020603050405020304" charset="0"/>
              </a:rPr>
              <a:t>加热</a:t>
            </a: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NaHCO</a:t>
            </a:r>
            <a:r>
              <a:rPr lang="en-US" altLang="zh-CN" sz="2000" b="1" baseline="-2500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2000" b="1">
                <a:latin typeface="Times New Roman" panose="02020603050405020304" charset="0"/>
                <a:cs typeface="Times New Roman" panose="02020603050405020304" charset="0"/>
              </a:rPr>
              <a:t>固体</a:t>
            </a:r>
            <a:endParaRPr lang="zh-CN" altLang="en-US" sz="2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动作按钮: 后退或前一项 6">
            <a:hlinkClick r:id="" action="ppaction://hlinkshowjump?jump=lastslideviewed"/>
          </p:cNvPr>
          <p:cNvSpPr/>
          <p:nvPr/>
        </p:nvSpPr>
        <p:spPr>
          <a:xfrm>
            <a:off x="10215880" y="5619750"/>
            <a:ext cx="756285" cy="516890"/>
          </a:xfrm>
          <a:prstGeom prst="actionButtonBackPreviou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[</a:t>
            </a:r>
            <a:r>
              <a:rPr lang="zh-CN" altLang="en-US"/>
              <a:t>灼烧固体</a:t>
            </a:r>
            <a:r>
              <a:rPr lang="en-US" altLang="zh-CN"/>
              <a:t>]</a:t>
            </a:r>
            <a:endParaRPr lang="en-US" altLang="zh-CN"/>
          </a:p>
        </p:txBody>
      </p:sp>
      <p:pic>
        <p:nvPicPr>
          <p:cNvPr id="3" name="图片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965" y="1703705"/>
            <a:ext cx="9000000" cy="3542567"/>
          </a:xfrm>
          <a:prstGeom prst="rect">
            <a:avLst/>
          </a:prstGeom>
        </p:spPr>
      </p:pic>
      <p:sp>
        <p:nvSpPr>
          <p:cNvPr id="4" name="动作按钮: 后退或前一项 3">
            <a:hlinkClick r:id="rId4" action="ppaction://hlinksldjump"/>
          </p:cNvPr>
          <p:cNvSpPr/>
          <p:nvPr/>
        </p:nvSpPr>
        <p:spPr>
          <a:xfrm>
            <a:off x="9907270" y="5619750"/>
            <a:ext cx="802640" cy="570865"/>
          </a:xfrm>
          <a:prstGeom prst="actionButtonBackPreviou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[</a:t>
            </a:r>
            <a:r>
              <a:rPr lang="zh-CN" altLang="en-US"/>
              <a:t>蒸发结晶</a:t>
            </a:r>
            <a:r>
              <a:rPr lang="en-US" altLang="zh-CN"/>
              <a:t>]</a:t>
            </a:r>
            <a:endParaRPr lang="en-US" altLang="zh-CN"/>
          </a:p>
        </p:txBody>
      </p:sp>
      <p:pic>
        <p:nvPicPr>
          <p:cNvPr id="100003" name="图片 100003" descr="@@@e54b5c7d-b98b-44ec-abbc-730370d0a9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045" y="2233295"/>
            <a:ext cx="2192020" cy="27451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563870" y="2328545"/>
            <a:ext cx="43287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蒸发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FeCl</a:t>
            </a:r>
            <a:r>
              <a:rPr lang="en-US" altLang="zh-CN" sz="2400" baseline="-2500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溶液获得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FeCl</a:t>
            </a:r>
            <a:r>
              <a:rPr lang="en-US" altLang="zh-CN" sz="2400" baseline="-2500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固体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70830" y="3359785"/>
            <a:ext cx="5933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蒸发</a:t>
            </a:r>
            <a:r>
              <a:rPr lang="en-US" altLang="zh-CN" sz="2400"/>
              <a:t>Fe</a:t>
            </a:r>
            <a:r>
              <a:rPr lang="en-US" altLang="zh-CN" sz="2400" baseline="-25000"/>
              <a:t>2</a:t>
            </a:r>
            <a:r>
              <a:rPr lang="en-US" altLang="zh-CN" sz="2400"/>
              <a:t>(SO</a:t>
            </a:r>
            <a:r>
              <a:rPr lang="en-US" altLang="zh-CN" sz="2400" baseline="-25000"/>
              <a:t>4</a:t>
            </a:r>
            <a:r>
              <a:rPr lang="en-US" altLang="zh-CN" sz="2400"/>
              <a:t>)</a:t>
            </a:r>
            <a:r>
              <a:rPr lang="en-US" altLang="zh-CN" sz="2400" baseline="-25000"/>
              <a:t>3</a:t>
            </a:r>
            <a:r>
              <a:rPr lang="zh-CN" altLang="en-US" sz="2400"/>
              <a:t>溶液获得</a:t>
            </a:r>
            <a:r>
              <a:rPr lang="en-US" altLang="zh-CN" sz="2400">
                <a:sym typeface="+mn-ea"/>
              </a:rPr>
              <a:t>Fe</a:t>
            </a:r>
            <a:r>
              <a:rPr lang="en-US" altLang="zh-CN" sz="2400" baseline="-25000">
                <a:sym typeface="+mn-ea"/>
              </a:rPr>
              <a:t>2</a:t>
            </a:r>
            <a:r>
              <a:rPr lang="en-US" altLang="zh-CN" sz="2400">
                <a:sym typeface="+mn-ea"/>
              </a:rPr>
              <a:t>(SO</a:t>
            </a:r>
            <a:r>
              <a:rPr lang="en-US" altLang="zh-CN" sz="2400" baseline="-25000">
                <a:sym typeface="+mn-ea"/>
              </a:rPr>
              <a:t>4</a:t>
            </a:r>
            <a:r>
              <a:rPr lang="en-US" altLang="zh-CN" sz="2400">
                <a:sym typeface="+mn-ea"/>
              </a:rPr>
              <a:t>)</a:t>
            </a:r>
            <a:r>
              <a:rPr lang="en-US" altLang="zh-CN" sz="2400" baseline="-25000">
                <a:sym typeface="+mn-ea"/>
              </a:rPr>
              <a:t>3</a:t>
            </a:r>
            <a:r>
              <a:rPr lang="zh-CN" altLang="en-US" sz="2400"/>
              <a:t>固体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5995670" y="4391025"/>
            <a:ext cx="43287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全部蒸干后停止加热</a:t>
            </a:r>
            <a:endParaRPr lang="zh-CN" altLang="en-US" sz="2400"/>
          </a:p>
        </p:txBody>
      </p:sp>
      <p:sp>
        <p:nvSpPr>
          <p:cNvPr id="6" name="动作按钮: 后退或前一项 5">
            <a:hlinkClick r:id="" action="ppaction://hlinkshowjump?jump=lastslideviewed"/>
          </p:cNvPr>
          <p:cNvSpPr/>
          <p:nvPr/>
        </p:nvSpPr>
        <p:spPr>
          <a:xfrm>
            <a:off x="10115550" y="5742940"/>
            <a:ext cx="856615" cy="633095"/>
          </a:xfrm>
          <a:prstGeom prst="actionButtonBackPreviou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588895" y="5214620"/>
            <a:ext cx="1658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，广西</a:t>
            </a:r>
            <a:endParaRPr lang="zh-CN" altLang="en-US" sz="20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027" name="图片 100027" descr="@@@56ebbb82-2efd-4922-805a-b688a6778fd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95663" y="1484630"/>
            <a:ext cx="5400000" cy="327640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197475" y="5154295"/>
            <a:ext cx="1658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，全国</a:t>
            </a:r>
            <a:endParaRPr lang="en-US" altLang="zh-CN" sz="20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/>
              <a:t>[</a:t>
            </a:r>
            <a:r>
              <a:rPr lang="zh-CN" altLang="en-US"/>
              <a:t>三颈烧瓶的使用</a:t>
            </a:r>
            <a:r>
              <a:rPr lang="en-US" altLang="zh-CN"/>
              <a:t>]</a:t>
            </a:r>
            <a:endParaRPr lang="en-US" altLang="zh-CN"/>
          </a:p>
        </p:txBody>
      </p:sp>
      <p:sp>
        <p:nvSpPr>
          <p:cNvPr id="4" name="动作按钮: 后退或前一项 3">
            <a:hlinkClick r:id="" action="ppaction://hlinkshowjump?jump=lastslideviewed"/>
          </p:cNvPr>
          <p:cNvSpPr/>
          <p:nvPr/>
        </p:nvSpPr>
        <p:spPr>
          <a:xfrm>
            <a:off x="10305415" y="5701665"/>
            <a:ext cx="673100" cy="563880"/>
          </a:xfrm>
          <a:prstGeom prst="actionButtonBackPreviou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24frhx1841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09625" y="1863725"/>
            <a:ext cx="1123333" cy="1800000"/>
          </a:xfrm>
          <a:prstGeom prst="rect">
            <a:avLst/>
          </a:prstGeom>
        </p:spPr>
      </p:pic>
      <p:pic>
        <p:nvPicPr>
          <p:cNvPr id="188" name="图片 188" descr="20YLBHX10-4.TI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6075" y="2024380"/>
            <a:ext cx="1047115" cy="1403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图片 192" descr="21HXSD-1压高.TI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7" t="13873" r="42233" b="11561"/>
          <a:stretch>
            <a:fillRect/>
          </a:stretch>
        </p:blipFill>
        <p:spPr>
          <a:xfrm>
            <a:off x="7288530" y="1724660"/>
            <a:ext cx="1384344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3" name="24frhx1844.jp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797810" y="1863725"/>
            <a:ext cx="1336052" cy="1800000"/>
          </a:xfrm>
          <a:prstGeom prst="rect">
            <a:avLst/>
          </a:prstGeom>
        </p:spPr>
      </p:pic>
      <p:pic>
        <p:nvPicPr>
          <p:cNvPr id="185" name="图片 185" descr="20YLBHX10-7.TIF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1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88183" y="1988185"/>
            <a:ext cx="1260354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025525" y="3991610"/>
            <a:ext cx="7416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稀释</a:t>
            </a:r>
            <a:endParaRPr lang="zh-CN" altLang="en-US" sz="2000"/>
          </a:p>
          <a:p>
            <a:endParaRPr lang="zh-CN" altLang="en-US" sz="2000"/>
          </a:p>
        </p:txBody>
      </p:sp>
      <p:sp>
        <p:nvSpPr>
          <p:cNvPr id="4" name="文本框 3"/>
          <p:cNvSpPr txBox="1"/>
          <p:nvPr/>
        </p:nvSpPr>
        <p:spPr>
          <a:xfrm>
            <a:off x="3094990" y="4095115"/>
            <a:ext cx="11271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1.</a:t>
            </a:r>
            <a:r>
              <a:rPr lang="zh-CN" altLang="en-US" sz="2000"/>
              <a:t>蒸馏</a:t>
            </a:r>
            <a:endParaRPr lang="zh-CN" altLang="en-US" sz="2000"/>
          </a:p>
          <a:p>
            <a:r>
              <a:rPr lang="en-US" altLang="zh-CN" sz="2000"/>
              <a:t>2.</a:t>
            </a:r>
            <a:r>
              <a:rPr lang="zh-CN" altLang="en-US" sz="2000"/>
              <a:t>滴定</a:t>
            </a:r>
            <a:endParaRPr lang="zh-CN" altLang="en-US" sz="2000"/>
          </a:p>
        </p:txBody>
      </p:sp>
      <p:sp>
        <p:nvSpPr>
          <p:cNvPr id="5" name="文本框 4"/>
          <p:cNvSpPr txBox="1"/>
          <p:nvPr/>
        </p:nvSpPr>
        <p:spPr>
          <a:xfrm>
            <a:off x="6939280" y="4041140"/>
            <a:ext cx="29000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hlinkClick r:id="rId12" action="ppaction://hlinksldjump"/>
              </a:rPr>
              <a:t>1.</a:t>
            </a:r>
            <a:r>
              <a:rPr lang="zh-CN" altLang="en-US" sz="2000">
                <a:hlinkClick r:id="rId12" action="ppaction://hlinksldjump"/>
              </a:rPr>
              <a:t>液体盛放限度</a:t>
            </a:r>
            <a:endParaRPr lang="zh-CN" altLang="en-US" sz="2000"/>
          </a:p>
          <a:p>
            <a:r>
              <a:rPr lang="en-US" altLang="zh-CN" sz="2000">
                <a:hlinkClick r:id="rId13" action="ppaction://hlinksldjump"/>
              </a:rPr>
              <a:t>2.</a:t>
            </a:r>
            <a:r>
              <a:rPr lang="zh-CN" altLang="en-US" sz="2000">
                <a:hlinkClick r:id="rId13" action="ppaction://hlinksldjump"/>
              </a:rPr>
              <a:t>温度计水银球位置</a:t>
            </a:r>
            <a:endParaRPr lang="zh-CN" altLang="en-US" sz="2000"/>
          </a:p>
        </p:txBody>
      </p:sp>
      <p:sp>
        <p:nvSpPr>
          <p:cNvPr id="7" name="标题 6"/>
          <p:cNvSpPr>
            <a:spLocks noGrp="1"/>
          </p:cNvSpPr>
          <p:nvPr>
            <p:custDataLst>
              <p:tags r:id="rId1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2.</a:t>
            </a:r>
            <a:r>
              <a:rPr lang="zh-CN" altLang="en-US" dirty="0">
                <a:sym typeface="+mn-ea"/>
              </a:rPr>
              <a:t>可加热的仪器</a:t>
            </a:r>
            <a:endParaRPr lang="zh-CN" altLang="en-US" dirty="0">
              <a:sym typeface="+mn-ea"/>
            </a:endParaRPr>
          </a:p>
        </p:txBody>
      </p:sp>
    </p:spTree>
    <p:custDataLst>
      <p:tags r:id="rId1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5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6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7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8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9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1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2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3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编辑母版标题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0"/>
</p:tagLst>
</file>

<file path=ppt/tags/tag135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9"/>
</p:tagLst>
</file>

<file path=ppt/tags/tag13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9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41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42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3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4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3"/>
</p:tagLst>
</file>

<file path=ppt/tags/tag146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7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8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9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3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1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2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5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6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8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9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1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2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3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4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66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7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8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9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71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72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73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4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5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6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177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178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179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1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2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8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85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6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7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8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9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1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92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3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4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5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41"/>
</p:tagLst>
</file>

<file path=ppt/tags/tag196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7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8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3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4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5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6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7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8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编辑母版标题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7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2"/>
</p:tagLst>
</file>

<file path=ppt/tags/tag211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2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3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4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22"/>
</p:tagLst>
</file>

<file path=ppt/tags/tag215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8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9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0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0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1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0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2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0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8617"/>
</p:tagLst>
</file>

<file path=ppt/tags/tag224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TEMPLATE_CATEGORY" val="custom"/>
  <p:tag name="KSO_WM_TEMPLATE_INDEX" val="20238617"/>
</p:tagLst>
</file>

<file path=ppt/tags/tag225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6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7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8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8617"/>
  <p:tag name="KSO_WM_TEMPLATE_CATEGORY" val="custom"/>
  <p:tag name="KSO_WM_TEMPLATE_MASTER_TYPE" val="0"/>
</p:tagLst>
</file>

<file path=ppt/tags/tag22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8617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17"/>
  <p:tag name="KSO_WM_TEMPLATE_CATEGORY" val="custom"/>
  <p:tag name="KSO_WM_UNIT_ISCONTENTSTITLE" val="0"/>
  <p:tag name="KSO_WM_UNIT_VALUE" val="10"/>
  <p:tag name="KSO_WM_UNIT_PRESET_TEXT" val="单击此处添加文档标题"/>
  <p:tag name="KSO_WM_UNIT_TEXT_TYPE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ID" val="custom20238617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17"/>
  <p:tag name="KSO_WM_TEMPLATE_CATEGORY" val="custom"/>
  <p:tag name="KSO_WM_UNIT_ISCONTENTSTITLE" val="0"/>
  <p:tag name="KSO_WM_UNIT_VALUE" val="19"/>
  <p:tag name="KSO_WM_UNIT_PRESET_TEXT" val="WPS,a click to unlimited possibilities"/>
  <p:tag name="KSO_WM_UNIT_TEXT_TYPE" val="1"/>
</p:tagLst>
</file>

<file path=ppt/tags/tag231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8617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17"/>
  <p:tag name="KSO_WM_TEMPLATE_CATEGORY" val="custom"/>
  <p:tag name="KSO_WM_UNIT_TEXT_LAYER_COUNT" val="1"/>
  <p:tag name="KSO_WM_UNIT_VALUE" val="22"/>
  <p:tag name="KSO_WM_UNIT_PRESET_TEXT_INDEX" val="-1"/>
  <p:tag name="KSO_WM_UNIT_PRESET_TEXT_LEN" val="0"/>
</p:tagLst>
</file>

<file path=ppt/tags/tag232.xml><?xml version="1.0" encoding="utf-8"?>
<p:tagLst xmlns:p="http://schemas.openxmlformats.org/presentationml/2006/main"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THUMBS_INDEX" val="1、9"/>
  <p:tag name="KSO_WM_BEAUTIFY_FLAG" val="#wm#"/>
  <p:tag name="KSO_WM_TEMPLATE_INDEX" val="20238617"/>
  <p:tag name="KSO_WM_TEMPLATE_CATEGORY" val="custom"/>
  <p:tag name="KSO_WM_SLIDE_INDEX" val="1"/>
  <p:tag name="KSO_WM_SLIDE_ID" val="custom20238617_1"/>
  <p:tag name="KSO_WM_TEMPLATE_MASTER_TYPE" val="0"/>
  <p:tag name="KSO_WM_SLIDE_LAYOUT" val="a_b_f"/>
  <p:tag name="KSO_WM_SLIDE_LAYOUT_CNT" val="1_1_1"/>
  <p:tag name="KSO_WM_SLIDE_THEME_ID" val="3402577"/>
  <p:tag name="KSO_WM_SLIDE_THEME_NAME" val="简约风通用箭头职场办公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NDEX" val="4"/>
  <p:tag name="KSO_WM_UNIT_TYPE" val="f"/>
  <p:tag name="KSO_WM_UNIT_SUBTYPE" val="a"/>
</p:tagLst>
</file>

<file path=ppt/tags/tag234.xml><?xml version="1.0" encoding="utf-8"?>
<p:tagLst xmlns:p="http://schemas.openxmlformats.org/presentationml/2006/main">
  <p:tag name="KSO_WM_UNIT_INDEX" val="2"/>
  <p:tag name="KSO_WM_UNIT_TYPE" val="j"/>
  <p:tag name="KSO_WM_BEAUTIFY_FLAG" val="#wm#"/>
</p:tagLst>
</file>

<file path=ppt/tags/tag23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0"/>
</p:tagLst>
</file>

<file path=ppt/tags/tag236.xml><?xml version="1.0" encoding="utf-8"?>
<p:tagLst xmlns:p="http://schemas.openxmlformats.org/presentationml/2006/main">
  <p:tag name="KSO_WM_BEAUTIFY_FLAG" val="#wm#"/>
  <p:tag name="KSO_WM_TEMPLATE_CATEGORY" val="custom"/>
  <p:tag name="KSO_WM_TEMPLATE_INDEX" val="20238617"/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SLIDE_INDEX" val="8"/>
  <p:tag name="KSO_WM_SLIDE_ID" val="custom20238617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237.xml><?xml version="1.0" encoding="utf-8"?>
<p:tagLst xmlns:p="http://schemas.openxmlformats.org/presentationml/2006/main">
  <p:tag name="KSO_WM_UNIT_INDEX" val="1_1_1"/>
  <p:tag name="KSO_WM_UNIT_TYPE" val="l_h_j"/>
  <p:tag name="KSO_WM_TEMPLATE_CATEGORY" val="diagram"/>
  <p:tag name="KSO_WM_TEMPLATE_INDEX" val="19882022"/>
  <p:tag name="KSO_WM_UNIT_ID" val="diagram19882022*l_h_j*1_1_1"/>
  <p:tag name="KSO_WM_DIAGRAM_GROUP_CODE" val="l1-1"/>
  <p:tag name="KSO_WM_TAG_VERSION" val="2.0"/>
  <p:tag name="KSO_WM_BEAUTIFY_FLAG" val="#wm#"/>
  <p:tag name="KSO_WM_DIAGRAM_VIRTUALLY_FRAME" val="{&quot;height&quot;:275.42496062992126,&quot;left&quot;:175.15,&quot;top&quot;:174.77503937007873,&quot;width&quot;:644.9}"/>
</p:tagLst>
</file>

<file path=ppt/tags/tag238.xml><?xml version="1.0" encoding="utf-8"?>
<p:tagLst xmlns:p="http://schemas.openxmlformats.org/presentationml/2006/main">
  <p:tag name="KSO_WM_UNIT_INDEX" val="1_2_1"/>
  <p:tag name="KSO_WM_UNIT_TYPE" val="l_h_j"/>
  <p:tag name="KSO_WM_TEMPLATE_CATEGORY" val="diagram"/>
  <p:tag name="KSO_WM_TEMPLATE_INDEX" val="19882022"/>
  <p:tag name="KSO_WM_UNIT_ID" val="diagram19882022*l_h_j*1_2_1"/>
  <p:tag name="KSO_WM_DIAGRAM_GROUP_CODE" val="l1-1"/>
  <p:tag name="KSO_WM_TAG_VERSION" val="2.0"/>
  <p:tag name="KSO_WM_BEAUTIFY_FLAG" val="#wm#"/>
  <p:tag name="KSO_WM_DIAGRAM_VIRTUALLY_FRAME" val="{&quot;height&quot;:275.42496062992126,&quot;left&quot;:175.15,&quot;top&quot;:174.77503937007873,&quot;width&quot;:644.9}"/>
</p:tagLst>
</file>

<file path=ppt/tags/tag239.xml><?xml version="1.0" encoding="utf-8"?>
<p:tagLst xmlns:p="http://schemas.openxmlformats.org/presentationml/2006/main">
  <p:tag name="KSO_WM_UNIT_INDEX" val="1_3_1"/>
  <p:tag name="KSO_WM_UNIT_TYPE" val="l_h_j"/>
  <p:tag name="KSO_WM_TEMPLATE_CATEGORY" val="diagram"/>
  <p:tag name="KSO_WM_TEMPLATE_INDEX" val="19882022"/>
  <p:tag name="KSO_WM_UNIT_ID" val="diagram19882022*l_h_j*1_3_1"/>
  <p:tag name="KSO_WM_DIAGRAM_GROUP_CODE" val="l1-1"/>
  <p:tag name="KSO_WM_TAG_VERSION" val="2.0"/>
  <p:tag name="KSO_WM_BEAUTIFY_FLAG" val="#wm#"/>
  <p:tag name="KSO_WM_DIAGRAM_VIRTUALLY_FRAME" val="{&quot;height&quot;:275.42496062992126,&quot;left&quot;:175.15,&quot;top&quot;:174.77503937007873,&quot;width&quot;:644.9}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SUBTYPE" val="a"/>
  <p:tag name="KSO_WM_TEMPLATE_CATEGORY" val="diagram"/>
  <p:tag name="KSO_WM_TEMPLATE_INDEX" val="19882022"/>
  <p:tag name="KSO_WM_UNIT_ID" val="diagram19882022*l_h_f*1_1_3"/>
  <p:tag name="KSO_WM_DIAGRAM_GROUP_CODE" val="l1-1"/>
  <p:tag name="KSO_WM_TAG_VERSION" val="2.0"/>
  <p:tag name="KSO_WM_DIAGRAM_VIRTUALLY_FRAME" val="{&quot;height&quot;:275.42496062992126,&quot;left&quot;:175.15,&quot;top&quot;:174.77503937007873,&quot;width&quot;:644.9}"/>
</p:tagLst>
</file>

<file path=ppt/tags/tag241.xml><?xml version="1.0" encoding="utf-8"?>
<p:tagLst xmlns:p="http://schemas.openxmlformats.org/presentationml/2006/main">
  <p:tag name="KSO_WM_UNIT_SUBTYPE" val="a"/>
  <p:tag name="KSO_WM_TEMPLATE_CATEGORY" val="diagram"/>
  <p:tag name="KSO_WM_TEMPLATE_INDEX" val="19882022"/>
  <p:tag name="KSO_WM_UNIT_ID" val="diagram19882022*l_h_f*1_2_4"/>
  <p:tag name="KSO_WM_DIAGRAM_GROUP_CODE" val="l1-1"/>
  <p:tag name="KSO_WM_TAG_VERSION" val="2.0"/>
  <p:tag name="KSO_WM_DIAGRAM_VIRTUALLY_FRAME" val="{&quot;height&quot;:275.42496062992126,&quot;left&quot;:175.15,&quot;top&quot;:174.77503937007873,&quot;width&quot;:644.9}"/>
</p:tagLst>
</file>

<file path=ppt/tags/tag242.xml><?xml version="1.0" encoding="utf-8"?>
<p:tagLst xmlns:p="http://schemas.openxmlformats.org/presentationml/2006/main">
  <p:tag name="KSO_WM_UNIT_SUBTYPE" val="a"/>
  <p:tag name="KSO_WM_TEMPLATE_CATEGORY" val="diagram"/>
  <p:tag name="KSO_WM_TEMPLATE_INDEX" val="19882022"/>
  <p:tag name="KSO_WM_UNIT_ID" val="diagram19882022*l_h_f*1_3_3"/>
  <p:tag name="KSO_WM_DIAGRAM_GROUP_CODE" val="l1-1"/>
  <p:tag name="KSO_WM_TAG_VERSION" val="2.0"/>
  <p:tag name="KSO_WM_DIAGRAM_VIRTUALLY_FRAME" val="{&quot;height&quot;:275.42496062992126,&quot;left&quot;:175.15,&quot;top&quot;:174.77503937007873,&quot;width&quot;:644.9}"/>
</p:tagLst>
</file>

<file path=ppt/tags/tag24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0"/>
</p:tagLst>
</file>

<file path=ppt/tags/tag244.xml><?xml version="1.0" encoding="utf-8"?>
<p:tagLst xmlns:p="http://schemas.openxmlformats.org/presentationml/2006/main">
  <p:tag name="KSO_WM_BEAUTIFY_FLAG" val="#wm#"/>
  <p:tag name="KSO_WM_TEMPLATE_CATEGORY" val="custom"/>
  <p:tag name="KSO_WM_TEMPLATE_INDEX" val="20238617"/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SLIDE_INDEX" val="8"/>
  <p:tag name="KSO_WM_SLIDE_ID" val="custom20238617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24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46.xml><?xml version="1.0" encoding="utf-8"?>
<p:tagLst xmlns:p="http://schemas.openxmlformats.org/presentationml/2006/main">
  <p:tag name="KSO_WM_BEAUTIFY_FLAG" val="#wm#"/>
  <p:tag name="KSO_WM_TEMPLATE_CATEGORY" val="custom"/>
  <p:tag name="KSO_WM_TEMPLATE_INDEX" val="20238617"/>
</p:tagLst>
</file>

<file path=ppt/tags/tag24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48.xml><?xml version="1.0" encoding="utf-8"?>
<p:tagLst xmlns:p="http://schemas.openxmlformats.org/presentationml/2006/main">
  <p:tag name="KSO_WM_BEAUTIFY_FLAG" val="#wm#"/>
  <p:tag name="KSO_WM_TEMPLATE_CATEGORY" val="custom"/>
  <p:tag name="KSO_WM_TEMPLATE_INDEX" val="20238617"/>
  <p:tag name="KSO_WM_SLIDE_TYPE" val="text"/>
  <p:tag name="KSO_WM_SLIDE_ID" val="custom20238617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SLIDE_SUBTYPE" val="pureTxt"/>
  <p:tag name="KSO_WM_SLIDE_SIZE" val="850*457"/>
  <p:tag name="KSO_WM_SLIDE_POSITION" val="54*28"/>
  <p:tag name="KSO_WM_SLIDE_LAYOUT" val="a_f"/>
  <p:tag name="KSO_WM_SLIDE_LAYOUT_CNT" val="1_1"/>
</p:tagLst>
</file>

<file path=ppt/tags/tag24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BEAUTIFY_FLAG" val="#wm#"/>
  <p:tag name="KSO_WM_TEMPLATE_CATEGORY" val="custom"/>
  <p:tag name="KSO_WM_TEMPLATE_INDEX" val="20238617"/>
</p:tagLst>
</file>

<file path=ppt/tags/tag25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52.xml><?xml version="1.0" encoding="utf-8"?>
<p:tagLst xmlns:p="http://schemas.openxmlformats.org/presentationml/2006/main">
  <p:tag name="KSO_WM_BEAUTIFY_FLAG" val="#wm#"/>
  <p:tag name="KSO_WM_TEMPLATE_CATEGORY" val="custom"/>
  <p:tag name="KSO_WM_TEMPLATE_INDEX" val="20238617"/>
</p:tagLst>
</file>

<file path=ppt/tags/tag25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54.xml><?xml version="1.0" encoding="utf-8"?>
<p:tagLst xmlns:p="http://schemas.openxmlformats.org/presentationml/2006/main">
  <p:tag name="KSO_WM_BEAUTIFY_FLAG" val="#wm#"/>
  <p:tag name="KSO_WM_TEMPLATE_CATEGORY" val="custom"/>
  <p:tag name="KSO_WM_TEMPLATE_INDEX" val="20238617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NDEX" val="2"/>
  <p:tag name="KSO_WM_UNIT_TYPE" val="j"/>
</p:tagLst>
</file>

<file path=ppt/tags/tag256.xml><?xml version="1.0" encoding="utf-8"?>
<p:tagLst xmlns:p="http://schemas.openxmlformats.org/presentationml/2006/main">
  <p:tag name="KSO_WM_UNIT_INDEX" val="3"/>
  <p:tag name="KSO_WM_UNIT_TYPE" val="j"/>
  <p:tag name="KSO_WM_BEAUTIFY_FLAG" val="#wm#"/>
</p:tagLst>
</file>

<file path=ppt/tags/tag257.xml><?xml version="1.0" encoding="utf-8"?>
<p:tagLst xmlns:p="http://schemas.openxmlformats.org/presentationml/2006/main">
  <p:tag name="KSO_WM_UNIT_INDEX" val="1"/>
  <p:tag name="KSO_WM_UNIT_TYPE" val="j"/>
  <p:tag name="KSO_WM_BEAUTIFY_FLAG" val="#wm#"/>
</p:tagLst>
</file>

<file path=ppt/tags/tag258.xml><?xml version="1.0" encoding="utf-8"?>
<p:tagLst xmlns:p="http://schemas.openxmlformats.org/presentationml/2006/main">
  <p:tag name="KSO_WM_UNIT_INDEX" val="4"/>
  <p:tag name="KSO_WM_UNIT_TYPE" val="j"/>
  <p:tag name="KSO_WM_BEAUTIFY_FLAG" val="#wm#"/>
</p:tagLst>
</file>

<file path=ppt/tags/tag259.xml><?xml version="1.0" encoding="utf-8"?>
<p:tagLst xmlns:p="http://schemas.openxmlformats.org/presentationml/2006/main">
  <p:tag name="KSO_WM_UNIT_INDEX" val="5"/>
  <p:tag name="KSO_WM_UNIT_TYPE" val="j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0"/>
</p:tagLst>
</file>

<file path=ppt/tags/tag261.xml><?xml version="1.0" encoding="utf-8"?>
<p:tagLst xmlns:p="http://schemas.openxmlformats.org/presentationml/2006/main">
  <p:tag name="KSO_WM_BEAUTIFY_FLAG" val="#wm#"/>
  <p:tag name="KSO_WM_TEMPLATE_CATEGORY" val="custom"/>
  <p:tag name="KSO_WM_TEMPLATE_INDEX" val="20238617"/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SLIDE_INDEX" val="8"/>
  <p:tag name="KSO_WM_SLIDE_ID" val="custom20238617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26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63.xml><?xml version="1.0" encoding="utf-8"?>
<p:tagLst xmlns:p="http://schemas.openxmlformats.org/presentationml/2006/main">
  <p:tag name="KSO_WM_BEAUTIFY_FLAG" val="#wm#"/>
  <p:tag name="KSO_WM_TEMPLATE_CATEGORY" val="custom"/>
  <p:tag name="KSO_WM_TEMPLATE_INDEX" val="20238617"/>
</p:tagLst>
</file>

<file path=ppt/tags/tag264.xml><?xml version="1.0" encoding="utf-8"?>
<p:tagLst xmlns:p="http://schemas.openxmlformats.org/presentationml/2006/main">
  <p:tag name="KSO_WM_UNIT_INDEX" val="5"/>
  <p:tag name="KSO_WM_UNIT_TYPE" val="j"/>
  <p:tag name="KSO_WM_BEAUTIFY_FLAG" val="#wm#"/>
</p:tagLst>
</file>

<file path=ppt/tags/tag265.xml><?xml version="1.0" encoding="utf-8"?>
<p:tagLst xmlns:p="http://schemas.openxmlformats.org/presentationml/2006/main">
  <p:tag name="KSO_WM_UNIT_INDEX" val="2"/>
  <p:tag name="KSO_WM_UNIT_TYPE" val="j"/>
  <p:tag name="KSO_WM_BEAUTIFY_FLAG" val="#wm#"/>
</p:tagLst>
</file>

<file path=ppt/tags/tag266.xml><?xml version="1.0" encoding="utf-8"?>
<p:tagLst xmlns:p="http://schemas.openxmlformats.org/presentationml/2006/main">
  <p:tag name="KSO_WM_UNIT_INDEX" val="3"/>
  <p:tag name="KSO_WM_UNIT_TYPE" val="j"/>
  <p:tag name="KSO_WM_BEAUTIFY_FLAG" val="#wm#"/>
</p:tagLst>
</file>

<file path=ppt/tags/tag267.xml><?xml version="1.0" encoding="utf-8"?>
<p:tagLst xmlns:p="http://schemas.openxmlformats.org/presentationml/2006/main">
  <p:tag name="KSO_WM_UNIT_INDEX" val="4"/>
  <p:tag name="KSO_WM_UNIT_TYPE" val="j"/>
  <p:tag name="KSO_WM_BEAUTIFY_FLAG" val="#wm#"/>
</p:tagLst>
</file>

<file path=ppt/tags/tag268.xml><?xml version="1.0" encoding="utf-8"?>
<p:tagLst xmlns:p="http://schemas.openxmlformats.org/presentationml/2006/main">
  <p:tag name="KSO_WM_UNIT_TEXT" val="2.可加热的仪器&#13;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3.0"/>
  <p:tag name="KSO_WM_BEAUTIFY_FLAG" val="#wm#"/>
  <p:tag name="KSO_WM_UNIT_INDEX" val="1"/>
  <p:tag name="KSO_WM_UNIT_TYPE" val="a"/>
  <p:tag name="KSO_WM_UNIT_PRESET_TEXT" val="单击此处编辑母版标题样式"/>
  <p:tag name="KSO_WM_UNIT_ID" val="_7*a*1"/>
  <p:tag name="KSO_WM_UNIT_ISNUMDGMTITLE" val="0"/>
  <p:tag name="KSO_WM_UNIT_NOCLEAR" val="0"/>
  <p:tag name="KSO_WM_UNIT_ISCONTENTSTITLE" val="0"/>
  <p:tag name="KSO_WM_UNIT_VALUE" val="20"/>
</p:tagLst>
</file>

<file path=ppt/tags/tag269.xml><?xml version="1.0" encoding="utf-8"?>
<p:tagLst xmlns:p="http://schemas.openxmlformats.org/presentationml/2006/main">
  <p:tag name="KSO_WM_BEAUTIFY_FLAG" val="#wm#"/>
  <p:tag name="KSO_WM_TEMPLATE_CATEGORY" val="custom"/>
  <p:tag name="KSO_WM_TEMPLATE_INDEX" val="20238617"/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SLIDE_INDEX" val="8"/>
  <p:tag name="KSO_WM_SLIDE_ID" val="custom20238617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71.xml><?xml version="1.0" encoding="utf-8"?>
<p:tagLst xmlns:p="http://schemas.openxmlformats.org/presentationml/2006/main">
  <p:tag name="KSO_WM_BEAUTIFY_FLAG" val="#wm#"/>
  <p:tag name="KSO_WM_TEMPLATE_CATEGORY" val="custom"/>
  <p:tag name="KSO_WM_TEMPLATE_INDEX" val="20238617"/>
</p:tagLst>
</file>

<file path=ppt/tags/tag272.xml><?xml version="1.0" encoding="utf-8"?>
<p:tagLst xmlns:p="http://schemas.openxmlformats.org/presentationml/2006/main">
  <p:tag name="KSO_WM_BEAUTIFY_FLAG" val="#wm#"/>
  <p:tag name="KSO_WM_TEMPLATE_CATEGORY" val="custom"/>
  <p:tag name="KSO_WM_TEMPLATE_INDEX" val="20238617"/>
</p:tagLst>
</file>

<file path=ppt/tags/tag27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74.xml><?xml version="1.0" encoding="utf-8"?>
<p:tagLst xmlns:p="http://schemas.openxmlformats.org/presentationml/2006/main">
  <p:tag name="KSO_WM_BEAUTIFY_FLAG" val="#wm#"/>
  <p:tag name="KSO_WM_TEMPLATE_CATEGORY" val="custom"/>
  <p:tag name="KSO_WM_TEMPLATE_INDEX" val="20238617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NDEX" val="1"/>
  <p:tag name="KSO_WM_UNIT_TYPE" val="j"/>
</p:tagLst>
</file>

<file path=ppt/tags/tag276.xml><?xml version="1.0" encoding="utf-8"?>
<p:tagLst xmlns:p="http://schemas.openxmlformats.org/presentationml/2006/main">
  <p:tag name="KSO_WM_BEAUTIFY_FLAG" val="#wm#"/>
  <p:tag name="KSO_WM_TEMPLATE_CATEGORY" val="custom"/>
  <p:tag name="KSO_WM_TEMPLATE_INDEX" val="20238617"/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SLIDE_INDEX" val="8"/>
  <p:tag name="KSO_WM_SLIDE_ID" val="custom20238617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277.xml><?xml version="1.0" encoding="utf-8"?>
<p:tagLst xmlns:p="http://schemas.openxmlformats.org/presentationml/2006/main">
  <p:tag name="KSO_WM_UNIT_INDEX" val="6"/>
  <p:tag name="KSO_WM_UNIT_TYPE" val="j"/>
  <p:tag name="KSO_WM_BEAUTIFY_FLAG" val="#wm#"/>
</p:tagLst>
</file>

<file path=ppt/tags/tag278.xml><?xml version="1.0" encoding="utf-8"?>
<p:tagLst xmlns:p="http://schemas.openxmlformats.org/presentationml/2006/main">
  <p:tag name="KSO_WM_UNIT_INDEX" val="3"/>
  <p:tag name="KSO_WM_UNIT_TYPE" val="j"/>
  <p:tag name="KSO_WM_BEAUTIFY_FLAG" val="#wm#"/>
</p:tagLst>
</file>

<file path=ppt/tags/tag279.xml><?xml version="1.0" encoding="utf-8"?>
<p:tagLst xmlns:p="http://schemas.openxmlformats.org/presentationml/2006/main">
  <p:tag name="KSO_WM_UNIT_INDEX" val="4"/>
  <p:tag name="KSO_WM_UNIT_TYPE" val="j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INDEX" val="5"/>
  <p:tag name="KSO_WM_UNIT_TYPE" val="j"/>
  <p:tag name="KSO_WM_BEAUTIFY_FLAG" val="#wm#"/>
</p:tagLst>
</file>

<file path=ppt/tags/tag281.xml><?xml version="1.0" encoding="utf-8"?>
<p:tagLst xmlns:p="http://schemas.openxmlformats.org/presentationml/2006/main">
  <p:tag name="KSO_WM_UNIT_INDEX" val="2"/>
  <p:tag name="KSO_WM_UNIT_TYPE" val="j"/>
  <p:tag name="KSO_WM_BEAUTIFY_FLAG" val="#wm#"/>
</p:tagLst>
</file>

<file path=ppt/tags/tag282.xml><?xml version="1.0" encoding="utf-8"?>
<p:tagLst xmlns:p="http://schemas.openxmlformats.org/presentationml/2006/main">
  <p:tag name="KSO_WM_UNIT_INDEX" val="8"/>
  <p:tag name="KSO_WM_UNIT_TYPE" val="j"/>
  <p:tag name="KSO_WM_BEAUTIFY_FLAG" val="#wm#"/>
</p:tagLst>
</file>

<file path=ppt/tags/tag283.xml><?xml version="1.0" encoding="utf-8"?>
<p:tagLst xmlns:p="http://schemas.openxmlformats.org/presentationml/2006/main">
  <p:tag name="KSO_WM_UNIT_INDEX" val="7"/>
  <p:tag name="KSO_WM_UNIT_TYPE" val="j"/>
  <p:tag name="KSO_WM_BEAUTIFY_FLAG" val="#wm#"/>
</p:tagLst>
</file>

<file path=ppt/tags/tag284.xml><?xml version="1.0" encoding="utf-8"?>
<p:tagLst xmlns:p="http://schemas.openxmlformats.org/presentationml/2006/main">
  <p:tag name="KSO_WM_UNIT_TEXT" val="3.常用计量仪器&#13;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3.0"/>
  <p:tag name="KSO_WM_BEAUTIFY_FLAG" val="#wm#"/>
  <p:tag name="KSO_WM_UNIT_INDEX" val="1"/>
  <p:tag name="KSO_WM_UNIT_TYPE" val="a"/>
  <p:tag name="KSO_WM_UNIT_PRESET_TEXT" val="单击此处编辑母版标题样式"/>
  <p:tag name="KSO_WM_UNIT_ID" val="_7*a*1"/>
  <p:tag name="KSO_WM_UNIT_ISNUMDGMTITLE" val="0"/>
  <p:tag name="KSO_WM_UNIT_NOCLEAR" val="0"/>
  <p:tag name="KSO_WM_UNIT_ISCONTENTSTITLE" val="0"/>
  <p:tag name="KSO_WM_UNIT_VALUE" val="20"/>
</p:tagLst>
</file>

<file path=ppt/tags/tag285.xml><?xml version="1.0" encoding="utf-8"?>
<p:tagLst xmlns:p="http://schemas.openxmlformats.org/presentationml/2006/main">
  <p:tag name="KSO_WM_BEAUTIFY_FLAG" val="#wm#"/>
  <p:tag name="KSO_WM_TEMPLATE_CATEGORY" val="custom"/>
  <p:tag name="KSO_WM_TEMPLATE_INDEX" val="20238617"/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SLIDE_INDEX" val="8"/>
  <p:tag name="KSO_WM_SLIDE_ID" val="custom20238617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286.xml><?xml version="1.0" encoding="utf-8"?>
<p:tagLst xmlns:p="http://schemas.openxmlformats.org/presentationml/2006/main">
  <p:tag name="KSO_WM_BEAUTIFY_FLAG" val="#wm#"/>
  <p:tag name="KSO_WM_TEMPLATE_CATEGORY" val="custom"/>
  <p:tag name="KSO_WM_TEMPLATE_INDEX" val="20238617"/>
</p:tagLst>
</file>

<file path=ppt/tags/tag28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88.xml><?xml version="1.0" encoding="utf-8"?>
<p:tagLst xmlns:p="http://schemas.openxmlformats.org/presentationml/2006/main">
  <p:tag name="KSO_WM_BEAUTIFY_FLAG" val="#wm#"/>
  <p:tag name="KSO_WM_TEMPLATE_CATEGORY" val="custom"/>
  <p:tag name="KSO_WM_TEMPLATE_INDEX" val="20238617"/>
</p:tagLst>
</file>

<file path=ppt/tags/tag289.xml><?xml version="1.0" encoding="utf-8"?>
<p:tagLst xmlns:p="http://schemas.openxmlformats.org/presentationml/2006/main">
  <p:tag name="KSO_WM_UNIT_INDEX" val="2"/>
  <p:tag name="KSO_WM_UNIT_TYPE" val="j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TEXT" val="4.分离提纯仪器&#13;&#13;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3.0"/>
  <p:tag name="KSO_WM_BEAUTIFY_FLAG" val="#wm#"/>
  <p:tag name="KSO_WM_UNIT_INDEX" val="1"/>
  <p:tag name="KSO_WM_UNIT_TYPE" val="a"/>
  <p:tag name="KSO_WM_UNIT_PRESET_TEXT" val="单击此处编辑母版标题样式"/>
  <p:tag name="KSO_WM_UNIT_ID" val="_7*a*1"/>
  <p:tag name="KSO_WM_UNIT_ISNUMDGMTITLE" val="0"/>
  <p:tag name="KSO_WM_UNIT_NOCLEAR" val="0"/>
  <p:tag name="KSO_WM_UNIT_ISCONTENTSTITLE" val="0"/>
  <p:tag name="KSO_WM_UNIT_VALUE" val="20"/>
</p:tagLst>
</file>

<file path=ppt/tags/tag291.xml><?xml version="1.0" encoding="utf-8"?>
<p:tagLst xmlns:p="http://schemas.openxmlformats.org/presentationml/2006/main">
  <p:tag name="KSO_WM_BEAUTIFY_FLAG" val="#wm#"/>
  <p:tag name="KSO_WM_TEMPLATE_CATEGORY" val="custom"/>
  <p:tag name="KSO_WM_TEMPLATE_INDEX" val="20238617"/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SLIDE_INDEX" val="8"/>
  <p:tag name="KSO_WM_SLIDE_ID" val="custom20238617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292.xml><?xml version="1.0" encoding="utf-8"?>
<p:tagLst xmlns:p="http://schemas.openxmlformats.org/presentationml/2006/main">
  <p:tag name="KSO_WM_UNIT_INDEX" val="2"/>
  <p:tag name="KSO_WM_UNIT_TYPE" val="j"/>
  <p:tag name="KSO_WM_BEAUTIFY_FLAG" val="#wm#"/>
</p:tagLst>
</file>

<file path=ppt/tags/tag293.xml><?xml version="1.0" encoding="utf-8"?>
<p:tagLst xmlns:p="http://schemas.openxmlformats.org/presentationml/2006/main">
  <p:tag name="KSO_WM_UNIT_INDEX" val="7"/>
  <p:tag name="KSO_WM_UNIT_TYPE" val="j"/>
  <p:tag name="KSO_WM_BEAUTIFY_FLAG" val="#wm#"/>
</p:tagLst>
</file>

<file path=ppt/tags/tag294.xml><?xml version="1.0" encoding="utf-8"?>
<p:tagLst xmlns:p="http://schemas.openxmlformats.org/presentationml/2006/main">
  <p:tag name="KSO_WM_UNIT_INDEX" val="3"/>
  <p:tag name="KSO_WM_UNIT_TYPE" val="j"/>
  <p:tag name="KSO_WM_BEAUTIFY_FLAG" val="#wm#"/>
</p:tagLst>
</file>

<file path=ppt/tags/tag295.xml><?xml version="1.0" encoding="utf-8"?>
<p:tagLst xmlns:p="http://schemas.openxmlformats.org/presentationml/2006/main">
  <p:tag name="KSO_WM_UNIT_INDEX" val="4"/>
  <p:tag name="KSO_WM_UNIT_TYPE" val="j"/>
  <p:tag name="KSO_WM_BEAUTIFY_FLAG" val="#wm#"/>
</p:tagLst>
</file>

<file path=ppt/tags/tag296.xml><?xml version="1.0" encoding="utf-8"?>
<p:tagLst xmlns:p="http://schemas.openxmlformats.org/presentationml/2006/main">
  <p:tag name="KSO_WM_UNIT_INDEX" val="6"/>
  <p:tag name="KSO_WM_UNIT_TYPE" val="j"/>
  <p:tag name="KSO_WM_BEAUTIFY_FLAG" val="#wm#"/>
</p:tagLst>
</file>

<file path=ppt/tags/tag297.xml><?xml version="1.0" encoding="utf-8"?>
<p:tagLst xmlns:p="http://schemas.openxmlformats.org/presentationml/2006/main">
  <p:tag name="KSO_WM_UNIT_INDEX" val="5"/>
  <p:tag name="KSO_WM_UNIT_TYPE" val="j"/>
  <p:tag name="KSO_WM_BEAUTIFY_FLAG" val="#wm#"/>
</p:tagLst>
</file>

<file path=ppt/tags/tag298.xml><?xml version="1.0" encoding="utf-8"?>
<p:tagLst xmlns:p="http://schemas.openxmlformats.org/presentationml/2006/main">
  <p:tag name="KSO_WM_UNIT_TEXT" val="5.夹持仪器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3.0"/>
  <p:tag name="KSO_WM_BEAUTIFY_FLAG" val="#wm#"/>
  <p:tag name="KSO_WM_UNIT_INDEX" val="1"/>
  <p:tag name="KSO_WM_UNIT_TYPE" val="a"/>
  <p:tag name="KSO_WM_UNIT_PRESET_TEXT" val="单击此处编辑母版标题样式"/>
  <p:tag name="KSO_WM_UNIT_ID" val="_7*a*1"/>
  <p:tag name="KSO_WM_UNIT_ISNUMDGMTITLE" val="0"/>
  <p:tag name="KSO_WM_UNIT_NOCLEAR" val="0"/>
  <p:tag name="KSO_WM_UNIT_ISCONTENTSTITLE" val="0"/>
  <p:tag name="KSO_WM_UNIT_VALUE" val="20"/>
</p:tagLst>
</file>

<file path=ppt/tags/tag299.xml><?xml version="1.0" encoding="utf-8"?>
<p:tagLst xmlns:p="http://schemas.openxmlformats.org/presentationml/2006/main">
  <p:tag name="KSO_WM_BEAUTIFY_FLAG" val="#wm#"/>
  <p:tag name="KSO_WM_TEMPLATE_CATEGORY" val="custom"/>
  <p:tag name="KSO_WM_TEMPLATE_INDEX" val="20238617"/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SLIDE_INDEX" val="8"/>
  <p:tag name="KSO_WM_SLIDE_ID" val="custom20238617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301.xml><?xml version="1.0" encoding="utf-8"?>
<p:tagLst xmlns:p="http://schemas.openxmlformats.org/presentationml/2006/main">
  <p:tag name="KSO_WM_BEAUTIFY_FLAG" val="#wm#"/>
  <p:tag name="KSO_WM_TEMPLATE_CATEGORY" val="custom"/>
  <p:tag name="KSO_WM_TEMPLATE_INDEX" val="20238617"/>
</p:tagLst>
</file>

<file path=ppt/tags/tag302.xml><?xml version="1.0" encoding="utf-8"?>
<p:tagLst xmlns:p="http://schemas.openxmlformats.org/presentationml/2006/main">
  <p:tag name="resource_record_key" val="{&quot;65&quot;:[20238617],&quot;71&quot;:[76235680137]}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PS">
  <a:themeElements>
    <a:clrScheme name="">
      <a:dk1>
        <a:srgbClr val="000000"/>
      </a:dk1>
      <a:lt1>
        <a:srgbClr val="FFFFFF"/>
      </a:lt1>
      <a:dk2>
        <a:srgbClr val="302F16"/>
      </a:dk2>
      <a:lt2>
        <a:srgbClr val="FBFBF6"/>
      </a:lt2>
      <a:accent1>
        <a:srgbClr val="679A71"/>
      </a:accent1>
      <a:accent2>
        <a:srgbClr val="A6BB80"/>
      </a:accent2>
      <a:accent3>
        <a:srgbClr val="B8B163"/>
      </a:accent3>
      <a:accent4>
        <a:srgbClr val="46A6A4"/>
      </a:accent4>
      <a:accent5>
        <a:srgbClr val="D2DA54"/>
      </a:accent5>
      <a:accent6>
        <a:srgbClr val="6661A5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简约风通用箭头职场办公">
  <a:themeElements>
    <a:clrScheme name="">
      <a:dk1>
        <a:srgbClr val="000000"/>
      </a:dk1>
      <a:lt1>
        <a:srgbClr val="FFFFFF"/>
      </a:lt1>
      <a:dk2>
        <a:srgbClr val="331616"/>
      </a:dk2>
      <a:lt2>
        <a:srgbClr val="FFFFFF"/>
      </a:lt2>
      <a:accent1>
        <a:srgbClr val="823938"/>
      </a:accent1>
      <a:accent2>
        <a:srgbClr val="475A91"/>
      </a:accent2>
      <a:accent3>
        <a:srgbClr val="738098"/>
      </a:accent3>
      <a:accent4>
        <a:srgbClr val="B0D0CA"/>
      </a:accent4>
      <a:accent5>
        <a:srgbClr val="90AEBA"/>
      </a:accent5>
      <a:accent6>
        <a:srgbClr val="4C8E95"/>
      </a:accent6>
      <a:hlink>
        <a:srgbClr val="0026E5"/>
      </a:hlink>
      <a:folHlink>
        <a:srgbClr val="7E1FAD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829</Words>
  <Application>WPS 演示</Application>
  <PresentationFormat>宽屏</PresentationFormat>
  <Paragraphs>161</Paragraphs>
  <Slides>25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Arial</vt:lpstr>
      <vt:lpstr>宋体</vt:lpstr>
      <vt:lpstr>Wingdings</vt:lpstr>
      <vt:lpstr>Wingdings</vt:lpstr>
      <vt:lpstr>微软雅黑</vt:lpstr>
      <vt:lpstr>Times New Roman</vt:lpstr>
      <vt:lpstr>Times New Roman</vt:lpstr>
      <vt:lpstr>Arial Unicode MS</vt:lpstr>
      <vt:lpstr>Calibri</vt:lpstr>
      <vt:lpstr>WPS</vt:lpstr>
      <vt:lpstr>1_WPS</vt:lpstr>
      <vt:lpstr>1_简约风通用箭头职场办公</vt:lpstr>
      <vt:lpstr>化学实验基础（一）</vt:lpstr>
      <vt:lpstr>常用仪器的识别与使用</vt:lpstr>
      <vt:lpstr>2.可加热的仪器</vt:lpstr>
      <vt:lpstr>[试管加热液体]</vt:lpstr>
      <vt:lpstr>[试管加热固体]</vt:lpstr>
      <vt:lpstr>[灼烧固体]</vt:lpstr>
      <vt:lpstr>[蒸发结晶]</vt:lpstr>
      <vt:lpstr>PowerPoint 演示文稿</vt:lpstr>
      <vt:lpstr>PowerPoint 演示文稿</vt:lpstr>
      <vt:lpstr>PowerPoint 演示文稿</vt:lpstr>
      <vt:lpstr>3.常用计量仪器</vt:lpstr>
      <vt:lpstr>[溶液的配制]</vt:lpstr>
      <vt:lpstr>PowerPoint 演示文稿</vt:lpstr>
      <vt:lpstr>PowerPoint 演示文稿</vt:lpstr>
      <vt:lpstr>PowerPoint 演示文稿</vt:lpstr>
      <vt:lpstr>PowerPoint 演示文稿</vt:lpstr>
      <vt:lpstr>[滴定操作]</vt:lpstr>
      <vt:lpstr>PowerPoint 演示文稿</vt:lpstr>
      <vt:lpstr>4.分离提纯仪器</vt:lpstr>
      <vt:lpstr>PowerPoint 演示文稿</vt:lpstr>
      <vt:lpstr>[冷凝管的选择]</vt:lpstr>
      <vt:lpstr>PowerPoint 演示文稿</vt:lpstr>
      <vt:lpstr>5.夹持仪器</vt:lpstr>
      <vt:lpstr>6.其他仪器</vt:lpstr>
      <vt:lpstr>[干燥器的使用]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caicai</cp:lastModifiedBy>
  <cp:revision>163</cp:revision>
  <dcterms:created xsi:type="dcterms:W3CDTF">2019-06-19T02:08:00Z</dcterms:created>
  <dcterms:modified xsi:type="dcterms:W3CDTF">2025-11-19T01:05:43Z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145CA7EC687D407F9BF959716D758805_13</vt:lpwstr>
  </property>
</Properties>
</file>