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ink/ink4.xml" ContentType="application/inkml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ink/ink5.xml" ContentType="application/inkml+xml"/>
  <Override PartName="/ppt/tags/tag287.xml" ContentType="application/vnd.openxmlformats-officedocument.presentationml.tags+xml"/>
  <Override PartName="/ppt/ink/ink6.xml" ContentType="application/inkml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ink/ink7.xml" ContentType="application/inkml+xml"/>
  <Override PartName="/ppt/ink/ink8.xml" ContentType="application/inkml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ink/ink9.xml" ContentType="application/inkml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ink/ink10.xml" ContentType="application/inkml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sldIdLst>
    <p:sldId id="312" r:id="rId4"/>
    <p:sldId id="313" r:id="rId5"/>
    <p:sldId id="314" r:id="rId6"/>
    <p:sldId id="325" r:id="rId7"/>
    <p:sldId id="315" r:id="rId8"/>
    <p:sldId id="326" r:id="rId9"/>
    <p:sldId id="327" r:id="rId10"/>
    <p:sldId id="329" r:id="rId11"/>
    <p:sldId id="316" r:id="rId12"/>
    <p:sldId id="328" r:id="rId13"/>
    <p:sldId id="317" r:id="rId14"/>
    <p:sldId id="330" r:id="rId15"/>
    <p:sldId id="333" r:id="rId16"/>
    <p:sldId id="336" r:id="rId17"/>
    <p:sldId id="337" r:id="rId18"/>
    <p:sldId id="338" r:id="rId19"/>
    <p:sldId id="334" r:id="rId20"/>
    <p:sldId id="318" r:id="rId21"/>
    <p:sldId id="319" r:id="rId22"/>
    <p:sldId id="342" r:id="rId23"/>
    <p:sldId id="331" r:id="rId24"/>
    <p:sldId id="341" r:id="rId25"/>
    <p:sldId id="320" r:id="rId26"/>
    <p:sldId id="321" r:id="rId27"/>
    <p:sldId id="335" r:id="rId28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30" d="100"/>
          <a:sy n="30" d="100"/>
        </p:scale>
        <p:origin x="420" y="2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9T01:25:55.2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15756 6040 0,'0'0'0,"-5"-5"15,-3-2-15,-2 0 0,-2-2 0,-10-4 16,-6-1-16,-4 1 16,-2 2-16,-15-1 0,-6 4 15,2 1-15,2 1 0,-14 5 0,-2 6 16,4 4-16,2 2 0,-8 8 15,1 5-15,9 2 0,4 0 16,-5 12-16,4 7 0,9 0 16,6 1-16,-11 29 0,8 3 15,5-7-15,5-4 0,3 9 16,2 8-16,8-5 0,6-2 0,6 5 16,5 4-16,3-11 0,1-7 15,4 7-15,4 3 16,6-10-16,6-7 0,12 3 0,10 3 15,-2-15-15,-1-9 0,9-1 16,4-4-16,3-8 0,2-6 16,9 0-16,8-1 0,-9-6 15,-4-2-15,9-11 0,9-5 16,-5-2-16,-4-4 0,11-9 16,6-5-16,-10-1 0,-8 0 0,3-9 15,3-4-15,-10-3 0,-5 2 16,-1-10-16,-1-5 0,-6 1 15,-5 0-15,2-6 0,4-5 16,-11 0-16,-8 0 0,-3-1 16,-1-1-16,0 3 0,-2 3 15,-6-8-15,-3-4 0,-6 6 0,-2 3 16,-5-3-16,-4-3 16,-3 5-16,-1 6 0,-5-2 15,-2 0-15,-1 9 0,-1 5 0,-9-6 16,-6-3-16,-3 8 0,0 6 15,-8 2-15,-4 2 0,0 4 16,-2 2-16,-9 2 0,-7 4 16,4 4-16,1 5 0,-11 1 15,-7 1-15,1 5 0,-1 1 0,-14 7 16,-10 6-16,8 1 0,4 2 16,-12 5-16,-8 3 15,8 8-15,6 3 0,-4 12 0,-5 7 16,9 3-16,5 1 0,0 13 15,1 11-15,12 0 0,8 0 16,4 21-16,3 18 0,8 1 16,9 2-16,11-37 0,9-26 15,7-17-15</inkml:trace>
  <inkml:trace contextRef="#ctx0" brushRef="#br0" timeOffset="63933.5724">5018 5795 0,'0'0'0,"0"0"0,0 0 0,0 0 16,0 0-16,-18-18 0,18 18 15,0 0-15,-26-12 0,15 8 16,-2-1-16,0 1 0,-3 0 15,-4 0-15,-4-1 16,0 2-16,1 2 0,-9 0 0,-5 1 16,2 1-16,0-1 0,-9 2 15,-1 3-15,4 1 0,0 3 0,0 1 16,-1 0-16,3 2 0,1 0 16,-7 5-16,1 3 0,2-1 15,2-1-15,4 4 0,0 3 16,-1 2-16,1 1 0,-2 2 15,5-2-15,2 1 0,2 2 0,1-4 16,-1 1-16,5-1 16,4 0-16,0 0 0,3-1 0,0 1 15,0 0-15,2 0 0,1 1 16,2 1-16,1-1 0,-1-1 16,0 0-16,2 3 0,3 2 15,0 0-15,1 1 0,2 0 16,1 0-16,2 0 0,0 2 15,2-5-15,1-3 0,4 3 16,0 3-16,2-2 0,1 1 0,0-2 16,-2 1-16,1-4 0,-1 2 15,0 4-15,1 1 0,-1-7 16,-1 0-16,1 5 0,2-1 16,1-4-16,2-1 0,1 1 15,4-1-15,0-2 0,2-2 16,-1 1-16,0 3 0,7-3 15,0 0-15,3-2 0,0 0 16,-1-1-16,-2-1 0,6 1 16,3-1-16,5 3 0,-2-4 0,2 0 15,3 2-15,-3-1 0,-2 2 16,6-3-16,5 0 0,1-2 16,0-3-16,3 1 0,-1-1 15,0-1-15,0-2 0,11-2 16,0-2-16,0-3 0,-3-1 0,5-3 15,2-4-15,0-2 16,-1-2-16,36-4 0,-7 0 16,-11 1-16,-4 1 0,-4-4 0,-3-3 15,-1-1-15,-2 0 0,1 1 16,-1-1-16,-4-2 0,-3 1 16,3-5-16,1 0 0,-4-7 15,-3-3-15,0 0 0,-1-2 16,2-2-16,-3 0 0,4-4 15,1-1-15,-8 0 0,-9 1 0,1-3 16,2-2-16,-10-1 16,-4-1-16,-2-2 0,-2-3 0,-4 1 15,0-2-15,-10 4 16,-1 1-16,-4 0 0,-2-3 0,-5 4 16,-2-1-16,-7 1 0,-6 0 15,-9-2-15,-6-4 0,-8 1 16,-5-1-16,-10 3 0,-6 1 15,4 5-15,3 2 0,-10 1 16,-4 2-16,-5 6 0,-1 6 16,-3 3-16,-4 3 0,3 0 0,-1 3 15,-11 2-15,-6 1 0,4 7 16,1 4-16,-8 4 0,-2 3 16,-4 5-16,-2 1 0,-7 10 15,-8 6-15,4 5 0,1 3 16,-4 9-16,-3 5 0,2 1 15,2 2-15,0 12 0,-1 7 16,3 3-16,0 1 0,1 18 16,1 12-16,5 2 0,8 2 0,-7 15 15,-2 12-15,14-7 0,9-4 16,28-36-16,15-27 0,14-19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9T01:53:40.1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7487 13622 0,'0'0'0,"0"0"0,0 0 15,-11-28-15,6 16 0,-6-6 16,-2-2-16,-6-8 0,-2-1 15,-3-1-15,-2-3 0,-1 2 16,1 2-16,-8-7 0,-1 1 16,-6-5-16,-2 1 0,-2 1 15,0-1-15,-8-1 0,1 4 0,-2 2 16,-4 3-16,2 1 0,1 1 16,-9 0-16,-1 4 0,-1 1 15,-3 3-15,-32-8 0,5 3 16,8 7-16,5 3 0,0 5 15,1 4-15,2 7 0,3 7 16,-7 0-16,-3 2 0,3 2 16,1 0-16,-9 6 0,-4 3 15,5 5-15,6 2 0,-3-2 16,-2 0-16,1 6 0,1 4 0,3 7 16,-1 4-16,11 4 0,7 1 15,-4 11-15,-2 6 16,12-3-16,6 0 0,10 3 15,9-1-15,1-3 0,4-3 0,3 5 16,3 2-16,5-4 0,4-3 16,6 7-16,4 5 0,3-4 15,4-4-15,1 7 0,5 3 16,-3-6-16,1-4 0,4 3 16,5 3-16,3-5 0,1-3 0,7-1 15,5-1-15,-4-1 0,0-2 16,9-2-16,3 1 15,3-10-15,-2-6 0,7-1 0,4-1 16,-1-9-16,0-5 0,5-4 16,4 0-16,0-2 0,0-1 15,5-3-15,3-3 0,4-5 16,0-4-16,7-4 0,6-3 16,3 2-16,5 2 0,7-6 15,5-1-15,-2 3 0,-2 2 0,1 5 16,4 3-16,-5-6 0,-5-3 15,-2-3-15,-1 1 0,-1-5 16,-3 0-16,-1-5 0,-2-2 16,-1-1-16,-3 0 0,-4-4 15,-1-3-15,-6-5 0,-4-3 16,0-2-16,0-3 0,0 2 16,-3 0-16,-2-4 0,-5-4 15,-2 2-15,-3 1 0,-1-2 0,2-1 16,-4 0-16,-3 2 0,-2-2 15,-4-1-15,-5 0 0,-3 1 16,-7-10-16,-3-6 0,-4-6 16,0-3-16,-7-3 0,-3-3 15,-5 4-15,-5 3 0,-3-8 16,-3-5-16,-3 8 0,1 6 16,-3-2-16,-3 0 0,-5 2 15,-3 2-15,-5-4 0,-4-3 16,-1 5-16,2 4 0,-8 0 15,-2 0-15,-2 8 0,-1 4 0,-6-1 16,-7 0-16,5 5 0,-1 6 16,-6-1-16,-5 0 0,-3 2 15,-4 3-15,-4 5 0,-4 5 16,0 4-16,3 2 0,-5 3 16,-2 0-16,-1 1 0,0 2 0,-9 8 15,-6 6-15,5 1 0,3 1 16,-6 1-16,-3 3 15,4 10-15,4 9 0,-8 6 16,-1 4-16,4 2 0,3 2 0,-4 4 16,-3 3-16,3 6 0,3 5 15,-19 16-15,-13 11 16,-15 27-16,-14 18 16,37-20-16,25-15 0,-9 26 0,-4 18 15,12-15-15,13-9 0,27-36 16,18-23-16,12-18 0</inkml:trace>
  <inkml:trace contextRef="#ctx0" brushRef="#br0" timeOffset="8549.2905">7304 12786 0,'0'0'0,"0"0"0,0 0 15,0 0-15,0 0 0,0 0 16,1 31-16,-1-31 15,-11 38-15,-5-11 0,-6 3 16,-3 1-16,-3-1 0,-13 12 0,-17 11 16,-5 0-16,-5-1 0,-19 14 15,-17 13-15,-11 7 0,5-4 16,-41 39-16,16-6 0,18-8 16,13-4-16,5 1 0,1 1 15,16-8-15,10-6 0,2-4 16,1-4-16,3-6 0,5-5 0,4-12 15,5-9-15,3-16 0,3-11 16,4-17-16,3-12 0,14 3 16,6-1-16,5 2 0</inkml:trace>
  <inkml:trace contextRef="#ctx0" brushRef="#br0" timeOffset="8848.8061">5168 13268 0,'0'0'0,"0"0"0,19 16 15,-9-5-15,2 2 0,11 15 0,7 8 16,5 6-16,4 4 15,17 24-15,5 9 0,7 11 0,-4-5 16,10 21-16,7 17 0,33 43 16,-6-12-16,-3 1 0,-3 2 15,-4-1-15,-3-1 0,7 27 16,5 20-16,-15 8 0,-10 5 0,-26-67 16,-17-46-16,-13-32 15</inkml:trace>
  <inkml:trace contextRef="#ctx0" brushRef="#br0" timeOffset="10101.0923">3920 12729 0,'0'0'0,"0"0"0,0 0 16,0 0-16,19 16 0,-19-16 15,18 12-15,-8-5 0,1 1 16,0 1-16,0 0 0,0 0 16,0 0-16,3 0 0,4 2 15,0-1-15,1-1 0,5 5 16,2-1-16,-3 0 0,1-1 0,2 1 16,0 2-16,-1-2 0,-1 0 15,7 3-15,1-1 0,-2 0 16,1 0-16,0 0 15,1 3-15,-3-1 0,-2-2 0,-1 0 16,2-1-16,-2 1 0,0 1 0,8 2 16,4 0-1,-10-4-15,3 0 0,7 1 0,0 0 16,0-1-16,-2-2 0,2-1 16,0 1-16,0-3 0,-2-2 0,4 0 15,3 0-15,-4-1 16,1 1-16,5 0 0,-2-1 15,1 0-15,-2-3 0,2 2 0,1 1 16,-4-1-16,-1 0 0,4 0 16,0-1-16,-1 1 15,-2-1-15,2-1 0,-2 0 16,-1 0-16,-1 0 0,0 0 16,3-2-16,-1-1 0,-2-1 0,9 0 15,0-2-15,-2 1 0,0-1 16,3 0-16,2-1 0,-4 1 15,-3 3-15,4-3 0,-3 0 16,0 0-16,0-1 0,-2-1 16,0-3-16,-1-1 15,-1-2-15,-8 4 0,-6 1 0,-4-5 16,-2-2-16,-10 1 0,-3 0 16,-5 5-16,0 1 0,-1 3 15</inkml:trace>
  <inkml:trace contextRef="#ctx0" brushRef="#br0" timeOffset="11166.1201">4014 12750 0,'0'0'16,"0"0"-16,0 0 0,0 0 0,0 0 16,0 0-16,0 0 15,25 10-15,-25-10 0,20 2 0,-20-2 16,32 2-16,-14-1 0,4-2 16,3 0-16,2 0 0,0-1 15,12-1-15,7-2 0,-4 2 16,0 1-16,16-2 0,3-2 15,-1 1-15,-3 1 0,13 0 16,2 1-16,-9 0 0,-6 0 0,15 0 16,2 0-16,-8 2 15,-10-1-15,17 0 0,3 1 16,-10-2-16,-6 1 0,34-4 16,-1-1-16,-14 3 0,-6 2 0,2-2 15,1-2-15,-10 1 0,-7 0 16,6 2-16,5 1 0,-8 1 15,-7-1-15,6 1 0,3 0 16,-11 0-16,-8 1 0,5-1 16,3-2-16,-4 2 0,-4 1 0,5-3 15,-2 0-15,-3 0 0,-5 0 16,1 1-16,0 1 16,-10-2-16,-6-1 0,5-1 15,4-4-15,-9 3 0,-6 1 0,7 0 16,2 1-16,-11 2 0,-1 0 15,1-1-15,0-2 0,-1 3 16,-2 3-16,3-3 0,-2-3 16,-2 2-16,1 2 0,0 0 15,3 0-15,-8 0 0,0 0 0,0 1 16,0 1-16,-1 0 0,-2 2 16,0 0-16,0 1 15,1 0-15,-3 0 0,3 2 16,0-2-16,-2 0 0,2 1 0,-1 0 15,0 1-15,0 1 0,2-1 16,-1 0-16,-1 1 0,-1 1 16,0-1-16,0 0 0,-1 1 15,-1-1-15,1-1 0,-4 2 16,-2 3-16,2-3 16,0 2-16,-2 0 0,-2 0 0,-1 1 15,-2 0-15,-2 4 16,-1 2-16,1-1 0,1 1 0,-3-1 15,-2 0-15,-1-1 0,-1 0 16,-1 2-16,0 1 0,-1 0 16,1 0-16,0 1 0,-1 0 15,0 2-15,0 1 0,-4 3 16,-1-1-16,1-1 0,2-1 0,1 1 16,3-1-16,0 1 0,1 0 15,-2-1-15,-2-1 0,1 1 16,2-3-16,-4-1 15,-5-1-15,-8-5 16,-7-3-16,7-2 0,7-2 0,4 0 16</inkml:trace>
  <inkml:trace contextRef="#ctx0" brushRef="#br0" timeOffset="11319.6803">6276 13391 0,'0'0'0,"0"0"0,0 0 16,0 0-16</inkml:trace>
  <inkml:trace contextRef="#ctx0" brushRef="#br0" timeOffset="12165.5859">5270 11264 0,'0'0'0,"0"0"16,0 0-16,0 0 0,0 0 0,0 0 15,-23 0-15,23 0 0,0 0 16,0 0-16,-22 13 0,22-13 15,-10 12-15,5-5 0,1 1 16,0 1-16,1 1 0,0 2 16,-2 3-16,2-2 0,0 0 0,2 0 15,-3 1-15,2 4 0,1 2 16,-2 8-16,-1 1 16,0 0-16,2 0 0,-1 2 0,-2 3 15,1 4-15,0-4 0,-3 5 16,-1 2-16,1-2 0,0-3 0,-4 9 15,0 0-15,3-8 16,1-7-16,1-6 0,1-5 16,2-5-16</inkml:trace>
  <inkml:trace contextRef="#ctx0" brushRef="#br0" timeOffset="12584.0117">5600 11808 0,'0'0'0,"0"0"0,0 0 0,0 0 16,0 0-16,0 0 0,0 0 16,0 0-16,-14 26 0,14-26 15,-18 21-15,18-21 0,-30 27 16,6-11-16,-2 1 0,-3 1 0,0-1 16,-19 8-16,-3 3 0,-8 8 15,-1 1-15,-12 9 0,-2 0 16,3-3-16,3-1 0,-13 10 15,1 4-15,-1 1 0,12-6 0,-23 24 16,12-5-16,12-13 16,7-10-16,8-6 0,6-3 15,15-13-15,10-7 0,6-5 16</inkml:trace>
  <inkml:trace contextRef="#ctx0" brushRef="#br0" timeOffset="13251.931">5512 11777 0,'0'0'0,"0"0"0,0 0 0,0 0 16,27-4-16,-27 4 0,28-1 15,-28 1-15,37 0 0,-12 1 16,2-1-16,3 1 0,5 0 15,10 3-15,4 2 0,2 0 16,-2 0-16,16 4 0,4 0 16,4 3-16,-6 1 0,11 3 15,0 2-15,-7 0 0,-3-1 16,0-1-16,1-1 0,-3 0 0,-10-3 16,19 3-16,-8-1 15,-12-2-15,-9-2 0,-2-2 0,-1-3 16,-23-2-16,-2-1 0,3 1 15,3-1-15,-2-1 0,-2 1 0,-1-3 16,-2 0-16,-5-2 16,-1 0-16,-4 1 15,-3 0-15,-1 0 0,-1 1 0,-2 0 16,-5 0-16,0 2 0,-2 1 0,-4 0 16,-2 0-16,-2 1 0,-2 1 15,-2 0-15,0 3 16,-4 0-16,-1 1 0,-2 1 15,-2 1-15,-2 1 0,0 2 0,-7-1 16,1 1-16,-12 4 0,-2 1 16,-3 0-16,0 0 0,-1 0 15,0 0-15,-10 5 0,-3 2 16,0-1-16,1 0 0,-10 6 16,2 1-16,2-6 0,1-3 0,-29 10 15,9-3-15,30-9 16,19-6-16,12-5 0</inkml:trace>
  <inkml:trace contextRef="#ctx0" brushRef="#br0" timeOffset="13832.2023">5487 11885 0,'0'0'0,"0"0"0,0 0 15,-21 12-15,21-12 0,-22 12 0,22-12 16,-30 17-16,8-7 0,-2 3 16,-3 2-16,-5 0 0,-2 2 0,-12 6 15,-3 4-15,-8 6 0,0-1 16,-13 7-16,0-2 0,2 1 16,5-1-16,-10 4 0,4-1 15,-1 2-15,4-4 0,1 0 16,3-1-16,8-4 0,8-4 15,-18 9-15,7-5 0,16-7 16,4-5-16,15-5 16,9-5-16,10-7 0,0 0 0,3-2 15,1 1-15,3-3 0,2-1 0,13-1 16,11-1-16,-3-1 16,2 0-16,6 0 0,6-3 0,3 0 15,5 0-15,16 0 16,2 0-16,-1 0 0,-2 2 0,14-1 15,4 3-15,0 2 0,0 1 16,41 4-16,-6 2 0,-8 4 16,-5 4-16,2-1 0,0-2 15,-4 3-15,-3 1 0,-30-4 16,-24-4-16,-13-2 0</inkml:trace>
  <inkml:trace contextRef="#ctx0" brushRef="#br0" timeOffset="14216.2564">5528 12147 0,'0'0'15,"23"3"-15,4 1 0,4 0 16,5 3-16,15 5 0,21 6 16,-6-1-16,-18-5 0,-12-2 15</inkml:trace>
  <inkml:trace contextRef="#ctx0" brushRef="#br0" timeOffset="17199.0208">8142 15409 0,'0'0'0,"0"0"0,0 0 15,-14 17-15,14-17 0,-18 21 16,2-5-16,-1 3 0,-1 2 0,-15 12 16,-4 6-16,-1-1 15,0 2-15,-10 12 0,-2 4 0,-8 10 16,1 2-16,-11 13 0,3 1 16,-6 6-16,2-5 0,-29 36 15,5-9-15,10-13 0,6-11 16,3 0-16,3 1 0,3-6 15,2-3-15,-5-2 0,-2-2 16,5-13-16,3-10 0,5-10 16,4-8-16,15-11 0,13-9 0,8-5 15,7-1-15,4-3 0</inkml:trace>
  <inkml:trace contextRef="#ctx0" brushRef="#br0" timeOffset="17566.237">6972 15131 0,'0'0'0,"0"0"0,0 0 15,11-17-15,-11 17 0,0 0 0,18-13 16,-12 9-16,1 1 0,-1 1 16,1 0-16,1 3 0,-1 2 15,3 5-15,3 5 0,2 6 16,4 8-16,12 20 15,4 12-15,1 8 0,3 6 0,7 29 16,7 29-16,0 26 0,-2 21 16,-13 97-16,-23-1 0,-7-85 15,-1-59-15,-3-42 0</inkml:trace>
  <inkml:trace contextRef="#ctx0" brushRef="#br0" timeOffset="26099.3607">10808 7932 0,'0'0'0,"0"0"0,0 0 0,0 0 16,0 0-16,20 13 0,-20-13 15,0 0-15,22 4 0,-22-4 0,20 7 16,-8-3-16,2 0 0,-1-1 15,1 0-15,0 2 16,1-1-16,1 3 0,2-1 16,0 0-16,-1 0 0,6 3 0,-1-2 15,-2 2-15,-1 0 0,2 0 16,1 0-16,0 0 0,1-1 16,-1 2-16,-1 0 0,-1 0 15,0 1-15,1-1 0,1 1 16,0 0-16,0 2 0,0-1 15,1 0-15,4 0 0,-3-3 0,2 1 16,3 1-16,-2-2 0,-1 0 16,0-1-16,1-1 0,-1 0 15,1-2-15,-1-1 0,1-1 16,-1-2-16,1 0 0,1 1 16,4-2-16,-2 0 0,0 0 15,0-3-15,0-1 0,1 0 16,0-2-16,-1-2 0,-2-1 15,-1 1-15,0 1 0,2-3 16,0-2-16,-3 0 0,0-1 0,-2-2 16,0-1-16,-4 4 0,0-1 15,3-4-15,-1 0 16,-3 1-16,0 1 0,-1-3 0,1-1 16,0 0-16,-1 1 0,1-5 15,-1-2-15,-1 0 0,-3-2 16,1 0-16,1 2 0,-2 0 15,-1-1-15,3-1 0,0-2 16,0 1-16,-2 3 0,1-4 16,2-3-16,-2 0 0,0 0 0,-2-1 15,-1-1-15,0 4 0,0 1 16,-1-3-16,0-2 0,2 0 16,0 1-16,-1-1 0,-2-1 15,0 2-15,0 2 0,0-9 16,-2-2-16,0 4 0,-1 3 0,-4-3 15,-1 1-15,2 0 0,0 0 16,-2 0-16,-2-1 16,-1 1-16,-1 2 0,-1-1 0,-2 1 15,-1-1-15,-2 2 0,-2-3 16,0 1-16,-1 2 0,-1 1 16,-1-2-16,-1-2 0,2 4 15,1 4-15,-2-2 0,-2-1 16,-2 0-16,-1 2 0,-1 1 15,-3-1-15,3 0 0,2 0 0,0 3 16,-1 4-16,-2-3 0,-2-1 16,-1-1-16,-1 0 0,2 4 15,2 3-15,-2 1 0,-1-1 16,-2-1-16,0-1 0,-2 3 16,0-1-16,-1 3 0,2 1 15,-3 1-15,-2 1 0,2 1 16,0 1-16,-4 0 0,-4 2 15,3 2-15,1 3 0,-3-1 16,-4 0-16,3 3 0,1 2 0,-2 0 16,-3 0-16,4 1 0,1 0 15,0 3-15,-2 4 0,4 1 16,3 2-16,-1 0 0,0 0 16,0 1-16,-1-1 0,1 3 15,2 4-15,-2-1 0,0-3 0,0 7 16,0 1-16,1 0 15,1-1-15,-3-1 0,-3 2 16,1 3-16,3 3 0,-1 0 16,0 0-16,-1-1 0,0 1 0,3 2 15,2 2-15,0-2 0,-2-2 16,2 4-16,2 2 0,2-3 16,3-1-16,0 4 0,1 0 15,1 0-15,2-1 0,-2 4 16,0 3-16,1-4 0,3-1 0,0 1 15,3 2-15,1 0 0,1 1 16,-1-2-16,1-1 0,-1 0 16,-1-1-16,2 1 0,3 2 15,-1 0-15,0 1 0,0 1 16,0-1-16,0-1 0,2-3 16,0 3-16,3 2 0,-1-2 15,2-3-15,1 4 0,1 0 16,-1-3-16,-2 0 0,1 0 15,0 1-15,1 1 0,4-3 0,-1 1 16,-1-1-16,2 2 0,1-2 16,-2-1-16,0 1 15,2-1-15,1 2 0,-2-1 0,-1 0 16,0-2-16,1 0 0,1-2 16,2 0-16,1 3 0,-1-1 15,1-1-15,-1-1 0,3-2 16,2-1-16,0 0 0,0 1 15,0-1-15,0-2 0,-1-4 16,0 0-16,-1 1 0,0-1 0,2 1 16,1-2-16,-1 0 0,0-1 15,3 1-15,2 1 0,1-2 16,0-1-16,0-1 16,-2 2-16,-1-1 0,1-2 0,0 0 15,1-2-15,1-1 0,1 1 16,1-1-16,1-1 0,-2-1 15,0 0-15,0 0 0,0-1 16,2 0-16,1 0 0,1 0 16,1-1-16,-2 0 0,-3 1 0,2-2 15,1-2-15,-1 2 16,-2-1-16,3 1 0,2-1 0,-1 2 16,0-1-16,-1-1 0,-1-3 15,-1 2-15,1 0 0,2 0 16,1-3-16,-1 2 0,-2 1 0,1-1 15,1 0-15,-1 0 16,0 1-16,1-2 0,1-2 16,-2 1-16,-1 2 0,1-3 0,1 0 15,-1 1-15,-1 0 0,1-2 16,0-2-16,0 1 0,-1-2 16,-2 0-16,1 2 0,-4-2 15,1 0-15,1-1 0,2 1 16,-2-1-16,1-1 0,-2-1 15,0 0-15,-1-1 0,0 0 0,3-1 16,-1 0-16,2-2 0,0 2 16,-1-2-16,1-1 0,-3 0 15,0-1-15,-1 0 0,0 0 16,1-1-16,0 0 0,2 0 16,-1 0-16,1-2 0,0-1 15,3-4-15,-2 1 0,-2 2 16,0 0-16,0 2 0,3-3 15,0 1-15,2-1 0,-1-1 16,-1 0-16,-1 2 0,-2 0 0,0-1 16,2-1-16,-1-1 0,2-2 15,2-1-15,1 0 0,-2 0 16,-2 1-16,-2-2 0,0-1 16,-2 0-16,1 2 0,1 1 15,-1 0-15,2-1 0,-1-2 0,4-6 16,-1 1-16,-3 0 15,-1 0-15,0 0 0,1 0 16,0 1-16,2 1 0,-2-1 16,0-2-16,-1 2 0,-2 1 0,1-2 15,-2-2-15,-1 1 0,-1 2 16,2-3-16,0 1 0,-1 0 16,-1 0-16,1 1 0,1-3 15,-3 2-15,-1-1 0,-1 1 16,1 0-16,-2 1 0,-2-2 0,-2 0 15,-1-1-15,0 0 0,2 2 16,-2 0-16,-1-1 16,-1 2-16,-2-1 0,0 0 0,-1 0 15,1 0-15,3 2 0,-3-3 16,-4-1-16,0 0 0,-2 2 16,-1-1-16,0 0 0,0 2 15,1 2-15,1-1 0,-2 0 16,-1 1-16,-3 1 0,-1 0 15,-2 0-15,1 2 0,-1 3 0,1-4 16,-1-2-16,0 4 0,-2 2 16,-2-1-16,-2-1 0,-1 2 15,0 2-15,0 0 0,0-1 16,-3 2-16,0 0 0,-2 2 16,-1 3-16,1-1 0,-1 2 15,-3-2-15,-4 1 0,4 0 16,1 2-16,-2 3 0,-1 1 15,2 1-15,0 1 0,-7 0 16,-2-1-16,3 3 0,0 0 0,-2 1 16,-2 0-16,1 3 0,3 1 15,-4 1-15,-4 2 0,5 0 16,3 4-16,-5 1 0,-4 2 16,1 1-16,-1 1 0,3 4 15,1 0-15,2-2 0,2-4 0,-6 7 16,1 2-16,1 2 15,0 2-15,4-1 0,3 1 16,6 2-16,5-1 0,0 1 16,-1-1-16,1 0 0,0 0 0,-1 4 15,2 2-15,0 1 0,1 1 16,-3 2-16,-2 1 0,4 1 16,3-1-16,3 5 0,2 2 15,2-2-15,1-2 0,-2 0 16,1-1-16,3 2 0,2 1 0,-1 1 15,0 3-15,2-4 0,1 0 16,3 2-16,1 2 16,3 1-16,1 2 0,0 2 0,1 4 15,0-3-15,2-1 0,-1 6 16,0 4-16,1 6 0,-1-21 16,0-14-16</inkml:trace>
  <inkml:trace contextRef="#ctx0" brushRef="#br0" timeOffset="30865.7245">14726 6574 0,'0'0'0,"0"0"15,1-28-15,-1 16 0,1-3 0,-2-8 16,0-2-16,-3-1 0,0 1 16,-4-8-16,-1 0 0,-1 0 15,0 1-15,-4-2 0,-2 0 16,0 2-16,1 3 0,-8-7 16,-3-2-16,0 6 0,-1 5 0,-1-1 15,-2-1-15,-2 5 16,-1 3-16,-9-2 0,-6 0 15,6 2-15,2 4 0,-6 3 0,1 4 16,1 2-16,0 1 0,2 6 16,3 2-16,-3 1 0,-2 1 15,0 3-15,-1 4 0,5 2 16,1 2-16,-5 5 0,1 1 16,3 2-16,3-1 0,2 2 15,0-2-15,1 5 0,1 2 0,1-1 16,1 1-16,3-1 0,1 1 15,0 3-15,-2 3 16,1 1-16,3 3 0,1-2 0,1 1 16,-2 0-16,0 0 0,1 1 15,2 1-15,2 2 0,1 3 16,3 1-16,0 2 0,3-4 16,1-5-16,2 5 0,1 2 15,2 0-15,2-1 0,-1 1 16,1-2-16,-1 0 0,2-1 0,1 6 15,0 3-15,1-5 16,0-3-16,0-1 0,-2 1 0,3 3 16,0 3-16,2 0 0,3 0 15,-2-2-15,0-4 0,5 22 16,0-6-16,0-19 0,1 2 16,3 12-16,1-4 0,-3-20 15,1 0-15,3 2 0,1 2 16,2-5-16,0-1 0,3 1 15,2-1-15,1-3 0,0 0 0,3-1 16,2 2-16,3-3 0,0-5 16,1 1-16,0 1 0,1-2 15,1 0-15,0 0 0,3 0 16,1-4-16,2-3 0,0-4 16,1-1-16,-2-1 0,1 0 0,6-2 15,1 0-15,0-2 16,0-1-16,-1-2 0,1-1 15,-2-4-15,-1-2 0,0-3 0,1-5 16,-1-1-16,1 0 0,0-5 16,1-2-16,1-1 0,1-2 15,1-1-15,1-2 0,-4-5 16,-3-3-16,17-15 0,-5 4 16,-5 2-16,-5 0 0,0-2 15,-1-3-15,-6 4 0,-7 4 0,1-7 16,0-2-16,1 4 15,0 2-15,-7-3 0,-4-3 0,-2 1 16,-1 1-16,-4 1 16,-2 0-16,-1 1 0,0 2 0,-2-3 15,0-1-15,-1 2 16,-1 0-16,-3-11 0,-2-9 16,0 15-16,1 9 0,1 3 15,-1-1-15,-3-1 0,-2 1 0,-2-1 16,1 1-16,-1 2 0,-2 3 15,0 0-15,-2-1 0,1 3 16,1 3-16,-2 0 0,0-1 16,-2 0-16,-2 1 0,-1 2 15,0 4-15,5 10 0,0-2 0,-4-1 16,-3 0-16,2-1 16,0-3-16,-2 3 0,-4 0 0,-1 0 15,-1-1-15,2 5 0,-2 2 16,-3-2-16,0 0 0,-2 1 15,-2 0-15,1 1 0,-1 0 16,-5 1-16,-3 1 0,-1 0 16,2 2-16,-4-2 0,-1 1 15,1 2-15,2 1 0,-4 2 16,-2 3-16,2 2 0,1 0 0,-2 2 16,-1 2-16,3 2 0,0 0 15,-1 1-15,-1 3 0,3 1 16,0 1-16,-2 4 0,-1 2 15,3 2-15,0 1 0,-2 3 16,-1 1-16,-6 3 0,0 2 16,2-1-16,2 1 0,1 1 15,1 3-15,1 2 0,1 4 16,1 1-16,1 3 0,2 1 16,1 0-16,6-7 0,9-11 0,7-8 15</inkml:trace>
  <inkml:trace contextRef="#ctx0" brushRef="#br0" timeOffset="34666.12">11484 10394 0,'0'0'0,"0"0"0,7 20 16,-3-10-16,2 0 0,4 5 0,4 4 15,5 2-15,1 0 0,4 3 16,5 4-16,6 4 0,-1-4 15,5 0-15,3-2 0,4 3 16,-3-3-16,4 0 0,5 1 16,-3-5-16,-4-5 0,12 2 15,4 0-15,-6-4 0,-2 1 0,10-2 16,1-1-16,-8-3 16,-6-3-16,7-5 0,2-5 15,-9-1-15,-8-2 0,21-5 0,-5-1 16,-24 3-16,-1-1 0,23-11 15,0-5-15,-27 11 0,0-3 16,10-6-16,1-1 0,-7 1 16,-1-1-16,16-18 0,-5 0 15,-18 18-15,2-3 0,16-19 16,-1 2-16,-15 14 0,1-2 0,9-17 16,-3 2-16,-4 2 0,-3 1 15,0-5-15,1-4 16,-6 6-16,-4 4 0,-1-5 0,-2-2 15,-4 1-15,-4 3 0,0-5 16,-2-4-16,-1 5 0,-2 6 16,-3-9-16,-2-3 0,0 4 15,0 1-15,-2-2 0,0-1 16,-2 7-16,0 4 0,-2-3 16,0-4-16,1 2 0,3 2 0,-10 0 15,-3-1-15,0 5 16,1 3-16,0-3 0,-1-2 0,4 5 15,1 4-15,-8-4 0,-6-1 16,1 4-16,-1 2 0,0 2 16,-1 1-16,3 0 0,2 2 0,-7 1 15,-5 2-15,6 4 16,5 3-16,-6-2 0,-3 0 16,13 11-16,-2-1 0,-8-4 0,-3 0 15,4 4-15,0 1 0,-4-1 16,-4-1-16,2 3 0,1 1 15,-2 3-15,0 0 0,2 4 16,1 2-16,-1 1 0,-2 0 16,4 4-16,4 4 0,-4 1 15,-1 0-15,7 0 0,2 2 16,-3 4-16,-3 5 0,1-2 0,0-1 16,2 2-16,-1 0 15,2 2-15,2 0 0,-3 1 0,1 0 16,1 0-16,3 2 0,-1 6 15,1 3-15,-1-3 16,-1-2-16,0 4 0,-2 4 0,5-3 16,4-2-16,-2 6 0,0 5 15,0-5-15,1-5 0,-3 10 16,1 4-16,2-5 0,3-2 0,0 4 16,3 2-16,1-4 0,1 0 15,-1 2-15,-2 2 0,0 2 16,0-1-16,1 1 0,-1 0 15,2-2-15,1 0 0,-1 12 16,2 4-16,-1-8 0,1-6 16,-2 15-16,2-7 0,3 0 0,4-1 15,0 1-15,2 3 16,1-5-16,1-4 0,2 0 16,-1 1-16,2-6 0,3-5 0,2 3 15,2 4-15,4-2 0,1-1 16,3 3-16,1 1 15,-4-6-15,-4-4 0,-4-13 0,-3-7 16,-1-5-16</inkml:trace>
  <inkml:trace contextRef="#ctx0" brushRef="#br0" timeOffset="42749.6286">18359 5832 0,'0'0'0,"0"0"16,0 0-16,0 0 0,0 0 0,0 0 15,0 0-15,0 0 0,0 0 0,-12-18 16,12 18-16,0 0 0,0 0 16,0 0-16,-23-5 0,23 5 15,0 0-15,-30-8 0,17 4 16,-2 3-16,-2 0 0,-1 1 16,0 1-16,-3-1 0,-1 1 0,-2-1 15,0 0-15,-8 0 0,0 2 16,-1 0-16,0 0 15,1 0-15,2-2 0,0 1 0,-1 0 16,-6 2-16,4 1 0,2-1 16,4-3-16,0 1 0,2-1 15,1 2-15,2 0 0,2-1 16,2 0-16,3 0 0,0 1 16,4-1-16,3-1 0,2 0 15,2 0-15,-1 0 0,2 0 0,1 0 16,0 0-16,2 0 0,0 0 15,4-1-15,1 1 0,3 0 16,1-2-16,1 1 0,1-1 16,1 0-16,2 1 0,2 0 15,1 0-15,7-2 0,1 1 0,1 0 16,2 1-16,1-2 16,-2 1-16,3 1 0,2 0 15,0 0-15,-1 0 0,7-2 16,1 1-16,-3-1 0,0 2 0,-1-1 15,0 2-15,-2 0 0,-1-1 16,0 1-16,0 1 0,-1-2 16,-1-1-16,3-1 0,-3 1 15,-2 0-15,0 4 0,-3 0 16,-2 0-16,-6 1 0,-2-2 0,0-1 16,-2 1-16,-3 0 15,-2-1-15,-2 1 0,0 0 16,-2-1-16,-1-1 0,0 1 0,-3 0 15,0 0-15,0 0 0,-6 0 16,-3 1-16,2-1 0,-3-1 16,-1 0-16,-3-1 0,-5 1 15,-2-2-15,-5-1 0,-2-2 16,-2 2-16,-1 1 0,-3 3 16,-4 0-16,-7-1 0,1-2 15,-3 3-15,-2 3 0,2-2 0,0 1 16,-7-1-16,1 0 0,5-1 15,2 0-15,1 1 0,4 2 16,-2 2-16,4-1 0,5-3 16,3-1-16,8 0 0,3 3 15,3-2-15,3 1 0,3 0 16,2-1-16,3 1 0,1 0 16,2-1-16,1-2 0,2 1 15,3 2-15,3-2 0,1-1 0,6 1 16,5-1-16,2-1 0,1 1 15,3 1-15,4-1 0,3 1 16,2 0-16,11-1 0,1 1 16,0-1-16,0 1 0,12 1 15,1-1-15,-2 1 0,-1 1 0,1-2 16,-2 0-16,6 0 0,-4-1 16,-2 2-16,-1 2 15,-5-2-15,-4-1 0,4 3 0,-2 3 16,-6-3-16,-1 1 0,-9-2 15,-2 1-15,-2-1 0,-3-2 16,-3 1-16,-2 1 0,-2-1 16,-3-1-16,-5 0 0,-3-1 15,0-1-15,-2 1 0,-3 1 16,-2 1-16,-5 1 0,-3-1 16,-4 0-16,-5-1 0,-3-1 15,-3-3-15,-5 2 0,-3 0 16,-4 0-16,-4-2 0,-7 1 15,-4 1-15,-11-2 0,-2 2 0,-3 0 16,0 1-16,-8 0 0,5 1 16,-9-2-16,2 2 0,6 0 15,6 3-15,2 0 0,2 3 16,-16 1-16,14-2 0,14-1 16,11 1-16,8-1 0,5 0 0,14-3 15,1-1-15,5 2 0,2 0 16,4-2-16,0 0 0,5-3 15,2 1-15,4-2 0,5 0 16,7 1-16,5 0 0,5 0 16,3 0-16,5 1 0,2 0 15,5 1-15,6 0 0,1 0 16,3 0-16,10 0 0,-1-1 16,1 1-16,-1-2 0,8 4 15,-2 2-15,-7 0 0,-3 0 0,21 0 16,-9-2-16,-10 0 0,-7-1 15,-11 5-15,-6 1 0,-8-4 16,-4-2-16,-7-1 0,-2 1 16,-14 0-16,0-1 0,-3 1 15,-3 0-15,0 0 0,0-2 0,-7 0 16,-5 2-16,-3-1 16,-4 0-16,-5-3 0,-4-2 15,-5 2-15,-2 0 0,-8 2 16,-6 1-16,-2-2 0,-2-2 0,-16 1 15,-1 2-15,0 2 0,2 1 16,-6-1-16,5 0 0,6 0 16,6 2-16,8-3 0,8-1 15,11-1-15,8 0 0,6 2 16,4 2-16,5-2 0,7 1 0,8-8 16,8-2-16,9 2 0,6-1 15,-12 5-15,-3-1 16,-4 2-16</inkml:trace>
  <inkml:trace contextRef="#ctx0" brushRef="#br0" timeOffset="43616.1177">17963 5304 0,'0'0'0,"0"0"16,0 0-16,0 0 0,0 0 0,-26 5 15,26-5-15,-21 4 0,8-1 16,-3 2-16,-1 1 0,-2 0 15,-1 1-15,-2 2 0,-1 2 16,-8 0-16,-1 0 0,-2 3 16,-2 1-16,0-1 0,1 0 0,-9 3 15,0 1-15,1 1 16,2-1-16,-7 7 0,-1 0 16,6-4-16,2-2 0,0 0 0,1 1 15,3 1-15,3 0 16,-2 2-16,0-2 0,8-3 0,4-2 15,-1-3-15,1-1 16,6-1-16,3 3 0,1-1 0,-1 0 16,3-3-16,1-3 0,2 1 15,3 1-15,1 0 0,3 0 16,0-4-16,0-1 0,-2-2 16,2-1-16,2-1 0,5-2 15,0 2-15,3 2 0,1 0 16,-1-1-16,3 0 0,0-1 0,5 2 15,3 1-15,0-2 0,1-1 16,2-1-16,3 1 0,-1 2 16,0 3-16,3-3 0,0-2 15,5 3-15,-1 2 0,1-2 16,2 1-16,-2 0 0,-1 0 0,3 1 16,3 3-16,-2-3 0,0 0 15,10-1-15,3 0 0,-4 0 16,-1 2-16,2-2 0,2 1 15,-1-2-15,-3 0 0,10 0 16,-1-3-16,-2 0 0,-4 0 16,0-1-16,-1-1 15,-4 0-15,-3 0 0,0-3 0,-2-1 16,-5 2-16,-5 1 0,-3-1 0,-2-1 16,-3-4-16,-2-1 0,-5 2 15,-3 2-15,-1 1 0</inkml:trace>
  <inkml:trace contextRef="#ctx0" brushRef="#br0" timeOffset="44466.8764">17747 5398 0,'0'0'0,"0"0"16,0 0-16,0 0 0,0 0 0,25-2 15,-25 2-15,19-3 0,-19 3 16,28-2-16,-10 2 0,-1 1 15,2 0-15,3-1 0,3-1 16,2 0-16,-1 0 0,12 0 16,2 1-16,-2 0 0,1 0 15,13 1-15,3 0 0,-4 0 16,-1-1-16,10 3 0,0 0 16,-2-2-16,-3 1 0,11-2 15,1 0-15,-6 0 0,-5-1 0,4 2 16,1 0-16,-5 0 0,-4 0 15,7 1-15,-2-1 0,-4-1 16,-2 1-16,-2-1 0,1 0 16,-6 1-16,-3 1 0,0 1 15,-2 2-15,-3-3 0,-3-3 0,0 6 16,0 4-16,-3-4 16,-4-1-16,0-1 0,1-2 0,-8 1 15,-3 2-15,-3-1 0,0-1 16,-5-1-16,-1 0 0,-3 2 15,0 0-15,-2-1 0,0 3 16,-2-1-16,-1 2 0,-2 0 16,-2 0-16,-1 1 0,-3 0 15,0 0-15,-1 0 0,-1 1 16,-1-3-16,-2 4 0,-3 0 0,-2 1 16,-2 0-16,0-2 0,2 1 15,-9 3-15,-3 1 16,3-1-16,1-2 0,-2 0 15,-1 1-15,0 0 0,0 1 0,-2 3 16,-2 3-16,1-5 0,0-2 0,-7 0 16,1 0-16,4 0 15,2-1-15,-2 0 0,-2 1 16,3-1-16,3 0 0,-2 1 16,-1 0-16,0 2 0,0 1 0,0 1 15,-1-1-15,5-1 0,0-2 16,-3 2-16,1 1 0,5-3 15,3 0-15,-1 0 0,0 1 16,2 2-16,1-1 0,0-1 16,1 1-16,1-6 0,3-2 15,-3 0-15,-2-1 0,-4 0 16,-1 1-16,5-2 0,5 0 0,4-1 16</inkml:trace>
  <inkml:trace contextRef="#ctx0" brushRef="#br0" timeOffset="65933.1978">25977 5278 0,'0'0'0,"0"0"0,0 0 16,0 0-16,0 0 0,0 0 0,0 0 0,0 0 15,0 0-15,0 0 16,0 0-16,0 0 0,0 0 0,0 0 16,0 0-16,0 0 0,0 0 15,0 0-15,0 0 0,0 0 16,0 0-16,0 0 0,0 0 15,0 0-15,0 0 0,0 0 16,0 0-16,0 0 0,0 0 0,0 0 16,-14 18-16,14-18 15,-15 17-15,15-17 0,0 0 16,0 0-16,-18 14 0,18-14 0,0 0 16,0 0-16,0 0 0,-13 11 15,13-11-15,-3 3 0,3-3 16,-2 2-16,2-2 0,-2 2 15,2-2-15,0 0 0,-3 5 16,3-5-16,0 0 0,0 0 16,0 0-16,0 0 0,0 5 0,0-5 15,0 0-15,0 0 16,9-1-16,-9 1 0,8 0 0,-3-4 16,-1-5-16,-2 6 0,-2 3 15,0 3-15,0-3 0,0 2 16,0-2-16,0 0 0,0 0 15,-4 0-15,-5 0 0,1 1 16,2 1-16,-1 0 0,2 0 16,0-2-16,2 0 0,0 0 15,-1 0-15,2-1 0,0 1 0,0 0 16,0 0-16,-1 0 0,1 1 16,0-2-16,2 1 15,-2-1-15,2 1 0,-2 0 0,2 0 16,0 0-16,0 0 0,-8 1 15,8-1-15,0 0 0,0 0 16,0 0-16,-7-1 0,7 1 16,0 0-16,0 0 0,0 0 15,-4 2-15,4-2 0,0 0 16,0 0-16,0 0 0,0 0 0,0 0 16,0 6-16,0-6 0,0 0 15,0 0-15,3 5 0,-3-5 16,2 3-16,-2-3 0,0 0 15,3 4-15,-3-4 0,0 0 16,9 0-16,-9 0 0,0 0 0,-5 5 16,5-5-16,-4 4 0</inkml:trace>
  <inkml:trace contextRef="#ctx0" brushRef="#br0" timeOffset="66436.0158">25875 5271 0,'0'0'15,"0"0"-15,0 0 0,0 0 16,0 0-16,0 0 0,0 0 0,0 0 15,9-23-15,-9 23 0,0 0 16,0 0-16,0 0 0,0 0 16,0 0-16,0 0 0,0 0 0,0 0 15,0 0-15,0 0 16,-4-22-16,4 22 0,0 0 0,0 0 16,0 0-16,0 0 0,0 0 15,0 0-15,0 0 0,0 0 16,0 0-16,0 0 0,0 0 15,0 0-15,0 0 0,0 0 16,0 0-16,0 0 0,26 1 16,-26-1-16,0 0 0,0 0 0,0 0 15,0 0-15</inkml:trace>
  <inkml:trace contextRef="#ctx0" brushRef="#br0" timeOffset="87451.0648">26884 5464 0,'0'0'0,"0"0"0,0 0 16,0 0-16,0 0 0,0 0 0,0 0 15,0 0-15,0 0 0,0 0 16,0 0-16,0 0 0,0 0 16,-3 18-16,3-18 0,0 0 15,0 0-15,0 0 0,0 0 16,0 0-16,0 0 0,-17 10 15,17-10-15,0 0 0,0 0 0,0 0 16,0 0-16,0 0 16,0 0-16,0 0 0,-26-5 15,26 5-15,0 0 0,0 0 0,0 0 16,-16-17-16</inkml:trace>
  <inkml:trace contextRef="#ctx0" brushRef="#br0" timeOffset="175684.9779">18438 10247 0,'0'0'0,"0"0"0,-28-1 0,9 2 16,-1-1-16,-13 4 0,-6 3 15,-11 0-15,-1-1 0,-14 6 16,-2 5-16,6-2 0,6-2 0,-15 8 16,-5 2-16,6-1 15,5 1-15,-11 6 0,-1 5 16,12-5-16,10-3 0,-30 19 0,1 4 15,11-5-15,8-2 0,-6 5 16,-4 6-16,13-3 0,9 0 16,-3 4-16,-2 6 15,4-7-15,2-5 0,-2 11 0,-1 6 16,3-8-16,1-5 0,-2 9 16,-2 8-16,8-7 0,6-3 0,-1 9 15,1 7-15,1-10 0,3-8 16,-2 10-16,1 8 0,2-9 15,5-4-15,-2 11 16,0 6-16,2-10 0,0-7 0,-4 8 16,-3 6-16,8-4 0,4-5 15,-3 9-15,-4 4 0,2-10 16,4-9-16,-4 15 0,-1 8 16,3-10-16,3-8 0,1 11 15,0 8-15,2-10 0,2-5 0,0 10 16,0 8-16,0-12 0,1-9 15,0 15-15,-2 10 16,7-12-16,6-9 0,-1 14 0,1 10 16,2-16-16,2-13 0,1 15 15,1 12-15,0-16 0,4-9 0,-2 16 16,0 11-16,3-13 16,1-8-16,1 9 0,-1 9 15,-2-11-15,-1-8 0,2 16 16,0 8-16,0-13 0,1-10 0,3 8 15,3 7-15,1-10 0,0-6 16,8 7-16,3 6 0,0-12 16,0-6-16,1 4 0,2 5 15,-5-6-15,0-5 0,11 5 16,6 4-16,-4-10 0,-2-8 0,7 8 16,8 5-16,-8-10 15,-6-6-15,11 5 0,8 6 16,-4-10-16,-2-7 0,4 1 0,2 1 15,-3-7-15,-3-4 0,6-2 16,3 0-16,-17-12 0,-11-9 16,-9-4-16</inkml:trace>
  <inkml:trace contextRef="#ctx0" brushRef="#br0" timeOffset="177389.2128">17188 10682 0,'0'0'0,"0"0"0,19-26 0,-9 14 16,1 1-16,6-8 0,1-2 15,4-3-15,4-2 0,7-6 0,2 1 16,0 0-16,2 0 0,8-5 15,1 0-15,1 2 0,-1 3 16,10-6-16,1 2 0,-2 3 16,-3 4-16,15-6 0,2 0 15,-5 6-15,-2 4 0,10-3 16,3 0-16,13-3 0,-12 6 0,2 1 16,2 3-16,-4 4 15,-3 4-15,7 2 0,3 2 16,-7 2-16,-5 2 0,3 2 15,3 0-15,-6 4 0,-5 0 0,4 2 16,5 2-16,-5 2 0,-5 2 16,4 2-16,3 2 0,-5 4 15,-3 1-15,4 4 0,2 2 16,-8-5-16,-6-1 0,7 8 16,3 6-16,-7-1 0,-5-3 0,7 4 15,4 5-15,-9-2 16,-6-1-16,2 5 0,1 1 0,-3-2 15,0-2-15,2 6 0,1 4 16,-6-2-16,-4-3 0,0 7 16,1 5-16,-2-6 0,0-3 15,5 7-15,5 6 0,-9-2 16,-5-4-16,4 8 0,2 1 16,-5-3-16,-2-4 0,4 8 15,3 4-15,-7-7 0,-3-4 0,3 9 16,1 5-16,-1-5 0,-1-4 15,2 8-15,1 6 16,-5-9-16,-3-3 0,-2 6 0,-3 5 16,1-8-16,-1-4 0,3 7 15,1 5-15,-9-8 0,-5-4 0,4 3 16,2 5-16,1 0 16,1-1-16,-1 2 0,-3 2 15,-4-4-15,-3-3 0,-1 9 16,0 7-16,1-13 0,0-9 0,2 9 15,4 6-15,-4-3 0,0-1 16,-1 7-16,0 5 0,-4-8 16,-2-6-16,-2 7 0,-2 2 15,-1-10-15,1-7 0,-1 12 16,-2 7-16,0-6 0,0-4 16,0 2-16,0 1 0,-2-1 15,-1-2-15,-1 9 0,1 7 16,-1-9-16,1-5 0,-2 9 15,-2 7-15,3-8 0,0-5 0,-4 9 16,-1 7-16,-1-10 0,0-6 16,-5 5-16,-1 6 0,2-10 15,1-6-15,-4 0 0,-3 1 16,4-6-16,2-3 0,-2 2 16,-1 1-16,-3-10 0,-1-8 0,-4 8 15,-1 5-15,4-5 0,4-4 16,-2 2-16,-2 2 15,-2-4-15,-1 0 0,-1 1 0,-3 1 16,5-5-16,3-4 0,-5 3 16,-5 3-16,0-8 0,0-5 15,2 9-15,0 5 0,1-6 16,0-5-16,-4 5 0,-2 4 16,2-2-16,3-1 0,-6-3 15,-5-1-15,7-1 0,3-2 0,-5-4 16,-4-3-16,4-5 0,5-3 15,-5 7-15,-4 5 0,-3-8 16,-1-5-16,2-2 16,-1-2-16,2-4 0,4-2 0,-7 7 15,-3 4-15,0-5 0,1-2 0,-8-3 16,-6-1-16,3-3 16,1-3-16,-15 5 0,-11 2 15,18-3-15,9-1 0,-4-7 16,-1-5-16,17 1 0,14 1 0,8 0 15</inkml:trace>
  <inkml:trace contextRef="#ctx0" brushRef="#br0" timeOffset="330970.2345">28188 8999 0,'0'0'0,"0"0"0,0 0 0,-22-15 15,13 10-15,-2-2 0,-3 1 16,-2-1-16,0 2 0,-8-4 16,0 1-16,-1-1 0,-2 0 0,0 1 15,-2 0-15,-1 1 16,1-2-16,-10 0 0,-2 2 16,1-1-16,1-2 0,-2 1 15,-2 2-15,1 0 0,0 1 0,-10-1 16,1-2-16,-1 4 0,1 2 15,-13-1-15,-3 2 0,6 1 16,5 0-16,-8 0 0,-5-1 16,-4 1-16,6 1 0,-3 1 15,-2 2-15,4 1 0,3 0 0,-33 0 16,4 1-16,17 3 16,10 3-16,-2-2 0,1 1 15,3-1-15,2-1 0,-7 2 0,-6 1 16,5 1-16,5 1 0,-10 6 15,-6 5-15,9-6 0,7-3 16,-3 6-16,-3 3 0,8-2 16,6-1-16,-5-2 0,-2 1 15,3 0-15,4 0 0,0 4 16,2 0-16,3-1 0,4-2 0,-2 2 16,-1 2-16,8-4 0,7-2 15,-10 12-15,-6 5 16,6 2-16,4 0 0,-9 3 0,-4 0 15,0-1-15,1-2 0,-1 12 16,2 10-16,3-6 0,0-4 0,-1 7 16,-2 5-16,8-2 15,5 0-15,-3 2 0,-4 2 16,5-1-16,3-3 0,-8 10 16,-4 7-16,12-7 0,7-4 0,-7 5 15,-4 4-15,6 7 0,4 4 16,-1-3-16,-2 1 0,4-8 15,3-5-15,-2 6 0,1 5 16,4-7-16,4-4 0,0 7 16,-1 2-16,4 2 0,3 0 0,-1 6 15,-2 3-15,1-4 16,0-4-16,-1 10 0,-2 4 16,6-4-16,3-2 0,2 4 15,1 5-15,1-11 0,0-7 0,2 9 16,2 6-16,-2-9 0,0-3 15,4 6-15,3 4 0,0-7 16,0-4-16,0 15 0,3 10 16,-3-8-16,-3-6 0,7 12 15,3 9-15,4-16 0,3-9 16,-1 4-16,1 2 0,-2-8 16,-1-7-16,9 9 0,4 6 15,3-5-15,0-1 0,-1-1 16,-3 1-16,2-4 0,1-3 0,11 13 15,7 9-15,-2-13 0,-2-9 16,2 3-16,1 1 0,-2-12 16,-2-7-16,4-2 0,4 0 15,-6-8-15,-1-4 0,5 5 16,4 2-16,-2-5 0,1-4 16,1 4-16,3 2 0,-3-5 15,-3-5-15,7 11 0,5 8 0,-4-10 16,-2-4-16,4-1 0,3 0 15,-1 0-15,1-1 0,6-2 16,4 0-16,-8-6 0,-7-5 16,7 3-16,7 3 0,-5-4 15,-3-3-15,6-2 0,5 0 16,-10-3-16,-7-2 0,11-2 16,6 0-16,-7-2 0,-4-3 0,5 1 15,4 1-15,-3-6 0,-1-4 16,7 0-16,5-1 0,-5 2 15,-4 2-15,2-4 0,0-3 16,-4 0-16,-3-1 0,5-3 16,2-1-16,-2-3 0,-1 0 0,6-3 15,7 1-15,-10-2 0,-5 1 16,9-1-16,5 1 16,-1-5-16,1-2 0,1-5 15,-2-4-15,-15 2 0,-10 0 0,8 0 16,8 0-16,-1-3 0,0-2 15,3-2-15,2-1 0,2-3 16,0-2-16,-7-3 0,-4-3 16,-11 7-16,-7 4 0,13-7 15,7-6-15,-6 4 0,-3 2 0,2-7 16,4-5-16,-7 3 16,-3 1-16,6-6 0,3-2 15,-9 2-15,-5 3 0,2-9 0,3-7 16,-3 7-16,-4 3 0,3-8 15,0-5-15,-3-1 0,-5 0 16,1-5-16,1-4 0,0 6 16,-1 2-16,-2-8 0,0-6 15,-4 4-15,-1 1 0,1-8 16,-1-5-16,-3 4 0,-1 4 0,4-11 16,4-9-16,-9 8 0,-3 4 15,2-8-15,1-8 16,-3 6-16,-2 4 0,0-13 0,-2-10 15,-2 6-15,-2 4 0,7 0 16,2-2-16,-4 7 0,-5 3 16,1-10-16,0-6 0,0 7 15,2 5-15,1-9 0,1-6 16,-4 5-16,-2 4 0,0-10 16,-1-7-16,0 11 0,-2 9 0,2-7 15,0-5-15,-2 8 0,-5 4 16,-2-5-16,-1-4 15,-3 11-15,0 6 0,-1-8 0,0-7 16,-2 8-16,-1 6 0,-2-7 16,-2-2-16,-1 7 0,0 7 15,-7-9-15,-4-5 0,1 7 16,0 7-16,-6-7 0,-4-2 16,7 9-16,1 6 0,-4-6 15,-3-6-15,-2 10 0,1 6 0,1-8 16,1-4-16,3 8 0,1 4 15,-5-4-15,-5-3 0,1 7 16,0 7-16,0-5 0,1-3 16,-4 10-16,-2 6 0,-3-2 15,-3-2-15,0 0 0,1 1 0,-4-1 16,-2 2-16,0 9 0,0 8 16,-4-5-16,-1-3 15,0 2-15,2 3 0,-8-2 16,-6 0-16,7 8 0,5 5 0,-8-8 15,-6-3-15,-2 7 0,-1 4 16,-1-1-16,-2-3 0,4 7 16,3 5-16,-7-5 0,-2-2 15,4 3-15,5 5 0,-9 0 16,-5 2-16,2 2 0,1 0 0,-8 2 16,-6 2-16,5 4 0,4 3 15,-13 1-15,-6 0 0,4 4 16,2 2-16,-8 2 0,-7 1 15,12 0-15,10 0 0,-7 3 16,-1 2-16,6 5 0,4 2 16,-6 0-16,-6 1 0,8 0 15,6 1-15,-12 6 0,-7 7 16,4-1-16,4-2 0,-11 7 16,-7 6-16,12-4 0,8-2 0,0 3 15,2 4-15,9-2 0,6 0 16,-1 3-16,-4 0 15,10-4-15,7-3 0,-4 4 0,-2 3 16,6 0-16,6-2 0,-9 9 16,-5 6-16,8 0 0,7-2 15,-10 5-15,-6 4 0,4 1 16,3-1-16,-3 8 0,-2 3 0,9-6 16,5-4-16,-6 11 0,-1 8 15,6-4-15,5 0 0,-7 5 16,-6 5-16,8-1 0,6 0 15,-5 9-15,-4 7 0,4-7 16,3-4-16,0 8 0,1 4 16,4-8-16,5-7 0,1 12 15,2 5-15,2-4 0,2-4 0,-2 9 16,0 7-16,5-11 16,5-8-16,-3 13 0,-1 9 15,4-6-15,3-5 0,2 10 0,1 5 16,6-8-16,4-6 0,-3 14 15,-2 11-15,2-16 0,3-9 16,5 11-16,4 8 0,0-5 16,0-3-16,0-34 0,0-24 15,7 69-15,8 44 0,2 2 16,3 1-16,-2-38 0,-4-27 0,5 10 16,3 7-16,4-12 0,5-8 15,1 9-15,0 8 16,-1-5-16,-1-5 0,7 7 0,7 4 15,-1-12-15,1-9 0,4 7 16,4 4-16,-4-12 0,0-8 0,3 10 16,4 8-16,-2-9 15,0-7-15,8 3 0,5 2 16,-3-8-16,-1-6 0,7 2 16,6 1-16,-10-3 0,-8-2 0,11-1 15,7-1-15,-5-4 16,-1-2-16,9 0 0,8 1 0,-7-12 15,-4-8-15,7 3 0,4 2 16,-6-8-16,-4-5 0,9 3 16,6 0-16,-12-2 0,-6-2 0,12-2 15,7-1-15,-7-8 0,-5-6 16,7 1-16,6 1 16,-11-5-16,-7-1 0,5-2 0,6-1 15,11-1-15,6-1 16,-6-4-16,-4-5 0,-21-3 0,-13-3 15,16-5-15,11-3 0,0-4 16,-1-2-16,1-6 0,1-6 16,-6 3-16,-2 0 0,3 1 15,5-2-15,-6-7 0,-5-5 0,4 0 16,2 1-16,-3-5 16,0-1-16,3-7 0,5-4 0,-7 6 15,-6 2-15,5-8 16,4-6-16,-9 5 0,-7 2 0,2-3 15,3-3-15,-3-7 0,0-4 16,-2-5-16,-1-4 0,-2 0 16,0 1-16,-1-2 0,-1-3 15,-7 2-15,-6 2 0,3-8 16,1-6-16,-9 0 0,-4 0 0,-2-10 16,-1-5-16,-7 3 0,-5 4 15,-1-8-15,0-5 0,-6 1 16,-6 1-16,5-8 15,1-5-15,-3 4 0,-2 4 0,-4-3 16,-3-4-16,-1 10 0,-2 4 16,2-13-16,-1-9 0,-1 9 15,1 6-15,4-11 0,5-8 16,-1 13-16,0 9 0,2-16 16,3-10-16,3 2 0,2 3 0,4-8 15,3-4-15,2 5 0,2 4 16,-3-3-16,1-4 15,-2 18-15,-1 12 0,-4-4 16,-2 1-16,-6 11 0,-2 8 0,-12-7 16,-7-5-16,-2 9 0,-3 6 15,-3 5-15,-4 3 0,-4 4 16,-3 4-16,-4-7 0,-1-5 16,-3 9-16,-3 3 0,0-5 15,-1-4-15,0 8 0,2 3 0,-2-2 16,-2-1-16,-1 6 0,-2 5 15,-1-3-15,-1-3 0,-2 1 16,-1 1-16,-2 3 0,1 1 16,-3 6-16,-2 3 0,-3 1 15,-2 0-15,7 3 0,5 0 16,-7 1-16,-4-2 0,3 2 16,2 2-16,-3 3 0,-2 0 15,-2 3-15,-3 3 0,-2-3 16,-2-2-16,10 7 0,5 3 0,-3 0 15,-2-1-15,-3 0 0,-4 1 16,-3 1-16,-3 1 0,-4 5 16,-2 2-1,-21 0-15,-14 0 0,18 10 0,11 5 16,-1 2-16,-2-1 0,-4 6 0,-3 1 16,-5 8-16,-3 1 0,2 3 15,3 0-15,2-5 0,-1-4 16,4 7-16,2 6 0,-4 5 15,-4 2-15,1 2 0,3 1 16,-2 11-16,1 10 0,-2-3 16,0 1-16,-10 7 0,-4 3 15,0 10-15,0 7 0,33-22 16,24-14-16,14-9 0</inkml:trace>
  <inkml:trace contextRef="#ctx0" brushRef="#br0" timeOffset="355588.9375">27532 11173 0,'0'0'0,"0"0"0,0 0 16,0 0-16,0 0 0,0 0 0,0 0 15,24-12-15,-24 12 0,21-10 16,-21 10-16,26-11 0,-12 5 0,2 0 16,2-3-16,2 2 15,1-2-15,2-1 0,1 1 16,6-3-16,-2 2 0,2-1 0,2 0 15,0 1-15,-1 0 16,2-1-16,3-1 0,4-2 16,-3 3-16,-1 1 0,0 3 0,-2 0 15,0 1-15,6 0 0,1 2 16,-3 1-16,-3 0 0,-1 1 16,-1 0-16,0 2 0,-1 1 15,0 0-15,0-1 0,0 1 0,0 2 16,1-1-16,1-1 15,1 3-15,-2 1 0,0 2 16,1 0-16,-1 1 0,0-1 0,1 0 16,1 0-16,1-2 0,-2 0 15,0-1-15,0-1 0,-1 2 16,-1 2-16,-1-3 0,-1-2 16,-1-1-16,-1 0 0,0 1 15,-1 2-15,1-1 0,-2 0 0,1-3 16,-1-2-16,2 2 0,-1 2 15,0-1-15,-2-1 0,0 0 16,-3 0-16,-1 0 0,-1-1 16,0 1-16,-1 1 0,-5-1 15,1-1-15,-2-2 0,0 2 16,-1 0-16,-1-2 0,-1 0 16,0 0-16,-1 1 0,0 0 15,-1-1-15,-1 2 0,0-1 16,-1 0-16,1-1 0,1-4 0,-3 3 15,-1 1-15,-3 0 0,-1-1 16,-1 0-16,-3 1 0,-1-1 16,-3-1-16,-3 0 0,-4-2 15,-4 0-15,-2 0 0,-11-3 16,-2 0-16,-4 1 0,-1 1 0,-12-2 16,-2 1-16,0 3 15,1 0-15,-11 1 0,2 2 16,1 1-16,3 2 0,-8 0 15,4 1-15,2 3 0,1 2 0,0 0 16,-1 1-16,-2 4 0,3 2 16,4 1-16,1 0 0,0 1 15,1-1-15,-1 2 0,1 0 16,2 0-16,3-2 0,1 2 16,-1 0-16,2 0 0,0 0 15,-3 0-15,-1 0 0,5 2 16,3 0-16,-6 1 0,-1-2 15,5 0-15,3 1 0,0-2 16,-3-2-16,8-1 0,1 0 0,0 2 16,-1 1-16,0-2 0,0 0 15,4 3-15,3 2 0,-1 0 16,0 0-16,1-3 0,0 0 16,5-1-16,3 2 0,2-2 15,-2 2-15,1 0 0,1 0 0,1 0 16,0 0-16,2 0 15,0-1-15,2-1 0,1 1 0,3-3 16,1 0-16,1-1 0,-1-1 16,0 1-16,2 0 0,-1-1 15,0-2-15,3-3 0,0 0 16,-1 0-16,1-3 16,-1 0-16,1-1 0,2 1 0,0-1 15,2-2-15,-3 2 0,3-2 16,-2 1-16,2-1 0,0 0 0,0 0 15,-1-2-15,1 0 0,0-2 16,2 0-16,2-3 16,0 0-16,2-2 0,1 0 0,2-1 15,3-2-15,1-1 0,4-2 16,2-2-16,7-5 16,2 0-16,0 0 0,1 1 0,6-6 15,1 2-15,2-2 16,2 0-16,4-1 15,3-1-15,4-1 0,-7 3 0,3 1 16,-1-1-16,3 1 0,-3 3 16,2 0-16,3 1 0,-5 3 15,-2 3-15,4-2 0,2-3 16,-3 5-16,-4 2 0,10-2 16,3 0-16,-7 2 0,-2 3 0,2 0 15,4-1-15,-5 3 0,-5 3 16,24-3-16,-4-1 0,-27 5 15,1-1-15,24 2 0,-1 4 16,-23-2-16,0 0 0,20-2 16,1 1-16,-7 2 0,-6 1 15,4 0-15,2 1 0,-23 0 16,3 2-16,26 1 0,2 0 16,-10 2-16,-4-1 0,10 2 15,6 0-15,-11-2 0,-7 1 0,6 1 16,2 4-16,-3-2 0,-3-2 15,5 1-15,2 0 0,-4 1 16,-4 0-16,1-1 0,1-1 16,-6 1-16,-5 1 0,4 1 15,4 1-15,-7-4 0,-3 0 0,2-2 16,-1 0-16,-14-3 16,2 1-16,3 2 0,4 1 15,-5-2-15,-4-2 0,2-1 16,1 1-16,-5-1 0,-3 3 0,3-1 15,1 1-15,-3-1 0,-2-1 16,0-1-16,-3-2 0,-4 0 16,0 1-16,-2-1 0,0-1 15,-2 1-15,0 0 0,2 2 16,-1 1-16,0-1 0,-2-1 0,0 0 16,-2 0-16,2 1 0,-2-1 15,2 0-15,-2 0 16,0 0-16,0 0 0,0 0 0,3-1 15,-3 1-15,0 2 0,0-2 16,0 2-16,0-2 0,-3 1 0,1-1 16,-1 2-16,-3-4 15,-1-2-15,-1 1 0,1-1 16,2 2-16</inkml:trace>
  <inkml:trace contextRef="#ctx0" brushRef="#br0" timeOffset="358523.4984">26521 7333 0,'0'0'0,"0"0"0,0 0 15,0 0-15,0 0 0,0 0 0,-27 7 16,27-7-16,0 0 0,-26 8 16,26-8-16,-22 9 0,10-3 15,-3 1-15,-1 0 0,-1 0 16,1 1-16,-1 0 0,0-1 16,0 1-16,2 1 0,-5 5 15,1 0-15,1 1 0,2-1 0,0 2 16,2 1-16,1-2 0,2-1 15,1 0-15,2 0 0,2 0 16,1 0-16,1 0 0,-1 0 16,2 1-16,0-1 0,-1 1 15,1 1-15,1-1 0,0-2 16,0 3-16,-1 1 0,0 0 16,0-2-16,-1 4 0,2 2 15,0-1-15,0 0 0,0-1 16,-2 1-16,2-1 0,0-1 0,1 2 15,0 1-15,0-1 0,-1-2 16,1 2-16,-1 3 0,0-2 16,0 1-16,0 3 0,0 2 15,1-1-15,0-2 0,0 1 16,0-2-16,0 1 0,0-1 0,0 1 16,0-1-16,-1 0 0,1 0 15,0 1-15,0 1 16,0-1-16,0-2 0,0 2 0,0 0 15,-1-2-15,-1-2 0,1 1 16,1 0-16,0-1 0,0 2 16,0 1-16,1 2 0,0-2 15,1-2-15,0 1 0,1-1 16,0 1-16,-1 1 0,1-1 16,0 1-16,-1-2 0,-1-1 0,1 1 15,1 3-15,-1-2 0,0-2 16,0 3-16,1 1 15,-1-2-15,0-2 0,-1 2 0,1-2 16,0 1-16,0-1 0,-1 1 16,0-1-16,1-2 0,1-1 0,0 1 15,-1 1-15,0 1 16,0-2-16,0 2 0,-1 0 16,0-2-16,1 1 0,0 0 15,0-1-15,0 0 0,2-1 0,-1 1 16,0 1-16,0-1 0,0-2 15,1 0-15,-1 2 0,0-1 16,1 2-16,1-2 0,-2 0 16,0-3-16,0 1 0,0 2 15,1-1-15,0-2 0,1 1 16,1 2-16,-2-1 0,-1-1 16,-1-1-16,3 1 0,0 1 15,0 1-15,1 0 0,-2 0 16,2 1-16,-1 0 0,0-2 0,1 2 15,-2 2-15,2-1 0,-1 2 16,0-2-16,0 1 0,-1-2 16,0 0-16,1 5 0,-1 0 15,-1-5-15,0 0 0,-1 6 16,1 0-16,-2-5 0,0 1 0,0 4 16,0 1-16,-2 1 0,1-1 15,0-1-15,1 0 16,0-1-16,0-3 0,0 2 0,0 3 15,-1-3-15,0 0 0,0 2 16,0 1-16,0-1 0,1-1 16,0 2-16,0 2 0,0-2 15,1-5-15,-1 3 0,0 0 16,-1 1-16,0-1 0,-1 4 16,2 1-16,0-2 0,0-3 0,0 1 15,0 0-15,0 1 0,0-3 16,0 2-16,2-3 15,-2 0-15,0-1 0,1 3 0,0 2 16,0-2-16,0-1 0,0 1 16,0 0-16,-1 0 0,-1-2 15,1 1-15,1 1 0,-2-2 16,-1 0-16,1-1 0,1 1 16,0 0-16,0-1 0,0 2 15,0 3-15,0-4 0,0 0 0,1 2 16,0 1-16,0-2 0,0-1 15,0-1-15,0 1 0,1 0 16,-1 0-16,0 3 0,0 1 16,0-1-16,0 0 0,0 0 15,0-2-15,-1-1 0,1-1 16,-1 3-16,1 3 0,-1-4 16,2-1-16,-2 0 0,1 1 15,-1 0-15,1 1 0,0 0 0,0 3 16,0-3-16,0 1 0,0 1 15,1 1-15,1-1 16,-2 1-16,1 5 16,0 4-16,0 4 15,1 0-15,-1-2 0,1-2 0,-2 5 16,-1-1-16,0-2 0,0 0 0,0 0 16,0 1-16,0-1 0,0-2 15,-1-2-15,-1-2 16,1-1-16,0-2 0,0 2 0,-1 2 15,1 0-15,0-1 0,1-1 16,0 0-16,0-2 0,0-1 16,-1 1-16,0 1 0,1-2 15,0-1-15,0 0 0,0 3 16,0 1-16,-1-3 0,2 5 16,1 4-16,-1-1 0,-1-3 15,0 3-15,1 2 0,1 1 0,0 0 16,0 7-16,0 0 15,-2-4-15,-1-3 0,0 3 16,1 3-16,0-4 0,0-5 0,0 2 16,1 1-16,0-4 15,0-2-15,-2-3 0,0-2 0,1-4 16,1-1-16,-1 1 0,0 0 16,0-3-16,-1-3 0,0-4 15,-1-2-15,2-2 0,1-5 0,-1-4 16,-3 1-16,0-2 15,3 1-15,-2-1 0</inkml:trace>
  <inkml:trace contextRef="#ctx0" brushRef="#br0" timeOffset="359420.3871">26059 13975 0,'0'0'0,"0"0"0,0 0 16,0 0-16,0 0 0,4 19 16,-4-19-16,0 0 0,4 22 0,-4-22 15,0 0-15,3 23 16,-2-16-16,0-1 0,0 1 16,1-1-16,1 0 0,-1-1 15,1 3-15,0-1 0,1 2 0,-1 0 16,1 4-16,2 1 0,1 1 15,0 4-15,1 3 0,1 2 16,0 1-16,2 13 16,0 4-16,-1 0 0,-2-1 0,1 10 15,-1 1-15,0 0 0,-3-6 16,0-4-16,-2-3 0,-1-4 16,-2-2-16,1-5 0,0-2 15,0-4-15,2-2 0,-2-1 16,0-1-16,0-2 0,0-1 0,0-4 15,0 0-15,-1-3 0,0-1 16,1-1-16,0 1 16,-1-2-16,0 0 0,0-2 15,0 0-15,0-1 0,0-2 0,0 3 16,0-3-16,0 2 0,0-2 16,3 2-16,-1-2 0,1 0 15,2-2-15,0-2 16,3-1-16,1-2 0,2 0 0,1-2 15,1 0-15,0-3 0,0-1 0,7-8 16,2-3-16,3-2 0,1-2 16,2-5-16,0-6 15,8-11-15,-1-3 0,6-14 0,-2-4 16,0 1-16,1 0 0,3-17 16,-3-4-16,3-12 0,-3 3 15,13-52-15,-7 5 0,-11 11 16,-10 8-16,-5-12 0,-4-8 15,-4 1-15,-3 1 0,-2 46 16,-3 31-16,0 22 0</inkml:trace>
  <inkml:trace contextRef="#ctx0" brushRef="#br0" timeOffset="361604.0521">25524 12882 0,'0'0'0,"0"0"15,0 0-15,0 0 0,18 11 0,-18-11 16,0 0-16,0 0 16,22 7-16,-22-7 0,0 0 15,19 14-15,-12-7 0,1-2 16,1 0-16,1 1 0,1 0 0,0 1 15,0-1-15,0 1 0,-1-1 16,0 0-16,1-1 16,1 0-16,0 1 0,2 0 0,2 1 15,-1-1-15,2 0 0,0 2 16,2 0-16,4 2 0,-1-1 0,1 1 16,2 1-16,-1-1 15,-1 1-15,0 0 0,2-1 0,-1-1 16,-1 1-16,6 0 0,-3 1 15,-1-3-15,-1-2 0,-1-2 16,0-2-16,-3-1 0,-3-2 16,2 1-16,1 0 0,-1-1 15,-1-2-15,-3-1 0,-2 0 16,0 0-16,0 1 0,1-2 16,-1-2-16,1 1 0,3 1 15,0-2-15,1 1 0,-1-1 16,-1 0-16,3 2 0,2 1 0,-1 0 15,-2 1-15,1-2 0,0 1 16,-1-1-16,-2-1 0,0 1 16,-1-2-16,-1 1 15,0 2-15,-2-3 0,-1 1 16,1 1-16,1-2 0,-2 2 0,-2 0 16,-1 2-16</inkml:trace>
  <inkml:trace contextRef="#ctx0" brushRef="#br0" timeOffset="362565.3018">26951 12857 0,'0'0'0,"0"0"0,0 0 15,0 0-15,0 0 0,0 0 0,15-15 16,-15 15-16,0 0 15,0 0-15,16-20 0,-16 20 16,0 0-16,0 0 0,17-14 0,-12 10 16,-2 0-16,0 1 15,1 0 1,-1 0-16,-1 1 0,0-1 0,-1 1 16,-1 2-16,3-3 0,-3 3 15,0 0-15,0 0 0,0 0 16,0 0-16,0 0 0,-3 2 0,0 0 15,0 0-15,0 0 0,-3 0 16,-1 1-16,1 1 0,-2-1 16,-1 1-16,-1 1 0,0-1 15,0 1-15,1 1 0,0-1 16,-1 2-16,0-2 0,-2 2 16,-1 1-16,0-1 0,2 0 0,-1 0 15,0 2-15,0-1 0,0 0 16,0 1-16,1 1 15,0-2-15,1 2 0,-1 1 0,-1-2 16,-1 1-16,1 0 0,-4 3 16,-2-2-16,2 0 0,0 0 15,2 0-15,0 0 0,0-1 16,2 0-16,-1 1 0,-2-1 16,0-1-16,1 1 0,-3-1 15,1-1-15,-1 0 0,2-2 16,-1 0-16,2-1 0,0 0 0,-1 2 15,0-1-15,0 1 16,-2-2-16,0 0 0,1 0 0,-2-3 16,2 1-16,1 0 0,0 0 15,-2-1-15,1 0 0,-1-1 16,1 0-16,-2 0 0,2-1 16,-1 1-16,1 0 0,-1 0 15,2-3-15,0 0 0,0-2 0,-1-2 16,1 2-16,-2 1 0,2 2 15,0-2-15,0 0 0,2 0 16,0-2-16,1 0 0,-1 0 16,1-1-16,-2 1 0,-1-2 15,-1 0-15,1 0 0,-1-1 16,2 1-16,1-1 0,1 0 0,-2 0 16,1 1-16,1-2 15,0-1-15,0 1 0,-1 1 0,-1 1 16,1 0-16,0-2 15,0-1-15,0 1 0,2 2 0,2-2 16,0-1-16,0 0 0,1 1 16,0 0-16,2 1 0,0 0 15,1 0-15,-1 1 0,1 0 16,2 1-16,-1 0 0,1 1 16,0 1-16,-1-1 0,2 0 0,0 1 15,1 1-15,0 0 0,0 0 16,-1 1-16,1-1 15,1 1-15,0 2 0,0-3 0,0 3 16,0 0-16,0 0 0,1-2 16,2 1-16,-1 0 0,0 1 0,0 0 15</inkml:trace>
  <inkml:trace contextRef="#ctx0" brushRef="#br0" timeOffset="363837.5063">26809 12694 0,'0'0'0,"0"0"0,0 0 16,0 0-16,0 0 0,0 0 0,-5-22 15,5 22-15,0 0 0,0 0 16,0 0-16,-8-22 0,8 22 0,0 0 16,0 0-16,0 0 15,0 0-15,0 0 0,-14-16 0,14 16 16,0 0-16,0 0 0,-21-5 15,15 5-15,-1 0 0,-2 0 16,-1 0-16,0 0 0,0 0 16,-1 1-16,-2 1 0,0 0 15,0 1-15,-1 0 0,2 0 16,0 0-16,1-1 0,-1 4 16,-1-1-16,1 1 0,1 0 15,0-1-15,0 1 0,1-1 0,0 1 16,0 1-16,0 2 15,0 0-15,1 1 0,1-1 16,2 1-16,-1 0 0,2 1 0,0-1 16,2 2-1,1-2-15,0 0 0,0 0 0,2 0 16,0 0-16,2 0 0,0-1 16,1-1-16,1 1 0,2-1 0,2 2 15,0-2-15,2-1 16,0 0-16,0 2 0,0-1 0,2-1 15,3-1-15,2 0 0,2-2 16,-1 0-16,-1 0 0,1 0 16,-2 0-16,0-1 0,-2-2 15,2-1-15,0-3 0,0-1 16,-1 0-16,-1-2 0,0 0 16,-2-1-16,-1 1 0,0-1 15,-1-1-15,-1-1 0,-1-1 0,0 0 16,-1-1-16,-2 0 0,0-1 15,-2 0-15,0-3 16,-2 1-16,0-1 16,1 2-16,-2 0 0,-3 1 15,-1-1-15,0 0 0,-1 0 0,-3 0 16,-2-1-16,2 3 0,-2 3 16,-1-2-16,-1 1 0,1 0 15,0 0-15,-2 1 0,0 1 0,-1 2 16,0-1-16,-1 0 0,1-1 15,0 1-15,-1 3 0,1 0 16,1 2-16,1 0 0,0 2 16,3 0-16,0 1 0,3 0 15,2 0-15,2 0 0,-1 0 16,1-1-16</inkml:trace>
  <inkml:trace contextRef="#ctx0" brushRef="#br0" timeOffset="364536.8377">26889 12165 0,'0'0'0,"0"0"15,0 0-15,0 0 0,0 0 0,0 0 16,0 0-16,0 0 16,0 0-16,-23-18 0,23 18 15,0 0-15,-33 1 0,33-1 0,-28 5 16,15-3-16,0 1 0,-3 3 15,-1-2-15,0 3 0,1 0 16,-1 1-16,1 1 16,0 1-16,2 0 0,-3 4 0,3 1 15,2 0-15,2 0 0,2 0 16,3 2-16,0-1 0,3-1 0,3 1 16,4 0-16,1 0 15,2 0-15,4 0 0,5 0 16,-2 0-16,-1-3 0,7 2 15,4-1-15,-2-2 0,0-3 0,0-2 16,1 0-16,-2-2 0,-1-1 16,2-3-16,3-2 0,-3-2 15,-1-1-15,-2-2 0,-1-1 16,-2-2-16,0 0 0,-2-3 16,1-4-16,-3 3 0,-1 0 0,-2-1 15,-1-2-15,-3-1 0,0-1 16,-2 1-16,1 1 0,-3-1 15,0 1-15,-3 0 0,-1-1 16,-2 1-16,0 2 0,-2-3 16,0 0-16,0 5 0,0 0 15,-3 0-15,-2 2 0,-2 2 16,-1 0-16,-2 0 0,-4 0 16,1 3-16,1 1 0,-11 0 0,-3-1 15,1 4-15,0 1 0,-2 1 16,-2 2-16,1 1 0,1-1 15,5 1-15,6-2 0,4 0 16</inkml:trace>
  <inkml:trace contextRef="#ctx0" brushRef="#br0" timeOffset="365273.1475">25449 12093 0,'0'0'0,"0"0"0,0 0 0,0 0 15,0 0-15,0 0 0,0 0 16,0 0-16,0 0 0,15-19 16,-15 19-16,18-9 0,-18 9 0,25-10 15,-25 10-15,29-6 0,-12 4 16,3-1-16,3 2 15,-1 1-15,-1 1 0,10 1 0,2-1 16,-2 3-16,-3-1 0,3 3 16,0-1-16,-1 3 0,0 0 0,3 5 15,-2 2-15,-5 1 0,-3 1 16,-1 1-16,-1 1 16,-1 0-16,-1 1 0,-4 1 15,-2 3-15,-3-1 0,-2-1 0,-2 1 16,-4 1-16,-1 0 0,-2-2 15,-6 5-15,-3 0 16,1-7-16,1-2 0,-10 1 16,-4 0-16,3-6 0,0 0 0,-5-4 15,0-2-15,-3-2 16,-1 0-16,-2-6 0,-1-3 0,4-2 16,1-1-16,0-3 0,-2 1 15,3-4-15,1-1 0,0-2 16,3-2-16,4-2 0,1-1 15,3-1-15,2 0 0,3-1 16,3-2-16,2-1 0,2 0 16,2 2-16,2 2 0,6-1 15,3-1-15,5 1 0,6 1 0,3 3 16,5 2-16,3 2 0,4 2 16,0 2-16,2 3 0,1 2 15,-1 4-15,3 2 0,-4 2 16,-7 1-16,-4 1 0,-8-1 15,-4-1-15,-4 0 0</inkml:trace>
  <inkml:trace contextRef="#ctx0" brushRef="#br0" timeOffset="365889.2681">25348 12550 0,'0'0'0,"0"0"0,0 0 16,0 0-16,0 0 0,11-20 15,-11 20-15,0 0 0,23-16 0,-23 16 16,28-11-16,-12 6 16,2 1-16,0 0 15,2 3-15,1-2 0,1 2 0,8 1 16,2 2-16,-2 2 0,-3 2 15,1 1-15,-2 2 0,0 1 16,-3 2-16,1 5 0,-2 2 16,-4-1-16,-3 0 0,-5 2 0,-3 1 15,-3 0-15,0 1 0,-6 2 16,-1 2-16,-4-4 16,-2-2-16,-4-3 0,-1-1 0,-1-1 15,-1-2-15,-5-3 0,-4-3 16,-2-1-16,0-1 15,-4-4-15,-3-3 16,2-4-16,1-4 0,5 0 0,4-1 0,-3-7 16,2-2-16,4-1 15,4 0-15,5-3 0,4-2 16,5 1-16,4 3 0,5-4 16,6-3-16,4 3 0,6 1 0,11 0 15,10-1-15,-2 1 0,-1 2 16,-5 3-16,-8 5 15,-8 3-15</inkml:trace>
  <inkml:trace contextRef="#ctx0" brushRef="#br0" timeOffset="367840.9522">29271 11701 0,'0'0'0,"0"0"0,0 0 16,0 0-16,0 0 0,-23-15 16,23 15-16,-21-11 0,21 11 0,-26-10 15,9 5-15,-1 1 0,-3 0 16,-2 2-16,-2 1 0,-1 2 15,-3 2-15,-8 4 0,-1 1 16,1 3-16,-1 3 0,-6 5 16,2 4-16,1 2 0,3-1 15,-4 10-15,3 5 0,7-6 16,6-2-16,4 4 0,3 2 16,5-2-16,3-3 0,2 9 15,2 1-15,5-5 0,2-3 0,7-2 16,4-2-16,5-2 15,5-3-15,6-4 0,4-5 0,1-1 16,1-2-16,6-3 0,5-3 16,1-1-16,-1-2 0,2-4 15,1-5-15,-4 0 0,-2-1 0,2-4 16,-3-4 0,-9 0-16,-3-2 0,-3-2 0,-4-1 15,-4 2-15,-2 1 0,-4 0 16,-3 2-16,-4-2 0,-4 2 0,-4 0 15,-1 1 1,-9 3 0,-9 3-16,5 2 0,1 1 0,-3 5 0,-3 2 15,0 2-15,1 2 0,-1 3 16,-1 3-16,4 1 0,3-1 0,2 4 16,2 1-16,2 0 0,1-1 15,4 0-15,3 1 16,3-4-16,2-2 0,3 0 0,3-1 15,1-1-15,2 1 0,8-2 16,5-1-16,-2-1 0,0 0 0,3-4 16,4-2-16,-2-2 15,-2-1-15,4-3 16,-1-5-16,-3 2 0,-1 1 0,1-5 16,-3-2-16,-5 4 15,-2-1-15,1-3 0,-2 0 0,-5 6 16,-3 0-16,0 2 0,-2 0 15,0 2-15,-1 1 0,-3 3 16,0 0-16,-4 0 0,-1 3 0,0 3 16,-3 0-16,-1 2 0,-1 3 15,0-2-15,1 1 0,3 1 16,0 1-16,3 1 0,1 2 16,2-2-16,2 2 0,3-2 15,5-1-15,3-1 0,2-2 16,4-3-16,3-3 0,3 0 15,3-2-15,3-2 0,3-4 16,6-3-16,0-3 0,-1-2 16,-2-3-16,-3-4 0,-2-3 0,3-9 15,-5-2-15,-2-11 0,-4-9 16,-5 11-16,-5 10 0,-3 8 16</inkml:trace>
  <inkml:trace contextRef="#ctx0" brushRef="#br0" timeOffset="368470.9156">30034 11880 0,'0'0'0,"0"0"0,0 0 15,0 0-15,0 0 0,0 0 16,0 0-16,0 0 0,0 0 0,0 0 16,0 0-16,-28 11 0,28-11 15,-26 23-15,9-10 0,-2 3 16,-1-1-16,-1 4 0,-1 2 16,-7 7-16,1 2 0,-1 0 15,2 2-15,-2 3 0,5-2 16,3-1-16,2 0 0,5-4 15,4-5-15,3-2 0,3-4 16,4-4-16,4-1 0,8-5 16,8-1-16,4-2 0,4-2 0,3-3 15,3-4-15,-1-4 0,0-2 16,5-5-16,-3-2 0,-1-1 16,-1-2-16,-5-4 15,-4-1-15,-3 0 0,-2 0 0,-4 3 16,-2 4-16,-3 2 0,-1 4 15,-2 2-15,-2 1 16,-4 6-16,-3 4 16,0 2-16,-1 1 0,-2 5 0,1 3 15,-2 3-15,0 3 0,-3 5 16,-2 3-16,1 0 0,1-2 0,-1 2 16,0 3-16,1-4 0,0-2 15,3 3-15,1 1 16,2-2-16,2-2 0,3-1 15,5-5-15,1-5 0,2-2 16,5-4-16,4-5 16,6-6-16,6-6 0,-4-1 15,-2-2-15,7-8 0,3-5 16,-5 2-16,-5 1 0,-1-5 16,0-4-16,-6 1 0,-2 1 0,-3-6 15,-4 0-15,-4 3 0,-1 3 16,-4 2-16,-4 1 15,-2 3-15,-2 1 0,-8 2 0,-4 1 16,1 4-16,2 2 0,-5 5 16,-3 4-16,6 4 0,3 3 0,0 4 15,3 3-15,6 0 16,6 1-16,0-4 0,0 1 16,0-2-16</inkml:trace>
  <inkml:trace contextRef="#ctx0" brushRef="#br0" timeOffset="368791.1202">30712 12260 0,'0'0'0,"8"6"0,3 4 16,0 0-16,0 0 0,0 4 0,-2 1 16,-3 0-16,-3 2 0,-6-1 15,-7 0-15,-5-5 16,-3-1-16,-10 0 0,-3-1 16,1 0-16,3 0 0,0 0 15,2 0-15,5 2 0,5 3 16,5 0-16,8 1 0,9 1 0,9 1 15,7 3-15,8 4 0,2 0 16,2 2-16,11 11 16,3 4-16,-7 3 15,-7 1-15,-7-7 0,-9-6 0,-5 3 16,-9-1-16,-5-3 0,-5-2 0,-12-1 16,-8-1-16,-2-3 15,1-1-15,-12-3 0,-8-1 16,-6-4-16,-4-2 0,-5 0 15,-1 1-15,-2 0 0,7-1 0,12-2 16,14-5-16,9-1 0</inkml:trace>
  <inkml:trace contextRef="#ctx0" brushRef="#br0" timeOffset="368989.386">31008 13373 0,'0'0'15,"0"0"-15,0 0 0,0 0 16,0 0-16,0 0 0,-40-26 16,7 8-16,-7-3 0,6 2 15,4 3-15,4 2 0</inkml:trace>
  <inkml:trace contextRef="#ctx0" brushRef="#br0" timeOffset="371754.1691">28498 13055 0,'0'0'16,"0"0"-16,0 0 0,0 0 15,0 0-15,0 0 0,0 0 16,0 0-16,0 0 0,0 0 16,19 14-16,-19-14 0,0 0 0,25 11 15,-25-11-15,28 11 0,-13-5 16,4 1-16,6 0 0,-1 1 15,1 1-15,13 4 0,3 0 16,-3 1-16,-1-1 0,8 5 16,0 1-16,-6-3 0,-6-2 15,-1 3-15,-7 0 0,-9-3 16,-3 1-16,-7 1 0,-5 0 16,-5-4-16,-6-1 0,-9 1 15,-8 1-15,-3 1 0,-3-1 0,-17 3 16,-6 0-16,4-1 0,4 0 15,-13 5-15,-2 3 0,7-3 16,5-1-16,-2 2 0,5-3 16,10 0-16,9-1 0,4 0 15,6 0-15,6-2 0,6-1 0,6-4 16,5-1-16,4-4 16,2 1-16,13-5 0,11-1 15,-4-1-15,2-2 0,11 1 16,7 1-16,0-3 0,-1-3 0,9-4 15,0-3-15,-6 4 0,-6 4 16,4-4-16,-4-1 0,-5 1 16,-3 0-16,-5-1 0,-2-3 15,-9 3-15,-6 0 0,-1-1 16,-2 1-16,-6 3 0,-1 2 0,-2 1 16,-1 2-16,-1 1 0,1 3 15,-2 3-15,-1 4 16,-1-2-16,-1 0 0,-1 4 0,-2 3 15,2 3-15,0 0 0,-3 8 16,-1 5-16,1-2 0,-1-3 0,-4 2 16,-2 1-16,1-1 15,1 0-15,-1 1 0,0-3 16,4 0-16,2-2 0,2-5 16,0-4-16,0-4 0,2-2 0,4-3 15,5-1-15,2-5 0,3-2 16,4-4-16,3-3 15,3-2-15,2-1 0,4-4 0,2-4 16,-3 3-16,-1 0 0,7-5 16,2-4-16,-4 3 0,-4 3 0,-1-1 15,-4 1-15,-3 4 16,-3 5-16,2 1 0,-1 2 16,-3 3-16,-6 2 0,2 2 15,1 2-15,-2 3 0,-1 3 0,0 3 16,-1 6-16,1 1 0,0 3 15,-3 8-15,1 4 0,-2-2 16,-1 0-16,-1 3 0,-2 5 16,1 6-16,0-1 0,0-1 15,1 0-15,0-3 0,1-1 0,-1 6 16,0-1-16,0-8 0,1-2 16,6 0-16,3-2 15,-3-8-15,-2-5 0,-2-4 0</inkml:trace>
  <inkml:trace contextRef="#ctx0" brushRef="#br0" timeOffset="371926.2922">30944 14434 0,'0'0'0,"0"0"16,0 0-16,-21-10 0,21 10 0,0 0 16</inkml:trace>
  <inkml:trace contextRef="#ctx0" brushRef="#br0" timeOffset="373537.5865">28491 14442 0,'0'0'0,"0"0"0,0 0 0,24 3 15,-24-3-15,39 5 16,-8-1-16,1 2 0,1 1 0,10 2 16,1 1-16,-3 0 0,-4 0 0,4 2 15,-6-2-15,-6-1 16,-7-2-16,-9-1 0,-6 0 15,-11-2-15,-7-1 0,3-2 16,1 1-16,1-1 0</inkml:trace>
  <inkml:trace contextRef="#ctx0" brushRef="#br0" timeOffset="373770.5463">28414 14519 0,'0'0'16,"0"0"-16,0 0 0,0 0 15,0 0-15,0 0 0,0 0 16,2 26-16,-2-26 0,-6 22 15,6-22-15,-7 33 0,1-14 0,0 2 16,-1 5-16,0 1 16,1 1-16,-4 10 0,0 4 15,0-3-15,0-2 0,-2 11 16,0-1-16,0-6 0,0-6 16,-1 1-16,2-5 0,4-3 0,1-3 15,3-7-15,2-7 16,1-8-16,0-3 0,2-2 0,-2 2 15,2-1-15</inkml:trace>
  <inkml:trace contextRef="#ctx0" brushRef="#br0" timeOffset="374221.4987">28393 14871 0,'0'0'16,"0"0"-16,0 0 0,0 0 0,0 0 16,0 0-16,0 0 0,31-12 15,-31 12-15,28 0 0,-8 2 16,3-1-16,3 1 0,5-1 15,5 2-15,-1 0 16,-1 0-16,12 2 0,8 3 0,-6-4 16,-5 0-16,-4 0 0,-4-2 15,-4-3-15,-5-2 0,-4-3 16,-3-1-16,-6-4 0,-4-1 0,-4-6 16,-5-5-16,-4 4 0,-2-1 15,-3 0 1,-2-2-16,-2 0 0,-3 0 15,2 4-15,-1 3 0,-4 3 0,-6 2 16,3 3-16,1 4 0,-4 3 16,-5 4-16,2 2 0,1 2 0,-7 6 15,-1 7-15,2-2 16,2 0-16,2 6 0,3 5 16,5-1-16,3 1 0,4 8 15,4 4-15,4-8 0,4-3 0,11 1 16,7 0-16,4-3 0,3-3 15,15-5-15,9-2 16,0-4-16,-1-1 0,23 0 0,11-1 16,-10-7-16,-6-3 0,39-9 15,-3-7-15,-11-1 0,-8 0 0,-26 4 16,-16 3-16,-13 2 16</inkml:trace>
  <inkml:trace contextRef="#ctx0" brushRef="#br0" timeOffset="374520.7689">29935 14857 0,'0'0'0,"6"-8"0,-3 0 0,0 0 15,1-2-15,-1 1 0,0 0 16,2-1-16,-1 2 16,-1 1-16,1 3 0,-4 0 0,-3 0 15,-1 2-15,-3 2 0,-5 2 16,-4 3-16,-2 1 0,0 1 0,-8 5 16,-3 1-16,4 2 0,2 0 15,-1 9-15,4 4 16,4-2-16,5-2 0,9 5 0,8 3 15,5 0-15,3 0 0,12 9 16,9 3-16,-5-5 0,-1-4 0,0 6 16,-4-2-16,-5-6 15,-5-3-15,-7-3 0,-7-1 16,-3-4-16,-2-3 0,-17-4 16,-14-3-16,5-4 0,-3-2 0,-26-6 15,-13-3-15,-4-4 0,-2-1 16,12 2-16,19 1 15,12 2-15</inkml:trace>
  <inkml:trace contextRef="#ctx0" brushRef="#br0" timeOffset="383620.8934">26002 12149 0,'0'0'0,"0"0"16,0 0-16,0 0 0,0 0 0,0 0 16,0 0-16,-11-20 15,11 20-15,-19-10 0,19 10 16,-30-12-16,13 7 0,-2 0 16,-5-1-16,0 1 0,-1 0 0,-10 3 15,-3 1-15,1 2 16,0 2-16,-8 2 0,1 4 0,3-1 15,4 3-15,2 4 16,4 3-16,5-1 0,5-1 0,5 6 16,6 0-16,6-2 0,7-2 15,11-2-15,10 0 0,4 0 16,3-1-16,16 2 0,9-1 16,-1 0-16,1-3 0,10 2 15,0-4-15,-9-4 0,-5-4 0,-5-8 16,-8-4-1,-10-6-15,-7-3 0,-8-5 0,-6-3 16,-4 1-16,-3 1 0,-4-1 16,-3-1-16,-1 1 0,-1-1 0,-3 3 15,-2 1 1,2 1-16,1 0 0,5 6 16,5 3-16,0 3 0,0 2 15,0 1-15</inkml:trace>
  <inkml:trace contextRef="#ctx0" brushRef="#br0" timeOffset="384220.9017">26854 12123 0,'0'0'16,"0"0"-16,0 0 0,0 0 0,-26-10 15,26 10-15,-27-3 0,27 3 16,-34-2-16,12 3 0,-4 0 16,1 2-16,1 1 0,-8 4 15,0 4-15,3-1 0,4 2 0,-1 5 16,5 3-16,7-3 0,3-1 16,7 1-16,5 1 15,6-1-15,6-3 0,6 2 0,8-1 16,2-2-16,0-2 0,14 1 15,6-2-15,-1-4 16,2-2-16,0-2 16,-1-2-16,-1-5 15,-1-5-15,-3 0 0,-10-2 0,-3-5 16,-3-3-16,-9-2 0,-3 0 16,-6-1-16,-4 0 0,-6 0 15,-4 0-15,-5-1 0,-3 0 16,-3 5-16,-5 2 0,-3 0 15,-4 0-15,0 3 0,-1 3 0,1 4 16,-1 3-16,-1 4 0,0 4 16,-2 1-16,-1 3 15,3 4-15,3 0 0,-1 3 0,4 2 16,8-2-16,1 2 0,5 0 16,3 2-16,5-3 0,3-2 0,5 1 15,3 0-15,5-1 0,6 0 16,6-3-16,7-1 0,2-1 15,2-1-15,4-2 0,4 0 16,-3-3-16,-2-2 0,4-4 16,-5-3-16,-7-2 0,-4-1 15,-8-8-15,-6-4 0,-9 3 16,-6 0-16,0 3 16,0 4-16,0 2 0</inkml:trace>
  <inkml:trace contextRef="#ctx0" brushRef="#br0" timeOffset="384388.9041">26715 12053 0,'0'0'0,"0"0"15,0 0-15,0 0 0,0 0 16,15 25-16,-15-25 0,20 19 16,-7-9-16,4 2 15,2 1-15,-3-1 0,-2-2 0,-1-2 16</inkml:trace>
  <inkml:trace contextRef="#ctx0" brushRef="#br0" timeOffset="384525.2383">26730 12211 0,'0'0'0,"0"0"0,0 0 0,0 0 15,0 0-15,0 0 0</inkml:trace>
  <inkml:trace contextRef="#ctx0" brushRef="#br0" timeOffset="384712.2398">27138 12483 0,'0'0'0,"0"0"0,0 0 15,-24 7-15,24-7 0,-31 0 16,31 0-16,-24 1 0</inkml:trace>
  <inkml:trace contextRef="#ctx0" brushRef="#br0" timeOffset="387637.727">26082 7563 0,'0'0'0,"0"0"15,0 0-15,0 0 0,-3 25 16,3-25-16,-2 27 0,-1-9 16,1-1-16,-1 5 0,-1 6 15,1 2-15,-1 0 0,-2 13 16,1 3-16,-1 8 0,2 1 0,1 3 15,0 5-15,1 7 16,1-4-16,-3 15 0,-3 2 0,1-6 16,1-6-16,-5 20 0,-2 5 15,2-9-15,1-5 0,-1 46 16,5-6-16,3-15 0,4-12 16,2 3-16,4 4 0,1-3 15,1-2-15,1 3 0,2 3 16,0-12-16,-1-8 0,-2 13 15,-1 9-15,-4-10 0,0-7 0,-2 7 16,2 6-16,-2-3 0,-1-4 16,0 11-16,2 3 0,1-7 15,3-4-15,-2 8 0,1 5 16,-3-14-16,1-8 0,0 6 16,2 3-16,-1-6 0,-2-4 0,-3 11 15,-1 8-15,-1-9 16,0-7-16,3 6 0,2 4 15,0-6-15,-1-5 0,0 8 16,1 5-16,1-11 0,1-8 0,-1 9 16,2 9-16,-1-12 0,2-6 15,1 6-15,0 5 0,-4-8 16,-1-4-16,-1 5 0,1 8 16,1-14-16,-2-7 0,3 3 15,0 3-15,0-9 0,-1-9 0,4 6 16,1 2-16,-1-5 0,-2-2 15,1-3-15,0-2 16,1-10-16,0-5 0,-1 6 0,0 4 16,-2-7-16,-2-6 0,-1 4 15,2 3-15,-2-8 0,-1-5 0,-3-2 16,-2-3-16,-3-8 16,0-3-16,-8-10 0,-2-6 15,5-1-15,3-1 0,3 1 16</inkml:trace>
  <inkml:trace contextRef="#ctx0" brushRef="#br0" timeOffset="388141.033">25899 13625 0,'0'0'0,"0"0"16,0 0-16,0 0 0,0 0 0,0 0 15,1 29-15,-1-29 16,2 34-16,2-11 0,0 5 0,0 1 15,1 1-15,3 16 0,1 5 16,1 1-16,0 0 0,4 21 16,0 4-16,1 8 0,-1-7 15,-1 11-15,-2 0 0,-1 2 16,-1-10-16,5 30 0,1-12 16,1-24-16,-1-17 0,4-8 15,2-4-15,-5-13 0,-2-9 0,1-7 16,3-6-16,0-4 0,2-3 15,16-1-15,10-2 0,-14-3 16,4-2-16,9-2 16,7-1-16,-1-5 15,-1-1-15,-4-4 0,-1-2 0,-2-3 16,-1-2-16,3-19 0,-1-9 16,6-21-16,-8 0 0,-10-11 15,-7-8-15,-6-7 0,-5-5 0,-4 33 16,-2 23-16,-4 14 0</inkml:trace>
  <inkml:trace contextRef="#ctx0" brushRef="#br0" timeOffset="388373.3317">27498 12653 0,'0'0'0,"0"0"0,0 0 0,0 0 16,-10-27-16,-5-7 0,-8-17 15,3 6-15,3 6 0,1 4 16</inkml:trace>
  <inkml:trace contextRef="#ctx0" brushRef="#br0" timeOffset="391322.7572">25417 12550 0,'0'0'0,"0"0"15,0 0-15,0 0 0,0 0 0,18-18 16,-18 18-16,24-12 16,-8 5-16,1-1 0,4 0 15,0 1-15,0-1 0,11-4 16,4-1-1,3 2-15,3 0 0,-4 2 0,-1 4 16,10-3-16,3 0 16,-3 3-16,-2 1 0,9 1 0,-1 1 15,-2 3-15,-1 1 0,6 5 16,-2 3-16,3 4 16,2 2-16,-11-2 0,-7-1 15,-3 8-15,-3 4 0,-5-2 16,-4-2-16,-1 6 15,-3 0-15,-7-2 0,-4 1 0,-5-1 16,-1-1-16,-3 1 0,-2 1 0,-7-2 16,-3 0-1,-2-2-15,-2-1 0,-5-2 16,-2 1-16,1-6 0,2-3 0,-2-4 16,-3-2-16,-2-1 0,0-2 0,-1-3 15,-2-3-15,1-3 0,-2-2 16,-1-3-16,-2-2 15,2-3-15,2-1 0,0-5 16,2-3-16,7 2 16,7 0-16,2 6 0,2 3 0,3 3 15</inkml:trace>
  <inkml:trace contextRef="#ctx0" brushRef="#br0" timeOffset="391450.3935">26775 12714 0,'0'0'0,"0"0"16,0 0-16,0 0 0,0 0 0,0 0 16,16 19-16,-16-19 15,0 0-15,-2 21 0,2-21 16,0 0-16</inkml:trace>
  <inkml:trace contextRef="#ctx0" brushRef="#br0" timeOffset="391815.9863">26462 13873 0,'0'0'0,"0"0"0,0 0 16,0 0-16,0 0 0,0 0 16,6-26-16,-6 26 0,0 0 0,0 0 15</inkml:trace>
  <inkml:trace contextRef="#ctx0" brushRef="#br0" timeOffset="393770.578">26715 11683 0,'0'0'0,"0"0"0,10-10 16,-3 4-16,2 0 0,5-3 0,2-4 16,7-4-16,3-2 0,1-1 15,3 0-15,0-2 0,1 0 16,10-4-16,5-1 16,-2 2-16,-1 2 0,9-5 0,-1 0 15,1 2-15,0 2 0,10-2 16,-1 1-16,-3 1 0,-3 1 15,10 1-15,0 2 0,-1 2 16,-1 3-16,4 0 0,4 4 16,-4-4-16,-1 1 0,32-6 15,-5 2-15,-9 4 0,-7 2 0,-1-1 16,0 0-16,-2 1 0,-2 2 16,1 5-16,0 1 0,-5-1 15,-3-2-15,3-1 0,0 1 16,-4 2-16,-3 1 0,2 3 15,3 1-15,-1-2 0,-1-3 16,-1 4-16,3 1 0,0 1 16,1 1-16,1 1 0,1 0 15,-1 1-15,0 0 0,1 0 16,-2 3-16,-8-6 0,-3-2 0,-6-1 16,-1 1-16,-8 0 0,-5-1 15,-4-1-15,-1-2 0,-8-7 16,-6-4-16,-5 4 0,-5 5 15,-1 1-15</inkml:trace>
  <inkml:trace contextRef="#ctx0" brushRef="#br0" timeOffset="394520.6881">30583 10197 0,'0'0'0,"0"0"16,0 0-16,0 0 0,0 0 15,0 0-15,-32-3 0,32 3 16,-28 2-16,8 1 0,-4 0 15,-4 1-15,-1 1 0,-4 2 16,-2 1-16,-10 4 0,1 0 0,-9 5 16,2 1-16,6 2 0,3 2 15,5 1-15,3 0 0,1 3 16,6-4-16,8-1 0,7-1 16,5-1-16,6-1 0,7-2 15,5-1-15,4-5 0,5-2 0,5-3 16,6-3-16,2-2 15,3 1-15,9-1 0,2-1 16,-3-4-16,-2-4 0,-3 0 0,-2 2 16,-2-2-16,-5 1 0,1-3 15,-4-1-15,-10 1 0,-1 1 16,-4 0-16,-3 2 0,-2 2 16,0-1-16,-1 2 0,-3 1 15,-1 1-15,-1 1 0,-1 2 16,-3 1-16,1 1 0,-1 1 0,-1 1 15,-3 0-15,1 2 0,-1-1 16,1 3-16,0 0 0,1 3 16,0 0-16,2-1 0,1-2 15,2 0-15,1-1 0,2-1 16,1-1-16,3-1 0,2 1 16,1-3-16,3-2 0,7-3 15,2-1-15,1-2 0,0-3 16,0-1-16,2 1 0,-3-4 15,-1-1-15,-2-2 0,0-2 0,0-3 16,-4-1-16,-4 2 0,-4-1 16,-6 2-16,-3-1 0,-4 0 15,-1-1-15,-8 0 0,-4 0 16,-5 2-16,-2 1 0,-3 3 16,-3 3-16,-1 1 0,-1 1 15,-5 1-15,2 3 0,4 2 16,2 0-16,7 1 0,5 1 15,5 0-15</inkml:trace>
  <inkml:trace contextRef="#ctx0" brushRef="#br0" timeOffset="394837.3824">30968 10435 0,'0'0'0,"8"4"15,4 2-15,1 2 0,2 0 16,5 5-16,3 2 0,-3-1 0,0 1 15,1 3-15,-2 0 16,-7-3-16,-5 1 0,-9-2 0,-7-1 16,-8-2-16,-5-3 0,-10-3 15,-6-2-15,-6 0 0,-4-2 16,-7 2-16,2 0 0,8-1 16,5 0-16,10 1 0,8 1 15,6-1-15,5-3 0,11 0 16,6 5-16,11-3 0,7-1 0,6 3 15,9 2-15,12 3 0,6 1 16,2 0-16,3-1 0,6 1 16,-4 1-16,-5-1 0,-5 0 15,-8-2-15,-13-2 0,-10-2 16</inkml:trace>
  <inkml:trace contextRef="#ctx0" brushRef="#br0" timeOffset="395055.5285">31256 10858 0,'0'0'15,"0"0"-15,-24-3 0,4-1 16,-6-1-16,-2-1 0,4 1 0,4 2 16</inkml:trace>
  <inkml:trace contextRef="#ctx0" brushRef="#br0" timeOffset="399854.2961">28365 9517 0,'0'0'0,"0"0"0,0 0 15,0 0-15,-12 25 0,12-25 0,-8 27 16,4-9-16,-2 1 0,1 3 16,-2 3-16,0 7 0,0 1 15,-1 3-15,1 4 0,-3 10 16,1-1-16,-1 2 0,0 4 16,-1 7-16,2-4 0,-1 4 15,-1 4-15,0 5 0,1-6 16,-1 5-16,-1 3 0,-1 3 15,2-7-15,-7 37 0,1-5 16,3-15-16,6-11 0,1 3 16,1 1-16,2-10 0,0-6 0,-1 3 15,0 1-15,-1-4 0,1-2 16,-1 0-16,2-2 0,-1-3 16,1-6-16,-1 0 0,1 0 15,0-5-15,1-5 0,-1-4 16,-1-2-16,-1-6 0,0-4 15,0-4-15,-2-3 0,4-3 16,2-3-16,-1-6 0,0-7 16,2-1-16,2-2 0,-2-5 0,0-6 15,-2-6-15,-2-5 0,1-3 16,-2-4-16,2 0 0,0 1 16,-1-15-16,-2-7 0,2 0 15,0 2-15,1-17 0,1-6 16,-2 3-16,0 2 0,0-37 15,3 5-15,0 14 0,0 7 16,-2-3-16,1-1 0,3 6 0,2 4 16,1-2-16,-2-3 0,0 8 15,1 5-15,3-5 0,4-4 16,0 14-16,0 7 0,2-2 16,1-3-16,-1 9 0,0 5 15,0 0-15,0 1 0,-5 10 16,-3 7-16,-1-3 0,0 1 15,0 5-15,-1 4 0,-1 4 16,-1 1-16,1 7 0,0 3 0,0 5 16,0 2-16,-3 5 0,-1 1 15,-2 2-15,-1 0 0,-1 3 16,1 3-16,1 4 0,-1 5 16,2-1-16,-1 0 0,2 5 15,0 4-15,2 2 0,0 2 0,1 7 16,0 6-16,2-1 15,2-1-15,0 15 0,2 4 16,-2-4-16,0-1 0,2 12 0,-1 4 16,1-7-16,0-4 0,0 36 15,-4-1-15,1-14 0,1-9 16,-1 2-16,2 0 0,-1-7 16,1-6-16,0-2 0,-1 2 15,-3-5-15,0-2 0,0-3 16,0-3-16,-1-7 0,0-5 0,1-6 15,1-4-15,-1-7 0,0-4 16,-1-6-16,0-3 0,1-3 16,0-2-16,0-6 0,0-8 15,1-1-15,0-1 0,0-5 16,1-3-16,1-5 0,-1-2 16,0-7-16,1-3 0,-1-1 0,1-3 15,0-12-15,1-5 16,1 2-16,-1 4 0,1-8 15,-1-7-15,-1-7 0,1 4 0,0-4 16,0-3-16,3-23 0,1 14 16,1 2-16,2 3 15,-5 10-15,-1 7 0,2-1 0,3 0 16,-1 4-16,-1 2 0,1 0 16,-1-2-16,0 11 0,-1 8 15,-3-6-15,1-3 0,-3 8 16,0 5-16,-1 1 0,-1-2 15,0 13-15,0 7 0,1-4 16,1-1-16,-2 4 0,-1 4 0,1 5 16,-1 4-16,1 5 0,0 0 15,0 0-15,-3 6 0,0 2 16,-1 0-16,-1 5 0,-3 3 16,0 4-16,2 1 0,-2 6 15,-2 6-15,1 1 0,2 2 0,-2 7 16,-1 3-16,1 3 15,1-2-15,-2 17 0,2 4 16,-1-2-16,1-1 0,0 15 0,3 5 16,0-8-16,2-3 0,-1 40 15,-1-3-15,1-15 0,-1-10 16,2 6-16,0 5 0,-2-14 16,0-11-16,-1 5 0,1 3 15,-1-10-15,1-7 0,0 1 16,2 3-16,0-13 0,-1-9 0,-3-3 15,-3-2-15,7-10 0,4-6 16,-4-5-16,0-2 16,0-4-16,0-2 0,0-9 0,2-5 15,3-3-15,3-1 0,-2-5 16,0-6-16,2-1 0,-1 1 0,1-6 16,0-6-16,0-6 15,-1-3-15,0-10 0,1-8 16,-1 2-16,1 2 0,0-19 15,2-6-15,-2 6 0,0 2 0,1-38 16,0 5-16,-1 13 16,2 8-16,3-6 0,3-3 15,3 11-15,0 9 0,1 0 0,-1-2 16,-2 5-16,1 2 0,-1-2 16,0-2-16,-1 5 0,-2 3 0,0 3 15,1 3-15,0 7 16,1 5-16,-3-1 0,-2-1 15,-5 6-15,-2 4 0,-1 1 0,0 1 16,-2 8-16,0 7 0,0 2 16,0 1-16,1 4 0,1 4 15,-2 2-15,-1 2 0,0 8 16,-1 5-16,-2 2 0,-2 1 16,0 0-16,0 0 0,1 6 15,-1 5-15,0 2 0,1 0 16,-1 7-16,-1 4 0,0 3 0,-1 3 15,-1 12-15,0 4 16,0-2-16,0 0 0,0 6 0,1 5 16,0 5-16,0-4 0,2 5 15,0 5-15,-2 26 0,2-13 16,2 3-16,0 4 0,2-12 16,-1-6-16,3 6 0,1 2 15,0-9-15,0-7 0,-3 2 16,0 5-16,0-9 0,0-6 15,4 5-15,3 2 0,-1-7 16,1-5-16,-3-5 0,-2-1 16,1-8-16,0-4 0,0-9 0,-1-4 15,0-11-15,1-6 0,-1-7 16,2-4-16,0 0 0,0 0 16,2-7-16,0-2 0,1-1 15,0-2-15,1-12 0,2-7 16,-3 2-16,0-2 0,2-15 15,-1-9-15,1 3 0,-2 1 0,4-13 16,1-5-16,0 1 16,-1-1-16,5-37 0,1 5 0,0 10 15,2 5-15,-2 1 0,1-1 16,1 8-16,0 5 0,4-1 16,1-1-16,-2 5 0,1 3 0,1-1 15,1-1-15,-2 6 16,-4 4-16,-3-2 0,-2-3 15,-2 5-15,-3 4 0,0 6 16,-2 3-16,-1-1 0,-1-1 0,2 8 16,-1 6-16,-1 4 0,0 3 15,0 2-15,1 0 0,-1 9 16,0 5-16,-1 6 0,0 2 16,0 6-16,0 2 0,-1 0 15,-1 2-15,-1 3 0,0 3 0,-2 0 16,1 3-16,-1 0 15,0 1-15,-2 8 0,-2 3 16,2 4-16,-1 1 0,0 6 0,0 4 16,1 2-16,-2 2 0,-2 13 15,-1 5-15,3-3 0,2-1 16,-1 14-16,-2 0 0,1-4 16,1-2-16,-2 36 0,4-4 15,1-12-15,3-6 0,-1 2 16,-1 2-16,3-7 0,1-6 0,-1 0 15,0-1-15,0-4 0,-1-4 16,-1-1-16,2 0 16,0-7-16,0-5 0,-1 0 0,0-1 15,1-8-15,0-7 0,-2-3 16,1-3-16,0-7 0,0-6 16,2-7-16,1-6 0,-1-4 15,1-3-15,-1 0 0,-1-1 16,2 0-16,0-1 0,1-9 15,0-7-15,1-5 16,-1-6-16,0-4 0,0-6 0,-2-3 16,0-3-16,0-6 0,-1-5 15,1 0-15,0-3 0,-2-12 16,0-2-16,2 2 0,1 1 0,2-36 16,0 4-16,2 14 15,-1 7-15,5 1 0,2 1 16,2 10-16,2 5 0,2-1 0,3 0 15,0 3-15,0 0 0,-1-1 16,-2 0-16,-2 9 0,-3 8 16,1-2-16,1-1 0,0 4 15,-2 3-15,-1 3 0,-1 1 16,-3 4-16,0 2 0,-2 4 16,0 3-16,0 6 0,2 4 0,-3 4 15,0 2-15,-2 5 0,-1 4 16,-1 3-16,-1-3 0,-1 5 15,-2 2-15,1 3 0,-1 3 16,-2 1-16,1 2 0,-3 4 16,-2 3-16,0 2 0,1 3 0,0 4 15,1 4-15,-1 4 0,0 2 16,1 2-16,2 3 16,-1 2-16,0 2 0,1 10 15,0 2-15,1-1 0,0-2 0,0 11 16,-1-1-16,1-2 0,-2-2 15,1 1-15,-1 2 0,-4 28 16,1-10-16,0-7 0,0-3 16,2-2-16,3-3 0,1-1 15,-1-2-15,0-2 0,-1-4 16,1 0-16,0 2 0,0-10 16,-1-5-16,4-1 0,2-1 15,-1-1-15,-1-2 0,1-5 0,2-4 16,-1-2-16,0-2 0,0-8 15,1-3-15,-1-7 0,-1-3 16,0-5-16,-2 1 0,3 0 16,1 1-16,-1-3 0,0 1 15,0-3-15,2-3 0,-2 0 16,1-2-16,-1-5 16,0-4-16,0-1 0,0 1 0,1-8 15,0-6-15,0 0 16,0 0-16,-1-10 0,-2-5 15,1 0-15,1-1 0,0-10 16,1-8-16,-1 6 0,0 5 0,3-14 16,3-3-16,-1-5 0,1 5 15,7-29-15,2 7 0,1 16 16,-1 13-16,2-7 0,2-3 16,-6 9-16,-3 5 0,2 0 15,1 0-15,-2 8 0,-1 5 16,-1-6-16,1-3 0,-1 4 15,0 2-15,-1 0 0,-1-3 16,-3 7-16,0 5 0,-1 1 0,-1 2 16,-2 2-16,0 0 0,0 0 15,1 0-15,0 8 0,0 5 16,-2-1-16,-2 1 0,1 3 16,0 4-16,0 8 0,2 0 15,-1 2-15,0 1 0,1 2 16,-2-1-16,2 1 0,-2 1 0,-2 2 15,0 1-15,2 0 0,0 0 16,-3 3-16,-1 4 16,-1 1-16,2 0 0,-1 3 0,-1 1 15,2 2-15,0 1 0,0 4 16,-2 4-16,2-1 0,0-1 0,1 4 16,-2 6-16,2-2 15,0-2-15,-3 15 0,-1 6 16,2-5-16,0-4 0,-2 8 15,0 5-15,-1 4 0,1-5 0,-4 6 16,-2 5-16,-1 5 0,3-5 16,-1 12-16,0 2 0,0 9 15,3-13-15,0 3 0,1 4 16,0-12-16,0-8 0,-1 7 16,-1 5-16,5-15 0,3-10 0,-1 5 15,-3 4-15,2-9 16,-1-7-16,1 1 0,0-1 15,1-9-15,0-7 0,1-4 16,2-2-16,-1-8 0,0-4 0,0-2 16,0-3-16,2-4 0,0 0 15,0 0-15,-3-3 0,3 3 16,1-2-16,-1 2 0,0 0 16,0-3-16,0 3 0,2-4 15,-1 2-15,0-1 0,-1 3 0,2-5 16,-2-1-16,0 3 0,0 0 15,0-1-15,1 0 16,-1 2-16,0 2 0,1-3 0,-1 3 16,1-3-16,-1 3 0,1-3 15,-1 3-15,0-2 0,0 2 16,0 0-16,3-2 0,-3 2 16,0 0-16,2-2 0,-2 2 15,0 0-15,0 0 0,0 0 16,1-2-16,-1 2 0,0 0 0,0 0 15,0 0-15,0 0 0,0 0 16,0 0-16,0 0 16,0 0-16,0 0 0,0 0 0,0 0 15,0 0-15,0 0 0,0 0 16,0 0-16,0 0 0,0 0 0,0 0 16,0 0-16,0 0 15,0 0-15,0 0 0,0 0 16,0 0-16,0 0 0,0 0 15,0 0-15,0 0 0,0 0 0,0 0 16,0 0-16,0 0 0,0 0 16,0 0-16,0 0 0,0 0 15,-6 4-15,6-4 0,-13-1 16,2-1-16,-2-1 0,1 1 16,1-1-16,2 1 0</inkml:trace>
  <inkml:trace contextRef="#ctx0" brushRef="#br0" timeOffset="414238.1341">26844 12518 0,'0'0'0,"0"0"16,0 0-16,0 0 0,10 22 15,-10-22-15,7 22 16,-1-8-16,1 2 0,0 0 0,2 0 16,0 1-16,0 3 0,1 5 15,-1 2-15,-3-1 0,0-1 16,-1 0-16,1 0 16,-3 2-16,0 2 0,-2-3 15,0 0-15,-1 4 0,0-1 16,2 0-16,-1 0 0,-1-2 15,0 0-15,0-2 0,-1-2 0,1 3 16,1 3-16,1-4 0,1-5 16,1 3-16,-1 1 15,1 0-15,1 0 0,-1 1 0,0-1 16,1-1-16,-1-1 0,1 2 16,-1 0-16,1-2 0,-2-1 0,-1 1 15,0 1-15,-1-1 0,0-1 16,1 2-16,-1 1 15,-1-1-15,0-4 0,0 4 16,0 0-16,0-1 0,1-1 0,-1 1 16,-1 3-1,1-4-15,0 0 0,-1 1 0,-2 1 16,0-1-16,0-2 0,1 1 0,-1 2 16,2-3-16,0-1 0,0 1 15,0 3 1,-1 0-16,-2 1 0,1-3 0,0-5 15,-2 3-15,0 1 16,-1-2-16,1-2 0,0 2 16,1 2-16,-2-2 0,1 0 15,-2-1-15,1 0 16,-1-1-16,2 0 0,-1 0 16,1 0-16,-1-2 0,1-1 15,0-4-15,1 1 0,-1-2 16,1 0-16,0 1 0,0-1 0,0 0 15,-2 0-15,1-1 0,0 0 16,1 0-16,-2-1 16,1 0-16,1 1 0,-3 1 0,0-1 15,3-2-15,-1 0 0,0 0 16,-1 0-16,1 0 0,-1-1 0,1 1 16,-1 1-16,1-1 15,0 0-15,1 0 0,0 2 16,-1-1-16,1-1 0,-1-1 15,1 1-15,0-1 0,-1 0 0,1 0 16,-1 0-16,1 0 0,1-1 16,-2 0-16,0 1 0,-1 0 15,1 0-15,0-1 0,1 0 16,-1 0-16,1 0 0,-1 1 16,-2-2-16,0 1 0,2-1 0,-2 1 15,1-1-15,-1-1 16,0 1-16,0 0 0,-1 1 15,1-1-15,2 1 0,-1 0 0,1-2 16,-1 2-16,2-1 0,-2 0 16,1 0-16,0 0 0,1 0 15,0 0-15,-1 1 16,0 0-16,-1-2 0,1 1 0,-1-1 16,1 2-16,-1-2 0,1 0 15,-1 0-15,1 0 0,-1 1 0,2-1 16,-1-1-16,1 0 15,-1 0-15,0-2 0,-2 1 16,2 0-16,-1 1 0,1-2 0,-2-1 16,1 2-16,0 1 0,1 0 15,-1 0-15,0-1 0,1-1 16,-1 1-16,1-1 0,-1 1 16,1 0-16,-1-1 0,2-1 15,-2-1-15,1 2 0,-2-1 16,0 0-16,-1 0 0,0 2 0,0-2 15,0-1-15,0 1 0,0 0 16,1-2-16,-1-1 16,0 0-16,1 0 0,0 1 0,0-1 15,1 0-15,0 0 0,0 0 16,2-2-16,-1 1 0,-1 1 16,1 0-16,0 0 0,1 1 15,-1 2-15,1-1 0,1-1 16,-1 1-16,0 1 0,1-2 15,-1 0-15,2 1 0,0 0 0,0 0 16,-1 1-16,1 0 0,0 0 16,0 0-16,0 0 0,-1 1 15,3 2-15,-2-4 0,2 4 16,-2-3-16,2 3 0,-2-4 16,2 1-16,0 0 0,0 0 0,0-1 15,-1 1-15,1 0 16,0 1-16,0 0 0,0-1 15,0 1-15,0-1 0,0 1 16,0 0-16,0-1 0,0 3 0,0-4 16,0 1-16,0 3 0,1-6 15,-1 2-15,0 1 0,0-1 16,0 2-16,0-3 0,1 1 16,-1 0-16,0 2 0,0-1 15,0 0-15,1 0 0,0 0 16,0 1-16,0-1 0,-1-1 0,0 1 15,0-1-15,0 1 16,0 0-16,1 1 0,1 0 0,-1-1 16,-1-1-16,1 0 0,-1-1 15,1 1-15,-1-1 0,0 1 16,0-1-16,1 0 0,-1 1 16,0-1-16,0 1 0,1 0 15,0 1-15,-1-2 0,0 0 16,0 0-16,1 1 0,0 0 0,-1 0 15,0 0-15,0 0 0,0 0 16,0 1-16,0-2 16,0 1-16,1 0 0,-1 0 0,0 0 15,0 0-15,2 1 0,-2-2 16,0 1-16,0 0 0,0 2 0,0-2 16,0-1-16,1 2 15,0-1-15,0 0 0,0 0 16,0 0-16,0 1 0,0-1 15,0 1-15,-1 0 0,0-1 0,0 0 16,-1 1-16,1-1 0,0-1 16,0 0-16,0 1 15,1-2-15,0 2 0,-1 0 0,0-1 16,0-1-16,0 1 0,0 0 16,0 1-16,0 0 0,0-1 0,0 0 15,0 1-15,0-1 16,2 1-16,-2-1 0,0 1 15,0-2-15,1 2 0,0-1 0,0 0 16,-1 0-16,0 1 0,1-1 16,0 0-16,-1 0 0,0-1 15,1-1-15,0 0 0,-1 0 16,0 0-16,0 0 0,0 0 16,1 0-16,0 1 0,1-1 15,-2 0-15,0 0 0,1 0 0,0 0 16,0 0-16,0-1 0,0 2 15,-1-1-15,1 0 16,-1 1-16,0 0 0,0-1 0,1 0 16,-1 0-16,0 2 0,0-1 15,0 0-15,0 0 0,0 0 16,0-1-16,0 1 0,0-1 16,0 2-16,0-1 0,0 0 15,0 0-15,0 0 0,0-1 16,0 1-16,0 0 0,0 0 0,0 0 15,0-1-15,0 1 16,0-3-16,0 3 16,0-2-16,0 1 0,0 0 0,0 0 15,0 1-15,0-1 0,0 0 16,-1 0-16,0-1 0,0 0 16,1 1-16,0 0 0,1-1 15,-1 1-15,0 0 0,0 0 16,0-1-16,1 0 0,0-1 0,-1 0 15,0 1-15,0 0 0,0 0 16,0 0-16,0 0 0,0 0 16,0 0-16,0 1 0,0-1 15,0 0-15,0 1 0,0-1 16,0 1-16,0-1 0,0-1 0,1 0 16,1-1-16,-1 0 15,-1 1-15,0-1 0,1-1 16,-1 1-16,0-1 0,0 0 15,0 0-15,0 0 0,0 2 16,1-1-16,0-1 0,0 0 0,-1 0 16,1 0-16,0-1 0,0 1 15,-1 0-15,0 0 0,0 0 16,0-1-16,0 0 0,0 1 16,0 1-16,1 0 0,1 0 0,-2 0 15,0 0-15,0-1 16,0 1-16,0-2 0,0 0 15,0 0-15,0 1 0,0-1 16,0 0-16,0-1 16,0 0-16,1 0 0,0 2 0,0 0 15,0-1-15,-1-1 16,1 1-16,-1 0 0,1 0 0,-1-1 16,0 1-16,0 0 0,0-1 15,0 2-15,0 1 0,1-1 16,0-1-16,0 1 0,1 1 0,-2-3 15,1 1-15,-1 1 0,0-1 16,0 0-16,0-1 16,0 2-16,0-1 0,1 0 15,0 0-15,0 1 0,0 2 0,0-1 16,0-1-16,0 0 0,0-1 16,1 1-16,-1-1 0,0 1 15,0 0-15,0 1 0,0-1 16,0 0-16,0 1 0,0-1 15,1 1-15,-1 0 0,0-1 0,0 1 16,1-1-16,-1-1 16,0 1-16,0-1 0,0 0 15,1 2-15,-1 0 0,0 0 0,0-1 16,0 0-16,0-1 0,0 1 16,0 0-16,0 0 0,2 1 15,-2-2-15,0 1 0,0 1 16,0 0-16,0-1 0,0-1 15,0 2-15,0 0 0,0-1 16,1 1-16,0 0 0,0 0 0,0-2 16,0 1-16,1-1 0,-2 1 15,0 0-15,0-2 16,-1 0-16,0 0 0,1 0 16,0 1-16,0 1 0,0-1 0,0 0 15,2-1-15,-2 1 0,0-2 16,0 2-16,0-1 0,0 1 15,1 0-15,-1 0 0,1 0 16,-1-2-16,0 2 0,0-1 16,0 0-16,0-1 0,0-1 15,0 1-15,0 0 0,0 0 16,1 0-16,0-4 0,1 0 16,0 0-16,0 1 0,-1-1 0,0 0 15,0 1-15,-1 1 0,0 0 16,1 0-16,0 0 0,0-1 15,0 0-15,-1 1 16,1-1-16,1 0 0,-1 0 0,0 0 16,0 0-16,0 1 0,1-1 15,-1 0-15,-1 0 0,1 1 0,-1 0 16,0 0-16,2 0 0,-1 0 16,-1 0-16,0 0 15,1 0-15,0 0 0,0 0 0,-1-2 16,1 3-16,0 2 0,-1-2 15,0-1-15,1 0 0,1 1 16,-1 0-16,0 0 0,0-1 16,0 0-16,1 0 0,-1 1 15,0 0-15,0 1 0,1-1 16,-1 1-16,0-1 0,0-1 16,0 1-16,2 0 0,-2-1 0,0 0 15,1 0-15,2 0 16,-2 1-16,-2-1 0,1 0 0,1 0 15,-1 1-15,0-1 0,0 0 16,0 1-16,1 0 0,0 0 16,-1-1-16,1 1 0,1-1 15,-1-1-15,0 1 0,1-1 16,-2 1-16,0 0 0,0 0 16,0-2-16,2 1 0,0 1 0,-1 0 15,1 0-15,-2 0 0,0 1 16,0-1-16,1-1 0,-1 1 15,1-1-15,0-1 0,1-1 16,-2 1-16,0-1 0,0 0 16,1 0-16,-1 0 0,0 1 15,0-2-15,0 0 0,1 0 16,0 1-16,0-1 0,1 1 16,-1-2-16,0-1 0,0 0 15,2 0-15,-2 0 0,0 1 0,1-5 16,0 2-16,1-1 0,0 0 15,0-1-15,-2 0 0,0 2 16,0 2-16,1-2 0,-2 0 16,1 0-16,1 0 0,-2 1 15,-1 2-15,1-2 0,0 0 0,0 0 16,0-1-16,-1 1 16,1 2-16,-1-1 0,0 1 15,1-1-15,1 1 0,-2-1 16,0 1-16,0 2 0,-1-1 0,1 4 15,0 0-15,0 0 0,-1 2 16,0 0-16,-1 0 0,1 3 16,0 0-16,0 0 0,0 0 15,0 1-15,-1 0 0,1 1 16,0 0-16,0 1 0,0 2 0,0 0 16,0 2-16,0-1 0,0 1 15,-1 1-15,0 0 16,1 1-16,0 2 0,0-3 15,0 3-15,0 0 0,0 0 0,0-3 16,0 3-16,0 0 0,0-3 16,0 3-16,0-2 0,0 2 15,0 0-15,0 0 0,0 0 16,0 0-16,0 0 0,0 0 16,0 0-16,0 0 0,0 0 0,0 0 15,0 0-15,0 0 0,0 0 16,0 0-16,0 0 0,0 0 15,0 0-15,0 0 0,0 0 16,0 0-16,0 0 0,0 0 16,0 0-16,0 0 0,0 0 15,0 0-15,0 0 0,0 0 16,0 0-16,0 0 0,0 0 16,0 0-16,0 0 0,0 0 15,0 0-15,0 0 0,0 0 0,0 0 16,0 0-16,0 0 0,0 0 15,0 0-15,0 0 0,0 0 16,0 0-16,0 0 0,0 0 16,0 0-16,0 0 0,0 0 15,0 0-15,0 0 0,0 0 0,0 0 16,0 0-16,0 0 0,0 0 16,0 0-16,0 0 0,0 0 15,0 0-15,0 0 0,0 0 16,0 0-16,0 0 0,0 0 15,0 0-15,0 0 0,0 0 16,0 0-16,0 0 0,0 0 16,0 0-16,0 0 0,0 0 15,0 0-15,0 0 0,0 0 16,0 0-16,0 0 0,0 0 0,0 0 16,0 0-16,0 0 15,0 0-15,0 0 0,0 0 16,0 0-16,0 0 0,0 0 0,0 0 15,0 0-15,0 0 0,0 0 16,0 0-16,0 0 0,0 0 16,0 0-16,0 0 0,0 0 15,0 0-15,0 0 0,0 0 16,0 0-16,0 0 0,0 0 16,0 0-16,0 0 0,0 0 0,0 0 15,0 0-15,0 0 16,0 0-16,0 0 0,0 0 0,0 0 15,0 0-15,0 0 0,0 0 16,0 0-16,0 0 0,0 0 16,0 0-16,0 0 0,0 0 15,0 0-15,0 0 0,0 0 16,0 0-16,0 0 0,0 0 16,0 0-16,0 0 0,0 0 15,0 0-15,0 0 0,0 0 0,0 0 16,0 0-16,0 0 0,0 0 15,0 0-15,0 0 0,0 0 16,0 0-16,0 0 0,0 0 16,0 0-16,0 0 0,0 0 15,0 0-15,0 0 0,0 0 0,0 0 16,0 0-16,0 0 16,0 0-16,0 0 0,0 0 15,0 0-15,0 0 0,0 0 16,0 0-16,0 0 0,0 0 0,0 0 15,0 0-15,0 0 0,0 0 16,0 0-16,0 0 16,0 0-16,0 0 0,0 0 0,0 0 15,0 0-15,0 0 0,0 0 16,0 0-16,0 0 0,0 0 16,0 0-16,0 0 0,0 0 0,-4 4 15,4-4-15,0 0 0,0 0 16,0 0-16,0 0 0,0 0 15,0 0-15,0 0 0,0 0 16,0 0-16,0 0 0,0 0 16,0 0-16,0 0 0,0 0 15,0 0-15,0 0 0,0 0 16,0 0-16,0 0 0,0 0 16,0 0-16,0 0 0,0 0 0,0 0 15,0 0-15,0 0 16,0 0-16,0 0 0,0 0 15,0 0-15,0 0 0,0 0 0,0 0 16,0 0-16,0 0 0,0 0 16,0 0-16,0 0 0,0 0 15,0 0-15,0 0 0,0 0 16,0 0-16,0 0 0,0 0 16,0 0-16,0 0 0,0 0 15,0 0-15,0 0 0,0 0 0,0 0 16,0 0-16,0 0 0,0 0 15,0 0-15,0 0 0,0 0 16,0 0-16,0 0 0,0 0 16,0 0-16,0 0 0,0 0 15,0 0-15,0 0 0,0 0 0,0 0 16,0 0-16,0 0 16,0 0-16,0 0 0,0 0 0,0 0 15,0 0-15,0 0 16,0 0-16,0 0 0,0 0 0,0 0 15,0 0-15,0 0 0,0 0 16,0 0-16,0 0 0,0 0 16,0 0-16,0 0 0,0 0 15,0 0-15,0 0 0,0 0 16,0 0-16,0 0 0,0 0 0,0 0 16,0 0-16,0 0 0,0 0 15,0 0-15,0 0 0,0 0 16,0 0-16,0 0 0,0 0 15,0 0-15,0 0 0,0 0 16,0 0-16,0 0 0,0 0 16,0 0-16,0 0 0,0 0 0,0 0 15,0 0-15,0 0 16,0 0-16,0 0 0,0 0 0,0 0 16,0 0-16,0 0 0,0 0 15,0 0-15,0 0 0,0 0 16,0 0-16,0 0 0,0 0 15,0 0-15,0 0 0,0 0 16,0 0-16,0 0 0,0 0 16,0 0-16,0 0 0,0 0 0,0 0 15,0 0-15,0 0 0,0 0 16,0 0-16,0 0 0,0 0 16,0 0-16,0 0 0,0 0 15,0 0-15,0 0 0,0 0 16,0 0-16,0 0 0,0 0 15,0 0-15,0 0 0,0 0 16,0 0-16,0 0 0,5-3 16,-5 3-16,0 0 0,0 0 15,0 0-15,0 0 0,-6 3 0,6-3 16,-10 3-16,10-3 0,-8 3 16,8-3-16</inkml:trace>
  <inkml:trace contextRef="#ctx0" brushRef="#br0" timeOffset="415870.742">25878 11995 0,'0'0'0,"0"0"16,0 0-16,0 0 0,0 0 0,0 0 15,0 0-15,0 0 0,0 0 16,0 0-16,0 0 0,0 0 15,0 0-15,0 0 0,0 0 16,0 0-16,0 0 0,0 0 16,0 0-16,0 0 0,0 0 0,27 6 15,-27-6-15,0 0 16,29 2-16,-29-2 0,31 1 16,-14 0-16,-1-1 0,4 1 15,3 0-15,-1 0 0,0 1 0,8-1 16,1-1-16,-1 1 0,-2-1 15,1 0-15,-1-1 0,-2 1 16,-2-1-16,5-1 0,-1 1 16,-5-2-16,-2-1 0,-3 1 15,0-1-15,-5 1 0,-2 2 0,-1-1 16,-1-1-16,-2 1 0,-2-1 16,0 2-16,-1-1 15,-2 0-15,-2 2 0,0-2 0,-4 2 16,-1-1-16,1 1 0,-5-2 15,-2 1-15,-1 0 0,-1 1 16,-7-2-16,-3 1 0,-1 1 16,-1 0-16,-1 1 0,-3 1 15,2 0-15,-1 1 0,-7 1 16,-1 0-16,4-1 0,3-1 0,-1 1 16,-1 1-16,5-1 0,1-1 15,6-1-15,2-1 16,5 0-16,2 0 0,2-1 0,3 1 15,1 0-15,4 0 0,3 1 16,2-1-16,4-2 0,2-1 16,4 1-16,5 2 0,1-1 15,1 1-15,4-1 0,2 1 16,0 0-16,-1 1 0,9-1 16,0 0-16,-5 0 0,-5 2 0,-4-2 15,-3-2-15,-3 1 0,-4 1 16,-2-1-16,-3 0 15,0 1-15,-2 1 0,-5-1 0,0 3 16,-2-3-16,-1 0 0,-8-1 16,-6 0-16,-1 0 0,-2 0 0,-6 0 15,-3 0-15,-1 1 16,1 1-16,-8 1 0,-3-1 16,4 0-16,2 0 0,-3 1 15,4 0-15,9 0 0,3 1 0,1 0 16,4 0-16,4-1 0,5-2 15,2 0-15,3 0 0,2 0 16,2-1-16,8 1 0,7 1 16,4 1-16,3 0 0,17 1 15,8 1-15,0 0 0,-2-2 0,10 5 16,-1 1-16,-7-3 16,-5-3-16,-1-1 0,-5-1 15,-12 0-15,-6-1 0,-5-1 16,-5 0-16,-5 2 0,-1 0 0,-4 0 15,-5-2-15,-2 2 0,-2-1 16,-5 0-16,-6-1 0,-1-1 16,-1-2-16,-4 0 0,-4 2 15,4 0-15,2 3 0,1-2 16,1 0-16,2 1 0,3 1 0,8 2 16,7 4-16,0-2 0,-1-1 15,2 0-15</inkml:trace>
  <inkml:trace contextRef="#ctx0" brushRef="#br0" timeOffset="416143.1935">26265 12964 0,'0'0'0,"0"0"0,0 0 0,0 0 16,0 0-16,0 0 0,19 11 15,-19-11-15</inkml:trace>
  <inkml:trace contextRef="#ctx0" brushRef="#br0" timeOffset="421671.0186">27599 11390 0,'0'0'0,"0"0"16,0 0-16,0 0 0,0 0 16,21-17-16,-21 17 0,24-11 15,-24 11-15,35-16 0,-10 4 16,2-3-16,4-1 0,17-9 16,6-5-16,3 0 0,4-2 15,25-13-15,23-12 0,15-6 0,-5 4 16,64-27-16,19-4 15,-24 16-15,-17 12 0,7 0 0,8 1 16,-55 19-16,-39 12 0,-24 10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9T01:28:29.8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8877 5134 0,'0'0'0,"2"-9"16,1-4-16,2 0 0,-3-3 0,3-8 15,0-4-15,1-5 0,-2 2 16,-1-4-16,-1-2 0,0 4 15,-2 2-15,-7-6 0,-5 1 16,-6 3-16,-5 1 0,-7 1 16,-4 0-16,-5 0 0,1 2 15,-14-5-15,-4-1 0,2 5 0,1 3 16,-11-6-16,-2 1 0,1 1 16,1 1-16,-35-12 0,3 4 15,14 2-15,8 3 0,-3-1 16,-3 0-16,5 6 0,5 6 0,-7-2 15,-2-3-15,4 3 16,3-1-16,-10 4 0,-4 1 16,3 1-16,3 2 0,-12 2 0,-10 3 15,7 0-15,5 1 0,-8 0 16,-7 0-16,8 5 0,5 1 16,-11 4-16,-7 3 15,6 1-15,6-1 0,-11 1 0,-6 2 16,10 2-16,7 4 0,-9 3 15,-4 4-15,6 0 0,8 0 0,-11 5 16,-7 3-16,13 4 16,11 1-16,-8 2 0,-2 1 15,10 3-15,6 3 0,2 4 0,1 2 16,12-7-16,4-4 0,0 5 16,-4 6-16,13-1 0,6 0 15,-5 5-15,-4 2 16,4 0-16,4-1 0,-2 11 0,4 9 15,2-9-15,7-2 0,2 9 16,2 7-16,4-4 0,3-3 0,-4 8 16,2 3-16,8-6 15,10-5-15,-1 11 0,5 11 16,-2-11-16,-1-7 0,3 9 16,1 7-16,8-10 0,1-8 0,7 9 15,-1 5-15,7-7 0,0-7 16,3 13-16,5 8 0,1-14 15,0-9-15,8 14 0,4 12 16,-3-9-16,-2-4 0,8 4 16,5 5-16,-4-10 0,-3-7 0,11 8 15,8 6-15,-3-12 16,0-7-16,7 2 0,7 3 16,-2-10-16,-2-6 0,8-1 0,4 1 15,-3-4-15,-1-1 0,9-3 16,8 0-16,-8-5 0,-4-1 15,9-4-15,7-1 0,-5-5 16,-2-2-16,9-4 0,11-3 16,-8-2-16,-5-3 0,11-3 15,7-3-15,-9-6 0,-4-2 0,6-7 16,7-4-16,-11-4 0,-4-5 16,11-4-16,10-3 15,-10-3-15,-10-1 0,13-9 0,8-8 16,-5 3-16,-2 4 0,11-6 15,9-6-15,-5 1 0,-3 1 16,9-7-16,11-4 0,-16 3 0,-9 3 16,5-7-16,4-2 15,-17 7-15,-11 5 0,3-10 0,3-6 16,-10 2-16,-12 0 0,5-3 16,1-3-16,-15 6 0,-12 3 15,7-10-15,4-7 16,-8 4-16,-6 3 0,-3-5 0,-3-4 15,-8 4-15,-5 2 0,0-4 16,2-6-16,-4 6 0,-2 4 16,-5-6-16,-3-1 0,-4 7 0,-2 8 15,-5-7-15,-1-4 16,-4 2-16,-2 3 0,-6-2 0,-4-3 16,-5 7-16,-3 2 0,-5-4 15,-1-4-15,-1 6 0,-1 5 16,-4-4-16,-4-2 0,-3 6 15,-2 7-15,-4-7 0,-5-4 16,1 7-16,1 4 0,-8-2 16,-6-2-16,2 6 0,2 4 0,-8-5 15,-7-3-15,4 10 0,2 7 16,-9-3-16,-5-5 0,0 3 16,3 3-16,-13-3 15,-8 0-15,6 4 0,1 2 0,-8 3 16,-9 1-16,6 4 0,2 2 15,-8-3-15,-7-4 0,10 7 0,6 3 16,-12 5-16,-10 3 16,9 4-16,5 5 0,-7 0 15,-6 2-15,4 1 0,4 1 0,-6 4 16,-4 2-16,10 2 0,6 4 16,-6 6-16,-4 6 0,13-1 15,7 1-15,-3 5 0,-7 5 16,8 0-16,9 2 0,-6 5 15,-3 4-15,12-5 0,7-4 0,-1 5 16,0 5-16,9-3 16,6-2-16,-2 0 0,0-1 15,4 4-15,3 4 0,1 7 0,1 3 16,2-9-16,4-8 0,3 9 16,3 3-16,0 0 0,4-1 15,4 7-15,3 4 16,10-2-16,5-3 0,10-4 0,5-2 15,-1-14-15,-1-12 0,0-6 16</inkml:trace>
  <inkml:trace contextRef="#ctx0" brushRef="#br0" timeOffset="2200.0692">8353 4024 0,'0'0'0,"0"0"0,0 0 16,21-5-16,-21 5 0,27-2 15,-5 1-15,3-3 0,3 1 0,5-1 16,4 0-16,11-2 0,-1 2 16,14-3-16,2 1 0,-2-1 15,1-1-15,14 1 0,2 2 16,7 0-16,-7 4 0,15-3 15,1 1-15,-5-2 0,-3 0 16,43-6-16,-4 0 0,-15 0 16,-9 1-16,7 3 0,6 2 15,-13 2-15,-8 1 0,8-1 0,5-2 16,-7 0-16,-4-1 0,13-1 16,8 2-16,-10-1 0,-8 1 15,8 2-15,5 0 0,-8 1 16,-7-2-16,7-1 0,6-2 15,-9 0-15,-8 1 0,9 2 16,6 4-16,-9-1 0,-6-1 0,7-2 16,4-3-16,-9 3 15,-7-1-15,4-2 0,5-5 16,-10 4-16,-5 2 0,5 1 16,3 2-16,-5-4 0,-5-1 0,4 1 15,3 0-15,-5 2 0,-1 1 16,5 2-16,3 1 0,-9-2 15,-6 0-15,1 2 0,1 1 16,-10 0-16,-6-1 0,5-1 16,4-1-16,-13 2 0,-8 1 0,4-1 15,1 0-15,-6-1 16,-4-1-16,-5 1 0,-1 0 16,-5-1-16,-4-2 0,0 1 15,-1-1-15,-5 3 0,-3 1 0,-4-3 16,-1-2-16,-2-1 0,-2 2 15,-1-6-15,-1-3 0,-4 5 16,-2-1-16,-3-3 0,-2-3 16,-2 0-16,-3-1 0,-8 0 15,-4-2-15,0-4 0,2-2 0,-6-6 16,-3-3-16,-3 3 0,-2 0 16,-6-2-16,-3-2 0,-1-1 15,-1-2-15,-15-7 0,-5 2 16,2 1-16,2 1 0,-34-19 15,2 3-15,10 4 0,7 6 16,-4 0-16,-3-2 0,3 9 0,1 6 16,-13-5-16,-7-3 15,6 2-15,4 1 0,-12 9 0,-7 4 16,9-2-16,6 0 0,-20-2 16,-11 0-16,10 7 0,8 6 15,-9 3-15,-4 2 0,6 5 16,2 3-16,-9-1 0,-6 1 15,8 5-15,5 5 0,-12 3 16,-11 2-16,10 3 0,5 3 0,-11 4 16,-4 5-16,10 2 15,9 0-15,-9 7 0,-6 4 16,15 2-16,10 0 0,6 3 16,4 4-16,12-4 0,9-1 0,-1 6 15,1 6-15,10-8 0,7-5 16,2 4-16,3 1 0,8-3 15,7-3-15,5 4 0,2 2 16,6-2-16,6-1 0,1 2 16,3 2-16,2-8 0,4-3 0,5 3 15,4 4-15,5-3 0,2-1 16,4-2-16,4-1 16,2-2-16,3-3 0,7 1 0,4 0 15,-2-3-15,0-2 0,8 2 16,9 0-16,-2-6 0,3-4 15,9-3-15,7 0 0,-3-6 16,-2-4-16,12-2 0,8-2 16,-4 0-16,-3 0 0,15-5 15,9-1-15,-9-2 0,-6-3 0,9 1 16,7 2-16,-6 1 16,-4 0-16,5-3 0,2-1 15,-3 3-15,-6 4 0,6-3 0,2 1 16,-6-4-16,-4-2 0,7-3 15,6-1-15,-9-1 0,-5 2 16,11-3-16,10-3 0,-9 3 16,-2 1-16,8-4 0,6 0 15,-14 0-15,-7 1 0,9-2 16,4 0-16,-4 1 0,-1-1 0,0-2 16,3-3-16,-10 5 0,-7 6 15,9-7-15,8-2 0,-11 1 16,-8 0-16,5 0 0,1-1 15,-8 1-15,-8-1 0,4-1 16,0 0-16,-11-1 0,-7 1 16,-1-4-16,2-1 0,-7 3 15,-6 1-15,-1-5 0,-2-2 0,-5 3 16,-3 3-16,-4-5 0,-1-2 16,-9 6-16,-5 5 0,-6-7 15,-3-5-15,-6 2 0,-4 3 16,-11-6-16,-7-4 0,-8-1 15,-3-1-15,-15 0 0,-11-1 16,4 1-16,3 2 0,-10-1 16,-7-1-16,1 6 0,1 2 15,-13-2-15,-9 1 0,5 6 16,3 6-16,-15 0 0,-9 1 16,3 2-16,1 1 0,-18 0 15,-13-1-15,7 4 0,4 2 0,-14 9 16,-9 4-16,13 1 0,9 2 15,-13 8-15,-9 6 0,15 5 16,10 4-16,-3 7 0,-1 3 16,18-5-16,12-1 0,11 10 15,8 7-15,15-5 0,12-3 0,8 0 16,6 1-16,13-13 0,7-9 16,6-5-16</inkml:trace>
  <inkml:trace contextRef="#ctx0" brushRef="#br0" timeOffset="3016.9331">16799 3444 0,'0'0'0,"0"0"0,0 0 15,23 6-15,-23-6 0,28 4 16,-7-1-16,1-1 0,1-1 15,5 1-15,3-1 0,6 3 16,-1 0-16,13 0 0,2 2 16,-3-4-16,0-2 0,10 2 15,9 1-15,6-2 16,-7-1-16,10 0 0,-2 1 0,-1 1 0,0 1 16,10 2-16,0 0 15,-1-1-15,-2-1 0,35 3 16,-10 1-16,-10 1 0,-5 0 0,-3-3 15,-1 0-15,-2 2 0,-2 3 16,-1 1-16,-1-1 0,-6-1 16,-3-3-16,0 0 0,1 0 15,-1-2-15,-2 1 0,2-2 16,0 1-16,-1-1 0,-3-1 16,1 3-16,1 1 0,-3 3 0,-2 2 15,2-2-15,2-2 0,-2-3 16,-2 0-16,1 6 0,2 6 15,-6 0-15,-2 0 0,5-4 16,4-2-16,-2 0 0,-1-1 16,0-1-16,0 0 0,-6 2 15,-6 0-15,-3 4 0,-1 3 16,-4 0-16,-2 1 0,-8-4 16,-4 0-16,-3-4 0,-2-2 0,-2 1 15,0-4-15,-6 1 0,-3 1 16,-6-2-16,-4 2 0,-4-3 15,-1 3-15,-6-7 0,-8-5 16,7 2-16,1 1 0,2 1 16</inkml:trace>
  <inkml:trace contextRef="#ctx0" brushRef="#br0" timeOffset="18284.0016">17411 10365 0,'0'0'0,"0"0"0,0 0 15,-23-7-15,23 7 0,-26-9 0,6 3 16,-6-3-16,-2 0 0,-14-2 16,-5 0-16,-2-2 0,-3 0 0,-15-4 15,-3-1-15,-9 1 0,4 3 16,-11 4-16,3 3 15,7 4-15,5 2 0,-10 2 0,3 2 16,1 6-16,1 3 0,-32 5 16,9-5-16,12 1 0,8-3 15,0 9-15,-2 6 0,4 1 16,3 1-16,-3 0 0,-1 1 0,9 0 16,8-1-16,2 2 15,3 1-15,4 1 0,4 0 16,6 4-16,3 3 0,3-3 0,0-1 15,3 4-15,2-1 16,8-3-16,5-2 0,3 4 16,4 4-16,1-2 0,1-2 0,3 1 15,1 0-15,3 0 0,2-1 16,4-2-16,2-1 0,4 3 16,2 0-16,1 0 0,2-1 15,-3-17-15,4 2 0,8 7 16,3 3-16,2 1 0,-1-2 0,6 0 15,2-1-15,3 0 0,1 0 16,6-2-16,4 1 16,4-1-16,4-2 0,31 7 0,-2-5 15,-7-4-15,-5-2 0,6 1 16,2 0-16,19 0 16,15 2-16,-24-7 0,-17-4 0,13 1 15,9-1-15,-13-5 16,-8-3-16,15 1 0,10-1 15,-9 1-15,-7 2 0,10-4 16,6-1-16,-11 2 0,-9 2 0,10-4 16,6-3-16,-11 0 15,-8 1-15,10 0 16,5 2-16,-7-4 0,-4 1 0,10-2 0,6 2 16,-15-2-16,-11 1 0,13 0 15,9-1-15,-12 3 0,-9 1 0,11-3 16,6-2-1,-7 1-15,-6 1 0,11-1 0,7 0 16,-13 1-16,-7 5 0,10-4 16,6-4-16,-13 0 0,-7-2 0,10 2 15,7 1-15,-10 0 0,-7 0 16,11 1-16,7 1 16,-12-2-16,-7-1 0,14 5 0,8 3 15,-8-1-15,-6-3 0,8 2 16,6 1-16,-11 2 0,-8 0 0,12-2 15,10 1-15,-15-3 16,-7 1-16,9-2 0,6 1 16,-14-2-16,-8 0 0,9-1 0,6 0 15,-6-4-15,-3-2 0,6 4 16,5 5-16,-10-3 0,-7 0 16,10 4-16,8 3 0,-7-4 15,-3-2-15,9 5 0,8 3 16,-7-9-16,-5-7 0,4 14 15,1 9-15,-8-6 0,-3-4 0,4-3 16,3-4 0,-9 1-16,-4 0 0,5 0 0,6 0 15,-11-1-15,-6-1 0,5 2 0,4 1 16,-13 0-16,-8 0 0,6 1 16,5 1-16,-7-4 0,-6-1 0,2-8 15,0-7 1,-8 7-16,-5 4 0,0-8 0,3-5 15,-7 2-15,-3-1 0,-4-4 16,-1-2-16,-6 3 0,-6-1 0,2-1 16,0-2-16,0-1 0,-3-1 15,-1-5-15,-1-3 16,-6 5-16,-2 4 0,-5-4 0,-5-3 16,1-3-16,-2-3 0,-7-4 15,-2-2-15,2 17 0,-2-2 0,-16-29 16,-5-7-16,4 11 15,6 4-15,-17-9 0,-9-8 16,3 8-16,3 4 0,-13-5 16,-8-3-16,7 10 0,5 8 0,-10-7 15,-9-4-15,3 9 0,2 6 16,-10-7-16,-9-5 16,5 11-16,2 10 0,-10-8 0,-8-5 15,6 11-15,5 8 0,-19-4 16,-14 1-16,11 6 0,7 4 0,-20-4 15,-13-2 1,17 2-16,10 1 0,-21-2 0,-15-2 16,15 14-16,11 10 0,-24-2 15,-15-1-15,20 2 0,12 1 0,-17 4 16,-11 4-16,17-5 0,12-1 16,-24 5-16,-16 5 15,24-5-15,15-2 0,-22 5 16,-15 5-16,17 5 0,13 6 0,-15-1 15,-10 2-15,17 1 0,13 0 16,-18-1-16,-13 0 0,19 0 0,12 1 16,-17 7-16,-10 6 15,21-5-15,13-4 0,-13 16 0,-8 10 16,18-9-16,14-7 0,-15 9 16,-9 7-16,17-1 0,12 1 0,-15 15 15,-9 9-15,14-12 16,10-9-16,-11 11 0,-7 6 15,16-2-15,10-5 0,-10 22 16,-8 14-16,21-10 0,13-8 0,26-25 16,19-18-16,12-13 0</inkml:trace>
  <inkml:trace contextRef="#ctx0" brushRef="#br0" timeOffset="28834.037">17955 10596 0,'0'0'16,"0"-11"-16,0 0 0,-3-1 0,0 0 15,-9-10-15,-7-3 0,-3-1 16,-2 1-16,-15-7 0,-6-1 15,-3 1-15,-3 1 0,-18-4 16,-6 3-16,-11-2 0,3 4 0,-23-1 16,-6 4-16,5 8 0,3 7 15,-60 4-15,3 8 0,17 1 16,12 3-16,-5 8 16,-3 7-16,11 5 0,9 6 0,-1 10 15,-1 6-15,11 1 0,10 2 0,-3 8 16,-2 7-16,16-9 15,9-4-15,1 11 0,2 9 16,14-5-16,9-2 0,5 8 16,3 4-16,11-6 0,9-3 0,4 2 15,4 3-15,12-9 0,9-6 16,11 8-16,7 8 16,-1-11-16,1-5 0,14 1 15,9 3-15,-1-4 0,0-3 0,14-2 16,12 0-16,-3-7 0,0-6 15,11 3-15,8 4 16,-3-8-16,0-7 0,15-3 0,9-2 16,1-8-16,1-3 0,16-6 15,11-5-15,-20-3 0,-15-1 0,16-5 16,10-4-16,-3-2 16,-5-2-16,7-3 0,4-3 0,-7-8 15,-4-4-15,-2-7 0,-1-4 16,-22 8-16,-16 6 0,5-10 15,4-5-15,-10-5 0,-6-1 0,-3-9 16,-2-5-16,-6 5 0,-4 4 16,-3-8-16,-4-6 0,-8 4 15,-6 3-15,-5-2 16,-4-1-16,-5 4 0,-4 3 0,-7-8 16,-5-6-16,-7 8 0,-5 4 15,-10-5-15,-6-4 16,-5 3-16,-2 5 0,-13-5 0,-10-1 15,-4 2-15,-1 5 0,-15 3 16,-9 3-16,0 1 0,1 0 16,-11 1-16,-8 2 0,1 10 15,0 9-15,-16-2 0,-10-1 16,9 13-16,5 8 0,-9 2 16,-7 1-16,10 5 0,6 2 0,-11 15 15,-9 9-15,10-3 0,5-3 16,-6 8-16,-2 8 0,10 3 15,7 1-15,-9 15 0,-8 9 16,13-6-16,7-3 0,-4 12 16,-4 9-16,11 0 0,8 1 0,-1 11 15,0 10-15,9-5 16,7-2-16,1 8 0,-1 7 0,26-31 16,17-24-16,12-14 0</inkml:trace>
  <inkml:trace contextRef="#ctx0" brushRef="#br0" timeOffset="39553.5359">22996 12679 0,'0'0'16,"-19"-14"-16,-5-3 0,-2 1 16,-3 0-16,-18-8 0,-11-2 15,-11-3-15,1 4 0,-18-2 16,-5 3-16,-5 0 0,8 6 0,-49-1 16,3 6-16,16 7 0,10 5 15,-7 9-15,-4 3 16,11 7-16,7 3 0,-6 7 0,-4 4 15,13 1-15,8-2 0,-2 8 16,0 4-16,6 2 0,4 3 0,-15 15 16,-10 11-1,17-5-15,11-4 0,8 5 0,5 4 16,1-4-16,0-3 0,-3 10 16,1 8-16,4-6 0,4-4 0,2 9 15,-1 7-15,7-3 0,5-1 16,2 4-16,2 3 0,6-2 15,3-1-15,8 1 0,7 2 16,7-6-16,5-2 0,6-1 16,5 1-16,7-3 0,5-1 15,8 1-15,4 2 16,2-8-16,0-5 0,9 2 0,6 3 16,-1-5-16,-1-1 0,6 3 15,3 2-15,-1 1 0,-2 0 16,3-1-16,0 0 0,2 0 15,1-2-15,2 3 0,0 3 16,0-8-16,-3-4 0,11 1 0,7 1 16,-2-5-16,-1-3 0,8-1 15,5-1-15,3-7 0,2-6 16,6 2-16,4 1 0,-1-7 16,0-6-16,9-6 0,5-2 15,4-1-15,2 0 0,5-5 0,4-3 16,-4-2-16,-1 0 0,34 5 15,22 5-15,-34-8 16,-22-7-16,-9-6 0,-5-4 0,0-8 16,1-5-16,-8-11 0,-4-7 15,-8-3-15,-4-1 0,15-16 16,12-9-16,-22 12 16,-13 8-16,0-6 0,1-5 0,-1-9 15,0-6-15,-1-5 0,0-4 16,-3 4-16,-1 3 0,-1-3 15,2-2-15,-9 4 0,-6 1 0,1-12 16,3-8-16,-6 2 0,-3 2 16,-5-8-16,-2-5 15,-9 1-15,-6 3 0,-5-7 16,-2-4-16,-5 5 0,-4 4 0,-3-10 16,-1-5-16,-5 6 0,-4 6 15,-9-4-15,-5-2 0,-1 5 16,0 4-16,-9-5 0,-6-2 15,2 5-15,0 3 0,-8-7 16,-6-7-16,-2 11 0,-1 8 16,-3-8-16,-4-4 0,1 8 15,0 5-15,-10 3 0,-6 1 0,2 1 16,1 1-16,-5-1 16,-5-2-16,0 11 0,2 5 0,-9 0 15,-5-2-15,6 3 0,4 2 16,-9 9-16,-5 5 0,-1 4 15,-2 3-15,2-5 0,-1-1 16,1 2-16,-1 2 0,1 8 16,-3 7-16,3 4 0,1 6 0,-9 0 15,-7 2-15,7 5 0,4 4 16,-2-1-16,-2 1 0,3 8 16,3 5-16,-2 4 15,-1 3-15,2 6 0,2 2 0,-3 6 16,-1 4-16,3-2 0,1-1 15,-6 6-15,-3 3 0,5 7 16,5 5-16,1 2 0,0 3 16,9 3-16,5 3 0,-1 5 15,-1 4-15,1-3 0,0-3 0,-1 10 16,1 6-16,8 2 0,6 0 16,2 5-16,-1 1 0,5 3 15,3 2-15,2 5 0,2 5 16,6-2-16,4-1 0,4 13 15,2 9-15,5-6 0,4-4 16,3 11-16,2 7 0,7-8 0,4-3 16,5 15-16,2 10 15,1-44-15,0-30 0,0-22 16</inkml:trace>
  <inkml:trace contextRef="#ctx0" brushRef="#br0" timeOffset="56619.9768">20182 13623 0,'0'0'16,"0"0"-16,0 0 0,0 0 16,0 0-16,12 25 0,-12-25 15,5 28-15,-1-11 0,-1 2 0,0 3 16,1 1-16,-2 2 0,1 11 16,-1 5-16,0 1 0,1 3 15,0 13-15,0 3 0,-1-1 16,1-2-16,1 14 0,0-1 15,4 13-15,1-3 0,2 12 16,2-1-16,0-4 0,2-2 0,5 39 16,-4-10-16,-1-3 0,-2-3 15,0-3-15,-1-1 16,1-7-16,2-4 0,5 4 0,2 2 16,3-8-16,1-5 0,-2 1 15,-2 1-15,0-12 0,0-8 16,7-2-16,7-2 0,-6-3 15,-5-3-15,6-9 0,3-6 16,-1-12-16,-1-9 0,0-4 0,0-4 16,-2-6-16,-2-5 0,1-10 15,0-7-15,10-15 16,9-11-16,-6-4 16,-6-1-16,-7 3 0,-7 4 0,9-9 15,6-5-15,3-4 0,1-3 16,0-13-16,2-7 0,5-4 15,1-2-15,6-10 0,3-6 16,0 4-16,1 1 0,11-11 16,10-8-16,-4 5 0,-1 4 0,3-12 15,4-7-15,-2 4 0,-1 3 16,7-4-16,6-1 0,-6 8 16,-4 6-16,7-3 0,6-6 15,-7 11-15,-5 9 0,3-9 16,2-6-16,-11 13 0,-8 8 0,5-2 15,3-1-15,-4 5 16,-2 5-16,-4-2 0,-2 0 16,-5 12-16,-5 8 0,-5 0 0,-2 1 15,-6 6-15,-4 6 0,0-3 16,-1 1-16,-7 7 0,-5 7 16,-1 2-16,-2 1 0,-1 5 15,-1 2-15,-1-2 0,-2-2 16,-4 10-16,-3 4 0,-1 3 15,-3 2-15,1 0 0,0 2 16,-2 2-16,2 1 0,-2 1 16,0 1-16,-2 2 0,0 3 15,-1 1-15,1-1 0,-3 4 0,0 0 16,0 0-16,0 0 0,0 0 16,0 0-16,0 0 0,1 3 15,-1-3-15,2 2 0,-2-2 16,0 0-16,0 2 0,0-2 15,0 0-15,0 0 0,0 0 0,0 2 16,0-2-16,2 3 0,-2-3 16,0 0-1,0 0-15,0 0 0,0 0 0,0 0 16,2 1-16,-2-1 0,0 0 16,0 0-16,-1 3 0,0 0 15,1 0-15,0 1 0,0 3 16,0 2-16,1-1 0,1 0 0,1-1 15,-1-2-15,0 1 16</inkml:trace>
  <inkml:trace contextRef="#ctx0" brushRef="#br0" timeOffset="57768.0691">23034 13384 0,'0'0'0,"3"-13"0,1-7 0,3-6 16,1-1-16,-1-18 0,0-10 15,-3-9-15,-1 2 0,-1-16 16,-1-2-16,-2 0 0,0 0 0,-9-6 16,-6 7-16,-3-24 0,1 15 15,-1 4-15,-1 4 0,-2 4 16,-1 4-16,-8-3 0,-5-3 15,-2 6-15,0 4 0,-5-7 16,-5-4-16,0 7 0,-2 5 0,-10-7 16,-9-4-16,1 7 0,-1 5 15,-6-6-15,-4-5 16,7 11-16,3 9 0,-9-4 0,-6-3 16,1 12-16,3 7 0,-7 0 15,-5-1-15,13 4 0,8 1 0,-13 1 16,-11 0-16,9 2 15,4 2-15,-14-2 0,-10 2 16,5 10-16,4 7 0,-10-2 0,-5-3 16,6 5-16,4 2 0,-16 3 15,-10 3-15,13 4 0,7 3 16,-10 8-16,-6 4 16,7 1-16,5 0 0,-10 12 0,-7 8 15,11-5-15,7-5 0,-8 13 16,-6 9-16,10-5 0,8-3 0,-10 11 15,-7 9-15,12-7 16,10-5-16,-3 7 0,-2 3 16,12 5-16,10 3 0,-5 7 15,-4 6-15,8-9 0,6-6 0,0 5 16,2 5-16,12-4 0,7-3 16,2 7-16,1 6 15,10-9-15,7-4 0,-3 11 0,-3 9 16,5-3-16,4-3 0,-3 3 15,1 2-15,2-5 0,3-5 0,-1 9 16,-1 5-16,3-7 0,2-6 16,3 7-16,0 4 15,1-8-15,-2-4 0,5 6 16,2 5-16,1-7 0,0-4 16,2 1-16,0 1 0,1-7 0,1-6 15,2 3-15,0 1 16,2-5-16,1-4 0,2 2 0,2 0 15,1-5-15,3-5 0,-2 2 16,0 1-16,-1-10 0,1-7 0,-3 8 16,-2 7-16,4-12 15,1-8-15,-3 1 0,1 0 0,-1-9 16,-1-6-16,4-6 0,0-2 16,3-3-16,0 0 0,0-6 15,-2-3-15,1 0 0,-1-1 16,-1-5-16,0-6 0,0-1 15,2-1-15,0-8 0,0-7 16,2 5-16,1-1 0,0 3 16,0 8-16,0 6 0</inkml:trace>
  <inkml:trace contextRef="#ctx0" brushRef="#br0" timeOffset="58233.6522">15447 13174 0,'0'0'0,"0"0"16,0 0-16,0 0 0,0 0 0,0 0 16,0 0-16,0 0 0,0 0 15,0 0-15,15 19 16,-15-19-16,14 22 0,-14-22 0,17 28 16,-17-28-16,16 36 0,-7-12 15,1 3-15,1 10 0,-1 0 16,-1 5-16,0 3 0,-2-2 15,0 0-15,0 9 0,-2 0 16,2 7-16,-1-3 0,0-2 16,-2-1-16,2-4 0,0-3 15,2 7-15,1-3 0,-1-9 16,-1-6-16,1-3 0,1-1 16,-1-4-16,-2-3 0,0-3 15,-1-1-15,0-6 0,-2-3 0,-1-4 16,0-3-16,1-3 0,-1-2 15,3-5-15,3-2 0,1-3 16,2-2-16,5-4 0,4-5 16,6-2-16,2-3 0,10-4 15,6-5-15,14-8 0,4-3 0,23-10 16,8 0-16,5 0 0,4 1 16,57-23-16,14-1 0,-17 12 15,-12 10-15,-17-2 0,-13-2 16,-34 20-16,-26 13 0,-17 9 15</inkml:trace>
  <inkml:trace contextRef="#ctx0" brushRef="#br0" timeOffset="66232.1635">15830 15191 0,'0'0'0,"37"1"16,7-1-16,12 2 0,2-1 0,29 5 15,28 4-15,47 3 0,6 0 16,-54-4-16,-34-3 0,-26-1 15</inkml:trace>
  <inkml:trace contextRef="#ctx0" brushRef="#br0" timeOffset="66767.2477">14078 15327 0,'0'0'0,"-8"6"15,-3 1-15,-3 1 0,3-1 16,1 1-16,5-1 0,4 1 16,3-1-16,7-2 0,6-1 15,2-1-15,3 0 0,14-3 16,7-3-16,3 0 0,2-1 0,20-1 15,7-1-15,0 0 16,-1 1-16,22-4 0,5 1 0,9-1 16,-5 1-16,52-2 0,-6 0 15,-9 3-15,-6-2 0,7 8 16,6 5-16,-8 2 0,-4 0 16,14 5-16,9 3 0,-14 7 15,-12 6-15,16 7 0,9 8 16,-23-6-16,-18-2 0,-5 0 15,-3 0-15,-13-8 0,-10-4 16,-27-7-16,-18-4 0,-13-4 0</inkml:trace>
  <inkml:trace contextRef="#ctx0" brushRef="#br0" timeOffset="67578.5166">14631 13873 0,'0'0'0,"0"0"0,0 0 16,15 20-16,-15-20 0,10 17 0,-2-6 15,0 1-15,-1 2 0,0 1 16,-2 2-16,1 3 16,-3-2-16,0-3 0,1-2 0,-2-2 15</inkml:trace>
  <inkml:trace contextRef="#ctx0" brushRef="#br0" timeOffset="68917.1021">14470 15187 0,'0'0'0,"-1"14"0,-2 8 16,0 5-16,0 0 0,1 12 0,1 3 15,-1 11-15,2 1 0,0-1 16,2-1-16,2-3 0,1-1 0,8 11 16,1 1-16,4-6 15,1-3-15,10 4 0,2-4 16,5-1-16,3-3 0,9 1 0,9 0 16,1-5-16,3-1 0,41 10 15,3-9-15,-3-2 0,0-2 16,0-2-16,3-1 0,-4-9 15,-3-6-15,21 1 16,15 0-16,-20-7 0,-15-5 0,-10-7 16,-6-7-16,-6-8 0,-3-6 15,-1-7-15,-2-4 0,-1-7 16,-2-2-16,3-10 16,2-8-16,2-14 0,2-10 15,-23 15-15,-16 8 0,3-12 16,1-8-16,-5 8 0,-2 5 0,-1-18 15,0-11-15,-8 5 16,-4 6-16,-5-12 0,-3-8 16,-6 12-16,-4 9 0,-1-7 0,-3-6 15,-1 9-15,-1 5 0,-9-11 16,-5-10-16,-3 11 0,0 7 16,-10-5-16,-8-3 15,3 10-15,2 7 0,-13-11 0,-9-7 16,2 13-16,1 8 0,-17-8 15,-11-6-15,6 18 0,6 12 0,-17 1 16,-12 0-16,7 8 16,4 5-16,-11 0 0,-8 1 15,11 11-15,7 7 0,-19 8 0,-13 5 16,15 6-16,12 6 0,-16 10 16,-9 9-16,11 1 0,9 1 0,-9 14 15,-9 8-15,13-2 16,7-4-16,-11 14 0,-7 11 15,14 0-15,9-2 0,-10 16 16,-8 8-16,15-6 0,9-4 0,-4 15 16,-5 9-16,16-8 0,9-6 15,3 15-15,1 11 16,15-16-16,9-12 0,12 18 0,7 13 16,10-18-16,7-11 0,7 8 15,6 4-15,5-14 0,4-10 0,15 6 16,11 3-16,-2-9 15,0-7-15,14 1 0,8 1 16,-2-13-16,-2-11 0,14 2 16,9 0-16,-6-5 0,-3-3 0,16-3 15,10 1-15,-9-7 0,-9-4 16,14 2-16,10 2 0,-14-7 16,-9-6-16,-2 0 0,0 1 15,-17-4-15,-11-1 0,0-3 16,0-2-16,-15-3 0,-11-3 0,-3-6 15,-4-5-15,-7 0 0,-5 0 16,0 0-16,-1 1 16,-2 2-16,-2 2 0,0-1 15,-1 1-15,-1 1 0,-2 2 0,0-3 16,0 3-16,-2 0 0,0 1 0,2-1 16,-3 0-16,3 0 15,3-1-15,-3 1 0,2 0 16,-2 0-16,0 0 0,0 0 15,0-3-15,0 3 0,0 0 0,0 0 16,0 0-16,0 0 0,0 0 16,0 0-16,0 0 0,0 0 15,1-2-15,-1 2 0,0 0 16,0 0-16,0 0 0,0 0 16,0 0-16,0 0 0,0 0 0,0 0 15,2 2-15,-2-2 0,0 0 16,0 0-16,0 0 15,0-3-15,0 3 0,0 0 16,0 0-16,0 0 0,0 0 0,0 0 16,0 0-16,0 0 0,0 0 15,0 0-15,0 0 0,0 0 16,0 0-16,0 0 0,0 0 16,0 0-16,0 0 0,0 0 15,0 0-15,0 0 0,0 0 0,0 0 16,0 0-16,0 0 15,0 0-15,0 0 0,0 0 16,5-3-16,-5 3 0,2-8 16,0 4-16,-1-3 0,0 0 0,0 0 15,0 2-15,1 1 0</inkml:trace>
  <inkml:trace contextRef="#ctx0" brushRef="#br0" timeOffset="70134.0021">19014 13259 0,'0'0'0,"0"0"16,0 0-16,0 0 0,12-22 16,-6 13-16,-1-1 0,1-3 15,-1 2-15,1-3 0,-1 0 16,1-1-16,-2-2 0,2-3 15,-2-1-15,-1-1 16,1-1-16,-4 0 0,-1-1 0,-2-1 16,1-1-16,-3-3 0,-4-2 15,-1 1-15,-1 0 0,-6-11 16,-1-4-16,-2 4 16,0 3-16,-6-6 0,-3 2 0,2 3 15,2 2-15,-4 3 0,0 1 16,-7-3-16,1 4 0,1 4 15,0 6-15,1 2 0,0 4 0,-2-1 16,1 2-16,-1-2 0,-1 0 16,-2 6-16,-2 2 15,2 3-15,0 0 0,0 2 0,-2 3 16,1-1-16,1-1 0,-2 6 16,-1 2-16,2 2 0,0-1 15,-2 4-15,-2 1 0,3 0 16,0 0-16,-5 2 0,-1 1 15,10 0-15,1-2 0,-7 8 16,0 4-16,5-1 0,2 2 0,1 2 16,0 3-16,2-1 0,1 2 15,3-1-15,0-1 0,-1 1 16,1 2-16,0 1 0,3 1 16,2 1-16,2 0 0,-4 5 15,-1 1-15,2 0 16,2 1-16,2-6 0,1-1 0,6 1 0,3 3 15,-4 4-15,-3 3 16,2 1-16,0-1 0,2 2 16,1 2-16,3-4 0,1-3 0,-5 25 15,-1 0 1,5-18-16,0 6 0,0-10 0,-1-6 16,-5 18-16,0-7 0,2 2 15,3 2-15,1-4 0,0 0 16,1-8-16,1-4 0,-3 3 15,-2 2-15,0-3 0,0-2 16,3 0-16,2 1 0,0-5 16,4-4-16,-1 1 0,1 3 15,2-16-15,1 1 0,0 4 0,-1 2 16,0-4-16,0-5 0,1 0 16,0-2-16,0-4 0,0-3 15,0-2-15,1-2 0,-1-2 0,0-2 16,3-1-16,0-1 15,0-4-15,-1 0 0,0 2 0,0 0 16,-1 1-16</inkml:trace>
  <inkml:trace contextRef="#ctx0" brushRef="#br0" timeOffset="70634.0075">16497 13870 0,'0'0'15,"0"0"-15,0 0 0,0 0 0,0 0 16,0 0-16,0 0 16,0 0-16,0 0 0,0 0 0,0 0 15,0 0-15,13 24 0,-13-24 16,8 22-16,-8-22 0,9 31 15,-5-12-15,2 1 0,-2-1 0,1 1 16,-2 2-16,0 3 16,1 5-16,-2 1 0,-1 1 0,-1 3 15,0-2-15,0 0 0,0 6 16,0 0-16,0-3 0,0-3 16,0-1-16,0-1 0,1-1 15,1-1-15,-1-4 0,0-1 16,2-3-16,0-3 0,1-2 15,2-4-15,-1-3 0,1-3 0,1-3 16,0 0-16,1-4 0,2-1 16,2-5-16,1-4 0,4-2 15,3-2-15,10-4 0,7-1 16,3-2-16,4-3 0,7-3 16,9-1-16,9-4 0,0 1 0,17-10 15,2-1-15,4-4 16,-10 1-16,26-36 0,-15-4 15,-29 26-15,-21 19 0,-13 13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9T01:30:56.2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16021 3335 0,'0'0'0,"-8"-8"16,-5-2-16,-2-1 0,-2-3 15,-14-6-15,-7-3 0,-13-5 16,0 1-16,-21-7 0,-7 0 16,2 6-16,2 5 0,-20-1 15,-16-2-15,7 10 0,6 3 0,-54 5 16,3 7-16,22 7 16,16 5-16,2 9 0,1 7 15,12 1-15,8 2 0,-3 14 0,-1 7 16,8 5-16,6 3 0,-8 9 15,-6 6-15,10-2 0,8-1 16,-3 18-16,2 13 0,12-10 16,6-5-16,7 18 0,1 12 15,9-7-15,6-6 0,4 13 16,4 9-16,6-4 0,5-2 16,-3 11-16,0 9 0,9-12 0,4-5 15,10 11-15,6 7 16,5-21-16,5-14 0,13-2 0,8-2 15,2-16-15,3-13 0,12-6 16,10-3-16,1-10 0,-2-7 0,13-4 16,8-4-16,-4-9 15,-2-5-15,9-10 0,10-5 16,-6-6-16,-3-4 0,19-13 16,11-7-16,-4-7 0,-2-5 0,14-14 15,10-9-15,-3 2 0,-2 4 16,16-13-16,11-6 0,-11-2 15,-7-1-15,9-3 0,8-2 16,-22 3-16,-15 4 0,-1-7 16,0-3-16,-17-5 0,-10-2 15,-5-2-15,0-2 0,-16 1 0,-10 0 16,-15-17-16,-12-13 16,-11 12-16,-9 10 0,-9-17 15,-6-12-15,-7 14 0,-6 9 0,-8-9 16,-5-3-16,-5 9 0,-5 9 15,-11-3-15,-7-1 0,4 15 16,2 9-16,-8 1 0,-5 0 16,3 12-16,2 7 0,-7 3 15,-3 2-15,1 12 0,4 7 0,-10-1 16,-4 0-16,-3 6 0,-1 7 16,-23 1-16,-17 4 15,-1 4-15,0 4 0,-27 6 0,-18 3 16,8 5-16,4 2 0,-27 13 15,-19 6-15,14 5 0,9 3 0,-13 18 16,-10 11-16,22 6 16,15 4-16,-9 12 0,-5 7 15,21-2-15,14-4 0,-3 24 16,-2 18-16,16-8 0,9-4 0,3 18 16,3 11-16,18-11 0,13-7 15,24-39-15,17-28 0,13-20 16</inkml:trace>
  <inkml:trace contextRef="#ctx0" brushRef="#br0" timeOffset="9716.2754">16411 7459 0,'0'0'0,"17"0"16,3 1-16,-2 0 0,3 1 0,17-1 15,7 0-15,13-2 16,2 0-16,22 1 0,7 0 16,5 1-16,-11 0 0,19 2 15,2-1-15,-11-1 0,-8-2 0,43-1 16,-8-3-16,-15 6 0,-12 3 16,7 1-16,4 3 15,-12-6-15,-8-4 0,15 4 0,10 4 16,-16-2-16,-12 1 0,15 0 15,9 0-15,-11 1 0,-7 0 16,11 1-16,8 1 0,-13-4 16,-7 0-16,10 3 0,8 1 15,-14 1-15,-9 2 0,9 1 16,6 2-16,-10-7 0,-8-5 0,0 5 16,0 1-16,-9-3 0,-6-2 15,1-1-15,0-1 0,-11 2 16,-8 1-16,-4-5 0,-2-3 15,-12 1-15,-6 0 0,0 1 16,0 2-16,-7-3 0,-4 0 0,-2-4 16,-3-2-16,-1-5 15,-2-2-15,-8-2 0,-4-2 16,4 8-16,1 2 0,2 4 0</inkml:trace>
  <inkml:trace contextRef="#ctx0" brushRef="#br0" timeOffset="10850.2783">19460 3618 0,'0'0'16,"0"0"-16,0 0 0,-15-23 16,15 23-16,-15-15 0,15 15 0,-25-16 15,11 9-15,-2 0 0,-2-1 16,-3 1-16,-3 1 0,-10 0 16,-4 1-16,-2 3 0,-3 0 15,-13 4-15,-3 2 0,-1 3 16,1 0-16,-15 6 0,0 4 0,3 1 15,3 0-15,-8 12 16,5 4-16,0 3 0,8-1 0,4-3 16,7 2-16,3 1 0,5 1 15,-12 18-15,8-4 0,13 0 16,10 0-16,5-2 0,4 1 16,3-10-16,3-4 15,7 2-15,5 4 0,1-5 0,1-1 16,6-1-16,5-3 0,-2-14 0,5 1 15,3 1-15,3 2 16,1 1-16,3-1 0,4 1 0,2 1 16,4-6-16,0-4 0,4 1 15,1 0-15,2-1 0,1-1 16,1 0-16,3-1 0,-4-5 16,-1-4-16,1-1 0,3 0 15,2-2-15,0-3 0,5-3 16,1-2-16,-2-3 0,-1-2 15,23-7-15,-6 1 0,-4-3 16,-3-1-16,1-2 0,1-5 16,-5 4-16,-3 0 0,-3 1 0,-2 0 15,-2 0-15,-3 1 0,4-2 16,1-1-16,-4-1 0,-4-2 16,-1 1-16,0 0 0,-8 1 15,-2 1-15,-1 0 0,0-3 16,-2 0-16,-3-2 0,-2 2 15,-3 1-15,-3 5 0,-2 1 0,-4-2 16,-6 0-16,-4 10 0,-2 1 16,-2-4-16,0-3 0,-2-1 15,-2 1-15,0 0 0,-2 0 16,1 3-16,-1 2 0,2 4 16,1 2-16,1 3 0</inkml:trace>
  <inkml:trace contextRef="#ctx0" brushRef="#br0" timeOffset="11899.8525">19595 3378 0,'0'0'0,"0"0"0,0 0 15,-30-1-15,14 1 0,-5 1 16,-4 2-16,-10 0 0,0 0 0,-6 4 16,-5 3-16,-9 1 0,1-1 15,-16 6-15,-2 2 0,4 0 16,7 1-16,-14 7 0,-1 2 15,4 1-15,5 0 0,-12 10 16,2 3-16,10-1 0,6-3 16,-18 24-16,11-1 0,15-13 15,10-9-15,6 3 0,5 5 16,6-4-16,4-3 0,5 2 16,5 1-16,3-4 0,2-4 0,4 4 15,7 2-15,-2-5 0,-1-4 16,8 2-16,5 1 0,2-6 15,0-3-15,7 0 0,7 2 16,-12-11-16,0 3 0,9 0 16,5-1-16,-1-1 0,-3-1 0,7 0 15,3 1-15,0-3 16,-2-1-16,8-4 0,7-4 0,-6-2 16,-2-2-16,6-3 0,3-2 15,0-3-15,0-5 0,7-3 16,3-2-16,-4 0 0,-4-2 15,28-12-15,-3-2 0,-9 1 16,-4 0-16,7-5 0,3-3 16,-9 5-16,-6 4 0,3-3 15,1-1-15,-6-1 0,-4-1 0,2-1 16,3-1-16,-8 2 0,-4 2 16,-2-3-16,-1-2 0,-6 3 15,-4 4-15,-4-5 0,-4-1 16,-4 6-16,-3 5 0,-8-4 15,-7-5-15,-5 4 0,-2 0 16,-9 1-16,-6 1 0,-2 2 16,-5 2-16,-5 3 0,-7 0 15,1 6-15,-1 3 0,-5-6 16,-3-4-16,17 13 0,-1 1 0,-11-1 16,-3 0-16,5 2 0,-1 1 15,-11 4-15,-5 4 0,8 0 16,1 0-16,-30 7 0,1 4 15,25-3-15,-2 3 0,-26 6 16,1-1-16,12 3 0,10 2 0,0 2 16,1 4-16,11-5 15,8-2-15,0-2 0,1-1 16,7 3-16,6 2 0,3 5 0,1 2 16,4 0-16,2-1 0,0 0 15,0 0-15,7-14 0,0 1 16,5 3-16,4 2 0,-3-7 15,0-2-15,-1-4 0</inkml:trace>
  <inkml:trace contextRef="#ctx0" brushRef="#br0" timeOffset="27750.7422">14426 11685 0,'0'0'0,"0"0"16,0 0-16,0 0 0,0 0 0,32-4 15,-32 4-15,25-5 0,-25 5 16,30-7-16,-14 3 0,2 0 15,0 2-15,1-2 0,2 0 16,1 0-16,0 0 0,9-2 0,2 2 16,-3-1-16,-1 1 15,0 0-15,-1-1 0,2 1 0,1 1 16,5 0-16,-2 1 0,-3 0 16,-2-1-16,2 1 0,1 0 15,-4 1-15,-2-1 0,-2 2 16,0-1-16,-3 0 0,-2-1 0,0 1 15,-2 1-15,0 0 16,-2 0-16,0 0 0,-2 0 0,-2 1 16,-2-1-16,-4 0 0,1-1 15,-2 0-15,-1 0 0,0 1 16,-1 0 0,-4 0-16,-4 0 0,1 0 15,-1-1-15,-5 1 0,-3 2 16,-2-1-16,1 0 0,-12 1 15,-5-1-15,2-1 0,1 1 0,-4-1 16,-5 1-16,-2 0 0,3 0 16,-2 2-16,-3 0 15,4 1-15,4 0 0,-2 1 0,5 0 16,5-3-16,4 0 0,4 1 16,2 0-16,5-1 0,2 0 15,3-2-15,1 0 0,2 0 16,0 0-16,3 0 0,2-1 15,1 0-15,3-1 0,2 0 16,5-1-16,2 1 0,3 1 0,4-1 16,3-1-16,2 0 0,0 1 15,11 1-15,1 1 16,0 1-16,-1 2 0,1-2 0,1-1 16,-1 0-16,-4 1 0,-2 1 15,-2-1-15,-6-1 0,-4-1 0,-6-1 16,-3 0-16,-5 1 15,-1 0-15,-2 1 0,-1 0 16,-1 0-16,-2 0 0,-2 1 16,-4 2-16,-3-1 0,-2-2 0,-5 0 15,-3 1-15,-5-1 0,-1 0 16,-6-1-16,-5-2 16,-7 1-16,2 0 0,-6 1 0,-5 0 15,-1 3-15,7 0 0,1 0 16,2 1-16,8-2 0,6 1 0,4-2 15,7 0-15,7 0 0,4 0 16,2-1-16,3 1 16,5-1-16,4 1 0,10-3 0,7 0 15,5 1-15,2 0 0,8 1 16,5-2-16,-2 1 0,-2 1 16,9 1-16,2 1 0,-8 0 15,-5-1-15,-4 0 0,-9 0 16,-6 0-16</inkml:trace>
  <inkml:trace contextRef="#ctx0" brushRef="#br0" timeOffset="28366.9072">14577 11354 0,'0'0'0,"0"0"0,0 0 16,0 0-16,0 0 0,22 0 16,-22 0-16,22 0 0,-22 0 0,28-3 15,-10 3-15,2-1 16,1 1-16,2-2 0,2 1 15,8 0-15,1 0 0,1 0 16,1-1-16,1 2 0,-1 0 16,7 0-16,-1-1 0,-4 0 15,-2-2-15,-1 3 0,1 2 16,-3-2-16,-2 1 0,5-1 0,-3 3 16,-6-2-16,0 1 0,5 0 15,1 0-15,-8-1 0,-2 1 16,6 0-16,0 0 0,-7-2 15,-3 0-15,0-1 0,-1 0 16,-4 1-16,-2-1 0,-2 1 16,-2-1-16,-1 1 0,-2-1 0,0 1 15,-2 0-15,-1 0 0,0 0 16,-2 0-16,0 0 0,-5-2 16,-2 0-16,3 2 0,-1-1 15,2 1-15</inkml:trace>
  <inkml:trace contextRef="#ctx0" brushRef="#br0" timeOffset="28701.3296">14584 11686 0,'0'0'0,"0"0"16,0 0-16,0 0 0,0 0 15,0 0-15,28-4 0,-28 4 0,21-4 16,-21 4-16,24-3 16,-12 0-16,2 0 0,1-1 15,3-2-15,-3 1 0,-1 0 0,-1 2 16</inkml:trace>
  <inkml:trace contextRef="#ctx0" brushRef="#br0" timeOffset="28864.2875">15068 11599 0,'0'0'0,"0"0"0,0 0 0,0 0 16,0 0-16,0 0 0,0 0 15,0 0-15</inkml:trace>
  <inkml:trace contextRef="#ctx0" brushRef="#br0" timeOffset="29037.7747">15293 11611 0,'0'0'0,"0"0"15,0 0-15,0 0 0,0 0 0,0 0 16,22-6-16,-22 6 0</inkml:trace>
  <inkml:trace contextRef="#ctx0" brushRef="#br0" timeOffset="32733.9001">17920 10974 0,'0'0'0,"0"0"16,0 0-16,0 0 0,0 0 15,-1-26-15,1 26 0,-7-18 16,7 18-16,-15-24 16,4 10-16,0 0 0,0 0 0,-5 0 15,-4-3-15,-8-2 0,0 2 0,-3 2 16,-2 0-16,-1 0 16,-1 2-16,-11-1 0,-4 3 0,3 2 15,3 3-15,-10 6 0,-1 6 16,4 0-16,4 2 0,0 2 15,1 3-15,-5 6 0,4 2 16,3 1-16,2 1 0,2 3 16,3 3-16,3 3 0,1 2 15,2-2-15,1 0 0,2 0 16,2 0-16,4 3 0,4 1 0,1 7 16,2 0-16,7-4 0,6 0 15,6-2-15,2 1 0,5 1 16,2 1-16,8 2 0,7 2 15,3-2-15,2-2 0,4-4 16,4-1-16,3-2 0,3-1 16,3 3-16,3 2 0,20 7 0,-9-12 15,0 1 1,0-1-16,-4-8 0,-2-4 0,-8-12 16,-4-7-16,-3-2 0,-1 0 0,-5-5 15,-1-4-15,0-1 16,-2 0-16,1-5 0,2-2 15,-1-3-15,-1 0 0,-7 3 16,5-4 0,3-2-16,6-3 0,-8 3 0,-6 5 15,2-5-15,2-5 0,-6 3 16,-3 4-16,4-8 0,-1-2 16,-7 4-16,-5 0 0,2-2 0,0 0 15,-4 1-15,-3-1 0,-3-6 16,-3-6-16,-4 4 0,-5 2 15,-2-5-15,-4-4 0,1 4 16,0 3-16,-10-3 0,-6-3 16,0 4-16,1 3 0,-5 0 15,-3-2-15,0 7 0,1 4 0,-25-11 16,-1 6-16,20 14 0,1 3 16,-25-5-16,-2 3 15,13 8-15,9 5 0,-11 3 0,-8 2 16,7 2-16,3 1 0,-5 5 15,-6 6-15,9-5 0,7 0 16,-5 9-16,-3 7 0,7-3 16,6 0-16,-7 2 0,-6 3 15,14-3-15,9-2 0,-2 11 16,-1 7-16,1-7 0,4-8 16,1 6-16,4 0 0,5-2 0,2-1 15,-1 2-15,1 0 16,3-1-16,4-2 0,2 4 0,4 1 15,3-17-15,-1-1 0,2 3 16,2 3-16,1-2 0,0 0 16,1-1-16,2-1 0,0-4 15,2 0-15,4 2 0,4 1 16,1 0-16,-1 1 0,-5-7 0,-2-1 16,-2-2-16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9T01:32:50.8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5352 10676 0,'0'0'0,"0"0"0,0 0 16,0 0-16,0 0 0,0 0 0,24 4 15,-24-4-15,26 2 0,-26-2 16,37 1-16,-18-1 0,0-2 16,-2 1-16,-2 0 0,-4 0 15</inkml:trace>
  <inkml:trace contextRef="#ctx0" brushRef="#br0" timeOffset="200.6793">5553 10418 0,'0'0'0,"0"0"0,0 0 15,19-4-15,-19 4 0,25-6 16,-8 5-16,-1-1 0,2-1 0,-3 1 16,-1-1-16,-3 1 0</inkml:trace>
  <inkml:trace contextRef="#ctx0" brushRef="#br0" timeOffset="401.7769">5434 10072 0,'0'0'0,"0"0"0,0 0 16,0 0-16,0 0 0,0 0 16,24-8-16,-24 8 0,27-4 0,-9 1 15,4 0-15,-3 0 0,-2 1 16,-3 0-16</inkml:trace>
  <inkml:trace contextRef="#ctx0" brushRef="#br0" timeOffset="567.3222">5487 9790 0,'0'0'16,"0"0"-16,0 0 0,0 0 0,0 0 15,22-16-15,-22 16 16,25-10-16,-11 4 0,-2 2 0,-2 0 16,-2 0-16</inkml:trace>
  <inkml:trace contextRef="#ctx0" brushRef="#br0" timeOffset="733.2859">5447 9150 0,'0'0'16,"0"0"-16,0 0 0,12-17 0,-6 9 15,-1-2-15,2-4 0,0 3 16,-4 1-16,1 0 0</inkml:trace>
  <inkml:trace contextRef="#ctx0" brushRef="#br0" timeOffset="887.0411">5502 8318 0,'0'0'0,"0"0"0,0 0 16,5-23-16,-2 14 0,1-3 16,2-3-16,-1 0 0,1-1 0,1-1 15,-4 3-15,1 2 0</inkml:trace>
  <inkml:trace contextRef="#ctx0" brushRef="#br0" timeOffset="1048.5501">5554 7483 0,'0'0'16,"0"0"-16,0 0 0,10-23 15,-4 14-15,0-3 0,1-2 16,-1-1-16,2-1 0,-1-3 15,-3 4-15,1 2 0</inkml:trace>
  <inkml:trace contextRef="#ctx0" brushRef="#br0" timeOffset="1187.8374">5585 6551 0,'0'0'0,"0"0"16,2-12-16,-1 3 0,0-2 0,-1-2 15,2-1-15,-2-5 0,-2 0 16,1 2-16,0 4 0,1 2 16</inkml:trace>
  <inkml:trace contextRef="#ctx0" brushRef="#br0" timeOffset="1349.6408">5535 5766 0,'0'0'0,"0"0"0,0 0 16,0 0-16,11-23 0,-11 23 0,10-18 16,-10 18-16,5-19 0,-4 9 15,-1-1-15,0 1 0,0 1 0,0 2 16</inkml:trace>
  <inkml:trace contextRef="#ctx0" brushRef="#br0" timeOffset="1498.1518">5363 5621 0,'0'0'0,"0"0"0,0 0 15,4 19-15,-4-19 0,4 20 16,-4-20-16,6 27 0,-3-12 0,-1-2 16,1-1-16,-1-3 0</inkml:trace>
  <inkml:trace contextRef="#ctx0" brushRef="#br0" timeOffset="2531.7702">5771 14007 0,'0'0'0,"3"-6"16,0-4-16,-2 0 0,-2-2 0,-1-5 16,-2-3-16,-2-6 0,-6 2 0,-2-3 15,-1-2-15,-5-6 16,1 2-16,-5 1 0,-6 2 16,3 2-16,-2 3 0,-12-2 15,-2 1-15,3 5 0,0 4 16,-4 2-16,-4 1 0,-1 3 0,-2 1 15,-13 4-15,-2 3 16,0 3-16,3 3 0,-16 1 0,-4 2 16,2 2-16,6 0 0,-41 11 15,5 4-15,16 1 0,11 2 16,4 8-16,2 7 0,11-3 16,4 0-16,12 3 0,7 3 15,13-3-15,8-5 0,11 9 16,6 4-16,12-6 0,6-5 0,10 0 15,8-1-15,1-4 16,-4-4-16,15 3 0,10 3 16,3-4-16,-1-3 0,13 0 0,9-1 15,-4-7-15,-2-6 0,9-3 16,7-5-16,-6 4 0,-5 2 16,10-5-16,7-2 0,-5-4 15,-8-3-15,5-2 0,1 0 16,-11-3-16,-7-2 0,0-1 15,2-2-15,-7-3 0,-3-2 0,-6-5 16,-5-3-16,-5-3 16,-7-3-16,-6 1 0,-1-1 0,-9 1 15,-2 0-15,-1-5 0,3-3 16,-7 8-16,-4 3 0,-11-10 16,-8-6-16,-11 1 0,-8-1 15,-11-5-15,-9-4 0,14 16 0,12 11 16,6 8-16</inkml:trace>
  <inkml:trace contextRef="#ctx0" brushRef="#br0" timeOffset="2738.1057">5096 13436 0,'0'0'0,"0"0"0,0 0 15,0 0-15,0 0 0,3-26 0,-3 26 16,-7-21-16,7 21 0,0 0 16</inkml:trace>
  <inkml:trace contextRef="#ctx0" brushRef="#br0" timeOffset="3998.5679">3430 5875 0,'0'0'0,"0"0"0,0 0 0,0 0 16,0 0-16,0 0 0,0 0 16,0 0-16,0 0 0,0 0 15,15-16-15,-15 16 0,0 0 0,25-5 16,-25 5-16,23-1 0,-23 1 15,22-2-15,-12 2 16,-1 0-16,0-2 0,-1-1 0,0 0 16,-2 1-16,1 1 0,-3 0 15,-1 0-15,-3 1 0,0 0 16,-4 0-16,-2 1 0,-5 0 16,0-1-16,-5 2 15,-4 1-15,3-2 0,0 1 0,1-1 16,0 1-16,-2-1 0,5 1 0,0 0 15,2-2-15,3 1 16,2-1-16,-1 0 0,3 1 16,0-1-16,4 0 0,0 0 0,3 2 15,1-2-15,4-1 0,-2 0 16,2-1-16,1-1 0,1 1 16,1 0-16,-1 2 0,-1-2 15,0 1-15,1 1 0,-3-1 16,0 1-16,-1 0 0,0 0 15,-1 0-15,-4 0 0,-1 0 0,-3 0 16,-2 0-16,-3 0 16,-1 0-16,-1 1 0,-3-1 0,-2 0 15,2 1-15,-2 0 0,2 0 16,-1 0-16,3 0 0,1 0 16,3 0-16,1-1 0,0 0 15,2 0-15,4 0 0,4 1 16,0-1-16,5 0 0,3 0 15,-1-1-15,1 0 0,2-1 16,0 0-16,-1 1 0,-1 0 0,3 1 16,-4-1-16,0 1 0,-3 0 15,-2-2-15,-1 2 0,-1-1 16,-1 1-16,-2-1 0,1 1 16,1-1-16</inkml:trace>
  <inkml:trace contextRef="#ctx0" brushRef="#br0" timeOffset="6215.7745">2197 5977 0,'0'0'0,"-2"6"16,-1 2-16,-1 0 0,1 0 0,0 5 16,-1 0-16,-2 7 0,-3 1 15,2 1-15,1 1 0,-1 0 16,2 1-16,-4-1 0,1 1 15,-1 4-15,-1-2 0,4-4 16,0-3-16,1-3 0,0-4 0,2-1 16</inkml:trace>
  <inkml:trace contextRef="#ctx0" brushRef="#br0" timeOffset="6615.1568">2351 6134 0,'0'0'0,"0"0"0,0 0 15,0 0-15,0 0 0,-8 19 16,8-19-16,0 0 0,-9 21 0,9-21 15,-3 14-15,1-8 16,2-1-16,0 0 0,4 1 16,-1-3-16,0 1 0,2-3 0,1-1 15,2-1-15,-1-2 0,-1-1 16,3 0-16,1 0 0,-3-3 16,2 1-16,-3 1 0,1-2 15,-2-1-15,2 0 0,-1 0 16,1-2-16,-1 2 0,-3 0 15,-2 0-15,1-1 0,-1 1 0,2-1 16,-3 2-16,0 2 0,0 1 16,-4 0-16,1 2 15,0 1-15,-3 1 0,-3 0 0,2 2 16,1 0-16,-1-1 0,1 1 16</inkml:trace>
  <inkml:trace contextRef="#ctx0" brushRef="#br0" timeOffset="6798.6667">2464 6224 0,'0'0'0,"0"0"0,0 0 0,0 0 16,0 0-16,24 12 0,-24-12 16,0 0-16,20 4 0,-20-4 15,0 0-15,21 4 0,-13-1 16,-1-1-16,0-4 0,0 1 15,-1-1-15,0 0 0,0 0 0,-2 0 16</inkml:trace>
  <inkml:trace contextRef="#ctx0" brushRef="#br0" timeOffset="7482.7052">2697 6161 0,'0'0'0,"0"0"16,0 0-16,0 0 0,0 0 0,0 0 15,0 0-15,0 0 16,0 0-16,0 0 0,0 0 0,3 26 16,-3-26-16,0 0 0,0 0 15,-3 25-15,3-25 0,0 0 16,0 0-16,0 0 0,4 21 16,-4-21-16,0 0 0,0 0 15,15 5-15,-9-4 0,1 1 16,-2-2-16,2-3 0,-3-1 15,3 1-15,-2-1 0,1 0 0,-3-2 16,1 0-16,0 0 0,-2 1 16,0 0-16,1-1 0,-3 1 15,0 0-15,0 2 0,0-1 16,0 1-16,0 3 0,0-3 16,0 3-16,-3-5 0,1 1 15,0 1-15,1 1 0,-2-1 16,3 3-16,-1-3 0,1 3 15,0 0-15,4-1 0,-3 1 16,3 0-16,-1-3 0,1 1 0,-1 0 16,0 1-16,1 0 0,-1 0 15,-1 1-15,1 1 0,1 0 16,-1-1-16,0 2 0,1 0 16,-3 0-16,1 1 0,1-1 15,-3 3-15,3-2 0,-3 1 16,0 2-16,0-1 0,0 1 0,0-1 15,0-2-15,0 1 16,0 0-16,0-1 0,1 0 16,-1-3-16,3 4 0,2-3 0,-1-1 15,0-1-15,2 0 0,0-2 16,1 0-16,2 0 16,-4-2-16,2 1 0,-3-1 0,2 0 15,-1-2-15,-1 0 0,-1 0 16,0 1-16,1 0 0,-1 3 15,-2 0-15,1-1 0,0 1 16,-2 0-16,0-1 0,0 0 16,-2 1-16,-1 1 0,-4 2 0,-3 2 15,3 0-15,0-1 0,0 0 16</inkml:trace>
  <inkml:trace contextRef="#ctx0" brushRef="#br0" timeOffset="11033.7789">8338 7721 0,'0'0'0,"8"-8"16,3-3-16,1-1 0,0-1 0,7-12 16,5-14-16,-3-1 0,-2 0 15,-4-12-15,-3-2 0,-4-1 16,-5-1-16,-9-10 0,-10 1 15,0 0-15,-2-2 0,-7-11 16,-4 0-16,-3 5 0,-2 3 0,-21-31 16,-4 6-16,4 9 0,1 5 15,-5 2-15,-4 3 16,-5 10-16,0 6 0,-11-5 16,-7-3-16,2-1 0,1 0 0,-6-2 15,-5 1-15,2 4 0,0 6 16,-16 4-16,-11 5 0,5 2 15,5 3-15,-8-1 0,-5 0 16,2 12-16,0 8 0,-9 5 16,-8 4-16,8 1 0,7-2 0,-6 9 15,-5 5-15,8 0 0,2 0 16,-11 10-16,-8 7 0,4 10 16,5 7-16,-4 7 0,-5 3 15,9 3-15,7 0 0,-7 10 16,-2 9-16,8 8 0,4 4 15,2 7-15,-2 2 0,12 0 16,8-2-16,1 17 0,1 11 16,9-3-16,10 2 0,-3-1 15,0-2-15,12 9 0,7 5 0,2 5 16,-1 6-16,10-5 0,5-2 16,5 16-16,5 13 0,11-8 15,3-6-15,-1 5 0,1 2 16,11-12-16,6-7 0,8 15 15,4 10-15,6-7 0,4-4 16,7 11-16,8 6 0,-3-15 16,-3-11-16,19 11 0,10 8 15,-7-13-15,-3-8 0,7 7 16,6 6-16,5-10 0,-1-7 0,14 8 16,7 5-16,-4-15 0,-2-9 15,9 4-15,10 1 0,-4-8 16,-4-6-16,15-5 0,9-4 15,-5-11-15,-3-8 0,13 0 16,8-1-16,-10-11 0,-8-6 0,11-4 16,10-2-16,-5-9 15,-4-3-15,7-7 0,5-3 16,-7-10-16,-7-7 0,5-9 0,5-9 16,-3-8-16,-1-9 0,8-4 15,3-4-15,-7-3 0,-2-3 0,4-14 16,2-9-16,-10-2 15,-7-1-15,3-9 0,3-7 16,-2 1-16,-2 2 0,-1-14 16,-1-10-16,-5 2 0,-7 1 0,6-10 15,7-7-15,-15 9 0,-8 8 16,-1-12-16,-1-7 16,-6 7-16,-2 4 0,-6-13 0,1-9 15,-11 5-15,-5 6 0,0-10 16,1-7-16,-4 6 0,-2 3 15,-4-4-15,0-5 0,-5 12 16,-3 8-16,-1-12 0,-2-7 16,-3 16-16,-3 12 0,-2-8 15,-1-6-15,-8 7 0,-6 4 0,-5 2 16,-5 0-16,-6 6 0,-5 6 16,-9-7-16,-6-4 0,-4 7 15,-1 5-15,-8 2 0,-5 1 16,-8 6-16,-3 5 0,-10-2 15,-5-1-15,1 1 0,1 3 16,-17 1-16,-9 1 0,-4 3 0,-3 3 16,-9 0-16,-5 0 15,4 7-15,2 4 0,-11 1 0,-9 2 16,-3 6-16,-2 3 0,-10 4 16,-8 3-16,7 10 0,2 7 15,-9 3-15,-6 2 0,2 3 16,2 2-16,-8 14 0,-6 8 15,2 2-15,2 4 0,-6 7 16,-5 7-16,9 7 0,6 7 0,-11 12 16,-5 8-16,7 5 0,7 4 15,-10 16-15,-5 10 0,13 4 16,9 2-16,-1 9 0,1 7 16,18 0-16,12 0 0,-1 10 15,-1 6-15,37-43 0,27-29 16,19-20-16</inkml:trace>
  <inkml:trace contextRef="#ctx0" brushRef="#br0" timeOffset="20047.9697">10893 5479 0,'0'0'0,"-8"-4"15,-2-1-15,0 0 0,-1-4 0,-10-4 16,-5-3-16,-1 2 0,-3 3 16,-4-1-16,-4 1 0,-8-2 15,-1 1-15,-15 0 0,-3 3 16,3 3-16,4 3 0,-15 6 16,-3 2-16,3 4 0,3 3 0,-14 9 15,-1 4-15,8 1 0,5 2 16,-29 16-16,8 1 15,24-2-15,15 1 0,2 8 16,1 9-16,10-12 0,8-5 0,1 5 16,2 4-16,6-2 0,3 1 15,6 0-15,2 3 0,6-5 16,4 0-16,3 5 0,3 4 16,-2-10-16,-1-7 0,9 3 15,5 3-15,1-7 0,-1-2 0,5 0 16,3-1-16,-1-1 0,0-4 15,7-2-15,5-5 16,5-2-16,3-5 0,2-3 0,2-5 16,-3-3-16,-2-4 0,13-5 15,7-5-15,-4-8 0,-3-4 16,7-4-16,4-3 0,-5-4 16,-2-4-16,2-1 0,-1 2 15,-5-1-15,-3 0 0,0-10 16,0-5-16,-5 3 0,-3 3 0,-13 13 15,-9 10-15,-7 6 0</inkml:trace>
  <inkml:trace contextRef="#ctx0" brushRef="#br0" timeOffset="20814.8971">11244 5311 0,'0'0'0,"0"0"0,0 0 0,16 16 16,-16-16-16,17 12 0,-17-12 16,23 16-16,-10-8 0,1 2 15,0 2-15,-1-1 0,-1 1 0,-1 0 16,-2 2-16,-2 1 15,-3 1-15,-4-2 0,-4 1 16,0-3-16,2-1 0,0-3 0</inkml:trace>
  <inkml:trace contextRef="#ctx0" brushRef="#br0" timeOffset="21138.9836">11179 5738 0,'0'0'0,"0"0"0,0 0 15,0 0-15,0 0 0,11 17 16,-11-17-16,0 0 0,24 18 0,-24-18 15,21 16-15,-10-6 0,0 1 16,0 0-16,0 2 0,-2 0 16,-1 3-16,-3 2 0,-1 3 15,-3 6-15,-2 0 0,-7 3 16,-4 2-16,-1 0 0,-2-2 16,-1 7-16,1-1 0,2-2 15,1-4-15,1-4 0,2-5 16,1-3-16,1-1 0,0-4 15,3-2-15,0-3 0,2-2 0,2-6 16,2-2-16,2-3 0,0-3 16,5-4-16,3-5 0,1-1 15,3-1-15,6-9 0,1-4 16,-2 2-16,-2 0 0,2-3 16,2-1-16,2-4 0,-2 2 0,-5 9 15,-4 5-15,-3 5 0</inkml:trace>
  <inkml:trace contextRef="#ctx0" brushRef="#br0" timeOffset="21648.215">11609 5305 0,'0'0'0,"0"0"0,0 0 16,0 0-16,0 0 0,4 22 0,-4-22 15,5 22-15,-5-22 0,1 26 16,-2-6-16,-3-1 0,0 1 16,-2 2-16,0 3 0,-1-1 15,2-1-15,-3 6 0,0 0 16,3-4-16,1-2 0,10 0 16,8-4-16,0-6 0,1-3 0,16-1 15,10-3-15,1-4 0,-1 0 16,9-3-16,-1-2 15,-8-2-15,-3 0 0,-5 3 16,-3 0-16,-7 1 0,-5 0 0,-14 6 16,-11 2-16,-5 1 0,-4 1 15,-9 1-15,-9 3 0,-1 5 16,-1 4-16,-14 5 0,-4 1 16,3-3-16,4 1 0,-1 5 15,9 0-15,7-5 0,6-3 0,3 0 16,6-1-16,8-6 0,3-2 15,7-3-15,5-2 16,5-3-16,3-4 0,9-3 0,10-5 16,2 1-16,0 0 0,4-4 15,1-4-15,2-1 0,0-2 16,4-3-16,-1-2 0,-8 1 16,-4-2-16,-2-5 0,-1-3 15,-8 7-15,-6 5 0,-2 5 0</inkml:trace>
  <inkml:trace contextRef="#ctx0" brushRef="#br0" timeOffset="21867.038">11868 5577 0,'0'0'0,"0"0"0,0 0 0,-18 27 15,12-12-15,-4 4 0,-2 3 16,-6 9-16,-2-2 0,-4 11 0,0 1 15,-1 0-15,1 1 0,-9 10 16,-2 1-16,3-4 0,3-3 16,-6 6-16,0-1 0,3-6 15,4-6-15,9-3 0,7-2 16,7-14-16,6-9 0,-1-2 16,0-3-16,0-1 0</inkml:trace>
  <inkml:trace contextRef="#ctx0" brushRef="#br0" timeOffset="22067.3805">11833 6228 0,'0'0'0,"0"0"16,0 0-16,0 0 0,0 0 15,0 29-15,0-29 0,0 22 16,0-22-16,1 24 0,0-11 16,1-1-16,0-2 0,3-1 15,1-3-15,4-1 0,2-4 16,5-3-16,5-6 0,2-2 0,3-2 15,8-8-15,2-5 16,0 0-16,-1 0 0,2-2 0,-7 6 16,-7 3-16</inkml:trace>
  <inkml:trace contextRef="#ctx0" brushRef="#br0" timeOffset="22298.4921">12357 5274 0,'0'0'0,"0"0"0,0 0 16,0 0-16,0 0 0,25-6 0,-25 6 15,37 0-15,-14 2 0,2-1 16,-1 1-16,-1 1 0,-1 0 16,5 3-16,-2 2 0,-3-1 15,-3 3-15,-7 0 0,-7 2 16,-4 1-16,-3 0 0,1-1 15,0-3-15,0 0 0</inkml:trace>
  <inkml:trace contextRef="#ctx0" brushRef="#br0" timeOffset="22432.0952">12394 5659 0,'0'0'0,"-5"7"15,0 2-15,-3 2 0,-1 2 16,-2 6-16,0 4 0,0-1 16,-1 3-16,0 3 0,1-3 15,2 2-15,1-2 0,3-2 0,1-2 16,1-1-16,3 0 15,3-5-15,1-4 0,-1-2 0,1-1 16,-2-3-16</inkml:trace>
  <inkml:trace contextRef="#ctx0" brushRef="#br0" timeOffset="22698.2762">12682 5504 0,'0'0'16,"0"0"-16,0 0 0,0 0 0,0 0 15,0 0-15,0 0 16,0 0-16,-9 29 0,9-29 0,-9 31 16,5-10-16,-1 1 0,0 6 15,-1 5-15,1 2 0,-1 1 16,-1 20-16,2 6 0,-2 13 16,2-1-16,-2 19 0,2 5 15,0 8-15,2-7 0,0 17 16,-1 4-16,1 32 0,0-22 0,2-3 15,3-2-15,0-20 0,1-12 16,0-30-16,-1-19 0,-1-14 16</inkml:trace>
  <inkml:trace contextRef="#ctx0" brushRef="#br0" timeOffset="23115.5085">12145 5829 0,'0'0'0,"5"-10"0,3 0 15,3 1-15,3 0 0,12-1 16,6 0-16,0 2 0,1 2 0,2 4 15,-4 6-15,-7 2 0,-5 4 16,-9 8-16,-7 6 0,-12 4 16,-11 5-16,-9 4 0,-10 4 15,-10 6-15,0-1 0,-8 7 16,0-1-16,8-10 0,3-6 16,7-5-16,8-6 0,10-7 15,7-5-15,5-3 0,3-2 16,5-3-16,3 0 0,11-6 0,5-4 15,7-4-15,5-3 0,11-6 16,8-5-16,5-3 0,4 0 16,15-7-16,2-4 0,8 0 15,-4 2-15,-3 1 0,-1 0 16,8-4-16,-27 13 0,-17 8 16</inkml:trace>
  <inkml:trace contextRef="#ctx0" brushRef="#br0" timeOffset="23681.7147">13164 5538 0,'0'0'0,"0"0"16,26 11-16,-26-11 0,26 10 16,-8-3-16,3 2 0,0 4 15,1 0-15,3 6 0,-3 3 16,-3-1-16,-2 0 0,-2 6 15,-5 5-15,-3-1 0,-5 0 0,-4 2 16,-5-1-16,-2 1 0,-2 0 16,-3 1-16,-2 0 0,0 3 15,0-3-15,1-2 0,-1-1 16,-1-1-16,-2 0 0,-1-2 16,-2-1-16,2-3 0,2-4 0,-1-4 15,1-3-15,1-3 0,0-4 16,-1-3-16,0-5 15,0-2-15,3-4 0,2-3 0,4-6 16,1 2-16,2-3 0,8-3 16,6-3-16,4 1 0,4-2 15,3 2-15,0 0 0,9-2 16,2 1-16,2 3 0,1-1 16,-1 5-16,0 2 0,1 5 15,0 5-15,-5 4 0,-2 3 0,-4 7 16,-3 5-16,-7 3 0,-5 1 15,-7 5-15,-5 5 0,-10 1 16,-8 3-16,-3 2 0,-4 4 16,-3-2-16,-1-3 0,-3 4 15,2-1-15,6-6 0,3-3 16,5-4-16,4-3 0,3-5 16,4-4-16,4-3 0,3-4 15,3-4-15,6 3 0,12-8 16,8-3-16,11-6 0,7-5 0,8-4 15,5-4-15,-12 7 0,-10 4 16,-7 2-16</inkml:trace>
  <inkml:trace contextRef="#ctx0" brushRef="#br0" timeOffset="23898.7127">13669 5896 0,'0'0'0,"0"0"15,0 0-15,0 0 0,0 0 0,32-14 16,-32 14-16,49-8 0,-18 4 16,3 0-16,4-2 0,10 0 15,-2 2-15,-2-1 0,0-2 16,0-1-16,-6 2 0,-9-1 16,-7-3-16,-8 2 0,-6-2 0,-2 2 15,0 1-15,-2 1 0</inkml:trace>
  <inkml:trace contextRef="#ctx0" brushRef="#br0" timeOffset="24531.9533">13979 5599 0,'0'0'0,"0"0"16,0 0-16,-13-22 0,9 11 0,-1-1 16,1 1-16,-1 1 0,1 2 15,1 0-15,-1 0 0,0 1 16,-1 1-16,-1 6 0,-3 6 16,-2 1-16,-1 1 0,-1 6 15,-1 3-15,-1 10 0,1 5 0,0 6 16,1 5-16,-2 12 0,2 1 15,-1 15-15,4 4 0,4-2 16,1 0-16,5 14 0,3 1 16,1 0-16,0-9 0,3 2 15,0-6-15,4 10 0,1-10 16,-1-11-16,-1-7 0,-6-14 16,-2-9-16,-4-10 0,-1-7 15,-3-10-15,1-5 0,-2-8 16,-1-4-16,0-9 0,-3-8 0,-6-4 15,-4-7-15,-3-7 0,-1-3 16,5-5-16,3-4 0,5-7 16,5 5-16,4 2 0,4 1 15,2 6-15,2 4 0,2-11 16,-2 10-16,-6 24 0,-1 5 16,-2 8-16,1 2 0,-4 5 15,-2 3-15,-7 6 0,-5 4 16,-5 3-16,-4 3 0,1 3 15,2 4-15,1 0 0,3 0 0,7-4 16,4-5-16,4-3 0,2-3 16,7-1-16,5-3 0,9-2 15,9-4-15,15-3 0,14-6 16,3-4-16,3-1 0,-1 1 16,1 1-16,-2 0 0,-9 3 15,-8 1-15,-11 3 0,-12 2 16,-4 2-16,-3 6 0,-3 2 15,-1 2-15,-3 2 0,-2-1 0,-1 3 16,-2 0-16,0-1 0,0-1 16,-1-1-16,2-2 0,0 1 15,0-4-15,-1 0 0,2-3 16,0 0-16,4 0 0,2-5 16,1-1-16,3-1 0,1-4 15,0-5-15,-1 4 0,-2 1 0,-1 3 16</inkml:trace>
  <inkml:trace contextRef="#ctx0" brushRef="#br0" timeOffset="24701.4277">13798 5232 0,'0'0'0,"0"0"16,0 0-16,0 0 0,0 0 0,0 0 15,-4 28-15,4-28 0,-8 29 16,-7-8-16,-11 4 16,4-3-16,3-2 0,1-4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9T01:34:15.1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7263 11283 0,'0'0'0,"0"0"15,0 0-15,0 0 0,0 0 0,0 0 16,25 15-16,-25-15 0,0 0 15,26 12-15,-26-12 0,22 11 16,-12-6-16,0 2 0,-1 0 16,0 0-16,-1 0 0,-2 2 15,-3 1-15,1-1 0,0-1 0,-3-1 16</inkml:trace>
  <inkml:trace contextRef="#ctx0" brushRef="#br0" timeOffset="248.0049">7012 11796 0,'0'0'0,"0"0"15,0 0-15,22-4 0,-22 4 0,29-3 16,-7-1-16,4 0 0,-1-2 16,4 0-16,1-2 0,9 0 15,-3 0-15,1-1 0,-8 3 16,-5 1-16</inkml:trace>
  <inkml:trace contextRef="#ctx0" brushRef="#br0" timeOffset="12564.7552">6239 4055 0,'0'0'0,"0"0"0,0 0 15,22 7-15,-22-7 0,22 8 16,-7 2-16,2 1 0,-1 2 0,-2 4 16,-3 3-16,-8 0 0,-3 1 15,-10 9-15,-8 1 0,3-4 16,3-5-16,1-3 0</inkml:trace>
  <inkml:trace contextRef="#ctx0" brushRef="#br0" timeOffset="13850.279">7439 4862 0,'0'0'0,"0"0"16,0 0-16,-26 1 0,26-1 0,-36 1 16,36-1-16,-28 0 0</inkml:trace>
  <inkml:trace contextRef="#ctx0" brushRef="#br0" timeOffset="23882.64">6488 3226 0,'0'0'0,"0"0"16,0 0-16,30-10 0,-5 4 16,3-1-16,-2-1 0,4 0 0,2-1 15,7 0-15,-1 3 16,-2-2-16,1 2 0,0-2 0,-5 2 15,-6-1-15,-5-1 0,-4 1 16,-3 0-16,-4-2 0,-3-1 16,-4-2-16,-2 1 0,-3 0 15,-4-3-15,-1 2 0,3 2 16,0 2-16</inkml:trace>
  <inkml:trace contextRef="#ctx0" brushRef="#br0" timeOffset="24197.8316">6669 2863 0,'0'0'0,"0"0"0,0 0 0,0 0 15,0 0-15,0 0 0,-10 23 16,10-23-16,-7 30 0,3-8 16,-1 6-16,0 4 0,-1 2 15,1 14-15,-1 3 0,3 0 16,0 2-16,1 11 0,0-3 16,4 9-16,0-5 0,1-3 15,-2-4-15,1 3 0,-1-6 0,-1-7 16,0-4-16,-1-11 0,-2-5 15,1-8-15,1-4 0,-5-8 16,0-2-16,-4-7 0,-6-2 16,1-6-16,-2-2 0,3-4 15,3-3-15,-1-4 0,2-5 16,3-2-16,4-2 0,3-4 16,3 0-16,10-7 0,10-2 15,0-2-15,4-3 0,14-11 16,4 1-16,-11 14 0,-8 11 0,-8 9 15</inkml:trace>
  <inkml:trace contextRef="#ctx0" brushRef="#br0" timeOffset="24714.5101">7089 2681 0,'0'0'0,"0"0"0,0 0 0,0 0 15,0 0-15,20-8 0,-20 8 0,0 0 16,27 6-16,-20 1 0,-2 1 15,-4 3-15,-3 4 0,-6 2 16,-4 2-16,-3 2 0,-4 3 16,-7 6-16,-2 0 0,3-2 15,1-2-15,-1 0 0,7-4 16,3-4-16,5-3 0,9-4 16,8-5-16,6-3 0,8-5 0,3 0 15,6 0-15,-5 2 0,2 2 16,-5 3-16,-3 1 0,-7 6 15,-5 3-15,-8 6 0,-6 5 16,-10 4-16,-7 6 0,-4 0 16,-4 3-16,-5 3 0,2-3 0,1 4 15,11-5-15,7-8 16,4-8-16,9-7 0,9-2 16,15-9-16,11-6 0,5-7 15,10-5-15,3 1 0,4 2 0,5 0 16,-8 1-16,-11 5 0,-7 6 15,-12 6-15,-10 6 0,-8 3 16,-8 6-16,-10 6 0,-11 5 16,-3 0-16,-4 1 0,-2 0 15,1 2-15,4-3 0,5-5 16,0 0-16,0-6 0,12-6 16,3-2-16,5-3 0,1-2 15,8-4-15,5-1 0,5-8 16,9-3-16,7-6 0,5-7 0,8-6 15,7-7-15,2 0 0,0-2 16,-4 5-16,-13 8 0,-8 4 16</inkml:trace>
  <inkml:trace contextRef="#ctx0" brushRef="#br0" timeOffset="25964.5629">7539 2816 0,'0'0'0,"0"0"16,0 0-16,-15 14 0,15-14 16,-14 21-16,14-21 0,-14 30 15,8-12-15,2-3 0,-1-3 16,3-1-16,2-1 0,7-3 16,4-5-16,4-2 0,5-3 0,12-6 15,5-4-15,3-1 0,2-3 16,3-3-16,-2 0 0,-8 0 15,-6-1-15,-5-4 0,-7 0 16,-6 5-16,-6 7 0,-7 1 16,-5 1-16,-3 6 0,-6 2 15,0 4-15,-3 3 0,-2 3 16,-2 3-16,-3 4 0,1 1 16,3 2-16,3 0 0,1 4 15,3 0-15,5-1 0,5-1 0,5-3 16,5-1-16,6-4 0,5 1 15,4 1-15,3 2 0,-3-1 16,-1 3-16,-6 2 0,-3 2 16,-9 5-16,-6 3 0,-9 6 15,-9 6-15,-11 7 0,-5-1 16,-6 2-16,-3-1 0,-3 3 16,2-5-16,5-2 0,8-9 0,10-8 15,9-8-15,4-6 0,5-4 16,4-8-16,3-4 0,19-11 15,14-8-15,9-4 0,6-6 16,8-4-16,6-4 0,-1-1 16,2 1-16,6-3 0,-2 5 15,-4 3-15,-8 5 0,5 3 16,-14 8-16,-13 13 0,-10 10 0,-9 2 16,-5 4-16,-8-1 0,-2 3 15,-4 3-15,-3 5 0,-5 2 16,-6 4-16,-6 2 0,-6 3 15,-5-2-15,-1-2 0,-1 0 16,1 1-16,4-7 0,3-3 16,-4-4-16,5-6 0,6-4 15,5-4-15,3-7 0,4-5 16,8-7-16,4-3 0,6-4 16,5-3-16,1 2 0,3-2 0,-1 2 15,2 1-15,-4 4 0,-4 4 16,-1 5-16,-1 4 15,-3 5-15,-1 4 0,-2 6 0,-1 6 16,-1 3-16,-2 3 0,-2 1 16,-3 2-16,-1 0 0,0 3 15,1-3-15,2 0 0,0-1 16,3 1-16,3-3 0,2-3 16,3-4-16,-1-5 0,7-6 0,5-5 15,6-5-15,4-5 16,2-3-16,2-5 0,-1 0 0,-2-1 15,3-4-15,-3 3 0,-5 1 16,-3 4-16,-4 3 0,-3 5 16,-2 1-16,-1 2 0,-3 5 15,0 3-15,-2 2 0,0 3 0,0 3 16,-2 3-16,0-2 16,1 1-16,0 0 0,0 5 15,-1-2-15,1 1 0,-1 0 16,2-2-16,-2 0 0,1-1 0,-2-3 15,1 0-15,2-3 0,-1 0 16,1-4-16,1-3 0,2-4 16,-2-2-16,5-7 0,3-4 15,7-7-15,1-1 0,-1-4 16,-2-3-16,3-9 0,-4 1 0,-1-1 16,2-2-16,-2-6 15,-1 5-15,0 5 0,-2 3 16,0 4-16,-1 3 0,-1 4 15,-3 3-15,0 7 0,-3 4 0,2 7 16,0 5-16,-1 7 0,1 2 16,-1 7-16,1 4 0,-1 3 15,-1 3-15,1 6 0,-1 5 16,2 5-16,-3 5 0,2 15 16,-1 5-16,1 5 0,3 4 0,-1 20 15,1 5-15,-1 14 0,-2-2 16,0 65-16,-2-2 15,3-15-15,2-12 0,-3-44 0,-1-34 16,-2-21-16</inkml:trace>
  <inkml:trace contextRef="#ctx0" brushRef="#br0" timeOffset="33211.6681">8932 2791 0,'0'0'16,"0"0"-16,0 0 0,0 0 0,23-4 16,-23 4-16,21 6 0,-21-6 15,22 6-15,-22-6 0,22 12 16,-13-6-16,-1 1 0,-2 2 15,0 2-15,-3 1 0,-1 1 0,0-1 16,-1-1-16,0-1 0</inkml:trace>
  <inkml:trace contextRef="#ctx0" brushRef="#br0" timeOffset="33483.7532">8911 3113 0,'0'0'16,"0"0"-16,0 0 0,0 0 0,0 0 15,0 0-15,8 23 0,-8-23 16,0 0-16,2 27 0,-2-27 15,1 25-15,0-10 0,0-1 16,2 3-16,-2 0 0,-1 1 0,0 1 16,-1 0-16,1 1 0,0 1 15,-3 9-15,0 1 16,1-3-16,0-2 0,-1 2 0,1 1 16,1-3-16,0-3 0,1 3 15,1-4-15,0-3 0,1-2 16,3-4-16,0-4 0,0-3 15,0-2-15,0-2 0,2-6 16,1 1-16,0-3 0,1-3 16,-1-4-16,0 3 0,-1 0 0,-2 3 15</inkml:trace>
  <inkml:trace contextRef="#ctx0" brushRef="#br0" timeOffset="34398.7367">9328 2765 0,'0'0'0,"8"-5"0,0-3 16,5 1-16,0 0 0,7-1 15,3-1-15,-1 2 0,-1 0 0,-2 5 16,-2 3-16,-3 3 0,-1 1 16,-6 4-16,-3 1 15,-5 4-15,-5 3 0,-8 7 0,-7 1 16,0 1-16,1 0 0,1-2 15,2 1-15,1-1 0,2-1 0,-2 0 16,3-2-16,3-3 16,4-1-16,-1-2 0,1 1 15,2-3-15,0-1 0,-1 3 0,1 0 16,-1 2-16,0-1 0,-2 0 16,0 1-16,1-1 0,2-2 15,3 0-15,2-2 0,2-4 16,1 1-16,6-6 0,6-1 15,0-2-15,2 0 0,5 0 16,5-1-16,-1-2 0,0 0 16,7 0-16,1-2 0,-2 4 15,-1 1-15,-3-1 0,-4 0 16,-1 0-16,0 0 0,-3 4 0,-3 3 16,0 0-16,-3-2 0,0 3 15,-1 4-15,-4-1 0,-2-1 16,-5 4-16,-4 4 0,-4-1 15,-1 1-15,-6 2 0,-5 4 16,-3-3-16,-3 0 0,-4 1 16,-5 4-16,0-6 0,-1-4 0,-5 2 15,3-4-15,3-4 0,3-3 16,1-4-16,0-3 0,5-3 16,3-3-16,5-5 0,5-4 15,0 0-15,3-1 0,8 0 16,7-1-16,0 2 0,0 2 15,3-2-15,2 0 0,0 4 16,0 1-16,2 3 0,3 4 16,0 0-16,-1 2 0,0 3 15,-2 3-15,-1 1 0,-3 3 0,-3 2 16,-1 3-16,-4 3 0,-2 1 16,-6 2-16,-5 2 15,-2-2-15,-2-2 0,-2 0 0,-2 0 16,2-2-16,1-3 0,-3-2 15,-1-2-15,1-3 0,3 0 16,2-3-16,2-1 0,2 1 16,2 0-16,3 0 0,2 0 15,2 1-15,2 1 0,2 2 0,3 0 16,1 1-16,2 1 0,3-1 16,2 2-16,3 0 0,3-1 15,4-1-15,5-1 16,2-3-16,1 0 0,12-3 0,2-4 15,-2 0-15,-2 0 0,6-8 16,-1-5-16,-5-1 0,-2 0 0,-6-3 16,-4-6-16,-4 0 15,-2-1-15,-3-14 0,-5-7 16,-4 12-16,-3 10 0,-2 6 0</inkml:trace>
  <inkml:trace contextRef="#ctx0" brushRef="#br0" timeOffset="34731.6135">10205 2783 0,'0'0'0,"2"-8"0,0-2 0,0 0 15,0 0-15,0-1 0,-1 1 16,1 0-16,-1 1 0,-1 4 16,0 5-16,-5 0 0,0 4 0,-6 4 15,-6 3-15,-6 5 0,0 5 16,-6 4-16,-4 4 0,-3 4 16,4-2-16,4 0 0,4-1 15,2 2-15,6-5 0,8-4 16,5-4-16,10-6 0,6-4 15,10-5-15,11-2 0,1 0 16,3-1-16,5 5 0,-3 1 16,-8 3-16,-5 1 0,-9 8 15,-6 6-15,-6 3 0,-6 2 0,-6 7 16,-4 6-16,-1-5 0,-1 0 16,-5 2-16,-2-1 0,2-7 15,3-3-15,4-4 0,5-3 16,1-8-16,2-3 0,-1-5 15,-1-5-15,4-5 0,3-4 0,2-10 16,4-6-16,-3 8 0,-2 3 16,-1 2-16</inkml:trace>
  <inkml:trace contextRef="#ctx0" brushRef="#br0" timeOffset="34883.7079">10265 3014 0,'0'0'16,"9"-7"-16,4-2 0,2-4 0,3 0 0,14-7 15,15-7-15,5 1 16,2 0-16,19-3 0,6-2 15,6 2-15,-6 4 0,-1 2 16,-10 6-16,-16 3 0,-12 1 16,-5-5-16,-17-1 0,-18 9 0,-10 0 15,-12-5-15,-9 0 16,12 4-16,5 4 0,3 0 0</inkml:trace>
  <inkml:trace contextRef="#ctx0" brushRef="#br0" timeOffset="35116.691">10594 2326 0,'0'0'0,"0"0"0,0 0 0,0 0 16,0 0-16,0 0 0,0 0 0,4 31 15,-4-31-15,2 32 16,-1-10-16,0 5 0,0 4 0,2 6 16,-1 6-16,2 15 15,2 4-15,3 18 0,0 5 0,3 19 16,-1 2-16,1 23 0,0 1 15,2 15-15,2-8 0,9 60 16,2-12-16,-1-22 0,-1-17 0,-5-4 16,-3-3-16,-6-43 15,-4-30-15,-1-21 0</inkml:trace>
  <inkml:trace contextRef="#ctx0" brushRef="#br0" timeOffset="35385.0658">10924 2962 0,'0'0'0,"0"0"0,-28 19 15,10-8-15,-3 3 0,-7 7 16,-6 4-16,-14 13 0,-3 2 0,-18 12 16,-17 14-16,10-6 15,6-3-15,1 1 0,1-3 16,20-15-16,14-12 0,9-7 0</inkml:trace>
  <inkml:trace contextRef="#ctx0" brushRef="#br0" timeOffset="35548.8251">11230 3027 0,'0'0'0,"0"0"0,0 0 15,27 7-15,-15-2 0,3 2 0,1 3 16,0 1-16,-1 3 0,-4 8 16,-8 4-16,-6 0 0,-7 1 15,1-5-15,2-4 0,1-2 16</inkml:trace>
  <inkml:trace contextRef="#ctx0" brushRef="#br0" timeOffset="35715.0623">10470 3677 0,'0'0'0,"0"0"16,29-6-16,-5 0 0,6 0 0,23-4 15,13-2-15,19-4 0,2 1 16,21-6-16,3-2 0,3 0 15,-14 0-15,10-3 0,-22 6 16,-27 6-16</inkml:trace>
  <inkml:trace contextRef="#ctx0" brushRef="#br0" timeOffset="35935.0932">12755 3250 0,'0'0'0,"0"0"0,0 0 15,22 13-15,-22-13 0,20 12 0,-6-4 16,-3-2-16,-1-1 0,-2 0 15</inkml:trace>
  <inkml:trace contextRef="#ctx0" brushRef="#br0" timeOffset="41348.9258">8589 8117 0,'0'0'15,"0"0"-15,0 0 0,0 0 16,0 0-16,0 0 0,-3 25 16,3-25-16,0 0 0,-8 35 15,3-16-15,-1 0 0,0 3 0,-3 1 16,-1 1-16,1 0 0,-1 1 16,-2 7-16,-1 0 15,2-4-15,1-2 0,-1 4 0,1-4 16,2-5-16,3-3 0,0-10 15,3-5-15,0-2 0,2-1 0,-2 3 16</inkml:trace>
  <inkml:trace contextRef="#ctx0" brushRef="#br0" timeOffset="41631.3595">8868 7632 0,'0'0'16,"0"0"-16,0 0 0,0 0 0,0 0 15,0 0-15,0 0 16,31 7-16,-31-7 0,33 16 16,-11-4-16,2 2 0,1 1 0,12 8 15,5 5-15,0 1 0,-1 0 16,14 11-16,2 5 15,-6-6-15,-6-5 0,4 9 0,-1 7 16,-7-5-16,-6-4 0,-5-3 16,-5-3-16,-6-5 0,-9-3 0,-10-3 15,-8-2-15,3-5 0,0-3 16,2-6-16</inkml:trace>
  <inkml:trace contextRef="#ctx0" brushRef="#br0" timeOffset="41948.5545">8759 8286 0,'0'0'0,"0"0"0,0 0 16,0 0-16,0 0 0,0 0 0,0 0 16,0 0-16,23 6 0,-23-6 15,33 5-15,-12-1 0,2 1 16,2 1-16,1 2 0,-2-1 15,-1 2-15,4 6 0,-4 4 16,-3 0-16,-4 1 0,-2 3 16,-4 2-16,-3 0 0,-2 2 0,-3 6 15,-2-1-15,-2-3 0,-3-1 16,-1 0-16,-4 0 0,-1-2 16,0-3-16,-3-4 0,0-3 15,-1-4-15,-1-5 0,1-3 16,-1-4-16,4-9 0,-1-6 15,3 2-15,2 2 0,2 3 16</inkml:trace>
  <inkml:trace contextRef="#ctx0" brushRef="#br0" timeOffset="42118.8914">9050 8340 0,'0'0'16,"0"0"-16,0 0 0,0 0 0,0 0 16,0 0-16,-29 2 0,29-2 15,-28 12-15,8-1 0,-3 3 16,-2 3-16,0 1 0,-1 3 15,-1 0-15,-7 4 0,1-1 0,-1 3 16,4-3-16,7-4 16,5-4-16,6-8 0,8-7 15,0 0-15,2 0 0,0 0 0</inkml:trace>
  <inkml:trace contextRef="#ctx0" brushRef="#br0" timeOffset="43299.1136">9574 7650 0,'0'0'0,"0"0"15,0 0-15,0 0 0,26 13 0,-26-13 16,18 23-16,-18-23 0,8 34 16,-12-12-16,-3 4 0,-5 2 15,-1 1-15,-9 11 0,-4 2 16,-4 8-16,2-3 0,2-4 15,1-5-15,-1 2 0,5-4 16,8-5-16,6-3 0,4-4 16,3-2-16,1 0 0,1 0 15,2-3-15,1 1 0,0-1 0,-1 3 16,-1 1-16,0 3 0,0 2 16,0 2-16,-1 1 0,1-1 15,-1 6-15,0 0 0,0-3 16,0-2-16,2-1 0,-1-3 15,-1-3-15,0-5 0,1-2 16,-1-6-16,0-3 0,1-5 0,2-6 16,4-7-16,2-5 0,1-4 15,2-10-15,3-6 16,-2-2-16,-1-3 0,4-13 0,0-4 16,-3 0-16,1-1 0,3-8 15,2 1-15,-1 5 0,-1 3 16,5-7-16,2 3 0,2 7 15,4 6-15,5-1 0,-2 5 16,-5 12-16,-5 6 0,6 4 16,-5 11-16,-12 9 0,-1 4 0,-3 6 15,-1 5-15,-7 5 16,-4 6-16,-13 4 0,-9 2 0,-1 5 16,-2 1-16,-4 0 0,-3-1 15,3-4-15,4-3 0,3-1 16,9-4-16,6-7 0,4-3 15,4-3-15,3-2 0,7-2 16,5-3-16,7-3 0,6-1 16,-1-1-16,-1 2 0,-3 2 15,-1 3-15,-3 2 0,-4 1 0,-2 2 16,-3 1-16,-4 2 0,-4 2 16,-1 0-16,-1 5 0,-2-4 15,0 0-15,0 0 0,-1-1 16,1 2-16,1 0 0,0 1 15,-1-1-15,-2 1 0,-2 0 0,-3 0 16,-1 1-16,-6 0 16,-6-1-16,-5 1 0,-4 2 15,-4-3-15,-5-3 0,-5-2 16,1-4-16,6-6 0,2-3 0,4-4 16,4-5-16,5-3 0,7-3 15,6-5-15,5-3 0,6-3 16,5-2-16,5 3 0,4 1 15,1 2-15,2 0 0,1 4 16,0 2-16,-1 4 0,-2 2 0,1 4 16,0 2-16,0 3 15,-1 1-15,-2 5 0,-1 4 16,-3-1-16,-1 2 0,-3 2 0,1 0 16,-3 1-16,0 2 0,-5-2 15,-1 2-15,-2-1 0,-3 0 16,-5-3-16,-5-1 0,0-2 15,1-2-15,-3-2 0,-2-1 16,-1-4-16,0-5 0,-1-3 16,1-2-16,3 0 0,4-1 0,0-1 15,0 1-15,2 2 16,-1 2-16,4-1 0,1 3 0,3 1 16,1 1-16,3 3 0,1 1 15,2 3-15,1 3 0,2 1 16,1 3-16,2 4 0,2 3 15,4 1-15,4 2 0,4-1 16,2 1-16,10 5 0,2 3 16,5-1-16,2 0 0,14 8 15,4-2-15,3-3 0,2-3 0,13 7 16,1-1-16,-6 2 0,-6-1 16,5 2-16,-5-5 0,-13-5 15,-17-8-15,-10-6 0</inkml:trace>
  <inkml:trace contextRef="#ctx0" brushRef="#br0" timeOffset="43514.9998">9836 8460 0,'0'0'0,"0"0"15,-54 0-15,18 0 0,-9 0 0,-5 0 16,8 0-16,7 0 0</inkml:trace>
  <inkml:trace contextRef="#ctx0" brushRef="#br0" timeOffset="49344.7641">7575 7841 0,'0'0'0,"0"0"0,0 0 0,0 0 16,0 0-16,0 0 0,0 0 15,0 0-15,0 0 0,30-5 16,-30 5-16,0 0 0,28-7 0,-28 7 16,22-6-16,-11 4 0,0-1 15,1 1-15,-3-1 16,1 1-16,-3 3 0,-3 0 0,-1 1 16,-3-2-16,-6 3 0,-4 0 15,-4 0-15,-4 0 0,-3-1 16,-3 3-16,-4 1 0,-6 1 15,1-1-15,3 1 0,3-3 16,5 0-16,3 0 0,4-2 0,1 1 16,10-3-16,4 0 0,11-4 15,6 2-15,5-1 0,4-1 16,5 2-16,3 0 0,7-2 16,-3 2-16,-3 0 0,-9 0 15,-1 2-15,-6 0 0,-8-1 16,-5-4-16,-12 3 0,-8 0 0,-15 1 15,-12 1-15,-4 0 16,-7 0-16,4 0 0,9 0 16,11 0-16</inkml:trace>
  <inkml:trace contextRef="#ctx0" brushRef="#br0" timeOffset="60885.9873">7791 7901 0,'0'0'0,"0"0"0,0 0 15,0 0-15,0 0 0,0 0 16,0 0-16,0 0 0,0 0 0,0 0 15,-26 3-15,26-3 16,-26 0-16,26 0 0,-33 2 16,33-2-16,-36 1 0,16 0 0,-1 0 15,2 0-15,3 0 0,-3 1 16,4-2-16,1 1 16,3 2-16,8-2 0,5 0 15,3 0-15,1 0 0,3-1 0,3 0 16,1 0-16,4 1 0,7-2 15,2 0-15,-2 0 0,-2-1 0,-3 0 16,-3 2-16,-3-1 0,-1 0 16,-4-1-16,-1 1 15,-4 0-15,-3 1 0,-2 3 16,-6 0-16,-4 0 0,-4-3 0,-3 1 16,-1-1-16,-1 2 0,-1 0 15,1 0-15,2 0 0,2-1 16,3-1-16,7 1 0,2-1 15,5 0-15,4-4 0,7 2 16,5 0-16,7 0 0,5 0 0,3 0 16,3 1-16,4-1 0,-1-2 15,-7 2-15,-6 0 0,-5 0 16</inkml:trace>
  <inkml:trace contextRef="#ctx0" brushRef="#br0" timeOffset="77992.3515">7615 7719 0,'0'0'0,"0"0"0,0 0 16,0 0-16,0 0 0,0 0 16,0 0-16,0 0 0,0 0 0,0 0 15,0 0-15,0 0 0</inkml:trace>
  <inkml:trace contextRef="#ctx0" brushRef="#br0" timeOffset="85084.3538">7621 7959 0,'0'0'0,"0"0"0,0 0 16,0 0-16,0 0 0,0 0 0,0 0 15,0 0-15,0 0 0,0 0 16,0 0-16,0 0 0,0 0 0,-15-19 15,15 19-15,0 0 16,0 0-16,0 0 0,0 0 16,0 0-16,-16-19 0,16 19 0,0 0 15,0 0-15,0 0 0,-5-20 16,5 20-16,0-8 0,0 5 16,0-2-16,0 1 0,1 1 15,1-1-15,-2 1 0,2-1 16,1 0-16,-1 2 0,0-2 15,0 0-15,0 1 0,0-1 0,-1 1 16,0 0-16,-1 3 16,2-2-16,-2 2 0,3-2 0,-3 2 15,0 0-15,4 5 16,-4-5-16,3 6 0,-2-1 0,0 0 16,0 0-16,-1 0 0,0 1 15,0 0-15,0 3 0,0-4 16,0 2-16,0-1 0,0 1 15,0 0-15,-1 0 0,0-1 16,0 1-16,0 0 0,0-2 16,0 1-16,1-1 0,0-1 0,0 0 15,0 0-15,0-4 16,0 3-16,0-3 0,0 2 16,0-2-16,0 0 0,0 0 0,0-4 15,0 0-15,0 0 0,0 0 16,0-1-16,0-1 0,0 1 15,0-1-15,0-1 0,1 1 16,0-2-16,0 1 0,0-1 16,0-1-16,0 1 0,0-3 0,0 2 15,0 1-15,1-1 0,-2 1 16,0 0-16,1-1 0,-1 2 16,0-2-16,0 2 0,0-1 15,0 1-15,0 1 0,0 0 16,0 0-16,0 0 0,0 2 15,0 0-15,0 0 0,0 1 16,0 3-16,-1-2 0,1 2 16,-3 0-16,3 0 0,-1 2 15,0 1-15,0 0 0,0 0 0,0 2 16,-1 1-16,1 0 0,-3 1 16,4 0-16,-2 0 0,0 1 15,0-1-15,-1 1 0,1 0 16,0 0-16,0 1 0,1-2 15,0 1-15,-1-1 0,0-1 16,1-1-16,-1-1 0,1 0 0,1 1 16,0-1-16,0 0 15,0-2-15,0 1 0,0-3 16,0 0-16,0 0 0,3-1 0,-1 0 16,1 0-16,-1-3 0,0 0 15,0 0-15,0-3 0,1 0 16,-1-1-16,0 1 0,0-3 15,2 2-15,-3 0 0,2-1 16,0 1-16,1 1 0,-2 0 0,0-1 16,1 0-16,1 0 0,-3 0 15,1 1-15,-1 0 16,1 0-16,0 0 0,1 2 0,-1-1 16,0 2-16,-1 0 0,0 0 15,-1 4-15,0-2 0,0 2 16,0 3-16,0 0 0,0 1 15,0-1-15,0 2 16,-1 1-16,0 1 0,-1 1 0,0 1 16,-1 2-16,1-1 0,0 0 15,0 1-15,1 1 0,0-1 16,1-1-16,-3 1 0,2-1 16,1 0-16,-2 0 0,1 0 15,1 1-15,0-3 0,0 0 0,0-3 16,0 0-16,-1-1 0,0 1 15,1-2-15,0 1 0,0-4 16,0 2-16,0-2 0,0 0 16,0 0-16,1-2 0,-1-2 15,0 0-15,1-1 0,0-2 16,1 0-16,-1-1 0,2-1 16,-1-2-16,0 0 0,0-1 15,2 0-15,-1 1 0,-1 1 16,0 0-16,0 0 0,1 0 0,0 1 15,-2 0-15,1-1 0,2 1 16,-2 0-16,0 1 0,0 1 16,-1 2-16,0 0 0,0 1 15,-1 1-15,0 3 0,-1-2 16,-1 2-16,0 1 0,1 2 16,-1 0-16,-2 2 0,1-1 15,0 1-15,-1 2 0,1 4 0,0-2 16,0 1-16,-1 1 15,1 1-15,0 1 0,-1 0 0,1 0 16,0 0-16,0 1 0,1-1 16,0 2-16,0-2 0,0 2 15,1-2-15,-3-1 0,2-1 16,0 0-16,1-2 0,0 0 16,1 1-16,-1-4 0,-1 1 0,2-2 15,0-1-15,0-2 16,0-2-16,0 0 0,3 0 15,-2-2-15,0-2 0,0-2 0,0-1 16,1-1-16,-2-1 0,1 0 16,2-2-16,-3 0 0,2-1 15,-1-2-15,1 0 0,-1-2 16,0 2-16,0-1 0,0 1 16,1-1-16,-2-1 0,0-3 15,0 1-15,0 1 0,0 1 0,0 0 16,0 2-16,0 0 15,0 2-15,0 2 0,0 1 16,0 3-16,0 0 0,0 1 0,-2 1 16,2 1-16,0 3 0,0-3 15,0 3-15,0 0 0,-1 4 16,0-1-16,0 1 0,0 2 16,0 1-16,0 2 0,0 0 15,-1 1-15,-1 0 0,2 1 16,1-1-16,-2 2 0,1 1 0,0 0 15,1 1-15,0-3 0,0 0 16,0 0-16,0-1 0,0 0 16,0-1-16,0-1 0,0-2 15,0 0-15,0-1 0,0 0 16,0-1-16,0-2 0,0-2 0,0 0 16,0 0-16,2-4 15,0 0-15,-2 0 0,1-3 16,2-1-16,-3 0 0,1-1 15,0 0-15,0-1 0,1 0 0,0-1 16,0 1-16,1 0 0,-1-1 16,0-1-16,0-1 0,-2 1 15,1 1-15,2 1 0,-3-1 16,0 0-16,1 1 0,-1 0 16,0 2-16,0 2 0,0-1 0,0 3 15,1 0-15,-1 1 16,-1 1-16,1 2 0,-4-2 0,4 2 15,-1 1-15,-1 2 0,1 1 16,0 2-16,0 1 0,0 0 16,-2 1-16,2 0 0,0 2 15,-1 0-15,0 1 0,0 0 16,1 0-16,-2-1 0,2-1 0,1 0 16,-2-1-16,1 1 15,0-2-15,0-2 0,0 1 0,0-1 16,1-1-16,-2-1 15,1 1-15,1-4 0,-2 2 0,2-2 16,0-4-16,0 0 0,1-2 16,0-1-16,0-1 0,1 0 15,-1-1-15,0-2 0,1 0 16,-1-1-16,1 0 0,2 0 16,-3 0-16,0 0 0,1 1 15,-1 0-15,0 1 0,0 0 16,0-1-16,0 3 0,1 2 0,-2-1 15,0 3-15,0-2 0,0 1 16,0 2-16,0 0 0,0 3 16,-2-2-16,2 2 0,-2 1 15,1 2-15,0 1 0,0 1 16,0-2-16,0 2 0,0 0 0,0 2 16,1 2-16,0-1 15,0 1-15,0 0 0,0-1 16,0 1-16,0-1 0,0 0 0,0 0 15,-3-1-15,2-2 0,-2 0 16,1-2-16,0 1 0</inkml:trace>
  <inkml:trace contextRef="#ctx0" brushRef="#br0" timeOffset="87929.8195">6144 6845 0,'0'0'0,"0"0"16,0 0-16,0 0 0,0 0 0,0 0 16,0 0-16,0 0 0,0 0 15,0 0-15,0 0 0,0 0 16,0 0-16,0 0 0</inkml:trace>
  <inkml:trace contextRef="#ctx0" brushRef="#br0" timeOffset="110121.0336">7293 5741 0,'0'0'16,"0"0"-16,0 0 0,3-21 16,-3 21-16,9-22 0,-1 8 15,-2 0-15,1 2 0,-2 2 0</inkml:trace>
  <inkml:trace contextRef="#ctx0" brushRef="#br0" timeOffset="110500.1565">7458 6106 0,'0'0'0,"0"0"0,0 0 0,0 0 16,0 0-16,0-21 0,0 21 15,0 0-15,-3-24 0,3 24 16,-1-23-16,1 9 0,0-1 0,0-3 16,1-3-16,0 4 0,0 1 15,0 3-15</inkml:trace>
  <inkml:trace contextRef="#ctx0" brushRef="#br0" timeOffset="111170.2755">9554 5731 0,'0'0'0,"0"0"0,13 13 16,-5-4-16,0-1 0,0 4 0,2 0 16,2 5-16,-1 1 0,0 2 15,-1 0-15,0 1 0,-1 0 0,0 2 16,-1 2-16,-2 0 0,1 0 15,1 7-15,-2-1 0,2 1 16,0-2-16,-2 2 0,1-1 16,-2 1-16,0-1 0,-1 2 15,1 0-15,-2 0 0,0 1 16,-1 4-16,0 2 0,-2-2 16,0-2-16,-2 0 0,1 1 15,-1-1-15,0 0 0,-1 0 16,-1 0-16,1-4 0,1-2 0,-1 1 15,-1-1-15,1-1 0,0-2 16,-1-2-16,1 0 0,0-3 16,-1-1-16,1 1 0,-1-1 15,-1-3-15,1-4 0,-1 0 16,2-3-16,0-3 0,-2-2 0,-2-2 16,-4-2-16,-4-4 0,-2-3 15,2 2-15,4 0 0,1 0 16</inkml:trace>
  <inkml:trace contextRef="#ctx0" brushRef="#br0" timeOffset="112082.7627">7644 5625 0,'0'0'16,"0"0"-16,0 0 0,0 0 16,0 0-16,0 0 0,-19-13 15,19 13-15,0 0 0,0 0 16,0 0-16,-22-5 0,22 5 0,0 0 16,0 0-16,-25 15 0,25-15 0,-18 14 15,4-3-15,2 1 16,0 0-16,-1 3 0,-2 2 15,2-2-15,0 2 16,1 2-16,0 1 0,0 3 0,4-1 16,2-2-16,5-1 0,5-5 15,1-2-15,5-4 0,3-1 16,3-2-16,1-3 0,3-4 16,2-3-16,1-2 0,1-1 0,4-5 15,-1 0-15,-2 0 0,-1 1 16,-4-3-16,-4-1 0,-4-2 15,-2-2-15,-5 1 0,-3-1 16,-3 4-16,-3 3 0,-6-1 16,-4 1-16,-2 0 0,1 2 0,-6 1 15,-1 3-15,-1 0 16,-1 4-16,1-1 0,-1 3 0,3 0 16,1 0-16,0 3 0,-1 3 15,3 0-15,-1 1 0,2 0 16,5 0-16,3-4 0,5-3 15,1 1-15,1-1 0,-1 1 16</inkml:trace>
  <inkml:trace contextRef="#ctx0" brushRef="#br0" timeOffset="112849.932">8526 5279 0,'0'0'0,"20"-1"0,8-1 0,10 1 16,11 1-16,19 1 0,7 2 16,9 5-16,-5 1 0,6 8 0,-6 3 15,14 10-15,-17-1 0,-13 5 16,-10 5-16,-12-4 0,-9 0 16,-6 8-16,-1 3 0,-9 4 15,-5 1-15,-5 6 0,-6 3 16,-5-3-16,0-4 0,-4 13 15,-3 12-15,-3-8 0,0-4 0,-7 10 16,-3 8-16,3-6 16,2-2-16,3 6 0,3 7 0,1-10 15,-1-8-15,1 4 16,0 4-16,4-11 0,4-7 0,1-2 16,2-2-16,1-7 0,0-7 15,-1-1-15,-2-2 0,-1-2 16,-2-3-16,-8-4 0,-6-4 15,-7-6-15,-3-6 0,-16-5 16,-11-4-16,17-2 0,13 0 0,9-3 16</inkml:trace>
  <inkml:trace contextRef="#ctx0" brushRef="#br0" timeOffset="113276.6019">9059 6911 0,'0'0'15,"5"13"-15,0 2 0,0-2 16,2 0-16,1 12 0,-1 3 16,1 2-16,0 1 0,1 11 15,-2 4-15,-1-5 0,-1-2 0,-1 7 16,-2 1-16,0-4 0,-1-3 16,0-5-16,0-3 0,0-3 15,-1-5-15,3-4 0,-1-6 16,3-7-16,5-6 0,7-5 15,8-7-15,3 1 0,3-1 0,17-12 16,8-8-16,3-1 16,0 1-16,21-7 0,7-1 15,5-2-15,-6 4 0,42-19 0,-8 6 16,-24 7-16,-16 7 0,-26 11 16,-17 8-16,-11 6 0</inkml:trace>
  <inkml:trace contextRef="#ctx0" brushRef="#br0" timeOffset="113516.6499">10351 6580 0,'0'0'0,"0"0"16,0 0-16,0 0 0,0 0 0,0 0 15,-19 12-15,19-12 0,-44-10 0,22 4 16,3 1-16,3 1 16</inkml:trace>
  <inkml:trace contextRef="#ctx0" brushRef="#br0" timeOffset="157601.7044">12980 6096 0,'0'0'0,"0"-9"0,0-4 16,0-1-16,-1-3 0,-2-8 0,-1-4 15,-3-1-15,-2 0 0,-7-10 16,-5-2-16,-1 4 0,-1 0 15,-10-7-15,-3 1 0,0 4 16,-1 4-16,-12-6 0,-4 4 16,3 1-16,4 2 0,-13 0 15,0 5-15,2 3 0,1 4 0,2 1 16,1 1-16,2 8 16,1 3-16,-29 2 0,-2 4 15,14 6-15,9 0 0,-5 8 0,-3 4 16,2 3-16,2 0 0,-3 13 15,-4 9-15,11-1 0,6-1 0,-5 5 16,-3 1-16,5 4 16,5 1-16,-6 13 0,-2 8 15,6-4-15,6-4 0,-2 13 16,0 10-16,8-6 0,7-2 0,2 9 16,2 6-16,1-6 0,3-3 15,0 12-15,2 10 16,6-10-16,3-4 0,-1 11 0,-1 8 15,2-11-15,1-7 0,0 15 16,-1 9-16,5-7 0,2-6 16,-1 9-16,-1 8 0,1-9 15,-2-7-15,6 13 0,4 11 16,-3-10-16,-3-8 0,-1 3 16,-3 3-16,2-8 0,3-4 0,-2 14 15,-1 10-15,2-10 0,1-5 16,0 9-16,-1 8 0,2-17 15,1-10-15,8 8 0,7 6 16,0-10-16,2-8 0,1 6 16,3 5-16,1-13 0,1-7 15,8 6-15,3 5 0,-4-10 16,-1-8-16,6 4 0,5 1 16,-2-7-16,-2-6 0,3-2 15,1-1-15,2-6 0,0-3 0,7 0 16,2 0-16,-4-10 0,-2-7 15,8-3-15,5 0 0,-8-15 16,-6-7-16,7-5 0,2-4 16,-2-5-16,-4-2 0,3-9 15,3-4-15,-5-7 0,-3-2 0,4-17 16,3-10-16,-1-3 16,0 0-16,2-15 0,3-10 0,-4-2 15,-3-3-15,-1-10 16,0-7-16,-4 5 0,-2 3 0,6-16 15,4-10-15,-4 6 0,-2 5 16,4-13-16,3-9 0,-9 8 16,-5 4-16,5-13 0,4-9 15,-8 12-15,-4 10 0,7-13 16,3-8-16,-5 7 0,-4 6 16,3-12-16,3-9 0,-4 9 15,0 7-15,0-4 0,0-1 16,-7 9-16,-5 7 0,6-9 0,4-6 15,-5 7-15,-4 7 0,3-3 16,2-4-16,-5 8 0,-3 4 16,0-9-16,-1-6 0,0 14 15,0 8-15,0 0 0,-1 1 16,-7 4-16,-4 4 0,-2-5 16,0-1-16,1 11 0,1 10 0,-6-4 15,-2-6-15,-1 7 0,-1 3 16,-1 0-16,-2 1 15,1 7-15,1 6 0,-4-3 0,0-2 16,-4 6-16,-2 5 0,-4-1 16,-2 2-16,0 7 0,0 5 0,0-4 15,-2-1-15,2 7 16,4 5-16,-7 0 0,-5 1 16,0 7-16,-1 7 0,-1-3 0,-2-4 15,1 3-15,2 3 0,-7 2 16,-6 2-16,2 5 0,2 2 15,-6 1-15,-4-2 16,0 6-16,0 4 0,-5 0 0,-7 2 16,3 1-16,1 0 0,-7 7 15,-5 6-15,3-3 0,2 0 0,-2 4 16,-2 4-16,4-3 0,4-1 16,-11 9-16,-7 5 15,0 0-15,1 0 0,-6 4 16,-2 3-16,3 4 0,4 3 0,-3 10 15,-1 7-15,9 0 0,7 1 16,20-18-16,14-12 0,9-8 16</inkml:trace>
  <inkml:trace contextRef="#ctx0" brushRef="#br0" timeOffset="196576.9504">12792 4881 0,'0'0'0,"0"0"0,0 0 16,-18-18-16,8 7 0,-2 1 16,-3 0-16,-3 0 0,-2-1 0,-11 0 15,-3 2-15,-4 1 0,-3 5 16,-14 1-16,-4 5 0,0 5 15,-1 6-15,-15 3 0,-1 1 16,-9 8-16,6 2 0,1 4 16,0 4-16,-6 12 0,4 4 0,-29 23 15,11-4-15,16-6 16,12-3-16,4 4 0,3 4 16,2 2-16,2 1 0,-3 4 0,-1 4 15,6-2-15,3 1 0,0 11 16,1 8-16,6 3 0,6 0 15,-5 1-15,-1 0 0,1-3 16,0-3-16,7 13 0,2 11 16,4-6-16,1-3 0,0 10 15,0 6-15,5-4 0,3-2 16,4 4-16,2 5 0,3-5 0,0-2 16,0 7-16,-1 3 15,8-8-15,2-6 0,4 12 16,2 8-16,-2-8 0,-2-6 0,7 16 15,2 12-15,-2-13 0,1-9 16,-1 10-16,1 7 0,6-10 16,4-9-16,3 7 0,4 3 15,-2-9-15,-3-7 0,10 2 16,5 3-16,1-7 0,0-6 16,4 5-16,5 0 0,-4-10 0,0-7 15,3-7-15,3-4 16,2-10-16,0-7 0,7-2 0,4-2 15,-3-14-15,-3-10 0,8-10 16,2-6-16,-5-10 0,-3-6 0,2-9 16,1-7-16,-1-9 0,-1-5 15,4-12-15,2-8 16,-6-1-16,-3 0 0,4-12 16,2-8-16,-3-7 0,-4-5 0,3-8 15,1-5-15,-4-5 0,-4-2 16,0-14-16,0-9 0,-2-1 15,-1-1-15,-1-8 0,0-6 16,-5 6-16,-3 5 0,-1-19 16,0-13-16,-2 7 0,-1 7 15,0-13-15,3-9 0,-6 13 16,-4 8-16,8-16 0,4-10 16,-6 9-16,-2 7 0,-1-9 15,0-8-15,-3 15 0,-2 9 0,6-12 16,2-10-16,-1 15 0,-3 8 15,-1-11-15,-1-9 16,0 17-16,0 13 0,0-3 0,-1-6 16,-6 10-16,-7 6 0,0-4 15,-1-2-15,-3 14 0,1 9 16,-6-4-16,-3-2 0,1 10 0,1 9 16,-3-4-16,0-2 15,-5 11-15,-2 8 0,-7 0 0,-4 2 16,0 6-16,1 3 0,-3 3 15,-1 1-15,-4 8 0,-2 4 16,-3 2-16,-4 1 0,4 6 16,2 6-16,-6 5 0,-4 5 15,-1-1-15,0 1 0,-5 5 16,-3 5-16,-6 7 0,-3 5 0,-4 0 16,-3 4-16,4-1 0,3 0 15,-13 10-15,-9 7 0,4 5 16,2 3-16,-3 4 0,0 2 15,5 6-15,3 5 0,0 6 16,0 4-16,3-1 0,4-3 16,0 9-16,0 5 0,9 2 15,5 3-15,-1 10 0,1 5 16,-1 1-16,0 1 0,-3 10 16,-2 5-16,5 5 0,2 2 0,-4 14 15,-2 8-15,5-4 0,4-4 16,-3 21-16,-1 13 15,16-48-15,11-33 0,7-24 16</inkml:trace>
  <inkml:trace contextRef="#ctx0" brushRef="#br0" timeOffset="225270.2096">5660 8879 0,'0'0'0,"0"0"16,0 0-16,0 0 0,0 0 15,0 0-15,0 0 0,0 0 16,0 0-16,0 0 0,0 0 15,0 0-15,0 0 0,0 0 16,0 0-16,19-19 0,-19 19 0,0 0 16,24-4-16,-24 4 15,0 0-15,25-6 0,-25 6 0,18-4 16,-13 2-16,2 0 0,0 1 16,-4 0-16</inkml:trace>
  <inkml:trace contextRef="#ctx0" brushRef="#br0" timeOffset="227834.7079">6571 8761 0,'0'0'0,"0"0"16,0 0-16,0 0 0,0 28 0,0-28 16,3 25-16,-1-9 0,0 0 15,1 3-15,-1 2 16,1 0-16,-1 3 0,3 10 0,-2 2 16,-2-1-16,1-2 0,0 10 15,2 0-15,-2 0 0,-2 0 16,1 1-16,1 1 0,1 4 15,-1-2-15,1 0 0,-3-1 16,3-3-16,-2-3 0,4 8 16,-1 1-16,2-4 0,-3-1 0,4 1 15,0 0-15,2 0 0,0-1 16,6-3-16,2 1 0,1-2 16,-1-2-16,2 2 0,-2-1 15,-2-5-15,-1-4 0,0 5 16,1 2-16,-6-9 0,1-5 15,-4-3-15,0-5 0,-2-4 0</inkml:trace>
  <inkml:trace contextRef="#ctx0" brushRef="#br0" timeOffset="228787.6134">5830 10297 0,'0'0'0,"0"0"15,0 0-15,0 0 0,-27 3 0,27-3 16,-27 6-16,27-6 0,-30 9 16,11-5-16,-1 1 15,-1 0-15,2 1 0,-9 4 0,3 1 16,-2 0-16,1 0 0,-3 2 15,-1 1-15,2 3 0,1 2 0,-6 7 16,-3 1-16,3 1 0,2 0 16,2 5-16,2 1 15,-5 6-15,2-1 0,1 4 0,2 4 16,2-1-16,4-2 0,-1 13 16,4 3-16,0-6 0,3-5 15,0 12-15,4 1 0,3-5 16,2-5-16,6 5 0,3 3 15,2-1-15,1-3 0,12 27 16,1-8-16,3-13 0,3-9 0,7 1 16,5 2-16,0-10 0,-3-7 15,9 2-15,8 0 0,-1-4 16,1-1-16,3-1 0,6 1 16,-3-3-16,-2-1 15,11-1-15,7 1 0,-7-10 0,-4-7 16,0 4-16,1 3 0,-1-4 15,1 1-15,4-3 0,3-1 16,0-6-16,1-2 0,1-5 16,0-2-16,0-3 0,-2 0 0,-5-6 15,-3-4-15,-3-7 0,-4-2 16,-1-5-16,1-3 0,-7 0 16,-4 0-16,2-7 0,1-5 15,-6-2-15,-2-2 0,-2-5 16,-3-2-16,-6 2 0,-5 3 15,0-6-15,0-3 0,1 0 16,-2 0-16,-3-1 0,0 0 16,-6 1-16,-4 2 0,-2-3 15,-3-2-15,-3 4 0,-2 3 0,-2-1 16,-4-2-16,-1 0 0,-2 1 16,-12-3-16,-8-2 0,-1 6 15,0 4-15,-1-2 0,-2 0 16,0 5-16,0 5 0,-1-3 15,1-1-15,0 8 0,-1 3 0,-1 2 16,2 2-16,-2 6 16,-2 3-16,-2 2 0,-2 2 0,-6 6 15,-2 5-15,-3 5 16,-2 5-16,2 6 0,1 4 0,0 2 16,-3 1-16,19-4 0,10-4 15,7-3-15</inkml:trace>
  <inkml:trace contextRef="#ctx0" brushRef="#br0" timeOffset="349020.7624">5572 7710 0,'0'0'0,"0"0"16,0 0-16,0 0 0,0 0 0,0 0 16,0 0-16,0 0 15,7 22-15,-7-22 16,14 27-16,-14-27 0,14 30 0,-6-13 15,-1 2-15,0 2 0,-1 2 0,0 9 16,1 0-16,-4 2 0,2 2 16,-1 0-16,-1 3 0,1 8 15,-1-2-15,-3-1 0,1-1 16,-1 0-16,2 0 0,-2 7 16,0-2-16,0-3 0,0-2 15,0-2-15,0-1 0,0-2 16,0 0-16,0 3 0,0-1 15,0-3-15,1-1 0,2-2 16,-3-1-16,0-2 0,0-4 0,1 1 16,1 1-16,-2-5 0,0 1 15,0-3-15,0 0 0,0 0 16,0-2-16,0 0 0,0 0 16,0-2-16,0 1 0,0-3 15,0-1-15,0-1 0,-1 0 0,0 0 16,0 1-16,1 1 0,0 0 15,0 1-15,0-1 16,0-2-16,0 0 0,0-1 0,0 2 16,0-2-16,0 0 0,0-1 15,0 0-15,0 1 0,1 1 16,0 1-16,0 0 0,0 0 16,0 1-16,0 0 0,-1 1 15,1-1-15,0 1 0,0 0 16,1 1-16,-1-3 0,2 1 15,-2-1-15,2 0 0,0 0 16,-2 1-16,1-1 0,1 0 16,-1-1-16,-1 0 0,1 0 0,-1 0 15,0 0-15,1 1 0,-2 0 16,1 0-16,-1 2 0,-1 0 16,1-1-16,-2 0 0,0-1 15,-1 2-15,1-1 0,0 2 16,1-1-16,-2-1 0,0 0 15,2 1-15,-2 0 0,1-2 0,0-1 16,-1 0-16,1-1 0,-1 1 16,0-1-16,0 0 0,0 0 15,-1 2-15,0-2 0,1-1 16,-1 1-16,-1-1 0,0-1 16,-1 0-16,0 1 0,-2-4 15,-1 3-15,-1 1 0,0-1 16,-1-1-16,0 1 0,1 0 15,1 2-15,-2-1 0,0 1 16,-2 0-16,-1-1 0,-2-1 0,2 2 16,-1 1-16,0-2 0,1 0 15,1 1-15,1-1 0,-1 0 16,1-1-16,1 0 0,0-1 16,0-1-16,0 0 0,0 0 15,-1-1-15,0 0 0,0-1 0,-1 0 16,-1-2-16,2 3 15,0-1-15,-1 4 0,-2 1 16,1 2-16,-1 2 0,-1 4 16,0 3-16,0 4 0,3 1 0,-1 10 15,6 1-15,-2 0 0,1-2 16,3-7-16,-1-5 0,3-4 16</inkml:trace>
  <inkml:trace contextRef="#ctx0" brushRef="#br0" timeOffset="583593.8552">5810 7704 0,'0'0'0,"0"0"0,0 0 16,0 0-16,0 0 0,0 0 0,24 7 15,-24-7-15,0 0 0,27 6 16,-16-4-16,2 1 0,1 0 0,1 0 15,0 1-15,2 0 16,-1-1-16,5 0 0,1 1 16,-2-1-16,1 0 0,8 0 0,1 0 15,1-1-15,-1-1 0,2-3 16,-2-1-16,1-1 0,-1 1 16,6-1-16,-2-3 0,-3 0 15,-1 0-15,-3 0 0,-2 1 16,-1 2-16,-3 0 0,-3 2 15,0 1-15,-4 1 0,0 0 0,-5 1 16,0 0-16,-3 1 16,-1 1-16,0 0 0,-1 0 0,-1 1 15,0-2-15,-1 1 0,-1 2 16,0-1-16,-1 1 0,1-1 16,0 2-16,-1 1 0,0 3 15,0 1-15,0 1 0,-1 2 16,0 1-16,0 1 0,1 0 15,-1 4-15,0-1 0,-1 1 16,-1 1-16,1-1 0,1 2 0,-2 0 16,1 2-16,-1 1 0,1 1 15,1 1-15,0 1 0,0 0 16,0-1-16,0 7 0,-2-2 16,3-1-16,1-1 0,2 2 15,0 1-15,0 1 0,2 0 16,-1-3-16,-1-1 0,1 2 15,-1 2-15,1 5 0,3-1 16,-4-2-16,2 1 0,0-4 16,1-1-16,-3-3 0,-2-1 0,-1-1 15,-1-1-15,-2-3 0,-1-2 16,1 0-16,0-3 0,-2 1 16,1 2-16,-4-4 0,1-3 15,0-3-15,-2-1 0,4-3 16,1-3-16,0-4 0,1-5 0,-2 3 15,3-1-15,0 1 0</inkml:trace>
  <inkml:trace contextRef="#ctx0" brushRef="#br0" timeOffset="584075.1777">6486 7678 0,'0'0'0,"0"0"0,0 0 16,0 0-16,-14-23 0,8 14 16,-2-2-16,0-1 0,2-1 0,-2-1 15,0 1-15,1 2 0,-1 2 16,-4-5-16,-1 2 15,3 0-15,-2 1 0,2 3 16,1 0-16,2 2 0,-2 2 0,2 1 16,0-2-16,2 3 0,-1 0 15,2 0-15,0 1 0,2 0 16,2 1-16,0 0 0,0 0 16,1 5-16,1-1 0,1 3 15,-1 2-15,0 1 0,1 1 0,3 2 16,-2 3-16,1 0 0,-2-1 15,0 3-15,1 0 0,-4 7 16,1-1-16,1 3 0,1 2 16,-2-1-16,-1-1 0,-1 2 15,1 1-15,-3 5 0,0-1 16,-3-1-16,2 1 0,-1 1 16,1 0-16,1-1 0,-3-3 15,2-3-15,0-4 0,2-4 16,2-5-16,0-5 0,0-2 0,0-1 15</inkml:trace>
  <inkml:trace contextRef="#ctx0" brushRef="#br0" timeOffset="584629.7995">6308 7518 0,'0'0'0,"0"0"15,0 0-15,0 0 0,0 0 0,0 0 16,0 0-16,0 0 16,0 0-16,0 0 0,30-9 15,-30 9-15,0 0 0,34-2 16,-34 2-16,32-1 0,-16 1 0,2 1 15,3-1-15,0 1 0,0-1 16,6 2-16,1 1 0,0-1 16,-2 0-16,4-1 0,0 0 15,0 0-15,-2 0 0,11 2 16,2-2-16,-5 2 0,-2 0 0,4-1 16,2 0-16,-2-1 15,-6-1-15,13-3 0,5-2 16,-4 2-16,-3-1 0,3-2 0,2 1 15,-4-2-15,-7 0 0,12-1 16,2 1-16,-6 2 0,-4 0 16,2 2-16,2-1 0,-4 0 15,-5 1-15,6 2 0,2-1 16,-6 1-16,-1 0 0,9 1 16,4 2-16,-12 0 0,0-4 0,8 4 15,3-1-15,-5-1 16,-3-1-16,6 3 0,4 4 15,-6-3-15,-5-2 0,6 1 0,5 3 16,-6-1-16,-2-1 0,3-2 16,3-3-16,-14 1 0,-10 0 15,-7 1-15</inkml:trace>
  <inkml:trace contextRef="#ctx0" brushRef="#br0" timeOffset="592324.9287">12641 4666 0,'0'0'0,"0"0"0,0 0 0,-22-13 15,12 10-15,-3-2 0,-4-1 16,1 1-16,-1 1 0,-9-1 16,-3 2-16,1-1 0,2 1 0,-4 2 15,-2 1-15,-7 1 16,3 1-16,-4 4 0,-1 3 0,2 0 15,3 1-15,-12 5 0,0 1 16,1 2-16,4 0 0,-5 5 16,-4 4-16,-4 4 0,5-3 15,-3 6-15,-1 5 0,-2 4 16,5-1-16,-2 5 0,0 5 16,-6-1-16,4-6 0,-20 27 15,2 3-15,16-6 0,10-5 0,-5 10 16,-4 9-16,10-12 0,6-5 15,-8 14-15,-4 13 16,8-10-16,5-7 0,-4 19 16,-3 9-16,6-10 0,7-5 0,-3 12 15,-3 9-15,10-10 0,6-9 16,0 16-16,0 11 0,3-12 16,2-8-16,-1 19 0,1 13 15,5-16-15,3-13 0,5 23 16,5 16-16,0-17 0,0-10 0,1 18 15,0 11-15,1-16 0,1-11 16,3 14-16,0 9 16,2-20-16,2-14 0,3 17 0,2 9 15,3-10-15,-1-7 0,3 14 16,2 10-16,-4-18 0,-1-14 0,5 16 16,3 10-16,-1-13 15,-1-11-15,4 12 0,0 6 16,0-15-16,1-9 0,7 6 15,6 4-15,-9-14 0,-6-9 0,11 2 16,9 3-16,-6-10 0,-2-5 16,9-1-16,7 0 15,-6-7-15,-3-5 0,8 2 0,5 1 16,1-11-16,-1-8 0,10-1 16,6 1-16,-9-9 0,-7-6 0,5-2 15,4-2-15,-6-11 16,-5-7-16,2-8 0,2-6 15,-10-5-15,-5 0 0,9-15 0,5-8 16,-10-3-16,-5 0 0,2-11 16,3-8-16,-5 3 0,-2 3 15,0-15-15,2-9 16,-6 4-16,-6 1 0,5-13 0,4-9 16,-9 3-16,-5 3 0,1-17 15,-1-9-15,3 4 0,0 3 0,-4-12 16,-4-6-16,-2 2 0,1 1 15,3-13-15,3-9 16,-2 8-16,-1 8 0,3-17 0,0-13 16,-2 11-16,-1 8 0,3-9 15,1-9-15,0 7 0,-1 5 16,1-9-16,-2-7 0,0 14 16,1 10-16,-1-10 0,1-8 15,-2 11-15,-1 5 0,6-5 16,1-4-16,-4 16 0,-5 10 15,-1-7-15,-3-3 0,4 10 0,1 7 16,-1-7-16,-1-6 16,-3 12-16,-3 6 0,4-6 0,0-4 15,-3 9-15,-4 6 0,4-2 16,4-4-16,-3 10 0,0 5 16,-4-5-16,-2-6 0,-2 13 15,-3 9-15,-2-1 0,-2-1 16,1 7-16,-1 4 0,-2 2 15,-2-1-15,-1 12 0,0 8 0,-6-8 16,-5-7-16,-2 10 0,-3 6 16,-3 0-16,-3 3 0,2 2 15,1 4-15,-7-2 0,-4-1 16,1 6-16,0 6 0,-7-1 16,-5-1-16,3 5 0,1 4 15,-7 3-15,-6 1 0,1 4 0,0 3 16,-8 3-16,-4 2 15,0 2-15,0 2 0,-8 7 0,-5 6 16,3 2-16,3 2 0,-6 6 16,-3 3-16,1 2 0,2 1 0,-5 7 15,-2 6-15,5 2 16,4 2-16,-8 9 0,-5 6 16,8 1-16,6 0 0,-5 7 15,-5 5-15,6-3 0,4-2 0,23-21 16,16-14-16,12-10 0</inkml:trace>
  <inkml:trace contextRef="#ctx0" brushRef="#br0" timeOffset="603008.9436">6200 6413 0,'0'0'0,"-8"-9"0,1-2 0,1 3 16,2 0-16,-2-5 0,-1-3 15,-2-1-15,-2-1 0,2-3 16,1-2-16,3 1 0,0 2 16,-1-7-16,0-1 0,1-1 0,4-2 15,1 0-15,1-1 0,4 1 16,4 2-16,4-3 0,3-4 16,-2-1-16,1-4 0,7-6 15,3 0-15,1 0 0,4-1 16,6-8-16,1 0 0,-2 2 15,-1 2-15,11-6 0,4 2 16,0 4-16,1 3 0,2-3 16,2-3-16,24-16 0,-5 10 0,-1 8 15,-1 5-15,1-5 0,0 0 16,-1 1-16,2 0 0,4 6 16,5 5-16,2-7 0,2-3 15,-6 5-15,-4 3 0,7 6 16,4 1-16,1 5 0,1 3 15,-4 4-15,-2 2 0,-7 0 16,-1 1-16,1 3 0,1 2 16,-4 2-16,-4 3 0,4 1 0,2 2 15,-2 1-15,-1 1 0,-3-2 16,-1 0-16,1 1 0,-1-3 16,2 0-16,-1 0 0,-1 2 15,0 3-15,3 2 0,4 0 16,-6 2-16,-5 1 0,-2 2 15,1 1-15,-2 5 0,-3 5 0,1 0 16,-1 2-16,-5-1 16,-3-1-16,-2 1 0,0 2 0,-2 2 15,-1 2-15,5 1 0,3 0 16,-3-1-16,-2 0 0,-4 4 16,-2 1-16,-3-3 0,0-2 15,-3 7-15,0 6 0,-5 2 16,-4-1-16,1 3 0,-1 2 15,-1-1-15,-3-2 0,0 1 16,1-1-16,-4 3 0,-3 0 0,3 2 16,5 2-16,-1 1 0,-1 3 15,-2-6-15,-1-3 0,-6 1 16,-3 0-16,1 5 0,1 1 16,-5-1-16,-1 0 0,-4 6 15,-2 6-15,1-5 0,0-4 16,0 1-16,-1 2 0,0 0 15,0 1-15,-2-2 0,0 0 16,1-5-16,0-3 0,-1 2 0,-1 1 16,0-5-16,-2-1 0,1 0 15,0 0-15,-1-3 0,1-3 16,0 1-16,-1 1 0,3-17 16,0 0-16,-2 2 0,-2 2 15,1-3-15,1 0 0,2-1 16,3-1-16,-1-5 0,0 0 0,-2-3 15,-1-1-15,1-3 16,1 0-16,-3-3 0,0-2 16,0-2-16,-1-1 0,2 0 0,0 1 15,0 1-15</inkml:trace>
  <inkml:trace contextRef="#ctx0" brushRef="#br0" timeOffset="603447.0333">10994 5789 0,'0'0'0,"0"0"16,0 0-16,0 0 0,0 0 15,0 0-15,0 0 0,12 23 0,-12-23 16,8 20-16,-4-7 0,3 1 16,1 2-16,1 1 0,1 2 15,0 1-15,1 1 0,5 4 16,-1 0-16,0 0 16,0 0-16,1-2 0,2-1 15,0-1-15,-2-4 0,4 1 0,0-4 16,-2-4-16,0-5 0,1-3 15,2-5-15,-1-3 0,2-2 0,5-6 16,2-5-16,5-4 16,6-2-16,3-5 0,3-4 15,13-7-15,1-3 0,14-7 16,2-3-16,-1 6 0,0 2 0,12-3 16,0 2-16,27-13 15,-17 10-15,-11 12 0,-8 9 0,-25 9 16,-17 6-16,-10 6 0</inkml:trace>
  <inkml:trace contextRef="#ctx0" brushRef="#br0" timeOffset="603576.1995">12959 5285 0,'0'0'0,"0"0"16,0 0-16,0 21 0,0-21 0,4 26 15,1-6-15,0-4 0,-2 0 16,0-4-16</inkml:trace>
  <inkml:trace contextRef="#ctx0" brushRef="#br0" timeOffset="609650.1453">15572 5816 0,'0'0'0,"-6"-4"16,-3-2-16,-2 1 0,-1 1 0,-8-3 15,-2-2-15,-3-1 0,0 0 16,-4 2-16,-1 1 0,-10 3 16,0 0-16,1 5 0,0 4 15,-2 0-15,-2 1 0,-11 3 16,-1 3-16,1 1 0,-1-1 0,-1 5 15,-2 5-15,-5 8 16,6 2-16,-1 7 0,-2 4 0,-6 3 16,3-2-16,3 4 15,1 5-15,-18 23 0,11-5 0,2-4 16,1-4-16,9-1 0,6-1 16,1 3-16,3 1 0,8 0 15,4-2-15,-2 7 0,-2 3 16,1-1-16,0-2 0,-5 8 15,-4 4-15,4 4 0,4 5 0,-6 12 16,-3 8-16,3-3 0,3-5 16,-1 15-16,-1 6 15,7-3-15,4-2 0,3 8 0,3 6 16,4-11-16,4-8 0,4 0 16,3 1-16,0-18 0,-1-12 15,10 3-15,7 2 0,4-8 16,2-9-16,-1 9 0,-1 3 15,1-3-15,0 1 0,5 6 16,4 5-16,2-3 0,2 0 0,1 4 16,0 5-16,1-4 0,0-4 15,8 10-15,7 6 16,0-12-16,0-8 0,2 2 0,2 2 16,-1-10-16,-1-7 0,2-7 15,1-5-15,1-6 0,-1-5 16,3-1-16,1-2 0,-2-1 15,0-3-15,4 1 0,3 1 0,-3-5 16,-3-5-16,6 2 0,1 0 16,1-4-16,2-3 0,2-6 15,0-1-15,0-5 0,0-4 16,2-8-16,2-4 0,-2-7 16,-1-4-16,3-2 0,2 0 15,1-7-15,-1-3 0,6-9 16,3-5-16,-8 3 0,-5 2 15,4-6-15,1-3 0,1-4 16,-2-1-16,2-10 0,2-6 0,-2 2 16,-4-1-16,4-11 0,3-6 15,-5 4-15,-4 3 0,1-5 16,2-5-16,-4 1 0,-1 0 16,1-11-16,1-6 0,-7 11 15,-4 6-15,5-3 0,2-3 16,-2-1-16,-3 0 0,-2-8 15,-1-5-15,-4 3 0,-5 3 0,-1-10 16,1-7-16,-2 8 0,-2 7 16,-2-6-16,-1-5 15,-2 6-15,-1 4 0,-5-6 0,-5-2 16,-4 7-16,-4 4 0,-2-2 16,0 0-16,-5 7 0,1 5 15,-1-8-15,0-3 0,-4 3 16,-3 3-16,-5-5 0,-4-3 15,5 2-15,4 1 0,-7-1 16,-4-1-16,-1 6 0,-2 4 0,1-2 16,0-1-16,0 7 0,-2 6 15,-6-5-15,-6-3 16,0 3-16,-1 3 0,0 0 0,-1 0 16,1 5-16,-1 1 0,-6-3 15,-6-5-15,2 6 0,-1 6 16,-3-1-16,-3 1 0,-1 7 15,-2 5-15,-4-2 0,-4-2 16,5 2-16,4 1 0,-7 3 16,-4 2-16,0 0 0,2 0 0,-7 6 15,-3 3-15,-5 3 0,-1 2 16,-10 6-16,-5 4 0,2 1 16,4 2-16,-10 6 0,-5 3 15,3 5-15,1 3 0,-4 8 16,-2 4-16,1 7 0,1 5 0,-4 13 15,-3 6-15,1 12 16,0 6-16,-8 11 0,-5 6 0,8 9 16,5 8-16,-1 15 0,1 9 15,14-2-15,8-2 0,26-33 16,17-25-16,11-16 0</inkml:trace>
  <inkml:trace contextRef="#ctx0" brushRef="#br0" timeOffset="618694.6902">15181 6493 0,'0'0'0,"0"0"0,-20-5 15,10 2-15,-1 2 0,-2-2 0,-1-1 16,-2 1-16,0 1 0,-9 0 16,-1-2-16,-1 3 0,2 1 15,-5 1-15,-3 0 0,2 3 16,2-1-16,-12 3 0,-2 3 16,2-1-16,3 1 0,-1 5 15,-3 4-15,-4 3 0,3 1 16,-3 1-16,0 1 0,1 1 15,2-1-15,-11 9 0,-1 1 0,6 1 16,6-1-16,-7 9 16,0 4-16,0-6 0,2-3 0,3 7 15,0 5-15,2-3 0,2 0 16,-18 28-16,6-4 0,9-3 16,7-3-16,-4 6 0,-3 5 15,6-1-15,4 0 0,-6 4 16,-4 4-16,7-3 0,4-2 0,-3 9 15,0 8-15,5-8 16,4-3-16,2 7 0,4 7 0,3-11 16,0-8-16,4 2 15,1-2-15,5-2 0,3-3 0,1 9 16,-2 6-16,0-8 0,-1-5 16,7 12-16,4 8 0,-1-8 15,1-4-15,3 2 0,2 3 16,-4-6-16,1-4 0,1 9 15,3 5-15,5-11 0,2-9 0,1 5 16,1 2-16,-5-6 0,-3-6 16,11 5-16,9 3 15,-3-8-15,-2-7 0,-1 2 0,1-1 16,1-10-16,4-8 0,1 2 16,1 2-16,-3-5 0,-2-3 0,8 2 15,7 2-15,-2-6 16,0-2-16,2 2 0,3-2 15,-2-4-15,-2-3 0,6 1 16,4 0-16,-1-4 0,-2-2 0,4-2 16,4 1-16,-8-8 0,-2-7 15,2-4-15,3-7 0,-8 0 16,-5-1-16,5-6 0,4-5 16,-6-1-16,-6-1 0,5-5 15,2-3-15,-4-8 0,-4-5 0,2-4 16,-1-4-16,-3-2 0,-1-2 15,0-5-15,1-4 16,-3 4-16,-3 2 0,1-6 0,-1-6 16,1 3-16,0 1 0,-2-7 15,0-6-15,-3 10 0,-5 6 16,1-9-16,1-4 0,0 3 16,0 4-16,2-10 0,2-6 15,-4 10-15,-2 5 0,-3-10 16,-2-5-16,-2 3 0,-2 3 15,3-4-15,3-4 0,-2 9 16,-4 6-16,4-11 0,1-7 16,-2 9-16,-1 5 0,-3-12 15,-3-5-15,-1 10 0,-4 6 0,1-9 16,0-5-16,-3 4 0,-3 5 16,0-5-16,-2-3 0,-1 8 15,1 8-15,-2-3 0,0-3 16,-2 6-16,0 2 0,-3-4 15,-4-2-15,5 5 0,1 3 0,1-2 16,0-5-16,1 2 0,-1 0 16,-3 0-16,-1 1 0,-3 8 15,0 6-15,-4-4 0,-3-1 16,3 5-16,1 3 0,-5 1 16,-6 0-16,1 8 0,1 1 0,-5 3 15,-4 2-15,4 7 16,1 6-16,-11 1 0,-8 3 15,5 6-15,5 5 0,-6 4 16,-4 2-16,4 2 0,4 1 0,0 10 16,1 7-16,-2 4 0,-2 1 15,-3 7-15,-1 4 0,4-6 16,4-1-16,4 10 0,4 7 16,6-3-16,5-1 0,-3 8 15,0 6-15,7-1 0,5 2 0,5-17 16,3-12-16,3-7 0</inkml:trace>
  <inkml:trace contextRef="#ctx0" brushRef="#br0" timeOffset="621192.6469">16973 7031 0,'0'0'0,"0"0"15,0 0-15,0 0 0,-13-17 0,13 17 16,-12-17-16,5 8 0,0-1 15,-1-1-15,0 0 16,-2 0-16,-1-1 0,-1 0 0,-1 1 16,1 1-16,0 0 0,-8-1 15,-2 2-15,1-1 16,2 2-16,-3-2 0,-3-1 0,1 4 16,0 3-16,1 0 0,0 1 15,-2 3-15,-3 0 0,-5 0 16,2 2-16,1 1 0,3 1 0,-3 0 15,-1-1-15,1 4 0,3 1 16,-2 3-16,-1 2 16,0 1-16,-3 1 0,1 3 0,0 2 15,-8 7-15,0 1 0,1 1 16,0 2-16,5 1 0,3 1 16,-5 5-16,-1 0 0,5-1 15,4-3-15,1 3 0,3 0 16,1 0-16,2 0 0,-1-1 15,0 3-15,3-2 0,1 2 0,2 2 16,-1 2-16,1 7 0,1 0 16,2 1-16,0 3 0,2-2 15,0-1-15,2 1 0,2 1 16,2 0-16,-1-1 0,1 2 16,-1 1-16,2 25 0,3-6 0,-1 1 15,-1 0-15,6-4 0,1-4 16,1 0-16,2 1 15,1-8-15,1-6 0,1 11 0,2 7 16,0-1-16,0-3 0,3-5 16,2-4-16,2-5 0,1-5 15,5 1-15,5 1 0,-2-9 16,0-4-16,3 2 0,2 0 31,1-9-31,0-7 0,1-5 0,2-3 0,-1 0 0,2-1 0,1-4 16,2-2-16,-1-3 0,-2-1 15,4-1-15,1-1 16,-1-1-16,-1 0 0,0-4 0,1-2 16,-2-6-16,1-1 0,-11 0 15,4-2-15,-4-4 0,1-4 16,1-6-16,0-3 0,-1-1 16,0-1-16,-1-8 0,1-6 15,1 1-15,1 0 0,14-25 16,-5 4-16,-11-1 0,-6 0 0,-2-10 15,0-6-15,-2 9 0,-1 5 16,-3-7-16,-2-4 0,-3-5 16,-1-3-16,-2 1 15,-2 1-15,0 5 0,-1 2 0,2-6 16,2-3-16,-1 9 0,0 4 16,-2-2-16,-2-1 0,-2 5 15,-3 5-15,0-1 0,0-1 16,2 6-16,-1 4 0,-4-4 15,0-3-15,-5 9 0,-3 5 0,-1-1 16,0-1-16,3-3 16,2-1-16,-6 8 0,-2 3 0,-4 5 15,-2 2-15,-3 6 0,-3 6 16,4 0-16,5-1 0,-7 1 16,-3 0-16,-1 7 0,0 4 0,4 0 15,1 0 1,-5 5-16,-2 2 0,-4 2 0,-4 0 0,2 5 15,2 4-15,-6 5 16,-4 1-16,14 1 0,-7 1 0,-2 9 16,-5 4-16,-1 5 0,-3 3 15,-27 24-15,2 3 0,1 3 16,1 5-16,6 11 0,3 10 16,1 2-16,3 2 0,2 7 15,-1 3-15,19-30 0,12-21 0,8-17 16</inkml:trace>
  <inkml:trace contextRef="#ctx0" brushRef="#br0" timeOffset="622592.5863">15537 11704 0,'0'0'16,"0"0"-16,0 0 0,0 0 0,0 0 15,0 0-15,0 0 0,0 0 16,30 5-16,-30-5 0,27 2 16,-27-2-16,33 1 0,-12-2 15,5 0-15,-1-1 0,0-2 0,4-2 16,2-1-16,9-4 16,-3-1-16,2-2 0,-1-2 15,-4 1-15,-2 0 0,3 0 16,-7 1-16,-4 3 0,-4 4 0,-3 0 15,-4 3-15,-4 4 16,-4 3-16,-2 9 0,-4 6 16,-6 6-16,-4 6 0,-7 17 15,-3 8-15,-8 13 0,-5 1 0,-4 19 16,0 2-16,3-6 0,2-7 16,-1 2-16,3-7 0,-4 3 15,9-23-15,13-27 0,9-17 16,9-12-16,8-8 0,-2-8 15,3-8-15,2-5 0,3-3 16,2-4-16,3-3 0,2 4 0,0 4 16,0 3-16,1 3 0,-5 8 15,-2 7-15,-3 7 0,-1 6 16,-5 9-16,-4 6 0,-7 21 16,-6 15-1,-2 8-15,-2 5 0,2-14 16,1-10-16,0-7 0,3-9 15,3-10-15,1-6 0,4-7 0,4-7 16,3-5-16,3-5 0,4-4 16,2-4-16,-1 4 0,0-2 15,1 5-15,0 3 0,0 5 16,-1 5-16,-3 7 0,-1 8 16,-2 4-16,-2 1 0,-2 9 15,-2 4-15,-1-2 0,-3-3 0,0-4 16,1-4-16,-2-4 15,0-3-15,-1-1 0</inkml:trace>
  <inkml:trace contextRef="#ctx0" brushRef="#br0" timeOffset="623259.0467">16431 11200 0,'0'0'0,"0"0"0,0 0 15,0 0-15,8 27 0,-8-27 16,12 34-16,-4-12 0,-1 3 16,5 14-16,3 7 0,-1 2 0,2 3 15,3 18-15,1 5 16,0 3-16,-2-9 0,-2 2 15,-1-8-15,-4-15 0,-4-11 0,-1-6 16,-3-10-16,-1-7 0,1-3 0,-5-6 16,-1-1-16,1-8 15,0-4-15,-2-11 0,1-6 16,-1-2-16,-2-1 0,-2-6 16,-1-5-16,0 3 0,1 4 0,-3 3 15,-3 4-15,0 5 0,1 5 0,-6 7 16,-3 5-16,1 4 15,1 4-15,-1 7 0,0 6 16,0 2-16,0 2 0,-1 5 16,-1 4-16,4-2 0,3 0 0,4-1 15,3-1-15,4-6 0,3-4 16,7-6-16,8-7 16,4-7-16,2-5 0,8-15 0,7-13 15,2-2-15,-1 0 16,6-4-16,4-1 0,5 0 0,-4 4 15,7-1-15,-1 4 0,-7 6 16,-5 4-16,3 8 0,2 7 16,-4 1-16,-3 1 0,-9 4 15,-9 1-15,-6 1 0</inkml:trace>
  <inkml:trace contextRef="#ctx0" brushRef="#br0" timeOffset="623475.7369">17026 11761 0,'0'0'0,"0"0"0,0 0 0,0 0 16,-8 23-16,8-23 0,-8 35 15,0-7-15,-3 4 0,-3 21 16,-2 10-16,-2 14 0,-1 2 0,-7 37 16,1 17-16,-2 17 0,1-6 15,-5 70-15,5 13 16,10-38-16,9-27 0,10-9 0,7-8 15,-3-45-15,-3-32 0,-1-20 16</inkml:trace>
  <inkml:trace contextRef="#ctx0" brushRef="#br0" timeOffset="623768.4895">17096 11600 0,'0'0'0,"0"0"16,0 0-16,21-18 0,-21 18 0,22-19 16,-3 6-16,0-3 0,3-1 15,6-4-15,5-2 16,8-6-16,-3 2 0,12-5 0,2 2 15,-6 5-15,-4 6 0,4-2 16,-3 4-16,-6 4 0,-6 3 0,-6 4 16,-4 4-16,-5 2 15,-3 0-15,-3 0 0,-3 0 16,-1 0-16</inkml:trace>
  <inkml:trace contextRef="#ctx0" brushRef="#br0" timeOffset="624152.8049">17288 11132 0,'0'0'0,"0"0"0,0 0 15,0 0-15,0 0 0,-1 31 16,1-31-16,2 41 0,0-16 16,0 4-16,1 5 0,2 7 15,0-1-15,3 7 0,1-2 16,1-8-16,2-4 0,3-10 0,4-7 15,0-8-15,0-5 0,2-16 16,1-11-16,1-6 0,2-5 0,6-12 16,1-3-16,-4 5 15,-4 5-15,-3 0 0,-7 7 16,-7 9-16,-5 7 0,-3 8 16,-2 3-16,-3 6 0,-1 3 0,-6 15 15,-7 14-15,-1 4 0,-2 5 16,-1 12-16,-1 11 0,-5 6 15,0-4-15,-4 18 0,0 3 16,6-10-16,5-8 0,-7 24 16,6-16-16,5-17 0,5-12 15,4-15-15,4-9 0,2-8 16,2-4-16,0-4 16</inkml:trace>
  <inkml:trace contextRef="#ctx0" brushRef="#br0" timeOffset="624578.7967">17441 12103 0,'0'0'0,"0"0"0,0 0 16,8 20-16,-8-20 0,8 19 16,-8-19-16,16 25 0,-6-13 15,5 0-15,5 0 0,-1-1 16,-2-1-16,7 1 0,0-3 0,1-1 15,1-3-15,-3-3 0,-1-2 16,-2-3-16,-3-3 0,-1-4 16,-2-4-16,-3-3 0,-2-3 15,0-11-15,-3-3 0,-1-1 16,-3 1-16,-2 0 0,-1 1 16,-1 3-16,-1 3 0,0 1 15,0 3-15,1 8 0,0 4 0,4 5 16,1 3-16,1 1 15,3 3-15,4 0 0,4 0 0,1 2 16,1-1-16,2 5 16,1 0-16,0 2 0,1 0 0,4 1 15,1-1-15,-4 0 0,-3 0 16,-1 0 0,-1 3-16,-4-2 15,-3-2-15,-1-2 0,-3 1 0,-7-4 0,-6-1 16,2 0-16,1 0 0,-1 0 15</inkml:trace>
  <inkml:trace contextRef="#ctx0" brushRef="#br0" timeOffset="624742.0625">17487 11773 0,'0'0'0,"0"0"15,0 0-15,0 0 0,33-1 0,-33 1 16,39-8-16,-14 2 0,4-1 15,3 0-15,3-3 0,7-2 16,-2 0-16,-1 0 0,-7 3 16,-5 1-16</inkml:trace>
  <inkml:trace contextRef="#ctx0" brushRef="#br0" timeOffset="625228.3445">18154 11637 0,'0'0'0,"0"0"16,0 0-16,-12 21 0,5-11 0,-1 5 15,-2 5-15,-1 2 0,0 2 16,-4 11-16,1 2 16,1-1-16,2-3 0,1 5 15,2-3-15,4-6 0,3-5 0,3-8 16,2-7-16,4-9 0,3-5 16,2-9-16,3-6 0,0-2 15,2-2-15,1-2 0,1-1 16,3 3-16,-1 3 0,3 2 15,-2 4-15,0 8 0,0 7 16,1 2-16,-1 7 0,-2 2 16,-2 5-16,-1-1 0,-2 1 15,-4-3-15,-1 2 0,1 0 16,-2-1-16,-1-3 0,-1-4 0,1 0 16,1-1-16,0-1 0,1-2 15,0-3-15,0-4 0,-1-5 16,-1-2-16,-3-7 15,1-7-15,0-9 0,-1-5 16,1-5-16,-2 6 0,1-10 16,-1 0-16,1 6 0,-2 6 0,0 8 15,-1 7-15,-1 5 16,0 3-16,1 5 0,-1 2 16,2 4-16,2 2 0,0 4 0,2 6 15,0 2-15,0 3 0,1 3 16,4 6-16,-2-1 0,-1 1 15,-2-4-15,-1-4 0,-2-4 16</inkml:trace>
  <inkml:trace contextRef="#ctx0" brushRef="#br0" timeOffset="626859.6503">14823 7918 0,'0'0'0,"0"0"0,0 0 15,0 0-15,-17-16 0,17 16 16,-13-7-16,5 2 0,0-1 0,1 1 15,-2 1-15,0 1 0,-1-2 16,-2 1-16,-1 1 0,-1-1 16,0 1-16,0 0 0,-2 2 15,1-1-15,0 1 0,-8 0 16,-1-1-16,1-1 0,1 0 0,0 1 16,0 1-16,0 1 0,0-1 15,-1 1-15,-2 0 16,1 1-16,1 1 0,-2 0 0,-2 1 15,2 2-15,1 1 0,-4 5 16,3 1-16,2-1 0,0-1 0,1 2 16,0 2-16,1 1 15,2 0-15,-1 1 0,0 2 16,4 0-16,3 0 0,1 3 16,0 0-16,1 0 0,1 0 0,1-2 15,1 1-15,2-3 0,-1-3 16,3 2-16,2-1 0,1-1 15,1-1-15,0-1 16,1-2-16,0-1 0,1 0 0,1 0 16,3 1-16,0-3 15,3 0-15,3 1 0,3 0 0,0 0 16,2 0-16,1-2 0,2 0 16,0-1-16,0 1 0,4 0 15,4-1-15,-2 1 0,1 0 0,7-1 16,0-3-16,-1 2 0,-1 0 15,3-3-15,3-2 0,-3 1 16,-2 1-16,7-2 0,0-2 16,-3 2-16,-1 0 0,2-4 15,0-1-15,-1 2 0,-2 2 16,-1-5-16,-1-1 0,-1-1 0,-2 0 16,1 0-16,0-1 15,-5 1-15,-3-2 0,1 1 0,-2 1 16,-1-3-16,-2 0 0,0 2 15,-1 2-15,-2 0 0,1-1 0,-2-4 16,0-1-16,-4 2 16,-1 2-16,2-1 0,0 0 15,-1-2-15,-1 0 0,0-1 16,0-2-16,-3 1 0,0 2 16,-3-3-16,1-3 0,-3 2 0,-1 2 15,-4-3-15,-4 0 16,-1 0-16,0 2 0,-3 0 15,-1 0-15,-3 2 0,0 1 0,-5 0 16,-3 1-16,0 0 0,-2-1 16,-2 2-16,-4 2 0,0 1 15,1 1-15,1-1 0,-2 2 16,-1 0-16,0 1 0,-5 1 16,2 0-16,0-2 0,1 0 0,-2 0 15,0 3-15,2 2 0,1 1 16,-4 1-16,-2 3 0,1 1 15,3 0-15,-3 2 0,0-1 16,0 4-16,2 1 0,-8 2 16,-1 1-16,5-2 0,4 0 15,-3 1-15,-2-1 0,6 0 0,4 0 16,5 1-16,2-1 16,2-1-16,1-2 0,4-1 0,1-1 15,6-4-15,3 0 0,0 3 16,2 2-16,2 1 0,2-1 15,5 2-15,1 3 0,3-1 16,2 1-16,-1-4 0,-3 0 16,0-3-16</inkml:trace>
  <inkml:trace contextRef="#ctx0" brushRef="#br0" timeOffset="627154.7813">14231 8061 0,'0'0'0,"0"0"16,0 0-16,0 0 0,0 0 0,0 0 16,0 0-16,0 0 0,0 0 15,0 0-15,0 0 16,0 0-16,0 0 0,29 11 0,-29-11 16,0 0-16</inkml:trace>
  <inkml:trace contextRef="#ctx0" brushRef="#br0" timeOffset="627326.469">14466 8085 0,'0'0'0,"0"0"16,0 0-16,0 0 0,0 0 0,0 0 16,29 1-16,-29-1 15,25 2-15,-25-2 0,34-4 0,-19 2 16,-2-1-16,-1 2 0</inkml:trace>
  <inkml:trace contextRef="#ctx0" brushRef="#br0" timeOffset="627462.9523">14828 7987 0,'0'0'0,"0"0"0,0 0 16,0 0-16,0 0 0,0 0 16,0 0-16,0 0 0,0 0 0,0 0 15,10 29-15,-10-29 0,0 0 16,29 19-16,-29-19 0,28 7 15,-16-5-15,-1 0 0</inkml:trace>
  <inkml:trace contextRef="#ctx0" brushRef="#br0" timeOffset="627590.3221">15117 8002 0,'0'0'0,"0"0"16,0 0-16,0 0 0,0 0 0,0 0 16,0 0-16,0 0 15,0 0-15,0 0 0,0 0 0,-9 21 16,9-21-16,0 0 15,0 0-15,9 23 0,-9-23 0,0 0 16</inkml:trace>
  <inkml:trace contextRef="#ctx0" brushRef="#br0" timeOffset="627746.1887">14454 8170 0,'0'0'0,"0"0"0,0 0 15,0 0-15</inkml:trace>
  <inkml:trace contextRef="#ctx0" brushRef="#br0" timeOffset="627914.3112">14167 8074 0,'0'0'0,"0"0"0,0 0 0,0 0 0,0 0 15,-28 0-15,21 0 0,2 0 16,-1 1-16,3 0 0,2 2 16,0 1-16,1-1 0,2 2 15,2 0-15,2 1 0,2 0 16,3-1-16,3 0 0,-1-1 16,-2-1-16,-1 1 0</inkml:trace>
  <inkml:trace contextRef="#ctx0" brushRef="#br0" timeOffset="628059.2483">14396 8203 0,'0'0'0,"0"0"0,0 0 0,0 0 16,0 0-16,0 0 0,0 0 15,0 0-15,0 0 0,0 0 16,0 0-16,24 18 0,-24-18 0,33 10 16,-11-5-16,-3-2 0,-2 0 15,-3 0-15</inkml:trace>
  <inkml:trace contextRef="#ctx0" brushRef="#br0" timeOffset="628189.2073">14801 8250 0,'0'0'16,"0"0"-16,0 0 0,0 0 15,0 0-15,0 0 0,0 0 16,0 0-16,0 0 0,-8 18 16,8-18-16,0 0 0,25 15 0,-25-15 15,32 9-15,-32-9 0,29 5 16,-29-5-16</inkml:trace>
  <inkml:trace contextRef="#ctx0" brushRef="#br0" timeOffset="628319.4527">15043 8247 0,'0'0'0,"0"0"0,0 0 16,0 0-16,0 0 0,0 0 15,0 0-15,0 0 0,0 0 0,29 11 16,-29-11-16,0 0 0</inkml:trace>
  <inkml:trace contextRef="#ctx0" brushRef="#br0" timeOffset="628475.5293">15206 8133 0,'0'0'15,"0"0"-15,0 0 0,0 0 0,0 0 16,0 0-16,0 0 0,0 0 15,24 21-15,-24-21 0,0 0 16,21 15-16</inkml:trace>
  <inkml:trace contextRef="#ctx0" brushRef="#br0" timeOffset="628647.0774">14968 7971 0,'0'0'15,"0"0"-15,0 0 0,0 0 0,28 18 0,-28-18 16,0 0-16,23 15 0</inkml:trace>
  <inkml:trace contextRef="#ctx0" brushRef="#br0" timeOffset="642009.4005">16292 8265 0,'0'0'0,"0"0"0,0 0 16,0 0-16,-16-16 0,16 16 15,0 0-15,-22-10 0,22 10 16,-17-4-16,8 2 16,0 1-16,1 0 0,-3-2 15,-2 1-15,1 0 0,0 2 0,0 0 16,-1 2-16,0-1 0,-1-1 0,1 1 16,0-1-16,1 2 0,1 0 15,-3 0-15,0 0 16,1-1-16,2 0 0,1 1 0,1 2 15,0-1-15,2 0 0,-1 0 16,1-1-16,3-1 0,1 1 16,0 0-16,3-2 0,-1 4 15,1-2-15,2 0 0,3 2 16,-1 1-16,2-1 0,0 0 16,2 1-16,0 1 0,1 0 0,1 0 15,2 0-15,1 1 0,1 0 0,3 0 16,0-2-16,0 0 15,-2 0-15,7-1 0,2 0 16,-2 0-16,-1-2 0,0 1 16,0-2-16,-3-1 0,-1 2 15,-3-2-15,-1 1 0,-2-1 16,-1 1-16,-2-2 0,-1 0 16,-3 1-16,-1 1 0,-3-1 15,0 0-15,0-3 0,-2 3 16,-3-1-16,-4-3 0,-1 1 15,-1 0-15,-2 0 0,-3 1 16,1 0-16,-2-1 0,-6-1 0,-2 1 16,0-1-16,1 2 0,1-2 15,1 0-15,0 1 0,1 1 16,0-2-16,1 0 0,1 1 0,3-1 16,2 1-16,0 0 15,2 1-15,2 0 0,3 0 0,0 2 16,2-1-16,0 1 0,3 0 15,2 0-15,0 0 0,4 2 16,1 0-16,0 0 0,3 0 16,0 0-16,2 0 0,1 0 15,0 1-15,1-1 0,2 0 16,4-1-16,0-1 0,2 1 0,7 0 16,0-1-16,1 0 0,-2-1 15,2-1-15,2 0 16,-3 0-16,1 0 0,4 0 0,-1 1 15,-3 0-15,-2 0 0,-4 0 16,-2 2-16,-5-1 0,-2 0 16,-3 0-16,-2 0 0,-4 0 15,0-1-15,-4 1 0,-3-5 16,-2 3-16,-3-1 0,-2-1 0,-1 0 16,-1-1-16,-1 1 0,-3 0 15,-1 1-15,-2 1 16,-2-1-16,0 1 0,-1 1 15,2 2-15,1 2 0,1-2 0,-2 0 16,2 1-16,2 1 0,0-1 16,1-1-16,3 2 0,2 1 15,1-2-15,1 1 0,2-1 0</inkml:trace>
  <inkml:trace contextRef="#ctx0" brushRef="#br0" timeOffset="646742.755">18392 10966 0,'0'0'0,"-7"-5"0,-4-1 0,-2-2 0,0-2 16,-9-1-16,-5 2 15,-2-1-15,0 0 0,-11-1 16,-6 1-16,2-1 0,0-1 16,-11 2-16,-1 6 0,1 0 0,0 2 15,-4-2-15,0 2 0,-5 0 16,5 0-16,-4 3 0,-2 1 16,-4-2-16,5-2 0,-6 5 15,-2 4-15,7-4 0,6-1 0,-29 1 16,8 0-16,10 5 0,8 4 15,-4 1-15,-3 2 16,7 0-16,7-1 0,-6 6 0,-3 3 16,5-2-16,3-3 0,-2 7 15,1 6-15,4-6 0,3-3 16,-1 5-16,-2 3 0,5-2 16,5-1-16,-6 4 0,-4 4 15,9 0-15,6 1 0,-6 4 16,-3 1-16,8-2 0,6-3 15,0 9-15,0 6 0,1-1 0,2-4 16,1 7-16,3 4 16,2-6-16,1-5 0,4 3 0,3 3 15,8-3-15,3-1 0,1 0 16,-1 1-16,4-7 0,2-4 16,5 7-16,3 3 0,2-5 15,1-4-15,2 4 0,0 2 16,2 0-16,2-1 0,2-4 0,4-3 15,-1 0-15,1-2 16,7 1-16,5-1 0,-4-3 0,-2 0 16,9-3-16,6 0 0,-2-5 15,0-2-15,4-3 0,4-2 16,-1-1-16,0-2 0,9 4 16,5 4-16,-8-5 0,-7-1 15,5-3-15,5-2 0,-1 2 0,1 0 16,4 2-16,2 1 15,-1-5-15,-3-2 0,4 0 0,4 2 16,-8-7-16,-2-4 0,9 1 16,7 1-16,0-4 0,0-3 15,0-3-15,-1-2 0,-7 0 16,-4-1-16,5-1 0,4-1 16,-2-2-16,-4-1 0,2 1 15,1 0-15,-5-6 0,-3-2 0,3-5 16,2-2-16,-3 0 0,-2 1 15,6-3-15,3-3 16,-9 4-16,-7 2 0,-1-7 0,0-7 16,0 1-16,0 2 0,-6-10 15,-3-4-15,0 7 16,0 5-16,-3-8 0,-2-3 16,-1-4-16,1-1 0,-6 2 0,-3 1 15,-6 2-15,-4 2 0,2-2 16,1-1-16,-5 5 0,-4 6 15,-5-1-15,-4 1 0,-2-5 16,-3-3-16,-4 9 0,-1 4 16,-3 0-16,0 1 0,-6-4 0,-5-3 15,-2 7-15,-1 5 0,0-1 16,0-1-16,-1-2 0,0 1 16,-8-2-16,-4 2 0,3 2 15,3 1-15,-5 2 0,-4 1 16,0 3-16,-1 1 0,-5-3 15,-2-1-15,2-3 0,2-3 0,-5 6 16,-5 4-16,0 1 0,0 1 16,1 0-16,3 1 0,-4 5 15,-1 1-15,0-2 0,-1 0 16,3-1-16,3-2 0,-4 3 16,-3 1-16,0 2 0,0 3 15,0-1-15,-2 0 0,0 1 16,-2 0-16,-1 2 0,2 2 15,4-1-15,2 1 0,-6 2 16,-2 2-16,-1 2 0,2 0 0,-4 3 16,-1 2-16,2 4 15,1 4-15,0-1 0,-2 0 16,-1 0-16,-1 3 0,1 3 0,1 4 16,2 5-16,2 4 0,-3 1 15,-2 1-15,-2 10 0,-2 6 16,-1 11-16,1 6 0,9 3 15,6 0-15,-1 13 0,0 10 16,-4-3-16,-1-3 0,18-26 16,13-17-16,10-14 0</inkml:trace>
  <inkml:trace contextRef="#ctx0" brushRef="#br0" timeOffset="651663.8088">20298 4609 0,'0'0'0,"-16"-6"0,-3 1 0,3-1 16,-3 0-16,-12 2 0,-11 0 0,-4 1 15,-4 1-15,-13 3 16,-2 2-16,-1 3 0,-1 4 0,-12 8 15,-1 7-15,1 0 0,-1-2 16,-10 12-16,2 4 0,-35 24 16,13-1-16,7 3 0,3 1 15,6 5-15,3 3 0,-4 6 16,-2 3-16,7 4 0,4 3 16,-1 10-16,-1 5 0,7-8 15,5-5-15,3 9 0,4 5 16,4-6-16,4-3 0,7 11 0,5 8 15,7-7-15,4-5 0,8 8 16,5 6-16,4-6 0,3-3 16,7 10-16,4 9 0,5-12 15,4-8-15,8 7 0,6 6 16,0-4-16,0-3 0,6 12 16,5 8-16,2-5 0,5-5 0,0 13 15,2 8-15,5-7 0,2-4 16,5 8-16,4 7 15,-1-16-15,-1-12 0,9 10 0,7 6 16,-3-8-16,-1-8 0,6 9 16,6 5-16,-6-13 0,-3-7 15,8 11-15,5 8 0,-1-6 16,-3-3-16,14 1 16,6 3-16,-2-15 0,-2-8 0,14 6 15,9 5-15,-6-16 0,-4-10 16,9-5-16,7-3 0,-6-4 0,-6-1 15,4-15-15,4-8 16,-13-13-16,-6-8 0,4-9 0,1-6 16,-4-4-16,-4-1 0,-4-7 15,-1-5-15,-2-5 0,-1-5 0,16-8 16,13-9 0,3-16-16,2-11 0,-30 6 15,-20 5-15,8-14 0,6-10 16,-12 2-16,-9 0 0,7-7 15,6-5-15,-11 4 0,-7 2 0,5-11 16,4-8-16,-6 6 16,-4 6-16,3-12 0,1-9 15,-10 10-15,-8 7 0,3-12 16,2-10-16,-5 10 0,-4 7 0,0-15 16,1-8-16,-5 14 0,-2 9 15,-1-15-15,0-12 0,-2 9 16,1 7-16,-3-4 0,-2-3 15,-7 10-15,-5 7 0,-3-17 16,-1-12-16,-2 13 0,0 12 16,-3-14-16,0-9 0,-4 13 15,-4 9-15,2-15 0,1-11 16,3 12-16,2 10 0,-3-11 16,-1-7-16,-1 12 0,0 6 0,-2-10 15,1-9-15,-2 12 0,-2 11 16,0-16-16,-1-11 0,3 14 15,1 10-15,0-10 0,-1-7 16,0 13-16,1 7 0,-2-15 16,-2-10-16,1 17 0,2 13 0,-4-7 15,-1-1-15,0 11 0,-1 7 16,-8-6-16,-4-5 16,3 11-16,4 7 0,-6-7 0,-5-4 15,-3 6-15,-2 8 0,-7-2 16,-4-2-16,-1 5 0,0 6 15,-12-3-15,-9 0 0,2 7 16,0 7-16,-13-1 0,-9 0 0,5 4 16,4 3-16,-7 0 15,-4 1-15,5 6 0,2 6 0,-5-2 16,-3 2-16,8 3 0,6 2 16,-3 6-16,-2 3 0,8 5 15,8 3-15,-9 4 0,-5 2 16,2 6-16,1 3 0,-4 4 15,-2 2-15,5 2 0,6 2 16,-14 8-16,-8 5 0,-1 6 16,2 4-16,-11 13 0,-9 8 15,9 0-15,5 0 0,-5 12 16,-4 8-16,11-6 0,7-4 0,26-22 16,19-16-16,13-11 0</inkml:trace>
  <inkml:trace contextRef="#ctx0" brushRef="#br0" timeOffset="663659.8175">18299 10181 0,'0'0'0,"0"0"16,0 0-16,0 0 0,0 0 0,0 0 15,0 0-15,0 0 0,25 1 16,-25-1-16,0 0 0,22 8 16,-22-8-16,0 0 0,22 19 15,-14-9-15,1 0 0,-2 3 16,2 3-16,-1 1 0,0 0 0,-2 3 15,1 3-15,-1 0 16,1 2-16,2 7 0,1 3 16,1 0-16,1-2 0,2 9 15,1-1-15,-1-2 0,0-1 0,1 2 16,0 3-16,3 7 0,-2-1 0,6-1 16,5 2-16,-1-3 15,1-1-15,6 16 0,2 4 16,0-6-16,2-4 0,8 11 15,2 2-15,-4-4 0,-3-4 0,19 32 16,-1-4-16,-9-10 16,-4-8-16,1 2 0,1 4 15,-4-7-15,-2-4 0,3 7 0,2 5 16,-5-8-16,-4-5 0,1 2 16,2 3-16,-2-7 0,0-3 15,2 3-15,2 4 0,-4-7 0,-2-4 16,0 8-16,-2 5 0,-3-10 15,-3-6-15,2 3 16,0 1-16,0-3 0,-2 0 0,2 2 16,1 1-16,-8-9 0,-5-5 15,3 6-15,2 4 16,-2-8-16,-1-6 0,0 0 0,1-3 16,-6-7-16,-3-4 0,-3 0 15,-1 0-15,-3-1 0,1 0 0,-1-6 16,1-4-16,-3-3 15,-1-3-15,-1-2 0,0-3 16,-1-3-16,3-1 0,-3 1 0,2-1 16,-2 1-16,2 1 0,-2-1 15,-2 2-15,2-2 0,0 0 16,0 0-16,0 0 0,0 0 16,-2-2-16,2 2 0,0 0 15,0 0-15,0 0 0,0 0 16,0 0-16,0 0 0,0 0 0,0-3 15,0 3-15,-3-2 0,3 2 16,-2-3-16,2 3 16,-2-1-16,2 1 0,-2-3 0,2 3 15,-2 0-15,2 0 0,-3 0 16,3 0-16,0 0 0,0 0 16,-1-3-16,1 3 0,0-3 0,0 3 15,0 0-15,0 0 16,0 0-16,0 0 0,0 0 15,0 0-15,0 0 0,0 0 16,0 0-16,0 0 0,0 0 0,0 0 16,0 0-16,0 0 0,0 0 15,0 0-15,0 0 0,0 0 16,0 0-16,0 0 0,0 0 16,0 0-16,0 0 0,0 0 0,0 0 15,0 0-15,0 0 16,0 0-16,0 0 0,0 0 15,-6 0-15,6 0 0,0 0 0,0 0 16,0 0-16,0 0 0,0 0 16,0 0-16,0 0 0,0 0 0,0 0 15,0 0-15,0 0 16,0 0-16,0 0 0,0 0 16,0 0-16,0 0 0,0 0 15,0 0-15,0 0 0,0 0 16,0 0-16,0 0 0,0 0 0,0 0 15,0 0-15,0-5 16,0 5-16,0 0 0,0 0 16,0 0-16,0 0 0,0 0 0,0 0 15,0 0-15,0 0 0,0 0 16,0 0-16,0 0 16,0 0-16,0 0 0,0 0 0,0 0 15,0 0-15,0 0 0,0 0 16,0 0-16,0 0 0,0 0 0,0 0 15,0 0-15,0 0 16,0 0-16,0 0 16,0 0-16,0 0 15,0 0-15,0 0 0,0 0 0,0 0 16,0 0-16,0 0 0,0 0 0,0 0 16,0 0-16,0 0 0,0 0 15,0 0-15,0 0 16,0 0-16,0 0 0,0 0 15,0 0-15,0 0 0,0 0 0,0 0 16,0 0-16,0 0 0,0 0 16,0 0-16,0 0 0,0 0 15,0 0-15,0 0 0,0 0 16,0 0-16,0 0 0,0 0 16,0 0-16,0 0 0,0 0 0,0 0 15,0 0-15,0 0 0,0 0 16,0 0-16,0 0 15,0 0-15,0 0 0,0 0 0,0 0 16,0 0-16,0 0 0,0 0 16,0 0-16,0 0 0,0 0 0,0 0 15,0 0-15,0 0 16,0 0-16,0 0 0,0 0 16,0 0-16,0 0 0,0 0 15,0 0-15,0 0 0,0 0 0,0 0 16,0 0-16,0 0 15,0 0-15,0 0 0,0 0 16,0 0-16,0 0 0,0 0 0,0 0 16,0 0-16,0 0 0,0 0 15,0 0-15,0 0 0,0 0 16,0 0-16,0 0 0,0 0 16,0 0-16,0 0 0,0 0 15,0 0-15,0 0 0,0 0 16,0 0-16,0 0 0,0 0 0,0 0 15,0 0-15,0 0 0,0 0 16,0 0-16,0 0 0,0 0 16,0 0-16,0 0 0,0 0 15,0 0-15,0 0 0,0 0 16,0 0-16,0 0 0,0 0 0,0 0 16,0 0-16,0 0 15,0 0-15,0 0 0,0 0 16,0 0-16,0 0 0,0 0 15,0 0-15,0 0 0,0 0 0,0 0 16,0 0-16,0 0 0,0 0 16,0 0-16,0 0 0,0 0 15,0 0-15,-3-9 0,-1 0 16,0 2-16,0 0 0,1 1 16</inkml:trace>
  <inkml:trace contextRef="#ctx0" brushRef="#br0" timeOffset="665343.7619">18189 9295 0,'0'0'0,"0"0"16,0 0-16,0 0 0,0 0 0,21-13 16,-21 13-16,0 0 15,0 0-15,0 0 0,22-1 16,-18 5-16,-1 2 0,3 2 0,-1 3 15,2 0-15,-1 3 0,1 1 16,0 4-16,-1 0 0,1 1 16,3 9-16,2 2 0,0-2 15,1-2-15,4 6 0,0-1 16,-1-4-16,-3-3 0,-2-4 16,-2-2-16,-2-4 0,-2-1 0,-1-3 15,0-2-15,-2-4 0,0-2 16,-2-7-16,-2-3 15,-2-2-15,-3-2 0,-5-7 0,-5-4 16,2-2-16,-1-2 0,-1-9 16,0-2-16,1 1 0,0 2 0,-1-6 15,0-1-15,1 5 16,-1 2-16,2 0 0,-1-1 16,3 5-16,3 4 0,1 1 15,1-1-15,3 5 0,-1 2 0,3 4 16,0 4-16,1 2 15,-1 0-15,1 7 0,-1 3 16,1 2-16,1 2 0,-1 3 0,1 2 16,0 2-16,1 2 0,1 5 15,2 1-15,-1 1 0,0-2 0,1 4 16,3 2-16,-1-2 16,2-3-16,1 1 0,2-1 15,-3-1-15,-1-4 0,-1 2 16,1 2-16,-1-3 0,1-4 0,-3-2 15,-2-1-15,1-3 0,2-2 16,-3-1-16,-1-3 16,0 0-16,0-3 0,-3-6 0,-5-3 15,-1 0-15,0-2 0,-1-4 16,0-4-16,2-1 0,-1 0 0,-2-8 16,0-2-16,1 6 0,1 4 15,0 1-15,1 1 16,2 0-16,1 3 0,1 2 0,1 4 15,0 0-15,1 2 0,1 3 16,0 0-16,1 4 0,0 0 16,0 3-16,3 2 15,0 3-15,-2 2 0,3 3 0,2 4 16,-1 1-16,2 1 0,-1 2 16,1 4-16,0 0 0,-1 0 0,5 8 15,2 2-15,1-1 0,-1-3 16,2 6-16,3 2 15,-2 0-15,0 0 0,5 10 0,1 3 16,-1-3-16,0-3 0,6 12 16,3 0-16,-5-7 0,-1-7 15,7 15-15,3 3 0,-5-6 16,-1-6-16,3 6 0,4 4 16,-5-3-16,-4-1 0,17 29 15,0-2-15,-2-14 0,-3-10 0,0 11 16,2 7-16,-4-9 0,0-8 15,1 7-15,2 8 0,-7-6 16,-4-4-16,9 6 0,6 6 16,-8-7-16,-5-5 0,5 9 15,5 5-15,-7-8 0,-3-7 16,1 9-16,3 6 0,-2-8 16,0-6-16,-3 4 0,0 3 15,-3-7-15,0-4 0,5 10 16,5 7-16,-8-13 0,-7-7 0,6 5 15,4 5-15,-1-9 0,-3-7 16,-1 8-16,-2 5 0,-2-8 16,-1-7-16,6 0 0,5 1 15,-8-7-15,-8-4 0,2 6 16,-1 3-16,0-7 0,-1-4 0,2 2 16,0-1-16,-1-7 15,0-4-15,-5 3 0,-2 3 16,-2-7-16,-2-4 0,1-1 15,1-2-15,-1-4 0,1-1 0,3 2 16,3 1-16,-10-6 0,-3 0 16,1-1-16,2-2 15,1 3-15,-1-1 0,0 1 0,-2-1 16,-1-3-16,0-1 0,0-1 16,1 0-16,-2-3 0,2 2 0,-2-2 15,0 0-15,0 0 16,0 0-16,2 2 0,-2-2 15,0 0-15,0 0 0,0 0 0,0 0 16,0 0-16,0 0 0,0 0 16,0 0-16,0 0 0,0 0 15,0 0-15,0 0 16,1-2-16,-1 2 0,1-4 0,-2-1 16,-2-1-16,1-1 0,-1-2 15,0-4-15,-3-1 0,0-1 16,-2-5-16,-1-4 0,1 4 0,2 2 15,0 2-15</inkml:trace>
  <inkml:trace contextRef="#ctx0" brushRef="#br0" timeOffset="665981.5774">20249 12409 0,'0'0'0,"0"0"0,10 19 15,-2-6-15,0 3 0,6 9 16,-1 5-16,1 2 0,0 3 0,4 15 16,-1 6-16,0-2 0,1-2 15,4 13-15,1 1 0,2 5 16,-1-4-16,-1 13 0,-3 2 15,-3-12-15,0-7 0,8 29 16,2-7-16,-4-10 0,-3-8 0,-3 2 16,-1 0-16,-4-10 0,-1-9 15,-2 2-15,-1 2 0,1-12 16,0-9-16,0 0 0,-1-2 16,-3-3-16,2-1 0,-4-9 15,-3-7-15,-2-2 0,0-1 0,-5-5 16,-3 2-16,1-1 0,1 1 15,-2-3-15,-3-1 0,-1-3 16,-1-3-16,-5-2 0,-6-3 16,2-5-16,0-2 0,-9-6 15,-7-5-15,-1-1 0,0-1 16,-19-11-16,-6-5 0,-3-4 16,0-3-16,-28-17 0,-12-4 15,-42-30-15,14 10 0,-19-4 16,-14-2-16,9 12 0,5 6 0,-26 0 15,-18 0-15,12 8 0,11 5 16,55 22-16,38 14 0,26 11 16</inkml:trace>
  <inkml:trace contextRef="#ctx0" brushRef="#br0" timeOffset="667377.018">19602 10455 0,'0'0'16,"0"0"-16,0 0 0,0 0 15,13 20-15,-13-20 0,15 17 16,-15-17-16,20 19 0,-8-5 15,2 1-15,-1 2 0,1 1 0,4 2 16,3 1-16,5 7 0,1 0 16,1 3-16,3 3 0,7 8 15,-2 0-15,8 10 0,-1-1 16,-1-3-16,-1-2 0,5 9 16,-2 0-16,-4-7 0,-4-2 15,5 8-15,-2 2 0,-2-8 16,1-5-16,-1 5 0,1 3 15,-5-5-15,-2-3 0,17 22 16,1-2-16,-9-8 0,-4-3 16,0-3-16,0-1 0,-1-6 0,-2-1 15,-2 1-15,-2 0 0,3-2 16,1-1-16,-3-1 0,-1 0 16,-3-2-16,0-2 0,2-1 15,3 3-15,-6-7 0,-4-1 0,5 2 16,4 2-16,-6-4 0,-3-3 15,1 3-15,1 1 16,-2 0-16,-1 0 0,4 3 0,4 2 16,-11-13-16,3 2 0,0 4 15,1 2-15,-2-4 0,-2-4 16,6 8-16,5 7 0,-4-5 16,-2-2-16,2 4 0,3 3 15,-3-1-15,-1-3 0,2 3 16,1 2-16,-3-7 0,-3-2 0,5 7 15,4 5-15,-4-3 0,-1-2 16,-3 1-16,-3 4 0,0-7 16,-2-4-16,3 1 0,2 3 15,-2-4-15,-3-3 0,1 2 16,1 1-16,-3-6 16,-2-5-16,-1 3 0,-1 4 0,-1-5 15,0-4-15,1-1 0,1-2 16,-2 1-16,0 0 0,-1 0 15,-1-1-15,-3-2 0,1 1 0,0 1 16,2-1-16,-1-1 0,-2-1 16,0-2-16,-1 0 15,1-1-15,-1 0 0,-1 0 0,1-1 16,-2-1-16,0 0 0,0-2 16,0 1-16,-1 0 0,1 0 0,-1 0 15,0-2-15,-1-2 16,2 4-16,-2-4 0,2 1 15,-2-1-15,0 0 0,0 0 16,2 0-16,-2 0 0,0-3 0,0-2 16,0-6-16,0 1 0,0 3 15,0-1-15</inkml:trace>
  <inkml:trace contextRef="#ctx0" brushRef="#br0" timeOffset="667909.946">22684 13490 0,'0'0'0,"0"0"15,6 24-15,-3-7 0,0 1 0,3 15 16,2 6-16,-1 1 16,2 3-16,1 11 0,-1 3 0,3 7 15,0-3-15,-1 1 0,-1002 1 16,2003 9-16,-1002-2 0,0 7 15,-1-6-15,-3-11 0,1-8 0,-2 1 16,0 2-16,-3-10 16,0-8-16,-1-1 0,1-2 15,-5-3-15,0-3 0,-1-5 0,-1-3 16,-1-5-16,-1 0 0,-4-2 16,-5 1-1,-1-6-15,-3-1 0,-1-4 0,0-3 16,1-2-16,-1 0 0,-6-5 15,-5-3-15,0-5 0,-1-4 0,-5-7 16,-3-6-16,-7-13 0,-2-6 16,-3-8-16,-2-7 0,-11-11 15,-1-2-15,-38-39 0,3 8 16,31 33-16,23 25 0,13 16 16</inkml:trace>
  <inkml:trace contextRef="#ctx0" brushRef="#br0" timeOffset="669250.9044">20902 10369 0,'0'0'15,"0"0"-15,0 0 0,0 0 0,0 0 16,0 0-16,0 0 16,0 0-16,0 0 0,15 20 0,-15-20 15,0 0-15,15 18 0,-8-10 16,1 1-16,-1 1 0,2 0 0,0 3 16,1 0-16,0 0 15,0 1-15,2 1 0,1 5 16,2-1-16,0 0 0,6 7 15,1 2-15,-2 0 0,-1 0 0,8 9 16,5 0-16,-2-1 0,-3-1 16,8 9-16,0 4 15,0-5-15,2 1 0,3 5 16,6 6-16,-2 2 0,-7-5 0,4 6 16,-4-1-16,3-4 0,1-2 0,16 23 15,-5-5-15,-5-11 16,-1-6-16,-6-1 0,-1 1 15,-5-2-15,-3-1 0,5 0 16,3-2-16,-6-3 0,-3-3 0,4 6 16,2 4-16,-1-4 0,-3-2 15,4 1-15,3 2 0,-4-3 16,-2-2-16,-1 4 0,0 4 16,2-4-16,2-3 0,-5 0 15,-2-2-15,2 5 0,1 2 0,0-3 16,-1-3-16,-3-4 0,0-2 15,2 4-15,0 4 16,0-2-16,-3 0 0,-2-2 16,0-1-16,1-4 0,-1-4 0,-2 3 15,0 2-15,-4-2 0,-5 0 16,3-6-16,0-4 0,-2 0 16,-1 1-16,3 1 0,1 0 15,-11-13-15,1 2 0,1 0 16,0 0-16,-2 1 0,-1 0 0,-1 1 15,0 2-15,-2-9 0,-1-3 16,0-2-16,0-2 0,-2-4 16,0 0-16,0 0 0,0 0 15,0 0-15</inkml:trace>
  <inkml:trace contextRef="#ctx0" brushRef="#br0" timeOffset="669679.914">23360 13105 0,'0'0'0,"0"0"0,10 16 16,-3-7-16,-1 4 0,2 2 0,1 4 15,2 5-15,-1 0 0,0 4 16,1 5-16,1 3 0,-1-2 0,0 5 16,1 7-16,-1-7 15,0-4-15,-3 8 0,-4 1 16,1-5-16,-1-4 0,-5-2 15,-2-3-15,-2-5 0,0-6 0,-4 0 16,-2-2-16,-4-2 0,0-3 16,-9-6-16,-6-1 15,2-5-15,3-3 0,-9-7 0,-7-7 16,2-3-16,3-3 0,-9-15 16,-3-10-16,13 13 0,9 9 0,6 6 15</inkml:trace>
  <inkml:trace contextRef="#ctx0" brushRef="#br0" timeOffset="671509.8312">22270 5471 0,'0'0'0,"0"0"16,0 0-16,0 0 0,0 0 0,0 0 16,-19 20-16,19-20 0,-14 18 15,14-18-15,-19 28 0,9-9 16,0 2-16,-4 3 0,-4 4 16,-4 7-16,1 1 0,-3 6 15,-3 2-15,-6 10 0,0-2 0,-6 11 16,0-2-16,0-2 15,1 0-15,-6 11 0,1 1 16,0 3-16,5-7 0,2 9 0,1 7 16,-7 31-16,9-11 0,7 1 15,5 2-15,6-6 0,2-6 16,0 12-16,2 6 16,2-11-16,1-8 0,-1 10 0,0 8 15,1-12-15,1-6 0,0 5 16,0 5-16,1-7 0,-1-6 0,1 9 15,-1 7-15,0-6 16,2-3-16,2 6 0,0 2 16,2-8-16,1-8 0,0 12 15,0 6-15,-3-9 0,0-7 0,0 10 16,2 5-16,-1-3 0,0-4 16,1 4-16,1 2 0,3-10 15,2-6-15,3 3 0,3 4 16,0-11-16,0-6 0,0 4 15,2 5-15,1-12 0,1-8 16,10 5-16,4 2 0,-3-9 0,-4-5 16,2-1-16,1 1 15,3-2-15,2-2 0,0-3 0,-1 0 16,-1-8-16,-2-6 0,8 2 16,6 1-16,-6-7 0,-4-5 0,5-3 15,4-1-15,-5-6 16,-3-5-16,5-4 0,4-3 15,-4-1-15,0-2 0,5-2 16,2-3-16,-3-1 0,-1 0 0,7-6 16,6-5-16,-7-4 0,-4-1 15,8-8-15,6-5 16,-8 3-16,-5-1 0,3-10 0,3-5 16,-5-1-16,-3 2 0,4-13 15,4-7-15,-4 2 0,-2 2 0,0-8 16,0-6-16,-4 1 15,-1 1-15,2-12 0,2-7 16,-5 2-16,-1-1 0,3-17 16,4-12-16,-8 8 0,-5 6 0,0-5 15,-1-3-15,-2 5 0,-3 5 16,-4-16-16,-4-6 16,-1 9-16,0 7 0,0-9 0,0-6 15,-3 5-15,-2 4 0,-3-6 16,-3-5-16,-4 11 0,-4 8 0,0-9 15,-3-6-15,-3 8 16,-3 5-16,-3-10 0,-2-6 16,1 10-16,0 10 0,-3-5 0,-2-4 15,-3 9-15,-3 6 0,-2-8 16,-2-7-16,2 12 0,1 8 16,-2-4-16,-2-1 0,-1 9 15,0 6-15,-6-7 0,-2-8 16,-2 13-16,-2 9 0,-3-8 15,-4-8-15,3 12 0,2 8 0,-7-4 16,-4-3-16,8 8 0,5 4 16,-7-2-16,-5-1 15,4 9-15,2 7 0,-1 1 0,0 1 16,1 6-16,2 5 0,0 2 16,2 2-16,8 11 0,5 11 0,-1-2 15,1 0-15,1 3 16,2 4-16,-4 0 0,-3 3 15,2 3-15,-1 2 0,0 3 16,-2 5-16,3 2 0,2 2 0,-3-1 16,0 0-16,0 3 0,2 2 15,-4 3-15,0 3 16,6 0-16,5 2 0,-4 4 0,-3 5 16,5 2-16,4 0 0,-5 9 15,-3 6-15,9 1 0,5 0 16,-1 12-16,-2 5 0,1-3 0,-1-1 15,1 11-15,0 10 16,6-6-16,1-3 0,-3 16 16,-1 11-16,-3-10 0,-1-8 0,7-26 15,6-19-15,4-12 0</inkml:trace>
  <inkml:trace contextRef="#ctx0" brushRef="#br0" timeOffset="687065.204">28014 10539 0,'0'0'0,"0"0"15,0 0-15,11 20 0,-11-20 0,16 21 16,-2-5-16,2-1 0,-1 0 15,11 6-15,2 3 16,2-3-16,0-1 0,12 7 16,3 0-16,-2-3 0,-1-3 0,15 5 15,6 2-15,-2-2 0,-3-2 0,19 3 16,6-2-16,-8-3 16,-6-3-16,16 0 0,3-3 15,-10-3-15,-9-2 0,40-2 16,-2-5-16,-16-2 0,-12-2 0,3-8 15,2-5-15,-10-2 16,-8-3-16,7-5 0,3-3 16,-8 4-16,-8 1 0,4-7 0,2-6 15,-11 0-15,-7 1 0,7-5 16,6-5-16,-9 3 0,-4 3 0,3-6 16,1-2-16,-7 2 15,-6 1-15,8-11 0,2-7 16,-6 7-16,-4 5 0,4-8 15,4-6-15,-7 6 0,-6 5 0,6-6 16,5-5-16,-7 3 0,-2 3 16,0-6-16,2-5 15,-7 5-15,-5 3 0,6-9 0,3-6 16,-5 9-16,-5 5 0,4-10 16,2-7-16,-4 9 0,-1 7 15,-2-10-15,-1-6 0,-3 6 16,-5 5-16,3-11 0,1-7 15,0 12-15,-1 5 0,-2-9 16,-3-9-16,-5 11 0,-4 8 0,6-8 16,3-4-16,-1 5 15,-1 3-15,-2-9 0,-1-7 16,-7 14-16,-4 8 0,3-8 0,3-9 16,-4 12-16,-1 6 0,-4-7 15,-1-6-15,1 7 0,1 4 0,-7-12 16,-3-9-16,1 13 15,0 9-15,-6-8 0,-7-5 0,0 9 16,-2 7-16,-2-8 0,-2-4 16,-1 5-16,-2 4 0,-5-1 15,-6 1-15,3 4 0,2 4 16,-8-8-16,-6-4 0,5 12 16,2 8-16,-9-3 0,-7-3 15,1 5-15,1 3 0,-8 1 16,-6 1-16,5 8 0,4 6 0,-13-1 15,-10 1-15,7-3 16,5 0-16,-9 13 0,-7 10 16,6-1-16,3 0 0,-9 1 0,-5 3 15,6 3-15,5 3 0,-13 6 16,-7 6-16,9 2 0,5 2 16,-7 7-16,-3 4 0,10 0 15,8 1-15,-7 8 0,-3 5 16,12-1-16,8-3 0,-6 11 15,-4 5-15,10 1 0,7-1 0,-1 9 16,-2 7-16,7-7 16,5-3-16,-4 10 0,-2 8 15,5-5-15,5-3 0,0 10 0,0 8 16,9-6-16,5-6 0,0 10 16,0 5-16,8-6 0,5-4 15,2 7-15,2 6 0,3-9 16,2-7-16,3 11 0,3 8 15,-3-7-15,0-5 0,-2 7 16,1 2-16,3-4 0,5-6 0,-1 10 16,0 6-16,3-5 0,2-6 15,4 9-15,2 4 16,2-5-16,2-6 0,1 7 0,0 4 16,4-10-16,1-7 0,1 6 15,2 4-15,-1-6 0,0-5 16,6 7-16,6 3 0,-5-5 15,0-3-15,0 6 0,0 3 16,1-8-16,0-5 0,7 3 16,5 1-16,-3-8 0,-2-6 0,10 12 15,6 8-15,-1-7 0,-2-9 16,10 10-16,8 5 0,0-1 16,0-1-16,12 17 0,7 11 15,-1-6-15,-1-4 0,-24-33 16,-14-24-16,-12-14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9T01:46:04.7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14942 14280 0,'0'0'16,"0"0"-16,0 0 0,0 0 16,-27-8-16,27 8 0,-19-10 0,19 10 15</inkml:trace>
  <inkml:trace contextRef="#ctx0" brushRef="#br0" timeOffset="31118.3447">27901 8856 0,'0'0'16,"0"0"-16,0 0 0,-27 3 0,14-1 16,-3 2-16,-5 1 0,-7 1 15,0 0-15,-3 4 0,-3 3 16,1-2-16,2-1 0,-10 6 16,-2 2-16,3 1 0,3-1 0,-10 8 15,1 4-15,4 0 0,4 2 16,-3 3-16,-2 2 0,-1 2 15,5-3-15,-1 5 0,1 4 16,2-1-16,4-3 0,-3 10 16,2 1-16,1 1 0,2 1 0,-2 6 15,2-1-15,-2 15 16,7-8-16,-3 4 0,-2 2 16,2-8-16,3-5 0,0 5 15,3 5-15,0-6 0,0-5 0,-6 8 16,-3 5-16,5-6 0,2-4 15,-1 2-15,0 1 16,1-1-16,2-2 0,0 5 0,0 2 16,4-5-16,5-6 0,-3 9 15,1 5-15,-1-5 0,1-5 16,0 8-16,0 6 0,2-5 16,4-5-16,1 5 0,-1 4 0,1-4 15,1-4-15,0 7 16,1 6-16,0-8 0,0-5 0,0 6 15,-1 4-15,0-6 0,1-2 0,-2 5 16,0 6-16,1-7 16,0-3-16,1 5 0,-2 4 15,1-5-15,1-4 0,-3 5 16,-1 3-16,2-4 0,1-5 0,-1 4 16,0-1-16,2-1 15,0-5-15,-1 6 0,1 4 0,0-5 16,2-3-16,0 6 0,2 0 15,1-6-15,-1-5 0,4 8 16,3 6-16,-1-5 0,-1-4 16,4 10-16,2 7 0,0-2 0,1-3 15,-1 6-15,-1 4 16,-2-11-16,1-6 0,-1-2 16,1 2-16,-2-13 0,0-9 15,1 8-15,0 5 0,2-3 0,1-1 16,3 1-16,3 0 0,-4-3 15,-1-5-15,5 5 0,3 4 16,-2-5-16,0-2 0,2 2 16,1 3-16,3-9 0,4-6 0,0 3 15,3 1-15,-6-6 0,-2-6 16,8 0-16,8-1 16,-2-5-16,-1-2 0,0-4 15,1-4-15,1 4 0,2 2 0,4-1 16,4 0-16,-3-7 0,-3-4 15,4-3-15,3-2 0,-3-2 16,-1-2-16,-1 0 0,0-1 16,0-3-16,0 1 0,1-7 15,2-2-15,-3 0 0,-3-1 0,3-2 16,1-1-16,-7-3 0,-5-3 16,2-6-16,1-5 0,-13 14 15,3 0-15,4-3 0,4-3 16,1-1-16,0-2 0,4-3 15,0-2-15,-1-1 0,-1 1 0,6-5 16,4-2-16,1-2 16,2 0-16,5-9 0,-2 0 15,6-8-15,-10 9 0,0-2 16,0 0-16,-3 0 0,-2 1 0,0 3 16,0 3-16,-4 0 0,-3 1 15,4-2-15,0 0 0,0 1 16,-2 2-16,6-3 0,4-2 15,0 3-15,-1 4 0,4-5 16,5-5-16,-5 1 0,-3 0 16,5-2-16,3 0 0,-5 3 15,-4 2-15,8-2 0,5-2 16,-5 3-16,-3-1 0,4-11 16,4-8-16,-2 3 0,-1 2 0,6-5 15,4-2-15,-5 4 0,-4 2 16,3-12-16,4-7 15,-9 5-15,-5 4 0,4-6 0,1-4 16,-8 8-16,-6 6 0,-1-10 16,1-5-16,-4 5 0,0 4 0,-2-8 15,0-8-15,-2 11 16,-1 7-16,1-14 0,0-9 16,-5 6-16,-1 7 0,-1-15 0,3-8 15,-3 4-15,-3 3 0,-4-5 16,-4-2-16,-3 9 0,-2 6 15,-5-7-15,-1-4 0,-3 8 16,-2 5-16,-1-6 0,-1-1 16,-1 3-16,0 5 0,-8-7 15,-6-3-15,1 8 0,1 4 16,-6-8-16,-1-10 0,4 10 16,2 6-16,-7-3 0,-3-2 15,-3 6-15,-1 6 0,0-2 0,0-4 16,-3 4-16,-4 4 0,-4 1 15,-3 0-15,4 3 0,2 2 16,-4-3-16,-2-2 0,1 8 16,0 6-16,-7-7 0,-7-4 15,8 10-15,6 4 0,-9-4 16,-8-3-16,4 6 0,2 4 0,-5-2 16,-2-2-16,4 7 0,4 3 15,-9-1-15,-6-2 0,3 9 16,1 5-16,-2 0 0,-3-1 15,5 3-15,3 2 0,-10 5 16,-6 4-16,10 4 0,9 4 16,-6 2-16,-4 2 0,3 5 0,1 3 15,-3 8-15,-2 4 16,8 1-16,6 1 0,-3 3 16,0 4-16,1-3 0,3 0 0,-3 9 15,-1 7-15,9 2 0,7 1 16,-8 4-16,-5 2 0,5-2 15,5 0-15,-4 6 0,-2 6 16,2-2-16,2-1 0,-2 6 16,-1 4-16,5-3 0,3-6 0,-3 9 15,-1 5-15,5-1 16,4 0-16,1 7 0,-1 5 16,3-6-16,0-4 0,3 10 0,1 8 15,1-7-15,1-2 0,-1 4 16,-1 5-16,5-6 0,4-5 15,-3 11-15,-3 6 0,1-7 16,2-7-16,2 9 0,2 3 16,1-4-16,0-3 0,-6 5 15,-2 4-15,5-4 0,6-4 0,-2 3 16,0 3-16,3-3 0,3-2 16,-1 6-16,-2 4 15,3-5-15,1-4 0,3 7 16,1 5-16,1-8 0,2-4 0,0 8 15,2 7-15,-2-12 0,-2-5 16,1 10-16,0 9 0,4-6 16,1-3-16,-2 8 0,1 8 15,1-12-15,0-5 0,2 2 16,1 1-16,2-5 0,2-3 16,0 6-16,-2 3 0,3-5 0,1-3 15,1 5-15,1 4 16,-2-9-16,-1-4 0,6 6 0,4 4 15,1-7-15,2-3 0,3 0 16,3 1-16,-2-5 16,-4-4-16,7 6 0,4 4 0,-2-7 15,1-6-15,2 7 0,1 3 16,3 0-16,2 0 0,2-1 16,0 0-16,-3-7 0,-2-4 0,4 3 15,2 1-15,-1-4 0,-1-3 16,1-4-16,2-2 0,-1-9 15,-2-7-15,2 3 0,0 1 16,-3-6-16,-2-6 0,5 1 16,4-2-16,-2-2 0,0-2 0,0-6 15,1-4-15,-2-6 0,-1-4 16,2 2-16,0 0 16,-3-1-16,-4-2 0,6-6 15,3-4-15,-5 1 0,-4 2 0,6-7 16,2-4-16,0-2 0,0 1 0,-1-8 15,-1-3-15,-2 2 16,-3 2-16,8-7 0,7-3 16,-6-3-16,-3 0 0,1-7 15,2-5-15,-2 2 0,-1 1 0,2-7 16,3-3-16,-4-1 0,-1-1 16,4-1-16,2-1 0,0 0 15,-1 0-15,3-11 0,3-8 16,-4 9-16,-1 5 0,3-7 15,1-5-15,-5 1 0,-5-1 16,4-3-16,2-1 0,-5 10 16,-4 7-16,4-16 0,2-10 15,-3 6-15,-1 6 0,2-6 16,2-5-16,-3 6 0,-2 5 16,4-9-16,2-6 0,-5 2 0,-5 3 15,2-10-15,1-7 0,1 12 16,1 5-16,-2-12 0,-1-10 15,-3 11-15,-3 7 0,1-5 16,3-5-16,-10 5 0,-5 3 16,2-11-16,2-7 0,-5 12 15,-1 10-15,-3-3 0,-2-4 16,-1 4-16,-1 4 0,-3-10 16,-1-7-16,-4 11 0,0 7 0,-1-14 15,-1-9-15,-1 8 0,0 7 16,-3-8-16,-3-3 15,-1 5-15,1 6 0,-4-9 0,-2-5 16,-4 9-16,-1 7 0,-7-8 16,-5-3-16,3 7 0,1 6 15,-5-6-15,-2-4 0,-2 11 16,-2 7-16,-4-6 0,-2-4 16,4 16-16,2 9 0,-7-8 0,-5-4 15,3 7-15,1 7 0,-3-3 16,-3-3-16,4 8 0,2 6 15,-11-6-15,-6-4 0,6 10 16,3 7-16,-4 0 0,-4 1 16,1 1-16,-1 1 0,-1 5 15,-2 4-15,5 0 0,2 2 0,-8 0 16,-4-2-16,4 10 16,3 6-16,-4 0 0,-3 4 15,7 4-15,6 0 0,-5 4 0,-4 1 16,2 5-16,3 1 0,-5 8 15,-1 5-15,9 2 0,7 2 16,-6 4-16,-4 5 0,2 2 16,2 1-16,1 6 0,0 4 15,3 1-15,4-1 0,-2 7 16,-3 6-16,6-2 0,3-1 0,-6 11 16,-2 6-16,7-11 0,6-8 15,-2 10-15,-3 5 0,5 1 16,4-2-16,-1 8 0,0 6 15,4-4-15,5-4 0,-2 12 16,0 9-16,0-7 0,2-4 16,-3 0-16,-2 3 0,6-2 15,6 0-15,-2 5 0,-1 3 16,1-5-16,0-4 0,-1 12 16,-1 7-16,5-9 0,2-5 0,3 8 15,3 6-15,0-6 0,1-4 16,0 8-16,0 4 15,1-8-15,0-7 0,0 10 0,2 6 16,-1-5-16,0-4 0,-1 6 16,0 4-16,3-7 0,2-5 0,-2 12 15,0 9-15,1-8 16,1-6-16,-1 6 0,2 6 16,2-13-16,2-9 0,4 8 15,4 6-15,3-10 0,0-9 0,0 7 16,-1 3-16,2-7 0,-1-6 15,0 6-15,1 5 16,0-6-16,2-2 0,-1 3 0,1 1 16,-5-8-16,-3-7 0,-4 4 15,-1 1-15,-3-13 0,-1-7 0,0-17 16,0-12-16,0-8 0</inkml:trace>
  <inkml:trace contextRef="#ctx0" brushRef="#br0" timeOffset="45580.2444">26736 7031 0,'0'0'0,"6"-3"0,2 2 15,0 3-15,1-1 0,4 4 16,3 0-16,3 4 0,3 3 0,9 9 15,2 3-15,0 3 0,1 3 16,5 12-16,-4 5 0,-6-10 16,-6-6-16,-4-6 0</inkml:trace>
  <inkml:trace contextRef="#ctx0" brushRef="#br0" timeOffset="45735.711">26692 8284 0,'0'0'0,"0"0"0,0 0 0,0 0 16,0 0-16,22-18 0,-22 18 16,41-35-16,-10 11 0,9-12 15,6-6-15,15-20 0,1-2 16,1-2-16,-4 4 0,-12 14 16</inkml:trace>
  <inkml:trace contextRef="#ctx0" brushRef="#br0" timeOffset="45936.9037">27716 6877 0,'0'0'0,"0"0"16,0 0-16,0 0 0,0 0 0,0 0 16,0 0-16,0 0 0,0 0 15,-35 13-15,14 6 0,-4 5 16,-2 6-16,-11 14 0,0 3 16,-10 12-16,1 0 0,-7 14 15,3-1-15,-4 7 0,5-7 0,2 3 16,6-6-16,11-12 15,8-8-15,5-2 0,11-18 0,2-16 16,2-4-16,1-3 0</inkml:trace>
  <inkml:trace contextRef="#ctx0" brushRef="#br0" timeOffset="46137.8118">27687 6914 0,'0'0'15,"0"0"-15,0 0 0,31 19 0,-12-7 16,5 5-16,5 4 16,3 4-16,3 2 0,12 10 0,3 4 15,10 6-15,-2-4 0,6 8 16,-5-2-16,0 1 0,-11-4 16,-9-2-16,-8-2 0,-8-10 15,-5-8-15,-5-6 0</inkml:trace>
  <inkml:trace contextRef="#ctx0" brushRef="#br0" timeOffset="46435.3007">27524 7651 0,'0'0'16,"0"0"-16,0 0 0,0 0 16,0 0-16,20-13 0,-20 13 15,44-6-15,-12 4 0,3 5 16,4 2-16,5 4 0,-5 5 0,-11 4 15,-8 4-15,-6 8 0,-7 3 16,-8-2-16,-5 0 0,-5 3 16,-4-1-16,-7 7 0,-2-1 15,4-1-15,2-2 0,4-3 16,2 0-16,2-4 0,2-3 16,5 0-16,3 0 0,5-1 15,5-1-15,6-2 0,3-1 16,3-7-16,2-1 0,3-8 15,3-3-15,0-14 0,1-11 0,-7 5 16,-5 4-16,-5 3 0</inkml:trace>
  <inkml:trace contextRef="#ctx0" brushRef="#br0" timeOffset="46935.4857">28434 7142 0,'0'0'0,"0"0"0,0 0 15,0 0-15,0 0 0,0 0 16,21 14-16,-21-14 0,22 27 0,-13-7 16,-1 5-16,-2 3 0,-4 1 15,-3 2-15,-2 0 0,-5 10 16,-4 1-16,-4 11 0,0 2 16,1-6-16,3-5 0,-2 6 15,1-1-15,1-3 0,2-2 0,2-2 16,4-1-16,1-5 0,3-4 15,6-5-15,5-4 0,4-8 16,5-4-16,5-12 0,6-9 16,1-10-16,1-9 0,2-11 15,-2-7-15,4-15 0,-2-4 16,-2-5-16,-1-5 0,0-10 16,-2 3-16,12-29 0,-2 18 15,-5 21-15,-4 13 0,-7 14 16,-4 10-16,-9 15 0,-4 10 0,-4 7 15,-1 5-15,-2-1 0,-4 4 16,-1 1-16,0 4 16,-1 2-16,0 2 0,-1 2 0,-1 3 15,1 1-15,-1 1 0,2-2 16,2 2-16,3 0 0,3 1 16,3 3-16,1 0 0,5-1 15,2-2-15,6-2 0,3 1 16,4-5-16,2-1 0,5-6 15,4-2-15,-4-10 0,-2-6 0,-7 2 16,-5 1-16,-4 2 0</inkml:trace>
  <inkml:trace contextRef="#ctx0" brushRef="#br0" timeOffset="47119.4782">29166 7131 0,'0'0'0,"0"0"0,0 0 15,0 0-15,-26 15 0,26-15 16,-30 27-16,14-10 0,-2 2 0,1 1 15,-1 2-15,-2 6 0,3 2 16,2-2-16,4-1 0,6 4 16,6-2-16,8-4 0,6-4 15,7-3-15,5-3 0,-1-4 16,-1-4-16,-4-1 0,-3-2 16,-4 0-16</inkml:trace>
  <inkml:trace contextRef="#ctx0" brushRef="#br0" timeOffset="47555.3379">28835 7808 0,'0'0'0,"-9"5"0,-4 3 0,-2 0 16,0 0-16,-4 4 16,1-3-16,2 0 0,4-3 0,1 0 15,3-1-15,8-5 0,7-3 16,11-5-16,8-4 0,7 0 16,7-2-16,13 1 0,2 1 15,-7 4-15,-6 2 0,-1 3 16,-9 4-16,-8 2 0,-6 4 0,-10 1 15,-7 3-15,-7 1 0,-4 0 16,-7 1-16,-9-2 0,1-5 16,0-3-16,-1 1 0,0 1 15,0-4-15,2-2 0,3-3 16,4 0-16,2 0 0,4 0 16,3 1-16,3 0 0,1 3 15,0 0-15,1 5 0,-2 4 16,1 5-16,0 4 0,-4 2 15,-3 4-15,-6 6 0,0 0 0,-2 2 16,-1 1-16,3-4 0,2-2 16,4-5-16,2-2 0,5-3 15,2-4-15,7-2 0,7-4 16,9-4-16,8-5 0,7-2 16,7-5-16,5 1 0,4-2 0,13-1 15,2 2-15,6-1 0,-4-1 16,-8 1-16,-7 1 15,-9-7-15,-14-2 0,-9 6 16,-6 3-16,-5 2 0</inkml:trace>
  <inkml:trace contextRef="#ctx0" brushRef="#br0" timeOffset="48187.5983">29492 6892 0,'0'0'0,"0"0"0,0 0 16,14-15-16,-14 15 0,0 0 0,27-4 16,-20 9-16,-1 4 0,-5 4 15,-4 5-15,-5 3 0,-4 3 16,-9 8-16,-4 2 0,-1-2 16,1 0-16,-2 4 0,5-3 15,5-6-15,1-4 0,5-5 16,4-2-16,2-2 0,5 1 0,7-3 15,6-2-15,6 1 0,3 1 16,0 2-16,1 4 16,-2-2-16,-2 2 0,-3 4 0,0 2 15,-3 2-15,-2 3 0,-2 0 16,-4 0-16,0 1 0,-3 0 16,-1 4-16,0-1 0,0-4 15,0-2-15,-1-6 0,0-3 16,2-4-16,2-2 0,3-10 15,6-4-15,4-7 0,4-6 0,2-6 16,3-5-16,-3 0 0,-1-2 16,3-5-16,-2-2 0,-5 7 15,-5 5-15,-3 4 0,-3 4 16,-5 3-16,-3 4 0,-9 2 16,-8 5-16,-5 5 0,-7 3 15,-8 4-15,-6 4 0,-11 3 0,0 3 16,-1 3-16,2 3 0,-6 5 15,2 1-15,3 0 0,1 0 16,4 3-16,8-3 0,9-4 16,6-5-16,8-3 0,7-3 15,9 3-15,7 1 0,8-3 16,8 0-16,15 4 0,10 4 16,8 1-16,6 3 0,22 10 15,7 1-15,4 2 0,3-1 0,44 18 16,-12-7-16,-22-17 0,-15-13 15,-27-7-15,-20-5 0,-13-3 16</inkml:trace>
  <inkml:trace contextRef="#ctx0" brushRef="#br0" timeOffset="48420.611">29787 7491 0,'0'0'0,"0"0"0,0 0 0,0 0 16,0 0-16,0 0 0,2 24 15,-2-24-15,2 35 0,0-8 16,0 7-16,0 1 0,2 4 0,0 15 16,2 5-16,-1 10 0,1-3 15,-3 6-15,-2-7 0,1-17 16,2-9-16,-2-5 0,0-8 15,-1-7-15</inkml:trace>
  <inkml:trace contextRef="#ctx0" brushRef="#br0" timeOffset="48735.5559">30225 7136 0,'0'0'0,"10"-4"0,5-3 0,4 2 15,4 0-15,13 0 0,3 1 16,6 3-16,-3 1 0,-2 3 16,-4 4-16,2 1 0,-6 2 0,-3 7 15,-2 7-15,-4 6 16,-3 5-16,-2 7 0,-3 6 16,0 4-16,-2 0 0,1 18 0,-1 3 15,1 1-15,-2-2 0,3 12 16,1-1-16,-3 17 0,-8-19 15,-4-12-15,-4-8 0,-2-17 16,-3-13-16,-8-9 0,-3-6 16,-9-12-16,-5-8 0,-16-22 15,-10-15-15,18 3 0,-7-11 0,-11-8 16,18 17-16,14 13 0</inkml:trace>
  <inkml:trace contextRef="#ctx0" brushRef="#br0" timeOffset="49035.836">30295 7578 0,'0'0'0,"0"0"15,0 0-15,0 0 0,0 0 0,0 0 16,0 0-16,0 0 16,0 0-16,0 0 0,0 0 15,-9 18-15,9-18 0,-9 20 16,9-20-16,-6 24 0,6-24 0,1 23 16,-1-23-16,9 23 15,-9-23-15,17 23 0,-7-8 0,0 0 16,-1 4-16,-2 9 0,-3 2 15,-6 1-15,-2 1 0,-6 3 16,-5 4-16,-6 7 0,-1-2 0,-1-3 16,-2-2-16,0 0 15,4-6-15,4-10 0,5-7 16,3-2-16,3-2 0,4-5 16,3-4-16,5-9 0,7-8 0,14-12 15,13-12-15,2-5 0,2-3 16,-2 2-16,-9 9 0,-8 9 15</inkml:trace>
  <inkml:trace contextRef="#ctx0" brushRef="#br0" timeOffset="49387.5206">31095 6993 0,'0'0'0,"0"0"0,0 0 0,0 0 16,0 0-16,0 0 0,32 18 15,-32-18-15,25 25 0,-15-7 16,-2 4-16,-5 2 0,-4 2 0,-7 10 16,-5 1-16,-2-3 15,-3-1-15,-2 10 0,3 0 16,0-7-16,3-4 0,2-1 16,3-4-16,3-6 0,3-1 0,4 6 15,6-1-15,0 0 0,3 2 16,0 6-16,0 5 0,-2 2 15,-2 2-15,-2 12 0,-4 5 16,-1-2-16,-2-3 0,-3 7 16,-3-4-16,-1-10 0,0-7 0,-1-5 15,2-6-15,4-11 16,0-5-16,4-9 0,4-7 16,1-13-16,1-11 0,0 10 0,-2 4 15,-1 3-15</inkml:trace>
  <inkml:trace contextRef="#ctx0" brushRef="#br0" timeOffset="49668.8232">31670 6806 0,'0'0'16,"7"-4"-16,2 1 0,-1 1 0,-1 1 16,-997 3-16,2003 3 0,-1000 2 15,-1 2-15,-7 9 0,-4 8 16,-6 0-16,-5 1 0,-11 3 15,-10 4-15,-11 6 0,-3 0 16,-10 7-16,-1-1 0,7-7 16,7-4-16,4-2 0,8-6 15,8-7-15,5-6 0,6-4 16,5-3-16,9-2 0,7-3 0,17-4 16,16-2-16,6-2 0,3 0 15,8-5-15,-1-1 0,-15 3 16,-11 2-16,-8 1 0</inkml:trace>
  <inkml:trace contextRef="#ctx0" brushRef="#br0" timeOffset="50204.9893">31466 7524 0,'0'0'0,"-8"6"15,-4 3-15,-3 2 0,-1 0 0,-10 7 16,-2 3-16,-7 6 0,2-1 16,5-2-16,2-5 0,1-2 15,4-4-15,10-3 0,7-3 16,7-3-16,6-3 0,18-7 15,16-7-15,5-3 0,2-1 16,20-9-16,5-3 0,4-4 16,-6 1-16,5-4 0,-3 5 15,-14 1-15,-10 2 0,5-6 16,-18 6-16,-14 12 0,-12 6 0,-19 8 16,-12 7-16,-2 0 15,-6 0-15,-10 7 0,-8 6 16,1 1-16,0 2 0,-10 10 0,-1 3 15,6 1-15,6 1 0,-1 2 16,0 2-16,8-1 0,6 1 16,-7 18-16,8-3 0,8-11 15,4-7-15,0 6 0,-2 3 16,2-5-16,3-5 0,0 0 16,1 1-16,4-17 0,-1-1 0,-7-1 15,-3 0-15,9-10 0,5-7 16,10-17-16,9-11 0,7-1 15,6-5-15,-8 9 0,-3 6 16,21-19-16,18-12 0,1-1 16,-4 6-16,-12 10 0,-11 10 15,1 1-15,-11 10 0,-7 10 16,-4 5-16,-6 9 0,-3 8 16,-3-2-16,-3 3 0,-3 5 0,-2 2 15,-2 0-15,1-2 0,0-3 16,-1-3-16,3-1 0,1 0 15,3-8-15,3-4 0,5-6 16,7-4-16,-3 1 0,-1 0 16,0 2-16</inkml:trace>
  <inkml:trace contextRef="#ctx0" brushRef="#br0" timeOffset="50585.5732">31816 7764 0,'0'0'0,"0"0"0,0 0 15,0 0-15,0 0 0,0 0 0,-2 24 16,2-24-16,-6 29 0,2-11 15,-1 2-15,0 2 0,-1-2 16,1 1-16,0-1 0,2 1 16,1-1-16,1 6 0,1 0 15,1-3-15,2-4 0,7-4 16,5-3-16,0-8 0,1-5 0,5-5 16,4-5-16,-2-7 0,0-4 15,0-1-15,-4 4 0,-1-15 16,-3-12-16,0 1 0,-2 11 15,-2-8-15,0-5 0,-2 8 16,-1 12-16,-2 9 0,-2 8 0,-2 2 16,-1 3-16,-1 1 0,0 4 15,-1 6-15,-1 6 16,0 5-16,-1 3 0,-1 6 16,1 4-16,1-5 0,0 1 0,-2 6 15,1 2-15,1-5 0,2-3 16,4 0-16,4 1 0,6-3 15,6-1-15,13 0 0,10 1 16,1-4-16,1-4 0,18-2 16,8 0-16,-18-6 0,-14-1 0,-9-1 15</inkml:trace>
  <inkml:trace contextRef="#ctx0" brushRef="#br0" timeOffset="50802.4419">32712 7969 0,'0'0'0,"0"0"16,0 0-16,-36-12 0,8 1 0,4 0 15,3 3-15,2 0 0</inkml:trace>
  <inkml:trace contextRef="#ctx0" brushRef="#br0" timeOffset="58004.2487">33177 10355 0,'0'0'0,"6"-23"0,1-6 16,1-9-16,2-1 0,2-14 0,3-15 15,-3-8-15,-3 3 0,-2-32 16,-3 10-16,-1 5 0,1 3 16,-2 4-16,-4 3 0,-7 6 0,-7 5 15,-3 1-15,0 1 16,-3 5-16,-2 5 0,-3-7 0,-3-4 16,9 22-16,7 13 0,4 11 15</inkml:trace>
  <inkml:trace contextRef="#ctx0" brushRef="#br0" timeOffset="58355.586">32534 8320 0,'0'0'0,"-21"-9"0,-4-1 0,-1 2 16,-3-2-16,-10-3 0,-4-2 15,-12 0-15,-3 4 0,-2 2 16,-3 2-16,-9 3 0,3 5 0,-3 3 16,0 3-16,-8 5 0,4 5 15,0 6-15,2 5 0,-28 18 16,13-1-16,6 9 0,5 4 15,9 5-15,6 5 0,2 3 16,3 2-16,4 6 0,2 1 16,2 8-16,2 5 0,5-6 15,3-4-15,4 9 0,2 7 16,2-2-16,0-2 0,3 5 0,2 1 16,4 1-16,2 1 0,3 9 15,-1 4-15,2-5 0,2-3 16,1 9-16,0 6 0,4-4 15,2-4-15,0 8 0,1 4 16,0-4-16,-2-1 0,-8 10 16,-4 9-16,5-9 0,1-8 15,7 12-15,2 8 0,3-44 16,1-31-16,-1-23 0</inkml:trace>
  <inkml:trace contextRef="#ctx0" brushRef="#br0" timeOffset="58754.5863">31063 16515 0,'0'0'0,"12"-4"0,1-2 16,-1 2-16,2-1 0,8-5 16,4-3-16,1-2 0,0-3 0,11-10 15,4-7-15,-3-1 0,0-1 16,12-17-16,3-9 15,1-8-15,-6 3 0,12-19 0,3-6 16,-7 5-16,-4 5 0,29-53 16,-4-1-16,-15 20 0,-10 11 15,3-19-15,2-12 0,-11 18 16,-9 12-16,1-13 16,-2-7-16,-10 38 0,-10 28 0,-4 20 15</inkml:trace>
  <inkml:trace contextRef="#ctx0" brushRef="#br0" timeOffset="98987.3047">6050 5019 0,'0'0'0,"0"0"15,0 0-15,0 0 0,0 0 0,30-1 16,-30 1-16,26 0 16,-13-1-16,3 0 0,4-2 15,-1 1-15,-1 2 0,1-1 16,0-1-16,5-1 0,0 1 0,2 1 16,0 1-16,1-2 0,0 0 15,-1 1-15,1 1 0,2-1 16,1 0-16,5-2 0,-2 0 15,0 3-15,0 0 0,0 0 16,0-2-16,0 1 0,2-1 0,-2 2 16,3 0-16,-4 0 15,0-2-15,4 4 16,4-1-16,-5-1 0,-2-1 0,5 2 16,0 0-16,0 0 0,-3 0 15,2-1-15,-1-1 0,1 1 16,0-1-16,0 1 0,2-1 15,-1 1-15,1 0 0,0-1 16,-1-1-16,2 1 0,1-1 0,5 1 16,-1 0-16,-1 0 0,-2 2 15,-1-2-15,-1 0 16,0 1-16,1 0 0,0-1 0,-1-2 16,-2 3-16,1 4 0,0-4 15,0-1-15,-2 1 0,0 1 16,1 0-16,-1 1 0,4-1 15,-1 2-15,-2-1 0,1-2 0,-1 0 16,1 2-16,-1-1 0,0 0 16,3 1-16,1 3 0,0-3 15,-1 0-15,0-1 0,1 1 16,0 0-16,-1 1 0,-2 1 16,1 1-16,0-1 0,1-1 15,1-3-15,2-2 0,-1 5 16,0 0-16,0 2 0,-1 0 0,1-1 15,1-2-15,0 0 16,0 1-16,5 1 0,0 1 0,-2-1 16,0-1-16,1 0 0,3 0 15,-4 0-15,-3 0 0,3 0 16,1-1-16,-2 0 0,-3-1 16,3 3-16,0 1 0,-2-2 15,-1 0-15,1 0 0,1-1 16,2 0-16,-1-1 0,0 3 15,1 1-15,-1-3 0,1-1 0,0 2 16,-1 0-16,0 3 0,-1 1 16,2-3-16,0 0 0,-2-4 15,1-3-15,-3 3 0,-1 4 16,0-1-16,0-3 0,-1 2 16,0 3-16,0-1 0,1 3 15,-2-4-15,1-1 0,0-2 16,0-2-16,1 4 0,1 0 15,-3 0-15,-1-1 0,0 1 16,-1 2-16,2-2 0,0 1 0,0 0 16,1 1-16,-2-1 0,-2 0 15,1 1-15,0-1 0,1 1 16,1 0-16,-2-1 0,0 1 16,-5-1-16,1 1 0,0-1 15,0-1-15,3 3 0,1 1 0,0 1 16,-2 0-16,0-3 0,1-3 15,-1 0-15,-1-1 16,1 3-16,0 0 0,1 0 0,-1-1 16,-2 2-16,-1-1 0,2 3 15,3-1-15,-4-2 0,-3-2 16,3-1-16,4 1 0,-4 2 16,-2 3-16,2-3 0,1 1 15,-2 2-15,-1-1 0,1-1 16,0-3-16,2 1 0,0 2 0,0-1 15,2-1-15,-1 0 16,0-2-16,0 2 0,-2-1 0,1 0 16,-1 0-16,3-2 0,0 0 15,-1 1-15,1 1 0,0-1 16,2 0-16,-3-2 0,0-1 16,0 1-16,3 3 0,-4-2 15,-2-1-15,1 0 0,1-1 16,-1 0-16,0 0 0,-1 1 15,1-1-15,-1 0 0,-1-2 0,0 0 16,0-1-16,1 0 0,0 1 16,-1-2-16,0 1 0,-6-1 15,1-1-15,1 0 0,2-1 16,-1 1-16,-2-3 0,2 3 16,1 0-16,-3 0 0,0-2 15,-1 0-15,0 0 0,-1 0 16,2-1-16,-1-1 0,2 0 15,-3-2-15,0-1 0,0 1 16,0 1-16,-2 0 0,-2 2 0,2-4 16,1-2-16,-2 1 0,-2 0 15,-2-2-15,-2 0 0,0 1 16,-1 2-16,0-2 0,-2 2 16,1-3-16,2-3 0,-3 2 15,-1 0-15,-3 2 0,-1-2 16,-2-2-16,1 1 0,-2-1 15,0 3-15,-3-3 0,-2-1 16,-1 2-16,0-1 0,-1-2 16,-2-1-16,0-2 0,-2 2 0,-1 0 15,-1 0-15,-3-1 0,-1 2 16,0-1-16,-2-2 0,0 2 16,-1 0-16,-3 0 0,-1 1 15,-5-7-15,-1 3 0,-2-1 16,1 1-16,-2-2 0,-1-3 0,0 5 15,-2 1-15,0 2 0,-1 0 16,-2-1-16,-3-1 0,-4-5 16,0 2-16,-2 3 0,-2 0 15,2 0-15,1 1 0,-2 0 16,-2 0-16,-2 1 0,-4 0 16,-5-4-16,3 1 0,0 3 15,0 1-15,-5-2 0,-3-1 16,5 4-16,3 4 0,-26-11 15,6 2-15,1 3 0,2 2 0,-1 4 16,-1 3-16,6-2 0,3 0 16,0 5-16,-1 2 0,1 2 15,1 1-15,-3-6 0,-1-2 16,-2 4-16,1 4 0,-4-2 16,-2 0-16,4-1 0,1-1 15,1 3-15,1 4 0,-2-1 16,0 2-16,-3 1 0,-2-1 15,5 0-15,3 1 0,-2 0 16,-1 5-16,3 0 0,2 2 0,-3 1 16,-2 0-16,0-1 0,-2 1 15,0-1-15,-2 2 0,1 1 16,1 2-16,-2 1 0,0 3 16,0 0-16,2 1 0,-2 2 15,0 2-15,5-3 0,4-1 16,2 0-16,2 3 0,1 7 0,2 3 15,-6-4-15,-2-2 16,1-1-16,1 0 0,0 9 16,2 6-16,-2-6 0,0-2 0,0 0 15,0 0-15,4 3 0,2 2 16,1 1-16,1 0 0,3 4 16,3-2-16,-2 3 0,0 1 15,9-4-15,6 0 0,-2 3 16,1 1-16,3 3 0,3-1 15,6 1-15,3-1 0,-1-5 0,0-4 16,1 3-16,1 2 16,7 0-16,4 1 0,1-5 0,0-2 15,5 3-15,2 1 0,-1-1 16,-2-2-16,4 3 0,3 2 16,-2-4-16,0-4 0,0-1 15,1-2-15,4-7 0,1 3 16,1 2-16,1 3 0,2 1 15,2 5-15,2-4 0,0 1 0,2-3 16,0-2-16,-4 0 0,3-1 16,2 0-16,2 0 0,3-1 15,3-1-15,0 2 0,1 1 16,3 0-16,-1-3 0,1-2 16,3-2-16,1-3 0,2-2 15,3 4-15,4 1 0,-1-2 16,-1 0-16,3-4 0,1-1 15,2 0-15,1 0 0,7 1 16,0 0-16,-1-2 0,1 0 0,3-3 16,0-1-16,-1-1 0,-1 0 15,3 0-15,1 3 0,2-4 16,0-2-16,31 0 0,-8-2 16,-13 3-16,-7 2 0,5 2 15,0 5-15,-3-6 0,-2-4 0,-1-1 16,0-1-16,-2 4 0,-3 1 15,3 0-15,1 0 16,-2-2-16,-2 0 0,5 1 0,2 0 16,-5-1-16,-5-1 0,3 1 15,5 3-15,-4-3 0,-2-2 16,3 0-16,0 0 0,-1 2 16,-3 0-16,0-1 0,1 0 15,3 1-15,2 2 0,0-5 16,2-1-16,-4-3 0,-3-3 0,2 1 15,1 1-15,-1 3 0,-2 1 16,6-1-16,3-1 16,-3-3-16,-2 1 0,-1-2 0,1 0 15,2-1-15,1-1 0,-2 2 16,1 0-16,-5 1 0,-7 2 16,5-4-16,1-2 0,-1 0 15,1-1-15,-3 0 0,0 0 16,-2-1-16,-1 1 0,1-3 15,1 0-15,-3 0 0,0-1 0,2 0 16,1-1-16,-5 2 0,-1 2 16,-1-1-16,-1-2 0,4-2 15,1 1-15,-3-3 0,-4-2 16,-4 1-16,-2 0 0,-1 1 16,2 2-16,-3-3 0,-1-3 15,0-3-15,1-2 0,-1 4 16,-2 1-16,-2-1 0,1 2 15,-11 9-15,2 0 0,0-4 16,4-5-16,-1 3 0,-1 2 0,-1-7 16,-1-4-16,0 0 0,0 2 15,-1 2-15,0 0 0,-2 0 16,0-2-16,-5 4 0,-1-1 16,-2 0-16,-2 0 0,-1-2 15,0-4-15,-3 2 0,0 0 16,-3-1-16,-1-2 0,-1 2 15,0 2-15,-4-3 0,-3 0 16,-2 2-16,-2 0 0,-3-2 16,-4 1-16,-1-2 0,1-1 0,-7-6 15,-1 1-15,-5 0 0,-2 2 16,-2-2-16,-2-1 0,-3 0 16,-3 0-16,-3 2 0,-1 0 15,-6-3-15,2 0 0,-4 3 16,-3 2-16,3-5 0,2-1 0,-23-10 15,7 8-15,2 10 0,1 3 16,-3-2-16,0 0 16,3 0-16,2 2 0,-2-3 0,-3-1 15,-1 6-15,-2 2 0,-7 2 16,-6 0-16,1 3 0,1 1 16,-2-2-16,-5-2 0,3 3 15,2 1-15,-10 2 0,-6 0 16,5 4-16,6 2 0,-2 4 15,0 1-15,1 2 0,4 1 0,-2 1 16,-2 0-16,2 1 0,1 2 16,-1 3-16,-1 1 0,3 3 15,1 1-15,-1 4 0,-2 3 16,3-1-16,1 1 0,-2 4 16,0 1-16,4 1 0,4 1 0,-1 2 15,1 0-15,3 4 16,2 1-16,-1 2 0,0 1 15,6 2-15,2 2 0,3 3 0,2 0 16,0-2-16,1-1 0,7 5 16,5 3-16,1-5 0,2 0 15,1 2-15,0 3 0,4-3 16,3-2-16,2 2 0,1 2 16,2-2-16,1-2 0,6 3 15,5 1-15,2-5 0,4-3 16,-3 3-16,1 2 0,4 0 0,3 2 15,1-5-15,1-3 16,1 0-16,2-3 0,7 3 0,5 1 16,0 0-16,2 0 0,7-6 15,4-1-15,-1-2 0,1 1 16,-5-10-16,-5-6 0,-4-5 16</inkml:trace>
  <inkml:trace contextRef="#ctx0" brushRef="#br0" timeOffset="111420.0502">16798 4488 0,'0'0'0,"0"0"15,0 0-15,0 0 0,0 0 0,0 0 16,0 0-16,30 1 15,-30-1-15,21 2 0,-21-2 16,34 1-16,-15-2 0,4-2 16,3-1-16,2 0 0,0 1 0,12-2 15,4 1-15,1 0 0,-1 0 16,11-1-16,2-2 0,-2 1 16,-1 2-16,11-1 0,-1 1 15,-5 0-15,-4 2 0,8 1 16,-2 2-16,-6 0 0,-4 3 15,0-2-15,0 0 0,-7 1 16,-5 1-16,10-2 0,1 0 16,-12-2-16,-3 1 0,11 1 15,1 1-15,-10-1 0,-2 0 0,7 2 16,2-1-16,-9 1 0,0 0 16,10-2-16,3 1 0,-10 1 15,-1-1-15,12 1 0,6-2 16,-4 0-16,-2-1 0,3 1 15,2 0-15,-4-3 0,-1-1 16,4 2-16,3 0 0,-5 1 16,-5 0-16,24 4 0,-3 0 15,-31-5-15,-2-2 0,25 1 0,-1 1 16,-27 2-16,0 2 0,23 4 16,0 2-16,-24-6 0,-1-1 15,7-3-15,3-2 0,-1 3 16,-3 2-16,3-1 0,0-4 15,-3 0-15,-1-1 0,0 4 16,0 5-16,-3-3 0,-3-2 16,1 2-16,1-1 0,-5 1 15,2-2-15,-2 1 0,0 2 16,0-5-16,-2-2 0,3 3 0,3 1 16,-3 2-16,0-1 0,0 0 15,3-1-15,-6-2 0,0 0 16,4-1-16,2 1 0,1-3 15,0 1-15,0-1 0,-1 3 16,1-3-16,0-1 0,2 4 16,3 4-16,-1-3 0,1 0 0,0-6 15,1-1-15,0 2 0,-1 2 16,7-3-16,-2-1 0,-5 3 16,-2-1-16,6 2 0,1 0 15,-2 0-15,-2-1 0,0 0 16,2 1-16,-3 1 0,0 1 0,2 1 15,0 1-15,-3 0 16,-3-1-16,5 2 0,2 0 16,-4 1-16,-3-2 0,3 0 15,2 0-15,-2 1 0,-2 2 0,1 0 16,2-3-16,-2 5 0,0 4 16,0-7-16,2-2 0,-2 3 15,-1 2-15,1 0 0,0-1 16,-3 1-16,-3 0 0,4-2 15,2 0-15,-2-1 0,-2 1 16,1 0-16,4 0 0,-7-1 16,1 1-16,6-1 0,1 2 15,-7-3-15,-1-1 0,2 1 0,0 2 16,-1-1-16,0 1 0,0-2 16,3 3-16,-2-3 0,0 0 15,-1-1-15,2 0 0,-1 1 16,-1 2-16,1 0 0,2-1 15,-2 0-15,-2 0 0,3-1 16,2 0-16,-3-1 0,-4 0 16,0 4-16,2 2 0,-1-5 0,0-2 15,-2 1-15,0 0 16,-1 0-16,0 0 0,0 2 0,3 2 16,-3-3-16,-1-2 0,0 0 15,-1 0-15,-4 0 0,-1 2 16,2 0-16,2 3 15,-2-4-15,1 0 0,-1 1 0,-1 1 16,-1-2-16,-2 0 0,2 1 16,1-1-16,-1 2 0,-3-1 0,0 0 15,0-1-15,-3 1 0,-1-1 16,0 0-16,0 2 0,-2-1 16,0 1-16,-1-2 0,-2-1 15,-2 1-15,-2-1 0,-2 2 16,-5-3-16,2 1 0,-1-1 0,2 1 15</inkml:trace>
  <inkml:trace contextRef="#ctx0" brushRef="#br0" timeOffset="113170.3457">20948 4489 0,'0'0'0,"0"0"15,0 0-15,0 0 0,0 0 0,0 0 16,27 8-16,-27-8 16,20 3-16,-20-3 0,32 6 15,-14-4-15,1 0 0,2 1 16,2-1-16,0 0 0,0-1 0,9 0 16,2 0-16,3 2 0,0-1 15,2 0-15,0 1 0,8-2 16,-3-1-16,1 0 0,1-2 15,-1 2-15,-2 2 0,10-2 16,0 0-16,-2 0 0,-3 0 0,3 1 16,1 2-16,4-1 0,-5 2 15,-4-2-15,-1 0 16,-2-4-16,-2-3 0,3 5 0,1 4 16,-3 0-16,-3 2 0,1-2 15,-1-1-15,0-2 0,-1-1 16,5 1-16,0 3 0,-9-1 15,-1 2-15,3-2 0,1 1 16,-1-1-16,-3 0 0,2 3 16,3-2-16,-4 0 0,-3-1 0,2 0 15,3 2-15,-3-2 0,-2 3 16,2-3-16,1 1 16,-1 0-16,0-1 0,3 1 0,0 0 15,-1-2-15,-2-1 0,2 3 16,3-1-16,-4 0 0,-3-3 0,3 0 15,4 0-15,-2 1 16,0 0-16,1 3 0,2-1 16,-2-1-16,-2-4 0,1 0 15,2-1-15,-3 0 0,1 2 0,2-1 16,3 0-16,-2-1 0,-3-1 16,3 0-16,2 2 0,-4-1 15,-4 0-15,3-2 0,3-1 16,-5 0-16,-2 2 0,4-3 15,1-1-15,-4 1 0,-2 1 0,0-3 16,0-2-16,-2 2 16,-2 3-16,-1-4 0,2-3 15,-3-1-15,1 2 0,-2-2 16,0-1-16,-2 1 0,-4 0 0,1 0 16,0-2-16,-6 2 0,1-1 15,-1-3-15,0-3 16,-1 2-16,-4-1 0,0 1 0,-1 0 15,-3-1-15,0 2 0,-1-4 16,0-1-16,-2 1 0,-1 1 0,-1-4 16,-1 0-16,-1 0 15,-1 0-15,-2 1 0,-3-1 16,0 0-16,1 0 0,-6-1 0,-5-1 16,-1 4-16,0 3 0,-4-6 15,-2-5-15,-2 2 0,-1 1 16,-4-2-16,-2-1 0,-1 1 15,1 2-15,-10-4 0,-2 3 16,1 0-16,1 1 0,-5-1 16,-3-1-16,-4-1 0,4 4 0,-5 0 15,-4 0-15,2 2 0,1 3 16,-33-11-16,0 5 0,14 3 16,9 2-16,-6-1 0,-2-2 15,3 4-15,4 3 0,-9 1 16,-7 1-16,5 6 0,3 4 15,-10-6-15,-7-4 0,7 11 16,6 9-16,-16-11 0,-10-5 16,11 3-16,8 3 0,-7 10 15,-5 7-15,11 0 0,7 1 0,0-2 16,-1-2-16,7 1 16,5 2-16,-10 6 0,-6 3 0,5 2 15,5-1-15,-6 4 0,-2 1 16,10-1-16,8-1 0,-6 4 15,-5 2-15,10 0 0,6 0 0,-1 1 16,1 2-16,5-1 16,6 1-16,-2 1 0,1 2 0,6 4 15,3 1-15,-4-2 0,0-1 16,8-2-16,6 0 0,-2 4 16,-3 3-16,5-9 0,4-5 15,5 4-15,6 3 0,4-1 16,4 0-16,3 3 0,2 3 15,1-6-15,1-7 0,5 6 16,4 1-16,-1-6 0,-2-5 0,2 6 16,1 6-16,6-1 15,4 0-15,3-3 0,1-3 0,-4-10 16,2 4-16,4 1 0,2 0 16,-1-8-16,-1-3 0,6 7 15,2 4-15,4-2 0,0 1 16,3-4-16,4-2 0,-2-4 15,-2-2-15,8 4 0,6 0 16,-5-3-16,-2-4 0,9-3 16,6-2-16,-2-2 0,-1-1 0,15-3 15,4-2-15,16-5 16,-8 0-16,6 3 0,6 3 16,-14-5-16,-10-3 0,5-1 0,3-1 15,-7 0-15,-2 1 0,3 2 16,2 2-16,-12 7 0,-5 1 0,-20 1 15,-11 1-15,-8 0 0</inkml:trace>
  <inkml:trace contextRef="#ctx0" brushRef="#br0" timeOffset="114311.2573">22974 4531 0,'0'0'0,"10"0"0,1 3 15,-2-2-15,1 1 0,8 0 0,4 1 16,0-2-16,0 1 0,1-1 15,1 0-15,0-1 0,1-1 16,5 2-16,1 2 0,-1 1 16,-1 0-16,1 1 0,1-1 15,-1-1-15,-1-2 0,1 1 16,2-1-16,-3 1 0,0 0 0,2 0 16,3-1-16,-1 0 0,0 0 15,8-1-15,0-1 0,-4 0 16,0 0-16,0 1 15,2 0-15,-2-2 0,0 1 0,2-1 16,3 1-16,-2-2 0,-3-1 16,11 4-16,0 1 0,-5 1 15,-3-2-15,2 0 0,0 0 16,-3 0-16,-1 0 0,1 0 16,0 0-16,-3 0 0,-3 0 0,4 0 15,4 0-15,-4 0 0,-1 1 0,2 0 16,4 0-16,-3 0 15,-2-1-15,3 0 0,1 1 16,-4-1-16,-2-1 0,4 1 16,4 1-16,-3-2 0,-3-1 0,3 2 15,0 2-15,-3-2 0,-1-1 16,3 2-16,3 0 0,-1-1 16,-2-1-16,2 2 0,2 1 15,-3-1-15,-3-2 0,10 0 16,0 2-16,-8-2 0,-2 0 15,7 2-15,1 3 0,-8-3 0,-1-1 16,8 1-16,3 1 16,-7-3-16,-2-1 0,4 3 15,4 3-15,-3-2 0,-1-2 0,2 1 16,2 1-16,-4-1 0,-3 0 16,4-1-16,2 0 0,-3 1 15,-2 1-15,4 0 0,2-1 16,-4 3-16,-4-1 0,4 2 15,4 0-15,-5-1 0,0-2 0,2 0 16,2 1-16,-4 2 16,-4-1-16,3 1 0,5 0 15,-6 0-15,0-2 0,2 2 0,2 0 16,-4 0-16,-1 1 0,1-2 16,3-1-16,-3 1 0,-4 2 15,4-2-15,2 1 0,-4-3 16,-1 0-16,3-1 0,2 1 15,-3 1-15,0 3 0,0-4 16,3 0-16,-2 1 0,-2-1 16,3 2-16,1 0 0,-5-1 0,1 1 15,7 0-15,0-1 16,-2 1-16,-3 0 0,3-1 0,2 2 16,-3-2-16,-2 0 0,2 1 15,0 0-15,-2 4 0,-3 1 16,2 1-16,0 0 0,-1-7 15,-2-3-15,1 6 0,3 4 16,-8-5-16,-1 0 0,6 0 16,2-1-16,-9 0 0,0 2 15,3-1-15,2 0 0,-4 0 16,-1 1-16,-2-2 0,2-1 16,-3-1-16,-1-2 0,1 6 0,3 2 15,-6-2-15,-2-2 0,-4-1 16,3 1-16,-2-3 0,0-1 15,-2 3-15,1 0 0,-4 1 16,-1-1-16,0 0 0,0-1 16,-3 1-16,-2-2 0,-2 0 15,1 0-15,-2-1 0,0 1 0,0 0 16,-2 0-16,0 0 0,0-1 16,-2 0-16,3-1 0,-3 1 15,2 0-15,-2 0 0,0 0 16,0 0-16,0 0 0,-5 1 15,0-2-15,-5-1 0,-4 0 0,2 0 16,0-1-16,3 1 0</inkml:trace>
  <inkml:trace contextRef="#ctx0" brushRef="#br0" timeOffset="115353.3884">24505 4464 0,'0'0'0,"0"0"0,0 0 15,0 0-15,0 0 0,0 0 0,0 0 0,0 0 16,31 10-16,-31-10 0,25 4 15,-25-4-15,33 3 0,-13-2 16,0 1-16,4-1 0,1-1 16,4 4-16,3 2 0,11-2 15,0 0-15,1 0 0,0-3 16,10-1-16,-1-2 0,2 2 16,1 3-16,7-2 0,-5-2 0,4 3 15,3 2-15,8 1 0,-5-1 16,1-2-16,-1-2 0,-1-1 15,0-3-15,11 4 0,-2 2 16,-2 2-16,-2 1 0,33 2 16,-8-2-16,-9-3 0,-4-4 15,-5 5-15,-1 0 0,-2 2 16,0 0-16,0-2 0,1-1 16,-2-1-16,-3 1 0,0 3 15,2 2-15,-1-1 0,0 0 0,1 0 16,1 1-16,-5 1 0,-1 2 15,0-5-15,-1-1 0,-3-2 16,-2-1-16,2 3 0,1 2 16,-1 2-16,1 1 0,-3 2 15,0 1-15,0-1 0,-1 0 16,-4-7-16,-1-2 0,-2 2 16,0-1-16,-1 6 0,0 3 0,-3-7 15,-2-4-15,1 4 0,0 0 16,-2 2-16,-4 2 0,-2-1 15,0 2-15,-5-5 0,0-1 16,-4 6-16,-1 6 0,-1-8 16,-2-7-16,-2 1 0,-3 0 15,-3 2-15,-3 1 0,-11-3 16,2 2-16,-2-4 0,-1-2 16,1 1-16,0 2 0,-1-3 0,1-2 15,-1 2-15,2 0 0,1-3 16,0 0-16,-4 4 0,0 1 15,-2 2-15,-1 0 0,0 1 16,1-2-16,-1 1 0,0-2 16,-2-3-16,-1-1 0,-3 3 15,-4 2-15,1 0 0,2-1 16,0 1-16</inkml:trace>
  <inkml:trace contextRef="#ctx0" brushRef="#br0" timeOffset="116720.1203">16599 5364 0,'0'0'0,"0"0"16,0 0-16,0 0 0,0 0 0,0 0 15,0 0-15,25 4 0,-25-4 16,0 0-16,30 16 0,-30-16 15,28 9-15,-9-5 0,2 0 16,3 2-16,3 0 0,1 0 16,3 0-16,10 1 0,1-1 15,2-2-15,4 0 0,9 2 16,-1 1-16,1 0 0,1-2 16,9 1-16,-2 1 0,2-4 15,3-2-15,10 2 0,0-1 0,-1 1 16,1 1-16,8 1 0,-6-1 15,12-3-15,-1-2 0,22-2 16,-9-1-16,-2 0 0,-3 2 16,-5 1-16,-4 1 0,5-2 15,4-2-15,-2 2 0,-1 2 16,-1-2-16,0-1 0,-2 2 16,-1 1-16,1 1 0,2 3 15,-2-3-15,-3 0 0,1 2 0,-1 1 16,0 3-16,-2 0 0,2 1 15,0 2-15,0 1 0,-2 3 16,3 2-16,1 4 0,-5-1 16,-2 2-16,-27-8 0,-20-3 15,-11-3-15</inkml:trace>
  <inkml:trace contextRef="#ctx0" brushRef="#br0" timeOffset="126837.1588">8901 2456 0,'0'0'0,"11"-3"16,2 2-16,-2 0 0,1-2 0,11 1 15,6-3-15,0 1 0,0 1 16,12-3-16,4 1 0,-3 1 15,-2 1-15,16 0 0,3 2 16,-3-2-16,-1 1 0,18 1 16,2 1-16,-6 0 0,-7 1 0,18 1 15,5 1-15,-11-1 16,-8-2-16,38 0 0,-1 0 16,-15 3-16,-10 1 0,6 1 0,3 1 15,-7-1-15,-6-1 0,9 2 16,9 0-16,-13-2 0,-7-1 0,12 3 15,8 1-15,-11-3 16,-9 1-16,16 5 0,9 2 16,-13-3-16,-7-3 0,7-4 15,8-2-15,-10 2 0,-9 5 0,10-5 16,6-1-16,-6 3 16,-6 2-16,15 0 0,10 0 15,-17-1-15,-12-2 0,-1 1 0,0 0 16,2-3-16,1 0 0,2-1 15,2 1-15,-4 2 0,-4-1 16,3 0-16,2 1 0,-2 2 16,-2 0-16,-2 0 0,2-2 15,-7 1-15,-4-2 0,3 0 16,1 0-16,-4 0 0,-1 2 0,-2-2 16,1 1-16,-5 0 0,-2-3 15,2 2-15,1 1 0,-2 1 16,-3-1-16,2-1 0,0 0 15,-1 2-15,-2 2 0,0 0 16,-1 2-16,0-5 0,-1-2 16,-1 0-16,1-1 0,-1 3 15,1 0-15,1-2 0,-1-1 16,-2-1-16,-2-1 0,3 5 16,1 5-16,-4-2 0,-2-1 0,1-2 15,0 0-15,-2-2 0,-1 1 16,0 0-16,-1 2 0,0-2 15,-1 0-15,-2 1 0,0 2 16,-17-1-16,6 4 0,-8-3 16,-5-2-16,-2 0 0</inkml:trace>
  <inkml:trace contextRef="#ctx0" brushRef="#br0" timeOffset="131770.4582">4287 6728 0,'0'0'0,"0"0"0,0 0 0,11 23 16,-7-14-16,2 5 0,0 3 15,0 0-15,1 1 0,3 9 16,0 2-16,0-1 0,-1-2 0,3-3 16,0-5-16,3 2 0,3-2 15,6-6-15,6-5 16,3-9-16,-1-7 0,7-8 0,7-8 15,2-3-15,2-3 0,10-12 16,0-4-16,3-3 0,-4 3 0,2-9 16,-3 1-16,-10 5 15,-4 5-15,11-12 0,-8 9 16,-17 10-16,-10 8 0,-9 6 16,-7 8-16,-1 3 0,-1 5 0,-1 2 15</inkml:trace>
  <inkml:trace contextRef="#ctx0" brushRef="#br0" timeOffset="132120.5794">4219 8663 0,'0'0'0,"0"0"0,8 22 16,-5-12-16,3 1 0,-1 4 15,3 0-15,1 1 0,-1 2 0,6-4 16,1 1-16,-2-1 0,3 1 16,-3-2-16,4-2 15,0 0-15,-1 0 0,3-4 0,5-3 16,0-4-16,1-6 0,13-6 15,3-8-15,3-5 0,0-4 0,16-19 16,6-11-16,2-1 16,-1-1-16,24-21 0,22-19 15,31-32-15,-19 16 0,1 0 16,0-2-16,-37 39 0,-31 24 0,-16 17 16</inkml:trace>
  <inkml:trace contextRef="#ctx0" brushRef="#br0" timeOffset="136087.0886">13037 7465 0,'0'0'0,"-6"-9"0,-2-1 16,2 3-16,-2-3 0,-7-5 0,-5-4 16,-3-1-16,-4 0 0,-16-7 15,-8-1-15,0 3 0,-1 1 16,-21 0-16,-6 1 0,-7 5 15,7 5-15,-21 2 0,-5 1 16,12 5-16,5 4 0,-44 10 16,8 7-16,20-2 0,14 1 0,-1 12 15,0 7-15,10-3 0,8-3 16,-3 7-16,-2 6 16,13-2-16,9 0 0,2 11 0,1 5 15,7-9-15,5-8 0,1 9 16,3 6-16,6-7 0,5-2 0,3 5 15,3 3-15,6-4 16,4-5-16,9 8 0,7 6 16,1-9-16,3-4 0,7 1 15,4 3-15,1-10 0,1-3 16,9 10-16,5 8 0,1-12 0,-1-11 16,13 7-16,6 3 15,-4-5-15,-4-5 0,12 3 0,7 1 16,-5-10-16,-4-4 0,16 1 15,11 1-15,-7-1 0,-4-3 0,18-5 16,13-4-16,-10-2 16,-5 0-16,13 0 0,11-2 15,-10-4-15,-6-4 0,11-4 16,9-3-16,-17 2 0,-11 0 0,11-3 16,8-4-16,-15 0 0,-10 0 15,6-5-15,5-6 0,-11 1 16,-8-2-16,3 1 0,2 2 15,-12-7-15,-8-2 0,5-7 16,3-4-16,-10 5 0,-8 2 0,-1-7 16,-3-4-16,-5 3 15,-4 2-15,-2-6 0,0-1 16,-9 6-16,-5 5 0,-1-11 0,-1-6 16,-6 11-16,-4 7 0,-7-11 15,-4-8-15,-1 4 0,-2 4 16,-9-1-16,-6-2 15,-2 0-15,0 1 0,-13 0 0,-9-1 16,-4 9-16,1 5 0,-13-6 16,-10-3-16,6 8 0,3 7 0,-16-9 15,-10-4-15,2 11 16,2 11-16,-12 0 0,-10 1 16,18-2-16,12-2 0,-19 6 0,-12 4 15,8 6-15,6 3 0,-5 7 16,-4 4-16,7 0 15,6 2-15,-21 16 0,-14 11 16,26-8-16,19-7 0,6-2 16,6-1-16,0 2 0,0 3 15,3 6-15,3 5 0,0 3 0,2 2 16,2 5-16,1 1 0,3 0 16,4-3-16,0 6 0,3 4 15,4 0-15,1-1 0,0-1 16,2 1-16,3 0 0,2 2 15,2 0-15,1-1 0,3 0 0,0 0 16,6 4-16,1 1 0,1-2 16,2-4-16,4 2 0,3-2 15,5 2-15,4 1 0,3-2 16,-1-5-16,7 0 0,4-1 16,6-6-16,4-4 0,2-4 15,3-2-15,9-2 0,8 0 16,4-6-16,2-5 0,11 1 15,9-1-15,7-3 0,5-2 16,7 0-16,5 0 0,-30-4 0,-20-1 16,-14-1-16</inkml:trace>
  <inkml:trace contextRef="#ctx0" brushRef="#br0" timeOffset="137287.2737">14172 8646 0,'0'0'0,"0"0"0,34-1 15,-17 1-15,2 0 0,11 0 0,7-2 16,1 2-16,3 0 0,14 3 16,3-1-16,8 1 0,-3 0 15,1 1-15,1-1 0,6 3 16,-2 1-16,0 0 0,2 1 16,8 1-16,-2-1 0,1-1 15,1-1-15,24 7 0,-13 0 0,-3-1 16,-2-1-16,-9-2 0,-6 0 15,0-2-15,-3 0 0,1-4 16,1-2-16,-1 5 0,1 2 16,-5-5-16,-4-4 0,3 3 15,1 1-15,-4 2 0,0 2 16,-2 0-16,1-1 0,-3-4 16,-2-3-16,0 2 0,1 1 15,-2-6-15,-1-3 0,-5 3 16,0 2-16,-4 1 0,-1 1 0,-3-3 15,0-2-15,-1 2 0,1 2 16,-2-4-16,1 0 0,-2 3 16,1 1-16,-1 0 0,0-1 15,1 1-15,-1 0 0,-16 2 16,2 2-16,-1-3 0,0-2 0,3 1 16,3-1-16,-1 1 15,1 0-15,-5-1 0,-1 0 16,-2 0-16,1 5 0,2-1 15,2 1-15,-1-2 0,-1-1 0,-5 1 16,0 0-16,2 0 0,0-1 16,2-1-16,1 0 0,-1 1 15,-1 0-15,0 1 0,-1 1 16,-4-1-16,2-2 0,0 1 16,1 0-16,0 0 0,-1-1 0,-1 1 15,-2 1-15,-1 1 0,0 0 16,-2-2-16,0 0 0,-2-1 15,0 1-15,-3 0 0,-1 0 16,0 0-16,-1 0 0,-1 0 16,1 1-16,-2-1 0,0 0 15,-2 0-15,2 1 0,-2-1 16,3-1-16,-3 1 0,2 0 16,-2 0-16,0 0 0,0 0 15,0 0-15,0 0 0,0 0 0,2 1 16,-1 1-16,-1-2 0,2 0 15,-2 0-15,0 0 0,0 0 16,0 0-16,0 0 0,0 2 16,0-2-16,0 0 0,0 0 15,0 0-15,0 0 0,0 0 16,0 0-16,0 0 0,0 0 16,0 0-16,0 0 0,0 0 15,3-4-15,-3 4 0,0 0 16,9-2-16,-9 2 0,9-2 0,-9 2 15</inkml:trace>
  <inkml:trace contextRef="#ctx0" brushRef="#br0" timeOffset="138440.0211">19361 8565 0,'0'0'16,"0"0"-16,0 0 0,0 0 0,0 0 15,29 8-15,-29-8 0,23 5 16,-10-2-16,4 0 0,1 2 15,-1-2-15,1 0 0,3 1 16,2-1-16,1-1 0,1 1 16,9 0-16,2 0 0,0-1 15,1 2-15,8 0 0,1 1 16,0-2-16,-1 2 0,3-1 16,3 2-16,5-1 0,-3 0 0,1-1 15,2-1-15,-3 0 0,-2 0 16,11 2-16,1-2 0,-5 1 15,-3 1-15,9-3 0,0-1 16,-4 0-16,-3 1 0,1-2 16,1 0-16,-5 2 0,-2 3 0,30-3 15,1-3-15,-15 0 16,-8 0-16,3-2 0,3 0 16,-8 3-16,-4 3 0,6 1 0,3 0 15,-5-1-15,-3 1 0,5-1 16,3-1-16,-4-2 0,-2-1 15,3 5-15,1 5 0,-4-2 16,-2-2-16,5 1 0,1 1 16,-4-2-16,-5 0 0,5 1 15,1 1-15,-4 1 0,-2-1 0,4 6 16,4 3-16,-6-3 16,-4-1-16,-1 0 0,-2-1 15,-5-3-15,-3 0 0,-2 2 0,1 1 16,-6-2-16,-2-4 0,-7 2 15,-5-1-15,-8-2 0,-4-1 16,-6-3-16,0 0 0,0 0 0</inkml:trace>
  <inkml:trace contextRef="#ctx0" brushRef="#br0" timeOffset="157064.0859">6012 13180 0,'0'0'0,"12"0"15,4-1-15,3 0 0,3-1 16,1 1-16,-2-1 0,-5 1 16</inkml:trace>
  <inkml:trace contextRef="#ctx0" brushRef="#br0" timeOffset="189654.7528">7450 9797 0,'0'0'0,"0"0"0,0 0 0,0 0 15,-22-17-15,22 17 0,-25-13 16,11 6-16,-2 0 0,-5 1 16,-4 2-16,-8 0 0,0 0 15,-5 4-15,-1 1 0,-1 0 16,4 3-16,-11 3 0,0 3 15,5 1-15,2-2 0,-6 6 16,1 2-16,3 2 0,3 0 0,2 4 16,-1 2-16,4 2 0,2 1 15,-3 11-15,3 2 16,0-1-16,0-1 0,3 4 0,3 5 16,3 0-16,3 1 0,-3 9 15,2 1-15,3-4 16,5-1-16,0 0 0,4 4 0,3-4 15,5-2-15,2 23 0,6-6 16,1-9-16,2-7 0,3 0 16,7 1-16,1-8 0,-1-5 0,11 6 15,7 7-15,-2-11 16,0-6-16,5 0 0,6 0 0,-3-2 16,-2 0-16,7 1 0,9 2 15,-3-9-15,1-6 0,2 1 16,3 1-16,-5-7 0,-2-5 0,8 0 15,6-1-15,2-1 16,-3-2-16,5-6 0,4-6 16,-7-5-16,-5-3 0,8-6 15,5-4-15,-7 0 0,-7-1 0,8-7 16,4-3-16,-3-1 0,-4 0 16,5-4-16,3-6 0,-12 3 15,-6 1-15,6-5 0,2-4 16,-6 1-16,-4 2 0,0-5 15,2-1-15,-10 6 0,-4 3 16,-2-8-16,-1-8 0,-4 5 0,0 4 16,-7-3-16,-5-2 15,-5 5-15,-8 3 0,-4-4 0,-4-2 16,-3 4-16,-2 3 0,-3-1 16,-3-2-16,-1 8 0,-1 4 15,-10-9-15,-9-8 0,-1 6 16,1 4-16,-5 3 0,-3 1 15,0 3-15,-2 2 0,-7-2 16,-5-1-16,1 6 0,3 5 0,-9 0 16,-6 1-16,6 3 0,3 3 15,-10 2-15,-6 1 0,3 1 16,2 2-16,-7 1 0,-10 1 16,5 6-16,2 3 0,-5 4 15,-2 3-15,0 1 0,3 0 0,-6 8 16,-3 5-16,5 0 15,1-1-15,-2 8 0,-3 5 16,6 0-16,2 1 0,1 6 16,-1 4-16,10-1 0,7 1 0,0 11 15,-4 9-15,8-2 0,0-2 16,1 14-16,1 10 16,5-1-16,7-1 0,-6 18 0,-2 11 15,9 1-15,9 1 0,10-36 16,6-22-16,7-17 0</inkml:trace>
  <inkml:trace contextRef="#ctx0" brushRef="#br0" timeOffset="194640.1973">30621 13776 0,'0'0'0,"0"0"0,0 0 16,0 0-16,0 0 0,13 25 15,-13-25-15,14 22 16,-14-22-16,19 29 0,-7-12 0,-1 1 15,0 2-15,0 2 16,1 2-16,4 3 0,-1-3 0,0-3 16,-1 0-16,-1-1 0,-1 0 15,2-1-15,0 1 0,-1-3 16,-1-1-16,2-1 0,0-1 16,1-2-16,3-2 0,1 1 15,1-1-15,2 0 0,1-1 0,6-1 16,2-4-16,2-1 0,2-2 15,1-3-15,3-3 0,-1-3 16,2-1-16,0-4 0,-1-3 16,9-6-16,-2 0 0,-1-7 15,0-4-15,-2 1 0,-2 1 16,4-10-16,-3 0 0,-3-1 16,-2 2-16,1-9 0,-4 2 15,-3 4-15,-3 3 0,-1 0 16,-4-1-16,-2 4 0,-2 1 0,-3-1 15,0-1-15,-4 4 0,-2 3 16,-4 3-16,0 3 0,-3 1 16,1 3-16,-6 2 15,-1 1-15,-2 3 0,-3 0 0,-1-3 16,-1-2-16,-4 0 0,-4 0 16,6 7-16,2 3 0,2 3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9T01:50:07.7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24791 16178 0,'0'0'16,"0"0"-16,24 1 0,-7-2 0,0 0 15,13-1-15,8-1 16,0 0-16,2 2 0,13-4 16,3 0-1,0 1-15,2 1 0,1-3 0,-6 1 0,11-1 16,0 2 0,-7 0-16,-5 2 0,13-1 0,5 0 15,-12 0-15,-7 2 0,15 2 16,11 0-16,-7 2 15,-6 1-15,49 0 0,5-1 16,-15 1-16,-11-1 0,0 7 16,0 4-16,-11-5 0,-7-1 0,5-3 15,4-1-15,-5-3 0,-3-1 16,0-1-16,-1-1 0,1 0 16,0 1-16,-1-2 0,-1-2 15,-2-1-15,-2-2 0,5-4 16,3-4-16,-2 6 0,0 4 0,2 2 15,-1 1-15,2 0 0,1-2 16,1 2-16,0 2 0,-4-1 16,-1 1-16,6 0 0,1-1 15,-1 3-15,-3 1 0,1-1 16,2-1-16,-2 2 0,1 1 16,-3-3-16,-1-2 0,-6 1 15,-2-1-15,0 0 0,2-1 16,-2-3-16,0-2 0,2 2 15,-1 2-15,-1 4 0,0 2 16,0 3-16,3 3 0,-2-2 0,-1-2 16,-1 0-16,-3-1 0,-6-1 15,-2-2-15,3-4 16,0-3-16,-4 5 0,-2 3 0,0-4 16,1-3-16,-1 3 0,-1 3 15,-3-1-15,1-2 0,-3-1 16,-1-2-16,-2 3 0,-1 2 15,0 0-15,-1 0 0,-2 7 16,1 4-16,-2-5 0,-2-5 0,0 1 16,-1 2-16,0 0 0,1-1 15,-5 2-15,-2 1 0,-5 1 16,-3-1-16,-7-3 0,4 0 16,-1-1-16,-1 0 0,1 0 15,1-1-15,-6 0 0,-2 1 0,-3 0 16,-3-1-16,0 1 0</inkml:trace>
  <inkml:trace contextRef="#ctx0" brushRef="#br0" timeOffset="1316.3601">23034 17188 0,'0'0'0,"0"0"16,0 0-16,0 0 0,0 0 0,0 0 15,0 0-15,27 3 16,-27-3-16,29 3 0,-29-3 0,36 1 16,-16-1-16,3 0 0,5 0 15,1 0-15,1 0 0,15-1 16,4-1-16,1 0 0,-1 1 16,20 0-16,5 0 0,8-2 15,-5 0-15,16 2 0,1 2 16,-6-1-16,-3 1 0,11-1 15,-4-1-15,-9 2 0,-7 0 0,40 2 16,-4 1-16,-14-2 0,-8 0 16,9-1-16,8-1 15,6 4-15,5 0 0,-5 0 16,-4 0-16,-19 1 0,-11-1 0,15 1 16,13 0-16,-1-2 0,0-2 15,-1 1-15,0-2 0,-11 1 16,-7 0-16,9 3 0,6 2 15,-5-2-15,-5-2 0,15 2 16,10 0-16,-14 0 0,-10 0 0,6-2 16,3 0-16,-11-2 0,-9 0 15,9-3-15,3-3 0,-6-1 16,-5 0-16,3 3 0,1 1 16,-4 1-16,-4 3 0,13-4 15,9-2-15,-10 3 0,-7 1 0,4-3 16,4-2-16,-6 3 15,-4 3-15,7 0 0,6 0 0,-12-2 16,-8-2-16,5 0 0,6 0 16,-10-2-16,-5 0 0,4 1 15,3 1-15,0-3 0,1-2 16,-2 3-16,0 2 0,-8 2 16,-4 1-16,9 2 0,6 4 15,-9-7-15,-4-4 0,1 1 16,2 0-16,-10 2 0,-7 0 0,6-1 15,5-2-15,2-1 16,1 0-16,-3-1 0,0-2 16,-13 9-16,-8 6 0,0-3 15,1-4-15,1-2 0,0-2 0,1 0 16,0 0-16,-4-1 0,-3 0 16,10 2-16,9 2 15,-16 2-15,-11 1 0,-4-1 0,-2-1 16,1 5-16,-2 3 0,-1-1 15,-1-1-15,-3 0 0,-4 0 16,-5-2-16,4-1 16,-6 0-16,-1 2 0,-3-2 0,-1 0 15,-1-2-15,1-1 0,-1 1 16,-2 1-16,3-1 0</inkml:trace>
  <inkml:trace contextRef="#ctx0" brushRef="#br0" timeOffset="2581.3533">30343 18438 0,'0'0'0,"0"0"0,0 0 0,-25 3 16,15-2-16,-5 1 0,-3 1 16,-7 1-16,1 0 0,-3 2 15,-3 0-15,1-1 0,1-3 0,-10 3 16,-2 0-16,2 1 15,0-2-15,0 0 0,-2 0 16,1 0-16,2 0 0,-12-1 16,0-1-16,1 0 0,4 1 0,-12 3 15,-3 2-15,9-5 16,7-4-16,-7 2 0,-5 2 16,8-2-16,4-2 0,-11-1 0,-5-1 15,8-1-15,3-1 0,-6 2 16,-4 0-16,4 2 0,2 1 0,-12-4 15,-3-3-15,16 1 16,6 2-16,-29-4 0,1 0 16,10-1-16,8-1 0,-8 5 0,-6 4 15,7 0-15,6 1 0,-7-7 16,-3-2-16,9 2 0,5 3 16,-9 1-16,-5 0 0,6 0 15,5 1-15,-9 0 0,-5-1 16,10 1-16,8-1 0,-11 0 15,-8-1-15,8 0 0,2-1 0,-7 2 16,-6 0 0,5 4-16,2 3 0,-5-1 15,-3 0-15,14-3 0,8-3 0,-13 3 0,-9 3 16,7-1-16,4 3 0,-6 0 16,-3 2-16,5-2 0,6-2 0,-10 2 15,-5-1-15,10 4 16,6 1-16,-12-1 0,-10 0 15,13-1-15,8 0 0,-7 1 16,-5 2-16,5-4 0,2-3 0,-7 3 16,-7 1-16,14 2 15,9-1-15,-15-2 0,-8-1 16,10-4-16,8-2 0,-7 2 0,-6 4 16,7-3-16,5-1 0,-6 1 15,-3 2-15,9-1 0,6 0 0,-10-3 16,-7-1-16,12 1 15,8 1-15,-9 2 0,-6 1 16,6 1-16,1-1 0,-5-2 0,-4-3 16,13 1-16,8 1 0,-7 4 15,-7 3-15,5-3 0,4-3 16,-7 0-16,-3-1 16,11 2-16,7 3 0,-10-1 0,-6 1 15,4-2-15,3-3 0,-1 2 16,-3 1-16,6-2 0,6-4 0,-9 4 15,-3 3-15,12-2 0,9-1 16,-10-1-16,-6 2 16,8-2-16,5 1 0,-5-1 0,-3-1 15,5 0-15,3 0 0,-4 1 16,-1 1-16,6-3 16,4 0-16,-4 0 0,-2-1 0,1 2 15,0 2-15,3 2 0,0 2 16,4-2-16,2-1 0,-6 0 15,-3 0-15,6 5 0,3 3 0,-6-5 16,-5-3-16,20-1 16,1 0-16,-24 2 0,-3-1 15,21-1-15,1 0 0,-9 0 0,-7 0 16,3-1-16,3-1 0,9 1 16,8-1-16,6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9T01:51:47.1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8865 9065 0,'0'0'0,"-9"-2"16,-4 0-16,-3-1 0,0 0 0,-11-2 15,-4-2-15,-2 0 0,-2 0 16,-11-1-16,-2-1 16,1-1-16,0-1 0,-12-2 0,0 0 15,2 3-15,3 3 0,-13-2 16,-2-1-16,5 3 0,4 2 15,-13 2-15,1 0 0,6-1 16,5-1-16,-6 1 0,-5 2 16,-2 0-16,6 4 0,-29 0 0,2 2 15,16-4-15,9-2 0,-5 1 16,-1 1-16,9 1 16,7 0-16,-5 2 0,-3 2 15,5 0-15,0-1 0,-2 2 0,-3 0 16,8 1-16,6 0 0,-5-2 15,-3-1-15,6 5 0,4 5 0,-3 3 16,-7 1-16,11-6 0,7-2 16,-3 3-16,-2 2 15,3-2-15,3 1 0,-1 1 0,1 3 16,9 3-16,7 2 0,-7 0 16,-3 0-16,1-1 0,4-4 15,4 9-15,2 2 0,4 0 16,4-2-16,-4 0 0,-4 2 15,7 2-15,6 1 0,1 3 16,-1-1-16,10-10 0,1 4 0,0 5 16,-1 3-16,3-2 0,3-1 15,2-1-15,0 2 16,-1-1-16,0-2 0,6 5 16,4 3-16,2-2 0,-1-3 0,6 2 15,3 1-15,0-4 0,2-5 16,6 1-16,2 3 0,1-2 15,1-2-15,4 2 0,4 1 16,2-4-16,0-3 0,8 0 16,6 1-16,-5-4 0,-2-1 0,31 6 15,1-4-15,-2-6 16,-6-4-16,7 0 0,3-1 0,-6-1 16,-5 1-16,7-4 0,7-1 15,-4 1-15,-6-2 0,11 1 16,6-3-16,-8 1 0,-8 0 0,13-5 15,8-3-15,-12 1 16,-7 0-16,10 0 0,7-1 16,-9 1-16,-5-2 0,6-6 15,1-4-15,-4 3 0,-5 1 0,8-3 16,6-1-16,-11 0 0,-6 0 16,2-3-16,6-2 0,-8 1 15,-4 0-15,4-3 0,0-3 16,-7-1-16,-5-1 0,3-1 15,4-2-15,-5 2 0,-5 2 16,-1-3-16,0-2 0,-11 2 16,-9 1-16,2-5 0,0-4 15,-8 3-15,-6 2 0,-3-3 0,-3-2 16,-6 2-16,-4 2 0,-5-6 16,-2-3-16,-5 6 0,-1 3 15,-11-3-15,-5-4 0,-1-1 16,-2-1-16,-6-1 0,-4-1 15,0 6-15,-2 5 0,-10-9 16,-9-4-16,0 8 0,-1 4 0,-7-2 16,-4-1-16,1 0 0,3 1 15,-12 5-15,-6 4 0,5 0 16,4 1-16,-12-3 0,-8-3 16,5 9-16,4 5 0,-9 4 15,-8 0-15,6 4 0,6 2 16,-12 2-16,-6 2 0,9 4 15,7 1-15,-11 7 0,-6 3 16,5 1-16,6 2 0,-13 5 0,-9 4 16,10 2-16,7 1 0,3 7 15,3 6-15,10 0 0,10-2 16,2 7-16,1 1 0,8-1 16,6-3-16,10 6 0,4 2 15,8 2-15,5 0 0,6-1 16,6-2-16,2-14 0,3-11 0,2-8 15</inkml:trace>
  <inkml:trace contextRef="#ctx0" brushRef="#br0" timeOffset="2363.879">18817 9951 0,'0'0'0,"0"0"16,0 0-16,0 0 0,24 6 15,-24-6-15,23 7 0,-23-7 16,32 10-16,-10-3 0,5 3 15,-1-1-15,1 1 0,11 4 16,4-1-16,0-1 0,0 0 0,14 4 16,4 1-16,6 1 0,-5-2 15,5 0-15,1 0 16,3-1-16,-6-1 0,13-3 0,2-2 16,-12 1-16,-9 2 0,35 1 15,-1-1-15,-13-4 0,-7-1 0,3 1 16,1 1-16,-9-3 15,-8 0-15,9 1 0,4 1 16,-8-2-16,-6-1 0,5-2 16,3 0-16,-12 0 15,-7 1-15,5-7 0,3-4 0,-9 2 0,-6-1 16,1-4-16,1-2 0,-7-3 16,-4-2-16,0 1 0,1 0 15,-5 1-15,-1 1 0,-2-3 16,0-1-16,-2-1 0,0-1 0,4-2 15,1-2-15,-15 13 16,0 0-16,2-7 0,1-3 16,0 3-16,1 3 0,2-5 15,1 0-15,-3 2 0,-2 0 0,-3-1 16,-2-4-16,-3 3 0,-3 2 16,1-4-16,2-4 0,-3 1 15,-1 0-15,-3-3 0,-2-3 16,-2 8-16,0-1 0,-6-7 15,-2-5-15,-2 11 0,-2 2 0,-8-10 16,-2-4-16,2 1 16,1 3-16,-9 0 0,-6 1 15,1 4-15,4 2 0,-13-8 0,-6-4 16,4 5-16,4 3 0,-9 1 16,-7 2-16,7 3 0,6 2 15,-37-9-15,-2 1 0,13 6 16,9 4-16,-10-1 0,-7 0 15,11 12-15,7 7 0,-4-5 16,0-3-16,6 8 0,4 5 0,-8 3 16,-6 2-16,14-10 0,8-8 15,-12 16-15,-6 10 16,8 3-16,8 2 0,-8-1 0,-3 1 16,9 0-16,7 1 0,-8 1 15,-5 2-15,7-3 0,4-2 0,-4 10 16,-4 6-16,9-4 15,5-2-15,-2 4 0,-2 3 16,8-5-16,3-2 0,3 13 0,4 6 16,2-7-16,3-7 0,2 9 15,0 3-15,6-5 0,5-4 16,5 4-16,1 3 0,2-4 16,1-4-16,2 4 0,2 2 15,1-4-15,2-1 0,8 2 16,5 4-16,1-7 0,2-6 0,12 3 15,8 3-15,0-9 16,-1-6-16,6 2 0,4 2 16,-3-4-16,-1-4 0,14 0 0,8 1 15,-3-4-15,-2 0 0,10 0 16,7 0-16,-7-2 0,-6 0 16,14-6-16,7-2 0,-10 1 15,-6 1-15,8-2 0,6-3 16,-11 0-16,-8 1 0,11-2 15,8 0-15,-10 1 0,-7 0 0,7-3 16,5-2-16,-11-3 16,-6-1-16,11 1 0,7 1 15,-13-1-15,-8 0 0,6-5 0,5-3 16,-10 1-16,-8 2 0,5-3 16,4 0-16,-9 0 0,-6 1 15,0-6-15,1-5 0,-6 2 16,-5 3-16,2-4 0,-1-3 15,-7 4-15,-5 3 0,-1-9 16,1-4-16,-6 4 0,-4 3 0,-3-5 16,-2-2-16,-4 1 0,-5 2 15,-3-2-15,-2-2 16,-4 1-16,-3 3 0,-7-7 0,-5-6 16,-1 5-16,-3 3 0,-5-7 15,-6-8-15,1 8 0,1 4 0,-12-4 16,-10-4-16,6 4 15,1 2-15,-8 0 0,-6-1 16,6 4-16,4 4 0,-12-5 0,-8-4 16,5 8-16,3 5 0,-14-7 15,-9-5-15,9 11 0,6 6 16,-14-2-16,-10 1 0,11 6 16,7 3-16,-7 2 0,-5 1 15,13 4-15,9 5 0,-11 5 16,-8 2-16,8 4 0,7 2 0,-6 4 15,-1 1-15,9 0 16,8-1-16,-4 8 0,-3 5 16,12-3-16,9-1 0,-4 10 15,-1 8-15,5-5 0,5-3 0,-1 4 16,0 3-16,7-3 0,5-4 16,-1 8-16,-1 4 15,6-3-15,6-4 0,-4 5 0,-1 4 16,6-7-16,4-5 0,5 8 15,2 8-15,3-10 0,4-4 0,2 4 16,3 4-16,1-3 0,1-1 16,10 4-16,7 2 15,2-8-15,2-6 0,13 5 0,7 1 16,0-5-16,0-2 0,14 6 16,8 2-16,-2-5 0,-2-5 0,23 9 15,16 6-15,-12-1 16,-7-1-16,-26-12 0,-18-11 15,-11-6-15</inkml:trace>
  <inkml:trace contextRef="#ctx0" brushRef="#br0" timeOffset="21399.6769">8086 12582 0,'0'0'0,"0"0"0,0 0 0,0 0 15,0 0-15,0 0 16,0 0-16,0 0 0,0 0 0,0 0 15,0 0-15,-17 17 16,17-17-16,-7 20 0,7-20 0,-11 26 16,6-10-16,-2 2 0,2 3 15,-3 1-15,1 3 0,-3 10 16,0 2 0,2 2-16,0 1 0,1-3 0,1-4 15,0 7-15,2 0 0,0-7 16,2-4-16,1-2 0,1-1 15,1-4-15,1-2 0,2-6 16,0-5-16,-1-1 0,-1-2 0,0-1 16</inkml:trace>
  <inkml:trace contextRef="#ctx0" brushRef="#br0" timeOffset="21630.7938">8035 13000 0,'0'0'16,"0"0"-16,0 0 0,0 0 0,0 0 16,0 0-16,0 0 0,0 0 15,25-6-15,-25 6 16,0 0-16,33-9 0,-33 9 0,25-5 16,-10 0-16,0 0 0,0 0 15,1-2-15,0 1 0,-1-3 16,-1-1-16,1 0 0,-2-2 15,-1 2-15,-2 2 0,-1 0 16</inkml:trace>
  <inkml:trace contextRef="#ctx0" brushRef="#br0" timeOffset="22446.6408">8375 12594 0,'0'0'0,"0"0"16,0 0-16,0 0 0,0 0 0,0 0 15,0 0-15,0 0 0,0 0 16,0 0-16,0 0 0,-4 25 15,4-25-15,0 28 0,0-9 16,-1 4-16,0 1 0,-3 3 16,2 1-16,-2 7 0,-2 1 0,1 2 15,0 1-15,-3 8 0,0-2 16,0-2-16,-1-1 16,3-6-16,1-4 0,0 0 0,0-4 15,2-6-15,1-5 0,2-8 16,2-2-16,6-6 0,3-6 0,5-6 15,2-4-15,1-5 16,-1 0-16,4 0 16,2-1-16,-2-2 0,0-1 0,-1 0 15,-4 7-15,-3 4 0,-5 2 16,-1 4-16,-1 1 16,-4 3-16,0 2 0,1 2 0,-1 5 15,-1 0-15,0 2 0,1 1 16,-1 3-16,0-1 0,0 0 0,0 0 15,2 0-15,-1 0 16,0-3-16,2-1 0,0-1 0,5-2 16,5 0-16,2-4 0,4-5 15,3-2-15,4-3 0,1-2 16,0-2-16,6-4 0,-3 0 16,-2 1-16,0 0 0,-4 2 15,-3 1-15,-5 3 0,-2 2 16,-3 1-16,-2 1 0,-3 2 15,-3 2-15,-1 4 0,-2 4 16,-2-1-16,-1 1 0,-1 3 0,-3 1 16,1 3-16,-2 4 15,1 1-15,-1 2 0,2 2 16,-1 0-16,2 1 0,0-2 0,1 7 16,0-1-16,4-3 0,0-3 15,2-2-15,3 2 16,1-7-16,0-3 0,-1-2 15,0-2-15,1-3 0,3-5 16,3-1-16,1-3 0,4-5 16,2-4-16,0-1 0,-1 0 0,5-9 15,1-3-15,-5 0 0,-1 2 16,1-8-16,-2-1 16,-5 4-16,-3 3 0,-5 2 0,-4-1 15,-2 5-15,-2 1 0,-4 3 16,-2 3-16,-3 1 0,-1 3 15,-11 1-15,-8 3 0,4 2 16,-2 3-16,-18 2 0,-10 4 16,2 3-16,1 1 0,-12 7 0,-1 4 15,10-2-15,7-2 0,8-2 16,12-3-16,8-4 0</inkml:trace>
  <inkml:trace contextRef="#ctx0" brushRef="#br0" timeOffset="23830.1709">6861 12903 0,'0'0'0,"0"0"0,0 0 0,23 0 16,-23 0-16,22 1 0,-9-1 15,1 2-15,3 0 0,-1 0 16,4-1-16,-1 2 0,-1-1 16,7 3-16,0-2 0,2 1 15,-2 0-15,2 1 0,-1 1 16,-1-1-16,1 0 0,1 0 0,3 1 16,2 1-16,-2 0 0,1-2 15,3 2-15,-3-3 0,-3 0 0,1 2 16,1 0-16,-1 1 15,-1 1-15,3 0 0,1 0 16,-3 1-16,-4 0 0,3 1 16,-1-1-16,0 2 0,-2 1 0,6 2 31,0 0-31,-3-2 0,3 2 16,-3-2-16,-3 0 0,5 1 0,0-1 15,-4 0-15,-2-1 0,2 2 16,1 1-16,-4-2 0,-3 0 15,0-1-15,-1 1 0,-1 2 16,-5-2-16,2 2 0,2 3 16,-4-3-16,1-1 0,-3 2 15,1 0-15,1-1 0,-1 1 0,-3 0 16,-1 1-16,0 0 0,-1 0 16,-2 0-16,2 2 0,-4-2 15,2-1-15,-1 2 0,0 1 16,1-1-16,-1-2 0,1 3 15,-2 4-15,-1-3 0,-1 1 16,0-1-16,0-1 0,-1 1 16,0 1-16,0 1 0,0-1 15,-1-2-15,0 0 0,0 1 16,1-2-16,-1 1 0,0 0 0,0-1 16,0 0-16,0-2 0,-1 1 15,0 0-15,1 1 16,-1 1-16,0 0 0,1 1 15,0-1-15,-1 1 0,0-1 0,0 4 16,0-2-16,0-4 0,-1 1 16,1 0-16,1 1 0,-2 1 15,3 1-15,-3-2 0,0 0 16,1 1-16,0 1 0,0 0 16,-1 0-16,1 1 0,0-1 15,-1 6-15,-1-1 16,2 0-16,0-2 0,0 1 0,-1 0 15,-1-2-15,1-2 0,1 2 16,-2 1-16,1-1 0,0-1 16,-2 1-16,2 1 0,1 0 0,2-2 15,0 3-15,0 1 16,0-1-16,0 0 0,-1-2 0,-3-1 16,3 1-16,-2-1 0,1 3 15,1 1-15,0-3 0,1-3 16,0 4-16,0 1 15,-1 3-15,-1 1 0,1-3 16,0-4-16,0 2 0,0 0 16,0 0-16,0-2 0,0 3 0,0 0 15,0-3-15,-1-1 0,1 3 16,1 2-16,-2-2 0,2-1 16,-1 0-16,1 0 0,0-2 15,0-3-15,0 2 0,1-1 16,1-2-16,-2-2 0,1 1 15,-1 0-15,0-2 0,0 0 0,0-1 16,2-2-16,-2-2 0,0-2 16,-2 0-16,1-1 15,-1 0-15,1-1 0,-3-1 0,0-1 16,0-2-16,-2-2 0,2 1 16,-2 0-16,3 0 0</inkml:trace>
  <inkml:trace contextRef="#ctx0" brushRef="#br0" timeOffset="24680.4439">8204 14354 0,'0'0'16,"2"9"-16,0 3 0,0 2 16,1 1-16,1 8 0,-1 2 0,0 2 15,2 1-15,0 8 0,0 3 16,-2-1-16,0-1 0,2 0 15,-4 1-15,2 6 0,0-1 16,-1-2-16,1 0 0,-1-4 16,-1 0-16,0 0 0,0 1 15,1-4-15,1-4 0,0-1 16,-2-2-16,2 1 0,1 0 0,0-4 16,0-4-16,2-3 0,-3-2 15,2-2-15,-2-3 0,-1-2 16,-1-1-16,2-4 0,-1-3 15,1 1-15,-2 1 0,4-3 16,0-3-16,3-1 0,1 0 0,0-4 16,3-5-16,-1-1 0,0-3 15,3-5-15,4-3 16,0-3-16,3-2 0,6-12 16,-1-1-16,7-8 0,1 1 0,2-2 15,-1-1-15,8-8 0,1 0 16,-1-1-16,-1 0 0,5-5 15,-1 7-15,1-7 0,-3 0 16,8-14-16,-8 8 0,-1 0 16,-1 1-16,-9 5 0,-6 4 15,-7 19-15,-6 15 0,-6 9 0</inkml:trace>
  <inkml:trace contextRef="#ctx0" brushRef="#br0" timeOffset="28537.9049">6767 13348 0,'0'0'0,"0"0"0,0 0 16,0 0-16,0 0 0,0 0 16,0 0-16,0 0 0,0 0 0,0 0 15</inkml:trace>
  <inkml:trace contextRef="#ctx0" brushRef="#br0" timeOffset="30196.7356">6836 11568 0,'0'0'0,"0"0"0,0 0 0,0 0 16,0 0-16,-16 22 0,16-22 16,-12 22-16,4-8 0,-2 3 15,-1 2-15,-1 2 0,2 1 0,-7 11 16,2 4-16,3 0 15,-1 1-15,-2 15 0,2 3 16,3-3-16,1-3 0,0 13 0,2-1 16,0 2-16,2-3 0,-2 12 15,-2 0-15,0 4 0,3-8 16,-1 6-16,1 4 0,-3 0 16,-1-8-16,-3 30 0,0 1 15,7-15-15,4-10 0,1 4 16,1 4-16,0-11 0,0-6 15,3 8-15,2 4 0,1-4 0,2-5 16,-5 8-16,0 5 16,2-8-16,2-6 0,-2 7 0,-2 5 15,-4-7-15,-2-3 0,-3 3 16,-1 2-16,-1-11 0,-3-7 16,-1 8-16,-5 7 0,5-9 15,2-6-15,-2 4 0,0 2 16,2-3-16,0-1 0,0 3 15,-1 1-15,1-9 0,0-5 0,6 1 16,3 1-16,-2-1 0,1-2 16,7-1-16,3-3 0,1-3 15,-1-4-15,3-1 0,2-3 16,-1 1-16,1-1 0,-1 4 16,2 2-16,-1-4 0,3-3 0,2-7 15,4-5-15,-3-8 16,-4-4-16,-1-1 0,-5 0 15,-3-5-15,-3-3 0,1-4 0,0-3 16,3 0-16,2-1 0,7-10 16,6-8-1,-1 2-15,-2-5 0,3-9 0,0-4 16,-1-2-16,2-3 0,4-11 0,3-9 16,-2-12-16,-3 1 0,-2-7 15,1-4-15,6-34 0,-1 13 16,-1 5-16,-2 5 0,-5 2 15,-4 3-15,1 0 0,2-1 16,1 4-16,1 3 0,-3-10 16,1-7-16,-4 8 0,-1 7 0,-5-2 15,-4-2-15,1 4 16,1 1-16,-2-6 0,1-3 16,-4 8-16,-1 7 0,1-8 15,-1-5-15,0 8 0,0 5 0,-1-4 16,0-3-16,-3 6 0,-3 5 15,0 0-15,2 0 0,-3 7 16,1 6-16,-3-6 0,0-2 16,-3 7-16,0 5 0,-3-2 15,-2-2-15,-5 9 0,-3 7 0,1 0 16,1 0-16,5 6 0,3 3 16,2 5-16,0 0 0,-1 7 15,-1 3-15,1 4 0,3 1 16,2 5-16,-3 2 0,3 2 15,1 2-15,1 3 0,2 2 0,2 3 16,0 0 0,-6 5-16,-7 2 0,3 1 15,1 1-15,-5 6 0,-2 4 16,4-2-16,5-3 0,2-3 16,2-3-16,2-1 0</inkml:trace>
  <inkml:trace contextRef="#ctx0" brushRef="#br0" timeOffset="31796.9046">9183 13710 0,'0'0'16,"0"0"-16,-3-17 0,1 7 0,0 0 0,-3-4 15,-5-5 1,-3-3-16,0 0 0,-5 2 0,-2 1 16,0 0-16,-5 2 0,-7-4 15,-2 2-15,-3 2 0,-3 3 16,-3 4-16,-2 2 0,2 2 16,2 3-16,-11 4 0,-2 4 15,-4 3-15,3 1 0,-3 4 16,0 4-16,4 3 0,3 0 15,-4 8-15,3 1 0,3 2 0,1 1 16,4 5-16,3 3 16,2 1-16,1 2 0,-14 23 0,6-6 15,10 1-15,6-1 0,1-2 16,3-1-16,-1-5 0,1-3 16,3 10-16,1 6 0,4-3 15,4-2-15,-5 0 0,-5 1 16,4-4-16,-1-1 0,4 4 15,4 3-15,1 1 0,4-1 0,3 3 16,2 1-16,1-2 0,2-1 16,2 3-16,4 2 0,-3-3 15,2-1-15,2 4 0,3 5 16,-1-5-16,1-2 0,3 0 16,5 1-16,-4-3 0,-1-3 15,-1 4-15,-3 2 0,2-7 16,0-4-16,-1-3 0,-1 0 15,-1-2-15,0-2 0,7-2 16,7-2-16,1-7 0,2-4 0,0-3 16,2-2-16,8 1 0,3 1 15,4-5-15,0-4 0,5-2 16,4-1-16,4 1 0,4-1 16,-5-4-16,-1-2 0,0-7 15,1-2-15,-6-5 0,-3-3 0,4-8 16,2-5-16,-4-5 15,-1-3-15,-1 1 0,2 0 16,1-7-16,3-4 0,-3-4 0,0 0 16,0-4-16,3-1 0,1-4 15,2-2-15,-11 0 0,-5 1 16,0-1-16,-1-3 0,3 0 16,2-1-16,0-11 0,0-8 15,-6 0-15,-3 0 0,-3 1 16,-2 0-16,-2 0 0,4 0 15,0-4-15,0-3 0,-5 3 16,-5 2-16,-2-6 0,1-4 16,0 5-16,1 3 0,-5-5 15,-1-2-15,-3 4 0,-2 3 0,-3-5 16,-4-4-16,-1 8 0,-1 6 16,-1-4-16,0-1 0,-1 3 15,-3 2-15,-1 2 0,-3 2 16,-3 4-16,-2 4 0,-2-2 15,-3-3-15,0 4 0,1 2 0,-2-3 16,1-2-16,-5 5 0,-5 3 16,-3 4-16,-3 1 0,3 2 15,2 2-15,-8 3 0,-4 0 16,1 4-16,1 2 0,-4 2 16,-3 0-16,0 4 0,3 2 15,-6 4-15,-4 2 0,-2 5 16,1 4-16,0 3 0,0 3 15,4 4-15,3 2 0,-11 2 16,-4 2-16,3 1 0,5 2 16,3 6-16,4 6 0,-4 0 15,-1 3-15,-10 7 16,-8 4-16,2 15 16,1 11-16,18-14 0,13-10 0,-4 8 15,-1 5-15,4-4 0,4-1 0,-2 9 16,-1 7-16,3-5 15,6-3-15,2 11 0,3 8 16,4-3-16,4-3 0,7 9 16,6 4-16,3-9 0,2-6 0,0-19 15,-2-14-15,1-8 0</inkml:trace>
  <inkml:trace contextRef="#ctx0" brushRef="#br0" timeOffset="33163.785">9156 16325 0,'0'0'16,"0"0"-16,0 0 0,-2-19 0,1 11 15,-4-3-15,-1-4 0,-3-2 16,0-2-16,-9-5 0,-3-1 16,-3-3-16,-3-1 0,-12-4 15,-4 2-15,0 2 0,-1 3 0,-11-2 16,-2 4-16,1 3 0,-2 4 16,-13 1-16,-1 4 15,8 5-15,6 4 0,-7 6 0,1 6 16,3 4-16,1 4 0,-1 5 15,1 3-15,3 2 0,6 2 16,-19 22-16,13 1 0,5-3 16,5-3-16,1 6 0,2 3 15,2-5-15,2-2 0,4 6 16,6 3-16,2 2 0,3 1 0,3 1 16,2 1-16,5-1 0,4 0 15,5 3-15,2 2 16,4-3-16,0 0 0,7 2 15,4 2-15,3-2 0,2-1 0,7 3 16,5 2-16,-3-7 0,-3-4 16,6 3-16,5 2 0,1-5 15,-2-2-15,-1 3 0,1 1 16,-2-8-16,5-6 0,-1-3 0,0-2 16,0-6-16,1-4 0,10-2 15,6 0-15,-4-4 16,-5-1-16,2-5 0,2-4 0,5 1 15,3 1-15,0-1 0,1 1 16,-1-2-16,-1 1 0,1-7 16,2-2-16,-1-5 0,-1-5 15,-1-3-15,0-1 0,-1-2 16,2-3-16,-2-4 0,2-2 16,-5-1-16,-1-1 0,1 2 15,5 0-15,-5-3 0,-2-1 0,0-3 16,-1 0-16,0 3 0,-1 0 15,-2-5-15,-1-3 0,0-1 16,0 0-16,-1-4 16,0-3-16,-8 0 0,-6 2 0,4 0 15,4 0-15,-6-3 0,-5-1 0,-2-1 16,-1-1-16,0 0 0,1-1 16,-1-5-16,0-2 15,-6 3-15,-3 0 0,-4-2 0,0-2 16,-3 2-16,-2 2 0,-1 0 15,1 1-15,-3-1 16,-1-3-16,-2-4 0,-1-1 0,-1 6 16,2 4-16,-4-5 0,-2-1 15,-4-1-15,-3 1 0,-6 1 16,-4 1-16,2 2 0,0 1 0,-3-2 16,0-3-16,-6 4 15,-4 2-15,-2 3 0,-2 2 16,-2 1-16,-1 1 0,0 1 0,-4 0 15,1 3-15,-3 3 0,-8 4 16,-6 1-16,6 0 0,6 1 16,-7 2-16,-4 3 0,0 1 15,0 2-15,-6 2 0,-2 1 16,-3 4-16,0 2 0,-10 5 16,-5 2-16,6 1 0,6 2 15,0 4-15,-2 4 0,-1 6 0,-3 4 16,-8 10-16,-6 11 15,-15 9-15,-8 7 0,26-11 16,21-6-16,-33 26 16,-18 20-16,39-27 0,27-19 0,17-12 15</inkml:trace>
  <inkml:trace contextRef="#ctx0" brushRef="#br0" timeOffset="59565.0165">15121 13835 0,'0'0'0,"-23"-4"0,-5-1 16,-6 0-16,-3-1 0,-27-1 15,-26 0-15,-5 0 0,-2 2 0,-36 1 16,-29 1-16,-54 2 0,23 3 16,-18 11-16,-14 7 0,2 11 15,4 7-15,68-12 0,47-8 16,32-6-16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19T01:53:05.8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20235 11058 0,'0'0'0,"4"-8"16,0-5-16,1-2 0,-1-3 0,2-8 16,-1-5-16,0-9 0,-3-2 15,-3-2-15,-3-4 0,-2-8 16,-2 2-16,-7-4 0,-6-3 16,-8-9-16,-2 3 0,-6 0 15,-5-1-15,-5-2 0,2 7 0,-29-20 16,1 10-16,1 12 0,2 6 15,1 9-15,0 7 0,1 7 16,1 4-16,-1 7 0,-3 7 16,3 4-16,2 2 0,-5 6 15,-3 3-15,3 5 0,1 4 16,2 5-16,-1 3 0,4 2 0,4 1 16,-3 6-16,-1 3 15,2 4-15,2 0 0,-3 6 16,-1 4-16,8 0 0,4 4 0,1 1 15,0 3-15,0-2 0,2 1 16,1 5-16,3 3 16,2-3-16,3-1 0,5 6 0,3 5 15,3-6-15,3-4 0,3 7 16,1 2-16,6-4 0,5-2 0,3 3 16,3 3-16,4-2 15,1-4-15,2 3 0,1 1 16,2-3-16,4-3 0,5 3 15,3 1-15,2-9 0,2-5 0,0 1 16,2 0-16,-2 0 0,-1 2 16,5-5-16,4-4 0,1-7 15,2-5-15,1-3 0,1-1 16,0 0-16,0-2 0,4-1 16,2 0-16,4-2 0,4-2 0,3-2 15,4-2-15,-1-6 0,1-7 16,8 1-16,6-1 0,2 1 15,0 0-15,0 1 0,1-1 16,-3-3-16,-1-4 0,7-1 16,4-1-16,-4 2 0,-3 2 15,1-2-15,5-3 0,-6-1 16,-2-1-16,1-1 0,3-1 16,-3-1-16,0-1 0,0-1 15,2 1-15,-5-2 0,-3 0 0,5-5 16,1-1-1,-5-3-15,-2 2 0,-2-4 0,-2 0 16,-4 0-16,-4-1 0,-4 1 16,-1 0-16,-1-4 0,1-3 0,0-8 15,1-9 1,1-1-16,3-4 0,-16 12 0,-9 8 16,-3-7-16,-1-3 15,-3 3-15,-4 1 0,-2-5 16,-1-3-16,-4 3 0,-1 1 0,-8-5 15,-5-4-15,-2 5 0,1 2 16,-8-8-16,-2-5 0,-2 9 16,-1 5-16,-4-10 0,-5-7 15,-1 5-15,1 5 0,-11-7 16,-6-5-16,3 9 0,3 7 0,-10-1 16,-5 1-16,3 1 15,4 0-15,-6 1 0,-5 2 16,2 2-16,1 3 0,-7 1 0,-5-1 15,0 4-15,3 3 0,-14 1 16,-8 2-16,3 2 0,4 2 16,-14 1-16,-10 2 0,11 6 15,4 2-15,-9 9 0,-8 3 16,8 8-16,6 4 0,-5 12 16,-2 5-16,9 6 0,10 2 0,-3 6 15,-1 5-15,8 0 0,6 1 16,-2 14-16,1 10 15,10 0-15,6-1 0,3 13 16,2 11-16,6-5 0,3-3 0,0 16 16,0 12-16,4-8 0,3-7 15,-1 22-15,-1 14 0,1-10 16,0-6-16,11-37 0,7-25 16,5-16-16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4.xml"/><Relationship Id="rId4" Type="http://schemas.openxmlformats.org/officeDocument/2006/relationships/tags" Target="../tags/tag7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4.xml"/><Relationship Id="rId4" Type="http://schemas.openxmlformats.org/officeDocument/2006/relationships/tags" Target="../tags/tag8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9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0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6.xml"/><Relationship Id="rId4" Type="http://schemas.openxmlformats.org/officeDocument/2006/relationships/tags" Target="../tags/tag11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20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5.xml"/><Relationship Id="rId4" Type="http://schemas.openxmlformats.org/officeDocument/2006/relationships/tags" Target="../tags/tag124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tags" Target="../tags/tag152.xml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12" Type="http://schemas.openxmlformats.org/officeDocument/2006/relationships/tags" Target="../tags/tag151.xml"/><Relationship Id="rId2" Type="http://schemas.openxmlformats.org/officeDocument/2006/relationships/tags" Target="../tags/tag141.xml"/><Relationship Id="rId16" Type="http://schemas.openxmlformats.org/officeDocument/2006/relationships/slideMaster" Target="../slideMasters/slideMaster3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5" Type="http://schemas.openxmlformats.org/officeDocument/2006/relationships/tags" Target="../tags/tag144.xml"/><Relationship Id="rId15" Type="http://schemas.openxmlformats.org/officeDocument/2006/relationships/tags" Target="../tags/tag154.xml"/><Relationship Id="rId10" Type="http://schemas.openxmlformats.org/officeDocument/2006/relationships/tags" Target="../tags/tag149.xml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tags" Target="../tags/tag15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59.xml"/><Relationship Id="rId4" Type="http://schemas.openxmlformats.org/officeDocument/2006/relationships/tags" Target="../tags/tag158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3" Type="http://schemas.openxmlformats.org/officeDocument/2006/relationships/tags" Target="../tags/tag162.xml"/><Relationship Id="rId7" Type="http://schemas.openxmlformats.org/officeDocument/2006/relationships/tags" Target="../tags/tag166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164.xml"/><Relationship Id="rId10" Type="http://schemas.openxmlformats.org/officeDocument/2006/relationships/tags" Target="../tags/tag169.xml"/><Relationship Id="rId4" Type="http://schemas.openxmlformats.org/officeDocument/2006/relationships/tags" Target="../tags/tag163.xml"/><Relationship Id="rId9" Type="http://schemas.openxmlformats.org/officeDocument/2006/relationships/tags" Target="../tags/tag168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77.xml"/><Relationship Id="rId13" Type="http://schemas.openxmlformats.org/officeDocument/2006/relationships/tags" Target="../tags/tag182.xml"/><Relationship Id="rId3" Type="http://schemas.openxmlformats.org/officeDocument/2006/relationships/tags" Target="../tags/tag172.xml"/><Relationship Id="rId7" Type="http://schemas.openxmlformats.org/officeDocument/2006/relationships/tags" Target="../tags/tag176.xml"/><Relationship Id="rId12" Type="http://schemas.openxmlformats.org/officeDocument/2006/relationships/tags" Target="../tags/tag181.xml"/><Relationship Id="rId2" Type="http://schemas.openxmlformats.org/officeDocument/2006/relationships/tags" Target="../tags/tag171.xml"/><Relationship Id="rId16" Type="http://schemas.openxmlformats.org/officeDocument/2006/relationships/slideMaster" Target="../slideMasters/slideMaster3.xml"/><Relationship Id="rId1" Type="http://schemas.openxmlformats.org/officeDocument/2006/relationships/tags" Target="../tags/tag170.xml"/><Relationship Id="rId6" Type="http://schemas.openxmlformats.org/officeDocument/2006/relationships/tags" Target="../tags/tag175.xml"/><Relationship Id="rId11" Type="http://schemas.openxmlformats.org/officeDocument/2006/relationships/tags" Target="../tags/tag180.xml"/><Relationship Id="rId5" Type="http://schemas.openxmlformats.org/officeDocument/2006/relationships/tags" Target="../tags/tag174.xml"/><Relationship Id="rId15" Type="http://schemas.openxmlformats.org/officeDocument/2006/relationships/tags" Target="../tags/tag184.xml"/><Relationship Id="rId10" Type="http://schemas.openxmlformats.org/officeDocument/2006/relationships/tags" Target="../tags/tag179.xml"/><Relationship Id="rId4" Type="http://schemas.openxmlformats.org/officeDocument/2006/relationships/tags" Target="../tags/tag173.xml"/><Relationship Id="rId9" Type="http://schemas.openxmlformats.org/officeDocument/2006/relationships/tags" Target="../tags/tag178.xml"/><Relationship Id="rId14" Type="http://schemas.openxmlformats.org/officeDocument/2006/relationships/tags" Target="../tags/tag18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187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5" Type="http://schemas.openxmlformats.org/officeDocument/2006/relationships/tags" Target="../tags/tag189.xml"/><Relationship Id="rId4" Type="http://schemas.openxmlformats.org/officeDocument/2006/relationships/tags" Target="../tags/tag188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98.xml"/><Relationship Id="rId3" Type="http://schemas.openxmlformats.org/officeDocument/2006/relationships/tags" Target="../tags/tag193.xml"/><Relationship Id="rId7" Type="http://schemas.openxmlformats.org/officeDocument/2006/relationships/tags" Target="../tags/tag197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tags" Target="../tags/tag196.xml"/><Relationship Id="rId5" Type="http://schemas.openxmlformats.org/officeDocument/2006/relationships/tags" Target="../tags/tag195.xml"/><Relationship Id="rId4" Type="http://schemas.openxmlformats.org/officeDocument/2006/relationships/tags" Target="../tags/tag194.xml"/><Relationship Id="rId9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20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4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208.xml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209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14.xml"/><Relationship Id="rId4" Type="http://schemas.openxmlformats.org/officeDocument/2006/relationships/tags" Target="../tags/tag213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222.xml"/><Relationship Id="rId13" Type="http://schemas.openxmlformats.org/officeDocument/2006/relationships/tags" Target="../tags/tag227.xml"/><Relationship Id="rId3" Type="http://schemas.openxmlformats.org/officeDocument/2006/relationships/tags" Target="../tags/tag217.xml"/><Relationship Id="rId7" Type="http://schemas.openxmlformats.org/officeDocument/2006/relationships/tags" Target="../tags/tag221.xml"/><Relationship Id="rId12" Type="http://schemas.openxmlformats.org/officeDocument/2006/relationships/tags" Target="../tags/tag226.xml"/><Relationship Id="rId2" Type="http://schemas.openxmlformats.org/officeDocument/2006/relationships/tags" Target="../tags/tag216.xml"/><Relationship Id="rId16" Type="http://schemas.openxmlformats.org/officeDocument/2006/relationships/slideMaster" Target="../slideMasters/slideMaster3.xml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11" Type="http://schemas.openxmlformats.org/officeDocument/2006/relationships/tags" Target="../tags/tag225.xml"/><Relationship Id="rId5" Type="http://schemas.openxmlformats.org/officeDocument/2006/relationships/tags" Target="../tags/tag219.xml"/><Relationship Id="rId15" Type="http://schemas.openxmlformats.org/officeDocument/2006/relationships/tags" Target="../tags/tag229.xml"/><Relationship Id="rId10" Type="http://schemas.openxmlformats.org/officeDocument/2006/relationships/tags" Target="../tags/tag224.xml"/><Relationship Id="rId4" Type="http://schemas.openxmlformats.org/officeDocument/2006/relationships/tags" Target="../tags/tag218.xml"/><Relationship Id="rId9" Type="http://schemas.openxmlformats.org/officeDocument/2006/relationships/tags" Target="../tags/tag223.xml"/><Relationship Id="rId14" Type="http://schemas.openxmlformats.org/officeDocument/2006/relationships/tags" Target="../tags/tag22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2025/11/19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: 形状 35"/>
          <p:cNvSpPr/>
          <p:nvPr>
            <p:custDataLst>
              <p:tags r:id="rId1"/>
            </p:custDataLst>
          </p:nvPr>
        </p:nvSpPr>
        <p:spPr>
          <a:xfrm>
            <a:off x="6922327" y="0"/>
            <a:ext cx="4255001" cy="6858000"/>
          </a:xfrm>
          <a:custGeom>
            <a:avLst/>
            <a:gdLst>
              <a:gd name="connsiteX0" fmla="*/ 10047 w 4255001"/>
              <a:gd name="connsiteY0" fmla="*/ 0 h 6858000"/>
              <a:gd name="connsiteX1" fmla="*/ 1582133 w 4255001"/>
              <a:gd name="connsiteY1" fmla="*/ 0 h 6858000"/>
              <a:gd name="connsiteX2" fmla="*/ 4255001 w 4255001"/>
              <a:gd name="connsiteY2" fmla="*/ 3421116 h 6858000"/>
              <a:gd name="connsiteX3" fmla="*/ 4253144 w 4255001"/>
              <a:gd name="connsiteY3" fmla="*/ 3422567 h 6858000"/>
              <a:gd name="connsiteX4" fmla="*/ 4255000 w 4255001"/>
              <a:gd name="connsiteY4" fmla="*/ 3424018 h 6858000"/>
              <a:gd name="connsiteX5" fmla="*/ 1572143 w 4255001"/>
              <a:gd name="connsiteY5" fmla="*/ 6858000 h 6858000"/>
              <a:gd name="connsiteX6" fmla="*/ 0 w 4255001"/>
              <a:gd name="connsiteY6" fmla="*/ 6858000 h 6858000"/>
              <a:gd name="connsiteX7" fmla="*/ 2684020 w 4255001"/>
              <a:gd name="connsiteY7" fmla="*/ 3422531 h 6858000"/>
              <a:gd name="connsiteX8" fmla="*/ 10047 w 4255001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5001" h="6858000">
                <a:moveTo>
                  <a:pt x="10047" y="0"/>
                </a:moveTo>
                <a:lnTo>
                  <a:pt x="1582133" y="0"/>
                </a:lnTo>
                <a:lnTo>
                  <a:pt x="4255001" y="3421116"/>
                </a:lnTo>
                <a:lnTo>
                  <a:pt x="4253144" y="3422567"/>
                </a:lnTo>
                <a:lnTo>
                  <a:pt x="4255000" y="3424018"/>
                </a:lnTo>
                <a:lnTo>
                  <a:pt x="1572143" y="6858000"/>
                </a:lnTo>
                <a:lnTo>
                  <a:pt x="0" y="6858000"/>
                </a:lnTo>
                <a:lnTo>
                  <a:pt x="2684020" y="3422531"/>
                </a:lnTo>
                <a:lnTo>
                  <a:pt x="10047" y="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alpha val="5000"/>
                  </a:schemeClr>
                </a:gs>
                <a:gs pos="100000">
                  <a:schemeClr val="accent1">
                    <a:alpha val="50000"/>
                  </a:schemeClr>
                </a:gs>
              </a:gsLst>
              <a:lin ang="516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45" name="任意多边形: 形状 44"/>
          <p:cNvSpPr/>
          <p:nvPr>
            <p:custDataLst>
              <p:tags r:id="rId2"/>
            </p:custDataLst>
          </p:nvPr>
        </p:nvSpPr>
        <p:spPr>
          <a:xfrm>
            <a:off x="8102006" y="1"/>
            <a:ext cx="4088966" cy="6857998"/>
          </a:xfrm>
          <a:custGeom>
            <a:avLst/>
            <a:gdLst>
              <a:gd name="connsiteX0" fmla="*/ 0 w 4088966"/>
              <a:gd name="connsiteY0" fmla="*/ 0 h 6857998"/>
              <a:gd name="connsiteX1" fmla="*/ 1572086 w 4088966"/>
              <a:gd name="connsiteY1" fmla="*/ 0 h 6857998"/>
              <a:gd name="connsiteX2" fmla="*/ 4088966 w 4088966"/>
              <a:gd name="connsiteY2" fmla="*/ 3221459 h 6857998"/>
              <a:gd name="connsiteX3" fmla="*/ 4088966 w 4088966"/>
              <a:gd name="connsiteY3" fmla="*/ 3646538 h 6857998"/>
              <a:gd name="connsiteX4" fmla="*/ 1579958 w 4088966"/>
              <a:gd name="connsiteY4" fmla="*/ 6857997 h 6857998"/>
              <a:gd name="connsiteX5" fmla="*/ 7814 w 4088966"/>
              <a:gd name="connsiteY5" fmla="*/ 6857998 h 6857998"/>
              <a:gd name="connsiteX6" fmla="*/ 2682903 w 4088966"/>
              <a:gd name="connsiteY6" fmla="*/ 343396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8966" h="6857998">
                <a:moveTo>
                  <a:pt x="0" y="0"/>
                </a:moveTo>
                <a:lnTo>
                  <a:pt x="1572086" y="0"/>
                </a:lnTo>
                <a:lnTo>
                  <a:pt x="4088966" y="3221459"/>
                </a:lnTo>
                <a:lnTo>
                  <a:pt x="4088966" y="3646538"/>
                </a:lnTo>
                <a:lnTo>
                  <a:pt x="1579958" y="6857997"/>
                </a:lnTo>
                <a:lnTo>
                  <a:pt x="7814" y="6857998"/>
                </a:lnTo>
                <a:lnTo>
                  <a:pt x="2682903" y="343396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39" name="任意多边形: 形状 38"/>
          <p:cNvSpPr/>
          <p:nvPr>
            <p:custDataLst>
              <p:tags r:id="rId3"/>
            </p:custDataLst>
          </p:nvPr>
        </p:nvSpPr>
        <p:spPr>
          <a:xfrm>
            <a:off x="7385876" y="0"/>
            <a:ext cx="4255002" cy="6858000"/>
          </a:xfrm>
          <a:custGeom>
            <a:avLst/>
            <a:gdLst>
              <a:gd name="connsiteX0" fmla="*/ 10048 w 4255002"/>
              <a:gd name="connsiteY0" fmla="*/ 0 h 6858000"/>
              <a:gd name="connsiteX1" fmla="*/ 1582134 w 4255002"/>
              <a:gd name="connsiteY1" fmla="*/ 0 h 6858000"/>
              <a:gd name="connsiteX2" fmla="*/ 4255002 w 4255002"/>
              <a:gd name="connsiteY2" fmla="*/ 3421116 h 6858000"/>
              <a:gd name="connsiteX3" fmla="*/ 4253145 w 4255002"/>
              <a:gd name="connsiteY3" fmla="*/ 3422567 h 6858000"/>
              <a:gd name="connsiteX4" fmla="*/ 4255001 w 4255002"/>
              <a:gd name="connsiteY4" fmla="*/ 3424018 h 6858000"/>
              <a:gd name="connsiteX5" fmla="*/ 1572144 w 4255002"/>
              <a:gd name="connsiteY5" fmla="*/ 6858000 h 6858000"/>
              <a:gd name="connsiteX6" fmla="*/ 0 w 4255002"/>
              <a:gd name="connsiteY6" fmla="*/ 6857999 h 6858000"/>
              <a:gd name="connsiteX7" fmla="*/ 2684021 w 4255002"/>
              <a:gd name="connsiteY7" fmla="*/ 3422531 h 6858000"/>
              <a:gd name="connsiteX8" fmla="*/ 10048 w 4255002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5002" h="6858000">
                <a:moveTo>
                  <a:pt x="10048" y="0"/>
                </a:moveTo>
                <a:lnTo>
                  <a:pt x="1582134" y="0"/>
                </a:lnTo>
                <a:lnTo>
                  <a:pt x="4255002" y="3421116"/>
                </a:lnTo>
                <a:lnTo>
                  <a:pt x="4253145" y="3422567"/>
                </a:lnTo>
                <a:lnTo>
                  <a:pt x="4255001" y="3424018"/>
                </a:lnTo>
                <a:lnTo>
                  <a:pt x="1572144" y="6858000"/>
                </a:lnTo>
                <a:lnTo>
                  <a:pt x="0" y="6857999"/>
                </a:lnTo>
                <a:lnTo>
                  <a:pt x="2684021" y="3422531"/>
                </a:lnTo>
                <a:lnTo>
                  <a:pt x="10048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2" name="矩形 11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875665" y="5866130"/>
            <a:ext cx="179705" cy="179705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875665" y="6104255"/>
            <a:ext cx="179705" cy="179705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1123315" y="5866130"/>
            <a:ext cx="179705" cy="17970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123315" y="6104255"/>
            <a:ext cx="179705" cy="17970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1369695" y="6104255"/>
            <a:ext cx="179705" cy="179705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1616710" y="6104255"/>
            <a:ext cx="179705" cy="17970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0"/>
            </p:custDataLst>
          </p:nvPr>
        </p:nvSpPr>
        <p:spPr>
          <a:xfrm>
            <a:off x="792000" y="2653200"/>
            <a:ext cx="7632000" cy="1637610"/>
          </a:xfrm>
        </p:spPr>
        <p:txBody>
          <a:bodyPr wrap="square" anchor="t">
            <a:normAutofit/>
          </a:bodyPr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单击编辑母版标题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1"/>
            </p:custDataLst>
          </p:nvPr>
        </p:nvSpPr>
        <p:spPr>
          <a:xfrm>
            <a:off x="791845" y="1878965"/>
            <a:ext cx="7632700" cy="582930"/>
          </a:xfrm>
        </p:spPr>
        <p:txBody>
          <a:bodyPr wrap="square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3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5"/>
            </p:custDataLst>
          </p:nvPr>
        </p:nvSpPr>
        <p:spPr>
          <a:xfrm>
            <a:off x="867600" y="4363200"/>
            <a:ext cx="2880000" cy="576000"/>
          </a:xfrm>
          <a:prstGeom prst="chevron">
            <a:avLst>
              <a:gd name="adj" fmla="val 30157"/>
            </a:avLst>
          </a:prstGeom>
          <a:gradFill>
            <a:gsLst>
              <a:gs pos="0">
                <a:schemeClr val="accent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4800000" scaled="0"/>
          </a:gradFill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137600" y="853200"/>
            <a:ext cx="2779200" cy="925200"/>
          </a:xfrm>
        </p:spPr>
        <p:txBody>
          <a:bodyPr wrap="square" anchor="ctr">
            <a:normAutofit/>
          </a:bodyPr>
          <a:lstStyle>
            <a:lvl1pPr>
              <a:defRPr sz="6000"/>
            </a:lvl1pPr>
          </a:lstStyle>
          <a:p>
            <a:r>
              <a:rPr lang="zh-CN" altLang="en-US" dirty="0"/>
              <a:t>标题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矩形 3"/>
          <p:cNvSpPr>
            <a:spLocks noChangeAspect="1"/>
          </p:cNvSpPr>
          <p:nvPr>
            <p:custDataLst>
              <p:tags r:id="rId5"/>
            </p:custDataLst>
          </p:nvPr>
        </p:nvSpPr>
        <p:spPr>
          <a:xfrm flipH="1">
            <a:off x="10922635" y="1105535"/>
            <a:ext cx="179705" cy="179705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>
            <a:spLocks noChangeAspect="1"/>
          </p:cNvSpPr>
          <p:nvPr>
            <p:custDataLst>
              <p:tags r:id="rId6"/>
            </p:custDataLst>
          </p:nvPr>
        </p:nvSpPr>
        <p:spPr>
          <a:xfrm flipH="1">
            <a:off x="10922635" y="1343660"/>
            <a:ext cx="179705" cy="179705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>
            <a:spLocks noChangeAspect="1"/>
          </p:cNvSpPr>
          <p:nvPr>
            <p:custDataLst>
              <p:tags r:id="rId7"/>
            </p:custDataLst>
          </p:nvPr>
        </p:nvSpPr>
        <p:spPr>
          <a:xfrm flipH="1">
            <a:off x="10674985" y="1105535"/>
            <a:ext cx="179705" cy="17970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>
            <a:spLocks noChangeAspect="1"/>
          </p:cNvSpPr>
          <p:nvPr>
            <p:custDataLst>
              <p:tags r:id="rId8"/>
            </p:custDataLst>
          </p:nvPr>
        </p:nvSpPr>
        <p:spPr>
          <a:xfrm flipH="1">
            <a:off x="10674985" y="1343660"/>
            <a:ext cx="179705" cy="17970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>
            <a:spLocks noChangeAspect="1"/>
          </p:cNvSpPr>
          <p:nvPr>
            <p:custDataLst>
              <p:tags r:id="rId9"/>
            </p:custDataLst>
          </p:nvPr>
        </p:nvSpPr>
        <p:spPr>
          <a:xfrm flipH="1">
            <a:off x="10428605" y="1343660"/>
            <a:ext cx="179705" cy="179705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>
            <a:spLocks noChangeAspect="1"/>
          </p:cNvSpPr>
          <p:nvPr>
            <p:custDataLst>
              <p:tags r:id="rId10"/>
            </p:custDataLst>
          </p:nvPr>
        </p:nvSpPr>
        <p:spPr>
          <a:xfrm flipH="1">
            <a:off x="10181590" y="1343660"/>
            <a:ext cx="179705" cy="17970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任意多边形: 形状 33"/>
          <p:cNvSpPr/>
          <p:nvPr>
            <p:custDataLst>
              <p:tags r:id="rId1"/>
            </p:custDataLst>
          </p:nvPr>
        </p:nvSpPr>
        <p:spPr>
          <a:xfrm>
            <a:off x="1027" y="0"/>
            <a:ext cx="3393240" cy="6858000"/>
          </a:xfrm>
          <a:custGeom>
            <a:avLst/>
            <a:gdLst>
              <a:gd name="connsiteX0" fmla="*/ 0 w 3393240"/>
              <a:gd name="connsiteY0" fmla="*/ 0 h 6858000"/>
              <a:gd name="connsiteX1" fmla="*/ 720451 w 3393240"/>
              <a:gd name="connsiteY1" fmla="*/ 1 h 6858000"/>
              <a:gd name="connsiteX2" fmla="*/ 3393240 w 3393240"/>
              <a:gd name="connsiteY2" fmla="*/ 3421015 h 6858000"/>
              <a:gd name="connsiteX3" fmla="*/ 3391382 w 3393240"/>
              <a:gd name="connsiteY3" fmla="*/ 3422466 h 6858000"/>
              <a:gd name="connsiteX4" fmla="*/ 3393239 w 3393240"/>
              <a:gd name="connsiteY4" fmla="*/ 3423917 h 6858000"/>
              <a:gd name="connsiteX5" fmla="*/ 710239 w 3393240"/>
              <a:gd name="connsiteY5" fmla="*/ 6858000 h 6858000"/>
              <a:gd name="connsiteX6" fmla="*/ 0 w 3393240"/>
              <a:gd name="connsiteY6" fmla="*/ 6858000 h 6858000"/>
              <a:gd name="connsiteX7" fmla="*/ 0 w 3393240"/>
              <a:gd name="connsiteY7" fmla="*/ 5754817 h 6858000"/>
              <a:gd name="connsiteX8" fmla="*/ 1822233 w 3393240"/>
              <a:gd name="connsiteY8" fmla="*/ 3422467 h 6858000"/>
              <a:gd name="connsiteX9" fmla="*/ 0 w 3393240"/>
              <a:gd name="connsiteY9" fmla="*/ 1090115 h 6858000"/>
              <a:gd name="connsiteX10" fmla="*/ 0 w 3393240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93240" h="6858000">
                <a:moveTo>
                  <a:pt x="0" y="0"/>
                </a:moveTo>
                <a:lnTo>
                  <a:pt x="720451" y="1"/>
                </a:lnTo>
                <a:lnTo>
                  <a:pt x="3393240" y="3421015"/>
                </a:lnTo>
                <a:lnTo>
                  <a:pt x="3391382" y="3422466"/>
                </a:lnTo>
                <a:lnTo>
                  <a:pt x="3393239" y="3423917"/>
                </a:lnTo>
                <a:lnTo>
                  <a:pt x="710239" y="6858000"/>
                </a:lnTo>
                <a:lnTo>
                  <a:pt x="0" y="6858000"/>
                </a:lnTo>
                <a:lnTo>
                  <a:pt x="0" y="5754817"/>
                </a:lnTo>
                <a:lnTo>
                  <a:pt x="1822233" y="3422467"/>
                </a:lnTo>
                <a:lnTo>
                  <a:pt x="0" y="1090115"/>
                </a:lnTo>
                <a:lnTo>
                  <a:pt x="0" y="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alpha val="5000"/>
                  </a:schemeClr>
                </a:gs>
                <a:gs pos="100000">
                  <a:schemeClr val="accent1">
                    <a:alpha val="50000"/>
                  </a:schemeClr>
                </a:gs>
              </a:gsLst>
              <a:lin ang="516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40" name="任意多边形: 形状 39"/>
          <p:cNvSpPr/>
          <p:nvPr>
            <p:custDataLst>
              <p:tags r:id="rId2"/>
            </p:custDataLst>
          </p:nvPr>
        </p:nvSpPr>
        <p:spPr>
          <a:xfrm>
            <a:off x="319213" y="1"/>
            <a:ext cx="4253614" cy="6858000"/>
          </a:xfrm>
          <a:custGeom>
            <a:avLst/>
            <a:gdLst>
              <a:gd name="connsiteX0" fmla="*/ 0 w 4253614"/>
              <a:gd name="connsiteY0" fmla="*/ 0 h 6858000"/>
              <a:gd name="connsiteX1" fmla="*/ 1572141 w 4253614"/>
              <a:gd name="connsiteY1" fmla="*/ 0 h 6858000"/>
              <a:gd name="connsiteX2" fmla="*/ 4253613 w 4253614"/>
              <a:gd name="connsiteY2" fmla="*/ 3432127 h 6858000"/>
              <a:gd name="connsiteX3" fmla="*/ 4251756 w 4253614"/>
              <a:gd name="connsiteY3" fmla="*/ 3433579 h 6858000"/>
              <a:gd name="connsiteX4" fmla="*/ 4253614 w 4253614"/>
              <a:gd name="connsiteY4" fmla="*/ 3435029 h 6858000"/>
              <a:gd name="connsiteX5" fmla="*/ 1579296 w 4253614"/>
              <a:gd name="connsiteY5" fmla="*/ 6858000 h 6858000"/>
              <a:gd name="connsiteX6" fmla="*/ 7155 w 4253614"/>
              <a:gd name="connsiteY6" fmla="*/ 6857999 h 6858000"/>
              <a:gd name="connsiteX7" fmla="*/ 2682607 w 4253614"/>
              <a:gd name="connsiteY7" fmla="*/ 3433579 h 6858000"/>
              <a:gd name="connsiteX8" fmla="*/ 0 w 4253614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3614" h="6858000">
                <a:moveTo>
                  <a:pt x="0" y="0"/>
                </a:moveTo>
                <a:lnTo>
                  <a:pt x="1572141" y="0"/>
                </a:lnTo>
                <a:lnTo>
                  <a:pt x="4253613" y="3432127"/>
                </a:lnTo>
                <a:lnTo>
                  <a:pt x="4251756" y="3433579"/>
                </a:lnTo>
                <a:lnTo>
                  <a:pt x="4253614" y="3435029"/>
                </a:lnTo>
                <a:lnTo>
                  <a:pt x="1579296" y="6858000"/>
                </a:lnTo>
                <a:lnTo>
                  <a:pt x="7155" y="6857999"/>
                </a:lnTo>
                <a:lnTo>
                  <a:pt x="2682607" y="34335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37" name="任意多边形: 形状 36"/>
          <p:cNvSpPr/>
          <p:nvPr>
            <p:custDataLst>
              <p:tags r:id="rId3"/>
            </p:custDataLst>
          </p:nvPr>
        </p:nvSpPr>
        <p:spPr>
          <a:xfrm>
            <a:off x="1026" y="0"/>
            <a:ext cx="3856790" cy="6858000"/>
          </a:xfrm>
          <a:custGeom>
            <a:avLst/>
            <a:gdLst>
              <a:gd name="connsiteX0" fmla="*/ 1183999 w 3856790"/>
              <a:gd name="connsiteY0" fmla="*/ 0 h 6858000"/>
              <a:gd name="connsiteX1" fmla="*/ 3856790 w 3856790"/>
              <a:gd name="connsiteY1" fmla="*/ 3421016 h 6858000"/>
              <a:gd name="connsiteX2" fmla="*/ 3854932 w 3856790"/>
              <a:gd name="connsiteY2" fmla="*/ 3422467 h 6858000"/>
              <a:gd name="connsiteX3" fmla="*/ 3856789 w 3856790"/>
              <a:gd name="connsiteY3" fmla="*/ 3423919 h 6858000"/>
              <a:gd name="connsiteX4" fmla="*/ 1173791 w 3856790"/>
              <a:gd name="connsiteY4" fmla="*/ 6858000 h 6858000"/>
              <a:gd name="connsiteX5" fmla="*/ 0 w 3856790"/>
              <a:gd name="connsiteY5" fmla="*/ 6858000 h 6858000"/>
              <a:gd name="connsiteX6" fmla="*/ 0 w 3856790"/>
              <a:gd name="connsiteY6" fmla="*/ 6348134 h 6858000"/>
              <a:gd name="connsiteX7" fmla="*/ 2285782 w 3856790"/>
              <a:gd name="connsiteY7" fmla="*/ 3422467 h 6858000"/>
              <a:gd name="connsiteX8" fmla="*/ 0 w 3856790"/>
              <a:gd name="connsiteY8" fmla="*/ 496800 h 6858000"/>
              <a:gd name="connsiteX9" fmla="*/ 0 w 3856790"/>
              <a:gd name="connsiteY9" fmla="*/ 1 h 6858000"/>
              <a:gd name="connsiteX10" fmla="*/ 1183999 w 3856790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56790" h="6858000">
                <a:moveTo>
                  <a:pt x="1183999" y="0"/>
                </a:moveTo>
                <a:lnTo>
                  <a:pt x="3856790" y="3421016"/>
                </a:lnTo>
                <a:lnTo>
                  <a:pt x="3854932" y="3422467"/>
                </a:lnTo>
                <a:lnTo>
                  <a:pt x="3856789" y="3423919"/>
                </a:lnTo>
                <a:lnTo>
                  <a:pt x="1173791" y="6858000"/>
                </a:lnTo>
                <a:lnTo>
                  <a:pt x="0" y="6858000"/>
                </a:lnTo>
                <a:lnTo>
                  <a:pt x="0" y="6348134"/>
                </a:lnTo>
                <a:lnTo>
                  <a:pt x="2285782" y="3422467"/>
                </a:lnTo>
                <a:lnTo>
                  <a:pt x="0" y="496800"/>
                </a:lnTo>
                <a:lnTo>
                  <a:pt x="0" y="1"/>
                </a:lnTo>
                <a:lnTo>
                  <a:pt x="1183999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7" name="矩形 6"/>
          <p:cNvSpPr>
            <a:spLocks noChangeAspect="1"/>
          </p:cNvSpPr>
          <p:nvPr>
            <p:custDataLst>
              <p:tags r:id="rId4"/>
            </p:custDataLst>
          </p:nvPr>
        </p:nvSpPr>
        <p:spPr>
          <a:xfrm flipH="1">
            <a:off x="11382893" y="5866374"/>
            <a:ext cx="180000" cy="18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>
            <a:spLocks noChangeAspect="1"/>
          </p:cNvSpPr>
          <p:nvPr>
            <p:custDataLst>
              <p:tags r:id="rId5"/>
            </p:custDataLst>
          </p:nvPr>
        </p:nvSpPr>
        <p:spPr>
          <a:xfrm flipH="1">
            <a:off x="11382893" y="6104504"/>
            <a:ext cx="180000" cy="18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>
            <a:spLocks noChangeAspect="1"/>
          </p:cNvSpPr>
          <p:nvPr>
            <p:custDataLst>
              <p:tags r:id="rId6"/>
            </p:custDataLst>
          </p:nvPr>
        </p:nvSpPr>
        <p:spPr>
          <a:xfrm flipH="1">
            <a:off x="11135238" y="5866374"/>
            <a:ext cx="180000" cy="18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>
            <a:spLocks noChangeAspect="1"/>
          </p:cNvSpPr>
          <p:nvPr>
            <p:custDataLst>
              <p:tags r:id="rId7"/>
            </p:custDataLst>
          </p:nvPr>
        </p:nvSpPr>
        <p:spPr>
          <a:xfrm flipH="1">
            <a:off x="11135238" y="6104504"/>
            <a:ext cx="180000" cy="18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>
            <a:spLocks noChangeAspect="1"/>
          </p:cNvSpPr>
          <p:nvPr>
            <p:custDataLst>
              <p:tags r:id="rId8"/>
            </p:custDataLst>
          </p:nvPr>
        </p:nvSpPr>
        <p:spPr>
          <a:xfrm flipH="1">
            <a:off x="10888956" y="6104504"/>
            <a:ext cx="180000" cy="18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>
            <a:spLocks noChangeAspect="1"/>
          </p:cNvSpPr>
          <p:nvPr>
            <p:custDataLst>
              <p:tags r:id="rId9"/>
            </p:custDataLst>
          </p:nvPr>
        </p:nvSpPr>
        <p:spPr>
          <a:xfrm flipH="1">
            <a:off x="10641837" y="6104504"/>
            <a:ext cx="180000" cy="18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0"/>
            </p:custDataLst>
          </p:nvPr>
        </p:nvSpPr>
        <p:spPr>
          <a:xfrm flipH="1">
            <a:off x="5564051" y="3197355"/>
            <a:ext cx="2484000" cy="18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5436000" y="3600000"/>
            <a:ext cx="6534000" cy="2055600"/>
          </a:xfrm>
        </p:spPr>
        <p:txBody>
          <a:bodyPr wrap="square" anchor="t">
            <a:normAutofit/>
          </a:bodyPr>
          <a:lstStyle>
            <a:lvl1pPr algn="l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12"/>
            </p:custDataLst>
          </p:nvPr>
        </p:nvSpPr>
        <p:spPr>
          <a:xfrm>
            <a:off x="5436000" y="2005200"/>
            <a:ext cx="3895200" cy="831600"/>
          </a:xfrm>
        </p:spPr>
        <p:txBody>
          <a:bodyPr wrap="none" anchor="b">
            <a:normAutofit/>
          </a:bodyPr>
          <a:lstStyle>
            <a:lvl1pPr marL="0" indent="0" algn="l">
              <a:buNone/>
              <a:defRPr sz="48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节编号</a:t>
            </a:r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3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4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2025/11/19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任意多边形: 形状 31"/>
          <p:cNvSpPr/>
          <p:nvPr>
            <p:custDataLst>
              <p:tags r:id="rId1"/>
            </p:custDataLst>
          </p:nvPr>
        </p:nvSpPr>
        <p:spPr>
          <a:xfrm>
            <a:off x="1710632" y="0"/>
            <a:ext cx="4326440" cy="6857999"/>
          </a:xfrm>
          <a:custGeom>
            <a:avLst/>
            <a:gdLst>
              <a:gd name="connsiteX0" fmla="*/ 2601428 w 4326440"/>
              <a:gd name="connsiteY0" fmla="*/ 0 h 6857999"/>
              <a:gd name="connsiteX1" fmla="*/ 4173514 w 4326440"/>
              <a:gd name="connsiteY1" fmla="*/ 0 h 6857999"/>
              <a:gd name="connsiteX2" fmla="*/ 1570981 w 4326440"/>
              <a:gd name="connsiteY2" fmla="*/ 3331090 h 6857999"/>
              <a:gd name="connsiteX3" fmla="*/ 4326440 w 4326440"/>
              <a:gd name="connsiteY3" fmla="*/ 6857999 h 6857999"/>
              <a:gd name="connsiteX4" fmla="*/ 2754297 w 4326440"/>
              <a:gd name="connsiteY4" fmla="*/ 6857999 h 6857999"/>
              <a:gd name="connsiteX5" fmla="*/ 1 w 4326440"/>
              <a:gd name="connsiteY5" fmla="*/ 3332577 h 6857999"/>
              <a:gd name="connsiteX6" fmla="*/ 1858 w 4326440"/>
              <a:gd name="connsiteY6" fmla="*/ 3331127 h 6857999"/>
              <a:gd name="connsiteX7" fmla="*/ 0 w 4326440"/>
              <a:gd name="connsiteY7" fmla="*/ 3329676 h 6857999"/>
              <a:gd name="connsiteX8" fmla="*/ 2601428 w 4326440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26440" h="6857999">
                <a:moveTo>
                  <a:pt x="2601428" y="0"/>
                </a:moveTo>
                <a:lnTo>
                  <a:pt x="4173514" y="0"/>
                </a:lnTo>
                <a:lnTo>
                  <a:pt x="1570981" y="3331090"/>
                </a:lnTo>
                <a:lnTo>
                  <a:pt x="4326440" y="6857999"/>
                </a:lnTo>
                <a:lnTo>
                  <a:pt x="2754297" y="6857999"/>
                </a:lnTo>
                <a:lnTo>
                  <a:pt x="1" y="3332577"/>
                </a:lnTo>
                <a:lnTo>
                  <a:pt x="1858" y="3331127"/>
                </a:lnTo>
                <a:lnTo>
                  <a:pt x="0" y="3329676"/>
                </a:lnTo>
                <a:lnTo>
                  <a:pt x="2601428" y="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alpha val="5000"/>
                  </a:schemeClr>
                </a:gs>
                <a:gs pos="100000">
                  <a:schemeClr val="accent1">
                    <a:alpha val="50000"/>
                  </a:schemeClr>
                </a:gs>
              </a:gsLst>
              <a:lin ang="516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35" name="任意多边形: 形状 34"/>
          <p:cNvSpPr/>
          <p:nvPr>
            <p:custDataLst>
              <p:tags r:id="rId2"/>
            </p:custDataLst>
          </p:nvPr>
        </p:nvSpPr>
        <p:spPr>
          <a:xfrm>
            <a:off x="532072" y="0"/>
            <a:ext cx="4317512" cy="6857999"/>
          </a:xfrm>
          <a:custGeom>
            <a:avLst/>
            <a:gdLst>
              <a:gd name="connsiteX0" fmla="*/ 2610358 w 4317512"/>
              <a:gd name="connsiteY0" fmla="*/ 0 h 6857999"/>
              <a:gd name="connsiteX1" fmla="*/ 4182444 w 4317512"/>
              <a:gd name="connsiteY1" fmla="*/ 1 h 6857999"/>
              <a:gd name="connsiteX2" fmla="*/ 1570981 w 4317512"/>
              <a:gd name="connsiteY2" fmla="*/ 3342521 h 6857999"/>
              <a:gd name="connsiteX3" fmla="*/ 4317512 w 4317512"/>
              <a:gd name="connsiteY3" fmla="*/ 6857999 h 6857999"/>
              <a:gd name="connsiteX4" fmla="*/ 2745367 w 4317512"/>
              <a:gd name="connsiteY4" fmla="*/ 6857999 h 6857999"/>
              <a:gd name="connsiteX5" fmla="*/ 1 w 4317512"/>
              <a:gd name="connsiteY5" fmla="*/ 3344008 h 6857999"/>
              <a:gd name="connsiteX6" fmla="*/ 1858 w 4317512"/>
              <a:gd name="connsiteY6" fmla="*/ 3342558 h 6857999"/>
              <a:gd name="connsiteX7" fmla="*/ 0 w 4317512"/>
              <a:gd name="connsiteY7" fmla="*/ 3341106 h 6857999"/>
              <a:gd name="connsiteX8" fmla="*/ 2610358 w 4317512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17512" h="6857999">
                <a:moveTo>
                  <a:pt x="2610358" y="0"/>
                </a:moveTo>
                <a:lnTo>
                  <a:pt x="4182444" y="1"/>
                </a:lnTo>
                <a:lnTo>
                  <a:pt x="1570981" y="3342521"/>
                </a:lnTo>
                <a:lnTo>
                  <a:pt x="4317512" y="6857999"/>
                </a:lnTo>
                <a:lnTo>
                  <a:pt x="2745367" y="6857999"/>
                </a:lnTo>
                <a:lnTo>
                  <a:pt x="1" y="3344008"/>
                </a:lnTo>
                <a:lnTo>
                  <a:pt x="1858" y="3342558"/>
                </a:lnTo>
                <a:lnTo>
                  <a:pt x="0" y="3341106"/>
                </a:lnTo>
                <a:lnTo>
                  <a:pt x="2610358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38" name="任意多边形: 形状 37"/>
          <p:cNvSpPr/>
          <p:nvPr>
            <p:custDataLst>
              <p:tags r:id="rId3"/>
            </p:custDataLst>
          </p:nvPr>
        </p:nvSpPr>
        <p:spPr>
          <a:xfrm>
            <a:off x="1247082" y="0"/>
            <a:ext cx="4326440" cy="6857999"/>
          </a:xfrm>
          <a:custGeom>
            <a:avLst/>
            <a:gdLst>
              <a:gd name="connsiteX0" fmla="*/ 2601429 w 4326440"/>
              <a:gd name="connsiteY0" fmla="*/ 0 h 6857999"/>
              <a:gd name="connsiteX1" fmla="*/ 4173514 w 4326440"/>
              <a:gd name="connsiteY1" fmla="*/ 0 h 6857999"/>
              <a:gd name="connsiteX2" fmla="*/ 1570981 w 4326440"/>
              <a:gd name="connsiteY2" fmla="*/ 3331090 h 6857999"/>
              <a:gd name="connsiteX3" fmla="*/ 4326440 w 4326440"/>
              <a:gd name="connsiteY3" fmla="*/ 6857999 h 6857999"/>
              <a:gd name="connsiteX4" fmla="*/ 2754297 w 4326440"/>
              <a:gd name="connsiteY4" fmla="*/ 6857999 h 6857999"/>
              <a:gd name="connsiteX5" fmla="*/ 1 w 4326440"/>
              <a:gd name="connsiteY5" fmla="*/ 3332577 h 6857999"/>
              <a:gd name="connsiteX6" fmla="*/ 1857 w 4326440"/>
              <a:gd name="connsiteY6" fmla="*/ 3331127 h 6857999"/>
              <a:gd name="connsiteX7" fmla="*/ 0 w 4326440"/>
              <a:gd name="connsiteY7" fmla="*/ 3329676 h 6857999"/>
              <a:gd name="connsiteX8" fmla="*/ 2601429 w 4326440"/>
              <a:gd name="connsiteY8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26440" h="6857999">
                <a:moveTo>
                  <a:pt x="2601429" y="0"/>
                </a:moveTo>
                <a:lnTo>
                  <a:pt x="4173514" y="0"/>
                </a:lnTo>
                <a:lnTo>
                  <a:pt x="1570981" y="3331090"/>
                </a:lnTo>
                <a:lnTo>
                  <a:pt x="4326440" y="6857999"/>
                </a:lnTo>
                <a:lnTo>
                  <a:pt x="2754297" y="6857999"/>
                </a:lnTo>
                <a:lnTo>
                  <a:pt x="1" y="3332577"/>
                </a:lnTo>
                <a:lnTo>
                  <a:pt x="1857" y="3331127"/>
                </a:lnTo>
                <a:lnTo>
                  <a:pt x="0" y="3329676"/>
                </a:lnTo>
                <a:lnTo>
                  <a:pt x="2601429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7" name="矩形 6"/>
          <p:cNvSpPr>
            <a:spLocks noChangeAspect="1"/>
          </p:cNvSpPr>
          <p:nvPr>
            <p:custDataLst>
              <p:tags r:id="rId4"/>
            </p:custDataLst>
          </p:nvPr>
        </p:nvSpPr>
        <p:spPr>
          <a:xfrm flipH="1">
            <a:off x="11382893" y="5866374"/>
            <a:ext cx="180000" cy="18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>
            <a:spLocks noChangeAspect="1"/>
          </p:cNvSpPr>
          <p:nvPr>
            <p:custDataLst>
              <p:tags r:id="rId5"/>
            </p:custDataLst>
          </p:nvPr>
        </p:nvSpPr>
        <p:spPr>
          <a:xfrm flipH="1">
            <a:off x="11382893" y="6104504"/>
            <a:ext cx="180000" cy="18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>
            <a:spLocks noChangeAspect="1"/>
          </p:cNvSpPr>
          <p:nvPr>
            <p:custDataLst>
              <p:tags r:id="rId6"/>
            </p:custDataLst>
          </p:nvPr>
        </p:nvSpPr>
        <p:spPr>
          <a:xfrm flipH="1">
            <a:off x="11135238" y="5866374"/>
            <a:ext cx="180000" cy="18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>
            <a:spLocks noChangeAspect="1"/>
          </p:cNvSpPr>
          <p:nvPr>
            <p:custDataLst>
              <p:tags r:id="rId7"/>
            </p:custDataLst>
          </p:nvPr>
        </p:nvSpPr>
        <p:spPr>
          <a:xfrm flipH="1">
            <a:off x="11135238" y="6104504"/>
            <a:ext cx="180000" cy="18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>
            <a:spLocks noChangeAspect="1"/>
          </p:cNvSpPr>
          <p:nvPr>
            <p:custDataLst>
              <p:tags r:id="rId8"/>
            </p:custDataLst>
          </p:nvPr>
        </p:nvSpPr>
        <p:spPr>
          <a:xfrm flipH="1">
            <a:off x="10888956" y="6104504"/>
            <a:ext cx="180000" cy="18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>
            <a:spLocks noChangeAspect="1"/>
          </p:cNvSpPr>
          <p:nvPr>
            <p:custDataLst>
              <p:tags r:id="rId9"/>
            </p:custDataLst>
          </p:nvPr>
        </p:nvSpPr>
        <p:spPr>
          <a:xfrm flipH="1">
            <a:off x="10641837" y="6104504"/>
            <a:ext cx="180000" cy="18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0"/>
            </p:custDataLst>
          </p:nvPr>
        </p:nvSpPr>
        <p:spPr>
          <a:xfrm>
            <a:off x="4593600" y="2671200"/>
            <a:ext cx="5997600" cy="1548000"/>
          </a:xfrm>
        </p:spPr>
        <p:txBody>
          <a:bodyPr wrap="square" anchor="t">
            <a:normAutofit/>
          </a:bodyPr>
          <a:lstStyle>
            <a:lvl1pPr algn="r">
              <a:lnSpc>
                <a:spcPct val="100000"/>
              </a:lnSpc>
              <a:defRPr sz="6600"/>
            </a:lvl1pPr>
          </a:lstStyle>
          <a:p>
            <a:r>
              <a:rPr lang="zh-CN" altLang="en-US" dirty="0"/>
              <a:t>编辑母版标题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1"/>
            </p:custDataLst>
          </p:nvPr>
        </p:nvSpPr>
        <p:spPr>
          <a:xfrm>
            <a:off x="4594225" y="1918970"/>
            <a:ext cx="5996940" cy="521970"/>
          </a:xfrm>
        </p:spPr>
        <p:txBody>
          <a:bodyPr wrap="square" anchor="b">
            <a:normAutofit/>
          </a:bodyPr>
          <a:lstStyle>
            <a:lvl1pPr marL="0" indent="0" algn="r">
              <a:lnSpc>
                <a:spcPct val="100000"/>
              </a:lnSpc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5"/>
            </p:custDataLst>
          </p:nvPr>
        </p:nvSpPr>
        <p:spPr>
          <a:xfrm flipH="1">
            <a:off x="7650000" y="4446000"/>
            <a:ext cx="2851200" cy="576000"/>
          </a:xfrm>
          <a:prstGeom prst="chevron">
            <a:avLst>
              <a:gd name="adj" fmla="val 36771"/>
            </a:avLst>
          </a:prstGeom>
          <a:gradFill>
            <a:gsLst>
              <a:gs pos="0">
                <a:schemeClr val="accent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4800000" scaled="0"/>
          </a:gradFill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2025/11/19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64.xml"/><Relationship Id="rId18" Type="http://schemas.openxmlformats.org/officeDocument/2006/relationships/tags" Target="../tags/tag6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68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6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6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126.xml"/><Relationship Id="rId18" Type="http://schemas.openxmlformats.org/officeDocument/2006/relationships/tags" Target="../tags/tag131.xml"/><Relationship Id="rId26" Type="http://schemas.openxmlformats.org/officeDocument/2006/relationships/tags" Target="../tags/tag139.xml"/><Relationship Id="rId3" Type="http://schemas.openxmlformats.org/officeDocument/2006/relationships/slideLayout" Target="../slideLayouts/slideLayout25.xml"/><Relationship Id="rId21" Type="http://schemas.openxmlformats.org/officeDocument/2006/relationships/tags" Target="../tags/tag134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tags" Target="../tags/tag130.xml"/><Relationship Id="rId25" Type="http://schemas.openxmlformats.org/officeDocument/2006/relationships/tags" Target="../tags/tag138.xml"/><Relationship Id="rId2" Type="http://schemas.openxmlformats.org/officeDocument/2006/relationships/slideLayout" Target="../slideLayouts/slideLayout24.xml"/><Relationship Id="rId16" Type="http://schemas.openxmlformats.org/officeDocument/2006/relationships/tags" Target="../tags/tag129.xml"/><Relationship Id="rId20" Type="http://schemas.openxmlformats.org/officeDocument/2006/relationships/tags" Target="../tags/tag13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tags" Target="../tags/tag137.xml"/><Relationship Id="rId5" Type="http://schemas.openxmlformats.org/officeDocument/2006/relationships/slideLayout" Target="../slideLayouts/slideLayout27.xml"/><Relationship Id="rId15" Type="http://schemas.openxmlformats.org/officeDocument/2006/relationships/tags" Target="../tags/tag128.xml"/><Relationship Id="rId23" Type="http://schemas.openxmlformats.org/officeDocument/2006/relationships/tags" Target="../tags/tag136.xml"/><Relationship Id="rId10" Type="http://schemas.openxmlformats.org/officeDocument/2006/relationships/slideLayout" Target="../slideLayouts/slideLayout32.xml"/><Relationship Id="rId19" Type="http://schemas.openxmlformats.org/officeDocument/2006/relationships/tags" Target="../tags/tag1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127.xml"/><Relationship Id="rId22" Type="http://schemas.openxmlformats.org/officeDocument/2006/relationships/tags" Target="../tags/tag1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任意多边形: 形状 27"/>
          <p:cNvSpPr/>
          <p:nvPr>
            <p:custDataLst>
              <p:tags r:id="rId13"/>
            </p:custDataLst>
          </p:nvPr>
        </p:nvSpPr>
        <p:spPr>
          <a:xfrm>
            <a:off x="6917887" y="2"/>
            <a:ext cx="2686050" cy="6858000"/>
          </a:xfrm>
          <a:custGeom>
            <a:avLst/>
            <a:gdLst>
              <a:gd name="connsiteX0" fmla="*/ 23 w 4230"/>
              <a:gd name="connsiteY0" fmla="*/ 10800 h 10800"/>
              <a:gd name="connsiteX1" fmla="*/ 4230 w 4230"/>
              <a:gd name="connsiteY1" fmla="*/ 5414 h 10800"/>
              <a:gd name="connsiteX2" fmla="*/ 0 w 4230"/>
              <a:gd name="connsiteY2" fmla="*/ 0 h 1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30" h="10800">
                <a:moveTo>
                  <a:pt x="23" y="10800"/>
                </a:moveTo>
                <a:lnTo>
                  <a:pt x="4230" y="5414"/>
                </a:lnTo>
                <a:lnTo>
                  <a:pt x="0" y="0"/>
                </a:lnTo>
              </a:path>
            </a:pathLst>
          </a:custGeom>
          <a:noFill/>
          <a:ln>
            <a:gradFill>
              <a:gsLst>
                <a:gs pos="0">
                  <a:schemeClr val="accent1">
                    <a:alpha val="3000"/>
                  </a:schemeClr>
                </a:gs>
                <a:gs pos="100000">
                  <a:schemeClr val="accent1">
                    <a:alpha val="8000"/>
                  </a:schemeClr>
                </a:gs>
              </a:gsLst>
              <a:lin ang="516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/>
          </a:p>
        </p:txBody>
      </p:sp>
      <p:sp>
        <p:nvSpPr>
          <p:cNvPr id="31" name="任意多边形: 形状 30"/>
          <p:cNvSpPr/>
          <p:nvPr>
            <p:custDataLst>
              <p:tags r:id="rId14"/>
            </p:custDataLst>
          </p:nvPr>
        </p:nvSpPr>
        <p:spPr>
          <a:xfrm>
            <a:off x="7916756" y="0"/>
            <a:ext cx="4124960" cy="6858000"/>
          </a:xfrm>
          <a:custGeom>
            <a:avLst/>
            <a:gdLst>
              <a:gd name="connsiteX0" fmla="*/ 2249 w 6496"/>
              <a:gd name="connsiteY0" fmla="*/ 0 h 10800"/>
              <a:gd name="connsiteX1" fmla="*/ 6496 w 6496"/>
              <a:gd name="connsiteY1" fmla="*/ 5436 h 10800"/>
              <a:gd name="connsiteX2" fmla="*/ 6492 w 6496"/>
              <a:gd name="connsiteY2" fmla="*/ 5438 h 10800"/>
              <a:gd name="connsiteX3" fmla="*/ 6496 w 6496"/>
              <a:gd name="connsiteY3" fmla="*/ 5441 h 10800"/>
              <a:gd name="connsiteX4" fmla="*/ 2309 w 6496"/>
              <a:gd name="connsiteY4" fmla="*/ 10800 h 10800"/>
              <a:gd name="connsiteX5" fmla="*/ 26 w 6496"/>
              <a:gd name="connsiteY5" fmla="*/ 10800 h 10800"/>
              <a:gd name="connsiteX6" fmla="*/ 4230 w 6496"/>
              <a:gd name="connsiteY6" fmla="*/ 5420 h 10800"/>
              <a:gd name="connsiteX7" fmla="*/ 4226 w 6496"/>
              <a:gd name="connsiteY7" fmla="*/ 5417 h 10800"/>
              <a:gd name="connsiteX8" fmla="*/ 4230 w 6496"/>
              <a:gd name="connsiteY8" fmla="*/ 5414 h 10800"/>
              <a:gd name="connsiteX9" fmla="*/ 0 w 6496"/>
              <a:gd name="connsiteY9" fmla="*/ 0 h 1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96" h="10800">
                <a:moveTo>
                  <a:pt x="2249" y="0"/>
                </a:moveTo>
                <a:lnTo>
                  <a:pt x="6496" y="5436"/>
                </a:lnTo>
                <a:lnTo>
                  <a:pt x="6492" y="5438"/>
                </a:lnTo>
                <a:lnTo>
                  <a:pt x="6496" y="5441"/>
                </a:lnTo>
                <a:lnTo>
                  <a:pt x="2309" y="10800"/>
                </a:lnTo>
                <a:lnTo>
                  <a:pt x="26" y="10800"/>
                </a:lnTo>
                <a:lnTo>
                  <a:pt x="4230" y="5420"/>
                </a:lnTo>
                <a:lnTo>
                  <a:pt x="4226" y="5417"/>
                </a:lnTo>
                <a:lnTo>
                  <a:pt x="4230" y="5414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chemeClr val="accent1">
                  <a:alpha val="3000"/>
                </a:schemeClr>
              </a:gs>
              <a:gs pos="80000">
                <a:schemeClr val="accent1">
                  <a:alpha val="3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2" name="矩形 11"/>
          <p:cNvSpPr>
            <a:spLocks noChangeAspect="1"/>
          </p:cNvSpPr>
          <p:nvPr>
            <p:custDataLst>
              <p:tags r:id="rId15"/>
            </p:custDataLst>
          </p:nvPr>
        </p:nvSpPr>
        <p:spPr>
          <a:xfrm>
            <a:off x="295210" y="6205991"/>
            <a:ext cx="180000" cy="18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>
            <a:spLocks noChangeAspect="1"/>
          </p:cNvSpPr>
          <p:nvPr>
            <p:custDataLst>
              <p:tags r:id="rId16"/>
            </p:custDataLst>
          </p:nvPr>
        </p:nvSpPr>
        <p:spPr>
          <a:xfrm>
            <a:off x="295210" y="6444121"/>
            <a:ext cx="180000" cy="18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>
            <a:spLocks noChangeAspect="1"/>
          </p:cNvSpPr>
          <p:nvPr>
            <p:custDataLst>
              <p:tags r:id="rId17"/>
            </p:custDataLst>
          </p:nvPr>
        </p:nvSpPr>
        <p:spPr>
          <a:xfrm>
            <a:off x="542865" y="6205991"/>
            <a:ext cx="180000" cy="18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>
            <a:spLocks noChangeAspect="1"/>
          </p:cNvSpPr>
          <p:nvPr>
            <p:custDataLst>
              <p:tags r:id="rId18"/>
            </p:custDataLst>
          </p:nvPr>
        </p:nvSpPr>
        <p:spPr>
          <a:xfrm>
            <a:off x="542865" y="6444121"/>
            <a:ext cx="180000" cy="18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>
            <a:spLocks noChangeAspect="1"/>
          </p:cNvSpPr>
          <p:nvPr>
            <p:custDataLst>
              <p:tags r:id="rId19"/>
            </p:custDataLst>
          </p:nvPr>
        </p:nvSpPr>
        <p:spPr>
          <a:xfrm>
            <a:off x="789147" y="6444121"/>
            <a:ext cx="180000" cy="18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>
            <a:spLocks noChangeAspect="1"/>
          </p:cNvSpPr>
          <p:nvPr>
            <p:custDataLst>
              <p:tags r:id="rId20"/>
            </p:custDataLst>
          </p:nvPr>
        </p:nvSpPr>
        <p:spPr>
          <a:xfrm>
            <a:off x="1036266" y="6444121"/>
            <a:ext cx="180000" cy="18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32.xml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2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tags" Target="../tags/tag264.xml"/><Relationship Id="rId1" Type="http://schemas.openxmlformats.org/officeDocument/2006/relationships/tags" Target="../tags/tag26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slide" Target="slide17.xml"/><Relationship Id="rId3" Type="http://schemas.openxmlformats.org/officeDocument/2006/relationships/tags" Target="../tags/tag267.xml"/><Relationship Id="rId7" Type="http://schemas.openxmlformats.org/officeDocument/2006/relationships/slideLayout" Target="../slideLayouts/slideLayout29.xml"/><Relationship Id="rId12" Type="http://schemas.openxmlformats.org/officeDocument/2006/relationships/slide" Target="slide12.xml"/><Relationship Id="rId2" Type="http://schemas.openxmlformats.org/officeDocument/2006/relationships/tags" Target="../tags/tag266.xml"/><Relationship Id="rId1" Type="http://schemas.openxmlformats.org/officeDocument/2006/relationships/tags" Target="../tags/tag265.xml"/><Relationship Id="rId6" Type="http://schemas.openxmlformats.org/officeDocument/2006/relationships/tags" Target="../tags/tag270.xml"/><Relationship Id="rId11" Type="http://schemas.openxmlformats.org/officeDocument/2006/relationships/image" Target="../media/image22.jpeg"/><Relationship Id="rId5" Type="http://schemas.openxmlformats.org/officeDocument/2006/relationships/tags" Target="../tags/tag269.xml"/><Relationship Id="rId10" Type="http://schemas.openxmlformats.org/officeDocument/2006/relationships/image" Target="../media/image21.jpeg"/><Relationship Id="rId4" Type="http://schemas.openxmlformats.org/officeDocument/2006/relationships/tags" Target="../tags/tag268.xml"/><Relationship Id="rId9" Type="http://schemas.openxmlformats.org/officeDocument/2006/relationships/image" Target="../media/image20.jpeg"/><Relationship Id="rId1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272.xml"/><Relationship Id="rId1" Type="http://schemas.openxmlformats.org/officeDocument/2006/relationships/tags" Target="../tags/tag271.xml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73.xml"/><Relationship Id="rId6" Type="http://schemas.openxmlformats.org/officeDocument/2006/relationships/image" Target="../media/image26.emf"/><Relationship Id="rId5" Type="http://schemas.openxmlformats.org/officeDocument/2006/relationships/customXml" Target="../ink/ink1.xml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1.emf"/><Relationship Id="rId4" Type="http://schemas.openxmlformats.org/officeDocument/2006/relationships/customXml" Target="../ink/ink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275.xml"/><Relationship Id="rId1" Type="http://schemas.openxmlformats.org/officeDocument/2006/relationships/tags" Target="../tags/tag274.xml"/><Relationship Id="rId6" Type="http://schemas.openxmlformats.org/officeDocument/2006/relationships/slide" Target="slide11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tags" Target="../tags/tag277.xml"/><Relationship Id="rId1" Type="http://schemas.openxmlformats.org/officeDocument/2006/relationships/tags" Target="../tags/tag276.xml"/><Relationship Id="rId6" Type="http://schemas.openxmlformats.org/officeDocument/2006/relationships/image" Target="../media/image37.emf"/><Relationship Id="rId5" Type="http://schemas.openxmlformats.org/officeDocument/2006/relationships/customXml" Target="../ink/ink4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85.xml"/><Relationship Id="rId13" Type="http://schemas.openxmlformats.org/officeDocument/2006/relationships/image" Target="../media/image40.png"/><Relationship Id="rId18" Type="http://schemas.openxmlformats.org/officeDocument/2006/relationships/image" Target="../media/image44.png"/><Relationship Id="rId3" Type="http://schemas.openxmlformats.org/officeDocument/2006/relationships/tags" Target="../tags/tag280.xml"/><Relationship Id="rId21" Type="http://schemas.openxmlformats.org/officeDocument/2006/relationships/customXml" Target="../ink/ink5.xml"/><Relationship Id="rId7" Type="http://schemas.openxmlformats.org/officeDocument/2006/relationships/tags" Target="../tags/tag284.xml"/><Relationship Id="rId12" Type="http://schemas.openxmlformats.org/officeDocument/2006/relationships/image" Target="../media/image39.jpeg"/><Relationship Id="rId17" Type="http://schemas.openxmlformats.org/officeDocument/2006/relationships/image" Target="../media/image43.png"/><Relationship Id="rId2" Type="http://schemas.openxmlformats.org/officeDocument/2006/relationships/tags" Target="../tags/tag279.xml"/><Relationship Id="rId16" Type="http://schemas.openxmlformats.org/officeDocument/2006/relationships/image" Target="../media/image42.jpeg"/><Relationship Id="rId20" Type="http://schemas.openxmlformats.org/officeDocument/2006/relationships/slide" Target="slide21.xml"/><Relationship Id="rId1" Type="http://schemas.openxmlformats.org/officeDocument/2006/relationships/tags" Target="../tags/tag278.xml"/><Relationship Id="rId6" Type="http://schemas.openxmlformats.org/officeDocument/2006/relationships/tags" Target="../tags/tag283.xml"/><Relationship Id="rId11" Type="http://schemas.openxmlformats.org/officeDocument/2006/relationships/image" Target="../media/image38.jpeg"/><Relationship Id="rId5" Type="http://schemas.openxmlformats.org/officeDocument/2006/relationships/tags" Target="../tags/tag282.xml"/><Relationship Id="rId15" Type="http://schemas.openxmlformats.org/officeDocument/2006/relationships/image" Target="../media/image41.png"/><Relationship Id="rId10" Type="http://schemas.openxmlformats.org/officeDocument/2006/relationships/slideLayout" Target="../slideLayouts/slideLayout29.xml"/><Relationship Id="rId19" Type="http://schemas.openxmlformats.org/officeDocument/2006/relationships/image" Target="../media/image45.jpeg"/><Relationship Id="rId4" Type="http://schemas.openxmlformats.org/officeDocument/2006/relationships/tags" Target="../tags/tag281.xml"/><Relationship Id="rId9" Type="http://schemas.openxmlformats.org/officeDocument/2006/relationships/tags" Target="../tags/tag286.xml"/><Relationship Id="rId14" Type="http://schemas.openxmlformats.org/officeDocument/2006/relationships/image" Target="NULL" TargetMode="External"/><Relationship Id="rId22" Type="http://schemas.openxmlformats.org/officeDocument/2006/relationships/image" Target="../media/image4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36.xml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24.xml"/><Relationship Id="rId4" Type="http://schemas.openxmlformats.org/officeDocument/2006/relationships/tags" Target="../tags/tag2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87.xml"/><Relationship Id="rId6" Type="http://schemas.openxmlformats.org/officeDocument/2006/relationships/image" Target="../media/image49.emf"/><Relationship Id="rId5" Type="http://schemas.openxmlformats.org/officeDocument/2006/relationships/customXml" Target="../ink/ink6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52.emf"/><Relationship Id="rId2" Type="http://schemas.openxmlformats.org/officeDocument/2006/relationships/tags" Target="../tags/tag289.xml"/><Relationship Id="rId1" Type="http://schemas.openxmlformats.org/officeDocument/2006/relationships/tags" Target="../tags/tag288.xml"/><Relationship Id="rId6" Type="http://schemas.openxmlformats.org/officeDocument/2006/relationships/customXml" Target="../ink/ink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92.xml"/><Relationship Id="rId7" Type="http://schemas.openxmlformats.org/officeDocument/2006/relationships/image" Target="../media/image56.emf"/><Relationship Id="rId2" Type="http://schemas.openxmlformats.org/officeDocument/2006/relationships/tags" Target="../tags/tag291.xml"/><Relationship Id="rId1" Type="http://schemas.openxmlformats.org/officeDocument/2006/relationships/tags" Target="../tags/tag290.xml"/><Relationship Id="rId6" Type="http://schemas.openxmlformats.org/officeDocument/2006/relationships/customXml" Target="../ink/ink9.xml"/><Relationship Id="rId5" Type="http://schemas.openxmlformats.org/officeDocument/2006/relationships/image" Target="../media/image55.png"/><Relationship Id="rId4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00.xml"/><Relationship Id="rId13" Type="http://schemas.openxmlformats.org/officeDocument/2006/relationships/image" Target="NULL" TargetMode="External"/><Relationship Id="rId18" Type="http://schemas.openxmlformats.org/officeDocument/2006/relationships/customXml" Target="../ink/ink10.xml"/><Relationship Id="rId3" Type="http://schemas.openxmlformats.org/officeDocument/2006/relationships/tags" Target="../tags/tag295.xml"/><Relationship Id="rId7" Type="http://schemas.openxmlformats.org/officeDocument/2006/relationships/tags" Target="../tags/tag299.xml"/><Relationship Id="rId12" Type="http://schemas.openxmlformats.org/officeDocument/2006/relationships/image" Target="../media/image59.png"/><Relationship Id="rId17" Type="http://schemas.openxmlformats.org/officeDocument/2006/relationships/image" Target="../media/image63.jpeg"/><Relationship Id="rId2" Type="http://schemas.openxmlformats.org/officeDocument/2006/relationships/tags" Target="../tags/tag294.xml"/><Relationship Id="rId16" Type="http://schemas.openxmlformats.org/officeDocument/2006/relationships/image" Target="../media/image62.jpeg"/><Relationship Id="rId1" Type="http://schemas.openxmlformats.org/officeDocument/2006/relationships/tags" Target="../tags/tag293.xml"/><Relationship Id="rId6" Type="http://schemas.openxmlformats.org/officeDocument/2006/relationships/tags" Target="../tags/tag298.xml"/><Relationship Id="rId11" Type="http://schemas.openxmlformats.org/officeDocument/2006/relationships/image" Target="../media/image58.jpeg"/><Relationship Id="rId5" Type="http://schemas.openxmlformats.org/officeDocument/2006/relationships/tags" Target="../tags/tag297.xml"/><Relationship Id="rId15" Type="http://schemas.openxmlformats.org/officeDocument/2006/relationships/image" Target="../media/image61.jpeg"/><Relationship Id="rId10" Type="http://schemas.openxmlformats.org/officeDocument/2006/relationships/image" Target="../media/image57.jpeg"/><Relationship Id="rId19" Type="http://schemas.openxmlformats.org/officeDocument/2006/relationships/image" Target="../media/image64.emf"/><Relationship Id="rId4" Type="http://schemas.openxmlformats.org/officeDocument/2006/relationships/tags" Target="../tags/tag296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6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302.xml"/><Relationship Id="rId1" Type="http://schemas.openxmlformats.org/officeDocument/2006/relationships/tags" Target="../tags/tag301.xml"/><Relationship Id="rId5" Type="http://schemas.openxmlformats.org/officeDocument/2006/relationships/image" Target="../media/image66.png"/><Relationship Id="rId4" Type="http://schemas.openxmlformats.org/officeDocument/2006/relationships/image" Target="../media/image6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45.xml"/><Relationship Id="rId13" Type="http://schemas.openxmlformats.org/officeDocument/2006/relationships/slide" Target="slide4.xml"/><Relationship Id="rId3" Type="http://schemas.openxmlformats.org/officeDocument/2006/relationships/tags" Target="../tags/tag240.xml"/><Relationship Id="rId7" Type="http://schemas.openxmlformats.org/officeDocument/2006/relationships/tags" Target="../tags/tag244.xml"/><Relationship Id="rId12" Type="http://schemas.openxmlformats.org/officeDocument/2006/relationships/image" Target="../media/image4.jpeg"/><Relationship Id="rId2" Type="http://schemas.openxmlformats.org/officeDocument/2006/relationships/tags" Target="../tags/tag239.xml"/><Relationship Id="rId16" Type="http://schemas.openxmlformats.org/officeDocument/2006/relationships/slide" Target="slide7.xml"/><Relationship Id="rId1" Type="http://schemas.openxmlformats.org/officeDocument/2006/relationships/tags" Target="../tags/tag238.xml"/><Relationship Id="rId6" Type="http://schemas.openxmlformats.org/officeDocument/2006/relationships/tags" Target="../tags/tag243.xml"/><Relationship Id="rId11" Type="http://schemas.openxmlformats.org/officeDocument/2006/relationships/image" Target="../media/image3.jpeg"/><Relationship Id="rId5" Type="http://schemas.openxmlformats.org/officeDocument/2006/relationships/tags" Target="../tags/tag242.xml"/><Relationship Id="rId15" Type="http://schemas.openxmlformats.org/officeDocument/2006/relationships/slide" Target="slide6.xml"/><Relationship Id="rId10" Type="http://schemas.openxmlformats.org/officeDocument/2006/relationships/image" Target="../media/image2.jpeg"/><Relationship Id="rId4" Type="http://schemas.openxmlformats.org/officeDocument/2006/relationships/tags" Target="../tags/tag241.xml"/><Relationship Id="rId9" Type="http://schemas.openxmlformats.org/officeDocument/2006/relationships/slideLayout" Target="../slideLayouts/slideLayout29.xml"/><Relationship Id="rId1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247.xml"/><Relationship Id="rId1" Type="http://schemas.openxmlformats.org/officeDocument/2006/relationships/tags" Target="../tags/tag24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251.xml"/><Relationship Id="rId1" Type="http://schemas.openxmlformats.org/officeDocument/2006/relationships/tags" Target="../tags/tag250.xml"/><Relationship Id="rId6" Type="http://schemas.openxmlformats.org/officeDocument/2006/relationships/slide" Target="slide3.xml"/><Relationship Id="rId5" Type="http://schemas.openxmlformats.org/officeDocument/2006/relationships/image" Target="../media/image9.png"/><Relationship Id="rId4" Type="http://schemas.openxmlformats.org/officeDocument/2006/relationships/slide" Target="slide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tags" Target="../tags/tag255.xml"/><Relationship Id="rId1" Type="http://schemas.openxmlformats.org/officeDocument/2006/relationships/tags" Target="../tags/tag25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5.jpeg"/><Relationship Id="rId3" Type="http://schemas.openxmlformats.org/officeDocument/2006/relationships/tags" Target="../tags/tag258.xml"/><Relationship Id="rId7" Type="http://schemas.openxmlformats.org/officeDocument/2006/relationships/tags" Target="../tags/tag262.xml"/><Relationship Id="rId12" Type="http://schemas.openxmlformats.org/officeDocument/2006/relationships/image" Target="../media/image14.png"/><Relationship Id="rId2" Type="http://schemas.openxmlformats.org/officeDocument/2006/relationships/tags" Target="../tags/tag257.xml"/><Relationship Id="rId16" Type="http://schemas.openxmlformats.org/officeDocument/2006/relationships/slide" Target="slide10.xml"/><Relationship Id="rId1" Type="http://schemas.openxmlformats.org/officeDocument/2006/relationships/tags" Target="../tags/tag256.xml"/><Relationship Id="rId6" Type="http://schemas.openxmlformats.org/officeDocument/2006/relationships/tags" Target="../tags/tag261.xml"/><Relationship Id="rId11" Type="http://schemas.openxmlformats.org/officeDocument/2006/relationships/image" Target="NULL" TargetMode="External"/><Relationship Id="rId5" Type="http://schemas.openxmlformats.org/officeDocument/2006/relationships/tags" Target="../tags/tag260.xml"/><Relationship Id="rId15" Type="http://schemas.openxmlformats.org/officeDocument/2006/relationships/slide" Target="slide8.xml"/><Relationship Id="rId10" Type="http://schemas.openxmlformats.org/officeDocument/2006/relationships/image" Target="../media/image13.png"/><Relationship Id="rId4" Type="http://schemas.openxmlformats.org/officeDocument/2006/relationships/tags" Target="../tags/tag259.xml"/><Relationship Id="rId9" Type="http://schemas.openxmlformats.org/officeDocument/2006/relationships/image" Target="../media/image12.jpe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/>
              <a:t>化学实验基础（一）</a:t>
            </a:r>
          </a:p>
        </p:txBody>
      </p:sp>
      <p:sp>
        <p:nvSpPr>
          <p:cNvPr id="15" name="副标题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zh-CN" altLang="en-US" sz="3200"/>
              <a:t>高三化学一轮复习</a:t>
            </a:r>
          </a:p>
        </p:txBody>
      </p:sp>
      <p:sp>
        <p:nvSpPr>
          <p:cNvPr id="16" name="署名"/>
          <p:cNvSpPr>
            <a:spLocks noGrp="1"/>
          </p:cNvSpPr>
          <p:nvPr>
            <p:ph type="body" sz="quarter" idx="17"/>
            <p:custDataLst>
              <p:tags r:id="rId4"/>
            </p:custDataLst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zh-CN" altLang="en-US" sz="1800"/>
              <a:t>化学实验仪器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99" name="图片 100099" descr="@@@3ddd78beffb54cc0a3547036d7d8049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0098" y="1531620"/>
            <a:ext cx="2880000" cy="2503065"/>
          </a:xfrm>
          <a:prstGeom prst="rect">
            <a:avLst/>
          </a:prstGeom>
        </p:spPr>
      </p:pic>
      <p:pic>
        <p:nvPicPr>
          <p:cNvPr id="100023" name="图片 100023" descr="@@@69c5f863-64c5-4f11-8eae-15e9d2b0f7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4380" y="1376363"/>
            <a:ext cx="2880000" cy="301621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101340" y="5350510"/>
            <a:ext cx="66516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tx2">
                    <a:lumMod val="75000"/>
                    <a:lumOff val="25000"/>
                  </a:schemeClr>
                </a:solidFill>
              </a:rPr>
              <a:t>比较两组蒸馏装置，哪个存在问题？问题在那里？</a:t>
            </a:r>
          </a:p>
        </p:txBody>
      </p:sp>
      <p:sp>
        <p:nvSpPr>
          <p:cNvPr id="3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/>
              <a:t>[</a:t>
            </a:r>
            <a:r>
              <a:rPr lang="zh-CN" altLang="en-US"/>
              <a:t>蒸馏装置</a:t>
            </a:r>
            <a:r>
              <a:rPr lang="en-US" altLang="zh-CN"/>
              <a:t>]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666990" y="4483100"/>
            <a:ext cx="16586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</a:t>
            </a:r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，甘肃</a:t>
            </a:r>
            <a:endParaRPr lang="en-US" altLang="zh-CN" sz="2000" b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95320" y="4486275"/>
            <a:ext cx="16586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2021</a:t>
            </a:r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浙江</a:t>
            </a:r>
            <a:endParaRPr lang="en-US" altLang="zh-CN" sz="2000" b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动作按钮: 后退或前一项 5">
            <a:hlinkClick r:id="" action="ppaction://hlinkshowjump?jump=lastslideviewed"/>
          </p:cNvPr>
          <p:cNvSpPr/>
          <p:nvPr/>
        </p:nvSpPr>
        <p:spPr>
          <a:xfrm>
            <a:off x="10119995" y="5727065"/>
            <a:ext cx="824865" cy="673735"/>
          </a:xfrm>
          <a:prstGeom prst="actionButtonBackPreviou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35" name="24frhx1846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356995" y="2016443"/>
            <a:ext cx="718969" cy="1800000"/>
          </a:xfrm>
          <a:prstGeom prst="rect">
            <a:avLst/>
          </a:prstGeom>
        </p:spPr>
      </p:pic>
      <p:pic>
        <p:nvPicPr>
          <p:cNvPr id="7336" name="24frhx1847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602990" y="1727200"/>
            <a:ext cx="973106" cy="2160000"/>
          </a:xfrm>
          <a:prstGeom prst="rect">
            <a:avLst/>
          </a:prstGeom>
        </p:spPr>
      </p:pic>
      <p:pic>
        <p:nvPicPr>
          <p:cNvPr id="7337" name="24frhx1848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740083" y="1882775"/>
            <a:ext cx="1361908" cy="2160000"/>
          </a:xfrm>
          <a:prstGeom prst="rect">
            <a:avLst/>
          </a:prstGeom>
        </p:spPr>
      </p:pic>
      <p:pic>
        <p:nvPicPr>
          <p:cNvPr id="7338" name="24frhx1849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522335" y="2016443"/>
            <a:ext cx="1829677" cy="180000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 vert="horz" wrap="square" lIns="0" tIns="0" rIns="0" bIns="0" rtlCol="0" anchor="b" anchorCtr="0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3.常用计量仪器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165225" y="4207510"/>
            <a:ext cx="14732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1.</a:t>
            </a:r>
            <a:r>
              <a:rPr lang="zh-CN" altLang="en-US"/>
              <a:t>刻度特点</a:t>
            </a:r>
          </a:p>
          <a:p>
            <a:r>
              <a:rPr lang="en-US" altLang="zh-CN"/>
              <a:t>2.</a:t>
            </a:r>
            <a:r>
              <a:rPr lang="zh-CN" altLang="en-US"/>
              <a:t>精度</a:t>
            </a:r>
          </a:p>
          <a:p>
            <a:r>
              <a:rPr lang="en-US" altLang="zh-CN"/>
              <a:t>3.</a:t>
            </a:r>
            <a:r>
              <a:rPr lang="zh-CN" altLang="en-US"/>
              <a:t>选取原则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348355" y="4276725"/>
            <a:ext cx="15360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1.</a:t>
            </a:r>
            <a:r>
              <a:rPr lang="zh-CN" altLang="en-US"/>
              <a:t>刻度特点</a:t>
            </a:r>
          </a:p>
          <a:p>
            <a:r>
              <a:rPr lang="en-US" altLang="zh-CN"/>
              <a:t>2.</a:t>
            </a:r>
            <a:r>
              <a:rPr lang="zh-CN" altLang="en-US"/>
              <a:t>常见规格</a:t>
            </a:r>
          </a:p>
          <a:p>
            <a:r>
              <a:rPr lang="en-US" altLang="zh-CN"/>
              <a:t>3.</a:t>
            </a:r>
            <a:r>
              <a:rPr lang="zh-CN" altLang="en-US"/>
              <a:t>使用规范</a:t>
            </a:r>
          </a:p>
          <a:p>
            <a:r>
              <a:rPr lang="en-US" altLang="zh-CN">
                <a:hlinkClick r:id="rId12" action="ppaction://hlinksldjump"/>
              </a:rPr>
              <a:t>4.</a:t>
            </a:r>
            <a:r>
              <a:rPr lang="zh-CN" altLang="en-US">
                <a:hlinkClick r:id="rId12" action="ppaction://hlinksldjump"/>
              </a:rPr>
              <a:t>用途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848350" y="4349750"/>
            <a:ext cx="153606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1.</a:t>
            </a:r>
            <a:r>
              <a:rPr lang="zh-CN" altLang="en-US"/>
              <a:t>刻度特点</a:t>
            </a:r>
          </a:p>
          <a:p>
            <a:r>
              <a:rPr lang="en-US" altLang="zh-CN"/>
              <a:t>2.</a:t>
            </a:r>
            <a:r>
              <a:rPr lang="zh-CN" altLang="en-US"/>
              <a:t>精度</a:t>
            </a:r>
          </a:p>
          <a:p>
            <a:r>
              <a:rPr lang="en-US" altLang="zh-CN"/>
              <a:t>3.</a:t>
            </a:r>
            <a:r>
              <a:rPr lang="zh-CN" altLang="en-US"/>
              <a:t>种类分辨</a:t>
            </a:r>
          </a:p>
          <a:p>
            <a:r>
              <a:rPr lang="en-US" altLang="zh-CN"/>
              <a:t>4.</a:t>
            </a:r>
            <a:r>
              <a:rPr lang="zh-CN" altLang="en-US"/>
              <a:t>使用规范</a:t>
            </a:r>
            <a:endParaRPr lang="en-US" altLang="zh-CN"/>
          </a:p>
          <a:p>
            <a:r>
              <a:rPr lang="en-US" altLang="zh-CN">
                <a:hlinkClick r:id="rId13" action="ppaction://hlinksldjump"/>
              </a:rPr>
              <a:t>5.</a:t>
            </a:r>
            <a:r>
              <a:rPr lang="zh-CN" altLang="en-US">
                <a:hlinkClick r:id="rId13" action="ppaction://hlinksldjump"/>
              </a:rPr>
              <a:t>用途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715375" y="4349750"/>
            <a:ext cx="15360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1.</a:t>
            </a:r>
            <a:r>
              <a:rPr lang="zh-CN" altLang="en-US"/>
              <a:t>精度</a:t>
            </a:r>
          </a:p>
          <a:p>
            <a:r>
              <a:rPr lang="en-US" altLang="zh-CN"/>
              <a:t>2.</a:t>
            </a:r>
            <a:r>
              <a:rPr lang="zh-CN" altLang="en-US"/>
              <a:t>使用规范</a:t>
            </a:r>
          </a:p>
          <a:p>
            <a:r>
              <a:rPr lang="en-US" altLang="zh-CN"/>
              <a:t>3.</a:t>
            </a:r>
            <a:r>
              <a:rPr lang="zh-CN" altLang="en-US"/>
              <a:t>用途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5150" y="360045"/>
            <a:ext cx="4919345" cy="62744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[</a:t>
            </a:r>
            <a:r>
              <a:rPr lang="zh-CN" altLang="en-US"/>
              <a:t>溶液的配制</a:t>
            </a:r>
            <a:r>
              <a:rPr lang="en-US" altLang="zh-CN"/>
              <a:t>]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005" y="1512570"/>
            <a:ext cx="10080000" cy="3971571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8353425" y="1679575"/>
            <a:ext cx="16586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2022</a:t>
            </a:r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，广东</a:t>
            </a:r>
            <a:endParaRPr lang="en-US" altLang="zh-CN" sz="2000" b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935" y="2209165"/>
            <a:ext cx="10800000" cy="2437156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749935" y="1435100"/>
            <a:ext cx="16586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</a:t>
            </a:r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，山东</a:t>
            </a:r>
            <a:endParaRPr lang="en-US" altLang="zh-CN" sz="2000" b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动作按钮: 后退或前一项 5">
            <a:hlinkClick r:id="rId4" action="ppaction://hlinksldjump"/>
          </p:cNvPr>
          <p:cNvSpPr/>
          <p:nvPr/>
        </p:nvSpPr>
        <p:spPr>
          <a:xfrm>
            <a:off x="9598025" y="5432425"/>
            <a:ext cx="808355" cy="614680"/>
          </a:xfrm>
          <a:prstGeom prst="actionButtonBackPreviou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1173240" y="2029680"/>
              <a:ext cx="4784760" cy="80172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63880" y="2020320"/>
                <a:ext cx="4803480" cy="8204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63" y="1241209"/>
            <a:ext cx="11116604" cy="172441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466" y="3594461"/>
            <a:ext cx="10365422" cy="17244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838" y="394186"/>
            <a:ext cx="6630309" cy="20771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489" y="1358847"/>
            <a:ext cx="6883673" cy="520385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1027440" y="777960"/>
              <a:ext cx="8085960" cy="551808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8080" y="768600"/>
                <a:ext cx="8104680" cy="5536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12" y="0"/>
            <a:ext cx="9441463" cy="760449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墨迹 2"/>
              <p14:cNvContentPartPr/>
              <p14:nvPr/>
            </p14:nvContentPartPr>
            <p14:xfrm>
              <a:off x="4332960" y="1021320"/>
              <a:ext cx="3170160" cy="331164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23600" y="1011960"/>
                <a:ext cx="3188880" cy="3330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[</a:t>
            </a:r>
            <a:r>
              <a:rPr lang="zh-CN" altLang="en-US"/>
              <a:t>滴定操作</a:t>
            </a:r>
            <a:r>
              <a:rPr lang="en-US" altLang="zh-CN"/>
              <a:t>]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160" y="1680210"/>
            <a:ext cx="10800000" cy="122313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805" y="3429000"/>
            <a:ext cx="10800000" cy="163041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888740" y="5005705"/>
            <a:ext cx="60960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微微转动酸式滴定管的活塞，使溶液悬在滴定管口，形成半滴，用锥形瓶内壁将其沾落，再以洗瓶用少量蒸馏水冲洗锥形瓶壁将的标准溶液冲入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720465" y="1080135"/>
            <a:ext cx="16586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</a:t>
            </a:r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，四川</a:t>
            </a:r>
            <a:endParaRPr lang="en-US" altLang="zh-CN" sz="2000" b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动作按钮: 后退或前一项 8">
            <a:hlinkClick r:id="rId6" action="ppaction://hlinksldjump"/>
          </p:cNvPr>
          <p:cNvSpPr/>
          <p:nvPr/>
        </p:nvSpPr>
        <p:spPr>
          <a:xfrm>
            <a:off x="10633710" y="5558790"/>
            <a:ext cx="799465" cy="732155"/>
          </a:xfrm>
          <a:prstGeom prst="actionButtonBackPreviou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54735" y="1340485"/>
            <a:ext cx="10186035" cy="399478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墨迹 2"/>
              <p14:cNvContentPartPr/>
              <p14:nvPr/>
            </p14:nvContentPartPr>
            <p14:xfrm>
              <a:off x="717120" y="1840680"/>
              <a:ext cx="4397400" cy="338184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7760" y="1831320"/>
                <a:ext cx="4416120" cy="34005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0" name="24frhx1851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60705" y="2182495"/>
            <a:ext cx="644166" cy="1440000"/>
          </a:xfrm>
          <a:prstGeom prst="rect">
            <a:avLst/>
          </a:prstGeom>
        </p:spPr>
      </p:pic>
      <p:pic>
        <p:nvPicPr>
          <p:cNvPr id="7342" name="24frhx1853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893253" y="2082800"/>
            <a:ext cx="1164093" cy="1800000"/>
          </a:xfrm>
          <a:prstGeom prst="rect">
            <a:avLst/>
          </a:prstGeom>
        </p:spPr>
      </p:pic>
      <p:pic>
        <p:nvPicPr>
          <p:cNvPr id="20" name="图片 45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r:link="rId14"/>
          <a:srcRect b="28373"/>
          <a:stretch>
            <a:fillRect/>
          </a:stretch>
        </p:blipFill>
        <p:spPr>
          <a:xfrm>
            <a:off x="3528060" y="2082800"/>
            <a:ext cx="1013405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6374765" y="2182178"/>
            <a:ext cx="1840844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4" name="24frhx1855.jp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8293418" y="2082483"/>
            <a:ext cx="1487084" cy="1800000"/>
          </a:xfrm>
          <a:prstGeom prst="rect">
            <a:avLst/>
          </a:prstGeom>
        </p:spPr>
      </p:pic>
      <p:pic>
        <p:nvPicPr>
          <p:cNvPr id="19" name="图片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4826000" y="2441893"/>
            <a:ext cx="1264504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图片 4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0240963" y="2261870"/>
            <a:ext cx="1162822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标题 3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 vert="horz" wrap="square" lIns="0" tIns="0" rIns="0" bIns="0" rtlCol="0" anchor="b" anchorCtr="0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4.分离提纯仪器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69570" y="4461510"/>
            <a:ext cx="11341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1.</a:t>
            </a:r>
            <a:r>
              <a:rPr lang="zh-CN" altLang="en-US"/>
              <a:t>过滤</a:t>
            </a:r>
          </a:p>
          <a:p>
            <a:r>
              <a:rPr lang="en-US" altLang="zh-CN"/>
              <a:t>2.</a:t>
            </a:r>
            <a:r>
              <a:rPr lang="zh-CN" altLang="en-US"/>
              <a:t>防倒吸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828165" y="4508500"/>
            <a:ext cx="13506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1.</a:t>
            </a:r>
            <a:r>
              <a:rPr lang="zh-CN" altLang="en-US"/>
              <a:t>加液</a:t>
            </a:r>
          </a:p>
          <a:p>
            <a:r>
              <a:rPr lang="en-US" altLang="zh-CN"/>
              <a:t>2.</a:t>
            </a:r>
            <a:r>
              <a:rPr lang="zh-CN" altLang="en-US"/>
              <a:t>萃取分液</a:t>
            </a:r>
          </a:p>
          <a:p>
            <a:r>
              <a:rPr lang="en-US" altLang="zh-CN"/>
              <a:t>3.</a:t>
            </a:r>
            <a:r>
              <a:rPr lang="zh-CN" altLang="en-US"/>
              <a:t>注意事项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734435" y="4508500"/>
            <a:ext cx="6877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特点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883785" y="4508500"/>
            <a:ext cx="10185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用途</a:t>
            </a:r>
          </a:p>
        </p:txBody>
      </p:sp>
      <p:pic>
        <p:nvPicPr>
          <p:cNvPr id="1344268014" name="图片 1344268014" descr="图示&#10;&#10;描述已自动生成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5305" y="249555"/>
            <a:ext cx="2223135" cy="20129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6444615" y="4461510"/>
            <a:ext cx="15805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hlinkClick r:id="rId20" action="ppaction://hlinksldjump"/>
              </a:rPr>
              <a:t>冷凝管在使用时如何选择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215630" y="4415790"/>
            <a:ext cx="19208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1.</a:t>
            </a:r>
            <a:r>
              <a:rPr lang="zh-CN" altLang="en-US"/>
              <a:t>使用时的区别</a:t>
            </a:r>
          </a:p>
          <a:p>
            <a:r>
              <a:rPr lang="en-US" altLang="zh-CN"/>
              <a:t>2.</a:t>
            </a:r>
            <a:r>
              <a:rPr lang="zh-CN" altLang="en-US"/>
              <a:t>其他用途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138410" y="4461510"/>
            <a:ext cx="53682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除杂时的试剂选用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7" name="墨迹 6"/>
              <p14:cNvContentPartPr/>
              <p14:nvPr/>
            </p14:nvContentPartPr>
            <p14:xfrm>
              <a:off x="1793160" y="837360"/>
              <a:ext cx="9715680" cy="4528440"/>
            </p14:xfrm>
          </p:contentPart>
        </mc:Choice>
        <mc:Fallback>
          <p:pic>
            <p:nvPicPr>
              <p:cNvPr id="7" name="墨迹 6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783800" y="828000"/>
                <a:ext cx="9734400" cy="45471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26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5" grpId="0"/>
      <p:bldP spid="5" grpId="1"/>
      <p:bldP spid="6" grpId="0"/>
      <p:bldP spid="6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一</a:t>
            </a:r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常规使用仪器</a:t>
            </a:r>
          </a:p>
          <a:p>
            <a:pPr marL="0" indent="0">
              <a:buNone/>
            </a:pPr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1.</a:t>
            </a:r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加热仪器</a:t>
            </a:r>
          </a:p>
          <a:p>
            <a:pPr marL="0" indent="0">
              <a:buNone/>
            </a:pP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326" name="24frhx1837.jpg" descr="id:2147567894;FounderCES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312920" y="2525395"/>
            <a:ext cx="4208780" cy="2578735"/>
          </a:xfrm>
          <a:prstGeom prst="rect">
            <a:avLst/>
          </a:prstGeom>
        </p:spPr>
      </p:pic>
      <p:sp>
        <p:nvSpPr>
          <p:cNvPr id="6" name="标题 5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vert="horz" wrap="square" lIns="0" tIns="0" rIns="0" bIns="0" rtlCol="0" anchor="b" anchorCtr="0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常用仪器的识别与使用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35" y="415925"/>
            <a:ext cx="10734040" cy="36639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1510" y="2759710"/>
            <a:ext cx="3682365" cy="400748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1518840" y="866160"/>
              <a:ext cx="10460880" cy="522216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09480" y="856800"/>
                <a:ext cx="10479600" cy="52408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[</a:t>
            </a:r>
            <a:r>
              <a:rPr lang="zh-CN" altLang="en-US"/>
              <a:t>冷凝管的选择</a:t>
            </a:r>
            <a:r>
              <a:rPr lang="en-US" altLang="zh-CN"/>
              <a:t>]</a:t>
            </a:r>
          </a:p>
        </p:txBody>
      </p:sp>
      <p:pic>
        <p:nvPicPr>
          <p:cNvPr id="100031" name="图片 100031" descr="@@@5c534723-a85c-4b15-9c78-f49f927e5d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125" y="1287463"/>
            <a:ext cx="5400000" cy="388333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075940" y="5509895"/>
            <a:ext cx="16586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</a:t>
            </a:r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，湖南</a:t>
            </a:r>
            <a:endParaRPr lang="en-US" altLang="zh-CN" sz="2000" b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5" name="图片 25" descr="@@@e9a6987d-d814-485d-9142-4f8a6205b97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2955" y="2407285"/>
            <a:ext cx="4738370" cy="30099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559425" y="607060"/>
            <a:ext cx="6485890" cy="116395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 algn="l" defTabSz="2667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为了提高糠酸的纯度，需提纯糠醛。实验室常用蒸馏方法得到较纯糠醛。因蒸气温度高于</a:t>
            </a:r>
            <a:r>
              <a:rPr lang="en-US" altLang="zh-CN" sz="2400" b="1">
                <a:latin typeface="Times New Roman" panose="02020603050405020304"/>
                <a:ea typeface="宋体" panose="02010600030101010101" pitchFamily="2" charset="-122"/>
              </a:rPr>
              <a:t>140℃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，实验时应选用图</a:t>
            </a:r>
            <a:r>
              <a:rPr lang="en-US" altLang="zh-CN" sz="2400" b="1">
                <a:latin typeface="Times New Roman" panose="02020603050405020304"/>
                <a:ea typeface="宋体" panose="02010600030101010101" pitchFamily="2" charset="-122"/>
              </a:rPr>
              <a:t>2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中的</a:t>
            </a:r>
            <a:r>
              <a:rPr lang="en-US" altLang="zh-CN" sz="2400" b="1" u="sng">
                <a:latin typeface="Times New Roman" panose="02020603050405020304"/>
                <a:ea typeface="宋体" panose="02010600030101010101" pitchFamily="2" charset="-122"/>
              </a:rPr>
              <a:t>       </a:t>
            </a:r>
            <a:r>
              <a:rPr lang="en-US" altLang="zh-CN" sz="2400" b="1">
                <a:latin typeface="Times New Roman" panose="02020603050405020304"/>
                <a:ea typeface="宋体" panose="02010600030101010101" pitchFamily="2" charset="-122"/>
              </a:rPr>
              <a:t>(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填仪器名称</a:t>
            </a:r>
            <a:r>
              <a:rPr lang="en-US" altLang="zh-CN" sz="2400" b="1">
                <a:latin typeface="Times New Roman" panose="02020603050405020304"/>
                <a:ea typeface="宋体" panose="02010600030101010101" pitchFamily="2" charset="-122"/>
              </a:rPr>
              <a:t>)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，原因是</a:t>
            </a:r>
            <a:r>
              <a:rPr lang="en-US" altLang="zh-CN" sz="2400" b="1" u="sng">
                <a:latin typeface="Times New Roman" panose="02020603050405020304"/>
                <a:ea typeface="宋体" panose="02010600030101010101" pitchFamily="2" charset="-122"/>
              </a:rPr>
              <a:t>       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900420" y="5296535"/>
            <a:ext cx="5803265" cy="1337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defTabSz="2667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空气冷凝管利用空气冷却，降温平缓，没有剧烈的温度变化，而直形冷凝管利用循环水冷却，温差巨大，会造成局部剧烈，不均匀的冷热收缩，导致冷凝管炸裂。</a:t>
            </a:r>
          </a:p>
        </p:txBody>
      </p:sp>
      <p:sp>
        <p:nvSpPr>
          <p:cNvPr id="6" name="动作按钮: 后退或前一项 5">
            <a:hlinkClick r:id="" action="ppaction://hlinkshowjump?jump=lastslideviewed"/>
          </p:cNvPr>
          <p:cNvSpPr/>
          <p:nvPr/>
        </p:nvSpPr>
        <p:spPr>
          <a:xfrm>
            <a:off x="1489710" y="5760720"/>
            <a:ext cx="589280" cy="555625"/>
          </a:xfrm>
          <a:prstGeom prst="actionButtonBackPreviou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108575" y="4051300"/>
            <a:ext cx="4064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highlight>
                  <a:srgbClr val="FFFF00"/>
                </a:highlight>
              </a:rPr>
              <a:t>蒸汽温度与水温相差较大，易使直形冷凝管炸裂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墨迹 7"/>
              <p14:cNvContentPartPr/>
              <p14:nvPr/>
            </p14:nvContentPartPr>
            <p14:xfrm>
              <a:off x="7438680" y="5780160"/>
              <a:ext cx="4130280" cy="964440"/>
            </p14:xfrm>
          </p:contentPart>
        </mc:Choice>
        <mc:Fallback>
          <p:pic>
            <p:nvPicPr>
              <p:cNvPr id="8" name="墨迹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29320" y="5770800"/>
                <a:ext cx="4149000" cy="9831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801" y="141620"/>
            <a:ext cx="7945350" cy="657476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1874880" y="3159000"/>
              <a:ext cx="6112080" cy="351576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65520" y="3149640"/>
                <a:ext cx="6130800" cy="3534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45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42298" y="2221865"/>
            <a:ext cx="6061296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标题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wrap="square" lIns="0" tIns="0" rIns="0" bIns="0" rtlCol="0" anchor="b" anchorCtr="0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5.夹持仪器</a:t>
            </a:r>
          </a:p>
        </p:txBody>
      </p:sp>
      <p:sp>
        <p:nvSpPr>
          <p:cNvPr id="2" name="动作按钮: 后退或前一项 1">
            <a:hlinkClick r:id="" action="ppaction://hlinkshowjump?jump=lastslideviewed"/>
          </p:cNvPr>
          <p:cNvSpPr/>
          <p:nvPr/>
        </p:nvSpPr>
        <p:spPr>
          <a:xfrm>
            <a:off x="9490710" y="5287645"/>
            <a:ext cx="1342390" cy="833755"/>
          </a:xfrm>
          <a:prstGeom prst="actionButtonBackPreviou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墨迹 2"/>
              <p14:cNvContentPartPr/>
              <p14:nvPr/>
            </p14:nvContentPartPr>
            <p14:xfrm>
              <a:off x="6255720" y="3418920"/>
              <a:ext cx="1312560" cy="99648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46360" y="3409560"/>
                <a:ext cx="1331280" cy="10152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6" name="24frhx1857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250633" y="1802130"/>
            <a:ext cx="1583564" cy="1800000"/>
          </a:xfrm>
          <a:prstGeom prst="rect">
            <a:avLst/>
          </a:prstGeom>
        </p:spPr>
      </p:pic>
      <p:pic>
        <p:nvPicPr>
          <p:cNvPr id="7347" name="24frhx1859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312228" y="4401820"/>
            <a:ext cx="1521539" cy="1080000"/>
          </a:xfrm>
          <a:prstGeom prst="rect">
            <a:avLst/>
          </a:prstGeom>
        </p:spPr>
      </p:pic>
      <p:pic>
        <p:nvPicPr>
          <p:cNvPr id="173" name="图片 173" descr="20YLBHX10-19.T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" t="1365" r="-3057" b="18203"/>
          <a:stretch>
            <a:fillRect/>
          </a:stretch>
        </p:blipFill>
        <p:spPr>
          <a:xfrm>
            <a:off x="6096000" y="1924368"/>
            <a:ext cx="1642621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8" name="24frhx1860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792538" y="2169160"/>
            <a:ext cx="1794178" cy="2520000"/>
          </a:xfrm>
          <a:prstGeom prst="rect">
            <a:avLst/>
          </a:prstGeom>
        </p:spPr>
      </p:pic>
      <p:pic>
        <p:nvPicPr>
          <p:cNvPr id="7349" name="24frhx1861.jp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6096000" y="3861435"/>
            <a:ext cx="1386761" cy="2160000"/>
          </a:xfrm>
          <a:prstGeom prst="rect">
            <a:avLst/>
          </a:prstGeom>
        </p:spPr>
      </p:pic>
      <p:pic>
        <p:nvPicPr>
          <p:cNvPr id="7351" name="24frhx1863.jp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8467725" y="3088640"/>
            <a:ext cx="1885315" cy="274828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 vert="horz" wrap="square" lIns="0" tIns="0" rIns="0" bIns="0" rtlCol="0" anchor="b" anchorCtr="0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6.其他仪器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933440" y="6236970"/>
            <a:ext cx="20294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定量实验中的应用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541385" y="5679440"/>
            <a:ext cx="19291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使用范围及优点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565525" y="4902200"/>
            <a:ext cx="20129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试剂瓶的颜色选择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516380" y="5600700"/>
            <a:ext cx="1680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对温度的要求</a:t>
            </a:r>
          </a:p>
        </p:txBody>
      </p:sp>
      <p:pic>
        <p:nvPicPr>
          <p:cNvPr id="7350" name="24frhx1862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23935" y="920115"/>
            <a:ext cx="1457325" cy="130746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7" name="墨迹 6"/>
              <p14:cNvContentPartPr/>
              <p14:nvPr/>
            </p14:nvContentPartPr>
            <p14:xfrm>
              <a:off x="1183320" y="1881360"/>
              <a:ext cx="10108800" cy="4718160"/>
            </p14:xfrm>
          </p:contentPart>
        </mc:Choice>
        <mc:Fallback>
          <p:pic>
            <p:nvPicPr>
              <p:cNvPr id="7" name="墨迹 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73960" y="1872000"/>
                <a:ext cx="10127520" cy="47368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[</a:t>
            </a:r>
            <a:r>
              <a:rPr lang="zh-CN" altLang="en-US"/>
              <a:t>干燥器的使用</a:t>
            </a:r>
            <a:r>
              <a:rPr lang="en-US" altLang="zh-CN"/>
              <a:t>]</a:t>
            </a:r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080135"/>
            <a:ext cx="10800000" cy="2836626"/>
          </a:xfrm>
          <a:prstGeom prst="rect">
            <a:avLst/>
          </a:prstGeom>
        </p:spPr>
      </p:pic>
      <p:pic>
        <p:nvPicPr>
          <p:cNvPr id="100019" name="图片 100019" descr="@@@25ce5448-dbf4-4205-8b90-fdcd8967570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7115" y="4115435"/>
            <a:ext cx="5793105" cy="190373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921240" y="2124075"/>
            <a:ext cx="116205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6700"/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高温灼烧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95960" y="2619375"/>
            <a:ext cx="67310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6700"/>
            <a:r>
              <a:rPr lang="zh-CN" altLang="en-US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冷却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695700" y="3429000"/>
            <a:ext cx="9436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AC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27" name="24frhx1838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580640" y="2219643"/>
            <a:ext cx="751234" cy="1800000"/>
          </a:xfrm>
          <a:prstGeom prst="rect">
            <a:avLst/>
          </a:prstGeom>
        </p:spPr>
      </p:pic>
      <p:pic>
        <p:nvPicPr>
          <p:cNvPr id="7328" name="24frhx1839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166995" y="2219960"/>
            <a:ext cx="1069975" cy="1710055"/>
          </a:xfrm>
          <a:prstGeom prst="rect">
            <a:avLst/>
          </a:prstGeom>
        </p:spPr>
      </p:pic>
      <p:pic>
        <p:nvPicPr>
          <p:cNvPr id="7329" name="24frhx1840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208645" y="2711450"/>
            <a:ext cx="1432560" cy="117919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2224405" y="4702810"/>
            <a:ext cx="20885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hlinkClick r:id="rId13" action="ppaction://hlinksldjump"/>
              </a:rPr>
              <a:t>1.</a:t>
            </a:r>
            <a:r>
              <a:rPr lang="zh-CN" altLang="en-US" sz="2000">
                <a:hlinkClick r:id="rId13" action="ppaction://hlinksldjump"/>
              </a:rPr>
              <a:t>加热液体</a:t>
            </a:r>
            <a:endParaRPr lang="zh-CN" altLang="en-US" sz="2000"/>
          </a:p>
          <a:p>
            <a:r>
              <a:rPr lang="en-US" altLang="zh-CN" sz="2000">
                <a:hlinkClick r:id="rId14" action="ppaction://hlinksldjump"/>
              </a:rPr>
              <a:t>2.</a:t>
            </a:r>
            <a:r>
              <a:rPr lang="zh-CN" altLang="en-US" sz="2000">
                <a:hlinkClick r:id="rId14" action="ppaction://hlinksldjump"/>
              </a:rPr>
              <a:t>加热固体</a:t>
            </a:r>
            <a:endParaRPr lang="zh-CN" altLang="en-US" sz="2000"/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5051425" y="4702810"/>
            <a:ext cx="208851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1.</a:t>
            </a:r>
            <a:r>
              <a:rPr lang="zh-CN" altLang="en-US" sz="2000"/>
              <a:t>用途</a:t>
            </a:r>
          </a:p>
          <a:p>
            <a:r>
              <a:rPr lang="en-US" altLang="zh-CN" sz="2000">
                <a:hlinkClick r:id="rId15" action="ppaction://hlinksldjump"/>
              </a:rPr>
              <a:t>2.</a:t>
            </a:r>
            <a:r>
              <a:rPr lang="zh-CN" altLang="en-US" sz="2000">
                <a:hlinkClick r:id="rId15" action="ppaction://hlinksldjump"/>
              </a:rPr>
              <a:t>使用规范</a:t>
            </a:r>
            <a:endParaRPr lang="zh-CN" altLang="en-US" sz="2000"/>
          </a:p>
          <a:p>
            <a:r>
              <a:rPr lang="en-US" altLang="zh-CN" sz="2000"/>
              <a:t>3.</a:t>
            </a:r>
            <a:r>
              <a:rPr lang="zh-CN" altLang="en-US" sz="2000"/>
              <a:t>碱性物质</a:t>
            </a:r>
          </a:p>
        </p:txBody>
      </p: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8326120" y="4702810"/>
            <a:ext cx="2088515" cy="699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1.</a:t>
            </a:r>
            <a:r>
              <a:rPr lang="zh-CN" altLang="en-US" sz="2000">
                <a:solidFill>
                  <a:schemeClr val="tx1"/>
                </a:solidFill>
              </a:rPr>
              <a:t>用途</a:t>
            </a:r>
          </a:p>
          <a:p>
            <a:r>
              <a:rPr lang="en-US" altLang="zh-CN" sz="2000">
                <a:solidFill>
                  <a:schemeClr val="tx1"/>
                </a:solidFill>
                <a:hlinkClick r:id="rId16" action="ppaction://hlinksldjump"/>
              </a:rPr>
              <a:t>2.</a:t>
            </a:r>
            <a:r>
              <a:rPr lang="zh-CN" altLang="en-US" sz="2000">
                <a:solidFill>
                  <a:schemeClr val="tx1"/>
                </a:solidFill>
                <a:hlinkClick r:id="rId16" action="ppaction://hlinksldjump"/>
              </a:rPr>
              <a:t>使用规范</a:t>
            </a:r>
            <a:endParaRPr lang="zh-CN" altLang="en-US" sz="2000">
              <a:solidFill>
                <a:schemeClr val="tx1"/>
              </a:solidFill>
            </a:endParaRPr>
          </a:p>
          <a:p>
            <a:endParaRPr lang="zh-CN" altLang="en-US" sz="2000">
              <a:solidFill>
                <a:schemeClr val="tx1"/>
              </a:solidFill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 vert="horz" wrap="square" lIns="0" tIns="0" rIns="0" bIns="0" rtlCol="0" anchor="b" anchorCtr="0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2.可加热的仪器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[</a:t>
            </a:r>
            <a:r>
              <a:rPr lang="zh-CN" altLang="en-US"/>
              <a:t>试管加热液体</a:t>
            </a:r>
            <a:r>
              <a:rPr lang="en-US" altLang="zh-CN"/>
              <a:t>]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5680" y="1704975"/>
            <a:ext cx="1800000" cy="3216285"/>
          </a:xfrm>
          <a:prstGeom prst="rect">
            <a:avLst/>
          </a:prstGeom>
        </p:spPr>
      </p:pic>
      <p:pic>
        <p:nvPicPr>
          <p:cNvPr id="100041" name="图片 100041" descr="@@@573f576e-76cf-46c2-9be6-81d47e95679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9103" y="2234883"/>
            <a:ext cx="1800000" cy="1800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407285" y="5330825"/>
            <a:ext cx="16586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</a:t>
            </a:r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，重庆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543425" y="4405630"/>
            <a:ext cx="285813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6700"/>
            <a:r>
              <a:rPr lang="en-US" altLang="zh-CN" sz="2000" b="1">
                <a:latin typeface="Times New Roman" panose="02020603050405020304"/>
                <a:ea typeface="宋体" panose="02010600030101010101" pitchFamily="2" charset="-122"/>
              </a:rPr>
              <a:t>C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．加热试管中的液体</a:t>
            </a:r>
          </a:p>
        </p:txBody>
      </p:sp>
      <p:pic>
        <p:nvPicPr>
          <p:cNvPr id="100071" name="图片 100071" descr="@@@b8b8b75883164ca8aefaa6f6dcf71e9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6635" y="2472055"/>
            <a:ext cx="1623529" cy="1800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143500" y="5330825"/>
            <a:ext cx="16586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2024</a:t>
            </a:r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，山东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189595" y="4405630"/>
            <a:ext cx="285813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6700"/>
            <a:r>
              <a:rPr lang="en-US" altLang="zh-CN" sz="2000" b="1">
                <a:latin typeface="Times New Roman" panose="02020603050405020304"/>
                <a:ea typeface="宋体" panose="02010600030101010101" pitchFamily="2" charset="-122"/>
              </a:rPr>
              <a:t>B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．溶液加热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133715" y="5380355"/>
            <a:ext cx="16586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2022</a:t>
            </a:r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，湖南</a:t>
            </a:r>
          </a:p>
        </p:txBody>
      </p:sp>
      <p:sp>
        <p:nvSpPr>
          <p:cNvPr id="9" name="动作按钮: 后退或前一项 8">
            <a:hlinkClick r:id="" action="ppaction://hlinkshowjump?jump=lastslideviewed"/>
          </p:cNvPr>
          <p:cNvSpPr/>
          <p:nvPr/>
        </p:nvSpPr>
        <p:spPr>
          <a:xfrm>
            <a:off x="10254615" y="6167120"/>
            <a:ext cx="447040" cy="409575"/>
          </a:xfrm>
          <a:prstGeom prst="actionButtonBackPreviou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en-US" altLang="zh-CN" dirty="0">
                <a:sym typeface="+mn-ea"/>
              </a:rPr>
              <a:t>[</a:t>
            </a:r>
            <a:r>
              <a:rPr lang="zh-CN" altLang="en-US" dirty="0">
                <a:sym typeface="+mn-ea"/>
              </a:rPr>
              <a:t>试管加热固体</a:t>
            </a:r>
            <a:r>
              <a:rPr lang="en-US" altLang="zh-CN" dirty="0">
                <a:sym typeface="+mn-ea"/>
              </a:rPr>
              <a:t>]</a:t>
            </a:r>
          </a:p>
        </p:txBody>
      </p:sp>
      <p:pic>
        <p:nvPicPr>
          <p:cNvPr id="100007" name="图片 100007" descr="@@@8c96dc29-dec9-4d98-bdfe-46eb10feb9b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6100" y="1715135"/>
            <a:ext cx="3001010" cy="25253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027295" y="5407660"/>
            <a:ext cx="16586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</a:t>
            </a:r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，广西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44085" y="4516755"/>
            <a:ext cx="29673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C </a:t>
            </a:r>
            <a:r>
              <a:rPr lang="zh-CN" altLang="en-US" sz="2000" b="1">
                <a:latin typeface="Times New Roman" panose="02020603050405020304" charset="0"/>
                <a:cs typeface="Times New Roman" panose="02020603050405020304" charset="0"/>
              </a:rPr>
              <a:t>加热</a:t>
            </a:r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NaHCO</a:t>
            </a:r>
            <a:r>
              <a:rPr lang="en-US" altLang="zh-CN" sz="2000" b="1" baseline="-25000"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zh-CN" altLang="en-US" sz="2000" b="1">
                <a:latin typeface="Times New Roman" panose="02020603050405020304" charset="0"/>
                <a:cs typeface="Times New Roman" panose="02020603050405020304" charset="0"/>
              </a:rPr>
              <a:t>固体</a:t>
            </a:r>
          </a:p>
        </p:txBody>
      </p:sp>
      <p:sp>
        <p:nvSpPr>
          <p:cNvPr id="7" name="动作按钮: 后退或前一项 6">
            <a:hlinkClick r:id="" action="ppaction://hlinkshowjump?jump=lastslideviewed"/>
          </p:cNvPr>
          <p:cNvSpPr/>
          <p:nvPr/>
        </p:nvSpPr>
        <p:spPr>
          <a:xfrm>
            <a:off x="10215880" y="5619750"/>
            <a:ext cx="756285" cy="516890"/>
          </a:xfrm>
          <a:prstGeom prst="actionButtonBackPreviou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[</a:t>
            </a:r>
            <a:r>
              <a:rPr lang="zh-CN" altLang="en-US"/>
              <a:t>灼烧固体</a:t>
            </a:r>
            <a:r>
              <a:rPr lang="en-US" altLang="zh-CN"/>
              <a:t>]</a:t>
            </a:r>
          </a:p>
        </p:txBody>
      </p:sp>
      <p:pic>
        <p:nvPicPr>
          <p:cNvPr id="3" name="图片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1965" y="1703705"/>
            <a:ext cx="9000000" cy="3542567"/>
          </a:xfrm>
          <a:prstGeom prst="rect">
            <a:avLst/>
          </a:prstGeom>
        </p:spPr>
      </p:pic>
      <p:sp>
        <p:nvSpPr>
          <p:cNvPr id="4" name="动作按钮: 后退或前一项 3">
            <a:hlinkClick r:id="rId6" action="ppaction://hlinksldjump"/>
          </p:cNvPr>
          <p:cNvSpPr/>
          <p:nvPr/>
        </p:nvSpPr>
        <p:spPr>
          <a:xfrm>
            <a:off x="9907270" y="5619750"/>
            <a:ext cx="802640" cy="570865"/>
          </a:xfrm>
          <a:prstGeom prst="actionButtonBackPreviou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/>
              <a:t>[</a:t>
            </a:r>
            <a:r>
              <a:rPr lang="zh-CN" altLang="en-US"/>
              <a:t>蒸发结晶</a:t>
            </a:r>
            <a:r>
              <a:rPr lang="en-US" altLang="zh-CN"/>
              <a:t>]</a:t>
            </a:r>
          </a:p>
        </p:txBody>
      </p:sp>
      <p:pic>
        <p:nvPicPr>
          <p:cNvPr id="100003" name="图片 100003" descr="@@@e54b5c7d-b98b-44ec-abbc-730370d0a9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8045" y="2233295"/>
            <a:ext cx="2192020" cy="274510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563870" y="2328545"/>
            <a:ext cx="43287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蒸发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FeCl</a:t>
            </a:r>
            <a:r>
              <a:rPr lang="en-US" altLang="zh-CN" sz="2400" baseline="-25000"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溶液获得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FeCl</a:t>
            </a:r>
            <a:r>
              <a:rPr lang="en-US" altLang="zh-CN" sz="2400" baseline="-25000"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固体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370830" y="3359785"/>
            <a:ext cx="59334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蒸发</a:t>
            </a:r>
            <a:r>
              <a:rPr lang="en-US" altLang="zh-CN" sz="2400"/>
              <a:t>Fe</a:t>
            </a:r>
            <a:r>
              <a:rPr lang="en-US" altLang="zh-CN" sz="2400" baseline="-25000"/>
              <a:t>2</a:t>
            </a:r>
            <a:r>
              <a:rPr lang="en-US" altLang="zh-CN" sz="2400"/>
              <a:t>(SO</a:t>
            </a:r>
            <a:r>
              <a:rPr lang="en-US" altLang="zh-CN" sz="2400" baseline="-25000"/>
              <a:t>4</a:t>
            </a:r>
            <a:r>
              <a:rPr lang="en-US" altLang="zh-CN" sz="2400"/>
              <a:t>)</a:t>
            </a:r>
            <a:r>
              <a:rPr lang="en-US" altLang="zh-CN" sz="2400" baseline="-25000"/>
              <a:t>3</a:t>
            </a:r>
            <a:r>
              <a:rPr lang="zh-CN" altLang="en-US" sz="2400"/>
              <a:t>溶液获得</a:t>
            </a:r>
            <a:r>
              <a:rPr lang="en-US" altLang="zh-CN" sz="2400">
                <a:sym typeface="+mn-ea"/>
              </a:rPr>
              <a:t>Fe</a:t>
            </a:r>
            <a:r>
              <a:rPr lang="en-US" altLang="zh-CN" sz="2400" baseline="-25000">
                <a:sym typeface="+mn-ea"/>
              </a:rPr>
              <a:t>2</a:t>
            </a:r>
            <a:r>
              <a:rPr lang="en-US" altLang="zh-CN" sz="2400">
                <a:sym typeface="+mn-ea"/>
              </a:rPr>
              <a:t>(SO</a:t>
            </a:r>
            <a:r>
              <a:rPr lang="en-US" altLang="zh-CN" sz="2400" baseline="-25000">
                <a:sym typeface="+mn-ea"/>
              </a:rPr>
              <a:t>4</a:t>
            </a:r>
            <a:r>
              <a:rPr lang="en-US" altLang="zh-CN" sz="2400">
                <a:sym typeface="+mn-ea"/>
              </a:rPr>
              <a:t>)</a:t>
            </a:r>
            <a:r>
              <a:rPr lang="en-US" altLang="zh-CN" sz="2400" baseline="-25000">
                <a:sym typeface="+mn-ea"/>
              </a:rPr>
              <a:t>3</a:t>
            </a:r>
            <a:r>
              <a:rPr lang="zh-CN" altLang="en-US" sz="2400"/>
              <a:t>固体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995670" y="4391025"/>
            <a:ext cx="43287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全部蒸干后停止加热</a:t>
            </a:r>
          </a:p>
        </p:txBody>
      </p:sp>
      <p:sp>
        <p:nvSpPr>
          <p:cNvPr id="6" name="动作按钮: 后退或前一项 5">
            <a:hlinkClick r:id="" action="ppaction://hlinkshowjump?jump=lastslideviewed"/>
          </p:cNvPr>
          <p:cNvSpPr/>
          <p:nvPr/>
        </p:nvSpPr>
        <p:spPr>
          <a:xfrm>
            <a:off x="10115550" y="5742940"/>
            <a:ext cx="856615" cy="633095"/>
          </a:xfrm>
          <a:prstGeom prst="actionButtonBackPreviou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588895" y="5214620"/>
            <a:ext cx="16586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</a:t>
            </a:r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，广西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27" name="图片 100027" descr="@@@56ebbb82-2efd-4922-805a-b688a6778fd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663" y="1484630"/>
            <a:ext cx="5400000" cy="327640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197475" y="5154295"/>
            <a:ext cx="16586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</a:t>
            </a:r>
            <a:r>
              <a:rPr lang="zh-CN" altLang="en-US" sz="2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，全国</a:t>
            </a:r>
            <a:endParaRPr lang="en-US" altLang="zh-CN" sz="2000" b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/>
              <a:t>[</a:t>
            </a:r>
            <a:r>
              <a:rPr lang="zh-CN" altLang="en-US"/>
              <a:t>三颈烧瓶的使用</a:t>
            </a:r>
            <a:r>
              <a:rPr lang="en-US" altLang="zh-CN"/>
              <a:t>]</a:t>
            </a:r>
          </a:p>
        </p:txBody>
      </p:sp>
      <p:sp>
        <p:nvSpPr>
          <p:cNvPr id="4" name="动作按钮: 后退或前一项 3">
            <a:hlinkClick r:id="" action="ppaction://hlinkshowjump?jump=lastslideviewed"/>
          </p:cNvPr>
          <p:cNvSpPr/>
          <p:nvPr/>
        </p:nvSpPr>
        <p:spPr>
          <a:xfrm>
            <a:off x="10305415" y="5701665"/>
            <a:ext cx="673100" cy="563880"/>
          </a:xfrm>
          <a:prstGeom prst="actionButtonBackPreviou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4frhx1841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09625" y="1863725"/>
            <a:ext cx="1123333" cy="1800000"/>
          </a:xfrm>
          <a:prstGeom prst="rect">
            <a:avLst/>
          </a:prstGeom>
        </p:spPr>
      </p:pic>
      <p:pic>
        <p:nvPicPr>
          <p:cNvPr id="188" name="图片 188" descr="20YLBHX10-4.TI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6075" y="2024380"/>
            <a:ext cx="1047115" cy="1403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图片 192" descr="21HXSD-1压高.T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57" t="13873" r="42233" b="11561"/>
          <a:stretch>
            <a:fillRect/>
          </a:stretch>
        </p:blipFill>
        <p:spPr>
          <a:xfrm>
            <a:off x="7288530" y="1724660"/>
            <a:ext cx="1384344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3" name="24frhx1844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797810" y="1863725"/>
            <a:ext cx="1336052" cy="1800000"/>
          </a:xfrm>
          <a:prstGeom prst="rect">
            <a:avLst/>
          </a:prstGeom>
        </p:spPr>
      </p:pic>
      <p:pic>
        <p:nvPicPr>
          <p:cNvPr id="185" name="图片 185" descr="20YLBHX10-7.TIF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88183" y="1988185"/>
            <a:ext cx="1260354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025525" y="3991610"/>
            <a:ext cx="7416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/>
              <a:t>稀释</a:t>
            </a:r>
          </a:p>
          <a:p>
            <a:endParaRPr lang="zh-CN" altLang="en-US" sz="2000"/>
          </a:p>
        </p:txBody>
      </p:sp>
      <p:sp>
        <p:nvSpPr>
          <p:cNvPr id="4" name="文本框 3"/>
          <p:cNvSpPr txBox="1"/>
          <p:nvPr/>
        </p:nvSpPr>
        <p:spPr>
          <a:xfrm>
            <a:off x="3094990" y="4095115"/>
            <a:ext cx="11271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/>
              <a:t>1.</a:t>
            </a:r>
            <a:r>
              <a:rPr lang="zh-CN" altLang="en-US" sz="2000"/>
              <a:t>蒸馏</a:t>
            </a:r>
          </a:p>
          <a:p>
            <a:r>
              <a:rPr lang="en-US" altLang="zh-CN" sz="2000"/>
              <a:t>2.</a:t>
            </a:r>
            <a:r>
              <a:rPr lang="zh-CN" altLang="en-US" sz="2000"/>
              <a:t>滴定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939280" y="4041140"/>
            <a:ext cx="29000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hlinkClick r:id="rId15" action="ppaction://hlinksldjump"/>
              </a:rPr>
              <a:t>1.</a:t>
            </a:r>
            <a:r>
              <a:rPr lang="zh-CN" altLang="en-US" sz="2000">
                <a:hlinkClick r:id="rId15" action="ppaction://hlinksldjump"/>
              </a:rPr>
              <a:t>液体盛放限度</a:t>
            </a:r>
            <a:endParaRPr lang="zh-CN" altLang="en-US" sz="2000"/>
          </a:p>
          <a:p>
            <a:r>
              <a:rPr lang="en-US" altLang="zh-CN" sz="2000">
                <a:hlinkClick r:id="rId16" action="ppaction://hlinksldjump"/>
              </a:rPr>
              <a:t>2.</a:t>
            </a:r>
            <a:r>
              <a:rPr lang="zh-CN" altLang="en-US" sz="2000">
                <a:hlinkClick r:id="rId16" action="ppaction://hlinksldjump"/>
              </a:rPr>
              <a:t>温度计水银球位置</a:t>
            </a:r>
            <a:endParaRPr lang="zh-CN" altLang="en-US" sz="2000"/>
          </a:p>
        </p:txBody>
      </p:sp>
      <p:sp>
        <p:nvSpPr>
          <p:cNvPr id="7" name="标题 6"/>
          <p:cNvSpPr>
            <a:spLocks noGrp="1"/>
          </p:cNvSpPr>
          <p:nvPr>
            <p:custDataLst>
              <p:tags r:id="rId7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2.可加热的仪器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65&quot;:[20238617],&quot;71&quot;:[76235680137]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0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0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0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0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0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20238617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TEMPLATE_CATEGORY" val="custom"/>
  <p:tag name="KSO_WM_TEMPLATE_INDEX" val="20238617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20238617"/>
  <p:tag name="KSO_WM_TEMPLATE_CATEGORY" val="custom"/>
  <p:tag name="KSO_WM_TEMPLATE_MASTER_TYPE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编辑母版标题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3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3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4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4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4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节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标题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标题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4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编辑母版标题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7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2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TYPE" val="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THUMBS_INDEX" val="1、9"/>
  <p:tag name="KSO_WM_BEAUTIFY_FLAG" val="#wm#"/>
  <p:tag name="KSO_WM_TEMPLATE_INDEX" val="20238617"/>
  <p:tag name="KSO_WM_TEMPLATE_CATEGORY" val="custom"/>
  <p:tag name="KSO_WM_SLIDE_INDEX" val="1"/>
  <p:tag name="KSO_WM_SLIDE_ID" val="custom20238617_1"/>
  <p:tag name="KSO_WM_TEMPLATE_MASTER_TYPE" val="0"/>
  <p:tag name="KSO_WM_SLIDE_LAYOUT" val="a_b_f"/>
  <p:tag name="KSO_WM_SLIDE_LAYOUT_CNT" val="1_1_1"/>
  <p:tag name="KSO_WM_SLIDE_THEME_ID" val="3402577"/>
  <p:tag name="KSO_WM_SLIDE_THEME_NAME" val="简约风通用箭头职场办公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8617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617"/>
  <p:tag name="KSO_WM_TEMPLATE_CATEGORY" val="custom"/>
  <p:tag name="KSO_WM_UNIT_ISCONTENTSTITLE" val="0"/>
  <p:tag name="KSO_WM_UNIT_VALUE" val="10"/>
  <p:tag name="KSO_WM_UNIT_PRESET_TEXT" val="单击此处添加文档标题"/>
  <p:tag name="KSO_WM_UNIT_TEXT_TYPE" val="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ID" val="custom20238617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617"/>
  <p:tag name="KSO_WM_TEMPLATE_CATEGORY" val="custom"/>
  <p:tag name="KSO_WM_UNIT_ISCONTENTSTITLE" val="0"/>
  <p:tag name="KSO_WM_UNIT_VALUE" val="19"/>
  <p:tag name="KSO_WM_UNIT_PRESET_TEXT" val="WPS,a click to unlimited possibilities"/>
  <p:tag name="KSO_WM_UNIT_TEXT_TYPE" val="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ID" val="custom20238617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617"/>
  <p:tag name="KSO_WM_TEMPLATE_CATEGORY" val="custom"/>
  <p:tag name="KSO_WM_UNIT_TEXT_LAYER_COUNT" val="1"/>
  <p:tag name="KSO_WM_UNIT_VALUE" val="22"/>
  <p:tag name="KSO_WM_UNIT_PRESET_TEXT_INDEX" val="-1"/>
  <p:tag name="KSO_WM_UNIT_PRESET_TEXT_LEN" val="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38617"/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SLIDE_INDEX" val="8"/>
  <p:tag name="KSO_WM_SLIDE_ID" val="custom20238617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NDEX" val="4"/>
  <p:tag name="KSO_WM_UNIT_TYPE" val="f"/>
  <p:tag name="KSO_WM_UNIT_SUBTYPE" val="a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2"/>
  <p:tag name="KSO_WM_UNIT_TYPE" val="j"/>
  <p:tag name="KSO_WM_BEAUTIFY_FLAG" val="#wm#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38617"/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SLIDE_INDEX" val="8"/>
  <p:tag name="KSO_WM_SLIDE_ID" val="custom20238617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_1_1"/>
  <p:tag name="KSO_WM_UNIT_TYPE" val="l_h_j"/>
  <p:tag name="KSO_WM_TEMPLATE_CATEGORY" val="diagram"/>
  <p:tag name="KSO_WM_TEMPLATE_INDEX" val="19882022"/>
  <p:tag name="KSO_WM_UNIT_ID" val="diagram19882022*l_h_j*1_1_1"/>
  <p:tag name="KSO_WM_DIAGRAM_GROUP_CODE" val="l1-1"/>
  <p:tag name="KSO_WM_TAG_VERSION" val="2.0"/>
  <p:tag name="KSO_WM_BEAUTIFY_FLAG" val="#wm#"/>
  <p:tag name="KSO_WM_DIAGRAM_VIRTUALLY_FRAME" val="{&quot;height&quot;:275.42496062992126,&quot;left&quot;:175.15,&quot;top&quot;:174.77503937007873,&quot;width&quot;:644.9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_2_1"/>
  <p:tag name="KSO_WM_UNIT_TYPE" val="l_h_j"/>
  <p:tag name="KSO_WM_TEMPLATE_CATEGORY" val="diagram"/>
  <p:tag name="KSO_WM_TEMPLATE_INDEX" val="19882022"/>
  <p:tag name="KSO_WM_UNIT_ID" val="diagram19882022*l_h_j*1_2_1"/>
  <p:tag name="KSO_WM_DIAGRAM_GROUP_CODE" val="l1-1"/>
  <p:tag name="KSO_WM_TAG_VERSION" val="2.0"/>
  <p:tag name="KSO_WM_BEAUTIFY_FLAG" val="#wm#"/>
  <p:tag name="KSO_WM_DIAGRAM_VIRTUALLY_FRAME" val="{&quot;height&quot;:275.42496062992126,&quot;left&quot;:175.15,&quot;top&quot;:174.77503937007873,&quot;width&quot;:644.9}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_3_1"/>
  <p:tag name="KSO_WM_UNIT_TYPE" val="l_h_j"/>
  <p:tag name="KSO_WM_TEMPLATE_CATEGORY" val="diagram"/>
  <p:tag name="KSO_WM_TEMPLATE_INDEX" val="19882022"/>
  <p:tag name="KSO_WM_UNIT_ID" val="diagram19882022*l_h_j*1_3_1"/>
  <p:tag name="KSO_WM_DIAGRAM_GROUP_CODE" val="l1-1"/>
  <p:tag name="KSO_WM_TAG_VERSION" val="2.0"/>
  <p:tag name="KSO_WM_BEAUTIFY_FLAG" val="#wm#"/>
  <p:tag name="KSO_WM_DIAGRAM_VIRTUALLY_FRAME" val="{&quot;height&quot;:275.42496062992126,&quot;left&quot;:175.15,&quot;top&quot;:174.77503937007873,&quot;width&quot;:644.9}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TEMPLATE_CATEGORY" val="diagram"/>
  <p:tag name="KSO_WM_TEMPLATE_INDEX" val="19882022"/>
  <p:tag name="KSO_WM_UNIT_ID" val="diagram19882022*l_h_f*1_1_3"/>
  <p:tag name="KSO_WM_DIAGRAM_GROUP_CODE" val="l1-1"/>
  <p:tag name="KSO_WM_TAG_VERSION" val="2.0"/>
  <p:tag name="KSO_WM_DIAGRAM_VIRTUALLY_FRAME" val="{&quot;height&quot;:275.42496062992126,&quot;left&quot;:175.15,&quot;top&quot;:174.77503937007873,&quot;width&quot;:644.9}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TEMPLATE_CATEGORY" val="diagram"/>
  <p:tag name="KSO_WM_TEMPLATE_INDEX" val="19882022"/>
  <p:tag name="KSO_WM_UNIT_ID" val="diagram19882022*l_h_f*1_2_4"/>
  <p:tag name="KSO_WM_DIAGRAM_GROUP_CODE" val="l1-1"/>
  <p:tag name="KSO_WM_TAG_VERSION" val="2.0"/>
  <p:tag name="KSO_WM_DIAGRAM_VIRTUALLY_FRAME" val="{&quot;height&quot;:275.42496062992126,&quot;left&quot;:175.15,&quot;top&quot;:174.77503937007873,&quot;width&quot;:644.9}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TEMPLATE_CATEGORY" val="diagram"/>
  <p:tag name="KSO_WM_TEMPLATE_INDEX" val="19882022"/>
  <p:tag name="KSO_WM_UNIT_ID" val="diagram19882022*l_h_f*1_3_3"/>
  <p:tag name="KSO_WM_DIAGRAM_GROUP_CODE" val="l1-1"/>
  <p:tag name="KSO_WM_TAG_VERSION" val="2.0"/>
  <p:tag name="KSO_WM_DIAGRAM_VIRTUALLY_FRAME" val="{&quot;height&quot;:275.42496062992126,&quot;left&quot;:175.15,&quot;top&quot;:174.77503937007873,&quot;width&quot;:644.9}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38617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38617"/>
  <p:tag name="KSO_WM_SLIDE_TYPE" val="text"/>
  <p:tag name="KSO_WM_SLIDE_ID" val="custom20238617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3.0"/>
  <p:tag name="KSO_WM_SLIDE_SUBTYPE" val="pureTxt"/>
  <p:tag name="KSO_WM_SLIDE_SIZE" val="850*457"/>
  <p:tag name="KSO_WM_SLIDE_POSITION" val="54*28"/>
  <p:tag name="KSO_WM_SLIDE_LAYOUT" val="a_f"/>
  <p:tag name="KSO_WM_SLIDE_LAYOUT_CNT" val="1_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38617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38617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38617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38617"/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SLIDE_INDEX" val="8"/>
  <p:tag name="KSO_WM_SLIDE_ID" val="custom20238617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NDEX" val="2"/>
  <p:tag name="KSO_WM_UNIT_TYPE" val="j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3"/>
  <p:tag name="KSO_WM_UNIT_TYPE" val="j"/>
  <p:tag name="KSO_WM_BEAUTIFY_FLAG" val="#wm#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"/>
  <p:tag name="KSO_WM_UNIT_TYPE" val="j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4"/>
  <p:tag name="KSO_WM_UNIT_TYPE" val="j"/>
  <p:tag name="KSO_WM_BEAUTIFY_FLAG" val="#wm#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5"/>
  <p:tag name="KSO_WM_UNIT_TYPE" val="j"/>
  <p:tag name="KSO_WM_BEAUTIFY_FLAG" val="#wm#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0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38617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38617"/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SLIDE_INDEX" val="8"/>
  <p:tag name="KSO_WM_SLIDE_ID" val="custom20238617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5"/>
  <p:tag name="KSO_WM_UNIT_TYPE" val="j"/>
  <p:tag name="KSO_WM_BEAUTIFY_FLAG" val="#wm#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2"/>
  <p:tag name="KSO_WM_UNIT_TYPE" val="j"/>
  <p:tag name="KSO_WM_BEAUTIFY_FLAG" val="#wm#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3"/>
  <p:tag name="KSO_WM_UNIT_TYPE" val="j"/>
  <p:tag name="KSO_WM_BEAUTIFY_FLAG" val="#wm#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4"/>
  <p:tag name="KSO_WM_UNIT_TYPE" val="j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" val="2.可加热的仪器&#10;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3.0"/>
  <p:tag name="KSO_WM_BEAUTIFY_FLAG" val="#wm#"/>
  <p:tag name="KSO_WM_UNIT_INDEX" val="1"/>
  <p:tag name="KSO_WM_UNIT_TYPE" val="a"/>
  <p:tag name="KSO_WM_UNIT_PRESET_TEXT" val="单击此处编辑母版标题样式"/>
  <p:tag name="KSO_WM_UNIT_ID" val="_7*a*1"/>
  <p:tag name="KSO_WM_UNIT_ISNUMDGMTITLE" val="0"/>
  <p:tag name="KSO_WM_UNIT_NOCLEAR" val="0"/>
  <p:tag name="KSO_WM_UNIT_ISCONTENTSTITLE" val="0"/>
  <p:tag name="KSO_WM_UNIT_VALUE" val="20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38617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38617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38617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38617"/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SLIDE_INDEX" val="8"/>
  <p:tag name="KSO_WM_SLIDE_ID" val="custom20238617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NDEX" val="1"/>
  <p:tag name="KSO_WM_UNIT_TYPE" val="j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38617"/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SLIDE_INDEX" val="8"/>
  <p:tag name="KSO_WM_SLIDE_ID" val="custom20238617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6"/>
  <p:tag name="KSO_WM_UNIT_TYPE" val="j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3"/>
  <p:tag name="KSO_WM_UNIT_TYPE" val="j"/>
  <p:tag name="KSO_WM_BEAUTIFY_FLAG" val="#wm#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4"/>
  <p:tag name="KSO_WM_UNIT_TYPE" val="j"/>
  <p:tag name="KSO_WM_BEAUTIFY_FLAG" val="#wm#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5"/>
  <p:tag name="KSO_WM_UNIT_TYPE" val="j"/>
  <p:tag name="KSO_WM_BEAUTIFY_FLAG" val="#wm#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2"/>
  <p:tag name="KSO_WM_UNIT_TYPE" val="j"/>
  <p:tag name="KSO_WM_BEAUTIFY_FLAG" val="#wm#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8"/>
  <p:tag name="KSO_WM_UNIT_TYPE" val="j"/>
  <p:tag name="KSO_WM_BEAUTIFY_FLAG" val="#wm#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7"/>
  <p:tag name="KSO_WM_UNIT_TYPE" val="j"/>
  <p:tag name="KSO_WM_BEAUTIFY_FLAG" val="#wm#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" val="3.常用计量仪器&#10;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3.0"/>
  <p:tag name="KSO_WM_BEAUTIFY_FLAG" val="#wm#"/>
  <p:tag name="KSO_WM_UNIT_INDEX" val="1"/>
  <p:tag name="KSO_WM_UNIT_TYPE" val="a"/>
  <p:tag name="KSO_WM_UNIT_PRESET_TEXT" val="单击此处编辑母版标题样式"/>
  <p:tag name="KSO_WM_UNIT_ID" val="_7*a*1"/>
  <p:tag name="KSO_WM_UNIT_ISNUMDGMTITLE" val="0"/>
  <p:tag name="KSO_WM_UNIT_NOCLEAR" val="0"/>
  <p:tag name="KSO_WM_UNIT_ISCONTENTSTITLE" val="0"/>
  <p:tag name="KSO_WM_UNIT_VALUE" val="20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38617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38617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38617"/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SLIDE_INDEX" val="8"/>
  <p:tag name="KSO_WM_SLIDE_ID" val="custom20238617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2"/>
  <p:tag name="KSO_WM_UNIT_TYPE" val="j"/>
  <p:tag name="KSO_WM_BEAUTIFY_FLAG" val="#wm#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" val="4.分离提纯仪器&#10;&#10;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3.0"/>
  <p:tag name="KSO_WM_BEAUTIFY_FLAG" val="#wm#"/>
  <p:tag name="KSO_WM_UNIT_INDEX" val="1"/>
  <p:tag name="KSO_WM_UNIT_TYPE" val="a"/>
  <p:tag name="KSO_WM_UNIT_PRESET_TEXT" val="单击此处编辑母版标题样式"/>
  <p:tag name="KSO_WM_UNIT_ID" val="_7*a*1"/>
  <p:tag name="KSO_WM_UNIT_ISNUMDGMTITLE" val="0"/>
  <p:tag name="KSO_WM_UNIT_NOCLEAR" val="0"/>
  <p:tag name="KSO_WM_UNIT_ISCONTENTSTITLE" val="0"/>
  <p:tag name="KSO_WM_UNIT_VALUE" val="20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38617"/>
  <p:tag name="KSO_WM_SLIDE_TYPE" val="text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SLIDE_INDEX" val="8"/>
  <p:tag name="KSO_WM_SLIDE_ID" val="custom20238617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2"/>
  <p:tag name="KSO_WM_UNIT_TYPE" val="j"/>
  <p:tag name="KSO_WM_BEAUTIFY_FLAG" val="#wm#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7"/>
  <p:tag name="KSO_WM_UNIT_TYPE" val="j"/>
  <p:tag name="KSO_WM_BEAUTIFY_FLAG" val="#wm#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3"/>
  <p:tag name="KSO_WM_UNIT_TYPE" val="j"/>
  <p:tag name="KSO_WM_BEAUTIFY_FLAG" val="#wm#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4"/>
  <p:tag name="KSO_WM_UNIT_TYPE" val="j"/>
  <p:tag name="KSO_WM_BEAUTIFY_FLAG" val="#wm#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6"/>
  <p:tag name="KSO_WM_UNIT_TYPE" val="j"/>
  <p:tag name="KSO_WM_BEAUTIFY_FLAG" val="#wm#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5"/>
  <p:tag name="KSO_WM_UNIT_TYPE" val="j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" val="5.夹持仪器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3.0"/>
  <p:tag name="KSO_WM_BEAUTIFY_FLAG" val="#wm#"/>
  <p:tag name="KSO_WM_UNIT_INDEX" val="1"/>
  <p:tag name="KSO_WM_UNIT_TYPE" val="a"/>
  <p:tag name="KSO_WM_UNIT_PRESET_TEXT" val="单击此处编辑母版标题样式"/>
  <p:tag name="KSO_WM_UNIT_ID" val="_7*a*1"/>
  <p:tag name="KSO_WM_UNIT_ISNUMDGMTITLE" val="0"/>
  <p:tag name="KSO_WM_UNIT_NOCLEAR" val="0"/>
  <p:tag name="KSO_WM_UNIT_ISCONTENTSTITLE" val="0"/>
  <p:tag name="KSO_WM_UNIT_VALUE" val="20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38617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PS">
  <a:themeElements>
    <a:clrScheme name="">
      <a:dk1>
        <a:srgbClr val="000000"/>
      </a:dk1>
      <a:lt1>
        <a:srgbClr val="FFFFFF"/>
      </a:lt1>
      <a:dk2>
        <a:srgbClr val="302F16"/>
      </a:dk2>
      <a:lt2>
        <a:srgbClr val="FBFBF6"/>
      </a:lt2>
      <a:accent1>
        <a:srgbClr val="679A71"/>
      </a:accent1>
      <a:accent2>
        <a:srgbClr val="A6BB80"/>
      </a:accent2>
      <a:accent3>
        <a:srgbClr val="B8B163"/>
      </a:accent3>
      <a:accent4>
        <a:srgbClr val="46A6A4"/>
      </a:accent4>
      <a:accent5>
        <a:srgbClr val="D2DA54"/>
      </a:accent5>
      <a:accent6>
        <a:srgbClr val="6661A5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简约风通用箭头职场办公">
  <a:themeElements>
    <a:clrScheme name="">
      <a:dk1>
        <a:srgbClr val="000000"/>
      </a:dk1>
      <a:lt1>
        <a:srgbClr val="FFFFFF"/>
      </a:lt1>
      <a:dk2>
        <a:srgbClr val="331616"/>
      </a:dk2>
      <a:lt2>
        <a:srgbClr val="FFFFFF"/>
      </a:lt2>
      <a:accent1>
        <a:srgbClr val="823938"/>
      </a:accent1>
      <a:accent2>
        <a:srgbClr val="475A91"/>
      </a:accent2>
      <a:accent3>
        <a:srgbClr val="738098"/>
      </a:accent3>
      <a:accent4>
        <a:srgbClr val="B0D0CA"/>
      </a:accent4>
      <a:accent5>
        <a:srgbClr val="90AEBA"/>
      </a:accent5>
      <a:accent6>
        <a:srgbClr val="4C8E95"/>
      </a:accent6>
      <a:hlink>
        <a:srgbClr val="0026E5"/>
      </a:hlink>
      <a:folHlink>
        <a:srgbClr val="7E1FAD"/>
      </a:folHlink>
    </a:clrScheme>
    <a:fontScheme name="主题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491</Words>
  <Application>Microsoft Office PowerPoint</Application>
  <PresentationFormat>宽屏</PresentationFormat>
  <Paragraphs>90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宋体</vt:lpstr>
      <vt:lpstr>微软雅黑</vt:lpstr>
      <vt:lpstr>Arial</vt:lpstr>
      <vt:lpstr>Times New Roman</vt:lpstr>
      <vt:lpstr>Wingdings</vt:lpstr>
      <vt:lpstr>WPS</vt:lpstr>
      <vt:lpstr>1_WPS</vt:lpstr>
      <vt:lpstr>1_简约风通用箭头职场办公</vt:lpstr>
      <vt:lpstr>化学实验基础（一）</vt:lpstr>
      <vt:lpstr>常用仪器的识别与使用</vt:lpstr>
      <vt:lpstr>2.可加热的仪器</vt:lpstr>
      <vt:lpstr>[试管加热液体]</vt:lpstr>
      <vt:lpstr>[试管加热固体]</vt:lpstr>
      <vt:lpstr>[灼烧固体]</vt:lpstr>
      <vt:lpstr>[蒸发结晶]</vt:lpstr>
      <vt:lpstr>PowerPoint 演示文稿</vt:lpstr>
      <vt:lpstr>PowerPoint 演示文稿</vt:lpstr>
      <vt:lpstr>PowerPoint 演示文稿</vt:lpstr>
      <vt:lpstr>3.常用计量仪器</vt:lpstr>
      <vt:lpstr>[溶液的配制]</vt:lpstr>
      <vt:lpstr>PowerPoint 演示文稿</vt:lpstr>
      <vt:lpstr>PowerPoint 演示文稿</vt:lpstr>
      <vt:lpstr>PowerPoint 演示文稿</vt:lpstr>
      <vt:lpstr>PowerPoint 演示文稿</vt:lpstr>
      <vt:lpstr>[滴定操作]</vt:lpstr>
      <vt:lpstr>PowerPoint 演示文稿</vt:lpstr>
      <vt:lpstr>4.分离提纯仪器</vt:lpstr>
      <vt:lpstr>PowerPoint 演示文稿</vt:lpstr>
      <vt:lpstr>[冷凝管的选择]</vt:lpstr>
      <vt:lpstr>PowerPoint 演示文稿</vt:lpstr>
      <vt:lpstr>5.夹持仪器</vt:lpstr>
      <vt:lpstr>6.其他仪器</vt:lpstr>
      <vt:lpstr>[干燥器的使用]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seewo</dc:creator>
  <cp:lastModifiedBy>³He</cp:lastModifiedBy>
  <cp:revision>165</cp:revision>
  <dcterms:created xsi:type="dcterms:W3CDTF">2019-06-19T02:08:00Z</dcterms:created>
  <dcterms:modified xsi:type="dcterms:W3CDTF">2025-11-19T02:16:55Z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145CA7EC687D407F9BF959716D758805_13</vt:lpwstr>
  </property>
</Properties>
</file>