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ink/ink1.xml" ContentType="application/inkml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ink/ink2.xml" ContentType="application/inkml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ink/ink3.xml" ContentType="application/inkml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ink/ink4.xml" ContentType="application/inkml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ink/ink5.xml" ContentType="application/inkml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12" r:id="rId4"/>
    <p:sldId id="313" r:id="rId5"/>
    <p:sldId id="314" r:id="rId6"/>
    <p:sldId id="325" r:id="rId7"/>
    <p:sldId id="315" r:id="rId8"/>
    <p:sldId id="326" r:id="rId9"/>
    <p:sldId id="327" r:id="rId10"/>
    <p:sldId id="329" r:id="rId11"/>
    <p:sldId id="316" r:id="rId12"/>
    <p:sldId id="328" r:id="rId13"/>
    <p:sldId id="317" r:id="rId14"/>
    <p:sldId id="330" r:id="rId15"/>
    <p:sldId id="333" r:id="rId16"/>
    <p:sldId id="336" r:id="rId17"/>
    <p:sldId id="337" r:id="rId18"/>
    <p:sldId id="338" r:id="rId19"/>
    <p:sldId id="334" r:id="rId20"/>
    <p:sldId id="318" r:id="rId21"/>
    <p:sldId id="319" r:id="rId22"/>
    <p:sldId id="331" r:id="rId23"/>
    <p:sldId id="320" r:id="rId24"/>
    <p:sldId id="321" r:id="rId25"/>
    <p:sldId id="335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0" d="100"/>
          <a:sy n="30" d="100"/>
        </p:scale>
        <p:origin x="420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1:53:54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16572 9396 0,'0'0'0,"-14"-6"0,-7-1 16,-10-2-16,-2-2 0,-16-5 16,-15-3-16,3 4 0,1 2 0,-10 1 15,-1 2-15,-8 5 0,3 4 16,-7 4-16,-3 4 15,-6 4-15,6 2 0,-26 13 0,6 6 16,14 0-16,9 1 0,-10 12 16,-7 9-1,-4 11-15,-1 10 16,26-15-16,21-14 0,6 6 0,6 3 16,5 0-16,3 2 0,4 7 15,2 3-15,0 5 0,1 4 16,5 6-16,2 4 0,7-14 15,6-8-15,5 4 0,2 5 0,5-4 16,3-1-16,4-5 16,7-4-16,4-11 0,4-7 0,4 0 15,4 0-15,5-6 0,4-3 0,3-1 16,2 0-16,9-4 16,6-2-16,7-1 0,5-1 15,-4 0-15,-2 1 0,14-3 16,7-2-16,5 0 0,3 0 15,-1-1-15,-1-1 0,12-2 16,10-1 0,-8-6-16,-7-2 0,-2-8 0,-1-3 15,4-6-15,2-6 0,-1-4 16,-2-5-16,-17 1 0,-13 2 0,6-7 16,5-3-16,-1-2 0,0-2 15,2-9-15,2-6 16,-9 4-16,-6 2 0,14-20 15,11-14-15,-9-4 16,-7 0-16,-19 14 0,-15 13 16,-6-6-16,-3-4 0,-7 6 15,-1 3-15,-1-4 0,1-3 0,-6 3 16,-6 0-16,-6-5 16,-4-3-16,-5 2 0,-2 3 15,-16-10-15,-8-8 16,-8-2-16,-5 0 0,9 24 15,6 17-15,-8-4 0,-6-2 16,-2 1-16,-1 0 0,-7 1 16,-7 0-16,6 6 0,5 5 15,-19-5-15,-12 1 0,9 5 0,6 5 16,-7 1-16,-4 1 0,-7 4 16,-3 5-16,-5 1 0,-2 3 15,8 2-15,7 5 0,-8 4 16,-7 4-16,-3 2 0,-1 3 0,-16 7 15,-11 6 1,8 3-16,9 2 0,-2 12 0,2 7 16,-4 6-16,0 3 0,-7 15 15,-2 11-15,17-7 0,12-4 16,-4 15-16,-1 12 0,2 4 16,1 5-16,28-33 0,19-19 0,12-17 15</inkml:trace>
  <inkml:trace contextRef="#ctx0" brushRef="#br0" timeOffset="20399.53">23799 11121 0,'0'0'0,"0"0"0,0 0 16,0 0-16,0 0 0,0 0 0,26 0 15,-26 0-15,29 2 0,-29-2 16,36-2-16,-14-1 0,4 0 16,3 1-16,5-1 15,-1-1-15,0 1 0,8-2 16,-2 2-16,1 0 15,0 0-15,-6 0 0,-6 0 16,2-1-16,-6 1 0,-4 0 16,-3-1-16,-5-1 0,-2-1 15,-5 0-15,-1-1 0,-2-2 0,-1-1 16,-1-1-16,-1-1 0,-4-3 16,-1-1-16,-2 1 0,-1-2 15,1 3-15,-1 2 0,0 0 16,-1 1-16,0 0 15,0-1-15,1 4 16,0-1-16,1 3 0,0 0 0,-1 1 16,0 0-16,0 2 15,0 0-15,-2 4 0,-2 3 16,5 2-16,0 0 0,-4 6 16,0 3-16,-2 3 0,1 1 0,-3 5 15,-4 2-15,-1 0 16,-1 1-16,-4 6 0,3-1 15,1-1-15,1 0 0,-2-1 16,-2 0-16,3-7 16,3-6-16,4-4 0,1-4 0,2-1 15,2-4-15,6-3 0,1-3 16,1-1-16,4-1 0,0 1 16,-1 0-16,1 2 0,1-2 15,2 3-15,0 1 0,2 2 16,1-1-16,-2 3 0,0 3 0,-1 2 15,1 3-15,-3 3 16,-1 3-16,-4 6 0,-3 5 16,-3 3-16,-1 5 15,-1-1-15,-1 1 0,0 6 16,2 1-16,3-8 0,2-4 0,4-1 16,5-4-16,0-4 0,2-6 15,6-10-15,6-4 16,-5-5-16,0-3 0,1-3 0,0-3 15,0-1-15,-1-3 0,0 3 16,1 1 0,-4 6-16,-3 4 0,-2 4 0,-4 5 15,-2 0-15,-1 2 0,-1 4 16,0 6-16,-1 3 0,0 2 0,-2 11 16,-2 0-16,3-1 15,0-1-15,2 5 0,1-1 16,2-4-16,2-4 0,8-5 15,7-7-15,7-8 16,6-8-16,-4-7 0,0-9 16,10-12-16,2-9 0,3-6 15,1-4-15,6-15 0,-3-7 16,-2 5-16,-3 3 0,-4-2 16,-7 6-16,-10 10 15,-8 7-15,-5 6 0,-4 4 0,-6 6 16,-5 6-16,-8 5 15,-8 3-15,-1 12 0,-5 4 16,-4 5-16,-5 3 0,1 2 16,-1 2-16,3-2 15,1-3-15,2 1 0,1 0 16,3 0-16,2 0 0,10-4 16,5-4-16,8 0 0,7 0 15,2-3-15,3-1 0,6 2 16,5 2-16,2-2 0,1 0 0,5 1 15,4 0-15,0 0 16,0 2-16,2 3 0,0 3 16,0-1-16,-1-2 0,0 2 0,0 1 15,3 1-15,3 2 16,-1-1-16,1 0 0,-5-3 16,-2-1-16,11 0 0,4-2 15,-7-5-15,-5-6 0,-9 1 16,-5-1-16,-6-1 0</inkml:trace>
  <inkml:trace contextRef="#ctx0" brushRef="#br0" timeOffset="21050.1581">24926 11078 0,'0'0'16,"0"0"-16,0 0 15,0 0-15,0 0 0,0 0 16,0 0-16,28 11 0,-28-11 16,27 6-16,-27-6 0,29 7 15,-12-2-15,1 1 0,0 0 16,2 0-16,1-1 0,-1 1 15,0-1-15,0 0 16,0-2-16,-1 0 0,2-1 16,4 1-16,-3-2 0,-1 1 15,-2 0-15,-1 0 0,-3-1 16,-2 1-16,-3-1 0,-2 0 16,-1 0-16,-5 0 0,-2-1 15,-4 8-15,-5 1 0,-7 5 16,-6 4-1,-2 1-15,-3 0 0,-12 6 0,-1-2 16,-7 6-16,1-2 0,5-4 16,4-4-16,-3 2 0,1 0 15,6-3-15,3-2 0,6 1 16,4 0-16,4 1 16,2 0-16,6-1 0,1-1 15,3-2-15,-1-1 0,1 3 16,-1 1-16,2 1 0,1-1 15,-2 1-15,1 1 16,1 1-16,0 1 0,1-1 0,0 1 16,2 4-16,1 3 15,1 1-15,0 2 0,3-1 0,2 1 16,2 1-16,2 1 0,3 4 16,1 0-16,-2-7 0,-1-5 0,-1-8 15,-1-4-15,0-8 16,0-4-16,-4 1 0,-1-2 15,-2 1-15</inkml:trace>
  <inkml:trace contextRef="#ctx0" brushRef="#br0" timeOffset="21649.9649">25070 11633 0,'0'0'0,"0"0"16,0 0-16,0 0 0,0 0 0,0 0 15,23-11-15,-23 11 0,32-5 16,-11-1-16,4 0 0,3-1 15,1 2-15,6 1 16,5 1-16,8 2 0,-2 2 16,-5 3-16,-6-1 0,7 5 15,-2 1-15,-7 1 0,-5 0 16,-8 4-16,-6 4 0,-8 2 16,-6-1-16,-7 8 0,-6 6 15,-10-2-15,-5 1 16,-4-3-16,-2-4 0,-8-4 15,0-8-15,2-7 16,2-8-16,1-9 0,3-6 16,6-4-16,6-2 0,5-3 15,4-3-15,4 5 0,4 4 0,3-3 16,3 4-16,1 4 0,2 3 16,0 5-16,2 3 15,-2 2-15,0 2 0,-2 6 16,-4 4-16,-3 5 15,-4 3-15,1 0 0,1 1 16,1-3-16,2-1 0,0-3 0,3-1 16,4-3-16,1-2 0,4-2 15,2-2-15,1-4 16,3-2-16,3-3 0,2-1 16,3-4-16,4-2 15,-3 0-15,-1 2 0,0-1 16,-5 4-16,-6 4 15,-5 5-15,-5 4 0,-2 4 16,-4 4-16,-5 4 0,-3 0 0,-4 0 16,-4 6-16,0 0 0,0-1 15,1-3-15,2-3 0,1-1 16,5-5-16,3-2 0,6-1 16,4 1-16,3-2 0,4-2 0,2-4 15,3-2-15,-2 0 0,-1 0 16,-2 1-16</inkml:trace>
  <inkml:trace contextRef="#ctx0" brushRef="#br0" timeOffset="22051.7036">26226 11181 0,'0'0'0,"0"0"16,0 0-16,0 0 16,-7 36-16,5-16 0,-1 4 15,1 4-15,0 4 0,1 2 16,0 4-16,1 14 0,0 2 16,1 4-16,1-8 0,1 10 15,1-1-15,0-9 0,0-9 16,5-8-16,2-10 0,-1-14 0,0-8 15,-2 1-15,-2-1 16,-1-1-16</inkml:trace>
  <inkml:trace contextRef="#ctx0" brushRef="#br0" timeOffset="22400.1607">26330 11222 0,'0'0'16,"0"0"-16,0 0 0,0 0 0,0 0 15,0 0-15,0 0 16,0 0-16,30-13 0,-30 13 0,35-12 16,-12 5-16,4-1 0,2-1 15,6-2-15,-2 0 16,-2 2-16,8-3 0,0 3 0,4 0 16,-3 1-16,-4 2 0,-3 1 15,-2 1-15,-2 2 0,-6 2 16,-3 3-16,-3 2 0,-1 2 15,-5 4-15,-5 4 0,0 1 16,-3 3-16,-4 4 0,-3 5 16,-2 1-16,-1 3 0,-1 4 0,-2 1 15,0 3-15,1 1 0,-1 7 16,0-3-16,0-5 16,0-5-16,-1-3 0,-1-2 15,2-8-15,2-4 16,3-4-16</inkml:trace>
  <inkml:trace contextRef="#ctx0" brushRef="#br0" timeOffset="22602.0297">26379 11235 0,'0'0'0,"0"0"16,0 0-16,0 0 0,0 0 0,1 26 15,-1-26-15,4 34 0,-2-13 0,2 4 16,0 3-16,2 0 16,0 0-16,2 2 0,-2-5 15,0-3-15</inkml:trace>
  <inkml:trace contextRef="#ctx0" brushRef="#br0" timeOffset="22801.2425">26772 11209 0,'0'0'15,"0"0"-15,0 0 0,0 0 16,0 0-16,0 0 0,0 0 16,0 0-1,-4 23-15,4-23 16,-11 47-16,2-16 0,-2 3 16,-3 3-16,-3 2 15,0-5-15,0-3 0,-6 8 16,-2-1-16,-2 1 0,0-5 0,-1-8 15,-2-5-15,6-5 0,4-3 16,3-2-16</inkml:trace>
  <inkml:trace contextRef="#ctx0" brushRef="#br0" timeOffset="23133.3755">25742 11922 0,'0'0'0,"0"0"16,0 0-16,0 0 15,-24 3-15,21-2 0,1 0 16,2-1-16,5 2 16,3-2-16,1 1 0,6-2 0,7-2 15,4-2-15,2-1 0,16-4 16,6 1-16,2-4 0,1-1 16,15-5-16,3-1 0,8 1 15,-4 2-15,18-3 0,2 0 16,8 2-16,-7 3 0,12-1 15,9 0-15,29-5 0,-25 3 16,-8 4-16,-4 1 0,-7 0 16,-6 0-16,6-4 0,4-3 15,-14 3-15,-11 3 0,6-2 16,4 0 0,-3 5-16,0 3 0,-27 3 0,-19 1 15,-14 2-15</inkml:trace>
  <inkml:trace contextRef="#ctx0" brushRef="#br0" timeOffset="23310.0623">28644 11071 0,'0'0'0,"0"0"0,0 0 16,0 0-16,0 0 0,-2 23 0,2-23 16,0 0-16</inkml:trace>
  <inkml:trace contextRef="#ctx0" brushRef="#br0" timeOffset="34320.1556">26794 10779 0,'0'0'0,"0"0"15,-19 11-15,2 2 16,-5 5-16,-4 3 0,-1 5 15,-16 14-15,-7 5 0,-15 19 16,-3 6-16,-23 25 0,-19 23 16,-6 8-16,11-9 0,-46 70 15,12 1-15,17-16 0,14-10 0,5 10 16,4 8 0,16-31-16,12-20 0,15-17 0,11-12 15,10-23-15,6-18 0,9-9 16,5-7-16,12-18 15,10-12-15,2-20 16,1-15-16,3-22 0,2-18 0,-5 20 16,-2 13-16,-4 10 0</inkml:trace>
  <inkml:trace contextRef="#ctx0" brushRef="#br0" timeOffset="34716.3299">25049 11254 0,'0'0'0,"0"0"16,0 0-16,0 0 0,0 0 15,0 0-15,0 0 0,0 0 0,0 0 16,11 23-16,-11-23 0,28 26 15,-10-10-15,3 2 0,1 3 16,13 10-16,3 2 0,2 2 16,2 1-16,16 14 0,6 4 15,6 6-15,-7-5 0,14 11 16,-1-1-16,11 10 0,-2-1 16,30 30-16,-11-10 0,-16-13 15,-8-11-15,-1 5 0,0 2 16,-11-13-16,-9-9 0,11 10 15,6 5-15,-8-7 0,-6-5 0,1-1 16,-1-1-16,-1-1 0,-3-3 16,3-7-16,1-7 15,-20-12-15,-13-8 0,-9-5 16</inkml:trace>
  <inkml:trace contextRef="#ctx0" brushRef="#br0" timeOffset="34908.3436">27203 12283 0,'0'0'16,"0"0"-16,0 0 0,0 0 15,0 0-15,-2 18 0</inkml:trace>
  <inkml:trace contextRef="#ctx0" brushRef="#br0" timeOffset="36034.885">22952 9438 0,'0'0'0,"0"0"15,0 0-15,0 0 16,0 0-16,0 0 0,0 0 16,10 22-16,-10-22 0,10 24 15,-10-24-15,13 33 0,-2-12 16,0 2-16,1 2 0,6 8 16,2 2-16,1 0 0,1 1 15,11 15-15,4 6 16,0-3-16,-2-4 0,8 8 0,0-2 15,6 4-15,-3-6 0,2 0 16,2-1-16,-7-8 0,-3-6 0,10 7 16,3 0-16,0-5 15,-1-2-15,22 16 0,-8-4 16,-5-10-16,-4-6 0,0-1 16,1 1-16,-3-3 0,-2-2 0,3-3 15,2-2-15,1 0 0,-2-3 16,0-4-16,2-6 15,13-6-15,8-5 16,-11-3-16,-7-5 0,4-6 0,3-4 16,1-4-16,2-6 0,4 0 15,3-2-15,0-1 0,-2-2 0,10-10 16,7-7-16,0-2 0,1 1 16,6-9-16,2-7 15,-15 10-15,-9 4 0,9-6 0,7-6 16,13-8-16,9-7 0,14-15 15,10-10 1,-11 6-16,-8 4 0,1 4 0,-1 6 16,1 3-16,-1 4 0,13-6 15,10-4-15,10-3 16,9-3-16,-13 9 16,-9 5-16,35-14 15,25-11 1,-29 22-16,-19 17 15,-49 22-15,-34 18 16,-28 5-16,-18 4 0,3 4 0,3 4 16,-7 0-16,-4 0 15,-10 3-15,-7 1 0,-3 4 0,1-2 16,-1 2-16,-3 4 0,2 0 16,1 1-16,-7 4 15,-4 2-15,3-4 0,3-2 16,1-1-1</inkml:trace>
  <inkml:trace contextRef="#ctx0" brushRef="#br0" timeOffset="39799.5793">23477 8390 0,'0'0'16,"-13"-4"-16,1 1 15,2 0-15,-1-2 0,0 0 16,1 0-16,-4-3 0,2-2 15,1 2-15,2 0 0,2-3 16,0-3-16,1 2 0,-1 2 0,4-4 16,3-5-16,3 1 0,2-2 15,5-2-15,5-1 0,0 0 16,3-1-16,8-8 0,5-2 16,1 1-16,2 3 0,11-6 15,4-1-15,-1 0 0,1 2 16,4 2-16,3 1 0,6-1 15,-4 3-15,14-3 0,3 1 16,-9 3-16,-5 2 0,29-4 0,-6 7 16,0 5-16,-2 3 15,1 5-15,-1 2 0,-15 2 16,-10 0-16,8 7 0,5 5 16,-4 1-16,-1 1 0,0 7 0,0 4 15,-10-3-15,-6 1 0,-2 1 16,-1 4-16,3 1 0,2 2 15,-1 6-15,2 7 16,-7 0-16,-3 1 0,-5-1 16,-4-1-16,-7 1 0,-3-1 0,-7 5 15,-4 4-15,-5-7 0,-3-4 16,-10 11-16,-6 6 0,-4-5 16,-4-5-16,-9 2 0,-5-2 15,-5-2-15,-1-4 0,-17 10 16,-10 5-1,-20-7-15,-14-5 0,21-12 16,16-12-16,2-5 0,3-4 0,-5-8 16,-2-4-16,-1-3 15,-2-2-15,10-4 0,5-3 0,1-12 16,0-6-16,3-2 16,4-1-16,13 5 0,9 2 0,12-13 15,8-11 1,15-1-16,10-4 0,11 4 15,7 4-15,-13 18 0,-7 10 0,-6 8 16</inkml:trace>
  <inkml:trace contextRef="#ctx0" brushRef="#br0" timeOffset="40333.6443">26432 6371 0,'0'0'16,"0"0"-16,0 0 0,0 0 0,0 0 15,0 0-15,0 0 16,23 3-16,-23-3 0,32 4 0,-9-1 16,3 1-16,3-2 0,6 0 15,6-2-15,12 0 0,0-1 16,12-1-16,0 1 0,-4 1 16,-4 2-16,6-1 0,-5 0 15,-9-2-15,-10-1 0,-1 2 16,-8 1-16,-8 1 0,-6 1 0,-8-1 15,-4 2-15,-4-4 0,-6 0 16,-5-2-16,-7-2 16,4-1-16,3 3 0,2-1 0</inkml:trace>
  <inkml:trace contextRef="#ctx0" brushRef="#br0" timeOffset="40540.5983">26835 6078 0,'0'0'0,"0"0"15,0 0-15,0 0 0,0 0 0,0 0 16,0 0-16,3 24 0,-3-24 16,3 29-16,-3-7 0,0 2 15,0 4-15,0 3 0,0 4 16,1 8-16,1 0 0,0 7 16,1 0-16,1-4 0,0-4 15,2-7-15,0-5 16,4-4-16,3-6 0,6-8 0,3-9 15,-6-2-15,-4 0 0,-2 0 16</inkml:trace>
  <inkml:trace contextRef="#ctx0" brushRef="#br0" timeOffset="41433.0852">27216 6239 0,'0'0'16,"0"0"-16,0 0 0,0 0 16,0 0-16,0 0 0,0 0 0,0 0 15,0 0-15,0 21 0,0-21 16,-2 30-16,0-12 0,-2 3 15,-3 3-15,-2 2 0,-3 2 16,-8 11-16,-4 1 0,-1-4 16,-1-2-16,-7 2 0,0-1 15,-2-1-15,3-7 0,4-4 16,4-6-16,5-4 0,5-3 16,6-4-16,5 0 0,2 0 15,3-3-15,5 2 0,4-3 16,0 0-16,3 1 0,5 3 15,2 2-15,-5 0 0,2 1 0,2 4 16,-1 1-16,-2 1 16,1 3-16,-1 1 0,0 3 15,-1 1-15,2 1 16,-4-1-16,-3 0 0,-2 0 16,-2-1-16,-2 0 0,0-3 15,-5 1-15,-2 0 0,-6 0 16,-4-1-16,-5 1 0,-3 0 15,-5-4-15,-6-3 0,-2-5 16,-3-6-16,-3-6 0,-2-5 16,6-2-16,3-3 0,-2-8 15,3-5-15,7 1 16,4 1-16,5 0 0,2 2 0,7 4 16,4 3-16,5 2 0,5 2 15,4 1-15,2 0 0,4 7 16,2 6-16,-2 2 0,0 1 0,-2 4 15,-1 4 1,-5 1-16,-3 1 0,1 0 0,0-2 16,2-3-16,1-2 0,4-6 15,5-2-15,3-3 0,3-3 0,4-4 16,6-3-16,2-4 0,3-2 16,10 0-16,0 2 15,-3 4-15,-1 4 0,2 2 0,-7 3 16,-10 5-16,-8 2 0,-7 5 15,-6 5-15,-11 1 0,-8 4 16,-16 12 0,-13 8-16,-18 9 15,-15 9-15,5-4 0,5-2 0,-12 4 16,-8 1-16,6-6 0,6-4 16,-18 10-16,15-11 0,18-16 0,12-12 15,7-11-15,4-8 16,7-5-16,5-2 0,7 7 0,4 3 15,7 0-15,-2-2 0,9-1 16,8-5-16,6 0 0,6-3 16,14-2-16,10-3 0,2 4 15,2 3-15,4 0 0,5 1 16,2 4-16,3 3 0,7 1 16,-3 1-16,-10 1 0,-9-1 15,25 3-15,-5-1 0,-15-2 0,-7 0 16,3-6-16,4-3 15,-9-1-15,-6 0 0,-13 3 16,-10 2-16,-6 1 0</inkml:trace>
  <inkml:trace contextRef="#ctx0" brushRef="#br0" timeOffset="41833.3912">27676 6431 0,'0'0'0,"0"0"16,0 0-16,0 0 0,-5 17 16,5-17-16,-6 33 15,3-7-15,1 9 0,1 1 0,1 1 16,1 10-16,1 2 16,2-7-16,2-3 0,3-2 15,1-7-15,5-8 16,6-8-16,2-10 0,1-7 0,9-6 15,7-6-15,9-10 0,-2-9 0,5-5 16,2-6-16,1-1 16,-7 3-16,-9 5 0,-8 5 15,-7 5-15,-7 8 0,-16 6 16,-12 6-16,-4 8 0,-3 7 0,-10 8 16,-5 6-16,2 4 15,-2 3-15,-15 14 0,-6 8 16,2 4-16,2 2 0,-7 15 15,2 5-15,2-2 0,8-11 0,-5 19 16,10-8-16,12-13 0,7-10 16,6-15-16,5-11 0,4-8 15</inkml:trace>
  <inkml:trace contextRef="#ctx0" brushRef="#br0" timeOffset="42104.5324">27721 7296 0,'0'0'0,"0"0"15,0 0-15,20-21 0,-20 21 16,32-23-16,-8 6 0,6-3 16,6-3-16,12-6 0,4 0 15,-1 5-15,-1 6 0,6-3 16,-6 3-16,-1 3 0,-10 3 16,-6 6-16,-5 3 0,-8 6 15,-5 4-15,-10 8 0,-10 7 16,-4-3-16,-4 3 0,-12 11 15,-8 6-15,-5 1 0,-4 0 0,-5 3 16,2-3-16,2-9 0,2-7 16,-1-5-16,3-6 0,9-10 15,5-5-15,8-1 0,3 2 16,6 0-16</inkml:trace>
  <inkml:trace contextRef="#ctx0" brushRef="#br0" timeOffset="42267.2982">27836 7138 0,'0'0'0,"0"0"16,0 0-16,0 0 0,0 0 0,20-3 15,-20 3-15,27 5 16,-8-1-16,5 3 0,5 3 16,-1 1-16,-1 2 0,14 6 15,3 2-15,-4 1 0,-4 0 0,9 2 16,-1 0-16,-3-2 0,-2-2 16,2-1-16,-5-3 0,-8-4 15,-6-3-15,-5-2 0</inkml:trace>
  <inkml:trace contextRef="#ctx0" brushRef="#br0" timeOffset="42451.7184">28104 6040 0,'0'0'0,"0"0"16,0 0-16,0 0 0,0 0 15,0 0-15,0 0 0,30 22 16,-13-6 0,11 9-16,7 10 0,-4-5 15,-3-4-15,-4-3 0</inkml:trace>
  <inkml:trace contextRef="#ctx0" brushRef="#br0" timeOffset="42616.7977">28644 6366 0,'0'0'0,"0"0"16,0 0-16,0 0 0,0 0 0,0 0 15,16 18-15,-16-18 0,28 26 16,-8-10-16,2 1 0,-3-3 16,-3-1-16,-1-1 0</inkml:trace>
  <inkml:trace contextRef="#ctx0" brushRef="#br0" timeOffset="43419.3015">28694 6882 0,'0'0'0,"0"0"15,0 0-15,0 0 0,0 0 0,0 0 16,0 0-16,7 28 16,-7-28-16,14 29 0,-3-9 15,2 1-15,1 3 0,2 2 16,1 1-16,3 4 0,-1-2 0,-1-1 15,-2 0-15,0 2 0,-4-3 16,-7-3-16,-5-2 16,-3-2-16,-3-3 0,-2-4 0,-5-2 15,2-3-15,1-1 0,-1-4 16,-1-3-16,4-1 0,0-1 16,2-5-16,3-1 0,3-7 15,3-4-15,14-21 16,9-17-16,15-28 0,5-14 15,-2 8-15,-9 18 0,-9 17 16</inkml:trace>
  <inkml:trace contextRef="#ctx0" brushRef="#br0" timeOffset="43916.4814">29308 6153 0,'0'0'0,"0"0"0,0 0 16,0 0-16,0 0 0,0 0 0,0 0 16,0 0-16,0 0 0,0 0 15,0 0-15,30 4 16,-30-4-16,21 15 0,-21-15 15,20 21-15,-20-21 16,14 29-16,-14-7 0,-6 4 16,-3 1-16,-4 10 0,-1-4 0,-6 6 15,-4 4 1,-4 7-16,2-4 0,1-5 16,7-11-16,3-7 0,5-5 0,4-5 15,3-4-15,3-2 0,3-1 16,6-3-16,4-2 0,3 0 15,4 2-15,0 0 0,1 4 16,0 0-16,-1 3 0,-5 5 0,-1 7 16,-6 5-16,-3 2 0,-6 3 15,-5 0-15,0-3 0,-2-3 16,1-2-16,2-5 0,1-4 16,2-4-16,1-4 0,1-1 15,6-2-15,2-2 0,8-3 16,4-1-16,5 3 15,5 4-15,-5 1 0,-3 1 0,0 3 16,-1 2-16,-5 5 16,-4 3-16,-9-1 0,-6 2 15,-4-3-15,-2-1 0,-2-5 0,-1-7 16,0-4-16,0-5 0,0-7 16,0-7-16,4-4 0,6-2 15,5-11-15,5-8 0,3-6 16,1-7-16,0 2 0,-2 13 15,-2 10-15</inkml:trace>
  <inkml:trace contextRef="#ctx0" brushRef="#br0" timeOffset="44183.6042">29927 6138 0,'0'0'0,"5"-4"15,-1-2-15,3 3 0,1-1 0,3 2 16,3 1-16,4 2 16,-2 2-16,0 3 0,-2 4 15,-3 1-15,-2 3 0,-6 0 16,-3 3-16,-4 0 0,-5 1 0,-3-1 15,-3 0-15,0-2 0,-2-2 16,-7 3-16,-5-2 16,4 1-16,3-1 0,2 0 0,3 1 15,1 1-15,2 0 0,2 2 16,1 2-16,3 4 0,2 2 16,5 5-16,4 4 0,2 6 15,4 2-15,2 21 0,1 7 16,0 1-16,1-1 0,1 21 15,-3 7-15,-3 11 0,-2-6 0,-2 11 16,0-35-16,-2-25 16</inkml:trace>
  <inkml:trace contextRef="#ctx0" brushRef="#br0" timeOffset="45400.2181">29854 5913 0,'0'0'0,"0"0"0,0 0 0,0 0 16,0 0-16,0 0 0,22 4 15,-22-4-15,33 10 0,-11-2 16,2 0-16,1 4 0,2 0 16,6 9-16,-1 4 0,-9 0 15,-6 0-15,-12 5 0,-8 3 16,-10 9-16,-8 1 0,-8-1 15,-5 0-15,-9 3 0,-1-4 16,2-6-16,2-5 0,1-3 16,9-9-16,6-5 0,8-4 15,8-4-15,8-1 0,13-5 16,11-5-16,6-4 0,7-4 16,10 1-16,8 3 0,-3 2 15,-3 0-15,5 3 0,-2 4 16,-11 2-16,-6 2 0,-5 7 0,-5 2 15,-12 4-15,-4 3 16,-15 8-16,-11 7 0,-13 5 16,-11 4-16,-3-3 0,-3-2 15,-9 5-15,-4 4 0,-2 0 16,7-6-16,-26 14 0,8-9 16,17-14-16,16-8 0,12-19 15,9-12-15,15-9 0,9-9 0,11-7 16,8-9-16,-3 17 0,6-4 15,13-8-15,11-7 16,-2 6-16,-3 3 0,23-5 0,-7 12 16,-10 8-16,-8 7 0,-11 9 15,-8 7-15,-8 9 16,-6 8-16,-12 0 0,-4 8 16,-4 1-16,-5 0 0,-13 14 0,-11 8 15,-1 1-15,-2 1 0,2-4 16,1-3-16,6-9 0,5-9 15,1 1-15,11-13 0,8-6 16,3-7-16,8-7 0,3-4 16,10-8-16,6-4 0,10-12 15,11-11-15,-3 5 0,-2 4 0,6-2 16,-1 3-16,-7 11 0,-4 6 16,-6 6-16,-5 6 15,-5 5-15,-5 7 0,-4 9 16,-2 7-16,-4-8 0,-2-2 0,-1 1 15,-2 1-15,1-3 0,-1-3 16,1-5-16,1-1 16,1-5-16,3-4 0,2-2 0,2-4 15,8-6-15,4-5 0,3-5 16,1-3-16,-1 5 0,-1 2 16,2 1-16,-2 7 0,0 2 15,-1 5-15,1 4 0,0 6 16,-4 1-16,-2 5 0,-6 1 0,-1 3 15,-1 2-15,-3 0 16,1-1-16,-1 0 0,-1-4 16,0-3-16,-2-1 0,0-1 15,-1-5-15,2-2 16,1-6-16,3-5 0,1-10 0,2-7 16,-1 3-16,-1 6 0,-2 2 15</inkml:trace>
  <inkml:trace contextRef="#ctx0" brushRef="#br0" timeOffset="45568.8236">30754 6031 0,'0'0'0,"0"0"15,0 0-15,0 0 16,6 31-16,-6-31 0,5 38 0,0-12 16,0 5-16,0 4 0,-1 0 15,0 22-15,0 11 16,-1 14-16,0 1 0,1 35 0,-1 35 15,-2-2-15,-2 2 0,-11 112 16,-10 52-16,6-99 0,5-68 16,4-47-16</inkml:trace>
  <inkml:trace contextRef="#ctx0" brushRef="#br0" timeOffset="46166.3757">24884 8611 0,'0'0'0,"-12"13"15,-1 2-15,3-1 0,2-3 0,1-1 16</inkml:trace>
  <inkml:trace contextRef="#ctx0" brushRef="#br0" timeOffset="53357.4354">26353 8675 0,'0'0'0,"0"0"16,0 0-16,0 0 0,0 0 16,0 0-16,0 0 0,0 0 15,0 0-15,32 3 0,-8 0 16,3-1-16,2 2 0,-5-2 16,-2 1-16,-3-1 0</inkml:trace>
  <inkml:trace contextRef="#ctx0" brushRef="#br0" timeOffset="53537.5841">27689 8632 0,'0'0'0,"0"0"16,0 0-16,0 0 15,0 0-15,0 0 0</inkml:trace>
  <inkml:trace contextRef="#ctx0" brushRef="#br0" timeOffset="53722.1962">28514 8578 0,'0'0'0,"0"0"0,0 0 15,0 0-15,0 0 16,0 0-16</inkml:trace>
  <inkml:trace contextRef="#ctx0" brushRef="#br0" timeOffset="55200.2558">16935 8695 0,'0'0'0,"-16"-3"0,-7 0 15,-9-4-15,-1 0 0,-16-5 0,-16-2 16,-4 1-16,-1 2 0,-20 1 15,-3 3-15,8 3 16,5 4-16,-32 14 0,-3 9 16,9 3-16,8 0 0,-2 2 0,-3 2 15,6 7-15,4 3 0,-6 11 16,-5 7-16,20-5 0,16-2 0,-4 2 16,-2 2-16,-3 9 15,-2 6-15,-5 18 16,-3 12-16,13-17 0,11-9 0,8-2 15,5-2-15,8-1 0,6 0 16,1 1-16,0-1 0,9-6 16,7-4-16,7 18 0,6 9 15,0-3-15,3-1 16,9-14-16,8-8 0,6 4 0,5 1 16,1 7-16,3 6 15,11 3-15,7 1 0,-3-17 16,-2-12-16,8-5 0,5-3 0,10-1 15,7-1-15,3-5 0,1-2 16,-10-10-16,-7-6 0,11 2 16,7 3-16,3-2 0,4 1 15,13-1-15,9-1 16,-14-5-16,-11-4 0,11-2 0,5-1 16,-9-5-16,-7-2 0,9-6 15,3-2-15,8-9 0,2-5 16,11-6-16,5-6 0,-12-2 15,-9-2-15,2-4 0,3-3 16,-16 2-16,-12 1 0,8-3 0,5-3 16,3-5-16,2-5 0,10-16 15,5-10-15,-14 3 0,-8 6 16,1-14-16,2-10 16,-19 14-16,-10 8 0,-10 1 0,-5 2 15,-7-5-15,-3-4 16,-6 0-16,-6-2 0,-11 1 15,-7 4-15,-10 17 0,-5 13 0,-4-9 16,-2-5-16,-5 4 16,-4 1-16,-9-12 15,-7-8-15,1 12 0,-1 9 0,-10 0 16,-6 1 0,-19-12-16,-12-7 15,16 19-15,11 15 0,1 1 0,-1 1 16,-3 5-16,-3 2 0,-5-2 15,-2 0-15,12 6 0,10 4 0,-11 0 16,-6 2-16,-2-3 0,-3 2 16,-3 2-16,-4 3 0,6 9 15,4 4-15,-14 4 0,-10 3 16,8-1-16,5 1 0,-6 9 16,-5 5-16,1 4 0,-2 4 15,-14 19-15,-11 15 16,-17 19-16,-10 14 15,30-10-15,21-5 0,-16 34 16,-12 25 0,39-44-16,26-29 0,19-20 0</inkml:trace>
  <inkml:trace contextRef="#ctx0" brushRef="#br0" timeOffset="56948.8202">17311 5634 0,'0'0'16,"0"0"-16,0 0 0,0 0 15,0 0-15,0 0 16,0 0-16,0 0 0,0 0 0,0 0 15,0 0-15,0 0 0,30 0 0,-30 0 16,0 0-16,25-9 0,-25 9 16,0 0-16,26-8 15,-26 8-15</inkml:trace>
  <inkml:trace contextRef="#ctx0" brushRef="#br0" timeOffset="57352.2087">17506 5641 0,'0'0'15,"0"0"-15,0 0 16,0 0-16,-10 23 0,10-23 16,-7 27-16,3-7 0,-2 7 15,1 2-15,1 3 0,-3 14 16,0 8-16,2 0 0,0-1 15,2 15-15,2 1 0,1 6 16,1-7-16,4-2 0,2-11 0,2-13 16,0-8-16,4-17 0,4-11 15,2-12-15,5-9 0,-8 4 16,-3 3-16,-3 2 0</inkml:trace>
  <inkml:trace contextRef="#ctx0" brushRef="#br0" timeOffset="57750.2664">17795 5452 0,'0'0'0,"0"0"0,0 0 15,1-21-15,-1 21 0,12-19 16,-12 19-16,30-26 0,-10 12 16,5-2-16,7-2 0,8-2 15,-2 3-15,12 1 0,1 3 0,-3 5 16,-2 3-16,8 9 15,-1 5-15,-9 4 0,-6 4 0,-6 8 16,-3 9-16,-6 1 0,-3 1 16,0 13-16,-1 5 0,-3 0 15,-3 2-15,-4 5 0,-3 0 16,-2-5-16,-2-4 0,1 3 16,0 2-16,1-10 0,-2-9 15,-1 1-15,-1 3 0,0-1 16,0 0-16,2 1 0,3-2 15,-2-3 1,0-2-16,-1-4 16,0-3-16,-1-11 0,0-5 0,-1-5 15,-2-5-15,-4-8 16,-2-4-16,-6-11 0,-6-8 16,5 7-16,3 5 0,2 3 0</inkml:trace>
  <inkml:trace contextRef="#ctx0" brushRef="#br0" timeOffset="58666.4191">18127 5857 0,'0'0'15,"-9"-10"-15,-4-2 0,-2-1 16,1-2-16,-3-7 0,3-3 16,0-4-16,3 0 0,3 2 15,2 2-15,4 3 0,2 3 0,4 2 16,2 3-16,0 2 16,-1 3-16,0 9 0,-3 9 15,-1 3-15,-1 1 0,-8 14 16,-4 11-16,-10 13 15,-6 6-15,3-4 0,1-4 0,0 5 16,4-3-16,3-4 0,6-9 16,7-12-16,5-5 0,6-6 15,4-6-15,8-10 0,9-6 16,-4 0-16,2 1 0,0-3 16,2 2-16,-5 1 0,-3 1 0,-3 4 15,-1 0-15,-4 4 16,-2 2-16,-7 6 0,-4 5 15,-5 1-15,-4 4 0,-7 11 16,-4 8-16,2-3 0,1-1 0,2 0 16,1 2-16,2-10 0,3-5 15,4-6-15,3-6 0,4-7 16,3-4-16,7-9 16,5-7-16,11-14 0,11-10 15,8-13-15,8-6 0,0 1 0,0 2 16,12-14-16,10-13 0,24-33 15,-10 7-15,-8 9 16,-3 9-16,-24 22 16,-14 15-16,-20 23 0,-13 16 15,-4 11-15,-4 4 0,0 4 0,0 1 16,-1 10-16,0 8 16,-4-7-16,-2 2 0,-6 8 15,-5 6-15,2-6 0,2 1 16,-4 9-16,-1 5 0,4-6 15,2-4-15,4-2 0,3-3 16,3-4-16,2-6 0,3-3 16,4-3-16,0-3 0,2 0 0,1-3 15,1-4-15,-1 1 0,-1-1 16,3 1-16,2 1 0,-1 0 16,0 1-16,0 2 0,1 4 15,-2 5-15,-2 2 0,-2 9 16,-2 5-16,-3-1 0,-2 1 0,-4 1 15,-4 2-15,0-2 16,2-1-16,-4 4 0,-1-3 16,2-4-16,1-5 0,3-5 0,0-4 15,3-6-15,2-7 0,4-10 16,4-9-16,7-9 0,3-7 16,2-7-16,1-4 0,1-6 15,-1 3-15,4-4 0,-1 5 16,-1 8-16,-1 6 0,0 5 15,0 1-15,3 4 0,3 4 0,5 2 16,5 0-16,0 2 16,2 2-16,4 0 0,3 1 0,-1 0 15,-2 2-15,4-6 16,0 0-16,-11 2 0,-1-2 16,-8 1-16,-6 2 0,-5-6 15,-4-3-15,-6 1 0,-2 1 16,-8-6-16,-6-6 0,2 10 15,3 4-15,0 6 0</inkml:trace>
  <inkml:trace contextRef="#ctx0" brushRef="#br0" timeOffset="58950.438">19382 5095 0,'0'0'0,"0"0"16,0 0-16,0 0 15,4 33-15,-4-33 0,4 36 16,-1-7-16,2 7 15,-1 16-15,2 13 0,-1 29 16,1 9-16,-1 23 0,0-3 16,0 35-16,2 32 0,4 61 15,3 1-15,4-12 0,3-8 16,1-34-16,0-25 0,-2-5 16,-2-4-16,-5-18 15,-5-14-15,-4-42 0,-5-31 16,-2-26-16,1-17 0,-2-16 15,-3-11-15,-12-35 0,-8-26 16,-4-7-16,-2-3 0,10 25 16,7 17-16,5 13 0</inkml:trace>
  <inkml:trace contextRef="#ctx0" brushRef="#br0" timeOffset="59133.7373">19605 5743 0,'0'0'0,"-15"6"16,-3 5-16,-4 6 15,-7 9-15,-8 11 0,-1 2 16,-10 18-16,-3 6 0,-2 9 0,8-3 16,5-7-16,10-17 15,8-11-15</inkml:trace>
  <inkml:trace contextRef="#ctx0" brushRef="#br0" timeOffset="59316.4854">19923 5818 0,'0'0'0,"0"0"0,0 0 16,0 0-16,0 0 0,26 15 15,-26-15-15,25 13 0,-10-5 16,1 0-16,2 1 0,2 4 0,3 2 15,0 2-15,0 3 16,5 4-16,-2 2 0,-4-5 0,-3-1 16,-4-5-16</inkml:trace>
  <inkml:trace contextRef="#ctx0" brushRef="#br0" timeOffset="59535.6901">19202 6403 0,'0'0'15,"0"0"-15,0 0 0,0 0 0,20-5 16,-20 5-16,47 1 16,-13-3-16,6-3 0,22-3 15,12-2-15,19-5 0,2 1 0,26-6 16,7 1-16,-15 1 15,-28 4-15,-21 4 0</inkml:trace>
  <inkml:trace contextRef="#ctx0" brushRef="#br0" timeOffset="59703.6305">21047 5915 0,'0'0'0,"-5"-5"0,-1 2 16,4 3-16,3 3 0,0 0 15,0-1-15,-1-2 0</inkml:trace>
  <inkml:trace contextRef="#ctx0" brushRef="#br0" timeOffset="67033.3742">14697 12133 0,'0'0'0,"-8"-3"15,-3 0-15,-2-2 0,-3-1 0,-1 0 16,-3-2-16,-8-2 16,1 0-16,-2 0 15,-1 2-15,1 1 16,-3 2-16,2 0 0,2 4 0,-8 5 16,-2 5-1,9 6-15,-1 7 0,0 7 16,6 0-16,0 8 0,-1 7 15,2 8-15,3 1 0,2 8 16,0 8-16,-1 16 0,3 3 16,7 1-16,5 2 0,4 10 15,3-4-15,7 21 16,1-26-16,4-26 0,4-16 16,1-18-16,2-14 0,8-10 15,4-9-15,-1-12 0,-1-7 0,4-12 16,4-8-16,-19 13 0,2-4 15,18-24-15,-1 2 0,-3 2 16,-1 2-16,-4-1 0,-3-1 16,-4 10-16,-3 7 0,-2 9 15,-2 5-15,-5 10 16,-3 7-16,-1 7 0,-3 5 0,-2 5 16,1 6-16,-1 8 15,-2 8-15,1 6 0,0 4 16,0-4-16,-1-5 0,2-5 15,3-3-15,2-6 0,2-5 16,2-6-16,2-2 0,3-10 0,0-9 16,2-12-16,0-10 15,-1 0-15,2-3 0,6-15 16,0-5-16,-3 3 0,-3-1 0,1-1 16,-3 6-16,-3 12 15,-4 9-15,-2 9 0,-3 8 0,0 3 16,-2 3-16,0 8 0,-1 5 15,1 3-15,1 4 0,0 7 16,-2 6-16,1 1 0,0 1 16,4 2-16,3 1 0,0-2 15,1-2-15,5-5 0,4-4 16,2-8-16,4-5 0,4-15 16,3-9-16,1-10 0,-1-7 15,4-17-15,0-9 0,-9 15 16,-8 11-16,-6 8 15</inkml:trace>
  <inkml:trace contextRef="#ctx0" brushRef="#br0" timeOffset="67317.5145">15700 12075 0,'0'0'0,"-3"-3"0,0 1 0,-3 0 15,-1-1-15,0 2 0,-1-1 16,0 5-16,1 5 16,-3 7-16,-1 6 0,0 8 15,1 8-15,0 16 16,3 4-1,6-4-15,4-3 16,6 0-16,3-8 0,7-1 16,3-7-16,-1-8 0,-1-5 0,4-2 15,3-3-15,-2 0 0,0-3 0,-2 1 16,-1 0-16,-3 5 16,-3 4-1,-12 6-15,-6 9 16,-8 3-16,-6 2 15,0-2-15,-2-4 0,0-2 16,1-9-16,4-5 0,3-6 0,2-2 16</inkml:trace>
  <inkml:trace contextRef="#ctx0" brushRef="#br0" timeOffset="67650.0523">16073 12165 0,'0'0'16,"0"0"-16,-5 32 0,2-6 16,0 5-16,-1 5 0,2 4 0,-1 14 15,1 2-15,-1 7 0,1-6 16,4 6-16,5-3 0,2-14 16,1-7-16,5-10 0,4-13 15,-1-10-15,-1-9 0,2-15 0,2-11 16,2-15-16,3-9 15,2-17-15,-1-4 0,-8-8 16,-3-6-16,-7 5 0,-6 14 16,-20-22-16,-11 15 15,0 22-15,2 16 0,-6 20 16,-5 15-16,0 11 0,-2 8 16,-1 19-16,-2 13 15,22-9-15,1 8 0,7-6 16,5-6-16,-1 6 0,2-12 15,2-9-15</inkml:trace>
  <inkml:trace contextRef="#ctx0" brushRef="#br0" timeOffset="67866.7508">16421 12585 0,'0'0'0,"3"14"16,2 3-16,1-3 15,3 4-15,2 3 0,1-1 0,7 0 16,3-3-16,1-3 0,2-2 16,3-9-16,4-6 15,0-4-15,-1-2 0,3-11 0,2-7 16,7-8-16,-2-4 0,-7 9 16,-9 5-16,-5 7 0</inkml:trace>
  <inkml:trace contextRef="#ctx0" brushRef="#br0" timeOffset="68035.3164">16721 12428 0,'0'0'16,"-8"11"-16,-2 4 15,2 5-15,0 2 16,-1 11-16,1 2 0,2 24 0,1 13 16,5 13-16,4-1 0,3 18 15,4 5-15,5-8 0,1-19 16,3 8-16,-5-27 0,-7-19 15</inkml:trace>
  <inkml:trace contextRef="#ctx0" brushRef="#br0" timeOffset="68254.0431">17186 12105 0,'0'0'0,"0"0"0,0 0 0,0 0 15,0 0-15,0 0 0,20 25 16,-20-25-16,24 20 0,-24-20 0,35 23 16,-12-10-16,3-1 0,-3-2 15,-2 0-15,-3-2 0</inkml:trace>
  <inkml:trace contextRef="#ctx0" brushRef="#br0" timeOffset="68668.9335">17701 12109 0,'0'0'0,"0"0"0,-10-5 16,6-1-16,-1-1 0,4-8 15,3-7-15,5-5 16,4-5-16,1-1 0,0 0 0,5-9 16,1 1-16,2-4 15,0 5-15,2 5 0,3 7 16,2 1-16,1 6 0,3 6 15,3 5-15,-2 8 0,-1 5 16,-1 3-16,1 4 0,-1 6 0,0 4 16,-1 11-16,-1 8 15,-1 9-15,-3 4 0,2 7 16,0-4-16,-3-7 0,-2-6 0,0 5 16,-2 0-16,-4-8 0,-1-3 15,-3-9-15,-1-4 16,-2-9-16,-1-5 0,1-12 15,2-9-15,-2 2 0,-2 4 0,-2 0 16</inkml:trace>
  <inkml:trace contextRef="#ctx0" brushRef="#br0" timeOffset="68866.9996">18415 11354 0,'0'0'0,"0"0"16,0 0-16,0 0 0,-22 14 15,13 3-15,-4 7 0,-2 8 0,-4 7 16,-6 20-16,-3 7 16,-4 25-16,1 5 0,1 18 15,3-1-15,6-5 16,9-20-16,1-14 0,3-21 0,3-15 16</inkml:trace>
  <inkml:trace contextRef="#ctx0" brushRef="#br0" timeOffset="69054.0773">18769 11388 0,'0'0'16,"0"0"-16,0 0 0,0 0 16,6 30-16,-2-8 15,1 9-15,-2-1 0,-1 2 0,2 15 16,-1 8-16,-1 0 0,0 1 15,2 6-15,0-5 0,0-3 16,0-12-16,-2-8 0</inkml:trace>
  <inkml:trace contextRef="#ctx0" brushRef="#br0" timeOffset="69251.2146">18858 11678 0,'0'0'0,"0"0"0,0 0 16,0 0-16,0 0 0,0 0 15,0 0-15,23-7 0,-23 7 16,28-4-16,-7-1 0,0 1 16,0 0-16,-1-1 0,0-1 15,-1-2-15,-1-2 0,4-8 16,-2-3-16,-3 2 16,-3 3-16,-2 4 0</inkml:trace>
  <inkml:trace contextRef="#ctx0" brushRef="#br0" timeOffset="69767.3479">19239 11198 0,'0'0'0,"0"0"16,0 0-16,0 0 0,0 0 0,0 0 16,-2 22-16,2-22 15,2 48-15,0-13 0,0 4 16,1 1-16,-1-1 0,2 12 0,3 9 16,5-5-16,3-3 15,9-7-15,2-13 16,2-18-16,0-14 0,-6-6 0,0-3 15,4-10-15,-1-5 0,-5 5 16,-2 2-16,-5 7 16,-3 6-16,-4 1 0,-1-1 15,-1 10-15,1 6 0,-2 2 16,-1 3-16,0 0 0,0 1 16,2-1-16,0-3 0,4-6 15,2-4-15,6-9 16,6-6-16,-1-4 0,-1-2 0,2-5 15,1-2 1,2 5-16,0 4 16,-4 6-16,-2 6 0,-2 8 15,1 8-15,-1 8 16,-2 6-16,0 0 16,2-1-16,3-5 0,2-6 0,0-4 15,0-1-15,2-8 0,3-6 16,0-5-16,3-7 15,-1-6-15,-2-3 0,4-10 16,-3-1-16,-9 2 0,-5 3 16,-5 2-16,-4 2 0,-4 5 15,-3 5-15,-4 1 0,-1 2 16,-3 3-16,-1 4 0,-7 3 16,-5 4-16,5 3 0,2 3 0,3-1 15,2-1-15,2-1 0</inkml:trace>
  <inkml:trace contextRef="#ctx0" brushRef="#br0" timeOffset="69975.431">20488 11103 0,'0'0'15,"0"0"1,0 0-16,0 0 16</inkml:trace>
  <inkml:trace contextRef="#ctx0" brushRef="#br0" timeOffset="73017.1406">14917 14304 0,'0'0'0,"0"0"16,-5 20-16,2-4 0,-1 2 15,1 5-15,0 3 0,-2 14 16,1 7-16,-1-2 0,2 0 15,-1 16-15,-1 4 0,0 11 16,0-4-16,1 14 16,0 0-16,-3-12 0,-1-8 0,2 2 15,1-7 1,4-20-16,3-15 0,3-9 16,0-7-16,2-17 0,1-13 15,-3 6-15,-1 3 0,0 3 16</inkml:trace>
  <inkml:trace contextRef="#ctx0" brushRef="#br0" timeOffset="73499.8085">15067 14398 0,'0'0'0,"0"0"15,0 0-15,0 0 0,9 24 0,-9-24 16,13 26-16,-3-9 16,2 0-16,6 12 15,4 11 1,2 4-16,3 6 0,7 17 16,0 0-16,4 12 0,-4-8 15,4 9 1,-1-6-16,-6-14 15,-5-9-15,-5-14 0,-3-9 0,0-4 16,-1-7-16,-5-15 16,-1-7-16,-1-20 15,-1-15-15,-1-9 0,-1-8 16,-1 1-16,-2 2 0,2-18 16,0-7-16,2-9 0,-1 5 15,0-18 1,1-13-16,0 6 15,1 5-15,-1-22 16,-2 32-16,-2 31 0,0 21 0,-1 15 16,0 9-16,0 9 15,-1 5-15,0 5 0,1 4 16,4 8-16,4 7 0,-1 2 16,2 1-16,-3-5 0,-3-5 15,-1-4-15</inkml:trace>
  <inkml:trace contextRef="#ctx0" brushRef="#br0" timeOffset="74170.3157">16169 14772 0,'0'0'0,"0"0"16,-9-20-16,1 2 16,-1-5-16,0 0 15,1-1-15,-3-6 0,0 1 16,0 3-16,1 1 0,-4-2 0,0 3 16,-1 4-16,-1 3 0,0 1 15,-1 3-15,1 4 0,-1 4 16,1 7-16,-1 5 15,3 6-15,-1 7 0,2 1 16,1 4-16,-3 16 16,-1 9-16,4 5 0,3 4 15,4 9-15,4-1 0,3-5 16,4-5-16,4-1 0,1-10 16,4-3-16,1-4 0,3-9 15,2-6-15,1-9 16,0-6-16,-1-9 0,-2-6 15,1-8-15,3-8 16,0-7-16,-1-4 0,-2 3 16,-3 4-16,2-13 0,-1-6 15,-5 6-15,-2 5 0,-2-1 16,-1 0 0,-3 9-16,-1 5 0,0 7 15,-2 7-15,1 4 16,2 2-16,1 3 0,2 4 15,-1 0-15,0 1 0,5 4 16,4 4-16,-2 1 0,1 0 16,2 4-16,3 1 15,1-1-15,1 0 0,3 0 16,2-1-16,3-2 0,2-2 0,10 3 16,2 1-16,-5-2 0,-1-3 0,7-5 15,7-3-15,13-6 0,3-5 16,-17 2-16,-13 0 15,-9 2 1</inkml:trace>
  <inkml:trace contextRef="#ctx0" brushRef="#br0" timeOffset="74298.404">17333 14565 0,'0'0'0,"-8"3"0,2 1 0,2-1 15,3 1-15,0 0 0,0 0 16,0-1-16</inkml:trace>
  <inkml:trace contextRef="#ctx0" brushRef="#br0" timeOffset="80601.8144">17621 13843 0,'0'0'0,"1"12"15,1 6-15,0 9 16,1 9-16,1 10 0,-2-2 16,1 19-16,1 6 0,-3 14 15,-1 1-15,-4 22 0,0 7 16,-4-2-16,-1-14 0,-10 42 15,-5-13-15,1-12 0,1-8 16,1-7-16,0-5 0,-1-15 16,-1-12-16,-9-5 0,-6-2 15,-2-7-15,-1-4 0,-1-1 16,-2 1-16,3-11 0,3-7 0,-25 18 16,-17 10-1,12-3-15,7-1 0,-6 0 16,-6 1-16,-6-6 0,-4-4 15,7-4-15,6-4 0,-6 1 16,-4-1-16,10-7 0,6-3 16,0-3-16,-1 0 0,-9 1 15,-5 3-15,3 0 0,3-1 16,-3-3-16,-1 0 16,-17-8-16,-11-5 15,12-10-15,10-9 0,22-4 16,16-3-16,-14-11 0,-9-9 15,4 0-15,2-1 0,-2-4 0,-1-5 16,4-2-16,2-3 0,-2-1 16,-2 1-16,0-5 0,-1-2 0,1-3 15,2 0-15,11 10 0,6 7 16,-15-20-16,-8-13 16,5 4-16,5 5 15,1-10-15,-1-7 0,4-9 16,3-7-16,7 11 0,5 7 0,-3-17 15,-4-14 1,9-1-16,4-2 0,0 2 16,1 2-16,7-18 15,5-10-15,8 22 0,6 14 16,-1-17-16,2-15 16,1 16-16,2 11 0,5-4 0,2-3 15,1 5-15,1 3 0,7-13 16,7-11-16,9-3 15,5-2-15,-4 25 0,-3 19 16,3 0-16,3 0 0,3 8 16,0 8-16,14-11 15,10-8-15,-9 17 0,-6 10 0,6-2 16,6-3-16,0 4 0,3 1 16,7 2-16,7 1 0,-1 3 15,-1 3-15,9-7 0,6-5 16,0 10-16,1 5 0,-1 4 15,0 2-15,15-2 0,10-2 16,-19 12-16,-12 10 0,14-4 16,9-3-16,9-2 15,6-1-15,-2 5 0,-2 3 16,-19 6-16,-12 5 0,18-1 0,10 0 16,-10 3-16,-8 2 0,7 5 15,7 5-15,-8-7 0,-4-3 16,15 1-16,9 0 0,-14 7 15,-10 4-15,31-3 16,21-1-16,11 7 16,7 4-16,-37-1 0,-25-2 0,1 7 15,1 4-15,-10 5 0,-7 3 0,10 10 16,6 6-16,-16-6 16,-9-4-16,1 7 0,2 9 15,-8 3-15,-3 4 0,0 10 16,0 9-16,-16-9 15,-10-5-15,4 10 0,3 7 16,-9-9-16,-6-4 0,4 1 0,2 0 16,-5 8-16,-5 4 0,2 2 15,-1 3-15,-7-8 0,-6-7 0,-2 15 16,-1 8-16,0 1 16,-1 0-16,-1 6 0,-1 5 15,-6-9-15,-5-5 0,-2 4 16,-3 4-16,-5 7 0,-5 6 0,-11 10 15,-7 9-15,0-14 0,2-9 16,-1 8-16,-1 5 0,-3-2 16,-3-5-16,-4 0 0,-2-2 15,-3 0-15,-3-2 0,-2 11 16,-2 6-16,1-17 0,-2-12 16,-10 16-16,-10 10 15,12-20-15,6-13 0,-9 5 0,-7 3 16,1-10-16,4-5 0,-7 1 15,-3 3-15,2-4 0,3-1 0,-14 5 16,-10 2-16,9-8 0,7-8 16,-15 11-16,-10 7 15,9-8-15,8-7 0,-1 5 0,-1 2 16,-1-7-16,-1-5 0,-5 4 16,-2 3-16,1-4 0,0-2 15,-3-2-15,-1-1 0,17-14 16,9-11-16,-8 0 0,-6 1 15,-2-5-15,-3-3 0,3-5 16,4-4-16,10-7 0,8-7 0,-9 2 16,-5 3-16,-3-3 15,-1-2-15,-4-6 0,-3-5 16,0-4-16,3-3 16,21-2-16,14-4 0,-3-6 15,-2-5-15,4 5 0,3 2 0,4-13 16,3-7-16,-3-6 0,-3-2 0,5-11 15,3-6-15,3-2 16,1-2-16,3-10 0,2-7 16,-1-9-16,-1-6 15,3-14-15,3-8 0,8 41 16,6 27-16,6 20 0</inkml:trace>
  <inkml:trace contextRef="#ctx0" brushRef="#br0" timeOffset="81336.8631">14834 10505 0,'0'0'0,"0"0"15,0 0-15,0 0 0,0 0 16,0 0-16,0 0 0,23 16 15,-23-16-15,28 15 0,-9-5 16,0 5-16,1 6 16,-3 1-16,0 4 0,1 3 15,-4-5-15,-2-3 0</inkml:trace>
  <inkml:trace contextRef="#ctx0" brushRef="#br0" timeOffset="82850.3128">15051 11250 0,'0'0'0,"0"0"16,0 0-16,1 21 0,-1-21 0,4 23 15,0-6-15,-1 0 0,1 2 16,2 6-16,-1 6 16,3 9-16,1 2 0,0 8 15,0 0-15,0-5 0,1-6 0,4 2 16,-1-5-16,0-9 0,2-6 16,4-10-16,4-9 15,-5-9-15,0-7 0,5-21 0,1-15 16,0-10-16,2-7 0,6-25 15,2-7-15,-6 5 0,-2 5 16,2-39-16,-4-5 0,-8 24 16,-4 18-16,-2 6 0,-2 4 15,0 14-15,-1 11 0,-3 13 0,-4 10 16,-1 9-16,-1 7 0,2 6 16,0 6-16,4 6 15,1 6-15,0 4 16,-1 3-16,4-2 0,4 4 15,-2 2-15,-1 4 0,-3 1 0,1 4 16,2-1-16,0 1 0,-6 2 16,-4 4-16,-1-2 0,-2-1 0,-5 8 15,-5 4-15,2-2 16,2 0-16,-2-2 0,-2 0 16,4-6-16,2-4 0,5-3 15,4-3-15,1-8 0,0-3 0,1-5 16,2-4-16,4 0 15,4 1-15,0-3 0,0-2 16,0-2-16,-1 1 0,-1 1 0,1 0 16,-1 2-16,0 2 0,0 2 15,-1 5-15,-5 6 0,-2 5 16,-6 12-16,-2 9 0,-3 2 16,0 0-16,-3 13 0,-2 2 0,2-6 15,2-4-15,2-1 0,1-6 16,7-7-16,5-8 0,4-7 15,2-7-15,4-6 16,3-5-16,4-7 0,6-2 0,1-6 16,0-1-16,5-5 0,1-3 15,0 0-15,0 1 0,10-6 16,4 2 0,-1-3-16,1-2 15,-16 1 1,-6-4-16,-6-2 0,-9 4 0,-9 3 15,-6 0-15,-7 3 0,-5 3 0,-8 0 16,-6-2-16,-4 8 0,-3 3 16,-6 5-16,-4 5 15,1 2-15,1 1 0,-1 1 0,0 1 16,6 1-16,6 0 0,2-3 16,6-1-16,10 0 0,4-1 15,6 0-15,2-1 0,5-1 16,0-3-16,10-2 0,7-3 15,4-3-15,4 0 16,3 1-16,2 0 0,-3 8 16,-3 6-16,-4 4 0,-3 2 0,-1 11 15,1 8-15,-5 2 0,-1 3 16,-1 7-16,-2 6 0,-1 5 16,-1 4-16,1 5 15,-1-3-15,-1-4 0,-1-4 0,-3-2 16,-1 0-16,1-9 0,-2-5 15,0-5-15,0-2 0,-1-3 16,-1-1-16,-1-5 0,-2-4 16,-3-3-16,-1-2 0,-3-1 15,-2-1-15,-2-3 0,0 0 0,-2-5 16,-5-3-16,-5-3 16,-2-4-16,-6-6 0,-2-5 15,-5-2-15,5 2 0,1-5 16,2-4-16,-3-3 0,4 3 0,4 4 15,1 4-15,6 4 0,6 6 16,4 3-16,4 5 16,5 3-16,4 3 0,6 2 0,5 3 15,1 3-15,3 3 0,4 1 16,4 0-16,-4 3 0,1 0 0,6 1 16,1-1-16,0-4 0,2-3 15,3-9-15,3-7 16,-6-3-16,-4-1 0,1-4 15,-1-2-15,2-2 0,0-1 0,-6 5 16,-3 3-16,-5 5 0,-3 2 16,-3 5-16,-1 3 0,-3 7 15,-1 2-15,-2 6 0,-2 7 16,-1 1-16,-2 2 0,1-2 16,-1-1-16,1-6 0,1-3 0,2-7 15,2-8-15,4-7 0,1-7 16,7-13-16,2-10 15,4-8-15,4-6 0,3-13 16,0 0-16,-2 6 0,0 3 16,0-2-1,-2 9-15,-5 14 0,-3 10 16,-2 12-16,-1 5 0,4 4 16,2 4-16,0 0 0,2 0 15,0-1-15,0 1 0,9-2 16,6-4-16,-3 2 0,-3 0 15,2-3-15,1-3 0,2 1 16,2 1-16,5-4 0,-2-2 16,-6 4-16,-1 2 0,1-3 15,-4 0-15,-8-1 0,-6 2 0,-3 4 16,-3 2-16,-3 2 0</inkml:trace>
  <inkml:trace contextRef="#ctx0" brushRef="#br0" timeOffset="83801.2399">16606 10478 0,'0'0'0,"-8"3"16,-2 1-16,1 0 0,2 1 0,5 6 16,5 6-1,8 0 1,7 0 0,11-8-16,7-9 0,-2-4 0,-2-2 0,11-12 15,3-9-15,0-2 0,-1-2 16,9-9-16,-1-3 15,-11 8-15,-9 4 16,-11 9-16,-8 6 16,-8 7-16,-7 6 0,-7 10 0,-5 6 15,-12 20-15,-7 14 0,0 2 16,0-2-16,-1 10 0,2 3 16,8-13-16,6-5 0,5-11 15,5-7-15,3-6 0,2-5 16,5-6-16,2-3 0,1-4 15,-1-2-15,-2 1 0,0-1 16,-3 2-16,2 4 0,-5 7 0,-3 6 16,-9 12-16,-9 8 15,1 1-15,-1 0 0,-6 7 0,-1 1 16,1 1-16,-2 3 16,-3 2-16,3-5 0,7-11 15,4-8-15,7-6 0,5-6 16,3-5-16,4-2 0,6-5 15,3-1-15,2-6 0,2-4 16,6-4-16,4-2 0,-3-1 16,0 1-16,-3 3 0,0 3 15,-4 4-15,0 2 0,-3 3 0,-3 3 16,-1 2-16,-1 2 0,0 0 16,0 1-16,-1-1 0,0-1 15,0-1-15,1 1 0,2-4 16,1-3-16,5-6 0,5-5 15,3-7-15,5-8 0,4-4 16,5-3-16,8-9 0,0 2 0,12-11 16,3-2-16,7-4 15,-4 5-15,2 4 0,1-1 0,-4 7 16,-8 8-16,-5 8 0,-2 6 16,-8 10-16,-6 7 0,-8 6 15,-6 4-15,-11 7 0,-10 6 16,-9 9-16,-10 12 0,-3 7 15,-4 5-15,-9 10 0,-3-1 16,-6 4-16,-3 2 16,7-16-16,5-14 0,-5-1 15,16-22-15,8-9 0,7-7 0,7-30 16,7-22-16,4 8 16,2-12-16,-2-10 15,-1-5-15,-4 9 0,-4 5 16,0 13-16,-3 11 0,-3-2 15,2 13-15,3 8 0,4 5 0,3 9 16,0 0-16,0 6 16,1 4-16,2 12 0,2 12 15,-1 5-15,1 10 0,5 17 16,2 5-16,1-4 0,0-1 0,6 27 16,2 12-16,11 48 15,-1-8-15,7 1 0,5 1 16,7-9-16,3-6 0,13 13 15,9 10-15,-23-49 0,-17-33 0,-11-23 16</inkml:trace>
  <inkml:trace contextRef="#ctx0" brushRef="#br0" timeOffset="84087.8691">17427 9175 0,'0'0'0,"0"0"16,0 0-16,15 32 0,-15-32 15,28 25-15,-17-16 0,-1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1:56:10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16435 7914 0,'0'0'0,"0"0"16,0 0 0,0 0-16,0 0 15,0 0-15,0 0 0,0 0 0,0 0 16,28 10-16,-28-10 0,0 0 16,0 0-16,24 9 0,-24-9 0,0 0 15,26 8-15,-15-4 16,2-1-16,2 1 15,4 1-15,2 0 0,2 3 16,-1-1-16,-1 1 0,3-1 16,3 0-16,4 1 0,-1-1 0,-1 1 15,1 3-15,-1-2 16,-1-2-16,7 1 0,-2 0 0,-3 1 16,0-1-16,-3-2 0,-3 0 15,-2 0-15,-2-2 0,-1-1 16,-3 1-16,-3-3 0,-1 0 15,-4 0-15,-1-1 0,-2 0 16,1-1 0,-3-1-1,-1-2-15,-5 0 16,-6 0-16,-1-1 0,-3 0 0,-6-1 16,-1-1-16,-3 2 0,-2-1 15,-3-1-15,-1 0 0,-3 1 16,-2-2-16,-7 0 0,2 2 15,1 1-15,-1 1 0,-1-3 16,-2-1-16,2 1 16,-1 0-16,-3 1 0,3 3 15,7 1-15,5-2 0,4-1 16,2 2-16,4 0 0,4 0 16,6 1-16,0 4 0,2-2 15,2-2-15,0 4 0,2-1 16,1-1-16,2 0 0,0 0 15,0 0-15,1 4 0,1 1 16,4-1-16,1 0 0,1-2 16,1 0-16,3 1 0,2 1 15,4 0-15,2 1 0,4 1 16,0 0-16,4 2 16,4-1-16,0 0 0,0-1 15,7 4-15,2 0 0,-3-1 16,-2 0-16,-1-2 0,1 0 15,-2 0-15,-1-1 0,4 2 0,-1 0 16,-4 1-16,-4 0 0,0-1 16,-2-1-1,-3-1-15,-1-2 16,-6-2-16,-3-1 0,-3 0 0,-2 1 16,-3-1-16,0 1 0,-2-2 15,0 0-15,-3 0 0,3-5 16,-6 3-16,-1 0 0,-3 0 15,-2-1-15,-4-3 0,-3 0 16,-4-2-16,-2 0 0,-8-1 16,-5-1-16,-4 1 15,-3 2-15,3 0 0,1 0 0,-9-2 16,-1 0-16,-6-1 16,5 1-16,5 2 0,4 1 15,3 0-15,6 1 0,1 0 0,2 0 16,6 2-16,5-1 15,2 3-15,5-1 0,3 2 0,1 0 16,4 0-16,2 0 0,0 0 16,3 0-16,5 1 0,4 0 15,1 1-15,0 2 0,4-1 16,3 1-16,2 1 0,1 1 0,7 2 16,0 2-16,2-2 15,1 0-15,1 0 0,1 0 16,-3 0-16,-3-1 0,0 1 0,2-1 15,2 5-15,-2 3 16,-3-5-16,0-2 0,-2 0 16,-4 0-16,0-1 0,-2-2 15,-7 0-15,-3-1 0,-1 0 16,-2-2-16,-1 0 0,-1-1 0,0 0 16,-2-1-16,-1 0 0,-2 0 15,2-3-15,-4 1 0,0-3 16,-1 1-16,-5-3 15,-4 0-15,-6-1 16,-4-2-16,-7-1 0,-2 1 0,-5-2 16,-1-3-16,-8-2 0,1 2 15,-3 1-15,0-1 16,5 3-16,5 1 0,-3 0 0,4 0 16,4 4-16,3 0 0,6 0 0,5 1 15,4 1-15,3 1 0,3 1 16,3 0-1,0 1-15,2 2 0,3 0 16,2 0-16,4 0 0,3 2 16,4 1-16,1 2 0,5 0 15,4 1-15,0 0 0,0 0 16,7 5 0,4 4-1,8 0-15,8 0 0,8 4 16,-3 1-16,0 2 15,0-1-15,4 3 0,-7-1 16,-11-4-16,-7-1 0,-5-4 0,-2-4 16,-5-1-16,-3-3 0,-5 0 15,-3-1-15,-3-2 0,-2-2 16,-1 1-16,-1-1 0,-2 0 16,-2-1-16,0 0 0,0 0 15,-4-2-15,-2 1 0,-1-2 16,-4-3-16,-5-2 15,-4-2-15,-2 0 0,-1 1 0,-4-4 16,-5-2-16,-3 0 16,-1-1-16,-9 1 0,0 2 0,-9-5 15,0-4-15,12 6 16,9 2-16,7 3 0</inkml:trace>
  <inkml:trace contextRef="#ctx0" brushRef="#br0" timeOffset="999.6814">18766 9049 0,'0'0'0,"0"0"16,0 0-16,0 0 0,0 0 15,0 0-15,0 0 16,0 0-1,0 0-15,0 0 16,-26 8-16,26-8 0,-35 14 0,13-4 16,-4 0-16,-5 2 0,-4 2 15,-13 4-15,0 1 16,-1 2-16,1-1 0,-14 7 0,-1 1 16,-7 6-16,4 2 0,-3 9 31,0 6-31,-1 6 15,1 3-15,-1 4 0,10-6 16,5-7-16,11-12 0,-5 9 0,13-6 16,7-9-16,7-4 0,-1-4 15,0-5 1,5-18-16,-3-4 0,7 0 16,3 1-16,3 1 0</inkml:trace>
  <inkml:trace contextRef="#ctx0" brushRef="#br0" timeOffset="1457.3606">17719 8806 0,'0'0'0,"0"0"0,9 18 16,-3-6-16,2 1 0,1 3 0,0 4 16,3 5-16,0 3 0,2 5 15,3 7-15,5 6 0,0-2 16,4 16-16,1 3 15,-1-4-15,1-4 0,6 11 0,2-1 16,1 3-16,3 2 16,-1-2-16,-4-10 0,-1 5 15,0 1-15,1-2 0,-2-9 0,6 10 16,-2-9-16,-9-12 0,-5-7 16,-4-3-16,-4-2 15,-4-7-15,-2-2 0,0-8 0,-1-3 16,-4-5-16,-2-1 0,-1-4 15,3 1-15,-3-1 0,0 0 16,-2-1-16,-4-5 0,0-2 16,-2-2-16,1 2 0,2 2 15,2 1-15</inkml:trace>
  <inkml:trace contextRef="#ctx0" brushRef="#br0" timeOffset="1650.9109">18391 9858 0,'0'0'0,"0"0"15,-37-5-15,16 1 0,3 1 0,3 0 16</inkml:trace>
  <inkml:trace contextRef="#ctx0" brushRef="#br0" timeOffset="8200.3129">27150 7463 0,'0'0'0,"0"0"15,0 0-15,0 0 0,0 0 16,20 9-16,-20-9 0,0 0 15,23 13-15,-23-13 0,26 15 16,-13-4-16,1 0 0,2 3 16,-1-1-16,3 3 0,2 0 15,5 5-15,0 1 0,0-1 16,-2 1-16,-1 0 0,-1-1 0,4 5 16,0-1-16,-1 1 15,-3 0-15,-5-3 0,-3 1 16,2-3-16,-1-2 0,-3-4 15,-2-2-15,-3-4 16,0-1-16,-2-4 0,0-1 0,-1-1 16,-1-2-16,1-1 15,1-1-15,-1-2 0,0-4 16,-2-2-16,-2-4 0,-3 1 16,-3-3-16,-1-3 0,-1-1 0,-3-2 15,-4-1 1,0-2-16,-1 1 0,-3-2 15,-2-4-15,-4-4 0,0 0 0,2 1 16,-1 1-16,0 3 16,2 1-16,-6-5 0,-1 1 15,4 7-15,4 4 0,4 3 0,2 4 16,3 0-16,2 1 0,3 3 16,3 3-16,1 2 0,2 0 15,1 3-15,1 2 0,0 0 16,5 7-16,3-2 0,6 1 15,2 5-15,4 2 16,3 4-16,4 2 16,-1 6-16,0 2 0,3 4 0,-2-3 15,3 5-15,-1 0 16,2 1-16,2 4 0,-4 0 16,-3 0-16,-4-1 0,-2-2 15,-3-1-15,-4-2 16,2-6-16,1-1 0,-3-6 15,-1-4-15,-2-2 0,-2-3 16,-3-3-16,-3-2 0,1-2 16,-1 1-16,0-4 15,1-1-15,-4-5 0,-3-2 16,-4-4-16,-3-4 0,-1 1 16,0 0-16,-5-4 0,-1-3 15,-8-8-15,0-3 0,-1 0 16,0 0-16,3 2 0,0 3 0,-5-8 15,-3-3-15,5 4 0,4 3 16,1 2-16,1 0 0,2 4 16,2 2-16,-3-2 0,2 3 15,4 5-15,-1 1 0,4 1 16,3 0-16,0 7 0,2 3 16,1 1-16,2 0 0,0 2 0,1 0 15,2 3-15,1 4 16,3 2-16,1 0 15,4 6-15,3 2 0,1 4 16,3 3-16,-2 1 0,-1 1 16,8 10-16,3 4 15,4 5-15,1 0 16,-5-3-16,-3-5 0,4 9 0,0 0 16,-1-3-16,-1-2 0,-3-4 15,-3-2-15,-2-4 0,-2-4 0,1 1 16,0-4-16,-5-7 15,-1-3-15,-2-3 0,-2-3 16,0-1-16,0-3 0,-2-1 16,0-2-16,-1-3 0,0-2 15,-1-4-15,-2-4 16,-2-1-16,-4-4 0,-6-7 0,-5-1 16,-2-2-16,-1-1 0,-3-1 15,-3-4-15,2 3 0,1-1 16,-4-5-16,-1 1 0,1 0 15,3 1-15,-3-5 0,1 3 16,4 6-16,2 4 0,3 5 16,3 0-1,3 5-15,2 2 0,3 7 16,2 5-16,3 2 16,1 3-16,1 4 0,1 7 15,3 1-15,3 1 0,4 0 16,3 1-16,1 5 15,2 6-15,2 4 0,2 4 16,0 2-16,-1 2 0,1-3 16,-1-3-16,6 11 0,-2 1 15,-3-5-15,-3-5 0,0 0 16,-2-2-16,-3-5 0,-1-5 16,0 2-16,0 1 15,-1-5-15,-1-4 0,-2-3 16,-2-4-1,0-5-15,-1-3 16,1-7-16,-1-4 0,-3-2 16,-3-1-16,-4-5 0,-2-4 15,-2-1-15,0 0 0,-5-4 16,-2-2-16,-2-2 0,-1-2 16,-5-7-16,-3-1 15,-2-4-15,0-4 16,1 6-16,1 5 0,4 5 0,3 4 15,0 1-15,2 3 0,2 4 0,-1 3 16,3 3-16,0 3 0,6 3 16,1 3-16,0 5 0,1 2 15,1 2-15,-2 3 0,4 1 16,0 1-16,3 0 0,2 1 16,3 7-16,1 6 15,4 6-15,3 6 0,0-2 0,2-5 16,2 5-16,4 2 15,3 3-15,2 5 0,9 9 16,-1 0-16,3 1 16,3-3-16,-9-5 0,-4-5 0,1 1 15,-1-4-15,0-6 0,1-3 16,-6-2-16,-4-2 0,-6-5 16,-4-6-16,1-4 0,-1-5 15,-1-3-15,-1-1 0,0 0 16,-2-1-16,-1-2 0,2-1 15,-6-5-15,-1-4 0,-1-5 16,-2-3-16,-6-1 0,-4-1 16,-1-1-16,2-3 0,-5-3 15,-2 0-15,-3-6 0,3 3 0,-1-2 16,0-2-16,0 4 0,1 4 16,-1-7-16,3-1 15,3 13-15,2 5 0,-4-3 0,0 3 16,6 5-16,3 2 0,1 2 15,2 2-15,1 8 16,2 4-16,0-1 0,1 1 16,2 3-16,1 3 0,2 3 15,4 1-15,2 4 0,3 4 16,0 3-16,1 4 0,3 6 16,3 5-16,3-1 0,1 1 15,1 2 1,1 3-16,7 11 15,0-2-15,-2-6 0,-2-5 0,1 3 16,-5-4-16,-2-9 0,-1-7 16,-4-5-16,-2-2 0,-4-5 0,-3-2 15,-1-7-15,-1-2 0,-1 0 16,0 1-16,-1-5 0,0-4 16,0-1-16,-1 0 0,-4-6 15,-4-2-15,-3-4 0,-3-4 16,-4-7-16,-5-5 15,1 2-15,1 3 0,-7-9 0,-4-1 16,2 3-16,3 2 0,0-4 16,-1-2-16,0-2 0,3 7 0,3 0 15,3-1-15,2 6 0,-1 5 16,2 4-16,0 1 16,3 3-16,2 3 0,1 1 15,2 2-15,1 2 0,1 0 0,0 4 16,2 3-1,2 4-15,0 0 0,5 1 0,0 5 16,4 4-16,2 5 16,1-1-16,2 1 0,2 3 0,0 3 15,4 1-15,2 4 0,0 5 16,0 5-16,-1-3 0,0-2 16,5 7-16,-1 1 0,-3-5 15,-3 0-15,0-2 0,-1-2 16,0-2-16,-3-3 0,-3 0 15,-4 1-15,-1-5 0,-2-3 0,0-4 16,-1-2-16,-1-3 16,1-4-16,-2-3 0,0-1 15,-2-1-15,2-4 16,-2-3-16,1-3 0,-4-2 0,-2-5 16,-2-1-16,-1-3 0,-5-6 15,-2-1-15,-1-1 0,0 0 16,-1-5-16,2-5 15,0 5-15,2 2 0,-5-7 16,1 1 0,-4-5-16,-1-1 0,5 6 0,4 5 0,1-1 15,1 4-15,1 9 16,1 4-16,1 2 0,3 3 0,1 2 16,0 2-16,1 2 15,0 3-15,0 3 0,3 0 0,0 6 16,4 0-16,-1 5 0,1 3 15,4 2-15,3 2 16,1 2-16,3-1 0,7 17 16,3 7-1,8 6-15,6 6 0,-6-5 16,-5-5-16,6 3 0,-3-4 16,4 2-16,-4-4 0,-4-3 15,-3-2-15,-3-6 0,-3-3 16,-5-7-16,-3-7 0,-3-3 15,-2-4-15,-3-3 0,0 0 16,-2-4-16,0 0 0,0 0 16,0-5-16,-4-1 0,-2-5 15,-3-6-15,-2-6 0,-5-1 16,-2-1-16,0 0 16,1-2-16,-2-1 0,-2-2 0,-5-4 15,3 1-15,-2-3 0,-2-3 16,4 6-16,3 6 0,3-3 15,0-1-15,2 3 0,1 4 0,3 3 16,2 3-16,-1 3 16,1 3-16,2 1 0,2 0 15,0 4-15,2 2 0,1 4 16,2 1-16,0 0 0,0 0 0,5 5 16,2 2-16,3 4 0,2 1 15,3 7-15,4 7 16,3 4-16,2 6 0,5 4 15,-2-5-15,6 9 0,1 0 16,-3-1-16,-5-1 0,3 7 16,-4-2-16,-3-7 0,-1-6 0,-2-4 15,0-1-15,-5-3 0,-2-2 16,-1-8-16,1-8 0,-4-1 16,-4-3-1,0-1-15,-2-2 0,0 1 0,-2-2 16,-1 2-16,-3-2 15,-3-5-15,-2-5 0,1 0 0,0-2 16,-3-5-16,-2-5 16,-2-7-16,0-1 0,-4-4 15,-2-1-15,-1 1 0,0 2 0,-8-11 16,-1-5-16,5 9 0,1 7 16,-2-7-16,0 0 15,3 3-15,1 3 0,-2 4 16,-2 1-16,3 2 0,2 2 0,2 2 15,3 2-15,3 3 0,2 1 16,1 7-16,2 3 0,4 3 16,-1 2-16,1 2 0,-2 2 15,4 2-15,2 3 0,4 0 16,5 3-16,3 6 16,3 3-16,5 6 0,3 4 15,-1-1-15,1-1 0,0 4 0,1 3 16,6 4-16,-1-3 0,-1 1 15,-2 0-15,-3-4 0,-2-3 0,4 7 32,1-2-32,-3-4 15,-3-2-15,-8-9 0,-4-3 0,1-6 16,-1-3-16,-1-3 0,-2-1 0,-1-1 16,-3 0-16,0-3 0,0 0 15,1-7-15,-2-4 0,-5-2 16,-4-2-16,-3 0 15,-4-4-15,-1-5 16,-2-5-16,-4-5 0,-1 2 16,2 2-16,1 1 0,1 2 15,0 2-15,-2-3 16,2 2-16,0 3 0,1 3 16,6 7-16,2 4 0,0-1 0,0 0 15,-2 4-15,1 0 0,1 2 16,1-1-16,0 4 0,1 0 15,2 3-15,2 1 0,1 2 16,2 2-16,1-1 0,0-1 16,-1-1-16</inkml:trace>
  <inkml:trace contextRef="#ctx0" brushRef="#br0" timeOffset="23535.3786">6324 12825 0,'0'0'0,"0"0"0,0 0 15,11 30-15,-6-17 0,2 5 16,5 4-16,-1 2 0,1 1 16,4 12-16,0 3 0,2-1 15,-3 0-15,7 15 0,1 3 16,2-2-16,0-1 0,7 12 15,-2 1-15,-2-5 0,-1-6 16,8 10-16,4 6 0,-1-10 16,2-8-16,-4 0 0,2-1 15,-1 1-15,-3-5 0,12 9 16,-3-5-16,-8-11 0,-4-6 16,-9-9-16,-3-7 0,-3-7 15,0-4-15,-6-8 0,2-3 0,4-5 16,4-5-16,-2-1 15,0-3-15,11-13 0,7-9 16,0 3-16,-1 1 0,28-31 16,14-17-16,-8 10 15,-3 7-15,36-38 0,-6 9 0,-3 6 16,-3 8-16,5-4 0,3-2 16,-10 13-16,-6 8 0,9-8 15,7-5-15,3-4 16,-2-2-16,-21 14 15,-15 12-15,-5 1 0,-2 1 16,-11 10-16,-7 6 0,-4 1 16,-3 0-16,-3 6 15,-4 4-15,-4 9 0,-3 5 0,-1-1 16,1 0-16,-6 3 16,-4 1-16,-1 4 0,-3 1 15,-1-2-15,1-1 0,-2 3 16,0 1-16,-1 3 15</inkml:trace>
  <inkml:trace contextRef="#ctx0" brushRef="#br0" timeOffset="26316.3487">8138 9226 0,'0'0'0,"0"0"16,0 0-16,0 0 0,0 0 15,-17-15-15,17 15 0,0 0 16,0 0-16,0 0 0,-20-13 15,20 13-15,0 0 0,-30-9 0,19 5 16,-1 1-16,1 0 0,-2 1 16,1 1-16,-4 0 15,1 2-15,-2-1 0,2-1 0,-3 3 16,-1 3-16,2-2 0,0 0 16,-6 4-16,0 2 15,1-2-15,0 1 0,1 0 0,1 1 16,1 1-16,2 0 0,1 2 15,4 1-15,-2 0 0,3 3 0,-1-1 16,2 0-16,0 1 0,2 2 16,4-2-16,-2 1 0,2-2 15,-1-1-15,3 0 0,1 1 16,1-1-16,1 1 0,1 0 16,2 1-16,0 1 0,3-1 15,-1 0-15,3-2 0,1 1 16,1 0-16,0 0 0,1 1 15,0-2-15,0 0 0,0 0 16,2 0-16,-1-1 0,1 0 0,1 0 16,-1 1-16,1-2 15,1-1-15,0 1 0,1 2 16,-2-5-16,0-1 0,0-1 0,0 1 16,3-2-16,1-1 0,0 0 15,-1 0-15,1-1 0,0-1 16,3-3-1,0 0-15,3-3 0,2-2 16,-3 1-16,-2 0 0,1-3 0,0 0 16,1-1-16,-6-1 0,3-1 15,1 1-15,-1-3 0,-1-1 16,-1-3-16,-2-1 0,0 0 16,-2 2-16,1-2 0,-2-2 15,-2 1-15,-1 1 0,0-1 0,-1 0 16,-1 0-16,0-2 15,-2 0-15,-3-3 0,-2 2 16,-2 1-16,0 0 0,-1 0 16,-1-2-16,-1 1 0,-2 0 15,0 1-15,-3 0 0,0 1 0,-1-1 16,1 0-16,-2 3 0,0 2 16,-4 0-16,-1-3 15,-4 1-15,-3 1 16,2 0-16,3 1 0,-3 1 15,-1 0-15,-1 3 0,-1 3 16,-2 1-16,1 2 0,1 1 16,0 2-16,-1 2 0,-3 2 15,0 1-15,-2 1 0,-3 3 16,-2 3-16,1 1 0,-3 3 16,-2 0-16,-2 1 0,-10 7 15,-3 4-15,2-1 0,1-1 16,-14 6-16,-3 3 15,4-2-15,3-2 0,9-5 0,14-6 16,11-5-16</inkml:trace>
  <inkml:trace contextRef="#ctx0" brushRef="#br0" timeOffset="30833.0729">5923 8385 0,'0'0'0,"0"0"15,0 0-15,0 0 0,0 0 0,0 0 16,28 5-16,-28-5 0,0 0 16,38 0-16,-18 2 15,1-1-15,1 2 0,2-3 16,3-3-16,3 1 0,3-2 16,8 0-16,2 2 0,1-1 15,2-2-15,4 2 0,-4 1 16,-1-1-16,1 0 0,-9 2 15,-5 0-15,4 4 0,-1 1 16,-11-1-16,-4-1 0,-4 1 16,-3-2-16,-2 1 0</inkml:trace>
  <inkml:trace contextRef="#ctx0" brushRef="#br0" timeOffset="31366.1241">6306 8607 0,'0'0'0,"0"0"16,0 0-16,0 0 0,0 0 0,24-10 16,-24 10-16,29-6 0,-29 6 15,30-8-15,-15 6 0,1 1 16,-1 0-16,0 1 0,1 2 15,-3 0-15,-3 1 0,-1 1 16,-6 1-16,-3 3 16,-3 3-16,-6 1 0,-1 2 15,-2 0-15,-1 1 16,-6 2-16,2-3 0,3 1 0,2-2 16,2 1-16,1-2 15,3-2-15,1-1 16,2 0-16,0-1 15,4-1-15,2-2 0,1-2 0,2 0 16,2 0-16,2 0 0,3 0 16,1-1-16,0 0 0,2-1 0,-1 2 15,1 1 1,-1 1-16,1 3 16,-3-1-16,-4-3 0,-4 2 0,-1 0 15,-3 1-15,-1 1 0,-6 1 0,-4 1 16,-4 0-16,-4 0 0,-4 2 15,-4 0-15,-3 2 0,-1 1 16,-2-1-16,-1-1 16,-3 0-16,4-2 0,2-4 0,4-2 15,0-6-15,1-6 0,6 2 16,2 0-16,3 2 16</inkml:trace>
  <inkml:trace contextRef="#ctx0" brushRef="#br0" timeOffset="31737.1699">6382 7606 0,'0'0'0,"0"0"0,0 0 16,0 0-16,0 0 0,0 0 15,0 0-15,0 0 0,0 0 16,0 0-16,-4 29 0,4-29 15,-5 22-15,5-22 0,-4 31 16,1-12-16,-1 1 0,-1 3 16,0 4-16,0-2 0,-1-5 0,-1 11 15,-4 2-15,3 1 0,-2-2 16,1 2-16,2-7 0,1-7 16</inkml:trace>
  <inkml:trace contextRef="#ctx0" brushRef="#br0" timeOffset="34267.2066">10125 6852 0,'0'0'0,"0"0"15,0 0-15,0 0 0,-19-25 16,19 25-16,0 0 0,-24-18 0,14 11 16,-2 2-16,-2 0 0,-3 0 15,-2-1-15,2 2 0,-1-2 16,-3 3-16,-3-2 0,-7 1 15,1 1-15,-2 3 0,-1 0 16,1 1-16,1 1 0,-4 3 16,2 5-16,2 0 0,1 1 15,2 1-15,-1 3 0,3 2 16,1 1-16,2 4 16,1 4-16,-1 3 0,0 4 15,1-4-15,0-2 0,-1 10 0,3 2 16,2-4-16,3-3 0,2 3 15,4 2-15,2-3 0,3 0 16,5 6-16,4-1 0,3-7 16,2 0-16,7 4 0,5-1 15,3-2-15,2-4 0,6-1 16,5-2-16,-2-4 0,-1-3 0,6-3 16,4 1-16,-2-3 0,-1-5 15,9 0-15,1-1 16,-7-5-16,0-1 0,5-3 0,-3-3 15,-1-3-15,-2-4 0,-5 1 16,-2-1-16,-2-3 0,0-2 0,1-3 16,-1-4-16,-4 0 15,-4 1-15,0-4 0,-2-2 0,-3-1 16,-1 1-16,-6-3 16,-2-3-16,-6 5 0,-1 1 0,-4-6 15,-2-3-15,-3 8 0,-2 1 16,-2-4-16,-2-2 15,-2 2-15,-2 2 0,-3-4 16,0-2-16,-2 2 0,-1 1 16,-9-1-16,-8-4 15,-1 6-15,-2 3 0,3 4 0,1 5 0,-10 0 16,-1 2-16,2 4 16,2 0-16,-5 4 0,-5 3 15,3 3-15,4 4 0,-7 4 16,-4 3-16,3 3 0,4 1 0,-2 4 15,1 2-15,1 3 0,-2 3 16,-31 21-16,0 2 16,2 3-16,2 0 0,-6 12 15,-3 8-15,20-9 0,15-8 16,-2 4-16,0 2 0,7 0 16,5-1-16,13-18 0,9-11 15,7-10-15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1:57:18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12559 6797 0,'0'0'0,"0"0"15,0 0-15,0 0 0,0 0 0,0 0 16,0 0-16,0 0 0,0 0 0,0 0 16,0 0-1,0 0-15,22 3 16,-22-3-16,29 3 0,-29-3 0,41 7 16,-18-3-16,1 0 0,4 2 15,4-1-15,6 4 0,0 1 0,9 2 16,2-1-16,-3 1 15,0 0-15,8 3 0,0 2 16,0-2-16,0-1 0,3 1 16,0 2-16,-3-3 0,-3 1 0,14 2 15,3-1-15,-6-1 16,-6-2-16,16 6 0,3 4 16,-8-7-16,-4-2 0,31 8 15,-4-1-15,-9-1 0,-3 1 16,2 2-16,3 2 0,-13-3 0,-8-4 15,5 2-15,4-1 16,3 2-16,2-2 0,12 7 16,9 1-16,7 4 15,4 3 1,17 8-16,12 4 0,-36-13 0,-23-9 16,-8-3-16,-1 0 0,1 3 15,3 5-15,6-2 0,5-2 16,-11-1-16,-8-2 0,3 3 15,4 3-15,-4-6 0,-3-4 0,4 4 16,1 3-16,-6-2 0,-4 0 16,4-6-16,3-2 0,-7 3 15,-2 2-15,-1 2 0,2 1 16,-10-2-16,-5-3 0,0-1 16,2 0-16,-2-2 0,-1-3 15,0 1-15,0 0 16,-10-5-16,-6-3 0,-5 0 0,-3 0 15,-2 0-15,-3-1 0,-6 0 16,-5-3-16,-6 1 0,-5 0 0,-3-2 16,-6 1-16,6-1 15,4 1-15,1 0 0</inkml:trace>
  <inkml:trace contextRef="#ctx0" brushRef="#br0" timeOffset="584.2567">12490 6910 0,'0'0'0,"0"0"15,0 0-15,0 0 0,0 0 16,-27 6-16,16-1 0,-1 1 16,-2 1-16,-1 1 0,2 1 15,-2 2-15,-2 1 0,0 2 16,-2 0-16,-6 6 0,-1 4 16,3-3-16,3 1 0,-1 5 15,-1 3-15,-1 5 0,2-2 16,2-1-16,2-1 0,1-4 15,3-2-15,2-4 0,2-5 16,1-3-16</inkml:trace>
  <inkml:trace contextRef="#ctx0" brushRef="#br0" timeOffset="1166.4552">12171 7763 0,'0'0'0,"0"0"15,0 0-15,19 15 0,-19-15 16,21 15-16,-7-5 0,0-1 15,1 1-15,4 2 0,4 0 16,6 4-16,0 0 0,1-3 16,1 0-16,0 1 0,0 0 0,6 3 15,0 0-15,2 2 16,1-1-16,-1-2 0,0-2 16,6 2-16,-1-2 0,0 5 0,3 1 15,-2-1-15,0 1 16,5 0-16,4 0 0,-1-1 15,0 0-15,2 0 0,-7-1 0,4-3 16,2 0-16,-2-4 16,-4-2-16,14 2 0,3 0 15,-2 1-15,-2-2 0,4-2 16,2 1-16,-6-2 0,-5 2 0,25-1 16,-7-4-16,-5 2 0,-5 4 15,2-1-15,1-1 0,-5 0 16,-5-2-16,3 3 0,0 5 15,-4-4-15,-3-3 0,6 1 16,4-1-16,-4-3 0,-2-1 0,7 6 16,4 3-16,-6-5 15,-2-5-15,3 2 0,2 1 16,-3 2-16,-3 4 0,2-4 16,-1-1-16,2 5 0,0 2 15,1 0-15,1-1 0,-11-2 16,-6-1-16,10 0 0,7 1 15,-11-3-15,-8 1 0,4 2 16,1 1-16,-3-2 0,-2-2 0,0-4 16,-1-2-16,-3 1 0,-2 1 15,3 2-15,2 1 0,-2 3 16,-3-1-16,2 0 0,0-2 16,-13-2-16,-9 0 0,-5-3 15</inkml:trace>
  <inkml:trace contextRef="#ctx0" brushRef="#br0" timeOffset="1371.4742">17685 8425 0,'0'0'0,"0"0"0,0 0 16,0 0-16,0 0 0,0 0 16,0 0-16,0 0 0,0 0 15,0 0-15,0 0 16,0 0-16</inkml:trace>
  <inkml:trace contextRef="#ctx0" brushRef="#br0" timeOffset="4684.8776">21991 11192 0,'0'0'0,"-11"-5"0,-5 0 16,0-1-16,-1 1 0,-5-3 15,0 0-15,-5-3 0,-1 0 16,4 0-16,3 3 0,-2-1 16,-2 0-16,2 3 0,1 2 15,-3 1-15,-4 0 0,-2 7 16,0 3-16,-2 7 0,-2 6 15,-1 3-15,-2 2 0,-6 13 16,1 7-16,5 2 0,2 3 16,-7 11-16,-1 1 0,8 3 15,5 2-15,6 11 0,7-2 16,9-15-16,7-12 0,3 20 16,1-9-16,6-9 0,4-6 0,10-3 15,8 1 1,-5-10-16,-2-7 0,9-3 0,7-3 15,4-7-15,3-5 16,-23-6-16,2-2 0,11-3 16,7-3-16,-11-6 0,-2-7 15,11-9-15,6-6 16,5-12-16,2-8 16,-5-5-16,-1-4 0,-5 1 15,-5 1-15,-7 7 0,-5 6 16,-2-5-16,-11 17 15,-6 15-15,-5 12 0,-3 6 0,-1 4 16,-4 9-16,-3 7 16,-1-1-16,-2 1 0,0 13 15,1 8-15,1 1 0,1 0 0,3-1 16,0 0-16,5-2 0,2-5 16,6-1-16,4 0 15,1-8-15,0-8 0,4-3 16,1-3-16,-1-9 15,-1-5-15,10-10 16,8-10-16,-3-8 16,-2-6-16,-1-3 15,0-1-15,-4 7 0,-2 4 0,0 1 16,-3 5-16,-5 6 0,-3 5 16,-4 4-16,-1 4 0,-3 6 15,-2 2-15,-1 8 0,-5 6 16,1 5-16,-1 4 0,0 0 15,-2 2-15,4 6 0,1 3 16,3 5-16,3-2 0,4-2 16,6 0-16,0-7 15,-1-3-15,1-6 0,1-2 0,2-5 16,0-4-16,6-4 16,6-2-1,-2-6-15,1-7 0,-6 3 16,-1 1-16,-2 0 0,-3 1 0,-4 2 15</inkml:trace>
  <inkml:trace contextRef="#ctx0" brushRef="#br0" timeOffset="5266.3636">23039 10987 0,'0'0'16,"0"0"-16,0 0 15,0 0-15,0 0 16,-25-2-16,25 2 0,-19 11 0,19-11 16,-25 22-16,10-10 0,-1 4 15,-3 3-15,-2 2 0,-1 3 16,-4 12-16,0 6 0,3-3 16,1-4-16,1 6 0,6-2 15,3-5-15,3-3 0,2 2 16,4-1-16,2-6 0,2-6 15,4-1-15,4-3 0,4 0 16,6 4-16,0-4 0,0-1 16,-1-3-16,1-1 0,1 1 15,1 3-15,-2-2 0,-3 0 0,0 1 16,-3 0-16,0 2 0,1 0 16,-5 2-16,-4 1 0,-4 2 15,-3 1-15,-4 4 0,-4 4 16,-5-1-16,-5-2 0,-1 3 15,-1 2-15,-7 4 0,-2-2 16,0-2-16,0 1 16,4-8-16,6-6 0,1-1 0,5-4 15,7-10-15,4-4 0,0 0 16,2 0-16,0 0 0</inkml:trace>
  <inkml:trace contextRef="#ctx0" brushRef="#br0" timeOffset="5817.1879">23326 11169 0,'0'0'0,"0"0"16,0 0-16,0 0 15,-9 28-15,9-28 0,-11 31 16,3-12-16,-1 5 0,2 3 0,1 5 16,-5 11-16,-3 1 15,3-3-15,2 0 0,0 12 16,3 2-16,-2-3 0,0-4 0,3 8 16,2-2-1,3-6-15,2-5 0,1 0 0,0-4 16,4-10-16,3-2 0,3-5 15,3-5-15,2-4 16,0-2-16,-3-5 0,0-2 0,-1-12 16,0-7-16,1-1 15,1-2-15,6-15 0,1-8 16,-1-1-16,-2-1 0,3-7 16,2-6-16,4-9 0,1-2 0,-3 0 15,-2 1-15,-4-6 0,-5 5 16,-6 7-16,-3 5 15,-2 10-15,0 6 0,-4-11 0,-3 7 16,-2 14-16,0 8 0,-4 12 16,-4-1-16,-4 0 0,-4 2 15,-3 5-15,-6 3 16,5 6-16,3 4 0,-9 6 16,-5 4-16,2 2 0,2 2 0,4 9 15,4 6-15,7-9 16,2-8-16,5-6 15</inkml:trace>
  <inkml:trace contextRef="#ctx0" brushRef="#br0" timeOffset="6200.6204">23832 11415 0,'0'0'0,"0"0"16,0 0-16,-8 20 0,6-11 15,-4 6-15,-1 4 16,-3 3-16,-2 3 0,0 1 16,-1 1-16,-1 10 0,1 2 15,1-1-15,0-2 0,2 5 16,5-2-16,2-8 0,1-5 0,3-4 15,2-3-15,5-2 16,3-3-16,1-1 0,1-2 16,3-1-16,1-3 0,4-2 15,4-2-15,0-3 0,0-2 16,0-4-16,-1-3 0,-2 1 16,-1-2-16,5-2 15,5-1-15,0-5 0,1-1 16,-7-1-16,-4-3 0,-1 2 0,-4 5 15,-4 3-15</inkml:trace>
  <inkml:trace contextRef="#ctx0" brushRef="#br0" timeOffset="6483.9706">24134 11505 0,'0'0'0,"0"0"0,0 0 16,0 0-16,-24-1 0,24 1 15,0 0-15,-27 10 0,16-5 16,0 5-16,-1 3 0,0 2 16,1 3-16,-1 4 0,-3 4 15,-1 9-15,2-1 0,-1 4 16,1 5-16,0 2 16,-1 1-16,1 7 0,3-2 0,-3 15 15,-2 4-15,2-1 16,1-1-16,-2 22 0,1 7 15,1-3-15,-1 0 0,3 6 16,3-4-16,-1 7 16,3-33-16,2-22 0</inkml:trace>
  <inkml:trace contextRef="#ctx0" brushRef="#br0" timeOffset="6866.5307">24307 11358 0,'0'0'0,"0"0"15,0 0-15,20-6 0,-20 6 0,29-4 16,-10 1-16,5 0 16,2 0-16,4-3 0,2 1 15,10-1-15,0 1 16,-4 2-16,-1 0 0,6-1 0,-2 1 15,-3 0-15,-4 0 0,-3 1 16,-2 0-16,-4-2 0,-3 1 16,-3 0-16,-5 1 15,-2 0-15</inkml:trace>
  <inkml:trace contextRef="#ctx0" brushRef="#br0" timeOffset="7099.9078">24532 11061 0,'0'0'16,"0"0"-16,0 0 16,-8 29-16,6-10 0,1 7 15,1 8-15,1 13 16,1 5-16,-2-1 0,-1 0 0,1 18 15,2 17-15,3-8 0,1-5 16,3 7-16,2-6 0,-2-11 16,-2-18-16,-3-12 0</inkml:trace>
  <inkml:trace contextRef="#ctx0" brushRef="#br0" timeOffset="7400.9124">25491 10872 0,'0'0'0,"0"0"0,0 0 15,-8 19-15,8-19 0,-11 36 16,6-8-16,0 5 15,1 3-15,0 0 0,-1 0 0,0 15 16,-2 16 0,2-8-16,0-6 0,2 10 0,1-1 15,-1-9-15,2-10 16,0-10-16,0-6 0,0-6 16</inkml:trace>
  <inkml:trace contextRef="#ctx0" brushRef="#br0" timeOffset="7636.7083">25500 11109 0,'0'0'0,"0"0"0,0 0 15,0 0-15,0 0 0,0 0 0,0 0 16,0 0-16,0 0 0,0 0 16,0 0-16,21 11 0,-21-11 15,23 6-15,-23-6 16,35 0-16,-13 2 15,-2-2-15,-1-2 0,0-2 0,1-3 16,5-1-16,0-2 0,-1-5 16,0-5-16,-2 1 0,-1-2 15,-2-2-15,0-5 0,1 0 16,-4 6-16,-3 3 0</inkml:trace>
  <inkml:trace contextRef="#ctx0" brushRef="#br0" timeOffset="8367.1981">25978 10480 0,'0'0'0,"0"0"15,0 0-15,0 0 0,0 0 16,-17 9-16,17-9 0,-12 20 16,12-20-16,-9 28 0,2-8 15,1 5-15,-1 3 0,-1 6 16,-1 8-16,-2 15 16,1 4-16,1 11 0,0-1 15,-2 11-15,0-2 0,1-10 16,0-9-16,-1 6 0,0-3 0,0 3 15,1-5-15,3-18 16,4-13-16,5-17 16,4-12-16,1-11 0,3-7 0,4-10 15,2-10-15,-2-1 0,0-1 16,3-8-16,2 2 16,-7 3-16,-5 7 0,-2 5 15,0 3-15,-2 7 0,0 5 16,3 3-16,0 4 0,0 3 0,-1 2 15,1 4-15,-1 2 0,1 3 16,1 2-16,-3 6 0,-1 6 16,-2 2-16,0 2 0,-2 1 15,-1 1-15,0-4 0,0-1 0,0 3 16,0-2-16,5-6 16,1-1-16,5-7 0,3-5 15,2-8-15,3-5 0,8-11 16,8-7-16,0-2 0,2-3 0,15-22 15,10-12-15,6-3 16,-3 7-16,5-9 0,-2 2 16,18-22-16,-13 11 0,-16 17 15,-11 13-15,-18 19 0,-12 12 0,-17 10 16,-9 4-16,-7 9 0,-4 5 16,-6 11-16,-6 9 0,12-9 15,-2 4-15,-3 8 16,0 6-16,3-3 0,3-2 0,6 2 15,3 0-15,5-2 0,5-1 16,5-5-16,4-4 0,3-5 16,2-3-16,8-3 0,5-2 15,-2 1-15,1 2 0,-1-1 16,1-3-16,-3 1 0,1-2 16,-3 2-16,-1 1 15,-4 1-15,-2-1 0,-2 1 16,-3 2-16,-6 1 0,-4 1 15,-4-1-15,-2-1 0,-7 6 16,-4 1-16,3-4 0,1-2 0,2 0 16,3-2-16,2-5 0</inkml:trace>
  <inkml:trace contextRef="#ctx0" brushRef="#br0" timeOffset="8733.9154">27070 10676 0,'0'0'0,"0"0"0,0 0 15,-7 25-15,7-25 0,-10 31 16,4-5-16,-2 4 0,0 0 0,-3 12 16,0 0-16,0-1 15,1-1-15,1 7 0,4-2 16,2-8-16,2-8 0,-1-6 15,2-2-15,4-12 16,1-7-16,3-10 0,1-5 16,4-12-16,2-8 0,3-4 15,2-1-15,5-15 0,3-2 16,-2-3-16,0-1 0,-3-8 16,-6 3-16,-10 12 15,-9 8-15,-4 12 0,-2 11 16,-11 10-16,-8 10 0,1 5 15,-1 6-15,1 6 0,-2 6 0,4-1 16,2-1-16,6-5 16,3-4-16,3-2 0</inkml:trace>
  <inkml:trace contextRef="#ctx0" brushRef="#br0" timeOffset="8953.259">27280 10525 0,'0'0'16,"9"-1"-16,3 2 0,0 3 15,1 3-15,-3 1 0,-3 4 16,-1 7-16,-4 3 0,-3 4 15,-2 2-15,-6 8 0,-6 6 16,-2 7-16,-1-2 0,0 8 16,3 1-16,5-4 15,6-3-15,3-7 0,3-6 16,3-8-16,4-7 0,5-4 16,6-4-16,0-6 0,0-4 0,6-8 15,5-7-15,-1-2 0,-1-2 16,5-8-16,5-6 15,-6 3-15,-3 3 0,-2 2 0,-8 6 16,-5 3-16</inkml:trace>
  <inkml:trace contextRef="#ctx0" brushRef="#br0" timeOffset="9167.107">27585 10764 0,'0'0'0,"0"0"0,-18 14 16,5 1-16,-3 2 15,1 5-15,0 2 0,-5 13 16,0 5-16,1 8 0,4-2 0,0 14 15,4 2-15,2-6 16,2-4-16,5 0 0,4-6 0,8-9 16,5-7-16,4-14 15,3-9-15,-1-11 16,1-7-16,1-2 0,2-3 0,13-25 16,5-17-16,-11 14 15,-8 11-15,-6 8 0</inkml:trace>
  <inkml:trace contextRef="#ctx0" brushRef="#br0" timeOffset="10383.9284">27808 10705 0,'0'0'0,"-8"10"16,-3 4-16,0 7 0,-2 5 15,-1 8-15,1 2 0,0 9 16,3 0-16,1 1 0,3-7 0,11-9 15,8-6 1,7-12-16,5-9 0,8-17 16,7-13-1,-1-8-15,-2-5 0,-4-2 16,-3 1-16,-7 8 0,-5 7 0,-3 1 16,-4 5-16,-9 3 15,-5 2-15,0 4 0,-1 4 16,7 3-16,3 4 0,0 0 0,-2-1 15,0 1-15,0 3 0,1-2 16,2 0-16,2-1 0,1 1 16,-1 0-16,-1-1 0,1 2 15,-1 1-15,0-1 0,-2-1 16,1 1-16,-2 0 0,0 2 16,-1 2-16,0 0 0,-2 2 0,-2 0 15,0 2-15,-2 3 16,-1 2-16,-4 4 0,-4 2 15,1-2-15,1 1 0,-1 1 16,0 0-16,0-3 0,0-2 0,2-4 16,2-3-16,-1-3 0,1-6 15,5-7-15,4-7 16,1-4-16,3-4 0,4-2 0,4-2 16,5-10-16,0-2 0,3-4 15,5-5-15,1-4 0,-1 3 16,0 6-16,0 5 0,1 3 15,-5 5-15,-3 6 0,-2 5 16,0 6-16,-2 5 0,-2 4 0,-2 3 16,-2 3-16,-1 1 0,-5 5 15,-3 3-15,-2-1 0,-1 3 16,-4 6 0,-5 6-16,-3 0 0,-4 2 15,3-3-15,2-1 0,-5 0 16,0-4-16,2-4 0,3-1 0,-1-3 15,0-4-15,2-1 0,1 0 16,-2-6-16,-2-1 16,2-1-16,1-2 0,-2-1 15,-1-1-15,1-2 0,2-1 16,4-6-16,1-3 0,3-1 16,1-3-16,2 1 0,2 0 15,5-8-15,1-2 16,2 1-16,1 2 15,0 3-15,1 4 0,-3 4 0,-3 3 16,-2 4-16,0 5 0,-2 1 16,-2 3-16,-1 6 0,0 2 15,-3 1-15,-1 3 0,-2 11 16,-1 9-16,2 6 16,0 3-16,-1 7 15,-2-2-15,3 9 0,5-2 0,2-4 16,2-4-16,4-2 0,3 0 15,0-7-15,1-7 0,4-2 16,3-6-16,2-9 0,2-6 0,2-7 16,6-4-16,-1-7 0,-2-4 15,10-9-15,7-5 16,-2-4-16,-3 0 0,6-9 16,0-1-16,-6 3 0,-6 8 0,-6 0 15,-4-1-15,-8 8 16,-6 2-16,-6 6 0,-4 4 15,-3 4-15,-4 4 0,-8 4 0,-7 3 16,-6 4-16,-3 3 0,-2 6 16,-5 4-16,3 5 15,2 4-15,5-3 0,4-1 16,3 3-16,6 1 16,7-2-16,7-3 0,4-4 0,4-4 15,5-3-15,4-3 0,5 1 16,4-1-16,0-2 0,-1-2 0,3-1 15,3-1-15,1-3 16,-1-5-16,1 1 0,0-1 16,-6-3-16,-4-1 0,3-4 15,4-3-15,-4 0 0,-2-3 0,-5 5 16,-3 4-16,-3 1 16</inkml:trace>
  <inkml:trace contextRef="#ctx0" brushRef="#br0" timeOffset="10667.1825">29053 10106 0,'0'0'0,"0"0"15,0 0-15,0 0 0,0 0 0,0 0 16,0 0-16,24 4 0,-24-4 16,21 3-16,-21-3 15,33 16-15,-14-4 0,1 3 16,1 1-16,-1-1 0,0 1 0,5 11 31,1 4-31,-5 8 16,-3 4-16,-8 3 15,-7 1-15,-3 8 0,-3-4 0,-9 9 16,-7-2-16,-2-7 0,-1-4 0,-8 6 16,-2-2-16,9-12 0,6-10 15,3-8-15</inkml:trace>
  <inkml:trace contextRef="#ctx0" brushRef="#br0" timeOffset="10950.2483">29695 10355 0,'0'0'0,"11"-1"0,6-2 15,3 2-15,2-1 0,13-3 0,4-3 16,3 0-16,0-1 0,13 1 16,1 2-16,-3-2 0,-3-1 15,9 0-15,-1 3 16,-11 5-16,-7 4 0,-3-3 0,-8-2 16,-8 2-16,-6-1 0,-11 2 15,-9 1-15,-7 3 0,-6 4 16,5-2-16,2-2 15,4-1-15</inkml:trace>
  <inkml:trace contextRef="#ctx0" brushRef="#br0" timeOffset="11166.7393">29690 10633 0,'0'0'0,"0"0"0,0 0 15,0 0-15,0 0 0,35-5 0,-35 5 16,38-3-16,-11 0 15,3-1-15,6 0 0,0-2 16,1-1-16,19 0 16,8 0-16,2-1 15,2-2-15,6-1 16,-10 2-16,-2-4 0,-12-4 0,-7 0 16,-5-2-16,-8 1 0,-7 3 15,-4 2-15,-5 5 0,-3 0 0</inkml:trace>
  <inkml:trace contextRef="#ctx0" brushRef="#br0" timeOffset="11718.1423">30572 9433 0,'0'0'0,"0"0"16,0 0-16,0 0 0,0 0 0,-32 12 16,32-12-16,-34 20 0,10-6 15,-6 3-15,-3 4 0,-11 5 16,0 1-16,-12 6 0,-2 0 15,7 0-15,4 1 0,-5-1 0,4-4 16,3 2-16,8-6 0,11-3 16,6-3-16,7-4 0,4-3 15,9-3 1,7 0-16,15-2 16,11 0-16,3-5 0,3-3 15,5 0-15,4-1 0,-5-1 0,-4-2 16,8 0-16,4 2 0,-2-1 15,-2 1-15,-5-3 0,-5 1 16,-5-1-16,-5 0 16,-6 2-16,-6 3 0,-3-5 15,-3-1-15,-3 0 0,-3-1 0,-2-4 16,-2-3-16,-1 2 0,-2-1 16,-2-1-16,-3 0 15,1 0-15,2 2 0,-2-5 16,-2-6-16,2 2 0,2 0 0,5-2 15,5-1-15,-1 6 0,-1 3 16,1 2-16</inkml:trace>
  <inkml:trace contextRef="#ctx0" brushRef="#br0" timeOffset="11944.9386">30627 9225 0,'0'0'0,"0"0"0,0 0 0,0 0 15,0 0-15,0 0 0</inkml:trace>
  <inkml:trace contextRef="#ctx0" brushRef="#br0" timeOffset="19983.3255">32028 9769 0,'0'0'0,"0"0"15,0 0-15,0 0 0,-11-17 16,11 17-16,0 0 0,-18-19 16,9 15-16,0 0 0,0 2 0,-2-2 15,-1 0-15,-1 2 0,-1 1 16,-3 1-16,-3 1 16,1 2-16,-2 1 0,-5 2 15,2 0-15,1 4 0,2 4 0,-2 1 16,-3 1-16,2 3 0,0 0 15,-4 7-15,2 4 0,2-4 16,2-2-16,1 2 0,1 2 16,7-2-16,5-2 0,2-5 15,3-1-15,2-1 0,1-1 16,4 1-16,4 3 0,1-4 16,0 0-16,1-1 0,1-3 15,2 1-15,1-1 0,0-1 16,0-1-16,-1 2 0,-1-1 0,-1 4 15,-1 1-15,-3 1 0,-3 1 16,-1-2-16,2-1 16,-2 0-16,0-1 15,-2 1-15,-1-3 0,-4 2 16,-3 1-16,1-2 0,-1 0 0,0 2 16,-2 3-16,-2-1 0,-3 1 15,-7 7 1,-4 0-16,1 1 15,1-1-15,2-7 0,2-3 0,6-4 16,3-2-16,2-1 0,2-4 0,1 0 16,1-1-16,0 0 0</inkml:trace>
  <inkml:trace contextRef="#ctx0" brushRef="#br0" timeOffset="20600.1405">31988 10086 0,'0'0'0,"0"0"0,0 0 16,0 0-16,-12 23 0,5-10 16,-1 7-1,1 3-15,0 6 16,3-2-16,2 0 0,-2 7 0,1-1 15,1-2-15,1-2 0,4 0 16,4-4-16,4-4 16,2-4-16,-1-7 0,-1-4 0,1-7 15,0-4-15,3-3 16,1-4-16,3-6 0,2-9 16,-3 1-16,0 0 0,-2-4 15,-1-2-15,-1 2 0,1 1 0,-3-3 16,-5 1-16,-1 2 0,-2 3 15,-2 2-15,-2 5 0,-3 3 16,-1 3-16,-6 4 16,-5 5-16,0 4 15,-1 5-15,1 0 0,2-3 16,3 1-16,4 0 0,1-1 0,2 0 16,3-2-16,6-2 0,2 3 15,2 2-15,3-1 0,3 0 16,1-2-16,2 0 0,1 2 15,0 1-15,1 4 0,1 2 16,0 6-16,-3 6 0,-3-2 16,-1 2-16,-4 3 0,-4 3 0,0 1 15,-2 1-15,0 1 16,-1 1-16,0-1 0,-2-2 0,3-1 16,3-3-16,1-11 15,1-2-15,5-7 0,4-7 16,3-12-1,3-10-15,7-2 0,5-3 16,-8 6-16,-4 3 0,-6 5 16</inkml:trace>
  <inkml:trace contextRef="#ctx0" brushRef="#br0" timeOffset="20818.6918">32731 9881 0,'0'0'0,"0"0"15,0 0-15,1 27 0,-1-27 0,-2 38 16,1-5 0,0 8-16,-2 8 15,0 10-15,0-3 0,0 17 0,-1 0 16,1 9-16,1-9 0,1-1 16,1-8-16,3-9 0,2-10 15,-2-15-15,-2-11 0,-1-7 16,0-2-16,0-3 0</inkml:trace>
  <inkml:trace contextRef="#ctx0" brushRef="#br0" timeOffset="21017.3342">32723 9735 0,'0'0'16,"0"0"-16,0 0 0,0 0 0,-21 2 15,21-2-15,-15 5 16,5-1-16,0 1 0,1 4 16,2 2-16,0 0 0,0 0 0,3 0 15,2 0-15,-1 0 16,1-2-16,1-2 0</inkml:trace>
  <inkml:trace contextRef="#ctx0" brushRef="#br0" timeOffset="21107.788">32890 9825 0,'0'0'15,"4"4"-15,2 0 0,-1 1 16,1 0-16,0 1 0,2 2 16,-1 0-16,-2-2 0,0 0 15</inkml:trace>
  <inkml:trace contextRef="#ctx0" brushRef="#br0" timeOffset="23884.1351">24078 12097 0,'0'0'0,"-20"-3"15,-5-1-15,-15-7 0,-4-5 16,-10-6-16,1 0 0,-11-11 15,-9-9-15,4-1 0,11 5 16,-12-23-16,12 2 0,10 4 0,6 3 16,5 0-16,2 0 0,11-4 15,8-1-15,2 6 16,3 5-16,8 6 16,6 2-16,1 9 0,-1 5 0,9 6 15,6 5-15,-7 10 16,0 0-16,3 0 0,2 0 0,6 1 15,3 0-15,6 8 0,7 6 16,-2 0-16,-3 0 0,1 6 16,1 3-16,4 7 0,3 4 15,-4 3-15,-1 2 0,-4 13 16,-4 7 0,-12 22-1,-10 18-15,-15-5 16,-10-5-16,-11-9 0,-7-18 15,0-12-15,2-14 0,-24-4 16,-3-6-16,-13-16 16,-9-12-16,-5-22 0,-4-16 15,6-13-15,5-8 16,8-1-16,8-2 0,19 8 16,13 6-16,2-12 0,2-7 15,8 0-15,7-1 0,13 3 16,8 1-16,3 10 15,1 5-15,10 4 0,8 1 16,2 14-16,3 7 0,5 6 16,4 4-16,8 8 15,7 6-15,9 16 16,7 11-16,0 6 16,-2 6-16,-20-2 0,-15-2 0,-4 10 15,-2 8-15,1 11 0,1 8 16,-9 6-16,-6 5 0,-10-3 0,-3-4 15,-11 1-15,-5-2 0,-2-4 16,-2-4-16,-10 1 16,-4 0-16,-8-14 15,-4-7-15,2-16 0,-1-13 0,-6-8 16,-5-8-16,4-5 0,0-3 0,-11-14 16,-8-9-16,0-10 15,1-8-15,4-13 0,4-10 16,14 9-16,9 6 0,8-4 15,4-5-15,3 0 0,2 0 0,4-3 16,6-1-16,9 9 16,8 7-16,5 7 0,4 3 15,4 9-15,3 5 0,11 3 0,8 0 16,2 11-16,0 6 0,7 7 16,6 6-16,2 4 0,2 4 15,1 4-15,3 3 0,-8 3 16,-4 2-16,3 13 0,2 7 15,-7 3-15,-5 3 0,0 11 16,-2 8-16,-8-7 0,-7-5 16,-10 4-16,-6 4 0,-5 6 15,-4 6-15,-8-3 16,-6-4-16,-8-9 0,-6-7 16,0-16-16,0-13 0,-6-6 15,-3-3-15,-11-3 0,-7-4 16,-7-10-16,-4-8 0,7-5 0,4-1 15,-8-14-15,-6-9 16,-3-14-16,-2-10 0,10-4 16,5-4-16,10 13 0,8 8 0,1-7 15,0-6-15,11 2 0,6-1 16,8 3-16,3 3 16,3 9-16,2 5 0,5 14 15,4 8-15,6 8 0,2 7 0,13 0 16,7 2-16,5 3 0,4 3 15,5 7-15,7 4 0,0 4 16,1 1-16,2 9 0,3 7 16,0 0-16,0 0 0,0 4 15,0 4-15,-3-1 0,-2-1 0,-5 5 16,-3 2-16,-7-3 16,-5 0-16,-7-3 0,-5 1 0,-4-9 15,-3-4-15,-3-7 0,-3-5 16,-6-7-16,-4-5 0,-7-5 15,-6-2-15,-4-1 0,-3 0 16,1-1-16,-6-2 0,-8-2 16,-6-2-16,-8-6 0,-4-4 15,-11-4-15,-6-2 0,-6-3 16,-5-2-16,-2-2 0,7 3 0,-42-11 16,0 6-16,15 1 0,10 0 15,8 3-15,4 2 0,8 9 16,4 5-16,7-2 0,4 0 15,9 0-15,5 1 0,13 5 16,7 4-16,10 4 16,5 4-16,8 4 0,5 2 15,9 11-15,9 7 0,-7-11 16,4-2-16,6 7 0,3 5 16,3 2-16,1 0 0,6 4 0,4 5 15,0 2-15,2 1 0,4 2 16,3 3-16,30 16 0,-4-5 15,2 1-15,0 2 0,-4-3 16,-1-2-16,9 1 0,8 2 16,-2-4-16,-1-2 0,13 2 15,7 1-15,-34-16 0,-26-11 16,-17-8-16</inkml:trace>
  <inkml:trace contextRef="#ctx0" brushRef="#br0" timeOffset="25533.8285">27645 12294 0,'0'0'0,"0"0"0,-20-13 0,20 13 16,-19-10-16,8 3 0,-2-2 15,0-1-15,-2-1 0,-7-4 16,-2 1-16,0 2 16,2 0-16,-2 4 0,-1 3 0,-1 1 15,0 1-15,-9 8 16,-2 6-16,4 6 0,4 4 0,-4 10 15,-4 6-15,-4 21 0,3 11 16,2 6-16,2 5 0,2 9 16,6-7-16,5 15 0,7-1 15,9 26-15,6-17 0,15-23 16,9-15-16,8-18 16,6-12-16,-4-17 0,-2-13 0,3-16 15,4-9-15,-3-4 0,0-3 16,8-15-16,7-10 0,-10 0 15,-6 1-15,0-5 0,1-3 16,-2 0-16,0 2 0,-7 5 16,-5 6-16,-6 18 0,-5 15 0,-4 10 15,-5 6-15,-1 8 0,-2 4 16,-2 5-16,-3 6 0,2 10 31,1 8-31,3-3 16,2 3-16,3-11 0,2-9 0,3-6 15,2-5-15,4-12 0,4-10 16,0-4-16,0-3 0,0-10 0,-1-8 16,1-1-16,0-2 0,-3 4 15,-3 2-15,-3 10 0,-2 5 16,-1 9-16,0 6 0,-2 7 16,0 7-16,0 8 0,0 6 15,2-1-15,1-2 0,1-1 16,2-1-16,2-4 0,1-3 15,7-8-15,6-5 16,3-12-16,2-7 0,-3-3 16,-3-4-16,-2-14 0,-1-10 0,7-9 15,0-2-15,-3-4 0,-2-2 16,-1-9-16,-1 4 0,-7 18 16,-5 15-16,-4 10 0</inkml:trace>
  <inkml:trace contextRef="#ctx0" brushRef="#br0" timeOffset="25783.3457">28480 12084 0,'0'0'0,"0"0"15,0 0-15,0 0 0,0 0 0,-24 7 16,24-7-16,-15 27 0,6-5 16,0 6-16,-2 3 0,0 9 15,3 0-15,1 6 0,4-2 16,4-6-16,2-6 0,6-3 16,4-3-16,1-4 0,0-3 0,1-4 15,3-1-15,-2-3 0,1-3 16,1 2-16,0 0 15,-1-1-15,-2-2 0,-1 2 0,-2 1 16,-3 3-16,-3 2 0,-3 8 16,-1 6-16,-6 0 15,-1 2-15,-5 3 0,-4 4 0,-3 2 16,-1 5 0,4-10-16,2-6 15,2-5-15</inkml:trace>
  <inkml:trace contextRef="#ctx0" brushRef="#br0" timeOffset="26135.983">28752 12237 0,'0'0'0,"0"0"16,-3 44-1,1-7-15,-2 6 0,1 8 0,1-5 16,3 9-16,4 0 0,4 0 15,1-9-15,3-8 0,2-8 16,2-10-16,3-7 0,-1-15 16,-1-12-16,4-15 15,3-12-15,-4-3 0,-3 0 0,3-19 16,-2-5-16,-4 2 0,-5 2 16,-8-5-16,-7 5 0,2 12 15,1 10-15,-7-9 0,-1 12 16,-6 13-16,-5 8 0,5 15 15,-1 3-15,-2 8 0,-2 5 0,1 8 16,1 6-16,8-2 0,4 3 16,3 4-16,3 3 15,5-9-15,1-6 0,-1-4 0,0-6 16,-2-1-16</inkml:trace>
  <inkml:trace contextRef="#ctx0" brushRef="#br0" timeOffset="26334.1827">29107 12647 0,'0'0'0,"1"10"16,3 4-16,-1 0 0,1 1 0,4 4 15,3 3-15,4 0 0,2-2 16,3-5-16,2-6 0,2-6 16,3-6-16,2-8 0,3-9 15,-3-1-15,-3-1 0,6-11 16,0-7-16,2-3 0,-1-3 0,-4 4 15,-7 10-15,-5 9 16</inkml:trace>
  <inkml:trace contextRef="#ctx0" brushRef="#br0" timeOffset="26483.9638">29341 12451 0,'0'0'16,"-3"13"-16,-1 6 0,-1 8 0,-1 3 15,0 18-15,0 8 0,3 5 16,2 3-16,2 20 0,3 3 15,3 9-15,2-6 0,3 6 16,1-7-16,11 20 0,2-20 16,-9-28-16,-5-19 15,-3-13-15</inkml:trace>
  <inkml:trace contextRef="#ctx0" brushRef="#br0" timeOffset="26783.9123">29662 12365 0,'0'0'16,"0"0"-16,0 0 0,0 0 15,29-3-15,-29 3 0,32-5 16,-9 0-16,2-1 0,4-4 15,3-2-15,-1 0 0,3 1 0,9-4 16,1 0-16,6-2 16,-2 2-16,0 0 0,2 1 15,-6-1-15,-3 0 16,-9 2-16,-7-1 0,-1 2 0,-5 2 16,-5 2-1</inkml:trace>
  <inkml:trace contextRef="#ctx0" brushRef="#br0" timeOffset="26983.7093">29979 11825 0,'0'0'0,"0"0"16,0 0-16,0 0 0,-12 18 0,12-18 16,-3 28-16,2-9 0,0 3 15,-1 7-15,2 6 0,2 14 16,0 3-16,6 18 15,4 4-15,2-7 0,1-5 0,12 4 16,6-8-16,-8-12 16,-5-11-16,-4-7 0</inkml:trace>
  <inkml:trace contextRef="#ctx0" brushRef="#br0" timeOffset="28383.4936">31106 11764 0,'0'0'16,"0"0"-16,0 0 0,0 0 0,0 0 15,0 0-15,0 0 0,0 0 16,32 1-16,-32-1 0,0 0 15,26 6-15,-26-6 0,0 0 16,28 4-16,-28-4 0,19 7 0,-12-2 16,-1 1-16,-3 2 15,-1-1-15,-2 5 0,-2 3 16,-1 1-16,0 0 0,-3 0 0,-1 1 16,0-2-16,-1 0 0,-1 2 15,2-2-15,1-2 0,2-1 16,2-3-16,5-4 0,0-1 15,0-1-15,4-4 0,2-3 16,2-3-16,2-2 0,8-6 16,3-2-16,2-4 0,-1-1 15,6-5-15,-1 0 0,-6 5 16,-5 5-16,-4 2 0</inkml:trace>
  <inkml:trace contextRef="#ctx0" brushRef="#br0" timeOffset="28550.2584">31549 11530 0,'0'0'16,"0"0"-16,0 0 15,0 0-15,-17 16 0,17-16 0,-9 20 16,6-6-16,2 2 0,2 1 16,3 0-1,2 0-15,4-1 0,-1-1 0,-1-3 16,-2-1-16</inkml:trace>
  <inkml:trace contextRef="#ctx0" brushRef="#br0" timeOffset="28702.6832">31732 11626 0,'0'0'0,"0"0"16,0 0-16,0 0 0,0 0 15,0 0-15,0 0 0,28 6 16,-28-6-16,24-4 0,-24 4 15,28-6-15,-17 4 16,-2 1-16</inkml:trace>
  <inkml:trace contextRef="#ctx0" brushRef="#br0" timeOffset="28853.6128">32290 11710 0,'0'0'0,"0"0"0,0 0 16,0 0-16,20 5 0,-20-5 15</inkml:trace>
  <inkml:trace contextRef="#ctx0" brushRef="#br0" timeOffset="28978.4854">32635 11529 0,'0'0'0,"0"0"0,0 0 16,0 0-16,0 0 0,-21-3 0</inkml:trace>
  <inkml:trace contextRef="#ctx0" brushRef="#br0" timeOffset="29784.6646">25107 10957 0,'0'0'0,"0"0"16,0 0-16,0 0 0,0 0 0,0 0 15,0 0-15,2 23 0,-2-23 16,0 0-16,4 27 0,-4-27 16,0 26-16,1-9 0,1 1 15,-1 1-15,-1 2 0,0 3 16,0 4-16,0 2 15,-1 2-15,1 11 0,1-1 16,0-2-16,-1-1 0,4 3 16,1-4-16,5-7 0,3-5 15,3-6-15,2-6 0,5-13 16,4-8-16,-4 0 0,-4 2 0,-3 1 16</inkml:trace>
  <inkml:trace contextRef="#ctx0" brushRef="#br0" timeOffset="35400.4853">26174 11939 0,'0'0'0,"23"-11"16,15-6-16,21-8 15,7-3-15,12-4 0,10-3 16,23-3-16,1 2 0,6 1 0,1 1 16,32-5-16,-9 3 0,-5 5 15,-4 3-15,1-1 16,-1-2-16,-14 9 0,-10 6 0,10-3 15,7 1-15,-6-3 0,-4 2 16,17-8-16,14-6 0,-11 2 16,-8 2-16,-1 3 0,1 3 15,6-5-15,2-1 0,20-4 16,13 0-16,-54 11 0,-34 6 16,-26 6-16</inkml:trace>
  <inkml:trace contextRef="#ctx0" brushRef="#br0" timeOffset="39318.7209">12521 7077 0,'0'0'15,"0"0"-15,0 0 16,0 0-16,0 0 0,0 0 15,0 0-15,0 0 0,0 0 16,25 1-16,-25-1 0,0 0 16,23 4-16,-23-4 15,21 5-15,-21-5 16,29 2-16,-11 2 16,5 5-16,-1-2 0,1 0 15,-2-1-15,-4 0 0,-1-1 16</inkml:trace>
  <inkml:trace contextRef="#ctx0" brushRef="#br0" timeOffset="39566.8088">14035 7517 0,'0'0'0,"13"1"0,3 1 15,2 2-15,0 1 0,12 1 0,10-1 16,2 5-16,1 5 0,15 4 16,5 3-16,-3-2 0,-4-3 15,8 4-15,-4-2 0,1 1 16,0-1-16,10 7 16,0 3-16,-3 0 0,-2-1 0,-6-2 15,-6-3-15,5 2 16,-17-6-16,-13-8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1:58:56.5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11956 10757 0,'0'0'0,"0"0"15,-5 23-15,0-5 0,1 5 16,-1 1-16,2 2 0,1 10 15,1 0-15,0 3 0,0 4 16,-1 7-16,2-3 0,4 1 16,1-1-16,1 5 0,-1-4 15,2 3-15,1 4 0,2 2 16,1 2-16,2 3 16,2 2-16,6 12 0,2 0 15,-3-10-15,-2-8 0,1 11 16,-1-2-16,2-4 0,1-3 15,12 28-15,-1-6 16,-3 2-16,-3 2 16,5 5-16,3 3 15,1-15-15,-2-11 0,1-8 16,2-7 0,8-2-16,8-4 15,-8-16-15,-4-12 0,2-15 16,1-7-16,-9-7 0,-7-2 15,10-7-15,5-4 0,-19 6 16,-1-3-16,31-26 0,12-12 16,-28 25-16,1-2 0,21-26 15,-7 4-15,3-1 0,3-1 16,11-14-16,8-11 16,-12 13-16,-8 9 0,0-4 0,0-1 15,5-2-15,2 0 0,9-7 16,6-5-16,-5 4 0,-4 3 0,11-8 15,6-7-15,-1 2 16,0 3-16,0 2 0,1 3 16,5 1-16,4 4 15,-21 15-15,-14 9 0,9-5 16,5-4-16,-11 12 0,-7 5 0,1 3 16,1 0-16,-10 8 0,-4 4 15,1 1-15,1-2 0,-3 4 16,-1 3-16,-7 5 0,-6 4 15,-6 3-15,-7 3 0,1 8 16,-2 5-16,-2 0 0,-3 0 16,-15 1-16,-8 2 0,3-5 15,4-1-15,1 0 0</inkml:trace>
  <inkml:trace contextRef="#ctx0" brushRef="#br0" timeOffset="1166.5345">12897 12129 0,'0'0'0,"0"0"15,0 0-15,-21 3 0,21-3 0,0 0 16,-27 9-16,16-3 0,-1 0 16,-2 1-16,-2 1 0,0 1 15,-1 1-15,-4 3 16,0-2-16,-3 2 0,-1 2 16,-2 1-16,0 1 15,1 0-15,2-1 0,1-1 0,2-2 0,-6 3 16,2-1-16,2-2 0,2-1 15,1-2-15,0-2 16,4-3-16,0 0 0,2-1 16,2 0-16,3-1 0,0-1 15,-1 0-15,0-2 16,0 1-16,1 1 16,0 0-16,1 1 0,1 1 15,2-2-15,0-1 0,2-1 0,1-1 16,1-1-16,1 2 15,-1-4-15,3 1 0,1-2 16,1 0-16,0 1 0,0 0 16,2 0-1,-1 0-15,2-1 16,-1 2-16,-1-2 0,1 2 0,-1 1 16,3-2-16,1 0 0,1-2 15,1-1-15,2 0 0,2 0 16,1-1-16,-2 0 0,3-1 15,1-1-15,2 1 0,1 0 16,7-3-16,0-1 0,0 1 0,-1 0 16,3 0-16,2 0 0,7-2 15,-1 2-15,2 1 16,2 1-16,-5 2 0,-4 1 0,4 2 16,1-1-16,1 1 15,-1 0-15,6 0 0,0 4 16,-5 0-16,-3 2 0,0 0 15,2 1-15,-3 1 0,-1 2 16,-1 0-16,0 0 0,-2-1 16,-2 1-16,-1 0 0,1 1 15,-5-1-15,-3 1 0,0-3 16,0 0-16,0 2 0,0 1 16,-1-2-16,-1 1 0,-6-3 15,-1 3-15,-2-4 0,-1-1 0,-3 0 16,0 1-1,-2 3-15,0-1 0,-4-3 0,1 3 0,-1-3 16,-4 3-16,0-1 16,-4 0-16,-1-1 0,-1 1 0,-2 0 15,-1 2-15,0 1 16,-1-1-16,-4 0 0,-3-2 16,3 0-16,3 0 0,2-1 15</inkml:trace>
  <inkml:trace contextRef="#ctx0" brushRef="#br0" timeOffset="1599.3878">12608 12294 0,'0'0'0,"0"0"16,0 0-16,-26 10 0,15-4 0,-1 4 16,0 1-16,-1 2 0,-1 3 15,-6 6-15,-1 3 0,-1 3 16,0 2-16,-2 9 16,0 8-16,-11 18 15,-4 4-15,4-2 0,4-3 0,-7 19 16,-8 15-16,3-2 0,8-13 15,-9 27-15,8-13 0,-1-14 16,2-9-16,4-6 0,4-2 16,5-3-16,4-3 15,2-9-15,2-5 0,3-15 16,3-9-16,3-9 0,2-5 0,0-1 16,2-2-16,3-2 0,2-2 15,-2-6-15,1-2 0,4-5 16,4-7-1,3-9-15,4-9 0,0 7 0,1 0 16,0 3-16,-6 7 16,-3 5-16</inkml:trace>
  <inkml:trace contextRef="#ctx0" brushRef="#br0" timeOffset="1966.9715">13540 12348 0,'0'0'0,"0"0"16,14 20-1,-4 0-15,2 6 0,0-1 16,0 0-16,6 11 0,1 3 16,5 11-16,-2 1 0,-1 6 15,-2 3-15,6 23 16,0 9-16,-5-7 16,-4-4-16,3 17 0,-1 1 15,-1 16-15,-1 0 16,-5-27-16,-2-17 0,2 20 15,-4-16-15,-1-19 0,-2-12 0,0-15 16,-2-8-16,-1-7 0</inkml:trace>
  <inkml:trace contextRef="#ctx0" brushRef="#br0" timeOffset="2516.8833">11853 13446 0,'0'0'0,"0"0"15,0 0 1,19 28-16,-19-28 0,25 25 0,-13-13 15,2 0-15,3 3 0,2-2 16,4 0-16,14 5 16,7-1-16,0 0 0,0-1 15,15 1-15,2-2 0,7-4 16,3-1-16,13-2 0,-3-2 16,4-2-16,2 0 15,9-2-15,-6 3 0,11 0 16,-3 0-16,-13 1 0,-11 1 15,30 3-15,-12 0 0,-14-2 16,-12-2-16,-1-2 0,0-2 16,-7-2-16,-3-2 0,1 0 15,-1 2-15,-7 0 0,-5 0 0,-13 0 16,-9 0-16,-7 0 0</inkml:trace>
  <inkml:trace contextRef="#ctx0" brushRef="#br0" timeOffset="6350.1335">12256 13329 0,'0'0'0,"0"0"0,-26 7 16,13-6-16,1-1 0,-2 1 15,-1 0-15,-1-1 16,1 1-16,-5 2 0,1-2 16,3-1-16,0 1 0,3-1 0,1 0 15,2 1-15,1 1 16,3 1-16,1 1 0,1 0 0,0 2 16,2 1-16,1 1 15,3 1-15,1 0 0,2 0 16,-1 0-16,4 0 0,3-1 15,1 1-15,1 0 0,6 4 16,2-1-16,2-1 0,1 0 0,5-1 16,3 1-16,3 0 15,4 2-15,4 0 0,-3-2 0,4-1 16,2 2-16,0-2 16,1-2-16,10 2 0,1 0 15,-4-1-15,-2-2 0,9-2 16,-2-2-16,-3-2 0,-5 0 0,3-1 15,2-2-15,-6 2 0,-2 1 16,8 0-16,0-1 16,-5-2-16,-5-2 0,4 1 0,3 2 15,-7-1-15,-3 0 0,-2-1 16,-3-1-16,-2-3 0,-4-1 16,-3 3-16,0 4 0,-6-3 15,-4-1-15,-7-1 16,-3-2-16,-4 2 0,-1-1 0,-8 1 15,-3-2-15,-3 1 0,-1-2 16,-5 0-16,-1-1 16,1 0-16,0 1 0,-5-4 0,-4-1 15,0 0-15,-1-1 0,-9-6 16,0-2-16,0 3 0,0 4 0,-1-4 16,1 1-16,-1 1 0,-2-2 15,-4-1-15,-2 1 16,3 4-16,3 5 0,-13-3 15,-4 0-15,0 5 16,-1 0-16,4 5 0,2 2 16,2-1-16,-1 1 0,6 2 15,5 2-15,-8 2 0,2 3 0,0 0 16,1 0-16,-1 1 16,-4 1-1,2 1-15,5 1 0,5-1 16,5-3-16,3 1 0,0-2 0,4 1 15,2 1-15,3-1 0,4-1 16,3 0-16,2 0 0,3-2 16,1 1-16,2-2 0,2 1 0,1 3 15,1 1 1,2 3-16,0 1 0,4 2 0,3-1 16,0 2-16,2 1 0,5-2 15,3-1-15,-2 1 0,0 0 0,2 1 16,2 2-16,3 0 15,3-1-15,3 2 0,2-1 16,3 2-16,3 1 0,-2-5 16,-1-1-16,12-3 15,2-4-15,9-1 16,6-2 0,1-6-16,2-3 0,-5-1 15,-4 0-15,-3-2 0,-2 0 16,7-2-16,-3-1 0,-6-1 15,-6-1-15,-4 2 0,-5 1 0,2-2 16,-1-1-16,-5 2 0,-5 2 16,-2-1-16,-2 1 15,-4 1-15,-4 1 0,0 1 16,-1 1-16,-6-3 0,-3-5 0,-4 2 16,-3 0-16,-1 0 0,-2 0 15,-1 1-15,-4-2 0,-3 0 16,-3-1-16,-4 0 15,-4-1-15,0 1 0,-1-1 16,-1 2-16,-2 1 0,-2-1 16,-2-2-16,-3 1 0,0 1 15,-10-2-15,-2 1 16,2 2-16,4 3 0,-1 0 0,0 2 16,0 1-16,1 0 0,-9 3 15,0 2-15,2 0 0,4 1 16,-2 1-16,-1 0 15,-2 4-15,1 1 0,1 2 0,3 3 16,3-5-16,4-2 0,-5 3 16,1 1-16,7-1 0,0 0 15,0 1-15,-1 0 0,7 0 16,4-2-16,-2-1 0,0 0 16,3-1-16,3-1 0,1 1 15,2 1-15,8-2 0,1 0 16,0 3-16,1 0 0,2 2 15,2 1-15,2 0 0,1 3 16,3 2-16,3 1 16,1-2-16,1-1 0,3-1 15,3 0-15,2 1 0,0 2 16,4 1-16,3 2 16,-1-1-16,0-1 0,2 1 15,3 1-15,-1-1 0,1-1 0,9 3 16,4 2-16,-4-3 15,4 1-15,5-3 0,-2-3 16,2-3-16,3 0 0,-6-4 16,-5-1-16,13-3 15,4-2-15,-8-2 0,-5 0 0,4-2 16,4-1-16,-4 0 0,-1-1 0,1-2 16,3 0-16,0-2 15,1-1-15,0 1 0,2 2 16,-4-1-16,-4 0 0,4-3 15,-3 0-15,-1 3 0,0 3 16,4-5-16,3-2 16,-8 3-16,-1 1 15,-6-1-15,-7 1 0,-1 0 16,-3 1-16,-4-1 0,-4-2 0,-1 0 16,-2 2-16,-3 0 0,-1 1 15,-5-2-15,-2-4 0,-2 1 16,-1 0-16,-2-2 0,-1-1 15,-4 2-15,-2-1 0,-1-1 16,0-4-16,-5 2 0,-1-1 0,-3 1 16,-2 1-16,0-1 0,1-1 15,-5 0-15,-3 1 16,-5 0-16,2 2 0,-1 0 0,1 1 16,-3-1-16,0 3 0,-7-3 15,-5 0-15,2 2 16,0 3-16,2 2 0,2 3 15,-8-1-15,3 1 0,-1 2 16,2 3-16,1 1 0,1 1 16,2 1-16,2 1 0,-1 2 15,1 2-15,-1 2 0,-3 2 16,1 2-16,2 3 0,0-3 16,2-2-16,-3 2 0,-1 3 15,5-2-15,2 0 0,1-1 16,0-2-16,1 4 15,1 2-15,1-3 0,0 1 16,4-2-16,1 0 16,7 1-16,3-2 0,4 3 15,4 0-15,3-1 0,0-1 0,2 2 16,2 1-16,1 1 16,2 0-16,3-2 0,1-1 0,3 0 15,2-1-15,3 2 0,3 0 16,-2-2-16,0-1 0,2 1 15,3 0-15,1 1 0,2 1 0,3 0 16,0 2-16,2 0 16,-1-1-16,11 3 15,2 2-15,6-2 0,1-1 16,-6-3-16,-5-3 0,6-3 16,4-2-16,-3 1 0,-2 1 15,8-3-15,-2-3 0,1-3 16,-2-2-16,3-1 15,3-1-15,1-2 0,1-2 16,-9 1-16,-5 0 0,5-5 16,4-3-16,-5 1 0,-4 1 0,4-7 15,-1-1-15,-7 5 16,-3 2-16,2-3 0,1-4 16,-5 3-16,1-1 0,-6-1 15,-4 0-15,-3 0 0,-3 1 16,2-2-16,1-1 0,-6-2 15,-4 0-15,-3 1 16,0 0-16,-4 5 0,-1 2 0,-4-3 16,-3-1-16,-2-1 15,-3 0-15,-1 2 0,3 3 0,-6-2 16,-2-1-16,-1 2 0,0 0 16,-4-2-16,-3-3 15,0 5-15,-1 2 0,-2 2 16,-2 1-16,1 1 0,3 0 0,-7 0 15,-5 1-15,4 2 0,4 2 16,-4 1-16,-5 1 0,4 3 16,2 1-16,-7 1 0,0 0 15,4 2-15,1 1 0,-10 2 16,-3 0-16,4 1 0,3 0 16,-3 1-16,-3-1 15,5 2-15,3-1 0,6 2 16,4-3-16,-4 1 0,-2 0 15,6-2-15,1-2 0,1 2 16,-2-1-16,2 2 0,2 0 0,3 1 16,0 1-16,2 2 0,2 1 15,0 0-15,-1 1 16,1-1-16,3-1 0,-3 1 0,1 2 16,1 1-16,3 1 0,1 0 15,2 0-15,4-4 0,3 0 16,1 1-16,0 1 15,1-1-15,1-1 0,2 1 16,1 2-16,1-1 0,2-1 0,1 0 16,-1 1-16,4 0 0,2 0 15,-1-1-15,3 1 0,-2 1 16,0-1-16,7 4 0,1 0 16,1-1-16,-1-1 0,3 1 15,3 2-15,0-2 0,1-1 16,1-1-16,3 1 0,2-2 15,4-3-15,-3 0 16,-1 1-16,9 0 0,1-1 16,-3-2-16,-4-1 0,4-2 15,3-2-15,-3-1 0,0-2 0,3-2 16,2-2-16,-2 1 0,-1-1 16,10-6-16,1-6 15,-2 3-15,-3 0 0,0-4 16,-3-4-16,-6 4 0,-2 2 0,-1-2 15,2-1-15,-4 1 0,-3 1 16,5-7-16,2-3 16,-8 2-16,0-4 15,-6 4-15,-4 3 0,-4-5 16,-3-1-16,-3 4 0,-1 1 0,-3-2 16,-1-2-16,-2 0 0,-1 3 15,-5 0-15,-5-2 0,0 3 16,1-3-16,-2 2 15,-1 3-15,-4-2 0,-4-1 0,-1 4 16,1 1-16,-6-3 0,-2-3 16,0 3-16,-1 1 15,2 4-15,2 4 0,-5 1 0,-4 3 16,1-2-16,0 0 0,-1 5 16,-1 2-16,0 1 0,0-1 0,-3 3 15,-4 2-15,3-1 16,1-1-16,-6 4 0,-1 2 15,4 1-15,1 0 0,0 2 0,-1-2 16,5-1-16,3 0 0,0 0 16,1 2-16,-4-1 15,-3 2-15,4 1 0,2 1 16,5-1-16,1 1 16,1-1-16,2-2 0,1 1 0,0 0 15,0 2-15,1-1 0,2 1 16,4-1-16,1 1 0,1 2 0,-4 1 15,0 2-15,0 0 16,3 1-16,2-3 0,1 2 16,4 0-16,2 1 0,1-1 0,1 2 15,-1-1-15,2 0 0,1 0 16,1 0-16,4 1 0,3 0 16,-1-3-16,2-2 0,1-2 15,2 0-15,3-1 16,1 0-16,2-2 0,0 0 0,3-4 15,1-2-15,0 1 0,1 0 16,1-1-16,2-3 16,1-1-16,-2-2 0,3-1 0,0 1 15,3 1-15,0 0 0,0 0 16,1 0-16,-2 0 0,-2-1 16,6-4-16,2-2 15,-11 2-15,-2 1 0,7-2 0,1-1 16,0 0-16,0-1 0,1-5 15,1-1-15,0 0 0,-1 1 0,-7 4 16,-5 1-16,-5 3 0</inkml:trace>
  <inkml:trace contextRef="#ctx0" brushRef="#br0" timeOffset="6602.2265">13372 13330 0,'0'0'15,"0"0"-15,0 0 0,0 0 16,-12 21-16,9-15 0,1 1 0,2 0 15,1-2-15,4-1 0,2-4 16,3-3-16,2-2 16,-2 0-16,-1 1 0,-1 0 0</inkml:trace>
  <inkml:trace contextRef="#ctx0" brushRef="#br0" timeOffset="6851.3821">13303 13286 0,'0'0'15,"-3"3"-15,1-1 0,2-2 16,0 0-16,0 0 16,2-2-16,-2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1:59:27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14421 6777 0,'0'0'0,"0"0"15,0 0-15,0 0 0,0 0 16,0 0-16,-31 1 0,31-1 15,-23 3-15,9 1 0,-2 1 16,0 2-16,-1 2 16,-4 3-16,-3 4 0,1-1 0,2 2 15,-8 7-15,1 3 16,1 0-16,3-1 0,-4 10 16,4 0-16,3 1 0,3 1 15,3-4-15,4-2 0,2 5 16,5 1-16,4-4 0,3-4 0,4 1 15,3 0-15,2-3 16,2-2-16,5-1 0,3 1 16,2-1-16,4-2 0,1-4 15,1-1-15,5-4 0,2-3 16,4-2-16,3-1 16,-1-3-16,-1-4 0,11-3 15,3-4-15,-1-6 16,-1-5-16,-5-2 0,-5 0 0,-1-6 15,-1-2-15,-5 1 0,-3 2 16,2-8-16,-2-2 0,-6 4 0,-2 2 16,-2-4-16,-2-3 0,-3 0 15,-3-1-15,-1 0 16,-3 2-16,-4 0 0,-4 3 0,-5-5 16,-4-2-16,-3 3 15,-5 3-15,-4 0 0,-4-1 0,-3 5 16,-5 2-16,-3 2 15,-2 2-15,0 3 0,1 2 0,-8 0 16,-2 3-16,-1 7 0,0 5 0,-5 2 16,-3 4-16,0 5 0,0 6 15,-4 3-15,-2 1 0,5 3 16,6 4-16,-15 17 0,12 2 16,16-3-16,10-4 0,7-10 15,6-10-15,4-4 16</inkml:trace>
  <inkml:trace contextRef="#ctx0" brushRef="#br0" timeOffset="183.3285">14496 7080 0,'0'0'0,"0"0"0,0 0 0,0 0 15,0 0-15,2 22 16,-2-22-16,-3 32 0,3-32 15,-6 44-15,1-19 0,2 4 16,-1 3-16,2 1 0,0-2 0,1 12 16,2 9-16,0-8 15,-1-10-15,0-6 0</inkml:trace>
  <inkml:trace contextRef="#ctx0" brushRef="#br0" timeOffset="750.27">13783 9675 0,'0'0'0,"0"0"15,0 0-15,0 0 0,30-1 16,-30 1-16,38-2 15,-12 1-15,1-2 0,4 3 0,2 1 16,10 4-16,0 0 16,-2 5-16,-2 2 0,-6 2 15,-6 2-15,-4 5 0,-8 2 16,-10 3-16,-7 2 0,-13 4 16,-11 4-16,-3 0 0,-1-1 0,-9 8 15,-1-2-15,8-5 16,7-3-16,2-1 0,6-2 15,7-5-15,6-2 0,7-7 16,6-3-16,11-8 0,10-3 16,2-3-16,1-1 0,13-4 15,10-4-15,-4-2 0,-2-1 0,13-7 16,3-3-16,-2 3 16,-10 5-16,-6-8 0,-4-5 15,-12 9 1,-9 4-16,-6 4 0</inkml:trace>
  <inkml:trace contextRef="#ctx0" brushRef="#br0" timeOffset="1234.5329">14213 9368 0,'0'0'0,"-14"-2"15,-3 0-15,-4 2 0,-4 2 16,-9 3-16,-7 4 0,-9 4 15,3 1-15,-15 11 0,-2 5 16,-11 8-16,1 2 0,-5 12 16,6 3-16,3 5 0,10-3 0,-14 33 15,11-4-15,11-4 16,8-5-16,15 3 0,9 3 16,10-16-16,7-10 0,9 1 15,7 1-15,7-4 0,6-3 16,13-5-16,10-3 0,-2-12 15,-1-8-15,12-4 0,6-4 16,-7-6-16,-5-5 0,14-8 0,11-6 16,-2-4-16,-2-2 0,6-10 15,5-5-15,-1-2 0,-3-3 16,11-7-16,5-7 0,-7 1 16,-3-1-16,-23 10 0,-16 7 15,2-16-15,0-12 16,-11 10-16,-8 5 0,-7-2 0,-5 0 15,-4-1-15,-6-1 0,-6-4 16,-7-2-16,-4 12 16,-2 9-16,-17 1 0,-13 2 15,3 6-15,3 3 0,-19 10 0,-12 5 16,-9 2-16,-6 3 0,-11 14 16,-10 9-16,18 11 15,9 7-15,23-13 0,16-8 0,12-6 16</inkml:trace>
  <inkml:trace contextRef="#ctx0" brushRef="#br0" timeOffset="1849.7824">14599 12359 0,'0'0'0,"0"0"0,0 0 15,37-6-15,-37 6 0,44-4 16,-12 1-16,1 1 0,2 1 16,10 1-16,1 3 15,6-1-15,-5 1 0,-4 4 0,-3 3 16,-9 4-16,-8 1 16,-11 3-16,-9 0 0,-17 6 15,-13 3-15,-5-1 16,-5-2-16,-11 6 0,-4 0 0,8-3 15,6-2-15,3 0 16,7-5-16,10 0 0,6-2 16,9-1-16,8-2 15,8-4-15,8-3 0,2-3 0,4-1 16,5-1-16,4 1 0,2 1 16,3 1-16,-3 3 0,-3 2 15,-5 0-15,-3 1 0,-2-1 16,-7-1-16,-8 1 0,-5 1 0,-10 4 15,-6 3-15,-3-4 16,-3-2-16,-15 3 16,-12 3-16,-6-2 15,-6-1-15,10-4 0,7-1 16,5-5-16,6-2 0,7-5 16,5-5-16,2 1 0,4 0 0,2 3 15</inkml:trace>
  <inkml:trace contextRef="#ctx0" brushRef="#br0" timeOffset="2451.1781">15367 12214 0,'0'0'0,"1"-9"16,1-5-16,1 2 0,-1-1 15,-1-5-15,-1-1 0,0-1 16,-1 0-16,-5 2 0,-2 0 15,-17 0 1,-11 1-16,-16 7 16,-14 6-16,-20 3 0,-3 4 15,-12 6-15,9 4 0,-21 10 0,-15 8 16,-30 22-16,21 0 0,15 7 16,9 4-16,15 2 0,10 3 0,10 6 15,7 6-15,21-11 16,15-7-16,13 16 0,9 11 15,8-17-15,8-17 0,10-3 16,8-3-16,17 3 0,12 1 16,19-5-16,14-3 15,10-8-15,6-3 16,-16-13-16,-12-7 0,6-2 0,5 0 16,11-6-16,7-5 0,17-3 15,12-4-15,-11-3 16,-7-3-16,-26-1 0,-19-1 0,9-5 15,8-3-15,-6-1 0,-4-3 16,0-8-16,-1-10 16,-15 8-16,-11 3 0,1-15 0,1-9 15,-11 6-15,-7 6 0,-5-14 16,-2-9-16,-9 0 16,-10 0-16,-18-7 0,-15-3 15,-8 4-15,-6 3 0,-16 0 16,-9-3-16,-16 1 0,-10 1 15,-13 6-15,-7 4 16,-15 10-16,-8 7 16,9 18-16,7 11 0,-14 14 0,-7 9 15,0 10-15,1 8 0,44-8 16,29-5-16,22-5 0</inkml:trace>
  <inkml:trace contextRef="#ctx0" brushRef="#br0" timeOffset="18785.8068">12749 9611 0,'0'0'0,"0"0"0,0 0 16,0 0-16,0 0 0,22 1 15,-22-1-15,0 0 0,26 13 16,-26-13-16,26 18 0,-12-6 16,0 4-16,3 2 15,1 5-15,0 5 0,2 2 16,4 11-16,0-1 0,-1 5 15,1 3-15,5 8 0,-3-4 16,6 12-16,0 1 0,-3-8 0,-3-5 16,7 12-1,1-1-15,1-1 0,-2-2 16,7 3-16,1-5 0,-1-9 16,0-6-16,-1-7 0,2-5 15,3-7-15,2-4 0,-4-8 16,-4-5-16,10-6 0,5-6 15,-5-4-15,1 0 0,14-15 16,4-7-16,12-13 0,-12 3 0,13-12 16,10-6-16,-10 8 15,-5 5-15,7-8 0,5-6 16,1-4-16,0-2 0,4-1 16,3-2-16,-15 6 0,-9 5 0,17-15 31,13-8-31,20-15 15,15-8 1,-11 13-16,-9 8 0,-28 23 0,-21 16 16,3 2-1,2 2-15,12-2 16,8-1-16,-14 7 16,-12 3-16,-20 16 0,-14 7 0,-6 3 15,-2 0-15,-10 0 0,-5 1 0,-6 4 16,-3 2-16,-5 5 15,-4 1-15,-12 1 0,-9 4 16,0-2-16,1-2 0,9-1 0,6-3 16,5-1-16</inkml:trace>
  <inkml:trace contextRef="#ctx0" brushRef="#br0" timeOffset="20640.536">10410 9344 0,'0'0'0,"0"0"15,0 0-15,0 0 0,0 0 0,0 0 16,27-11-16,-27 11 0,33-3 16,-10-1-16,6 1 0,2 0 15,3 1-15,13-6 0,4 0 16,2-1-16,1 2 0,11-4 15,-1 0-15,6 1 0,-4 2 0,-9 1 16,-5 2-16,1-1 16,-8 2-16,-9-2 15,-6 1-15,-10-5 16,-7-3-16,-7 4 0,-5 1 0,-7 0 16,-5-2-16,-2 2 0,-3-1 15,7 3-15,1 2 0,-18-7 16,-12-5-16,-10 0 15,1 2 1,1 1-16,-1 4 0,12 2 0,9 6 16,-1 0-16,4 1 0,5 1 0,3 1 15,2 6-15,2 5 16,2 2-16,1 0 0,3 5 16,0 3-16,2 1 0,1 0 0,0 5 15,0 2-15,2-1 16,0-1-16,2 2 15,0-1-15,3-5 16,3-1-16,2-3 0,1-6 0,2-8 16,2-7-16,-2-5 0,2-4 0,2-9 15,0-4-15,-2 2 0,-3 5 16,10-13-16,8-10 16,2-1-16,-5 5 0,-1 4 0,-2 2 15,-1 1-15,-3 4 16,-1 6-16,-1 5 0,-2 6 15,-2 3-15,-2 5 0,-1 4 16,-3 4-16,-3 5 0,-3 1 16,-4 2-16,-9 7 0,-7 5 15,-3 0-15,-1 2 0,-9 7 16,-2 1-16,1-4 0,2 0 0,-3 2 16,2-2-16,2-6 15,3-5-15,4-4 0,4-4 16,6-5-16,4-5 0,2-1 15,1-1-15,4-1 0,3 3 0,4-2 16,2-1-16,-1-2 0,3 0 16,1 2-16,1-1 15,2 1-15,-1 3 0,1 2 0,1 3 16,0 3-16,2 2 0,1 4 16,2 5-16,-2-2 15,-3-2-15,3 3 0,1 3 16,-3-2-16,0-2 0,-1 6 0,-3 1 15,-4-3-15,-4-2 0,-5 0 16,-5-1-16,-3-4 0,-3 1 16,-10 3-16,-7-1 0,-1-3 15,-1-2-15,-4-3 0,-4-1 16,1-6-16,0-2 0,0-5 16,-2-4-16,5-2 0,3-2 0,1-7 15,4-6-15,9 2 0,2-2 16,1-5-16,3-1 0,4 4 15,2-3-15,4-2 16,3-3-16,4 1 0,1-1 16,3 4-16,2 4 0,6-1 15,3 1-15,1 3 0,1 4 0,6 0 16,5 0-16,-1 7 16,0 5-16,-3 4 0,-3 6 15,-5 2-15,-4 1 0,-7 8 0,-5 5 16,-4 0-16,-2 2 0,-4 5 15,-5 4-15,0-5 0,-1-2 16,-1-3-16,0 0 0,3-6 16,2-1-16,4-5 0,3-3 15,4-3-15,5-2 0,12-10 16,10-7-16,-2-1 0,2-3 0,15-10 16,8-5-16,-2 4 15,-2 2-15,13-4 0,1 1 16,-8 4-16,-5 7 0,-7 5 15,-11 5-15,-10 5 0,-7 2 0,-18 8 16,-13 5-16,-10 7 16,-10 6-16,-18 6 15,-13 4-15,5-2 0,4-4 0,-15 7 16,-3 2-16,-32 17 0,8-2 0,7-6 16,8-2-16,12-10 0,10-4 15,10-2-15,7-2 16,12-8-16,9-4 0,6-5 15,5-1-15,12-1 16,7 1-16,9-2 0,5-1 16,5-8-16,9-1 15,15-3-15,9-4 0,0 3 16,1 0-16,15-1 0,11-3 16,-3-1-16,0 0 0,45 0 15,-8 5-15,-22 0 0,-17-1 0,2 1 16,-1-1-16,-17 2 0,-12-2 15,-17 3-15,-10 1 0,-9 1 16</inkml:trace>
  <inkml:trace contextRef="#ctx0" brushRef="#br0" timeOffset="21184.2185">11907 9428 0,'0'0'16,"0"0"-16,0 0 0,-15 24 15,15-24-15,-16 33 16,4-5-16,-3 1 0,0 1 0,-7 12 15,0 0-15,1 2 0,2 0 16,-2 13-16,2 1 16,6-5-16,4-3 15,2-3-15,3-9 0,6-9 0,5-9 16,6-7-16,5-6 0,11-12 16,9-7-16,7-8 0,5-8 0,13-10 15,10-8 1,-2-3-16,-11 6 0,-4-4 0,-9 2 15,6-8-15,-11 8 0,-14 6 16,-11 4-16,-8 9 16,-7 3-16,-8 15 0,-5 0 15,-5 4-15,-2 4 0,2 4 16,1 4-16,-11 5 0,-6 5 16,2 1-16,0 4 0,-10 16 15,-8 12-15,-2 0 0,0 0 16,-14 28-1,-3 15-15,-4 14 16,-3 11-16,-11 23 0,25-35 16,18-24-16,13-12 0,10-26 0,7-18 15,3-8-15,3-6 0,2-3 0</inkml:trace>
  <inkml:trace contextRef="#ctx0" brushRef="#br0" timeOffset="21433.437">12155 10132 0,'0'0'16,"18"-11"-16,7-3 16,-1 2-16,6-1 0,6-3 0,-3 3 15,8 1-15,0 4 16,-3 4-16,-7 4 0,-12 7 16,-9 6-16,-9 0 0,-6 1 0,-6 6 15,-5 6-15,-5 1 0,-3-2 16,-15 11-16,-7 6 0,2-2 15,2-1-15,-11 1 16,-2-6-16,8-4 0,9-4 0,-6-7 16,1-7-16,12-4 0,9-2 0,6-1 15</inkml:trace>
  <inkml:trace contextRef="#ctx0" brushRef="#br0" timeOffset="21624.165">12023 10174 0,'0'0'0,"0"0"15,0 0-15,31 10 16,-31-10-16,39 20 0,-16-5 16,5 5-16,2 6 0,11 8 15,1-1-15,3 6 16,3 3-16,10 10 16,-1 2-16,5 1 0,-6-8 0,4-3 15,-6-8-15,-14-8 16,-11-8-16,-5-4 0</inkml:trace>
  <inkml:trace contextRef="#ctx0" brushRef="#br0" timeOffset="21919.5873">12204 8956 0,'0'0'15,"0"0"-15,0 0 0,0 0 0,0 0 16,17 16-16,-17-16 15,24 25-15,-10-8 0,5 3 0,4 2 16,-1 4-16,-1 3 0,1 2 16,-3-4-16,-2-4 0</inkml:trace>
  <inkml:trace contextRef="#ctx0" brushRef="#br0" timeOffset="22867.0287">11369 10999 0,'0'0'0,"0"0"16,0 0-1,0 0-15,0 0 16,0 0-16,0 0 0,0 0 0,0 0 15,-27 29-15,6-3 16,0 3-16,-1 1 0,-9 12 16,-1 2-16,4-4 0,1-2 0,3 3 15,6-4-15,5 0 0,5-6 16,6-6-16,4-5 16,5-3-16,5 2 0,0-1 15,0 1-15,-2 5 0,-2 5 16,-3 5-16,-1 5 0,-3 4 15,-2 5-15,-1 11 16,-2-2-16,0 4 16,-3 1-16,2-2 15,0-2-15,3-6 0,1-11 0,3-11 16,3-8-16,-1-6 16,0-1-16,3-19 0,1-11 0,1-10 15,2-10-15,-3 9 0,-1 5 16,-1 5-16</inkml:trace>
  <inkml:trace contextRef="#ctx0" brushRef="#br0" timeOffset="23387.446">11392 11469 0,'0'0'15,"0"0"-15,0 0 0,0 0 16,0 0-16,0 0 0,0 0 16,0 0-16,27-16 0,-27 16 15,30-5-15,-11 1 0,3 0 0,1 0 16,1-2-16,2 1 0,-1-2 15,7-3-15,1-2 0,-1-2 16,1-3 0,-3-3-16,-3-2 0,-5-1 15,-4-2-15,1 0 0,-3 4 0,-10 3 16,-11 4-16,0 4 0,-2 4 16,-3 2-16,-3 2 0,-7 5 15,-6 5-15,-4 7 16,-3 7-16,0 2 0,0 1 15,0 6-15,1 6 0,-2 6 16,4 0-16,4-2 0,6-2 16,2-2-16,7-8 0,6-4 0,7-1 15,6-4-15,7-2 0,2-6 16,7-3-16,3-2 16,4-3-16,-5-1 0,-2 1 0,-3 3 15,-2 3-15,-4 1 0,-5 1 16,-7 6-16,-5 3 15,-6 5-15,-4 4 0,-6 2 16,-5 2-16,3-4 0,3-3 0,1 1 16,3 0-16,2-6 0,2-4 15,2-5-15,3-3 0,1-4 16,1-2-16,5-5 0,5-4 16,6-10-1,8-9-15,10-13 16,8-12-16,-3-4 0,-2-2 0,-2 3 15,-6 11-15,-7 9 0</inkml:trace>
  <inkml:trace contextRef="#ctx0" brushRef="#br0" timeOffset="24050.7022">12263 11192 0,'0'0'16,"0"0"-1,0 0 1,0 0-16,7 25 0,-7-25 15,8 29-15,-4-15 0,0-1 0,0 1 16,1 1-16,0-1 0,2 0 0,2-3 16,3-1-16,3-4 15,4-2-15,4-4 16,3-3-16,6-2 0,-1-1 16,-5 0-16,-5 1 0,-5 3 15,-4 1-15,-3 3 0,-3 0 0,-12 6 16,-8 4-1,-6 2-15,-3 1 0,-8 4 0,-5 2 16,-12 9-16,-2 2 0,-9 6 16,2-1-16,6-3 0,6-3 15,-4 5-15,3-3 16,8-7-16,8-6 0,5 0 0,5 1 16,5-3-16,3-3 0,5 0 15,5-1-15,2-3 16,3-3-16,10-3 0,5-4 0,3-3 15,3-5-15,8-5 0,7-5 16,0-1-16,0 1 0,0-2 0,-1-2 16,-1 5-16,-3 2 15,-3 3-15,-8 3 0,-9 7 16,-3 4-16,-4 2 0,-4 2 16,-3 7-16,-3 5 0,-3-3 15,0-2-15,-3 4 0,-2 2 16,-1 1-16,-1 0 0,2-2 15,2-5-15,2-3 0,3-1 16,6-4-16,5-3 16,5-5-16,3-4 0,16-7 15,13-7-15,4-1 0,2 0 16,-6 3-16,-4 1 0,5 1 16,-3 3-16,-7 4 0,-6 1 0,-2 3 15,-6 2-15,-6 4 16,-2 3-16,-1 6 0,-1 2 15,-5 4-15,-4 1 0,-6 6 16,-5 4-16,-4-6 0,-5-1 0,1-1 16,4-5-16,3-2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2" Type="http://schemas.openxmlformats.org/officeDocument/2006/relationships/tags" Target="../tags/tag141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6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2" Type="http://schemas.openxmlformats.org/officeDocument/2006/relationships/tags" Target="../tags/tag171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9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0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0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2" Type="http://schemas.openxmlformats.org/officeDocument/2006/relationships/tags" Target="../tags/tag216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/>
          <p:cNvSpPr/>
          <p:nvPr>
            <p:custDataLst>
              <p:tags r:id="rId1"/>
            </p:custDataLst>
          </p:nvPr>
        </p:nvSpPr>
        <p:spPr>
          <a:xfrm>
            <a:off x="6922327" y="0"/>
            <a:ext cx="4255001" cy="6858000"/>
          </a:xfrm>
          <a:custGeom>
            <a:avLst/>
            <a:gdLst>
              <a:gd name="connsiteX0" fmla="*/ 10047 w 4255001"/>
              <a:gd name="connsiteY0" fmla="*/ 0 h 6858000"/>
              <a:gd name="connsiteX1" fmla="*/ 1582133 w 4255001"/>
              <a:gd name="connsiteY1" fmla="*/ 0 h 6858000"/>
              <a:gd name="connsiteX2" fmla="*/ 4255001 w 4255001"/>
              <a:gd name="connsiteY2" fmla="*/ 3421116 h 6858000"/>
              <a:gd name="connsiteX3" fmla="*/ 4253144 w 4255001"/>
              <a:gd name="connsiteY3" fmla="*/ 3422567 h 6858000"/>
              <a:gd name="connsiteX4" fmla="*/ 4255000 w 4255001"/>
              <a:gd name="connsiteY4" fmla="*/ 3424018 h 6858000"/>
              <a:gd name="connsiteX5" fmla="*/ 1572143 w 4255001"/>
              <a:gd name="connsiteY5" fmla="*/ 6858000 h 6858000"/>
              <a:gd name="connsiteX6" fmla="*/ 0 w 4255001"/>
              <a:gd name="connsiteY6" fmla="*/ 6858000 h 6858000"/>
              <a:gd name="connsiteX7" fmla="*/ 2684020 w 4255001"/>
              <a:gd name="connsiteY7" fmla="*/ 3422531 h 6858000"/>
              <a:gd name="connsiteX8" fmla="*/ 10047 w 425500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1" h="6858000">
                <a:moveTo>
                  <a:pt x="10047" y="0"/>
                </a:moveTo>
                <a:lnTo>
                  <a:pt x="1582133" y="0"/>
                </a:lnTo>
                <a:lnTo>
                  <a:pt x="4255001" y="3421116"/>
                </a:lnTo>
                <a:lnTo>
                  <a:pt x="4253144" y="3422567"/>
                </a:lnTo>
                <a:lnTo>
                  <a:pt x="4255000" y="3424018"/>
                </a:lnTo>
                <a:lnTo>
                  <a:pt x="1572143" y="6858000"/>
                </a:lnTo>
                <a:lnTo>
                  <a:pt x="0" y="6858000"/>
                </a:lnTo>
                <a:lnTo>
                  <a:pt x="2684020" y="3422531"/>
                </a:lnTo>
                <a:lnTo>
                  <a:pt x="10047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2"/>
            </p:custDataLst>
          </p:nvPr>
        </p:nvSpPr>
        <p:spPr>
          <a:xfrm>
            <a:off x="8102006" y="1"/>
            <a:ext cx="4088966" cy="6857998"/>
          </a:xfrm>
          <a:custGeom>
            <a:avLst/>
            <a:gdLst>
              <a:gd name="connsiteX0" fmla="*/ 0 w 4088966"/>
              <a:gd name="connsiteY0" fmla="*/ 0 h 6857998"/>
              <a:gd name="connsiteX1" fmla="*/ 1572086 w 4088966"/>
              <a:gd name="connsiteY1" fmla="*/ 0 h 6857998"/>
              <a:gd name="connsiteX2" fmla="*/ 4088966 w 4088966"/>
              <a:gd name="connsiteY2" fmla="*/ 3221459 h 6857998"/>
              <a:gd name="connsiteX3" fmla="*/ 4088966 w 4088966"/>
              <a:gd name="connsiteY3" fmla="*/ 3646538 h 6857998"/>
              <a:gd name="connsiteX4" fmla="*/ 1579958 w 4088966"/>
              <a:gd name="connsiteY4" fmla="*/ 6857997 h 6857998"/>
              <a:gd name="connsiteX5" fmla="*/ 7814 w 4088966"/>
              <a:gd name="connsiteY5" fmla="*/ 6857998 h 6857998"/>
              <a:gd name="connsiteX6" fmla="*/ 2682903 w 4088966"/>
              <a:gd name="connsiteY6" fmla="*/ 343396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8966" h="6857998">
                <a:moveTo>
                  <a:pt x="0" y="0"/>
                </a:moveTo>
                <a:lnTo>
                  <a:pt x="1572086" y="0"/>
                </a:lnTo>
                <a:lnTo>
                  <a:pt x="4088966" y="3221459"/>
                </a:lnTo>
                <a:lnTo>
                  <a:pt x="4088966" y="3646538"/>
                </a:lnTo>
                <a:lnTo>
                  <a:pt x="1579958" y="6857997"/>
                </a:lnTo>
                <a:lnTo>
                  <a:pt x="7814" y="6857998"/>
                </a:lnTo>
                <a:lnTo>
                  <a:pt x="2682903" y="343396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"/>
            </p:custDataLst>
          </p:nvPr>
        </p:nvSpPr>
        <p:spPr>
          <a:xfrm>
            <a:off x="7385876" y="0"/>
            <a:ext cx="4255002" cy="6858000"/>
          </a:xfrm>
          <a:custGeom>
            <a:avLst/>
            <a:gdLst>
              <a:gd name="connsiteX0" fmla="*/ 10048 w 4255002"/>
              <a:gd name="connsiteY0" fmla="*/ 0 h 6858000"/>
              <a:gd name="connsiteX1" fmla="*/ 1582134 w 4255002"/>
              <a:gd name="connsiteY1" fmla="*/ 0 h 6858000"/>
              <a:gd name="connsiteX2" fmla="*/ 4255002 w 4255002"/>
              <a:gd name="connsiteY2" fmla="*/ 3421116 h 6858000"/>
              <a:gd name="connsiteX3" fmla="*/ 4253145 w 4255002"/>
              <a:gd name="connsiteY3" fmla="*/ 3422567 h 6858000"/>
              <a:gd name="connsiteX4" fmla="*/ 4255001 w 4255002"/>
              <a:gd name="connsiteY4" fmla="*/ 3424018 h 6858000"/>
              <a:gd name="connsiteX5" fmla="*/ 1572144 w 4255002"/>
              <a:gd name="connsiteY5" fmla="*/ 6858000 h 6858000"/>
              <a:gd name="connsiteX6" fmla="*/ 0 w 4255002"/>
              <a:gd name="connsiteY6" fmla="*/ 6857999 h 6858000"/>
              <a:gd name="connsiteX7" fmla="*/ 2684021 w 4255002"/>
              <a:gd name="connsiteY7" fmla="*/ 3422531 h 6858000"/>
              <a:gd name="connsiteX8" fmla="*/ 10048 w 425500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2" h="6858000">
                <a:moveTo>
                  <a:pt x="10048" y="0"/>
                </a:moveTo>
                <a:lnTo>
                  <a:pt x="1582134" y="0"/>
                </a:lnTo>
                <a:lnTo>
                  <a:pt x="4255002" y="3421116"/>
                </a:lnTo>
                <a:lnTo>
                  <a:pt x="4253145" y="3422567"/>
                </a:lnTo>
                <a:lnTo>
                  <a:pt x="4255001" y="3424018"/>
                </a:lnTo>
                <a:lnTo>
                  <a:pt x="1572144" y="6858000"/>
                </a:lnTo>
                <a:lnTo>
                  <a:pt x="0" y="6857999"/>
                </a:lnTo>
                <a:lnTo>
                  <a:pt x="2684021" y="3422531"/>
                </a:lnTo>
                <a:lnTo>
                  <a:pt x="1004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75665" y="586613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87566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23315" y="586613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23315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36969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616710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792000" y="2653200"/>
            <a:ext cx="7632000" cy="1637610"/>
          </a:xfrm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791845" y="1878965"/>
            <a:ext cx="7632700" cy="58293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867600" y="4363200"/>
            <a:ext cx="2880000" cy="576000"/>
          </a:xfrm>
          <a:prstGeom prst="chevron">
            <a:avLst>
              <a:gd name="adj" fmla="val 30157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137600" y="853200"/>
            <a:ext cx="2779200" cy="925200"/>
          </a:xfrm>
        </p:spPr>
        <p:txBody>
          <a:bodyPr wrap="square" anchor="ctr">
            <a:normAutofit/>
          </a:bodyPr>
          <a:lstStyle>
            <a:lvl1pPr>
              <a:defRPr sz="6000"/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0922635" y="110553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092263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0674985" y="110553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0674985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42860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flipH="1">
            <a:off x="10181590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/>
          <p:nvPr>
            <p:custDataLst>
              <p:tags r:id="rId1"/>
            </p:custDataLst>
          </p:nvPr>
        </p:nvSpPr>
        <p:spPr>
          <a:xfrm>
            <a:off x="1027" y="0"/>
            <a:ext cx="3393240" cy="6858000"/>
          </a:xfrm>
          <a:custGeom>
            <a:avLst/>
            <a:gdLst>
              <a:gd name="connsiteX0" fmla="*/ 0 w 3393240"/>
              <a:gd name="connsiteY0" fmla="*/ 0 h 6858000"/>
              <a:gd name="connsiteX1" fmla="*/ 720451 w 3393240"/>
              <a:gd name="connsiteY1" fmla="*/ 1 h 6858000"/>
              <a:gd name="connsiteX2" fmla="*/ 3393240 w 3393240"/>
              <a:gd name="connsiteY2" fmla="*/ 3421015 h 6858000"/>
              <a:gd name="connsiteX3" fmla="*/ 3391382 w 3393240"/>
              <a:gd name="connsiteY3" fmla="*/ 3422466 h 6858000"/>
              <a:gd name="connsiteX4" fmla="*/ 3393239 w 3393240"/>
              <a:gd name="connsiteY4" fmla="*/ 3423917 h 6858000"/>
              <a:gd name="connsiteX5" fmla="*/ 710239 w 3393240"/>
              <a:gd name="connsiteY5" fmla="*/ 6858000 h 6858000"/>
              <a:gd name="connsiteX6" fmla="*/ 0 w 3393240"/>
              <a:gd name="connsiteY6" fmla="*/ 6858000 h 6858000"/>
              <a:gd name="connsiteX7" fmla="*/ 0 w 3393240"/>
              <a:gd name="connsiteY7" fmla="*/ 5754817 h 6858000"/>
              <a:gd name="connsiteX8" fmla="*/ 1822233 w 3393240"/>
              <a:gd name="connsiteY8" fmla="*/ 3422467 h 6858000"/>
              <a:gd name="connsiteX9" fmla="*/ 0 w 3393240"/>
              <a:gd name="connsiteY9" fmla="*/ 1090115 h 6858000"/>
              <a:gd name="connsiteX10" fmla="*/ 0 w 339324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3240" h="6858000">
                <a:moveTo>
                  <a:pt x="0" y="0"/>
                </a:moveTo>
                <a:lnTo>
                  <a:pt x="720451" y="1"/>
                </a:lnTo>
                <a:lnTo>
                  <a:pt x="3393240" y="3421015"/>
                </a:lnTo>
                <a:lnTo>
                  <a:pt x="3391382" y="3422466"/>
                </a:lnTo>
                <a:lnTo>
                  <a:pt x="3393239" y="3423917"/>
                </a:lnTo>
                <a:lnTo>
                  <a:pt x="710239" y="6858000"/>
                </a:lnTo>
                <a:lnTo>
                  <a:pt x="0" y="6858000"/>
                </a:lnTo>
                <a:lnTo>
                  <a:pt x="0" y="5754817"/>
                </a:lnTo>
                <a:lnTo>
                  <a:pt x="1822233" y="3422467"/>
                </a:lnTo>
                <a:lnTo>
                  <a:pt x="0" y="1090115"/>
                </a:lnTo>
                <a:lnTo>
                  <a:pt x="0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0" name="任意多边形: 形状 39"/>
          <p:cNvSpPr/>
          <p:nvPr>
            <p:custDataLst>
              <p:tags r:id="rId2"/>
            </p:custDataLst>
          </p:nvPr>
        </p:nvSpPr>
        <p:spPr>
          <a:xfrm>
            <a:off x="319213" y="1"/>
            <a:ext cx="4253614" cy="6858000"/>
          </a:xfrm>
          <a:custGeom>
            <a:avLst/>
            <a:gdLst>
              <a:gd name="connsiteX0" fmla="*/ 0 w 4253614"/>
              <a:gd name="connsiteY0" fmla="*/ 0 h 6858000"/>
              <a:gd name="connsiteX1" fmla="*/ 1572141 w 4253614"/>
              <a:gd name="connsiteY1" fmla="*/ 0 h 6858000"/>
              <a:gd name="connsiteX2" fmla="*/ 4253613 w 4253614"/>
              <a:gd name="connsiteY2" fmla="*/ 3432127 h 6858000"/>
              <a:gd name="connsiteX3" fmla="*/ 4251756 w 4253614"/>
              <a:gd name="connsiteY3" fmla="*/ 3433579 h 6858000"/>
              <a:gd name="connsiteX4" fmla="*/ 4253614 w 4253614"/>
              <a:gd name="connsiteY4" fmla="*/ 3435029 h 6858000"/>
              <a:gd name="connsiteX5" fmla="*/ 1579296 w 4253614"/>
              <a:gd name="connsiteY5" fmla="*/ 6858000 h 6858000"/>
              <a:gd name="connsiteX6" fmla="*/ 7155 w 4253614"/>
              <a:gd name="connsiteY6" fmla="*/ 6857999 h 6858000"/>
              <a:gd name="connsiteX7" fmla="*/ 2682607 w 4253614"/>
              <a:gd name="connsiteY7" fmla="*/ 3433579 h 6858000"/>
              <a:gd name="connsiteX8" fmla="*/ 0 w 4253614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3614" h="6858000">
                <a:moveTo>
                  <a:pt x="0" y="0"/>
                </a:moveTo>
                <a:lnTo>
                  <a:pt x="1572141" y="0"/>
                </a:lnTo>
                <a:lnTo>
                  <a:pt x="4253613" y="3432127"/>
                </a:lnTo>
                <a:lnTo>
                  <a:pt x="4251756" y="3433579"/>
                </a:lnTo>
                <a:lnTo>
                  <a:pt x="4253614" y="3435029"/>
                </a:lnTo>
                <a:lnTo>
                  <a:pt x="1579296" y="6858000"/>
                </a:lnTo>
                <a:lnTo>
                  <a:pt x="7155" y="6857999"/>
                </a:lnTo>
                <a:lnTo>
                  <a:pt x="2682607" y="3433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3"/>
            </p:custDataLst>
          </p:nvPr>
        </p:nvSpPr>
        <p:spPr>
          <a:xfrm>
            <a:off x="1026" y="0"/>
            <a:ext cx="3856790" cy="6858000"/>
          </a:xfrm>
          <a:custGeom>
            <a:avLst/>
            <a:gdLst>
              <a:gd name="connsiteX0" fmla="*/ 1183999 w 3856790"/>
              <a:gd name="connsiteY0" fmla="*/ 0 h 6858000"/>
              <a:gd name="connsiteX1" fmla="*/ 3856790 w 3856790"/>
              <a:gd name="connsiteY1" fmla="*/ 3421016 h 6858000"/>
              <a:gd name="connsiteX2" fmla="*/ 3854932 w 3856790"/>
              <a:gd name="connsiteY2" fmla="*/ 3422467 h 6858000"/>
              <a:gd name="connsiteX3" fmla="*/ 3856789 w 3856790"/>
              <a:gd name="connsiteY3" fmla="*/ 3423919 h 6858000"/>
              <a:gd name="connsiteX4" fmla="*/ 1173791 w 3856790"/>
              <a:gd name="connsiteY4" fmla="*/ 6858000 h 6858000"/>
              <a:gd name="connsiteX5" fmla="*/ 0 w 3856790"/>
              <a:gd name="connsiteY5" fmla="*/ 6858000 h 6858000"/>
              <a:gd name="connsiteX6" fmla="*/ 0 w 3856790"/>
              <a:gd name="connsiteY6" fmla="*/ 6348134 h 6858000"/>
              <a:gd name="connsiteX7" fmla="*/ 2285782 w 3856790"/>
              <a:gd name="connsiteY7" fmla="*/ 3422467 h 6858000"/>
              <a:gd name="connsiteX8" fmla="*/ 0 w 3856790"/>
              <a:gd name="connsiteY8" fmla="*/ 496800 h 6858000"/>
              <a:gd name="connsiteX9" fmla="*/ 0 w 3856790"/>
              <a:gd name="connsiteY9" fmla="*/ 1 h 6858000"/>
              <a:gd name="connsiteX10" fmla="*/ 1183999 w 385679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6790" h="6858000">
                <a:moveTo>
                  <a:pt x="1183999" y="0"/>
                </a:moveTo>
                <a:lnTo>
                  <a:pt x="3856790" y="3421016"/>
                </a:lnTo>
                <a:lnTo>
                  <a:pt x="3854932" y="3422467"/>
                </a:lnTo>
                <a:lnTo>
                  <a:pt x="3856789" y="3423919"/>
                </a:lnTo>
                <a:lnTo>
                  <a:pt x="1173791" y="6858000"/>
                </a:lnTo>
                <a:lnTo>
                  <a:pt x="0" y="6858000"/>
                </a:lnTo>
                <a:lnTo>
                  <a:pt x="0" y="6348134"/>
                </a:lnTo>
                <a:lnTo>
                  <a:pt x="2285782" y="3422467"/>
                </a:lnTo>
                <a:lnTo>
                  <a:pt x="0" y="496800"/>
                </a:lnTo>
                <a:lnTo>
                  <a:pt x="0" y="1"/>
                </a:lnTo>
                <a:lnTo>
                  <a:pt x="11839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flipH="1">
            <a:off x="11382893" y="586637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1382893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1135238" y="586637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1135238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0888956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641837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 flipH="1">
            <a:off x="5564051" y="3197355"/>
            <a:ext cx="2484000" cy="1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436000" y="3600000"/>
            <a:ext cx="6534000" cy="2055600"/>
          </a:xfrm>
        </p:spPr>
        <p:txBody>
          <a:bodyPr wrap="square" anchor="t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5436000" y="2005200"/>
            <a:ext cx="3895200" cy="831600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3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>
            <p:custDataLst>
              <p:tags r:id="rId1"/>
            </p:custDataLst>
          </p:nvPr>
        </p:nvSpPr>
        <p:spPr>
          <a:xfrm>
            <a:off x="1710632" y="0"/>
            <a:ext cx="4326440" cy="6857999"/>
          </a:xfrm>
          <a:custGeom>
            <a:avLst/>
            <a:gdLst>
              <a:gd name="connsiteX0" fmla="*/ 2601428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8 w 4326440"/>
              <a:gd name="connsiteY6" fmla="*/ 3331127 h 6857999"/>
              <a:gd name="connsiteX7" fmla="*/ 0 w 4326440"/>
              <a:gd name="connsiteY7" fmla="*/ 3329676 h 6857999"/>
              <a:gd name="connsiteX8" fmla="*/ 2601428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8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8" y="3331127"/>
                </a:lnTo>
                <a:lnTo>
                  <a:pt x="0" y="3329676"/>
                </a:lnTo>
                <a:lnTo>
                  <a:pt x="2601428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5" name="任意多边形: 形状 34"/>
          <p:cNvSpPr/>
          <p:nvPr>
            <p:custDataLst>
              <p:tags r:id="rId2"/>
            </p:custDataLst>
          </p:nvPr>
        </p:nvSpPr>
        <p:spPr>
          <a:xfrm>
            <a:off x="532072" y="0"/>
            <a:ext cx="4317512" cy="6857999"/>
          </a:xfrm>
          <a:custGeom>
            <a:avLst/>
            <a:gdLst>
              <a:gd name="connsiteX0" fmla="*/ 2610358 w 4317512"/>
              <a:gd name="connsiteY0" fmla="*/ 0 h 6857999"/>
              <a:gd name="connsiteX1" fmla="*/ 4182444 w 4317512"/>
              <a:gd name="connsiteY1" fmla="*/ 1 h 6857999"/>
              <a:gd name="connsiteX2" fmla="*/ 1570981 w 4317512"/>
              <a:gd name="connsiteY2" fmla="*/ 3342521 h 6857999"/>
              <a:gd name="connsiteX3" fmla="*/ 4317512 w 4317512"/>
              <a:gd name="connsiteY3" fmla="*/ 6857999 h 6857999"/>
              <a:gd name="connsiteX4" fmla="*/ 2745367 w 4317512"/>
              <a:gd name="connsiteY4" fmla="*/ 6857999 h 6857999"/>
              <a:gd name="connsiteX5" fmla="*/ 1 w 4317512"/>
              <a:gd name="connsiteY5" fmla="*/ 3344008 h 6857999"/>
              <a:gd name="connsiteX6" fmla="*/ 1858 w 4317512"/>
              <a:gd name="connsiteY6" fmla="*/ 3342558 h 6857999"/>
              <a:gd name="connsiteX7" fmla="*/ 0 w 4317512"/>
              <a:gd name="connsiteY7" fmla="*/ 3341106 h 6857999"/>
              <a:gd name="connsiteX8" fmla="*/ 2610358 w 4317512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7512" h="6857999">
                <a:moveTo>
                  <a:pt x="2610358" y="0"/>
                </a:moveTo>
                <a:lnTo>
                  <a:pt x="4182444" y="1"/>
                </a:lnTo>
                <a:lnTo>
                  <a:pt x="1570981" y="3342521"/>
                </a:lnTo>
                <a:lnTo>
                  <a:pt x="4317512" y="6857999"/>
                </a:lnTo>
                <a:lnTo>
                  <a:pt x="2745367" y="6857999"/>
                </a:lnTo>
                <a:lnTo>
                  <a:pt x="1" y="3344008"/>
                </a:lnTo>
                <a:lnTo>
                  <a:pt x="1858" y="3342558"/>
                </a:lnTo>
                <a:lnTo>
                  <a:pt x="0" y="3341106"/>
                </a:lnTo>
                <a:lnTo>
                  <a:pt x="2610358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3"/>
            </p:custDataLst>
          </p:nvPr>
        </p:nvSpPr>
        <p:spPr>
          <a:xfrm>
            <a:off x="1247082" y="0"/>
            <a:ext cx="4326440" cy="6857999"/>
          </a:xfrm>
          <a:custGeom>
            <a:avLst/>
            <a:gdLst>
              <a:gd name="connsiteX0" fmla="*/ 2601429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7 w 4326440"/>
              <a:gd name="connsiteY6" fmla="*/ 3331127 h 6857999"/>
              <a:gd name="connsiteX7" fmla="*/ 0 w 4326440"/>
              <a:gd name="connsiteY7" fmla="*/ 3329676 h 6857999"/>
              <a:gd name="connsiteX8" fmla="*/ 2601429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9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7" y="3331127"/>
                </a:lnTo>
                <a:lnTo>
                  <a:pt x="0" y="3329676"/>
                </a:lnTo>
                <a:lnTo>
                  <a:pt x="260142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flipH="1">
            <a:off x="11382893" y="586637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1382893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1135238" y="586637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1135238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0888956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641837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4593600" y="2671200"/>
            <a:ext cx="5997600" cy="1548000"/>
          </a:xfrm>
        </p:spPr>
        <p:txBody>
          <a:bodyPr wrap="square" anchor="t">
            <a:normAutofit/>
          </a:bodyPr>
          <a:lstStyle>
            <a:lvl1pPr algn="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编辑母版标题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4594225" y="1918970"/>
            <a:ext cx="5996940" cy="521970"/>
          </a:xfrm>
        </p:spPr>
        <p:txBody>
          <a:bodyPr wrap="square"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 flipH="1">
            <a:off x="7650000" y="4446000"/>
            <a:ext cx="2851200" cy="576000"/>
          </a:xfrm>
          <a:prstGeom prst="chevron">
            <a:avLst>
              <a:gd name="adj" fmla="val 36771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34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137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10" Type="http://schemas.openxmlformats.org/officeDocument/2006/relationships/slideLayout" Target="../slideLayouts/slideLayout32.xml"/><Relationship Id="rId19" Type="http://schemas.openxmlformats.org/officeDocument/2006/relationships/tags" Target="../tags/tag1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27.xml"/><Relationship Id="rId22" Type="http://schemas.openxmlformats.org/officeDocument/2006/relationships/tags" Target="../tags/tag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/>
          <p:nvPr>
            <p:custDataLst>
              <p:tags r:id="rId13"/>
            </p:custDataLst>
          </p:nvPr>
        </p:nvSpPr>
        <p:spPr>
          <a:xfrm>
            <a:off x="6917887" y="2"/>
            <a:ext cx="2686050" cy="6858000"/>
          </a:xfrm>
          <a:custGeom>
            <a:avLst/>
            <a:gdLst>
              <a:gd name="connsiteX0" fmla="*/ 23 w 4230"/>
              <a:gd name="connsiteY0" fmla="*/ 10800 h 10800"/>
              <a:gd name="connsiteX1" fmla="*/ 4230 w 4230"/>
              <a:gd name="connsiteY1" fmla="*/ 5414 h 10800"/>
              <a:gd name="connsiteX2" fmla="*/ 0 w 4230"/>
              <a:gd name="connsiteY2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" h="10800">
                <a:moveTo>
                  <a:pt x="23" y="10800"/>
                </a:moveTo>
                <a:lnTo>
                  <a:pt x="4230" y="5414"/>
                </a:lnTo>
                <a:lnTo>
                  <a:pt x="0" y="0"/>
                </a:lnTo>
              </a:path>
            </a:pathLst>
          </a:custGeom>
          <a:noFill/>
          <a:ln>
            <a:gradFill>
              <a:gsLst>
                <a:gs pos="0">
                  <a:schemeClr val="accent1">
                    <a:alpha val="3000"/>
                  </a:schemeClr>
                </a:gs>
                <a:gs pos="100000">
                  <a:schemeClr val="accent1">
                    <a:alpha val="8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14"/>
            </p:custDataLst>
          </p:nvPr>
        </p:nvSpPr>
        <p:spPr>
          <a:xfrm>
            <a:off x="7916756" y="0"/>
            <a:ext cx="4124960" cy="6858000"/>
          </a:xfrm>
          <a:custGeom>
            <a:avLst/>
            <a:gdLst>
              <a:gd name="connsiteX0" fmla="*/ 2249 w 6496"/>
              <a:gd name="connsiteY0" fmla="*/ 0 h 10800"/>
              <a:gd name="connsiteX1" fmla="*/ 6496 w 6496"/>
              <a:gd name="connsiteY1" fmla="*/ 5436 h 10800"/>
              <a:gd name="connsiteX2" fmla="*/ 6492 w 6496"/>
              <a:gd name="connsiteY2" fmla="*/ 5438 h 10800"/>
              <a:gd name="connsiteX3" fmla="*/ 6496 w 6496"/>
              <a:gd name="connsiteY3" fmla="*/ 5441 h 10800"/>
              <a:gd name="connsiteX4" fmla="*/ 2309 w 6496"/>
              <a:gd name="connsiteY4" fmla="*/ 10800 h 10800"/>
              <a:gd name="connsiteX5" fmla="*/ 26 w 6496"/>
              <a:gd name="connsiteY5" fmla="*/ 10800 h 10800"/>
              <a:gd name="connsiteX6" fmla="*/ 4230 w 6496"/>
              <a:gd name="connsiteY6" fmla="*/ 5420 h 10800"/>
              <a:gd name="connsiteX7" fmla="*/ 4226 w 6496"/>
              <a:gd name="connsiteY7" fmla="*/ 5417 h 10800"/>
              <a:gd name="connsiteX8" fmla="*/ 4230 w 6496"/>
              <a:gd name="connsiteY8" fmla="*/ 5414 h 10800"/>
              <a:gd name="connsiteX9" fmla="*/ 0 w 6496"/>
              <a:gd name="connsiteY9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6" h="10800">
                <a:moveTo>
                  <a:pt x="2249" y="0"/>
                </a:moveTo>
                <a:lnTo>
                  <a:pt x="6496" y="5436"/>
                </a:lnTo>
                <a:lnTo>
                  <a:pt x="6492" y="5438"/>
                </a:lnTo>
                <a:lnTo>
                  <a:pt x="6496" y="5441"/>
                </a:lnTo>
                <a:lnTo>
                  <a:pt x="2309" y="10800"/>
                </a:lnTo>
                <a:lnTo>
                  <a:pt x="26" y="10800"/>
                </a:lnTo>
                <a:lnTo>
                  <a:pt x="4230" y="5420"/>
                </a:lnTo>
                <a:lnTo>
                  <a:pt x="4226" y="5417"/>
                </a:lnTo>
                <a:lnTo>
                  <a:pt x="4230" y="5414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1">
                  <a:alpha val="3000"/>
                </a:schemeClr>
              </a:gs>
              <a:gs pos="80000">
                <a:schemeClr val="accent1">
                  <a:alpha val="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295210" y="620599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295210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542865" y="620599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542865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789147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>
            <p:custDataLst>
              <p:tags r:id="rId20"/>
            </p:custDataLst>
          </p:nvPr>
        </p:nvSpPr>
        <p:spPr>
          <a:xfrm>
            <a:off x="1036266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slide" Target="slide17.xml"/><Relationship Id="rId3" Type="http://schemas.openxmlformats.org/officeDocument/2006/relationships/tags" Target="../tags/tag267.xml"/><Relationship Id="rId7" Type="http://schemas.openxmlformats.org/officeDocument/2006/relationships/slideLayout" Target="../slideLayouts/slideLayout29.xml"/><Relationship Id="rId12" Type="http://schemas.openxmlformats.org/officeDocument/2006/relationships/slide" Target="slide12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image" Target="../media/image27.jpeg"/><Relationship Id="rId5" Type="http://schemas.openxmlformats.org/officeDocument/2006/relationships/tags" Target="../tags/tag269.xml"/><Relationship Id="rId10" Type="http://schemas.openxmlformats.org/officeDocument/2006/relationships/image" Target="../media/image26.jpeg"/><Relationship Id="rId4" Type="http://schemas.openxmlformats.org/officeDocument/2006/relationships/tags" Target="../tags/tag268.xml"/><Relationship Id="rId9" Type="http://schemas.openxmlformats.org/officeDocument/2006/relationships/image" Target="../media/image25.jpe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73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slide" Target="slide11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image" Target="../media/image40.jpeg"/><Relationship Id="rId17" Type="http://schemas.openxmlformats.org/officeDocument/2006/relationships/image" Target="../media/image44.png"/><Relationship Id="rId2" Type="http://schemas.openxmlformats.org/officeDocument/2006/relationships/tags" Target="../tags/tag279.xml"/><Relationship Id="rId16" Type="http://schemas.openxmlformats.org/officeDocument/2006/relationships/image" Target="../media/image43.jpeg"/><Relationship Id="rId20" Type="http://schemas.openxmlformats.org/officeDocument/2006/relationships/slide" Target="slide20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image" Target="../media/image39.jpeg"/><Relationship Id="rId5" Type="http://schemas.openxmlformats.org/officeDocument/2006/relationships/tags" Target="../tags/tag282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46.jpe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image" Target="NU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image" Target="NULL" TargetMode="Externa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image" Target="../media/image52.png"/><Relationship Id="rId17" Type="http://schemas.openxmlformats.org/officeDocument/2006/relationships/image" Target="../media/image56.jpeg"/><Relationship Id="rId2" Type="http://schemas.openxmlformats.org/officeDocument/2006/relationships/tags" Target="../tags/tag293.xml"/><Relationship Id="rId16" Type="http://schemas.openxmlformats.org/officeDocument/2006/relationships/image" Target="../media/image55.jpeg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51.jpeg"/><Relationship Id="rId5" Type="http://schemas.openxmlformats.org/officeDocument/2006/relationships/tags" Target="../tags/tag296.xml"/><Relationship Id="rId15" Type="http://schemas.openxmlformats.org/officeDocument/2006/relationships/image" Target="../media/image54.jpeg"/><Relationship Id="rId10" Type="http://schemas.openxmlformats.org/officeDocument/2006/relationships/image" Target="../media/image50.jpeg"/><Relationship Id="rId4" Type="http://schemas.openxmlformats.org/officeDocument/2006/relationships/tags" Target="../tags/tag295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slide" Target="slide4.xml"/><Relationship Id="rId18" Type="http://schemas.openxmlformats.org/officeDocument/2006/relationships/image" Target="../media/image5.emf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../media/image4.jpeg"/><Relationship Id="rId17" Type="http://schemas.openxmlformats.org/officeDocument/2006/relationships/customXml" Target="../ink/ink1.xml"/><Relationship Id="rId2" Type="http://schemas.openxmlformats.org/officeDocument/2006/relationships/tags" Target="../tags/tag239.xml"/><Relationship Id="rId16" Type="http://schemas.openxmlformats.org/officeDocument/2006/relationships/slide" Target="slide7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3.jpeg"/><Relationship Id="rId5" Type="http://schemas.openxmlformats.org/officeDocument/2006/relationships/tags" Target="../tags/tag242.xml"/><Relationship Id="rId15" Type="http://schemas.openxmlformats.org/officeDocument/2006/relationships/slide" Target="slide6.xml"/><Relationship Id="rId10" Type="http://schemas.openxmlformats.org/officeDocument/2006/relationships/image" Target="../media/image2.jpeg"/><Relationship Id="rId4" Type="http://schemas.openxmlformats.org/officeDocument/2006/relationships/tags" Target="../tags/tag241.xml"/><Relationship Id="rId9" Type="http://schemas.openxmlformats.org/officeDocument/2006/relationships/slideLayout" Target="../slideLayouts/slideLayout29.xml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9.xml"/><Relationship Id="rId7" Type="http://schemas.openxmlformats.org/officeDocument/2006/relationships/customXml" Target="../ink/ink2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image" Target="../media/image11.emf"/><Relationship Id="rId5" Type="http://schemas.openxmlformats.org/officeDocument/2006/relationships/customXml" Target="../ink/ink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29.xml"/><Relationship Id="rId7" Type="http://schemas.openxmlformats.org/officeDocument/2006/relationships/customXml" Target="../ink/ink4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image" Target="../media/image15.emf"/><Relationship Id="rId5" Type="http://schemas.openxmlformats.org/officeDocument/2006/relationships/customXml" Target="../ink/ink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0.jpeg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image" Target="../media/image19.png"/><Relationship Id="rId2" Type="http://schemas.openxmlformats.org/officeDocument/2006/relationships/tags" Target="../tags/tag257.xml"/><Relationship Id="rId16" Type="http://schemas.openxmlformats.org/officeDocument/2006/relationships/slide" Target="slide10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image" Target="NULL" TargetMode="External"/><Relationship Id="rId5" Type="http://schemas.openxmlformats.org/officeDocument/2006/relationships/tags" Target="../tags/tag260.xml"/><Relationship Id="rId1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tags" Target="../tags/tag259.xml"/><Relationship Id="rId9" Type="http://schemas.openxmlformats.org/officeDocument/2006/relationships/image" Target="../media/image17.jpe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/>
              <a:t>化学实验基础（一）</a:t>
            </a:r>
          </a:p>
        </p:txBody>
      </p:sp>
      <p:sp>
        <p:nvSpPr>
          <p:cNvPr id="15" name="副标题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3200"/>
              <a:t>高三化学一轮复习</a:t>
            </a:r>
          </a:p>
        </p:txBody>
      </p:sp>
      <p:sp>
        <p:nvSpPr>
          <p:cNvPr id="16" name="署名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1800"/>
              <a:t>化学实验仪器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99" name="图片 100099" descr="@@@3ddd78beffb54cc0a3547036d7d804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098" y="1531620"/>
            <a:ext cx="2880000" cy="2503065"/>
          </a:xfrm>
          <a:prstGeom prst="rect">
            <a:avLst/>
          </a:prstGeom>
        </p:spPr>
      </p:pic>
      <p:pic>
        <p:nvPicPr>
          <p:cNvPr id="100023" name="图片 100023" descr="@@@69c5f863-64c5-4f11-8eae-15e9d2b0f7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380" y="1376363"/>
            <a:ext cx="2880000" cy="301621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01340" y="5350510"/>
            <a:ext cx="6651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2">
                    <a:lumMod val="75000"/>
                    <a:lumOff val="25000"/>
                  </a:schemeClr>
                </a:solidFill>
              </a:rPr>
              <a:t>比较两组蒸馏装置，哪个存在问题？问题在那里？</a:t>
            </a: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[</a:t>
            </a:r>
            <a:r>
              <a:rPr lang="zh-CN" altLang="en-US"/>
              <a:t>蒸馏装置</a:t>
            </a:r>
            <a:r>
              <a:rPr lang="en-US" altLang="zh-CN"/>
              <a:t>]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66990" y="448310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，甘肃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95320" y="448627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浙江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动作按钮: 后退或前一项 5">
            <a:hlinkClick r:id="" action="ppaction://hlinkshowjump?jump=lastslideviewed"/>
          </p:cNvPr>
          <p:cNvSpPr/>
          <p:nvPr/>
        </p:nvSpPr>
        <p:spPr>
          <a:xfrm>
            <a:off x="10119995" y="5727065"/>
            <a:ext cx="824865" cy="67373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5" name="24frhx1846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56995" y="2016443"/>
            <a:ext cx="718969" cy="1800000"/>
          </a:xfrm>
          <a:prstGeom prst="rect">
            <a:avLst/>
          </a:prstGeom>
        </p:spPr>
      </p:pic>
      <p:pic>
        <p:nvPicPr>
          <p:cNvPr id="7336" name="24frhx1847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602990" y="1727200"/>
            <a:ext cx="973106" cy="2160000"/>
          </a:xfrm>
          <a:prstGeom prst="rect">
            <a:avLst/>
          </a:prstGeom>
        </p:spPr>
      </p:pic>
      <p:pic>
        <p:nvPicPr>
          <p:cNvPr id="7337" name="24frhx1848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40083" y="1882775"/>
            <a:ext cx="1361908" cy="2160000"/>
          </a:xfrm>
          <a:prstGeom prst="rect">
            <a:avLst/>
          </a:prstGeom>
        </p:spPr>
      </p:pic>
      <p:pic>
        <p:nvPicPr>
          <p:cNvPr id="7338" name="24frhx1849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22335" y="2016443"/>
            <a:ext cx="1829677" cy="1800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3.常用计量仪器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65225" y="4207510"/>
            <a:ext cx="1473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刻度特点</a:t>
            </a:r>
          </a:p>
          <a:p>
            <a:r>
              <a:rPr lang="en-US" altLang="zh-CN"/>
              <a:t>2.</a:t>
            </a:r>
            <a:r>
              <a:rPr lang="zh-CN" altLang="en-US"/>
              <a:t>精度</a:t>
            </a:r>
          </a:p>
          <a:p>
            <a:r>
              <a:rPr lang="en-US" altLang="zh-CN"/>
              <a:t>3.</a:t>
            </a:r>
            <a:r>
              <a:rPr lang="zh-CN" altLang="en-US"/>
              <a:t>选取原则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48355" y="4276725"/>
            <a:ext cx="15360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刻度特点</a:t>
            </a:r>
          </a:p>
          <a:p>
            <a:r>
              <a:rPr lang="en-US" altLang="zh-CN"/>
              <a:t>2.</a:t>
            </a:r>
            <a:r>
              <a:rPr lang="zh-CN" altLang="en-US"/>
              <a:t>常见规格</a:t>
            </a:r>
          </a:p>
          <a:p>
            <a:r>
              <a:rPr lang="en-US" altLang="zh-CN"/>
              <a:t>3.</a:t>
            </a:r>
            <a:r>
              <a:rPr lang="zh-CN" altLang="en-US"/>
              <a:t>使用规范</a:t>
            </a:r>
          </a:p>
          <a:p>
            <a:r>
              <a:rPr lang="en-US" altLang="zh-CN">
                <a:hlinkClick r:id="rId12" action="ppaction://hlinksldjump"/>
              </a:rPr>
              <a:t>4.</a:t>
            </a:r>
            <a:r>
              <a:rPr lang="zh-CN" altLang="en-US">
                <a:hlinkClick r:id="rId12" action="ppaction://hlinksldjump"/>
              </a:rPr>
              <a:t>用途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48350" y="4349750"/>
            <a:ext cx="15360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刻度特点</a:t>
            </a:r>
          </a:p>
          <a:p>
            <a:r>
              <a:rPr lang="en-US" altLang="zh-CN"/>
              <a:t>2.</a:t>
            </a:r>
            <a:r>
              <a:rPr lang="zh-CN" altLang="en-US"/>
              <a:t>精度</a:t>
            </a:r>
          </a:p>
          <a:p>
            <a:r>
              <a:rPr lang="en-US" altLang="zh-CN"/>
              <a:t>3.</a:t>
            </a:r>
            <a:r>
              <a:rPr lang="zh-CN" altLang="en-US"/>
              <a:t>种类分辨</a:t>
            </a:r>
          </a:p>
          <a:p>
            <a:r>
              <a:rPr lang="en-US" altLang="zh-CN"/>
              <a:t>4.</a:t>
            </a:r>
            <a:r>
              <a:rPr lang="zh-CN" altLang="en-US"/>
              <a:t>使用规范</a:t>
            </a:r>
            <a:endParaRPr lang="en-US" altLang="zh-CN"/>
          </a:p>
          <a:p>
            <a:r>
              <a:rPr lang="en-US" altLang="zh-CN">
                <a:hlinkClick r:id="rId13" action="ppaction://hlinksldjump"/>
              </a:rPr>
              <a:t>5.</a:t>
            </a:r>
            <a:r>
              <a:rPr lang="zh-CN" altLang="en-US">
                <a:hlinkClick r:id="rId13" action="ppaction://hlinksldjump"/>
              </a:rPr>
              <a:t>用途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15375" y="4349750"/>
            <a:ext cx="1536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精度</a:t>
            </a:r>
          </a:p>
          <a:p>
            <a:r>
              <a:rPr lang="en-US" altLang="zh-CN"/>
              <a:t>2.</a:t>
            </a:r>
            <a:r>
              <a:rPr lang="zh-CN" altLang="en-US"/>
              <a:t>使用规范</a:t>
            </a:r>
          </a:p>
          <a:p>
            <a:r>
              <a:rPr lang="en-US" altLang="zh-CN"/>
              <a:t>3.</a:t>
            </a:r>
            <a:r>
              <a:rPr lang="zh-CN" altLang="en-US"/>
              <a:t>用途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150" y="360045"/>
            <a:ext cx="4919345" cy="62744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溶液的配制</a:t>
            </a:r>
            <a:r>
              <a:rPr lang="en-US" altLang="zh-CN"/>
              <a:t>]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05" y="1512570"/>
            <a:ext cx="10080000" cy="397157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353425" y="167957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，广东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5" y="2209165"/>
            <a:ext cx="10800000" cy="243715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49935" y="143510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，山东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动作按钮: 后退或前一项 5">
            <a:hlinkClick r:id="rId4" action="ppaction://hlinksldjump"/>
          </p:cNvPr>
          <p:cNvSpPr/>
          <p:nvPr/>
        </p:nvSpPr>
        <p:spPr>
          <a:xfrm>
            <a:off x="9598025" y="5432425"/>
            <a:ext cx="808355" cy="614680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3" y="1241209"/>
            <a:ext cx="11116604" cy="1724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66" y="3594461"/>
            <a:ext cx="10365422" cy="1724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38" y="394186"/>
            <a:ext cx="6630309" cy="2077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489" y="1358847"/>
            <a:ext cx="6883673" cy="5203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0"/>
            <a:ext cx="9441463" cy="7604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滴定操作</a:t>
            </a:r>
            <a:r>
              <a:rPr lang="en-US" altLang="zh-CN"/>
              <a:t>]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160" y="1680210"/>
            <a:ext cx="10800000" cy="12231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805" y="3429000"/>
            <a:ext cx="10800000" cy="16304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88740" y="500570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微微转动酸式滴定管的活塞，使溶液悬在滴定管口，形成半滴，用锥形瓶内壁将其沾落，再以洗瓶用少量蒸馏水冲洗锥形瓶壁将的标准溶液冲入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0465" y="108013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，四川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动作按钮: 后退或前一项 8">
            <a:hlinkClick r:id="rId6" action="ppaction://hlinksldjump"/>
          </p:cNvPr>
          <p:cNvSpPr/>
          <p:nvPr/>
        </p:nvSpPr>
        <p:spPr>
          <a:xfrm>
            <a:off x="10633710" y="5558790"/>
            <a:ext cx="799465" cy="73215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4735" y="1340485"/>
            <a:ext cx="10186035" cy="399478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0" name="24frhx185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0705" y="2182495"/>
            <a:ext cx="644166" cy="1440000"/>
          </a:xfrm>
          <a:prstGeom prst="rect">
            <a:avLst/>
          </a:prstGeom>
        </p:spPr>
      </p:pic>
      <p:pic>
        <p:nvPicPr>
          <p:cNvPr id="7342" name="24frhx1853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93253" y="2082800"/>
            <a:ext cx="1164093" cy="1800000"/>
          </a:xfrm>
          <a:prstGeom prst="rect">
            <a:avLst/>
          </a:prstGeom>
        </p:spPr>
      </p:pic>
      <p:pic>
        <p:nvPicPr>
          <p:cNvPr id="20" name="图片 45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r:link="rId14"/>
          <a:srcRect b="28373"/>
          <a:stretch>
            <a:fillRect/>
          </a:stretch>
        </p:blipFill>
        <p:spPr>
          <a:xfrm>
            <a:off x="3528060" y="2082800"/>
            <a:ext cx="101340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374765" y="2182178"/>
            <a:ext cx="184084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4" name="24frhx1855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293418" y="2082483"/>
            <a:ext cx="1487084" cy="1800000"/>
          </a:xfrm>
          <a:prstGeom prst="rect">
            <a:avLst/>
          </a:prstGeom>
        </p:spPr>
      </p:pic>
      <p:pic>
        <p:nvPicPr>
          <p:cNvPr id="19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826000" y="2441893"/>
            <a:ext cx="1264504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图片 4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240963" y="2261870"/>
            <a:ext cx="116282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4.分离提纯仪器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9570" y="4461510"/>
            <a:ext cx="1134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过滤</a:t>
            </a:r>
          </a:p>
          <a:p>
            <a:r>
              <a:rPr lang="en-US" altLang="zh-CN"/>
              <a:t>2.</a:t>
            </a:r>
            <a:r>
              <a:rPr lang="zh-CN" altLang="en-US"/>
              <a:t>防倒吸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28165" y="4508500"/>
            <a:ext cx="13506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加液</a:t>
            </a:r>
          </a:p>
          <a:p>
            <a:r>
              <a:rPr lang="en-US" altLang="zh-CN"/>
              <a:t>2.</a:t>
            </a:r>
            <a:r>
              <a:rPr lang="zh-CN" altLang="en-US"/>
              <a:t>萃取分液</a:t>
            </a:r>
          </a:p>
          <a:p>
            <a:r>
              <a:rPr lang="en-US" altLang="zh-CN"/>
              <a:t>3.</a:t>
            </a:r>
            <a:r>
              <a:rPr lang="zh-CN" altLang="en-US"/>
              <a:t>注意事项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34435" y="4508500"/>
            <a:ext cx="687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特点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83785" y="4508500"/>
            <a:ext cx="1018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用途</a:t>
            </a:r>
          </a:p>
        </p:txBody>
      </p:sp>
      <p:pic>
        <p:nvPicPr>
          <p:cNvPr id="1344268014" name="图片 1344268014" descr="图示&#10;&#10;描述已自动生成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5305" y="249555"/>
            <a:ext cx="2223135" cy="20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444615" y="4461510"/>
            <a:ext cx="1580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hlinkClick r:id="rId20" action="ppaction://hlinksldjump"/>
              </a:rPr>
              <a:t>冷凝管在使用时如何选择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15630" y="4415790"/>
            <a:ext cx="1920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使用时的区别</a:t>
            </a:r>
          </a:p>
          <a:p>
            <a:r>
              <a:rPr lang="en-US" altLang="zh-CN"/>
              <a:t>2.</a:t>
            </a:r>
            <a:r>
              <a:rPr lang="zh-CN" altLang="en-US"/>
              <a:t>其他用途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138410" y="4461510"/>
            <a:ext cx="536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除杂时的试剂选用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26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一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常规使用仪器</a:t>
            </a:r>
          </a:p>
          <a:p>
            <a:pPr marL="0" indent="0"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加热仪器</a:t>
            </a:r>
          </a:p>
          <a:p>
            <a:pPr marL="0" indent="0">
              <a:buNone/>
            </a:pP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326" name="24frhx1837.jpg" descr="id:2147567894;FounderCES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12920" y="2525395"/>
            <a:ext cx="4208780" cy="257873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常用仪器的识别与使用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冷凝管的选择</a:t>
            </a:r>
            <a:r>
              <a:rPr lang="en-US" altLang="zh-CN"/>
              <a:t>]</a:t>
            </a:r>
          </a:p>
        </p:txBody>
      </p:sp>
      <p:pic>
        <p:nvPicPr>
          <p:cNvPr id="100031" name="图片 100031" descr="@@@5c534723-a85c-4b15-9c78-f49f927e5d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1287463"/>
            <a:ext cx="5400000" cy="38833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75940" y="550989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，湖南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" name="图片 25" descr="@@@e9a6987d-d814-485d-9142-4f8a6205b97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955" y="2407285"/>
            <a:ext cx="4738370" cy="3009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59425" y="607060"/>
            <a:ext cx="6485890" cy="11639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为了提高糠酸的纯度，需提纯糠醛。实验室常用蒸馏方法得到较纯糠醛。因蒸气温度高于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</a:rPr>
              <a:t>140℃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，实验时应选用图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中的</a:t>
            </a:r>
            <a:r>
              <a:rPr lang="en-US" altLang="zh-CN" sz="2400" b="1" u="sng">
                <a:latin typeface="Times New Roman" panose="02020603050405020304"/>
                <a:ea typeface="宋体" panose="02010600030101010101" pitchFamily="2" charset="-122"/>
              </a:rPr>
              <a:t>       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填仪器名称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，原因是</a:t>
            </a:r>
            <a:r>
              <a:rPr lang="en-US" altLang="zh-CN" sz="2400" b="1" u="sng">
                <a:latin typeface="Times New Roman" panose="02020603050405020304"/>
                <a:ea typeface="宋体" panose="02010600030101010101" pitchFamily="2" charset="-122"/>
              </a:rPr>
              <a:t>       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00420" y="5296535"/>
            <a:ext cx="580326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空气冷凝管利用空气冷却，降温平缓，没有剧烈的温度变化，而直形冷凝管利用循环水冷却，温差巨大，会造成局部剧烈，不均匀的冷热收缩，导致冷凝管炸裂。</a:t>
            </a:r>
          </a:p>
        </p:txBody>
      </p:sp>
      <p:sp>
        <p:nvSpPr>
          <p:cNvPr id="6" name="动作按钮: 后退或前一项 5">
            <a:hlinkClick r:id="" action="ppaction://hlinkshowjump?jump=lastslideviewed"/>
          </p:cNvPr>
          <p:cNvSpPr/>
          <p:nvPr/>
        </p:nvSpPr>
        <p:spPr>
          <a:xfrm>
            <a:off x="1489710" y="5760720"/>
            <a:ext cx="589280" cy="55562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4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42298" y="2221865"/>
            <a:ext cx="6061296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5.夹持仪器</a:t>
            </a:r>
          </a:p>
        </p:txBody>
      </p:sp>
      <p:sp>
        <p:nvSpPr>
          <p:cNvPr id="2" name="动作按钮: 后退或前一项 1">
            <a:hlinkClick r:id="" action="ppaction://hlinkshowjump?jump=lastslideviewed"/>
          </p:cNvPr>
          <p:cNvSpPr/>
          <p:nvPr/>
        </p:nvSpPr>
        <p:spPr>
          <a:xfrm>
            <a:off x="9490710" y="5287645"/>
            <a:ext cx="1342390" cy="83375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6" name="24frhx1857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50633" y="1802130"/>
            <a:ext cx="1583564" cy="1800000"/>
          </a:xfrm>
          <a:prstGeom prst="rect">
            <a:avLst/>
          </a:prstGeom>
        </p:spPr>
      </p:pic>
      <p:pic>
        <p:nvPicPr>
          <p:cNvPr id="7347" name="24frhx1859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12228" y="4401820"/>
            <a:ext cx="1521539" cy="1080000"/>
          </a:xfrm>
          <a:prstGeom prst="rect">
            <a:avLst/>
          </a:prstGeom>
        </p:spPr>
      </p:pic>
      <p:pic>
        <p:nvPicPr>
          <p:cNvPr id="173" name="图片 173" descr="20YLBHX10-19.T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1365" r="-3057" b="18203"/>
          <a:stretch>
            <a:fillRect/>
          </a:stretch>
        </p:blipFill>
        <p:spPr>
          <a:xfrm>
            <a:off x="6096000" y="1924368"/>
            <a:ext cx="1642621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8" name="24frhx1860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792538" y="2169160"/>
            <a:ext cx="1794178" cy="2520000"/>
          </a:xfrm>
          <a:prstGeom prst="rect">
            <a:avLst/>
          </a:prstGeom>
        </p:spPr>
      </p:pic>
      <p:pic>
        <p:nvPicPr>
          <p:cNvPr id="7349" name="24frhx1861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096000" y="3861435"/>
            <a:ext cx="1386761" cy="2160000"/>
          </a:xfrm>
          <a:prstGeom prst="rect">
            <a:avLst/>
          </a:prstGeom>
        </p:spPr>
      </p:pic>
      <p:pic>
        <p:nvPicPr>
          <p:cNvPr id="7351" name="24frhx1863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467725" y="3088640"/>
            <a:ext cx="1885315" cy="27482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6.其他仪器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33440" y="6236970"/>
            <a:ext cx="2029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定量实验中的应用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41385" y="5679440"/>
            <a:ext cx="1929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使用范围及优点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65525" y="4902200"/>
            <a:ext cx="2012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试剂瓶的颜色选择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16380" y="5600700"/>
            <a:ext cx="1680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对温度的要求</a:t>
            </a:r>
          </a:p>
        </p:txBody>
      </p:sp>
      <p:pic>
        <p:nvPicPr>
          <p:cNvPr id="7350" name="24frhx1862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3935" y="920115"/>
            <a:ext cx="1457325" cy="13074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干燥器的使用</a:t>
            </a:r>
            <a:r>
              <a:rPr lang="en-US" altLang="zh-CN"/>
              <a:t>]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80135"/>
            <a:ext cx="10800000" cy="2836626"/>
          </a:xfrm>
          <a:prstGeom prst="rect">
            <a:avLst/>
          </a:prstGeom>
        </p:spPr>
      </p:pic>
      <p:pic>
        <p:nvPicPr>
          <p:cNvPr id="100019" name="图片 100019" descr="@@@25ce5448-dbf4-4205-8b90-fdcd896757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115" y="4115435"/>
            <a:ext cx="5793105" cy="19037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21240" y="2124075"/>
            <a:ext cx="1162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高温灼烧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5960" y="2619375"/>
            <a:ext cx="6731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冷却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95700" y="3429000"/>
            <a:ext cx="9436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AC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7" name="24frhx1838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80640" y="2219643"/>
            <a:ext cx="751234" cy="1800000"/>
          </a:xfrm>
          <a:prstGeom prst="rect">
            <a:avLst/>
          </a:prstGeom>
        </p:spPr>
      </p:pic>
      <p:pic>
        <p:nvPicPr>
          <p:cNvPr id="7328" name="24frhx1839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166995" y="2219960"/>
            <a:ext cx="1069975" cy="1710055"/>
          </a:xfrm>
          <a:prstGeom prst="rect">
            <a:avLst/>
          </a:prstGeom>
        </p:spPr>
      </p:pic>
      <p:pic>
        <p:nvPicPr>
          <p:cNvPr id="7329" name="24frhx1840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208645" y="2711450"/>
            <a:ext cx="1432560" cy="11791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224405" y="4702810"/>
            <a:ext cx="2088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hlinkClick r:id="rId13" action="ppaction://hlinksldjump"/>
              </a:rPr>
              <a:t>1.</a:t>
            </a:r>
            <a:r>
              <a:rPr lang="zh-CN" altLang="en-US" sz="2000">
                <a:hlinkClick r:id="rId13" action="ppaction://hlinksldjump"/>
              </a:rPr>
              <a:t>加热液体</a:t>
            </a:r>
            <a:endParaRPr lang="zh-CN" altLang="en-US" sz="2000"/>
          </a:p>
          <a:p>
            <a:r>
              <a:rPr lang="en-US" altLang="zh-CN" sz="2000">
                <a:hlinkClick r:id="rId14" action="ppaction://hlinksldjump"/>
              </a:rPr>
              <a:t>2.</a:t>
            </a:r>
            <a:r>
              <a:rPr lang="zh-CN" altLang="en-US" sz="2000">
                <a:hlinkClick r:id="rId14" action="ppaction://hlinksldjump"/>
              </a:rPr>
              <a:t>加热固体</a:t>
            </a:r>
            <a:endParaRPr lang="zh-CN" altLang="en-US" sz="2000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051425" y="4702810"/>
            <a:ext cx="20885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1.</a:t>
            </a:r>
            <a:r>
              <a:rPr lang="zh-CN" altLang="en-US" sz="2000"/>
              <a:t>用途</a:t>
            </a:r>
          </a:p>
          <a:p>
            <a:r>
              <a:rPr lang="en-US" altLang="zh-CN" sz="2000">
                <a:hlinkClick r:id="rId15" action="ppaction://hlinksldjump"/>
              </a:rPr>
              <a:t>2.</a:t>
            </a:r>
            <a:r>
              <a:rPr lang="zh-CN" altLang="en-US" sz="2000">
                <a:hlinkClick r:id="rId15" action="ppaction://hlinksldjump"/>
              </a:rPr>
              <a:t>使用规范</a:t>
            </a:r>
            <a:endParaRPr lang="zh-CN" altLang="en-US" sz="2000"/>
          </a:p>
          <a:p>
            <a:r>
              <a:rPr lang="en-US" altLang="zh-CN" sz="2000"/>
              <a:t>3.</a:t>
            </a:r>
            <a:r>
              <a:rPr lang="zh-CN" altLang="en-US" sz="2000"/>
              <a:t>碱性物质</a:t>
            </a: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8326120" y="4702810"/>
            <a:ext cx="2088515" cy="699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1.</a:t>
            </a:r>
            <a:r>
              <a:rPr lang="zh-CN" altLang="en-US" sz="2000">
                <a:solidFill>
                  <a:schemeClr val="tx1"/>
                </a:solidFill>
              </a:rPr>
              <a:t>用途</a:t>
            </a:r>
          </a:p>
          <a:p>
            <a:r>
              <a:rPr lang="en-US" altLang="zh-CN" sz="2000">
                <a:solidFill>
                  <a:schemeClr val="tx1"/>
                </a:solidFill>
                <a:hlinkClick r:id="rId16" action="ppaction://hlinksldjump"/>
              </a:rPr>
              <a:t>2.</a:t>
            </a:r>
            <a:r>
              <a:rPr lang="zh-CN" altLang="en-US" sz="2000">
                <a:solidFill>
                  <a:schemeClr val="tx1"/>
                </a:solidFill>
                <a:hlinkClick r:id="rId16" action="ppaction://hlinksldjump"/>
              </a:rPr>
              <a:t>使用规范</a:t>
            </a:r>
            <a:endParaRPr lang="zh-CN" altLang="en-US" sz="200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2.可加热的仪器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" name="墨迹 1"/>
              <p14:cNvContentPartPr/>
              <p14:nvPr/>
            </p14:nvContentPartPr>
            <p14:xfrm>
              <a:off x="4769640" y="1834200"/>
              <a:ext cx="6320880" cy="4232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60280" y="1824840"/>
                <a:ext cx="6339600" cy="4251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试管加热液体</a:t>
            </a:r>
            <a:r>
              <a:rPr lang="en-US" altLang="zh-CN"/>
              <a:t>]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680" y="1704975"/>
            <a:ext cx="1800000" cy="3216285"/>
          </a:xfrm>
          <a:prstGeom prst="rect">
            <a:avLst/>
          </a:prstGeom>
        </p:spPr>
      </p:pic>
      <p:pic>
        <p:nvPicPr>
          <p:cNvPr id="100041" name="图片 100041" descr="@@@573f576e-76cf-46c2-9be6-81d47e95679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103" y="2234883"/>
            <a:ext cx="1800000" cy="180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07285" y="533082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，重庆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43425" y="4405630"/>
            <a:ext cx="28581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altLang="zh-CN" sz="2000" b="1"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．加热试管中的液体</a:t>
            </a:r>
          </a:p>
        </p:txBody>
      </p:sp>
      <p:pic>
        <p:nvPicPr>
          <p:cNvPr id="100071" name="图片 100071" descr="@@@b8b8b75883164ca8aefaa6f6dcf71e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635" y="2472055"/>
            <a:ext cx="1623529" cy="180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43500" y="533082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，山东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89595" y="4405630"/>
            <a:ext cx="28581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altLang="zh-CN" sz="2000" b="1"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．溶液加热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33715" y="538035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，湖南</a:t>
            </a:r>
          </a:p>
        </p:txBody>
      </p:sp>
      <p:sp>
        <p:nvSpPr>
          <p:cNvPr id="9" name="动作按钮: 后退或前一项 8">
            <a:hlinkClick r:id="" action="ppaction://hlinkshowjump?jump=lastslideviewed"/>
          </p:cNvPr>
          <p:cNvSpPr/>
          <p:nvPr/>
        </p:nvSpPr>
        <p:spPr>
          <a:xfrm>
            <a:off x="10254615" y="6167120"/>
            <a:ext cx="447040" cy="40957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墨迹 9"/>
              <p14:cNvContentPartPr/>
              <p14:nvPr/>
            </p14:nvContentPartPr>
            <p14:xfrm>
              <a:off x="2132280" y="2413080"/>
              <a:ext cx="7920000" cy="2737440"/>
            </p14:xfrm>
          </p:contentPart>
        </mc:Choice>
        <mc:Fallback>
          <p:pic>
            <p:nvPicPr>
              <p:cNvPr id="10" name="墨迹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2920" y="2403720"/>
                <a:ext cx="7938720" cy="2756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zh-CN" dirty="0">
                <a:sym typeface="+mn-ea"/>
              </a:rPr>
              <a:t>[</a:t>
            </a:r>
            <a:r>
              <a:rPr lang="zh-CN" altLang="en-US" dirty="0">
                <a:sym typeface="+mn-ea"/>
              </a:rPr>
              <a:t>试管加热固体</a:t>
            </a:r>
            <a:r>
              <a:rPr lang="en-US" altLang="zh-CN" dirty="0">
                <a:sym typeface="+mn-ea"/>
              </a:rPr>
              <a:t>]</a:t>
            </a:r>
          </a:p>
        </p:txBody>
      </p:sp>
      <p:pic>
        <p:nvPicPr>
          <p:cNvPr id="100007" name="图片 100007" descr="@@@8c96dc29-dec9-4d98-bdfe-46eb10feb9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00" y="1715135"/>
            <a:ext cx="3001010" cy="2525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27295" y="540766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，广西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44085" y="4516755"/>
            <a:ext cx="2967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C 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加热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NaHCO</a:t>
            </a:r>
            <a:r>
              <a:rPr lang="en-US" altLang="zh-CN" sz="2000" b="1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固体</a:t>
            </a:r>
          </a:p>
        </p:txBody>
      </p:sp>
      <p:sp>
        <p:nvSpPr>
          <p:cNvPr id="7" name="动作按钮: 后退或前一项 6">
            <a:hlinkClick r:id="" action="ppaction://hlinkshowjump?jump=lastslideviewed"/>
          </p:cNvPr>
          <p:cNvSpPr/>
          <p:nvPr/>
        </p:nvSpPr>
        <p:spPr>
          <a:xfrm>
            <a:off x="10215880" y="5619750"/>
            <a:ext cx="756285" cy="516890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4340160" y="2446920"/>
              <a:ext cx="7519320" cy="24642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0800" y="2437560"/>
                <a:ext cx="7538040" cy="2482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灼烧固体</a:t>
            </a:r>
            <a:r>
              <a:rPr lang="en-US" altLang="zh-CN"/>
              <a:t>]</a:t>
            </a:r>
          </a:p>
        </p:txBody>
      </p:sp>
      <p:pic>
        <p:nvPicPr>
          <p:cNvPr id="3" name="图片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965" y="1703705"/>
            <a:ext cx="9000000" cy="3542567"/>
          </a:xfrm>
          <a:prstGeom prst="rect">
            <a:avLst/>
          </a:prstGeom>
        </p:spPr>
      </p:pic>
      <p:sp>
        <p:nvSpPr>
          <p:cNvPr id="4" name="动作按钮: 后退或前一项 3">
            <a:hlinkClick r:id="rId6" action="ppaction://hlinksldjump"/>
          </p:cNvPr>
          <p:cNvSpPr/>
          <p:nvPr/>
        </p:nvSpPr>
        <p:spPr>
          <a:xfrm>
            <a:off x="9907270" y="5619750"/>
            <a:ext cx="802640" cy="57086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4238640" y="3784320"/>
              <a:ext cx="1458720" cy="126108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29280" y="3774960"/>
                <a:ext cx="1477440" cy="1279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蒸发结晶</a:t>
            </a:r>
            <a:r>
              <a:rPr lang="en-US" altLang="zh-CN"/>
              <a:t>]</a:t>
            </a:r>
          </a:p>
        </p:txBody>
      </p:sp>
      <p:pic>
        <p:nvPicPr>
          <p:cNvPr id="100003" name="图片 100003" descr="@@@e54b5c7d-b98b-44ec-abbc-730370d0a9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45" y="2233295"/>
            <a:ext cx="2192020" cy="27451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63870" y="2328545"/>
            <a:ext cx="432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蒸发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FeCl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溶液获得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FeCl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固体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70830" y="3359785"/>
            <a:ext cx="5933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蒸发</a:t>
            </a:r>
            <a:r>
              <a:rPr lang="en-US" altLang="zh-CN" sz="2400"/>
              <a:t>Fe</a:t>
            </a:r>
            <a:r>
              <a:rPr lang="en-US" altLang="zh-CN" sz="2400" baseline="-25000"/>
              <a:t>2</a:t>
            </a:r>
            <a:r>
              <a:rPr lang="en-US" altLang="zh-CN" sz="2400"/>
              <a:t>(SO</a:t>
            </a:r>
            <a:r>
              <a:rPr lang="en-US" altLang="zh-CN" sz="2400" baseline="-25000"/>
              <a:t>4</a:t>
            </a:r>
            <a:r>
              <a:rPr lang="en-US" altLang="zh-CN" sz="2400"/>
              <a:t>)</a:t>
            </a:r>
            <a:r>
              <a:rPr lang="en-US" altLang="zh-CN" sz="2400" baseline="-25000"/>
              <a:t>3</a:t>
            </a:r>
            <a:r>
              <a:rPr lang="zh-CN" altLang="en-US" sz="2400"/>
              <a:t>溶液获得</a:t>
            </a:r>
            <a:r>
              <a:rPr lang="en-US" altLang="zh-CN" sz="2400">
                <a:sym typeface="+mn-ea"/>
              </a:rPr>
              <a:t>Fe</a:t>
            </a:r>
            <a:r>
              <a:rPr lang="en-US" altLang="zh-CN" sz="2400" baseline="-25000">
                <a:sym typeface="+mn-ea"/>
              </a:rPr>
              <a:t>2</a:t>
            </a:r>
            <a:r>
              <a:rPr lang="en-US" altLang="zh-CN" sz="2400">
                <a:sym typeface="+mn-ea"/>
              </a:rPr>
              <a:t>(SO</a:t>
            </a:r>
            <a:r>
              <a:rPr lang="en-US" altLang="zh-CN" sz="2400" baseline="-25000">
                <a:sym typeface="+mn-ea"/>
              </a:rPr>
              <a:t>4</a:t>
            </a:r>
            <a:r>
              <a:rPr lang="en-US" altLang="zh-CN" sz="2400">
                <a:sym typeface="+mn-ea"/>
              </a:rPr>
              <a:t>)</a:t>
            </a:r>
            <a:r>
              <a:rPr lang="en-US" altLang="zh-CN" sz="2400" baseline="-25000">
                <a:sym typeface="+mn-ea"/>
              </a:rPr>
              <a:t>3</a:t>
            </a:r>
            <a:r>
              <a:rPr lang="zh-CN" altLang="en-US" sz="2400"/>
              <a:t>固体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95670" y="4391025"/>
            <a:ext cx="432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全部蒸干后停止加热</a:t>
            </a:r>
          </a:p>
        </p:txBody>
      </p:sp>
      <p:sp>
        <p:nvSpPr>
          <p:cNvPr id="6" name="动作按钮: 后退或前一项 5">
            <a:hlinkClick r:id="" action="ppaction://hlinkshowjump?jump=lastslideviewed"/>
          </p:cNvPr>
          <p:cNvSpPr/>
          <p:nvPr/>
        </p:nvSpPr>
        <p:spPr>
          <a:xfrm>
            <a:off x="10115550" y="5742940"/>
            <a:ext cx="856615" cy="63309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88895" y="521462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，广西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墨迹 7"/>
              <p14:cNvContentPartPr/>
              <p14:nvPr/>
            </p14:nvContentPartPr>
            <p14:xfrm>
              <a:off x="3747600" y="2399760"/>
              <a:ext cx="2257200" cy="245484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8240" y="2390400"/>
                <a:ext cx="2275920" cy="2473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27" name="图片 100027" descr="@@@56ebbb82-2efd-4922-805a-b688a6778fd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3" y="1484630"/>
            <a:ext cx="5400000" cy="32764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7475" y="515429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，全国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[</a:t>
            </a:r>
            <a:r>
              <a:rPr lang="zh-CN" altLang="en-US"/>
              <a:t>三颈烧瓶的使用</a:t>
            </a:r>
            <a:r>
              <a:rPr lang="en-US" altLang="zh-CN"/>
              <a:t>]</a:t>
            </a:r>
          </a:p>
        </p:txBody>
      </p:sp>
      <p:sp>
        <p:nvSpPr>
          <p:cNvPr id="4" name="动作按钮: 后退或前一项 3">
            <a:hlinkClick r:id="" action="ppaction://hlinkshowjump?jump=lastslideviewed"/>
          </p:cNvPr>
          <p:cNvSpPr/>
          <p:nvPr/>
        </p:nvSpPr>
        <p:spPr>
          <a:xfrm>
            <a:off x="10305415" y="5701665"/>
            <a:ext cx="673100" cy="563880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4frhx184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09625" y="1863725"/>
            <a:ext cx="1123333" cy="1800000"/>
          </a:xfrm>
          <a:prstGeom prst="rect">
            <a:avLst/>
          </a:prstGeom>
        </p:spPr>
      </p:pic>
      <p:pic>
        <p:nvPicPr>
          <p:cNvPr id="188" name="图片 188" descr="20YLBHX10-4.T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075" y="2024380"/>
            <a:ext cx="1047115" cy="140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图片 192" descr="21HXSD-1压高.T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7" t="13873" r="42233" b="11561"/>
          <a:stretch>
            <a:fillRect/>
          </a:stretch>
        </p:blipFill>
        <p:spPr>
          <a:xfrm>
            <a:off x="7288530" y="1724660"/>
            <a:ext cx="138434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3" name="24frhx1844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797810" y="1863725"/>
            <a:ext cx="1336052" cy="1800000"/>
          </a:xfrm>
          <a:prstGeom prst="rect">
            <a:avLst/>
          </a:prstGeom>
        </p:spPr>
      </p:pic>
      <p:pic>
        <p:nvPicPr>
          <p:cNvPr id="185" name="图片 185" descr="20YLBHX10-7.T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8183" y="1988185"/>
            <a:ext cx="1260354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25525" y="3991610"/>
            <a:ext cx="741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稀释</a:t>
            </a:r>
          </a:p>
          <a:p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3094990" y="4095115"/>
            <a:ext cx="1127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1.</a:t>
            </a:r>
            <a:r>
              <a:rPr lang="zh-CN" altLang="en-US" sz="2000"/>
              <a:t>蒸馏</a:t>
            </a:r>
          </a:p>
          <a:p>
            <a:r>
              <a:rPr lang="en-US" altLang="zh-CN" sz="2000"/>
              <a:t>2.</a:t>
            </a:r>
            <a:r>
              <a:rPr lang="zh-CN" altLang="en-US" sz="2000"/>
              <a:t>滴定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39280" y="4041140"/>
            <a:ext cx="2900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hlinkClick r:id="rId15" action="ppaction://hlinksldjump"/>
              </a:rPr>
              <a:t>1.</a:t>
            </a:r>
            <a:r>
              <a:rPr lang="zh-CN" altLang="en-US" sz="2000">
                <a:hlinkClick r:id="rId15" action="ppaction://hlinksldjump"/>
              </a:rPr>
              <a:t>液体盛放限度</a:t>
            </a:r>
            <a:endParaRPr lang="zh-CN" altLang="en-US" sz="2000"/>
          </a:p>
          <a:p>
            <a:r>
              <a:rPr lang="en-US" altLang="zh-CN" sz="2000">
                <a:hlinkClick r:id="rId16" action="ppaction://hlinksldjump"/>
              </a:rPr>
              <a:t>2.</a:t>
            </a:r>
            <a:r>
              <a:rPr lang="zh-CN" altLang="en-US" sz="2000">
                <a:hlinkClick r:id="rId16" action="ppaction://hlinksldjump"/>
              </a:rPr>
              <a:t>温度计水银球位置</a:t>
            </a:r>
            <a:endParaRPr lang="zh-CN" altLang="en-US" sz="2000"/>
          </a:p>
        </p:txBody>
      </p:sp>
      <p:sp>
        <p:nvSpPr>
          <p:cNvPr id="7" name="标题 6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2.可加热的仪器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65&quot;:[20238617],&quot;71&quot;:[76235680137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61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861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17"/>
  <p:tag name="KSO_WM_TEMPLATE_CATEGORY" val="custom"/>
  <p:tag name="KSO_WM_TEMPLATE_MASTER_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617"/>
  <p:tag name="KSO_WM_TEMPLATE_CATEGORY" val="custom"/>
  <p:tag name="KSO_WM_SLIDE_INDEX" val="1"/>
  <p:tag name="KSO_WM_SLIDE_ID" val="custom20238617_1"/>
  <p:tag name="KSO_WM_TEMPLATE_MASTER_TYPE" val="0"/>
  <p:tag name="KSO_WM_SLIDE_LAYOUT" val="a_b_f"/>
  <p:tag name="KSO_WM_SLIDE_LAYOUT_CNT" val="1_1_1"/>
  <p:tag name="KSO_WM_SLIDE_THEME_ID" val="3402577"/>
  <p:tag name="KSO_WM_SLIDE_THEME_NAME" val="简约风通用箭头职场办公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17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ISCONTENTSTITLE" val="0"/>
  <p:tag name="KSO_WM_UNIT_VALUE" val="10"/>
  <p:tag name="KSO_WM_UNIT_PRESET_TEXT" val="单击此处添加文档标题"/>
  <p:tag name="KSO_WM_UNIT_TEXT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8617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ISCONTENTSTITLE" val="0"/>
  <p:tag name="KSO_WM_UNIT_VALUE" val="19"/>
  <p:tag name="KSO_WM_UNIT_PRESET_TEXT" val="WPS,a click to unlimited possibilities"/>
  <p:tag name="KSO_WM_UNIT_TEXT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617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TEXT_LAYER_COUNT" val="1"/>
  <p:tag name="KSO_WM_UNIT_VALUE" val="22"/>
  <p:tag name="KSO_WM_UNIT_PRESET_TEXT_INDEX" val="-1"/>
  <p:tag name="KSO_WM_UNIT_PRESET_TEXT_LEN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4"/>
  <p:tag name="KSO_WM_UNIT_TYPE" val="f"/>
  <p:tag name="KSO_WM_UNIT_SUBTYPE" val="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1_1"/>
  <p:tag name="KSO_WM_UNIT_TYPE" val="l_h_j"/>
  <p:tag name="KSO_WM_TEMPLATE_CATEGORY" val="diagram"/>
  <p:tag name="KSO_WM_TEMPLATE_INDEX" val="19882022"/>
  <p:tag name="KSO_WM_UNIT_ID" val="diagram19882022*l_h_j*1_1_1"/>
  <p:tag name="KSO_WM_DIAGRAM_GROUP_CODE" val="l1-1"/>
  <p:tag name="KSO_WM_TAG_VERSION" val="2.0"/>
  <p:tag name="KSO_WM_BEAUTIFY_FLAG" val="#wm#"/>
  <p:tag name="KSO_WM_DIAGRAM_VIRTUALLY_FRAME" val="{&quot;height&quot;:275.42496062992126,&quot;left&quot;:175.15,&quot;top&quot;:174.77503937007873,&quot;width&quot;:644.9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2_1"/>
  <p:tag name="KSO_WM_UNIT_TYPE" val="l_h_j"/>
  <p:tag name="KSO_WM_TEMPLATE_CATEGORY" val="diagram"/>
  <p:tag name="KSO_WM_TEMPLATE_INDEX" val="19882022"/>
  <p:tag name="KSO_WM_UNIT_ID" val="diagram19882022*l_h_j*1_2_1"/>
  <p:tag name="KSO_WM_DIAGRAM_GROUP_CODE" val="l1-1"/>
  <p:tag name="KSO_WM_TAG_VERSION" val="2.0"/>
  <p:tag name="KSO_WM_BEAUTIFY_FLAG" val="#wm#"/>
  <p:tag name="KSO_WM_DIAGRAM_VIRTUALLY_FRAME" val="{&quot;height&quot;:275.42496062992126,&quot;left&quot;:175.15,&quot;top&quot;:174.77503937007873,&quot;width&quot;:644.9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3_1"/>
  <p:tag name="KSO_WM_UNIT_TYPE" val="l_h_j"/>
  <p:tag name="KSO_WM_TEMPLATE_CATEGORY" val="diagram"/>
  <p:tag name="KSO_WM_TEMPLATE_INDEX" val="19882022"/>
  <p:tag name="KSO_WM_UNIT_ID" val="diagram19882022*l_h_j*1_3_1"/>
  <p:tag name="KSO_WM_DIAGRAM_GROUP_CODE" val="l1-1"/>
  <p:tag name="KSO_WM_TAG_VERSION" val="2.0"/>
  <p:tag name="KSO_WM_BEAUTIFY_FLAG" val="#wm#"/>
  <p:tag name="KSO_WM_DIAGRAM_VIRTUALLY_FRAME" val="{&quot;height&quot;:275.42496062992126,&quot;left&quot;:175.15,&quot;top&quot;:174.77503937007873,&quot;width&quot;:644.9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TEMPLATE_CATEGORY" val="diagram"/>
  <p:tag name="KSO_WM_TEMPLATE_INDEX" val="19882022"/>
  <p:tag name="KSO_WM_UNIT_ID" val="diagram19882022*l_h_f*1_1_3"/>
  <p:tag name="KSO_WM_DIAGRAM_GROUP_CODE" val="l1-1"/>
  <p:tag name="KSO_WM_TAG_VERSION" val="2.0"/>
  <p:tag name="KSO_WM_DIAGRAM_VIRTUALLY_FRAME" val="{&quot;height&quot;:275.42496062992126,&quot;left&quot;:175.15,&quot;top&quot;:174.77503937007873,&quot;width&quot;:644.9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TEMPLATE_CATEGORY" val="diagram"/>
  <p:tag name="KSO_WM_TEMPLATE_INDEX" val="19882022"/>
  <p:tag name="KSO_WM_UNIT_ID" val="diagram19882022*l_h_f*1_2_4"/>
  <p:tag name="KSO_WM_DIAGRAM_GROUP_CODE" val="l1-1"/>
  <p:tag name="KSO_WM_TAG_VERSION" val="2.0"/>
  <p:tag name="KSO_WM_DIAGRAM_VIRTUALLY_FRAME" val="{&quot;height&quot;:275.42496062992126,&quot;left&quot;:175.15,&quot;top&quot;:174.77503937007873,&quot;width&quot;:644.9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TEMPLATE_CATEGORY" val="diagram"/>
  <p:tag name="KSO_WM_TEMPLATE_INDEX" val="19882022"/>
  <p:tag name="KSO_WM_UNIT_ID" val="diagram19882022*l_h_f*1_3_3"/>
  <p:tag name="KSO_WM_DIAGRAM_GROUP_CODE" val="l1-1"/>
  <p:tag name="KSO_WM_TAG_VERSION" val="2.0"/>
  <p:tag name="KSO_WM_DIAGRAM_VIRTUALLY_FRAME" val="{&quot;height&quot;:275.42496062992126,&quot;left&quot;:175.15,&quot;top&quot;:174.77503937007873,&quot;width&quot;:644.9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SLIDE_ID" val="custom2023861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2"/>
  <p:tag name="KSO_WM_UNIT_TYPE" val="j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j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j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j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j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j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j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j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" val="2.可加热的仪器&#10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1"/>
  <p:tag name="KSO_WM_UNIT_TYPE" val="j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j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j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j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" val="3.常用计量仪器&#10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" val="4.分离提纯仪器&#10;&#10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j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j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j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" val="5.夹持仪器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">
      <a:dk1>
        <a:srgbClr val="000000"/>
      </a:dk1>
      <a:lt1>
        <a:srgbClr val="FFFFFF"/>
      </a:lt1>
      <a:dk2>
        <a:srgbClr val="302F16"/>
      </a:dk2>
      <a:lt2>
        <a:srgbClr val="FBFBF6"/>
      </a:lt2>
      <a:accent1>
        <a:srgbClr val="679A71"/>
      </a:accent1>
      <a:accent2>
        <a:srgbClr val="A6BB80"/>
      </a:accent2>
      <a:accent3>
        <a:srgbClr val="B8B163"/>
      </a:accent3>
      <a:accent4>
        <a:srgbClr val="46A6A4"/>
      </a:accent4>
      <a:accent5>
        <a:srgbClr val="D2DA54"/>
      </a:accent5>
      <a:accent6>
        <a:srgbClr val="6661A5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简约风通用箭头职场办公">
  <a:themeElements>
    <a:clrScheme name="">
      <a:dk1>
        <a:srgbClr val="000000"/>
      </a:dk1>
      <a:lt1>
        <a:srgbClr val="FFFFFF"/>
      </a:lt1>
      <a:dk2>
        <a:srgbClr val="331616"/>
      </a:dk2>
      <a:lt2>
        <a:srgbClr val="FFFFFF"/>
      </a:lt2>
      <a:accent1>
        <a:srgbClr val="823938"/>
      </a:accent1>
      <a:accent2>
        <a:srgbClr val="475A91"/>
      </a:accent2>
      <a:accent3>
        <a:srgbClr val="738098"/>
      </a:accent3>
      <a:accent4>
        <a:srgbClr val="B0D0CA"/>
      </a:accent4>
      <a:accent5>
        <a:srgbClr val="90AEBA"/>
      </a:accent5>
      <a:accent6>
        <a:srgbClr val="4C8E95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477</Words>
  <Application>Microsoft Office PowerPoint</Application>
  <PresentationFormat>宽屏</PresentationFormat>
  <Paragraphs>89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宋体</vt:lpstr>
      <vt:lpstr>微软雅黑</vt:lpstr>
      <vt:lpstr>Arial</vt:lpstr>
      <vt:lpstr>Times New Roman</vt:lpstr>
      <vt:lpstr>Wingdings</vt:lpstr>
      <vt:lpstr>WPS</vt:lpstr>
      <vt:lpstr>1_WPS</vt:lpstr>
      <vt:lpstr>1_简约风通用箭头职场办公</vt:lpstr>
      <vt:lpstr>化学实验基础（一）</vt:lpstr>
      <vt:lpstr>常用仪器的识别与使用</vt:lpstr>
      <vt:lpstr>2.可加热的仪器</vt:lpstr>
      <vt:lpstr>[试管加热液体]</vt:lpstr>
      <vt:lpstr>[试管加热固体]</vt:lpstr>
      <vt:lpstr>[灼烧固体]</vt:lpstr>
      <vt:lpstr>[蒸发结晶]</vt:lpstr>
      <vt:lpstr>PowerPoint 演示文稿</vt:lpstr>
      <vt:lpstr>PowerPoint 演示文稿</vt:lpstr>
      <vt:lpstr>PowerPoint 演示文稿</vt:lpstr>
      <vt:lpstr>3.常用计量仪器</vt:lpstr>
      <vt:lpstr>[溶液的配制]</vt:lpstr>
      <vt:lpstr>PowerPoint 演示文稿</vt:lpstr>
      <vt:lpstr>PowerPoint 演示文稿</vt:lpstr>
      <vt:lpstr>PowerPoint 演示文稿</vt:lpstr>
      <vt:lpstr>PowerPoint 演示文稿</vt:lpstr>
      <vt:lpstr>[滴定操作]</vt:lpstr>
      <vt:lpstr>PowerPoint 演示文稿</vt:lpstr>
      <vt:lpstr>4.分离提纯仪器</vt:lpstr>
      <vt:lpstr>[冷凝管的选择]</vt:lpstr>
      <vt:lpstr>5.夹持仪器</vt:lpstr>
      <vt:lpstr>6.其他仪器</vt:lpstr>
      <vt:lpstr>[干燥器的使用]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163</cp:revision>
  <dcterms:created xsi:type="dcterms:W3CDTF">2019-06-19T02:08:00Z</dcterms:created>
  <dcterms:modified xsi:type="dcterms:W3CDTF">2025-11-18T02:16:39Z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9C3C4BD22D04481CA4489356BCC5AF9F_13</vt:lpwstr>
  </property>
</Properties>
</file>