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8" r:id="rId10"/>
    <p:sldId id="287" r:id="rId11"/>
    <p:sldId id="286" r:id="rId12"/>
    <p:sldId id="285" r:id="rId13"/>
    <p:sldId id="284" r:id="rId14"/>
    <p:sldId id="273" r:id="rId15"/>
    <p:sldId id="274" r:id="rId16"/>
    <p:sldId id="275" r:id="rId17"/>
    <p:sldId id="277" r:id="rId18"/>
    <p:sldId id="276" r:id="rId19"/>
    <p:sldId id="278" r:id="rId20"/>
    <p:sldId id="289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942" y="3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2025/12/1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image" Target="../media/image26.pn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5" Type="http://schemas.openxmlformats.org/officeDocument/2006/relationships/image" Target="../media/image33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4140" y="608330"/>
            <a:ext cx="11741150" cy="49777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819150"/>
            <a:ext cx="6433820" cy="41649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4020" y="1137285"/>
            <a:ext cx="5316220" cy="30664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108200"/>
            <a:ext cx="11596370" cy="16884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" y="1494155"/>
            <a:ext cx="882650" cy="10483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9925" y="0"/>
            <a:ext cx="8764905" cy="34156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2100" y="3324225"/>
            <a:ext cx="8323580" cy="34150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" y="1917700"/>
            <a:ext cx="1316355" cy="23488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700" y="793115"/>
            <a:ext cx="6971665" cy="35877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6950" y="2781300"/>
            <a:ext cx="4742180" cy="40767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61290" y="761365"/>
            <a:ext cx="12150725" cy="44634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70" y="1003300"/>
            <a:ext cx="11529060" cy="36957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820" y="765175"/>
            <a:ext cx="9992360" cy="21393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25" y="784225"/>
            <a:ext cx="10974705" cy="39554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650" y="222250"/>
            <a:ext cx="10008235" cy="56381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946150"/>
            <a:ext cx="5743575" cy="34029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6405" y="4084955"/>
            <a:ext cx="8759825" cy="27730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0" y="98425"/>
            <a:ext cx="9479915" cy="4514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2975" y="4533900"/>
            <a:ext cx="6127750" cy="21856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27965" y="608330"/>
            <a:ext cx="11736070" cy="50730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75" y="127000"/>
            <a:ext cx="3742055" cy="17773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75" y="1612900"/>
            <a:ext cx="11199495" cy="3238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" y="406400"/>
            <a:ext cx="10890885" cy="3022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575" y="387350"/>
            <a:ext cx="5580380" cy="42087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8975" y="4972050"/>
            <a:ext cx="7811135" cy="13843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" y="485775"/>
            <a:ext cx="5287010" cy="4337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1591310"/>
            <a:ext cx="6600190" cy="36760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25" y="438150"/>
            <a:ext cx="10146030" cy="3949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3100" y="4387850"/>
            <a:ext cx="5783580" cy="24352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45" y="104775"/>
            <a:ext cx="11345545" cy="3613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450" y="3273425"/>
            <a:ext cx="6527165" cy="34836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374650"/>
            <a:ext cx="7715250" cy="38169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311650"/>
            <a:ext cx="6057265" cy="21126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4" baseType="lpstr">
      <vt:lpstr>微软雅黑</vt:lpstr>
      <vt:lpstr>Arial</vt:lpstr>
      <vt:lpstr>Wingdings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seewo</dc:creator>
  <cp:lastModifiedBy>³He</cp:lastModifiedBy>
  <cp:revision>161</cp:revision>
  <dcterms:created xsi:type="dcterms:W3CDTF">2019-06-19T02:08:00Z</dcterms:created>
  <dcterms:modified xsi:type="dcterms:W3CDTF">2025-12-01T08:35:32Z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06E969757BEC4A99BE021CCCD5A8A83F_11</vt:lpwstr>
  </property>
</Properties>
</file>