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notesSlides/notesSlide2.xml" ContentType="application/vnd.openxmlformats-officedocument.presentationml.notesSlide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41" r:id="rId2"/>
    <p:sldId id="510" r:id="rId3"/>
    <p:sldId id="650" r:id="rId4"/>
    <p:sldId id="648" r:id="rId5"/>
    <p:sldId id="651" r:id="rId6"/>
    <p:sldId id="343" r:id="rId7"/>
    <p:sldId id="595" r:id="rId8"/>
    <p:sldId id="594" r:id="rId9"/>
    <p:sldId id="387" r:id="rId10"/>
    <p:sldId id="388" r:id="rId11"/>
    <p:sldId id="500" r:id="rId12"/>
    <p:sldId id="569" r:id="rId13"/>
    <p:sldId id="570" r:id="rId14"/>
    <p:sldId id="571" r:id="rId15"/>
    <p:sldId id="573" r:id="rId16"/>
    <p:sldId id="501" r:id="rId17"/>
    <p:sldId id="574" r:id="rId18"/>
    <p:sldId id="697" r:id="rId19"/>
    <p:sldId id="576" r:id="rId20"/>
    <p:sldId id="516" r:id="rId21"/>
    <p:sldId id="517" r:id="rId22"/>
    <p:sldId id="518" r:id="rId23"/>
    <p:sldId id="511" r:id="rId24"/>
    <p:sldId id="504" r:id="rId25"/>
    <p:sldId id="562" r:id="rId26"/>
    <p:sldId id="563" r:id="rId27"/>
    <p:sldId id="565" r:id="rId28"/>
    <p:sldId id="564" r:id="rId29"/>
    <p:sldId id="566" r:id="rId30"/>
    <p:sldId id="698" r:id="rId31"/>
    <p:sldId id="521" r:id="rId32"/>
    <p:sldId id="520" r:id="rId33"/>
    <p:sldId id="525" r:id="rId34"/>
    <p:sldId id="506" r:id="rId35"/>
    <p:sldId id="592" r:id="rId36"/>
    <p:sldId id="513" r:id="rId37"/>
    <p:sldId id="654" r:id="rId38"/>
    <p:sldId id="514" r:id="rId39"/>
    <p:sldId id="515" r:id="rId40"/>
    <p:sldId id="655" r:id="rId41"/>
    <p:sldId id="656" r:id="rId42"/>
    <p:sldId id="512" r:id="rId43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E79"/>
    <a:srgbClr val="2F5597"/>
    <a:srgbClr val="1F4E79"/>
    <a:srgbClr val="2E75B6"/>
    <a:srgbClr val="70AD47"/>
    <a:srgbClr val="548235"/>
    <a:srgbClr val="385723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84854" autoAdjust="0"/>
  </p:normalViewPr>
  <p:slideViewPr>
    <p:cSldViewPr showGuides="1">
      <p:cViewPr varScale="1">
        <p:scale>
          <a:sx n="37" d="100"/>
          <a:sy n="37" d="100"/>
        </p:scale>
        <p:origin x="354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856" y="-90"/>
      </p:cViewPr>
      <p:guideLst/>
    </p:cSldViewPr>
  </p:notesViewPr>
  <p:gridSpacing cx="144001" cy="144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00445-E839-4BDF-8DF2-D8143818C84A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11EFD-9855-4AE3-A504-77F50F4EB6D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05:51"/>
    </inkml:context>
    <inkml:brush xml:id="br0">
      <inkml:brushProperty name="width" value="0.06132" units="cm"/>
      <inkml:brushProperty name="height" value="0.06132" units="cm"/>
      <inkml:brushProperty name="color" value="#F2395B"/>
    </inkml:brush>
  </inkml:definitions>
  <inkml:trace contextRef="#ctx0" brushRef="#br0">28326 19570 358,'-19'-8'0,"-5"-1"0,-6-1 0,-7-1 0,2 0 1,8 2 3,7 3 2,8 1 2,5 0 2,-1 0 1,0-1 1,0-2 1,4 4 3,8 6 7,8 8 4,7 6 6,5 2 0,1-1-6,1-2-7,1-3-6,1-2-3,-1-3-2,0-2-2,1-4 0,-1-1-1,-1 0-1,-1 0 0,-1 0 0,0 0-1,1 0 0,1 0-1,1 0-1,0 0 1,-1 2-1,-1 1 0,-1 0 0,0 1 0,1 0 1,1 0-1,1 0 1,1-1-1,0-1 0,2 0-1,1-2 0,1 0-1,1 0 1,1 0-1,0 0 0,1 0-1,-1 0 1,-1 0 1,-1 0-1,-2 0 0,0 0 0,-1 0 0,-1 0-1,0 1 1,1 2-1,1 2 1,1 2 1,0 1-1,-2 0 2,0 0 0,-1 0 1,-1-2 0,-3-1 0,-1-2-1,-2-2 1,-2-1 0,1 0 0,-1 0 1,1 0 0,-1 0 1,1 0-1,0 0-1,-1 0-1,1 0 0,1-2 0,1 0 0,1-2 1,1 0-2,0-2 0,-1 0-1,1-1-1,-1-1-1,1 2 1,-1 1 0,1 0 0,-1 2 0,1 0 1,-1 2-1,1 0 1,-2 1 0,-1 0 2,-3 0 1,-1 0 1,-1 1 1,-1 2 0,1 2 0,0 2-1,-1 1 1,1 0 0,0 0 0,-1 0 1,1-1 0,0-1 1,-1-1-1,1 0 1,0-1-1,1 0-1,2 0 0,0 0-2,1 0-2,1 0-1,1-1-1,1 1-3,1-1 0,1-1-1,1 0 0,1-2-1,1-1 0,1-2 0,0-1-1,2-2-1,1-3 1,-1 0 0,0-2 1,1 0-1,-2 0 1,-2 1 0,-1 0 0,-2 2 0,-3 1 1,0 0 2,-1 2 0,0 1 2,-1 1 2,1 3 1,1 4 2,1 2 1,0 3 2,-1 2 1,-1 2 2,-1 2 1,0 0 1,-1 1-2,1 0-1,0-2-1,1 1-1,2-1 0,4 0 0,3-2 0,3-2 0,1-2-3,2-4 0,3-2-2,0-2-1,0 0 0,0 0 0,0 0 1,1-3-2,-1-2 0,0-5-1,0-4-1,0-1 0,-2 1-3,0 1 0,-1 1-2,-2 1 0,-1 1 2,0 0 0,-1 2 2,-1 2 1,-1 2 1,-1 4 3,-1 2 1,-1 3 1,1 2 1,-1 2 0,1 2 0,1 0 1,4 0 1,4 1 0,5 0 0,1-2 1,0-1-1,0-2-1,0-2 1,1-2-2,2 0 1,2-2-1,2 0-1,3-3 0,2-4-3,3-4-1,4-3-2,0-5 0,1-1-1,0-4 0,-1-3-1,0-2 0,0-1-2,-2 0-2,-1-2-1,-2 3-1,-4 6 0,-4 5 2,-4 6 1,-4 5 2,-3 2 3,-5 4 3,-4 3 4,-1 3 1,1 5 3,1 5 0,1 5 2,0 3 0,1 0 1,-1 2-1,0 1-1,2 0 1,1-3-1,2-1 0,2-3-1,1-2 0,1-1-3,-1-3-1,0-1-2,2-3-2,2-4-4,4-4-3,2-4-2,2-5-2,0-4 1,0-5 0,0-5 2,-1-3-1,0-2-2,-2-3-2,0-1-1,-2 0 0,-4 3 3,-2 3 1,-3 4 3,-4 2 2,-2 5 0,-3 3 2,-3 4 1,-3 4 0,-3 2 2,-3 3 0,-2 4 0,-3 2 1,1 1 0,0 3-1,0 2-1,0 0 2,1 0 4,1 1 3,2 0 4,0-1 0,1-1-1,1-1-1,1 0-1,2-3-3,3-3-2,3-2-3,3-4-2,2-1-2,-1-2 0,0 0 0,1-2 0,-2-1-1,-2-2-2,-1-1-2,-3-3-2,-1 0-3,-3 2-1,-1 2-3,-2 3-3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5"/>
    </inkml:context>
    <inkml:brush xml:id="br0">
      <inkml:brushProperty name="width" value="0.05581" units="cm"/>
      <inkml:brushProperty name="height" value="0.05581" units="cm"/>
    </inkml:brush>
  </inkml:definitions>
  <inkml:trace contextRef="#ctx0" brushRef="#br0">10200 4439 394,'16'-5'171,"1"6"-37,1 6-37,1 6-36,2 3-22,3 3-6,3 1-5,3 3-6,3 1-8,3 1-7,2 0-10,4 2-7,3 1-12,2-1-14,3 0-14,4 1-14,-2-4-1,-5-4 10,-4-4 12,-5-6 10,-6-3 2,-4-2-6,-4-3-6,-6 0-7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17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18927 41803 499,'-6'-8'3,"2"2"22,4 1 21,3 0 22,1 2 4,3 0-12,2 2-13,2 1-12,0-1-9,1-1-5,0 0-5,0-1-4,0-1-3,1 2-3,1 0-2,2 2-2,0 0-1,1 0 0,1 0-1,1 0-1,2-1 1,1 0 1,3-2 0,1 0 1,2-2 1,3 0 1,1-1 0,3-1 1,0 0 0,0 2 0,0 2-1,1 2-1,-1 1-1,0-2 0,0-1 0,1 0-1,-1-1-1,2 1 1,1-2 0,0 2-1,2-2 1,1-2-1,0-2 0,2-1 1,1-1-2,0 2 0,2 2 0,0 2-1,0 1 0,-4 1 0,-2-1 0,-3 0 0,-3 0 1,0 2 0,-1 0 0,-1 2 0,-1 0 1,1 2-1,-1 0 1,0 2 0,0 0 0,-1 0-1,-1-1 0,-1 1-1,0 0 0,1-2-1,0 0 0,2-2-1,1 0-1,-1 0 0,0 0-1,1 0 0,-1 0 0,2 0 0,1 0 1,1 0 1,-1 0 0,0-2-1,-1 0 1,-1-2 0,-1 1 0,-1 0 1,-2 2 1,1 1 0,-2 0 1,2 0-1,1 0 1,1 0 1,1 0-1,1 0 1,1 0 1,0 0 0,1-1 0,-1-1 1,-1 0-1,-2-1 0,2-1-1,1 2-1,2 0-1,3 2-2,-2 0 1,0 2-1,-3 0 2,-1 2 0,-2-1 0,2-1-3,1 0-1,1-1-2,0-1-2,2 0 1,1 0-1,1 0 0,0 0 0,2 0 0,0 0 0,2 0 0,0-1-1,0-1-2,0 0-2,0-1-1,-1-1-2,-1 2-1,-3 0 0,-2 2-1,-4 0-1,-7 0 1,-7 0 0,-7 0 1,-3 0-2,0 0-3,0 0-2,0 0-3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5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83624 54311 550,'-2'-13'133,"0"8"-29,-3 7-30,-2 6-30,-2 6-17,-4 5-4,-2 5-6,-3 5-3,-2 3-6,-3 2-3,-1 3-4,-2 1-5,-2 1-3,1 0-2,-1 0-1,1 0-3,1-2-4,3-4-7,3-3-7,3-5-6,3-4-7,2-3-8,4-4-7,3-4-7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6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83559 54427 553,'-14'0'5,"3"-2"11,2 0 10,4-1 10,3 0 6,4 3 1,4 4 0,4 2 1,2 4-2,1 6-5,1 4-4,1 5-4,1 2-7,2 2-6,0 1-6,1 1-8,-1-1-3,-1 0-4,-3-1-2,-1-1-3,-2 0-6,-1 2-10,0 2-10,-2 3-10,-1-4-7,-2-6-4,-3-7-4,0-6-3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6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85223 54000 545,'-8'18'138,"-2"3"-30,0 4-32,-1 5-31,-3 2-18,-2 0-5,-3 2-6,-3 1-5,-1 0-4,1 0-3,1 0-3,1 1-4,2-3-2,1-4-4,2-3-3,3-5-4,7-4 1,15-6 4,15-6 6,15-6 4,6-4 2,-2 0-2,-2-2-1,-2 0-2,-2 0-3,-3 2-6,-4 3-4,-2 1-6,-3 1-3,-5 0 0,-3 0-2,-4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6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85819 54245 479,'-8'-14'2,"0"3"4,0 3 4,0 2 4,1 2 6,1-2 6,0 0 8,2-1 7,0 1 1,0 4-6,0 4-6,0 4-5,0 4-1,1 7 1,-1 6 3,0 5 1,0 7 0,0 6-4,0 8-3,0 6-3,-1 4-5,-2 2-3,-1 0-5,-3 1-3,-1 2-11,0 5-14,1 3-14,-1 5-15,1 0-7,2-2 3,2-1 3,3-3 2,0-7 2,2-14 2,0-14 1,2-13 3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7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86659 54078 606,'0'-15'0,"0"3"0,0 1 0,0 2 0,1 2 6,1 0 13,3 2 11,2 1 13,1 0 4,2 2-5,0 0-5,1 2-5,1 0-4,0 0-4,-1 0-4,1 0-4,-1 1-4,-2 4-4,-3 2-4,-1 3-5,-1 4-2,-2 4 0,0 3 0,-2 4 0,-2 2 1,-4 1-2,-4-1 0,-3 0-1,-3-1-1,-1-3-4,-2-3-4,1-3-3,0-3 0,2-1 4,4-2 4,3-2 4,6-3 7,10-4 11,9-4 12,11-4 10,4-2 0,-2 0-12,0 1-11,-1-1-13,-2 0-9,-3 2-9,-3 1-7,-3 0-9,-3 2-8,-1 2-9,-2 2-9,-2 2-9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7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86170 52896 639,'-12'0'44,"10"0"1,8 0 0,10 0 0,3-1-2,1 0-6,-1-2-7,1 0-5,0-1-6,3 0-5,1 1-5,3-1-4,0 0-6,0 0-5,1 0-4,-1 1-6,-1-1-4,-1 2-5,-3 0-4,-1 2-6,-3 1-3,-1 2-4,-2 2-4,-3 1-3,-1 1 2,-2-1 7,-2 0 9,-2-2 8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0"/>
    </inkml:context>
    <inkml:brush xml:id="br0">
      <inkml:brushProperty name="width" value="0.04234" units="cm"/>
      <inkml:brushProperty name="height" value="0.04234" units="cm"/>
      <inkml:brushProperty name="color" value="#00BFF3"/>
    </inkml:brush>
  </inkml:definitions>
  <inkml:trace contextRef="#ctx0" brushRef="#br0">89989 52290 519,'-5'-14'9,"6"1"17,6 2 17,6 2 18,3 2 3,1 1-12,1 0-10,1 2-12,0 1-9,-3 0-7,-1 2-8,-2 0-7,-2 0-2,1-2 5,0-2 3,0-1 4,1-2 2,5 0-3,3 0 0,5 1-3,-1 0-1,-3 2 0,-5 2-1,-3 2 0,-2 2-1,0 2 0,-1 2-1,1 2 0,-1 1-1,-1 3 2,0 2 1,-2 1 0,-1 1 1,0-1 0,-2-1 0,0 0 0,-1-1 0,1 1 0,2 1 0,0 1 0,1 0-1,0-3 0,0-1-1,-1-2-1,3-2-2,2-2-3,3-3-2,3 0-4,2-2-1,-1 0-1,1 0-1,-1 0-2,0-2-2,-1 0-5,0-3-5,-2-2-3,-1 0-5,-1 0-2,-1 2-2,0 1-3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0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90016 53556 490,'-12'-2'8,"8"-2"13,8-4 16,8-2 14,5-1 1,7 1-12,3 1-11,6 0-12,1 2-6,-1 1 0,-3 1 1,-1 0 0,-4 3 0,-2 4 1,-3 4-1,-2 4 1,-3 1-1,1 1 0,0-1 0,-1 1 0,0-1-1,-1-1 1,-1 0-1,0-2 1,-1 0 0,1 0 1,1-1-1,2 1 1,0-1-3,1-2-6,1-3-4,1 0-7,1-3-5,1 0-5,1-2-5,1 0-5,1-2-6,-1 0-6,1-1-5,-1-1-6,-1-1 0,-3 0 4,-3 0 6,-2 1 3,-3-1 4,-1 0 2,-1 0 1,0 1 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1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94257 52278 506,'-8'-6'37,"2"4"5,0 4 4,2 4 5,-1 4-1,-2 4-7,-2 3-8,-1 5-7,-1 2-5,0 1-4,2 1-3,1 0-3,-1 1-1,0-1 0,-2-1 0,0-1 0,1-2-1,3-1 0,2-2-2,4-3-1,4-2-5,6-4-7,5-4-8,7-4-8,3-5-5,3-6 0,1-6 0,3-5-2,-1-5 2,-2-1 0,-2-3 3,-1-1 1,-3 0 1,-5 1 3,-3 3 3,-4 2 1,-5 0 3,-2-1 3,-6-1 3,-2-1 3,-4 2 1,-2 5 0,-2 5 0,-1 5 0,-3 3 0,-3 2 1,-4 2 3,-1 2 0,-2 2 0,1 4-2,1 2-3,1 3-3,2 3-4,3 2-7,3 1-7,2 3-6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1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95600 53000 652,'22'35'131,"-3"-6"-33,-4-7-30,-1-7-33,-4-3-21,1-1-12,-2 1-14,-1 0-11,-1-1-14,-2-1-12,-3-1-14,0 0-12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0"/>
    </inkml:context>
    <inkml:brush xml:id="br0">
      <inkml:brushProperty name="width" value="0.06801" units="cm"/>
      <inkml:brushProperty name="height" value="0.06801" units="cm"/>
      <inkml:brushProperty name="color" value="#00BFF3"/>
    </inkml:brush>
  </inkml:definitions>
  <inkml:trace contextRef="#ctx0" brushRef="#br0">19244 41547 323,'-8'-8'5,"2"2"10,1 1 9,0 0 10,3 2 11,4 0 10,4 2 11,4 0 11,2 1-3,1 0-16,1 0-16,2 0-17,-1 0-8,1 0-5,0 0-2,-1 0-4,1 0-2,2 0-2,0 0-2,1 0-2,1 0 0,1-2 1,1 0 1,1-1 2,0-2 0,-1 0 1,-1-2 2,-1 0 0,0-1 1,-1 1 0,1-1 0,0 0-1,-1 1 1,1 2-2,-1 2-1,1 2 0,0 2-2,1 0 1,1 2-2,1 0 1,1 0-1,-1 0-1,1-2 1,-1 0-1,0-1 0,-1 0 0,-1 0 1,-1 0-1,0 0 1,1 0-1,1 0 1,2 0-1,-2 0 0,0 0 1,-1 0 1,0 0 0,-2 0 0,1 0 2,-1 0 0,1 0 0,0 0 2,1 0-1,1 0 0,1 0-1,0 0 1,-1 2 0,-1 0-1,-1 2 0,0-1 0,1-1-2,1 0-1,2-1-2,-1-3 0,3 0 0,0-3 0,0-2 0,2-1 0,-1 0 1,1 1 0,-1-1 2,-1 1 0,-1 2 1,-2 2 2,-3 2 1,2 1 0,3 0-2,4 0 0,5 0-1,0 0-2,-2-2 1,-1-1-2,-3 0 0,0-1 0,1 1-1,1-2 0,1 2 0,0-2-1,2 0 1,1-2 1,1 0 1,-2 0-1,-1 2 2,-5 3-1,-2 1 2,-1 1-1,1 0 0,1 0 0,1 0 0,0 0 0,-1 0-1,-1 0 0,-1 0-2,0-2 0,-1 0 0,1-3 0,-1-2 0,2-1 0,1 0 1,2 1 0,3-1 1,0 0 0,-2 0 0,0 0 1,-1 1 0,-1 0 0,-1 2 0,-1 2-1,-1 2 1,0 1 0,1 0-2,1 0-1,1 0 0,0 0-1,-1 0-1,-1 0-1,-1 0 0,-1 0 0,1 2-1,-1 0-1,1 2 1,0-1-1,3-1 0,1 0 0,3-1-1,-1-1 2,-2 0 0,-1 0 2,-3 0 1,0 0 1,-1 1-1,1 2-1,-1 0 1,1 1-1,-1 0-2,1 0 0,-1 0-2,1-1-1,-1 0-1,1-2 0,-1 0-2,1-1 1,1 0-1,1 0 1,1 0-1,0 0-1,-1 0-1,-1 0-2,-1 0-1,-1 0-1,-1 0 1,-1 0 2,-1 0 1,-1 0 1,-1 0-1,0 0-1,-2 0 0,-1 0-1,-1 2-3,-1 0-2,0 2-2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2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96784 51571 467,'-7'-8'3,"2"0"5,2 1 5,2-1 6,1 3 9,0 8 12,0 6 12,0 7 13,0 5 1,0 1-11,0 2-11,0 3-10,-1 2-7,-2 3-5,-2 2-4,-2 4-4,-1 1-4,-1 0-3,-2 1-2,0-1-3,-1 0-4,1 0-8,-1 0-8,0 0-7,1-1-7,1-2-5,0-1-6,2-3-5,2-3-2,2-5 3,4-5 1,3-5 4,1-4 1,1-2 3,1-4 2,2-2 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2"/>
    </inkml:context>
    <inkml:brush xml:id="br0">
      <inkml:brushProperty name="width" value="0.05264" units="cm"/>
      <inkml:brushProperty name="height" value="0.05264" units="cm"/>
      <inkml:brushProperty name="color" value="#00BFF3"/>
    </inkml:brush>
  </inkml:definitions>
  <inkml:trace contextRef="#ctx0" brushRef="#br0">97627 50757 417,'7'-21'0,"-2"3"0,-3 4 0,0 5 0,-5 6 11,-6 11 19,-6 11 22,-5 11 19,-5 7 6,-1 2-13,-3 4-10,-1 3-12,-1 1-9,2 3-3,0 2-6,1 2-3,1-1-5,3-1-1,2-2-3,1-2-3,3-2-1,3-4-2,3-2-2,2-3-1,4-4-2,2-2-5,4-3-3,3-3-3,2-3-3,3-3 2,3-3 1,4-3 0,1-2-2,3-2-7,1-2-6,3-2-6,0-4-3,1-6 3,-1-6 1,1-6 2,-2-3 3,-1-3 4,-3-1 3,-1-2 3,-3-1 3,-3 3 3,-3 1 3,-2 3 2,-5 1 3,-6 2-1,-6 3 2,-5 1 0,-6 3 0,-3 2 0,-5 4-1,-3 3 1,-5 4-4,-4 7-6,-5 7-5,-6 7-7,3 1-1,10-5 3,10-5 4,10-4 4,4-3-2,2-1-4,1 1-4,1 0-6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9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100909 50966 583,'0'-12'46,"2"8"-1,0 8-1,2 8 0,-1 5-4,0 5-6,-2 3-5,0 5-6,-2 2-4,0 2 0,-2 2-2,0 2-1,-2 2-3,-2 2-1,-2 3-4,-1 1-2,-2-1-4,2-1-5,1-2-4,1-1-4,0-3-5,0-2-3,0-2-4,1-1-5,0-5-3,2-4-5,2-5-3,2-4-4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59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101645 51655 666,'14'-14'2,"-2"3"4,-4 2 4,-3 4 3,-2 2 3,-4 2 0,-2 2 0,-3 2 1,-4 2-2,-2 2-2,-3 1-3,-3 3-2,-2 2 0,1 2 1,-1 1 1,1 3 1,-1-1 0,1-1-3,-1-2-3,0-3-2,2-1-2,1 0 0,2-2-1,3 0 1,1-1 2,2 1 6,2 1 6,3 2 5,2-1 0,5-1-4,6-1-5,4 0-6,3-1-1,1-1 1,1 1 1,1 0 1,1 0-4,0 0-13,-1-1-12,1 1-11,-2-1-6,-3-2-2,-3-2-1,-3-2-1,-1-1 0,0 2 2,0 0 3,0 2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0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102522 50550 513,'22'1'0,"-1"2"0,-3 2 0,-1 2 0,-2 1 7,-1 3 13,-1 2 13,0 2 13,-3 0 2,-1 1-10,-2 0-10,-2-1-10,-2 2-6,-2 3-4,-2 3-4,-2 3-3,-4 3-4,-4 3-3,-5 3-4,-5 2-3,-2 1-1,-1-1 2,1-3 0,0-2 1,0-3 1,4-7-3,3-5-1,3-6-2,2-9-2,3-8-3,1-11-3,2-9-3,2-6 1,2 1 3,2 0 3,2-1 3,1 2 3,0 2 4,0 1 5,0 3 3,-1 3 4,1 5 5,0 4 4,0 6 6,-1 4 9,0 4 14,-2 4 15,0 4 14,-2 4 1,0 5-11,-2 5-10,0 5-13,-1 4-6,0 4-4,0 4-3,1 4-3,-1 3-5,0 0-7,0 2-6,0 0-8,-1 2-1,0 3 1,-1 4 1,-2 2 2,1 4-3,-1 5-5,0 5-7,0 5-6,1 0-7,1-4-7,0-3-7,2-5-8,0-8 1,2-14 11,0-14 9,2-13 10,0-8 2,0 1-4,0 0-4,0 0-5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103113 52491 501,'-2'-16'81,"0"2"-24,-3 1-22,-2 1-24,-1 1-11,0 0-2,1 2 0,-1 1-2,-1 0 0,0 0 1,-1 0 1,-1 1 0,-1 0 2,2 2 3,1 2 2,1 2 4,-1 2 2,0 4 0,-2 2 0,1 3 1,-2 3 0,0 2-2,0 1-1,1 3-2,-1 0 0,0 1-2,0-1 0,1 1-1,-1-1-1,2-1 2,1-1 0,1-1 0,1-1 2,2-1 0,2 0 1,2-2 1,2 0 0,4 0-5,2-1-2,3 1-4,3-3-4,2-5-2,1-4-4,3-5-3,0-5-2,-1-2 0,-1-3 0,-1-3-1,-1-1 0,-2 1-1,-3 1 1,-1 1-1,-2 1 2,0 2 4,-2 3 4,0 1 4,-2 3 10,-1 6 15,0 4 17,-1 6 15,-1 1 4,1 1-8,2 0-9,0 0-9,1 0-6,0 3-4,0 1-4,0 3-5,0 0-3,0-3-2,0-1-2,0-2-1,0-2-5,1-1-4,2-1-4,0 0-6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2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104438 50843 523,'31'-3'18,"1"10"16,-1 9 16,0 11 16,-2 2 2,-5-3-14,-5-5-13,-5-3-14,0 2-8,4 9-2,3 8-4,5 10-2,-2 2-2,-4-4 1,-4-4 1,-6-4 0,-3-3-1,-2-5-4,-3-4-5,0-3-3,-2-3-1,0 1 0,0-1 0,0 1 1,-5 3-2,-10 7-4,-9 6-4,-11 8-4,-7 2-7,-6-2-6,-6-2-9,-5-2-7,0-3-2,8-5 6,8-5 6,8-5 5,6-4 1,3-3-3,5-3-4,3-2-4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3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99885 50655 542,'-16'-14'0,"0"3"0,1 2 0,-1 4 0,1 2 6,-1 2 14,0 2 13,1 2 13,-1 2 4,2 4-9,1 2-7,1 3-7,-1 3-5,0 3-1,-1 3-2,-1 3-2,-2 3 0,-1 3-1,-3 2-1,-1 4-1,-1 1-1,3 1-1,1-1-2,3 0 0,0 1-3,1 2-2,-1 2-2,0 2-4,3-1-2,3-2-5,4-4-4,4-2-4,5-2-4,6-2-5,5 0-4,7-1-5,7-2-3,8-1 1,10-3 0,8-1 0,0-5-2,-8-5-1,-10-6-3,-8-6-2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3"/>
    </inkml:context>
    <inkml:brush xml:id="br0">
      <inkml:brushProperty name="width" value="0.03489" units="cm"/>
      <inkml:brushProperty name="height" value="0.03489" units="cm"/>
      <inkml:brushProperty name="color" value="#00BFF3"/>
    </inkml:brush>
  </inkml:definitions>
  <inkml:trace contextRef="#ctx0" brushRef="#br0">105650 49577 630,'37'-6'106,"-4"2"-20,-4 4-19,-3 2-20,-5 2-15,-2 0-11,-3 0-11,-2 0-10,-3-1-11,-1 1-10,-1 0-10,0 0-10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1:04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106457 48997 574,'7'-15'2,"1"4"6,0 3 6,0 3 4,1 1 6,3 2 6,3 0 6,3 2 6,2 1 1,1 4-6,1 2-4,1 3-5,-1 3-4,-3 2-4,-3 1-3,-2 3-4,-4 0-2,-3-1-2,-3-1-3,-2-1 0,-3 0-3,-2-1-1,-2 1-3,-2 0-1,-3 0-1,-5 1 0,-5 1-2,-5 1 1,-2 0-2,0 1-1,-1-1-2,1 1-2,1-1 1,5-3 4,3-1 2,5-2 4,4-3 2,6-1 2,6-2 2,6-2 1,8-2 2,10 0-1,12-2 1,11 0 0,2-1-3,-5 0-5,-5 0-4,-4 0-6,-6 0-14,-6 0-23,-5 0-24,-6 0-22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1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10065 38582 434,'7'-56'20,"-2"12"3,-2 13 3,-2 13 3,-3 9 4,-4 6 3,-4 6 4,-3 6 3,-3 5-1,0 3-6,1 5-7,-1 3-7,0 3-3,1 1-1,-1 1-1,0 1 0,2 1-2,3 0 0,2 2-2,4 1 0,1 1-2,0 0-1,0 2-1,1 1-1,0 0-2,3 0-1,4 0-3,2 1-2,3-3-1,2-2 0,2-3-1,1-3 0,2-3 1,2-2-1,0-1 1,1-2 0,0-4 1,1-3 1,-1-4 0,1-4 2,0-4 0,1-3 0,1-2-1,1-3 0,3-6-1,3-8-1,4-7-3,5-8-1,1-5-3,2-1-3,1 0-2,0-2-4,0 2-1,-4 2 2,-2 3 0,-3 4 2,-4 1 0,-3 5 3,-5 2 1,-3 3 1,-4 1 2,-1 1 2,-2-1 2,-2 0 1,-2 1 1,-2 1-1,-3 1 1,0 1-1,-2-1 0,0-3-2,0-4-1,0-1-1,-1-2-1,-1 1 0,0 1 0,-1 1 0,-2 1 1,-2 3 1,-2 1 0,-1 3 2,-3 0 1,0 0 3,-1 1 2,-1-1 3,-1 2 1,0 2 0,1 4-1,-1 3 0,0 1 0,-2 2 1,0 0 2,0 2 0,-1 1 0,2 2-1,2 2-2,3 2-1,0 2 0,0 5-1,0 4 1,1 3-1,0 4 1,2 3 0,2 3 0,3 3 0,-1 2-1,-1 2 1,0 2 0,-1 2 1,-1 2-1,2 0-1,1 2 0,1 1 0,-1 3-1,2 9 1,-1 8 0,0 7 0,-1 8-2,0 6-4,-1 8-4,-2 6-6,0 8-4,-2 9-7,0 9-6,-1 9-7,0-5-4,2-16-3,3-17-2,1-16-3,1-13-3,0-11-2,0-9-1,0-9-3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56:07.346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2350 6682 0,'0'0'0,"0"0"0,0 0 16,0 0-16,0 0 0,0 0 16,0 0-16,0 0 0,0 0 0,0 0 15,0 0-15,0 0 0,0 0 16,0 0-16,0 0 15,0 0-15,0 0 0,21 6 0,-21-6 16,31 9-16,-31-9 0,40 5 16,-13-3-16,1-1 0,-2-1 0,15-2 15,3-1-15,0-1 16,-2 1-16,15-1 0,2 1 16,-7 0-16,-2 1 0,12-2 0,5 1 15,-10 1-15,-5 1 0,13-2 16,-1 0-16,-5 0 0,-3 0 15,13-2-15,1-1 0,-8 3 16,-6 1-16,19-2 0,5 0 16,-11 1-16,-3 3 0,29-6 15,-2-2-15,-12 1 0,-7 2 0,10-1 16,4 1-16,-12 0 0,-13 3 16,16 1-16,8 0 15,-12-4-15,-7-2 0,3 2 0,5 1 16,-9 3-16,-8 1 0,8 0 15,8 1-15,-5-1 0,-8 0 16,5 2-16,2-1 0,-10-1 16,-10 0-16,7-1 0,5-1 15,-6 1-15,-3 0 0,0-4 16,1-2-16,-5 2 0,-1 1 0,3 2 16,3 1-16,-8 2 0,-7 0 15,3 0-15,1 0 16,-4-1-16,-1 2 0,2-2 0,4 1 15,-6-1-15,-1 2 0,8-1 16,5-1-16,-3 3 0,-5 3 16,6-5-16,5-4 0,-17 1 15,-11 1-15,-7 0 0</inkml:trace>
  <inkml:trace contextRef="#ctx0" brushRef="#br0" timeOffset="2555.6113">15086 2185 0,'0'0'0,"0"0"15,-5-22-15,1 14 0,1-2 0,-6-3 16,-4 0-16,-3-2 16,-1 2-16,-16-7 15,-9-2-15,-4 3 0,-3 2 0,-16-1 16,-3 3-16,-15-2 0,0 3 16,-15 3-16,0 3 0,-10 5 15,5 4-15,-38 5 0,13 5 16,12 3-16,6 4 0,2 8 0,1 5 15,2 6-15,0 3 0,3 7 16,4 7-16,7 5 0,5 7 16,2-1-16,1 1 0,8 5 15,6 3-15,4-1 16,3-2-16,13 0 0,8-2 0,-1 3 16,1 1-16,5 4 0,4 1 15,3 5-15,3 1 0,2-5 16,3-6-16,5 0 0,3 2 15,7-7-15,6-3 0,10 1 16,7 2-16,3-11 0,3-7 0,5-2 16,5-1-16,7-8 0,5-4 15,5 5-15,3 1 0,4-1 16,2-2-16,5-3 0,4-2 16,1-5-16,2-4 0,5-3 15,3-1-15,2-5 0,-1-2 16,3-1-16,3-2 0,0-4 0,1-3 15,6-2-15,4-2 16,-4 1-16,-1 0 0,4-3 16,2-2-16,-5-3 0,-4-2 0,-2-7 15,-1-3-15,2-3 0,3 2 16,-1-7-16,0-5 0,-5-2 16,-4-3-16,4-3 0,2-3 15,-5-4-15,-1-5 0,0-2 16,2-3-16,-4 2 0,-1 0 15,-3-3-15,-1-2 0,-14 3 0,-7 3 16,-4-2-16,-2-2 16,-4 1-16,-2 2 0,-4-7 0,0-3 15,-7 4-15,-1 2 0,-3-2 16,-4 1-16,-6 2 0,-3 3 16,-6-5-16,-4-1 0,-2 2 15,-2 2-15,-4-3 0,-3 0 16,-4 4-16,-2 2 0,-8-1 15,-5 0-15,-1 4 0,1 4 0,-8 0 16,-5-1-16,2 1 0,3-1 16,-10 2-16,-6 1 0,-1 8 15,0 7-15,-7-2 0,-4-1 16,-1 5-16,0 2 0,-4 2 16,-5 2-16,2 3 0,0 3 0,-2 2 15,-1 0-15,8 4 16,6 1-16,-5 6 0,-3 4 0,4 2 15,2 0-15,-3 3 0,-2 2 16,2 3-16,0 2 0,1 4 16,0 3-16,-7 1 0,-5 2 15,-5 7-15,-3 6 0,3 1 16,1 1-16,1 6 0,1 6 16,5 1-16,5-1 0,0-1 15,1-1-15,21-14 0,15-10 16,9-8-16</inkml:trace>
  <inkml:trace contextRef="#ctx0" brushRef="#br0" timeOffset="5566.0847">11316 4121 0,'0'0'0,"0"0"16,-27 4-16,15-2 0,-1 1 0,-13 4 15,-4 4-15,-1 0 0,1 2 0,-14 9 16,-7 6-16,4 1 16,3 0-16,-16 12 0,-4 3 15,-3 8-15,5 1 0,-3 8 16,-1 8-16,5 3 0,13-6 0,-23 24 16,6-12-16,13-10 15,12-7-15,10 4 0,9 1 0,2-9 16,2-7-16,4 6 0,6 4 15,7-8-15,5-5 0,2 0 16,-1 0-16,4 0 0,2-1 16,3 4-16,0 3 0,-2-7 15,-2-3-15,6 0 0,3 2 16,0-5-16,0-1 0,2 1 16,2-1-16,2-5 0,2-5 0,5-1 15,3-1-15,-4-1 0,-3-1 16,8-1-16,5-4 15,-2-5-15,-2-4 0,8-2 0,6-2 16,-4-9-16,-3-6 0,5-5 16,2-5-16,0-2 0,-1-3 0,0-1 15,0-4-15,-6 2 16,-3 2-16,4-11 0,4-6 16,-3-3-16,-2-2 0,1-4 15,0-5-15,-3 2 0,-2 2 0,-3-11 16,-1-7-16,-3 10 0,-2 6 15,-3-4-15,-3-1 0,-5 0 16,-2 0-16,4-1 0,3-2 16,-6 7-16,-3 6 0,-6-2 15,-5-1-15,-1 1 0,-1 3 0,-3-1 16,-2 1-16,0 3 16,0 0-16,-2-1 0,-2 1 15,0 6-15,-2 5 0,-7 0 0,-5-2 16,2 3-16,3 1 0,-2 2 15,-3 0-15,5 4 0,1 3 16,2 1-16,0-1 0,5 12 16,-2 0-16,-5 0 0,-4 1 15,0-2-15,-2-1 0,2 3 16,0 0-16,-1-1 0,0 1 16,-4 4-16,-3 1 0,1 2 0,-1 1 15,1 2-15,-2 0 16,-2 2-16,0 1 0,-1 1 0,-1 1 15,-1-1-15,0 1 0,-1 1 16,0 2-16,4-1 0,1-1 16,-1 0-16,-2 1 0,3-1 15,3 2-15,1-1 0,1 0 16,2-1-16,1 0 0,-2-1 16,-2 1-16,2 0 0,1 0 0,3 2 15,-1 2-15,5-1 0,0 0 16,-2 0-16,1-2 0,0 2 15,-2-1-15,1 2 0,-2 1 16,2-1-16,1-1 0,1 2 16,2 0-16,2-1 0,0-1 0,0 0 15,0 1-15,1-1 16,1-2-16,-1-1 0,0 0 16,0 1-16,1 1 0,-2 0 15,0 0-15,1 0 0,1-2 0,-1 2 16,-1-1-16,1-1 0,2 1 15,-1-1-15,1-1 0,0 1 16,3 2-16,1-2 0,-1 0 16,1-2-16,0-1 0,0 0 15,-2-1-15,1 1 0,1-1 0,0 1 16,0 0-16,-1-1 0,0-1 16,1 0-16,0-1 15,-1 1-15,1 0 0,0 0 16,0 1-16,0-2 0,0 3 0,1-1 15,1 1-15,-1-1 0,0 1 16,0 0-16,1-4 0,-1 2 16,1-2-16,-1 4 0,1-3 15,0-1-15,0 4 0,0-4 16,0 3-16,0 0 0,0-1 0,-1 0 16,0 1-16,1-3 0,0 4 15,0-4-15,0 0 16,0 0-16,0 0 0,0 0 0,0 0 15,0 0-15,0 0 0,0 0 16,0 0-16,0 0 0,0 0 16,0 0-16,0 0 0,0 0 15,0 0-15,0 0 0,0 0 16,0 0-16,0 0 0,0 0 16,0 0-16,0 0 0,0 0 0,0 0 15,0 0-15,0 0 16,0 0-16,0 0 0,0 0 0,0 0 15,0 0-15,0 0 0,0 0 16,0 0-16,2 3 0,-2-3 16,0 0-16,0 0 0,0 0 15,0 0-15,0 0 0,0 0 16,0 0-16,0 0 0,0 0 16,0 0-16,0 0 0,0 0 0,0 0 15,0 0-15,0 0 0,0 0 16,0 7-16,0-7 0,0 0 15,0 0-15,0 0 0,0 0 16,0 0-16,0 0 0,0 0 16,0 0-16,0 7 0,0-7 15,0 0-15,0 0 0,0 0 0,0 0 16,0 0-16,0 0 16,0 0-16,0 0 0,0 0 0,0 0 15,0 0-15,0 0 0,0 0 16,0 0-16,0 0 0,0 0 15,0 0-15,0 0 0,0 0 16,0 0-16,0 0 0,0 0 16,0 0-16,0 0 0,0 0 15,0 0-15,0 0 0,0 0 16,0 0-16,0 0 0,0 0 16,0 0-16,0 0 0,0 0 15,0 0-15,0 0 0,0 0 16,0 0-16,0 0 0,0 0 0,0 0 15,0 0-15,0 0 0,0 0 16,0 0-16,0 0 0,0 0 16,0 0-16,0 0 0,0 0 15,0 0-15,0 0 0,0 0 16,0 0-16,0 0 0,0 0 16,0 0-16,0 0 0,0 0 0,0 0 15,0 0-15,0 0 0,0 0 16,6-2-16,-6 2 0,0 0 15,0 0-15,0 0 0,0 0 16,0 0-16,0 0 0,0 0 16,0 0-16,0 0 0,0 0 15,0 0-15,6-2 0,-6 2 16,0 0-16,0 0 0,0 0 16,0 0-16,0 0 0,0 0 15,0 0-15,0 0 0,0 0 0,0 0 16,0 0-16,0 0 0,0 0 15,0 0-15,0 0 0,0 0 16,0 0-16,0 0 0,0 0 16,0 0-16,0 0 0,0 0 15,4-2-15,-4 2 0,0 0 0,0 0 16,0 0-16,0 0 0,0 0 16,0 0-16,0 0 15,0 0-15,0 0 0,0 0 0,0 0 16,0 0-16,0 0 0,0 0 15,0 0-15,0 0 0,0 0 16,0 0-16,0 0 0,0 0 16,4-4-16,-4 4 0,0 0 15,0 0-15,0 0 0,0 0 16,0 0-16,0 0 0,0 0 0,0 0 16,0 0-16,0 0 0,0 0 15,0 0-15,0 0 16,0 0-16,0 0 0,0 0 0,0 0 15,0 0-15,6-1 0,-6 1 16,0 0-16,0 0 0,0 0 0,0 0 16,0 0-16,0 0 15,0 0-15,0 0 0,0 0 16,0 0-16,0 0 0,0 0 16,0 0-16,0 0 0,0 0 0,8 0 15,-8 0-15,8 1 0,-8-1 16,9 4-16,-9-4 0,6 3 15</inkml:trace>
  <inkml:trace contextRef="#ctx0" brushRef="#br0" timeOffset="7715.2938">14267 4404 0,'0'0'0,"0"0"0,-17-4 15,5 2-15,-2-2 0,-3 2 16,-2 0-16,-10 1 0,-3 1 0,-2 3 16,-3-1-16,-9 3 0,0 2 15,-2 1-15,-1 1 0,0 0 16,1 1-16,-10 5 0,1 2 16,3 0-16,1-1 0,-8 3 15,3 1-15,2 2 0,2 2 16,3-2-16,3 0 0,-5 5 15,2 2-15,2 3 0,2 3 16,3-5-16,1-2 0,3 5 0,2 2 16,-2-3-16,0-4 0,6 4 15,3 4-15,5 0 0,3 1 16,-5 2-16,-2-1 0,7-5 16,0-2-16,2 3 0,2 3 15,4-2-15,2 0 0,2 0 16,2-1-16,0-2 0,0 1 0,3-4 15,1-1-15,3 1 0,3 0 16,0 2-16,1 2 0,2-8 16,0-4-16,2 3 15,-1 2-15,2-1 0,0 0 0,3-3 16,2 1-16,4 2 0,2 0 16,0-1-16,2 0 0,-3-6 15,-2-1-15,4-1 0,2-3 16,3-1-16,4 1 0,0 0 15,1 1-15,2-3 0,0-1 0,3-2 16,1 1-16,0-5 0,-2 0 16,4-2-16,0-2 0,3 1 15,3 0-15,6-2 0,-1-2 16,-2-2-16,-2-2 0,5 1 16,2 1-16,-2 0 0,0 1 15,0-4-15,1-3 0,1 1 16,-1-1-16,9-5 0,0-1 15,-1-1-15,-2 1 0,-1-3 16,0-2-16,0 0 0,-1 0 0,22-13 16,-7 3-16,-13 2 15,-6 2-15,3-2 0,2 1 0,-4 0 16,-2 0-16,-3-1 0,-1-3 16,-2 2-16,-1-2 0,-1-2 15,-1-3-15,-6 5 0,-3 4 0,4-5 16,4-6-16,-4 6 15,-2 1-15,2 0 0,2-3 16,-5 2-16,-3-1 0,0 0 16,-1-3-16,-4 3 0,-1 1 0,-1-1 15,1 0-15,-3 2 0,-3 3 16,-5-3-16,-3-2 0,-3 12 16,2 0-16,-3-2 0,0-2 15,-3 0-15,-1 0 0,-1 1 16,0-2-16,-2 2 0,-2 2 0,-3-2 15,-2-2-15,1 7 0,0 2 16,-8-1-16,-4-1 0,-1 2 16,-2-1-16,0 3 0,-1 0 15,-4 0-15,-1 0 0,-3 2 16,-2 0-16,-1 1 0,-2-1 16,-2 3-16,1 1 0,-3 0 15,-1-1-15,-2 3 0,-3 3 16,-1-1-16,-2 1 0,-1 2 15,-4 2-15,4 1 0,0 0 0,-12 1 16,-1 2-16,4 1 0,1 4 16,0 0-16,-1 0 0,2 1 15,1-1-15,-24 9 0,5 0 16,8-1-16,7-4 0,-1 2 16,0 2-16,1 1 0,-1 0 15,1 1-15,2 2 0,6 4 16,5 1-16,-5 4 0,-4 1 15,-1-1-15,-1 0 0,7 1 16,4 2-16,-1-2 0,0-1 0,5 2 16,5 1-16,3-3 0,2-2 15,0 2-15,4 1 0,1-1 16,1 0-16,2-3 0,-1-2 16,3 2-16,2 3 0,1 6 15,0 4-15,-2 2 0,-1 4 16,0 1-16,0 1 0,8 3 15,3 1-15,4-16 0,3-11 16,2-6-16</inkml:trace>
  <inkml:trace contextRef="#ctx0" brushRef="#br0" timeOffset="20153.1642">12766 3485 0,'0'0'0,"0"0"0,0 0 0,0 0 15,0 0-15,0 0 0,0 0 16,0 0-16,0 0 16,0 0-16,0 0 0,0 0 15,0 0-15,0 0 0,0 0 0,0 0 16,0 0-16,0 0 0,0 0 16,30 13-16,-30-13 0,27 4 15,-27-4-15,32 2 0,-15-1 16,3-1-16,1 1 0,0-1 15,1 0-15,1-1 0,3 1 16,7-2-16,1-1 0,1-1 16,3 2-16,1-2 0,3 1 0,11-1 15,2 2-15,0-3 16,0-1-16,15-2 0,2 0 0,-3 3 16,0 4-16,13 1 0,0 1 15,-7 3-15,-5 0 0,6 3 16,-2 3-16,-8-2 0,-4-1 15,25 5-15,-9-1 0,-8-3 16,-7-3-16,-6 0 0,-4-1 16,0 1-16,1-1 0,-2-2 0,-1-4 15,-2 1-15,-2 1 0,0 1 16,-1 1-16,0-2 0,0 0 16,-2-2-16,0 1 0,-5-1 15,-2 0-15,-3-5 0,-2-3 16,-16 7-16,2 3 0,-2-1 15,-3-2-15,-2 0 0,-2-1 16,-4 2-16,0-1 0,-2 1 16,-1 1-16,-2 1 0,0 0 15,1-3-15,-1 3 0,-1-2 0,-2 1 16,-5 3-16,-4 3 0,2-1 16,2-1-16,2 0 0</inkml:trace>
  <inkml:trace contextRef="#ctx0" brushRef="#br0" timeOffset="21049.6009">12172 2682 0,'0'0'0,"0"0"15,0 0-15,29-6 0,-29 6 0,33-10 16,-10 3-16,0 4 16,2 3-16,5 1 0,7 4 15,7 0-15,-3 1 0,5 2 16,-3 2-16,-4 2 0,-4 1 0,1 5 15,-5 2-15,-7-1 16,-5 0-16,-9 1 0,-6 1 0,-8-2 16,-7 0-16,-8 6 0,-5 2 15,-12 4-15,-6 1 0,-5 3 16,-2 3-16,-7 4 0,2-1 16,5-1-16,5-1 0,2-4 15,8-7-15,11-4 0,6-2 16,8-6-16,5-4 0,7-3 15,5-1-15,4-3 0,4 0 0,2-5 16,7-3-16,3-1 0,4-1 16,5-2-16,3 0 0,2-2 15,1-1-15,12 1 0,4 5 16,-2-3-16,-1 0 0,6 2 16,5 3-16,12 5 0,-2 5 15,-21-4-15,-16 0 0,-12-1 0</inkml:trace>
  <inkml:trace contextRef="#ctx0" brushRef="#br0" timeOffset="21300.2474">14840 3593 0,'0'0'15,"0"0"-15,0 0 0,0 0 0</inkml:trace>
  <inkml:trace contextRef="#ctx0" brushRef="#br0" timeOffset="25687.2102">14154 6763 0,'0'0'0,"0"0"15,0 0-15,0 0 0,0 0 0,25 7 16,-25-7-16,0 0 0</inkml:trace>
  <inkml:trace contextRef="#ctx0" brushRef="#br0" timeOffset="46803.9861">16248 6579 0,'0'0'0,"0"0"0,0 0 16,0 0-16,0 0 0,0 0 16,0 0-16,0 0 0,0 0 0,0 0 15,0 0-15,0 0 16,0 0-16,0 0 0,0 0 16,0 0-16,20 13 0,-20-13 0,0 0 15,26 8-15,-26-8 0,20 6 16,-20-6-16,24 7 0,-11-5 15,1 0-15,2 1 0,1-1 16,0 1-16,0-1 0,1-1 16,1 0-16,-1 0 0,9-1 15,0-2-15,0 0 0,-2-2 0,3 0 16,1-1-16,0-1 0,-1 1 16,8-2-16,3 1 15,-3 3-15,-2-1 0,1 0 0,1 1 16,-4 2-16,-4 1 0,7 1 15,-1 2-15,-9-2 0,-1 0 16,8 0-16,2 0 0,-7 1 16,-1 0-16,10-1 0,2 1 15,-1-3-15,-3-2 0,7-1 16,4 1-16,-4 1 0,-3 0 0,10 0 16,0 1-16,-9 0 0,-2-1 15,11-2-15,2-1 16,-4 2-16,-6 0 0,7-2 0,4-2 15,-5 1-15,-4 2 0,10-3 16,5 1-16,-8-1 0,-4 1 0,8 1 16,5-1-16,-9 3 15,-5 0-15,10 5 0,2 2 16,-13 2-16,-4-1 0,23 5 16,-4 2-16,-23-8 0,-1-1 0,24 6 15,-2 2-15,-25-4 0,0 0 16,19 0-16,-4-4 0,-21-3 15,1 1-15,7 0 0,2 0 16,-7 2-16,-3-1 0,6-2 16,3-2-16,-4 0 0,-4 0 0,3 0 15,2 1-15,-7-1 0,-1 2 16,3-1-16,1 1 16,-4 0-16,-2 0 0,4-3 0,2-3 15,-3 4-15,-2 2 0,3-4 16,0-2-16,-6 1 0,-3 2 15,3-1-15,1 1 0,-2-1 16,-3 0-16,-1 2 0,1 1 16,-3-1-16,0 1 0,-3 1 15,-2-1-15,1 0 0,-1 1 0,-1 0 16,1 2-16,-3-1 0,0 2 16,-5 0-16,-5 2 15,2 0-15,0 0 0,1-3 0</inkml:trace>
  <inkml:trace contextRef="#ctx0" brushRef="#br0" timeOffset="46974.215">19920 6254 0,'0'0'0,"0"0"0,0 0 0,1 26 16,-1-26-16,0 30 0,0-30 16,0 24-16</inkml:trace>
  <inkml:trace contextRef="#ctx0" brushRef="#br0" timeOffset="52167.6434">4991 8645 0,'0'0'0,"0"0"16,0 0-16,0 0 0,0 0 0,0 0 15,0 0-15,0 0 0,0 0 0,0 0 16,0 0-16,0 0 16,0 0-16,0 0 0,0 0 15,28 1-15,-28-1 0,0 0 0,35 0 16,-35 0-16,29-3 0,-10 2 15,2-1-15,2 1 0,1 0 16,2-1-16,0-1 0,7 0 16,0-2-16,2-1 0,0-1 15,-1-1-15,-2-1 0,9-1 16,0 1-16,-2 5 0,1 3 16,-3-1-16,0 0 0,-1 1 15,-2 2-15,3-1 0,-1-1 16,6 2-16,-4 1 0,1 1 15,1-2-15,-1-2 0,-1-4 0,0 1 16,-3 1-16,5-1 0,-2 2 16,0 0-16,-1 1 15,0 0-15,2 1 0,0 1 0,2 1 16,-3-1-16,2-1 0,7 2 16,1 0-16,-12 0 0,-8-1 15,-7 0-15</inkml:trace>
  <inkml:trace contextRef="#ctx0" brushRef="#br0" timeOffset="55901.0367">11808 7021 0,'0'0'16,"0"0"-16,0 0 0,0 0 0,0 0 16,13 27-16,-13-27 0,13 19 0,-13-19 15,20 23-15,-6-8 16,-1 4-16,0 2 0,1 1 0,-2 2 15,2 9-15,-2 1 0,-1 1 16,0 4-16,-2 7 0,-4 0 16,-3 0-16,-3-1 0,-5 3 15,-4 0-15,-11 9 16,-7 2-16,-3-5 0,-3-2 0,-9 7 16,-3-1-16,-3-2 0,-3-1 0,-8 1 15,2-5-15,4-8 0,3-4 16,-25 16-16,4-6 0,5-8 15,3-9-15,-1-6 0,0-7 16,0-1-16,1-2 0,-1 1 16,-1 2-16,-1-6 0,-2-3 0,-3-7 15,-4-3-15,6 2 0,6 3 16,-2-2-16,-1-1 16,1-7-16,-1-6 0,-4 2 15,-4 1-15,4-2 0,4-1 0,1-2 16,-1 0-16,4 2 0,2 3 15,2-3-15,0 1 0,2-2 16,0 1-16,-2-5 0,0-2 16,6 3-16,5 1 0,1-4 15,-2-2-15,4 1 0,2 1 0,-3-2 16,-6-2-16,13-1 16,10 0-16,1-8 0,3-8 15,3 0-15,2 0 0,7-3 0,4-1 16,4 1-16,4 1 0,2-4 15,4-2-15,4-1 0,5 1 16,6-4-16,4 0 0,1 3 16,2 3-16,4-3 0,2-3 15,1 2-15,1 1 0,10 0 16,7-1-16,-5 7 0,-4 3 0,6 3 16,6 2-16,-2 5 0,-1 3 15,4 5-15,3 2 0,-1 2 16,1 2-16,-1 2 0,0 4 15,1 0-15,-2 3 0,5 4 16,3 3-16,3 0 0,3 0 16,8 0-16,6 1 0,6-1 15,2 0-15,10 1 0,5 1 16,-33-1-16,-24 0 0,-16-1 0</inkml:trace>
  <inkml:trace contextRef="#ctx0" brushRef="#br0" timeOffset="56338.0801">14006 8179 0,'0'0'0,"0"0"16,0 0-16,0 0 0,0 0 0,0 0 15,0 0-15,0 0 0,0 0 16,0 0-16,0 0 15,23 11-15,-23-11 0,0 0 0,23 5 16,-23-5-16</inkml:trace>
  <inkml:trace contextRef="#ctx0" brushRef="#br0" timeOffset="56532.2143">14224 7988 0,'0'0'0,"0"0"15,0 0-15,0 0 0,0 0 16,0 0-16,18-21 0,-18 21 0,11-20 16,-11 20-16</inkml:trace>
  <inkml:trace contextRef="#ctx0" brushRef="#br0" timeOffset="56700.4612">14310 7927 0,'0'0'0,"0"0"15,0 0-15,0 0 0,24 3 0,-24-3 16,0 0-16,23 6 0</inkml:trace>
  <inkml:trace contextRef="#ctx0" brushRef="#br0" timeOffset="56848.0325">14251 7907 0,'0'0'0,"0"0"0,0 0 0,0 0 0,0 0 16,0 0-16,0 0 0,0 0 16</inkml:trace>
  <inkml:trace contextRef="#ctx0" brushRef="#br0" timeOffset="56997.2577">14137 7722 0,'0'0'0,"0"0"16,0 0-16,-11 2 0,11-2 0,-2 3 15,2-3-15,-3 2 0</inkml:trace>
  <inkml:trace contextRef="#ctx0" brushRef="#br0" timeOffset="57159.6723">14032 7765 0,'0'0'0,"0"0"0,0 0 0,0 0 16,0 0-16,0 0 0,0 0 16,0 0-16,0 0 0,0 0 15</inkml:trace>
  <inkml:trace contextRef="#ctx0" brushRef="#br0" timeOffset="58680.5751">11755 9553 0,'0'0'0,"0"0"0,0 0 16,0 0-16,0 0 0,23 15 15,-23-15-15,0 0 0,23 10 0,-23-10 16</inkml:trace>
  <inkml:trace contextRef="#ctx0" brushRef="#br0" timeOffset="59660.8473">18683 8953 0,'0'0'15,"10"-2"-15,6-1 0,2-1 0,3-1 16,16-3-16,6 1 15,2-2-15,1 3 0,15-4 0,2-1 16,8-2-16,-2 3 0,12 2 16,0 1-16,-9 1 0,-7 1 15,6-2-15,-1 3 0,-6 0 16,-5 2-16,28-2 0,-4-1 16,-18 5-16,-10 2 0,2-3 0,2-1 15,-8-2-15,-7 1 16,3-3-16,2-3 0,-8 7 0,-4 2 15,-2-3-15,-1-1 0,-5-1 16,-4 2-16,-9 1 0,0-1 16,-2 2-16,-3-2 0,0 3 15,0 0-15,1 0 0,1 2 0,-2 5 16,-1 3-16,-3-3 16,-3-2-16,0 0 0</inkml:trace>
  <inkml:trace contextRef="#ctx0" brushRef="#br0" timeOffset="63584.252">2767 10703 0,'0'0'0,"0"0"16,0 0-16,0 0 0,0 0 0,0 0 16,0 0-16,-20 14 15,20-14-15,0 0 0,0 0 16,0 0-16,-13 15 0,13-15 16,-3 7-16,3-3 0,1 1 0,1 0 15,1 2-15,2-2 0,0-1 16,4 0-16,1 0 15,2-1-15,2 0 0,4 0 0,1 0 16,1 0-16,2-2 0,9 1 16,2-1-16,0-1 0,-1 0 0,3 1 15,4 2-15,7 0 0,-2 0 16,3 1-16,4 0 16,0 0-16,-4 2 0,17-4 0,5 0 15,-8-4-15,-2-2 0,17-4 16,3-1-16,-8-2 0,-6 1 15,20-1-15,6 2 0,20-2 16,-18 2-16,4 4 0,-1 3 16,-12-3-16,-11-3 0,6 3 15,7 5-15,-11 2 0,-6 2 0,11-3 16,6-3-16,-11 3 16,-6 0-16,6 3 0,8 3 15,-14-3-15,-6-1 0,9 4 0,5 2 16,-11-7-16,-7-3 0,7 0 15,6-1-15,-7 2 0,-3 2 0,4-4 16,4-2 0,-12 0-16,-6 2 0,4-4 0,4-1 15,-13-3-15,-7 0 0,5 7 16,5 3-16,-11 1 0,-6 0 0,7 1 16,4 2-16,-3 2 0,-3 3 15,3 4-15,5 4 16,-2 0-16,-1-1 0,-13-5 0,-11-3 15,-4-3-15</inkml:trace>
  <inkml:trace contextRef="#ctx0" brushRef="#br0" timeOffset="64301.3713">8421 10854 0,'0'0'0,"14"1"16,2 1-16,0-1 0,3 1 0,7 1 16,5 2-16,1 1 0,1 0 0,11 3 15,2-1-15,1 1 0,-3 0 16,10 3-16,1 0 16,-2-2-16,-2-1 0,7 0 0,-2 1 15,0-2-15,2-3 0,0 0 16,-2-1-16,-2 0 15,-3-2-15,13 0 0,3-1 0,-6 1 16,-5 2-16,4-4 0,0 0 16,1 0-16,1 0 0,25 0 15,-9-2-15,-8 2 0,-8 4 16,3-2-16,2 0 0,-2 3 0,0 0 16,3 1-16,4 0 15,-4-4-15,-2-1 0,4 2 16,2 3-16,0-2 0,-1-1 0,1-1 15,3-1-15,0 0 0,-1 0 16,3-3-16,4-2 0,-6 0 16,-4 3-16,8 0 0,2 0 15,1 1-15,0-1 16,11 0-16,10 0 0,-19 2 0,-14 1 16,0 3-16,-1 1 0,4 2 15,2 0-15,2-1 0,1 0 16,-2-1-16,-1-4 0,2 0 15,3-1-15,-1 2 0,-1 1 0,3-1 16,0 0-16,-1-3 0,-3-3 16,1 1-16,2 0 0,-4-1 15,-2 2-15,2-1 0,1 1 16,-4 1-16,-4 1 0,-2-1 16,1-1-16,-2-2 0,0-2 15,-1 2-15,0 2 0,-4-2 16,-3 0-16,-1-1 0,1 0 15,-10-1-15,-5 0 0,-3 1 0,-3 1 16,-4-3-16,-3-3 0,-7 2 16,-4 1-16,-5 2 0,-4 3 15,-1-2-15,0-1 0,-3 0 16,-3 1-16,-3 3 0,-3-5 16,-2 3-16,-2 0 0,2 1 15,1 0-15,0 1 0</inkml:trace>
  <inkml:trace contextRef="#ctx0" brushRef="#br0" timeOffset="66490.4378">13915 3155 0,'0'0'0,"0"0"15,0 0-15,0 0 0,0 0 0,0 0 16,0 0-16,0 0 16,0 0-16,18 10 0,-18-10 15,0 0-15</inkml:trace>
  <inkml:trace contextRef="#ctx0" brushRef="#br0" timeOffset="68887.5593">11494 9304 0,'0'0'0,"-10"-3"0,-5-1 0,-1 1 16,0 1-16,-13 1 0,-6 0 16,-7 3-16,2 3 0,-7 9 15,-7 7-15,-10 10 0,2 0 0,-15 19 16,-3 9-16,7-2 0,7 0 16,-29 45-16,-2 18 15,20-17-15,14-12 0,3 2 16,3 3-16,14-12 0,11-7 0,9-1 15,5 1-15,6-13 0,4-7 16,8-1-16,6-1 0,4-4 16,2-4-16,14 2 0,10 1 15,-1-12-15,-1-9 0,15-1 16,9 2-16,-3-7 0,-2-6 0,13 7 16,10 7-16,-7-2 15,-5 1-15,16 6 0,14 6 16,-15-8-16,-9-4 0,11 2 15,9 2-15,-11-1 0,-7-1 0,9-6 16,7-5-16,-10-12 0,-9-8 0,6-14 16,5-9-16,-8-3 15,-6-3-15,7-21 0,3-15 16,-9 6-16,-7 5 0,6-7 16,6-6-16,-13 2 0,-7 1 0,6-15 15,6-11-15,-5 11 0,-6 7 16,5-11-16,3-7 15,-12 11-15,-7 8 0,-6-6 0,-6-5 16,-4 6-16,-5 3 0,-7-5 16,-5-5-16,-7 12 0,-4 8 0,-10-4 15,-7-2-15,4 6 16,0 5-16,-11-1 0,-9-2 16,-2 12-16,0 9 0,-9-4 0,-4-2 15,2 7-15,3 6 0,-14-4 16,-12 0-16,6 7 0,3 7 15,-10-1-15,-9-1 0,12 3 16,8 4-16,-11 6 0,-7 6 16,4 4-16,2 3 0,-12 7 15,-7 4-15,12 8 0,11 3 0,-20 11 16,-13 5-16,11 2 0,8-2 16,-14 15-16,-10 14 15,12 0-15,10 2 0,-4 18 16,-4 11-16,15-9 0,9-6 0,-2 18 15,1 12-15,10-16 0,8-9 16,7 16-16,5 13 0,13-17 16,7-11-16,3 5 0,4 5 15,6-17-15,5-12 0,0-22 16,1-15-16,0-12 0</inkml:trace>
  <inkml:trace contextRef="#ctx0" brushRef="#br0" timeOffset="69746.1394">16497 11016 0,'0'0'0,"0"0"15,0 0-15,0 0 0</inkml:trace>
  <inkml:trace contextRef="#ctx0" brushRef="#br0" timeOffset="74153.5453">6929 13541 0,'0'0'0,"0"0"0,0 0 0,0 0 16,0 0-16,0 0 0,0 0 15,0 0-15,0 0 0,0 0 16,25 7-16,-25-7 0,0 0 0,32 11 16,-32-11-16,34 12 0,-16-7 15,4-1-15,2 1 16,3-1-16,-2-2 0,15 2 15,4-3-15,0-1 0,-1-3 0,12-1 16,4-1-16,-4 0 0,0-1 16,14 0-16,3 0 0,-7 0 15,-2 0-15,12 0 0,2 0 16,-6-1-16,-5 2 0,14-2 16,2 1-16,-5 1 0,-2-1 0,38 5 15,-1 5-15,-10-5 16,-2-2-16,5 5 0,3 4 15,-16-4-15,-13-2 0,12-3 0,6-2 16,-6 1-16,-1-3 0,10 1 16,8 0-16,-8-1 0,-5-1 15,16 2-15,13 0 0,-18 0 16,-14-1-16,11-2 0,5-1 16,8-1-16,4-1 0,-1 5 15,0 3-15,-19 3 0,-13 2 0,16-3 16,10-2-16,4 0 15,2 0-15,11-3 16,8-1-16,-14 1 0,-10 3 0,0-1 16,0 1-16,-1 1 0,2 3 0,3-1 15,1 1-15,0-1 0,1 1 16,3 0-16,4 1 16,-12 0-16,-8 1 0,1-3 0,0 0 15,0 0-15,1 1 0,2 3 16,2 1-16,-7 0 0,-6 1 15,7 2-15,5-1 0,-10 0 16,-7-1-16,-3-5 0,0-4 16,-3 1-16,-2 1 0,4 2 15,1 0-15,-6-2 16,-4-1-16,-6 0 0,-4 0 0,-6-2 16,-6 1-16,9-3 15,3-3-15,-1-2 0,-2-2 16,-19 7-16,-14 4 0,-5 1 15,-3 0-15,-5-2 0,-3 0 0,0 3 16,0 2-16,-7 0 0,-4 1 0,1 3 16,-1 0-16,-1 0 15,-1-1-15,-2 3 0,-1 1 16,-6 8-16,-3 5 0,2-13 16,0-3-16,2 0 0</inkml:trace>
  <inkml:trace contextRef="#ctx0" brushRef="#br0" timeOffset="78835.0313">18704 13211 0,'0'0'0,"0"0"0,0 0 16,-5 19-16,5-19 0,-6 18 0,3-4 15,1 2-15,1 1 0,-2 4 16,1 2-16,0 7 0,0 2 16,-1 7-16,-2 3 15,2-2-15,0 0 0,-2 10 16,1 0-16,0-1 0,1-2 0,0 10 15,1 0-15,0-5 0,1-3 16,0 7-16,-1-3 0,0-2 0,0-2 16,-2-1-16,1 1 15,0-2-15,-1-1 0,-1 4 0,-1-1 16,0 3-16,-1 2 0,1-4 16,-1-2-16,-2-4 0,-2-1 15,-2 3-15,-1 4 0,-1-4 16,2 1-16,-1-1 0,-1 1 15,-2-4-15,-3-3 0,-4 6 16,-3 4-16,0 2 0,2-5 0,-9 15 16,2-5-16,1-7 15,2-5-15,-1-4 0,2-3 0,0-3 16,-1-1-16,-5-3 0,-3-2 16,5-3-16,5-1 0,-5 2 15,-2 1-15,-1-2 0,1-1 16,-2-2-16,-4-2 0,16-8 15,-4 1-15,-1 2 0,-3 4 16,-4-1-16,-1 4 0,-3-4 16,1-1-16,-1 0 0,0 0 15,0 2-15,1 0 0,-2-1 0,0 0 16,-2 0-16,-1-1 0,1-2 16,2-1-16,-3 2 0,0 0 15,0 0-15,0 1 0,1-2 16,1 0-16,2-2 0,2 0 15,-4 0-15,-2 0 0,4 1 0,4 0 16,-10 0 0,-5-2-16,8-2 0,6-2 0,-4-1 15,-3 0-15,2 2 0,3 0 0,-3-1 16,-2 1-16,4-1 0,4-1 16,-11 4-16,-4 5 15,-3 0-15,-3-1 16,10 1-16,6 0 0,-5-1 0,-5-1 15,9-3-15,7-1 0,-26 8 16,0 1-16,18-9 16,-5 0-16,2 1 0,2 1 15,5-1-15,4 0 0,-19 4 0,2-1 16,3-5-16,0-3 0,2 2 16,0 1-16,20-3 0,-4 1 15,-6 0-15,-2 2 0,-4-2 16,-1 0-16,0-2 0,-1-1 15,-1-2-15,0 1 0,-2 1 16,2 2-16,1-3 0,1-3 0,-5 3 16,-2 0-16,3 0 0,4 1 15,-6-1-15,-4-1 0,6-1 16,3 1-16,-9 1 0,-1 0 16,4-1-16,-2-1 0,-24 0 15,7-1-15,12 1 0,6 2 16,-13 1-16,-10 2 15,11-3-15,8-2 0,5 3 0,5 2 16,-7 1-16,-3 1 0,-16 3 16,-8 1-1,5-1-15,4-1 0,20-2 0,15-2 0,-16 2 16,-10 1-16,4-2 16,2-3-16,-6 2 0,-2 0 15,7-1-15,5-1 0,-10-2 0,-6-1 16,6 0-16,5 1 0,-7 5 15,-5 4-15,10 0 0,5-1 16,-9-1-16,-5-3 0,3 1 16,2 2-16,-3-6 0,-3-3 15,10 1-15,6 0 0,-11 1 16,-7 0-16,6-5 0,4-4 0,-7 2 16,-1 1-16,7 4 15,7 5-15,-9-3 0,-5-1 16,7-5-16,6-3 0,-8 3 0,-7 3 15,9 4-15,7 3 0,-11-3 16,-7-2-16,12-3 0,8 0 16,-9-2-16,-5 1 0,4-1 15,2-1-15,-8-2 0,-7-2 16,13-2-16,10 1 0,-10-1 16,-6-2-16,4 3 0,3 0 0,-9 1 15,-3 0-15,11 1 0,6 0 16,-9 3-16,-7 1 15,12-1-15,7 1 0,-8 0 0,-5 0 16,5 0-16,5-2 0,-7 0 16,-6 0-16,12-3 0,7-2 15,-8-4-15,-7-1 0,8 2 16,3 2-16,-8-2 0,-5-3 16,9 5-16,9 2 0,-8 0 15,-3 0-15,3-3 0,3 0 0,2-9 16,-2-5-16,3 2 0,4 3 15,-9 2-15,-3 0 0,9 1 16,8 1-16,-9-5 0,-6-2 16,4 0-16,2-1 0,2 6 15,1 4-15,6 2 0,3 2 0,-4-13 16,-1-9-16,1 10 0,3 7 16,-5-2-16,-5-1 15,9-1-15,7-2 0,-8-4 16,-2-3-16,3 6 0,2 5 0,-1-3 15,0-1-15,6-1 0,2 1 16,-3-4-16,-3-1 0,4 7 16,0 4-16,0-9 0,1-8 15,8 3-15,4 3 0,-4-3 16,-1-1-16,1 3 0,1 3 16,0-1-16,-1-2 0,1 2 15,3 1-15,-2-9 0,1-5 16,11 16-16,1-1 0,-6-19 0,-1-2 15,9 21-15,3 3 0,-9-13 16,0-7-16,5 13 0,2 3 16,1-9-16,-1-9 0,1 7 15,1 5-15,2-8 0,3-5 16,1 6-16,1 6 0,6-5 16,4-5-16,-3 5 0,-2 3 0,4-4 15,0-3-15,2 6 0,-2 5 16,6-5-16,0-3 15,1 3-15,-2 2 0,9-1 0,3-2 16,-4 4-16,-2 1 0,3 2 16,4 1-16,-1-1 0,1 0 15,3-1-15,-3 0 0,-1 5 16,-3 6-16,6-8 0,6-3 16,-5 4-16,1 3 0,1 0 15,4 0-15,-5 3 0,-4 0 0,11-3 16,7-2-16,-7 6 0,-2 3 15,4 0-15,4-1 0,-2-1 16,-3-1-16,25-11 0,-4 1 16,-26 12-16,0 0 0,29-6 15,3 2-15,-10 5 0,-6 1 0,6-3 16,3-4-16,-7 3 0,-5 2 16,8-2-16,6 0 15,-10 6-15,-3 4 0,10-3 16,9-1-16,-7 5 0,-3 3 0,7-5 15,4-3-15,-9-2 0,-5 0 0,8 0 16,10-1-16,-8 4 16,-6 2-16,11 0 0,6 0 15,-6 2-15,-4 2 0,8-6 16,4-6-16,-6 4 0,-6 1 0,10-2 16,7 0-16,-11 5 0,-8 3 15,11 0-15,7 2 16,-6 1-16,-4 2 0,9-1 0,7-1 15,-10 2-15,-6 1 0,7-3 16,6 0-16,-7-1 0,-3 0 16,12 1-16,10-1 0,-15 1 15,-10 0-15,10 3 0,10 1 16,-12-4-16,-7-1 0,13-3 16,9-2-16,-11 4 0,-8 5 0,11-3 15,6-2-15,-9 0 0,-8-1 16,11 3-16,8 0 15,-11-4-15,-7-3 0,11 6 0,9 4 16,-10 1-16,-7-3 0,15-2 16,8-2-16,-15 3 0,-11 0 0,15 1 15,11 0-15,-14 2 16,-9-1-16,11 2 0,7 2 16,-9-4-16,-5-1 0,11-2 15,6-3-15,-9 3 0,-8 3 0,16-3 16,12 0-16,-17-2 0,-12 1 15,9 1-15,9 2 0,-9-1 16,-4 0-16,7 2 0,7 1 16,-13 2-16,-7 1 0,15-2 15,10 0-15,-16 1 0,-11 3 0,10 1 16,7-1-16,-11-3 16,-7-1-16,13-1 0,7-1 15,-10 2-15,-8 2 0,8-1 0,6 2 16,-12-2-16,-9 0 0,9 1 15,8 2-15,-10 0 16,-6 2-16,8-1 0,5 0 0,-11 3 16,-6 3-16,6-3 0,7 2 15,-16-7-15,-9-3 0,12 5 16,10 5-16,-13 3 0,-9 2 0,8 3 16,6 0-16,-7-4 15,-5-2-15,6 0 0,1 1 16,-10 4-16,-7 0 0,4 2 0,5 0 15,-8-2-15,-6-4 0,5 4 16,4 2-16,-7-4 0,-3-4 16,8 7-16,6 3 15,-6 5-15,-6 2 0,2-2 16,-1-2-16,-6-3 0,-5-1 0,0 3 16,-1 5-16,-4-2 15,-2-2-15,1 7 0,1 0 16,-4 3-16,-2 0 0,-3-3 0,-2-1 15,-3-3-15,-3-2 0,0 3 16,1 2-16,3-3 0,0-1 16,-2 2-16,-3 3 0,-4-2 15,-1-2-15,-6-11 0,2 1 16,-2 4-16,0 1 0,0 1 16,-1 0-16,-1-2 0,0 2 0,-2 2 15,-1 4 1,-2-3-16,0-1 0,-4 2 0,-2 1 15,-4 1-15,-3 0 0,-2 0 0,-5 1 16,1 3-16,1 1 0,-5 1 16,-5-1-16,0 4 0,1 2 15,-8 5-15,-4 2 0,-2 5 16,3-1-16,-4 4 0,-3 3 16,2 0-16,0-2 0,-24 31 15,6-5-15,-2-9 0,-2-6 0,-3 1 16,-2 0-16,22-22 0,17-14 15,10-10-15</inkml:trace>
  <inkml:trace contextRef="#ctx0" brushRef="#br0" timeOffset="86558.3148">4322 15706 0,'0'0'0,"0"0"0,0 0 0,3 19 15,-3-19-15,3 18 0,-3-18 16,6 27-16,-2-10 0,2 4 15,0 2-15,0 0 0,-2-2 0,5 8 16,1 3-16,2 1 0,2 3 16,4 9-16,1 2 0,-2 1 15,0 2-15,2 12 0,-1 2 16,-1-3-16,2-1 0,3 8 16,0-1-16,-9 0 0,-6-2 0,1 11 15,5 0-15,-5-11 16,2-8-16,0 19 0,-5-13 0,-3-8 15,-2-5-15,-6-3 0,-1-3 16,0 0-16,0-1 0,0 0 16,-3-3-16,0 7 0,0 4 15,-4 1-15,-3 2 0,1-6 16,1-5-16,-2 7 0,-2 5 16,0-5-16,-2-3 0,-2-3 15,-1-3-15,4-6 0,3-3 0,-7 8 16,-7 6-1,6-11-15,5-6 0,-2-3 0,-2-1 16,-3 0-16,-4 2 0,0-5 16,0-1-16,13-12 0,-3 0 0,-3 4 15,-3 3-15,-5 1 0,0 1 16,1-3-16,3-3 0,-4-1 16,0-2-16,1-1 0,0 0 15,-2-2-15,-1 0 0,2-2 16,1-1-16,-4-3 0,1-3 15,-4-1-15,-1-2 0,1-1 16,0-1-16,-1-6 0,0-3 16,1-4-16,-3-2 0,-1 1 0,1 0 15,1-4-15,5-1 0,-7-7 16,-2 2-16,7-1 0,2-1 16,2-1-16,-3-2 0,3-1 15,2-1-15,-3-2 0,1-2 16,3-1-16,4-1 0,-2-9 15,2-5-15,3 7 0,6 4 16,-6-27-16,-2 2 0,6 8 16,2 5-16,6-1 0,4 1 15,3 2-15,0 3 0,2 0 16,5 1-16,0 5 0,0 4 0,7-6 16,6-6-16,0 1 0,3-1 15,1-4-15,1-2 16,-3 8-16,5 5 0,3-5 0,5-3 15,0 3-15,1 1 0,3 5 16,2 4-16,-1 3 0,-2 3 16,3 5-16,5 4 0,-3 2 15,1 1-15,3 3 0,3 1 16,-5 3-16,-4 3 0,5 2 16,5 2-16,-5-1 0,-1-1 0,5 1 15,2 0-15,-4 2 0,-5 2 16,5 0-16,1 1 0,-2 2 15,-2 2-15,-2-1 0,4-4 16,-4 8-16,-2 5 0,2-3 16,1-3-16,-21 7 0,4 5 0,11-2 15,8 0 1,4 3-16,-1 2 0,-4 1 0,-4 0 16,7 4-16,7 2 15,-16-6-15,-9-4 0,-7-2 16</inkml:trace>
  <inkml:trace contextRef="#ctx0" brushRef="#br0" timeOffset="94518.7684">3796 16916 0,'0'0'0,"0"0"0,0 0 16,0 0-16,-19 10 0,16-9 15,-1 0-15,4 1 0,1 2 16,2-1-16,-3-1 0,1 0 0</inkml:trace>
  <inkml:trace contextRef="#ctx0" brushRef="#br0" timeOffset="94733.2587">3885 17364 0,'0'0'0,"0"0"16,0 0-16,20-2 0,-20 2 0,0 0 16</inkml:trace>
  <inkml:trace contextRef="#ctx0" brushRef="#br0" timeOffset="101017.9808">6775 17272 0,'0'0'0,"0"0"15,0 0-15,-22 9 0,22-9 16,-21 9-16,10-5 0,3 0 16,-1 0-16,2 0 0,2-1 15,4 1-15,1 1 0,0-1 16,0 0-16,0 0 0</inkml:trace>
  <inkml:trace contextRef="#ctx0" brushRef="#br0" timeOffset="101269.2686">6687 18971 0,'0'0'0,"0"0"16</inkml:trace>
  <inkml:trace contextRef="#ctx0" brushRef="#br0" timeOffset="107985.562">28628 15814 0,'0'0'16,"10"3"-16,3 2 0,1 2 16,2 0-16,4 6 0,4 5 15,4 5-15,1 2 0,1 4 0,2 2 16,1 2-16,-5-7 0,3 1 15,1-1-15,-6-5 16,-7-5-16,-3-4 0</inkml:trace>
  <inkml:trace contextRef="#ctx0" brushRef="#br0" timeOffset="111005.9916">30272 5003 0,'0'0'0,"0"0"15,-23-1-15,7 1 0,-2 1 16,-13 1-16,-6 0 0,-2 4 15,1-1-15,-19 6 0,-5 5 16,-9 3-16,6 0 0,-19 11 16,-4 5-16,9-2 0,5-1 0,-33 23 15,-3 9-15,19-6 16,16-3-16,5 9 0,2 6 16,12-6-16,7-4 0,-1 9 15,1 6-15,9-6 0,5-6 0,2 15 16,0 12-16,4-12 0,2-6 15,2 12-15,2 9 0,5-10 16,5-9-16,1 18 0,2 13 16,4-13-16,3-12 0,4 9 15,3 6-15,2-16 0,0-10 16,3 3-16,2 2 16,4-13-16,0-7 0,10 4 0,7 1 15,-1-10-15,-2-10 0,12 0 16,8 1-16,-5-7 0,-3-3 0,12-6 15,10-5-15,-3-5 16,-3-4-16,18-12 0,12-8 16,-12 2-16,-8 0 0,9-8 0,7-6 15,-4-4-15,0 0 0,4-5 16,6 1-16,-10-1 0,-6 2 0,2-15 16,1-12-16,-7 2 0,-5 3 15,0-11-15,-1-6 16,-5 3-16,-3 1 0,-2-9 0,-1-6 15,-2 3-15,-3 1 0,4-8 16,2-5-16,-6 8 0,-5 5 16,7-7-16,4-7 0,-13 11 15,-7 5-15,-2-3 0,-1-3 16,-7 10-16,-4 6 0,-7-8 16,-4-6-16,-5 7 0,-2 5 0,-5-2 15,-4 0-15,-2 9 0,-2 6 16,-13 1-16,-11 0 0,-3 6 15,-3 5-15,-17 6 0,-9 8 16,-6 4-16,-3 5 0,-20 11 16,-13 7-16,7 10 0,6 7 15,30-6-15,21-3 0,14-4 16</inkml:trace>
  <inkml:trace contextRef="#ctx0" brushRef="#br1" timeOffset="114586.876">31091 2789 0,'0'0'0,"-3"-6"0,0-1 0,-1-2 0,-2-2 16,-6-4-16,-5-2 15,1 1-15,-2 2 0,-4-1 16,-4 0-16,-3 4 0,-2 2 0,-16 2 16,-7 5-16,-1 2 0,-2 2 15,-18 9-15,-4 7 0,-10 5 16,4 4-16,-13 9 0,1 3 16,10 1-16,6 2 0,-38 23 15,7 1-15,16-10 0,12-7 0,0 15 16,1 11-16,12-7 0,7-5 15,7 6-15,4 2 16,10-1-16,5-2 0,6 10 0,4 5 16,7-6-16,5-5 0,7 6 15,6 3-15,2-8 0,2-5 0,7 7 16,4 5-16,2-10 0,3-5 16,8 2-16,6 4 15,-3-7-15,-2-3 0,7-9 0,5-6 16,-1-6-16,1-3 0,11-3 15,10 0-15,-5-4 0,-3-5 16,9-7-16,4-5 0,-1-3 16,-2-1-16,10-2 0,5-1 15,-3-8-15,-3-6 0,4-2 16,2-1-16,-8-1 0,-9-1 16,4-8-16,1-7 0,-6 0 15,-4-2-15,-4-2 0,-4-2 16,-4-1-16,-3-3 0,0-5 15,3-1-15,-3-2 0,-3 1 0,1-13 16,0-8-16,-2 2 16,-2 3-16,-2-5 0,-1-2 0,-5 6 15,-1 2-15,-2-3 0,0-3 16,-2 7-16,-2 3 0,-3-2 16,-4-4-16,-1 9 0,-2 5 0,-3-6 15,-4-4-15,-1 6 0,-1 3 16,-6-2-16,-3 0 0,-1 5 15,-1 4-15,-12-2 0,-9-1 16,-1 6-16,-1 5 0,-8 2 16,-5 1-16,2 7 0,2 2 15,-9 3-15,-5 1 0,1 3 16,1 2-16,-6 6 0,-4 5 16,5 8-16,5 5 0,-9 6 15,-4 6-15,2-3 0,5-1 0,4 8 16,4 5-16,17-10 0,11-6 15,9-6-15</inkml:trace>
  <inkml:trace contextRef="#ctx0" brushRef="#br1" timeOffset="115235.4485">29294 1439 0,'0'0'0,"8"-9"0,3 2 16,0 3-16,4 1 0,10-4 0,6-3 15,11-1-15,3 3 0,5 3 16,3 3-16,7 1 0,0 0 0,-6 5 15,-4 3-15,3 6 0,-4 5 16,-7 2-16,-5 3 0,-7 2 16,-7 2-16,-6 1 0,-7-1 15,-7 4-15,-5 5 0,-11 2 16,-8 4-16,-7 4 0,-5 1 16,-8 5-16,-5 3 0,-8 2 15,1-5-15,-2-1 0,-1 1 16,-17 18-16,12-7 0,15-13 15,11-10-15,8-14 0,6-10 0,10-14 16,8-8-16,1 2 0,-1 2 16,3 2-16</inkml:trace>
  <inkml:trace contextRef="#ctx0" brushRef="#br1" timeOffset="115456.5628">29510 1888 0,'0'0'0,"0"0"0,0 0 16,0 0-16,0 0 0,0 0 0,0 0 15,0 0-15,11 23 0,-8-4 16,0 4-16,-1 5 0,-2 3 0,0 4 16,0 6-16,0 17 0,0 4 15,-1 23-15,0 4 0,-1 21 16,-1-2-16,-1 17 0,2-1 16,-2 9-16,-3-9 0,4 41 15,3-21-15,2-31 0,2-25 16,5-21-16,3-16 0,-3-15 15,-3-11-15,-3-10 0</inkml:trace>
  <inkml:trace contextRef="#ctx0" brushRef="#br1" timeOffset="116303.3475">30055 1942 0,'0'0'0,"0"0"16,0 0-16,0 0 0,0 0 0,0 0 16,0 0-16,18 27 15,-18-27-15,10 23 0,-10-23 16,11 32-16,-7-17 0,3 1 0,2-1 16,2-3-16,2-2 0,6-6 15,5-5-15,2-3 0,2-5 0,9-4 16,2-5-16,2-1 15,-6 2-15,-8 4 0,-6 1 16,-4 4-16,0 5 0,-5 3 0,-3 3 16,-6 6-16,-4 4 0,-10 8 15,-8 7-15,-4 1 0,-5 1 16,-5 4-16,-4 2 0,-4 5 16,5-5-16,-1 0 0,6-7 15,8-5-15,6-6 0,5-5 16,3-3-16,3-3 0,3-2 0,4-1 15,2-1-15,4-1 0,2 1 16,-2 1-16,2-2 0,-2 2 16,-2 0-16,-4 3 0,-4 3 15,-3 2-15,-4 2 0,-8 7 16,-6 4-16,-7 8 0,0 0 16,-8 4-16,-5 4 0,-1 3 15,7-4-15,3-3 0,9-7 16,7-8-16,7-5 0,7-5 0,5-4 15,6-5-15,6-5 0,11-5 16,10-6-16,2-1 16,0-2-16,2 1 0,3 2 0,-5 4 15,-2 2-15,3 4 0,-4 4 16,-6 2-16,-3 2 0,-2 5 16,-2 4-16,-5 0 0,1 3 0,0 1 15,1 0-15,-2 2 16,-1-1-16,0-2 0,1-2 15,-1-2-15,-1-2 0,-2-5 0,-2-3 16,-3 1-16,-1-1 0,0-1 16,-1-3-16,0-5 0,2-7 0,4-7 15,2-9-15,2-4 16,3-4-16,1-4 0,-1-3 16,0 1-16,-3 1 0,-1-1 15,-3 7-15,-1 7 0,0 5 0,-2 3 16,-1 5-16,-2 6 0,-1 3 15,1 1-15,3 1 0,-2 5 16,1 1-16,2 3 0,4 1 16,0-1-16,1 2 0,0 2 15,0 3-15,-2-3 16,-1 3-16,-1 2 0,0 4 16,-1-4-16,-2 0 0,-4 2 0,-2 3 15,0-4-15,0 0 0,0-4 16</inkml:trace>
  <inkml:trace contextRef="#ctx0" brushRef="#br1" timeOffset="116486.4821">30250 2582 0,'0'0'0,"0"0"15,0 0-15,20 5 0,-20-5 0,32 8 16,-7-2-16,0 1 0,2 2 15,12 0-15,2-3 0,-7 0 16,-5-2-16,-5 1 0</inkml:trace>
  <inkml:trace contextRef="#ctx0" brushRef="#br1" timeOffset="116652.7908">31249 2421 0,'0'0'0,"0"0"16,0 0-16,0 0 15,0 30-15,0-30 0,-3 41 0,2-21 16,0-2-16,0-3 0</inkml:trace>
  <inkml:trace contextRef="#ctx0" brushRef="#br1" timeOffset="117769.1914">28979 5096 0,'0'0'0,"0"0"0,0 0 15,0 0-15,28-10 0,-28 10 0,33-5 16,-12 2-16,1 1 0,3 3 16,4 3-16,1 0 0,-1 2 0,11 5 15,1 3-15,-5 1 16,-3-1-16,4 8 0,-5 2 0,-5-1 15,-1 2-15,-5 6 0,-8 3 16,-8-3-16,-5 0 0,-7 4 16,-5 4-16,-8-3 0,-6-2 15,-5 5-15,-3 1 0,-7 1 16,1-3-16,-1-6 0,1-3 16,5-5-16,4-4 0,-1-10 15,5-8-15,9-8 0,5-3 0,6-12 16,6-6-16,2-3 0,2-1 15,5-2-15,4-3 0,-1 5 16,-1 3-16,-3 5 16,-3 5-16,-1 3 0,1 4 0,-2 5 15,-1 4-15,1-1 16,2 1-16,-1 6 0,0 6 16,-1 4-16,1 3 0,-1 9 0,0 7 15,0 3-15,2 3 0,-2 16 16,-1 7-16,-1 5 0,0 1 0,0 19 15,-1 6-15,1 7 16,0-7-16,3 42 0,4-14 16,3-20-16,3-18 0,4-18 0,6-14 15,-9-17-15,-4-10 0,-2-8 16</inkml:trace>
  <inkml:trace contextRef="#ctx0" brushRef="#br1" timeOffset="118571.4528">29511 5656 0,'0'0'0,"0"0"0,0 0 15,0 0-15,0 0 0,0 0 16,21 22-16,-21-22 0,19 18 15,-19-18-15,31 13 0,-11-8 0,2-2 16,1-3 0,3-3-16,-2-1 0,-1-1 0,3-3 0,-4 0 15,-5 3-15,-2-1 0,-6 2 16,-3-1-16,-6 5 0,-2-1 0,-8 8 16,-4 5-16,-6 4 0,-3 5 15,-5 3-15,-2 5 16,-4 5-16,2 0 0,2-2 0,4-2 15,-1-1-15,6-6 0,6-4 16,3-3-16,4-4 0,3-4 16,5-8-16,2-3 0,3-4 15,3-1-15,2 1 0,1 0 16,-2 0-16,-1 2 0,-3 1 16,-1 3-16,-4 1 0,2 6 0,-8 4 15,-4 4-15,-3 5 0,-1 5 16,-6 2-16,-5 3 0,-2 7 15,3 0-15,4-5 0,3-3 16,2-1-16,4-5 0,9-9 16,5-5-16,6-7 0,4-4 15,6-7-15,3-5 0,3-1 16,2-2-16,1 2 0,2 2 16,1 0-16,-2 6 0,-4 1 15,-2 0-15,-1 6 0,-2 2 0,-1 3 16,-2 3-16,-3-1 0,-2 1 15,-1-2-15,-1 2 0,-2-3 16,-1 0-16,0 2 0,-1 0 16,0-1-16,-1-2 0,-1-1 15,-1-1-15,-1 0 0,0-1 16,-2 0-16,1-3 0,1-2 16,-1-2-16,2-6 0,1-3 15,3-9-15,0-2 0,-2-4 16,0-4-16,-1 1 15,-1 0-15,-1 1 0,0 3 16,-2-2-16,-2 7 0,2 4 0,0 4 16,0 4-16,-1 3 0,2 3 15,3 3-15,-1 3 0,3 2 16,2 3-16,4 4 0,1 2 16,-1 1-16,1 3 0,1 1 15,0 3-15,-2 2 0,1 5 16,-1 2-16,-2-5 0,-2-4 0,-2-3 15</inkml:trace>
  <inkml:trace contextRef="#ctx0" brushRef="#br1" timeOffset="118754.0312">29775 5858 0,'0'0'0,"0"0"0,0 0 0,0 0 16,0 0-16,38 13 0,-16-4 16,5-2-16,6 1 0,-4-3 0,-4 0 15,-2 0-15</inkml:trace>
  <inkml:trace contextRef="#ctx0" brushRef="#br1" timeOffset="118895.151">30453 6136 0,'0'0'15,"0"0"-15,9 21 0,-4-9 0,-1-2 16,-1-1-16</inkml:trace>
  <inkml:trace contextRef="#ctx0" brushRef="#br1" timeOffset="119853.1177">29131 9238 0,'0'0'0,"0"0"0,0 0 16,20-12-16,-20 12 0,31-14 15,-4 2-15,2 0 0,4-2 0,18-4 16,5 0-16,12-1 0,-3 3 16,7 5-16,-4 5 15,-11 5-15,-6 4 0,-3 8 0,-7 7 16,-11 1-16,-9 2 0,-10 8 16,-7 7-16,-6-1 0,-5 1 0,-10 4 15,-9 5-15,-2-2 16,-2-1-16,-12 5 0,-3-1 15,0-4-15,1-2 0,2-3 16,2 0-16,5-10 0,2-8 0,-13-2 16,7-9-16,18-9 0,3-5 15,4-18-15,3-12 0,3 10 16,3 8-16,3-23 0,6-16 16,-3 12-16,-2 10 0,0 8 15,-3 5-15,3 5 0,0 5 0,1 3 16,0 2-16,0 7 0,0 0 15,2 10-15,1 3 16,0 3-16,2 3 0,1 9 16,0 7-16,2 4 0,1 3 0,0 13 15,0 8-15,-3 15 0,0 0 16,-2 26-16,0 8 0,-2-6 16,-1-1-16,3 64 0,4 0 15,2-21-15,2-15 0,5-1 16,2-1-16,2-30 0,2-18 15,-4-24-15,-2-19 0,-6-12 0,-4-9 16,-1-5-16</inkml:trace>
  <inkml:trace contextRef="#ctx0" brushRef="#br1" timeOffset="120707.0808">29714 9700 0,'0'0'0,"0"0"0,0 0 15,0 0-15,7 24 0,-7-24 0,15 19 16,-15-19-16,21 19 0,-4-10 16,5-3-16,1-2 0,1-3 0,11-6 15,4-5-15,0-4 16,-3-2-16,9-5 0,-2-1 15,-7 2-15,-5 2 0,-3 0 16,-7 4-16,-4 4 0,-5 4 0,-6 6 16,-5 4-16,-4 4 0,-2 4 15,-8 10-15,-7 7 0,0 0 16,1 0-16,-7 9 0,-5 0 16,7-5-16,4-2 0,2-5 15,5-6-15,5-8 0,2-4 0,2-6 16,3-7-16,2-2 0,3-2 15,0 0-15,3-2 16,-3 3-16,-1 3 0,0 0 0,-1 1 16,-2 4-16,-2 0 0,-5 9 15,-4 7-15,-2 4 16,-2 3-16,-11 15 0,-7 8 0,2-2 16,1 0-16,-7 7 0,-2 0 15,3-3-15,7-7 0,8-12 16,7-7-16,4-6 0,3-7 15,13-7-15,9-6 0,2-3 16,2-2-16,8-8 0,7-6 16,-3 2-16,-1 2 0,5 0 0,2 4 15,-4 4-15,-4 3 0,0 6 16,-1 4-16,-6 3 0,-4 4 16,-2 7-16,-3 7 0,-3-3 15,1 0-15,1 5 0,1 4 16,0-3-16,-2-1 0,4 0 15,2-3-15,-5-6 0,0-4 0,0-1 16,0-3-16,-2-2 0,-1-3 16,1-4-16,1-5 0,-4-2 15,-1-3-15,-2-12 0,0-8 16,-3-2-16,-2-1 0,-3-13 16,-1-4-16,0 6 0,2 5 0,-1-1 15,-1 4-15,2 7 16,0 5-16,1 6 0,0 5 15,1 6-15,0 2 0,5 2 0,2 1 16,3-1-16,1 1 16,4 1-16,5 0 0,-1 2 15,-2 2-15,4 0 0,1 0 16,-1 3-16,-2 0 0,3 2 16,1 2-16,-2-1 0,-2 1 0,-3 3 15,-1 1-15,-3-1 0,-3 0 0,-3 3 16,-4 2-16,0-2 15,0-4-15,0-2 0</inkml:trace>
  <inkml:trace contextRef="#ctx0" brushRef="#br1" timeOffset="120869.1923">30013 9770 0,'0'0'0,"0"0"0,0 0 15,0 0-15,0 0 0,38 12 0,-16-3 16,3 0-16,4-1 0,-4-1 16,-3-1-16,-3 0 0</inkml:trace>
  <inkml:trace contextRef="#ctx0" brushRef="#br1" timeOffset="121044.2742">30599 9636 0,'0'0'0,"-2"2"0,2-2 15,-3 1-15</inkml:trace>
  <inkml:trace contextRef="#ctx0" brushRef="#br1" timeOffset="128119.937">23856 12967 0,'0'0'0,"0"0"0,0 0 15,0 0-15,0 0 0,28-9 0,-28 9 16,22-7-16,-10 3 0,3 0 16,4 1-16,1 0 0,2 0 15,2-1-15,4 1 0,7-2 16,1-3-16,4 2 0,3-1 15,10 1-15,0 0 0,0 1 16,1 3-16,-2-1 0,-13 0 0,-8 2 16</inkml:trace>
  <inkml:trace contextRef="#ctx0" brushRef="#br1" timeOffset="130389.893">28800 17623 0,'0'0'0,"0"0"16,0 0-16,0 0 0,14 20 0,-5-13 15,2 1-15,3-1 16,2 1-16,6 2 0,2-1 15,1 0-15,3-3 0,2-2 0,3-2 16,0-2-16,0-2 0,11-4 16,1-2-16,0-1 0,2 0 15,11-2-15,2-1 0,-2-1 16,-1-2-16,11-2 0,-1-1 16,-2 2-16,-1 1 0,9 0 15,-2 4-15,-10 2 0,-7 2 16,4 2-16,5 1 0,-8 3 15,-4 2-15,26 10 0,-5 7 16,-10 4-16,-7 3 0,-6-1 16,-1 0-16,-4-8 0,-2-6 0,3 2 15,2 2-15,-3-8 0,-1-5 16,7-3-16,4-2 0,-6-2 16,-3-1-16,8 0 0,6 0 15,-2 0-15,1 1 0,3 0 16,6 1-16,-8-5 0,-4-4 0,5 0 15,3 0-15,-5 2 16,-2 3-16,2-3 0,0 0 16,-4-2-16,-3-1 0,3 6 0,1 5 15,-5 1-15,-4 3 0,6-1 16,5-3-16,-6 8 0,-4 1 16,-2 6-16,-1 3 0,-9-2 15,-7-3-15,2 2 0,1 1 16,-4 1-16,-1 0 0,1 1 15,3 1-15,-14-8 0,1 0 0,5 1 16,4 2-16,-2 2 0,0 2 16,8 3-16,6 2 15,-5-5-15,-3-4 0,-7-2 0,-8-3 16,-4-1-16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06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37393 20160 407,'-24'-2'0,"-15"-2"0,-16-4 0,-15-2 0,0-1 0,18 2 0,18 3 0,17 1 0,9-1 0,-2-4 1,0-4 1,-1-3 0,0-2 0,2 2-2,2 3-1,3 1-2,0 2 0,2 1 2,0 0 1,2 2 2,3 0 6,5 0 9,7 0 10,6 1 10,0-1 1,-3 2-8,-5 1-10,-2 0-7,-1 0-5,9 0 1,6-1 0,7-1 0,5-1 0,4 0 1,4 0-1,4 0 1,3 0-1,0 1-2,1-1-1,2 0-1,-1-1-1,-1-2-1,0-2 0,-2-1 0,-1-1 0,-2 0 0,-2 2-1,-1 1 0,-3 2 0,-2 2 0,-2 4 0,-2 3 0,-1 1 0,-1 0-1,-1 0 1,-1 0-1,-1 1 0,2 3 1,1 4 0,1 2 1,-1 2 0,0 0 0,-1-1 0,-1 1 1,0-1-1,3-2 1,1-3-2,2-1 1,0-1-1,-2-2 1,-1 0-1,-3-2 0,0 0-1,-1 0 2,0 0-1,1 0 0,-1 1 1,0 0-1,1 2 0,-1 0 0,1 1-1,1 0 1,0 0 0,2 0 0,0-1 1,1-1-1,-1 0 0,0-1 1,0-1-1,1 2 1,-1 0 0,0 1 0,1 1 0,1-2 0,0 0 0,2-2 0,1 0 0,-1 0 0,0 0-1,0 0 1,0 0-1,1 0 1,-1 0-1,0 0 1,0 1 0,2 0-1,1 2 1,0 0 0,1 0 0,1 0 0,-1-2 0,0 0-1,0-2 0,0 0 0,0-2-1,0 0 0,0-2-1,1-2 0,-1-2 1,0-1 0,0-1 0,-1 0 1,1 2-1,0 1 1,1 0-1,0 0 1,2 0 0,1 0 0,-2 0 1,-1 1-1,-2-1 1,-1 0 0,-2 0 1,-2 2-1,0 1 1,-1 0-1,-1 1 1,0-2-1,1 1 1,-1-2-1,0-1-1,0 0 1,1 0 0,-1 1-1,1 0 1,0 2-1,2 2 0,1 2 1,0 1-2,-2 0 1,0 0-1,-1 0-1,-1 0 0,0 0 0,1 0 1,-1 0 0,-1 0 0,0 0 0,-1 0 1,-1 0 0,0 0 0,1 0 0,1 0 1,0 0 0,1 0 0,-3 0 0,-2 0-1,-1 0 0,-1 0 0,1 0 0,0 0 0,2 0 0,0 0 0,-1 2-1,-1 0-2,-1 2 0,-1 0 0,-1 0-1,-1-1 1,-1 1 0,-1 1 1,1 0-1,-1 1 1,1 2 0,-1-1-1,1-2 1,-1 1 0,1-2 0,0 0 0,-1-2 0,1 0 0,-1-2 1,0 0-1,-1 0 1,-1 0-1,-1 0 1,0 0-1,1 0 0,1 0 1,1 0-1,1 0 0,0 0 0,-1 0 1,1 0-1,0 0 0,2 0 0,3 0 0,1 0 0,0 0 0,-1 0-1,-3 0-1,-1 0 0,-1 0 0,-1-2 0,1 0 0,-1-2 0,1 0 1,-1 1 0,1-1 0,-1 1 0,1-2 0,1-2 0,1-2 0,1-2-1,-1 0 0,-1 1 0,-3 0 0,-1 2 0,-1 0 0,1 1 0,1-1 1,1 0-1,1 0 0,-1 2 0,1 1 1,-1 0-1,1 1-1,-1-2 1,1 0 0,-1-1 0,1-1 0,1 0 0,1 0-1,1 1 0,-1-1 0,-3 2 1,-3 0 0,-2 2 1,-3-1 0,-1 0 1,-1-1 0,-1-1 1,1-1 0,0 0 0,1 0 0,1 0 0,0 0 0,-1-2-1,0 0 0,-2-1-1,0-1 1,0 1-1,-1-1 1,1 0-1,-1-1 0,-1 0 0,0-1-1,-2-1 0,0 0-1,-2-1 0,-1 0 0,0 1 0,-2-2 0,-1 0 1,0-1 0,-1-1 0,-4-1 0,-2-1-1,-5-1 0,-4-1-2,-3-1 0,-1-1 0,-3-1 0,-1-1-1,-2 0 0,-1 1 1,-1 1 0,-1 1 1,-1 1 1,-1 1 1,-1 1 0,-1 1 1,0 2 0,0 2 0,-1 4-1,1 4 1,-2 1 0,-1 0 0,-2 2-1,-2 1 1,-2 0-1,-1 0-2,0 0-1,-2 0-1,-1-1-2,-4 0 2,-2-1 0,-4-2 1,-2 0 0,-3-1 1,-4-2-1,-2 0 2,-1 0-1,1 1 1,1 0 1,1 2 0,0 0 0,0 0 1,1 1 1,-1-1 1,1-1 0,0 0-1,2-1 0,1-1 0,2-1-1,2 0 1,4 0-1,2 1 1,2-2-1,0-2 0,0-2-1,0-1 0,0-1-1,-2 2 1,0 3-1,-2 1 1,0 2 0,-2 1 0,0 0 1,-1 2 0,-1 0 0,0 2 0,0 1-1,0 1 1,0 0 0,1 2 0,-1 0 2,0 2-1,0 0 1,2 0 0,1 0 0,0 0 0,-1-1 0,-2-1 0,-3 0-1,-3-1 0,-1-1 0,2 2-1,3 0 0,1 2 0,1 0-1,-1 0 0,-2 0 1,0 0-1,-1 0 1,-1 2-1,-1 0 1,-2 2 0,1 0 1,-1 2-1,0 0-1,1 1 1,-2 1 0,0 2 0,-1 0-1,-1 2 1,-2 0 0,-3 1 0,-3 1-1,-3 1 1,0 0-1,1 0-1,3-2 1,1-1-1,3 0 1,1 0 0,2-1 2,3 1 0,0 0 1,2 0 1,1-1-1,1 1 0,0-1 1,2 0 0,1-2 0,0-1 0,2 0 1,2-2-2,3-1-1,1 0 0,-1-1-2,-1 2 1,-2 0 0,-1 1 0,-2 1 0,0 0-1,0 0 1,0 0 0,1 1 0,0 1 0,2 3 1,1 2 1,0 0-1,2 1 1,0-1 0,2 0 0,0 1 0,2 0 0,0-1 0,1 1 0,2-1 0,0-3-1,1-1 1,2-2-1,1-1 1,3 0 0,3 0 1,4-1 1,2 1 0,2 0 1,4 0-1,3 0 1,3 0-1,1 1-2,2 2-1,2 0-2,2 1 0,1-1 0,0 1 1,2 0-1,0 0 1,2 1-2,0 1-2,2 2-1,0 1 0,2 3 1,0 3 2,2 3 0,0 2 1,2 3 1,0 1 0,1 2 1,1 2 0,0 1 0,0 0 0,0 2-1,0 0 0,1-2 1,2 0 0,0-1-1,0-2 1,1-1 1,0-3-1,0-3 1,0 0 0,1-3 0,1-1-1,2-3 0,0-1 0,3-2-1,2-3 0,1-1 0,5-2-1,7-2 0,6-3-2,8-1 0,6-3-2,7-6-2,8-4-3,6-5-2,8-6-2,8-7-3,9-7-3,10-7-2,3-2-1,-1 1 3,-1 0 2,0 2 3,-11 3-1,-18 5-3,-19 7-3,-18 5-3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37248 20959 1000,'-7'-10'0,"3"-2"0,1-3 0,2-2 0,0-1-7,0 2-11,-2 4-12,0 3-12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8"/>
    </inkml:context>
    <inkml:brush xml:id="br0">
      <inkml:brushProperty name="width" value="0.03046" units="cm"/>
      <inkml:brushProperty name="height" value="0.03046" units="cm"/>
      <inkml:brushProperty name="color" value="#F2395B"/>
    </inkml:brush>
  </inkml:definitions>
  <inkml:trace contextRef="#ctx0" brushRef="#br0">36921 19591 722,'-8'-23'-46,"0"3"13,0 1 12,0 3 14,0 1 7,2 2 4,-2 2 2,0 3 4,0 1 3,0 2 4,0 2 4,0 2 5,1 3-1,1 4-2,0 4-5,2 3-2,0 4-3,0 3-1,1 4 0,-1 2-1,0 2 0,0 2-1,0 2-1,1 3 0,-1 0 0,2 0-1,0 0 1,2 0-1,-1-1 0,0 0 0,-2-1-1,0-1-1,-1-1 0,2 1 0,0-1 1,2 0 0,0 2-1,0 3 0,0 3-2,0 2 0,0 2 0,2-2-2,0 0 0,2-1-1,0-2 0,0 0-2,-1-1 1,2-1-1,-2-2-1,1-3 0,0 0-1,0-3-1,-1-1 0,-1 1 0,-1-1 0,0 1 0,-1-2 0,0 0 0,0-1-1,0 0 0,-1-3-1,0-1-2,-1-3 0,-1-1-2,0-7-6,2-12-9,2-12-9,2-11-9,3-15-3,5-17 4,5-16 4,5-16 4,1-1 5,-4 12 7,-2 15 5,-2 13 8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9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37790 18786 611,'-15'6'0,"2"-1"0,3-2 0,1-2 1,2-1 0,0-2 3,2-1 3,1 0 2,1 0 0,3 0-4,4 2-2,2 1-4,2 0 0,0 1 2,0 2 2,0 0 1,0 0 2,1 0 0,2-1 0,0-2 0,1 0 1,3 0 1,2 0 1,2 0 1,1 0 0,1-2-1,1-1 0,1 0-2,1 0 0,3 0 0,1 2 0,3 1-1,0-1 1,2-1-2,1 0 1,1-1-1,1-2 0,0-2 0,2-2 1,1-2-1,-1-1 1,0 1-2,-1-1 0,-1 0 0,-1 1-1,0 1 0,0 0 0,1 2-1,-1 1 0,0 0 0,0 2 0,1 1-1,-2 0 0,0 2 0,-1 0 0,-1 2 0,-1 0 0,-1 0 0,-2 0 0,1 0 0,-1-1 0,0-2 0,2-2 0,1-2 1,1 0 0,-1 0 0,0 2 1,1 1-1,-1 0 1,2 0 0,1 0 0,1 0-1,0-1 1,0 0 0,1-1-1,-1-1 1,0-1 0,0 2 0,1 0 0,-1 2 0,1-1-1,0 0 0,2-1 0,1-1-1,0-2-1,2 0 1,1-2-1,1 0 1,0 0-1,2 3 2,0 1 0,2 2 0,0 1 0,0 0-1,0 0 0,0 0-2,0 0 1,2 1-1,0-1 1,2 0 0,0 0 0,2 2 0,0 0 1,2 2-1,-1-1 0,-1 0 0,-1-2 1,0 0-1,-2-1 0,-2 0 0,-2 0 0,-2 0 0,-2 1 1,-1 2-1,0 2 1,-1 2-1,0 1 1,2 0 0,2 0-1,2 0 1,1 0-1,-2 0 1,0 0-1,-1 0 0,-2-1 1,0-1 0,-2 0-1,0-1 2,-1-3-1,-2-2 0,0-4-1,-1-2 0,-1-1 0,1 1 0,-1 0 0,0 2 0,0 0 0,-1 2 0,-2 1 1,0 0-1,0 2 1,-1 1-1,0 0 0,1 2 0,-1 0 0,1 0 1,-1 0-1,0 0 0,1 0 0,-1 0 1,0 0 0,1 0 1,-1 0 0,2 0-1,1 0 0,1 0 0,-1-1 0,0-1 0,-1 0 0,-1-1 1,-1-1-1,-1 2 1,-2 0 0,1 2 0,-1 0 1,0 0-2,2 0 0,1 0 0,1 0-1,-1 0 0,0 0 1,1 0 0,-2 0 0,0 0 0,-1 0 0,-1 0 0,0 0 0,1 0 0,1 0 0,1 0 0,0 0-1,-2 2 1,0 0 0,-1 2-1,-1 0 1,-1 0 1,-1-1 0,-1 1 0,0 0 0,-1 0 0,1 0-1,-1 0 0,1 1 0,1 0-1,1 1 0,1 2 0,1-2 0,1-1 0,1-2 0,1-2 0,0-1-1,1 0 1,-1 0 0,0 0 1,0 0-1,-1 0 0,-1 0 0,-1 0 0,-2 0-1,0-2 1,0 0-1,-2-2 0,-1 0-1,-1 1 1,-1-1 0,-1 0-1,-2 0 1,-1 2-1,-2 0 0,-2 2-1,-2 1 1,-1 2 1,-1 2 2,0 2 1,-2 2 0,-1 3 0,0 3-1,-2 3 0,-1 3-1,0 0 1,-1 0-1,-2 3 1,0 0-1,0 2 1,0 3-1,0 1 1,0 2 0,0-1-1,0 0 1,0 1-1,0-2 1,0-2-1,0-2 0,0-2 1,0 0-1,0 1 0,0 1 0,0 1 0,0 0-1,0-1-2,0-1-2,0-1-2,0-1-2,0 1-3,0-1-2,0 1-4,1-1-3,2-1-3,2-1-4,2-1-4,1 0-1,-1 1-2,1 1 0,0 1 0,-1-2 0,0-3 2,-2-4 1,0-4 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60380 12593 511,'-7'-43'3,"2"11"6,2 9 7,2 11 5,0 6 8,0 4 10,-2 4 10,0 4 8,-1 4 1,0 3-11,0 5-10,0 4-10,0 2-6,1 4-1,-1 3-3,0 3-2,0 1-3,2 1-4,0-1-4,2 0-5,0-3-2,0-5-1,0-7 1,0-5 0,0 3 0,0 11 0,0 11-1,0 13 0,-1 7-1,-2 1-1,-2 3-2,-2 2-2,-1 1-2,1 3-3,-1 1-2,0 3-3,0 0-2,0 1-2,0-1-2,1 1-2,-1-4 0,1-4 1,-1-5 1,0-5 3,0-4 0,1-6 0,-1-4 0,0-6 0,0-2 0,0-3 2,0-2 1,1-1 2,-1-5 0,0-7 2,0-7 0,0-6 2,1-6 1,0-2 3,2-4 2,1-2 2,0-2 2,0 1 1,0-1 1,0 0 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8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60324 11079 607,'1'-78'0,"4"15"4,2 16 4,4 16 4,2 8 5,2 4 6,4 3 8,3 3 6,3 2 2,3 2-5,3 3-3,3 1-5,1 1-3,0 2-2,0 0-2,1 2-3,-2 2-2,-2 4-2,-2 4-3,-2 3-1,-2 3-3,-3 2-2,-3 0-3,-2 1-1,-4 1-1,-3 3-1,-3 1 1,-2 3-1,-3 1 1,-2 2 0,-2 3 0,-2 1 1,-5 1 0,-6 4-1,-7 1 1,-7 2-1,-4 0 1,-1 0 0,0-1-1,-1-2 1,-6 5-5,-8 10-11,-10 10-9,-8 10-11,-1 2-3,9-4 0,8-4 3,7-3 0,7-8 4,9-9 5,7-10 4,9-9 4,3-8 2,2-3-3,0-4-2,2-4-2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61538 13264 535,'14'-5'94,"-1"4"-22,-2 6-24,-2 4-23,-2 3-14,-1 0-4,0-1-3,-1 1-5,-2 0-3,-1 0-1,0-1-2,-2 1-2,0-1-3,0-1-4,0 0-6,0-2-4,1-1-2,2-2-1,2-2 1,2-2 0,2-4 0,3-6 3,4-6 2,2-5 1,1-3 3,1 1 3,0 1 4,-1 1 3,0 2 4,-3 2 4,-1 4 5,-2 3 3,-3 3 12,-2 4 15,-4 4 17,-2 4 16,-5 3 1,-5 3-16,-4 4-15,-5 2-15,-3 2-11,-1 3-7,-1 1-7,-1 3-7,0 0-3,-1 1-1,1-1 0,-1-1-1,2 1 1,3-3 0,3-1 1,2-2 0,5-4 1,7-1-1,4-4 1,7-3 1,3-2 0,0-4 3,0-3 3,0-2 2,-2 0 4,-1 2 4,-2 3 4,-2 4 6,-3 1 1,-2 2-2,-4 0 0,-2 1-1,-3 2-2,-4 3-1,-2 4-2,-3 2-1,-3 2 0,-3 1-2,-3 1 0,-3 1 0,1-1 0,0 0-1,3-1 0,2-1 1,1-2-1,2-3 0,3-3-1,1-3 0,2-2-1,3-1-1,1 0-1,2-2-2,5-2-5,8-4-10,8-4-9,7-4-10,5-2-3,1-2 7,1 0 4,1-1 7,0 0 5,-1 2 6,-2 2 6,0 3 7,-2 1 4,-3 2 5,-3 2 4,-2 2 4,-3 1 4,-1 3 2,0 2 2,-2 2 3,-1 1 1,-1 0-3,0-1-1,-1 1-1,-2 0-1,1 0-1,0-1 0,0 1 0,0 0-2,0 0-4,0-1-3,0 1-5,0-3-5,2-4-7,0-6-6,1-4-7,2-5-4,2-3-2,2-5-2,1-4-2,3-3 1,3-5 3,4-3 3,2-4 4,0 1 4,0 6 6,-1 6 5,-1 5 6,-2 5 4,-1 3 0,-3 2 0,-1 4 2,-2 2 0,-1 0 1,-1 1 1,0 2 2,-2 2-3,-1 4-6,0 4-6,-2 4-6,-1 1-5,-2 1-7,-3 0-5,0-1-5,-5 0-6,-2 1-3,-5-1-3,-4 1-4,-4-2-3,-3-1 0,-5-2-1,-3-2 0,0-2 2,5-2 9,5-3 8,5 0 9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62450 15105 633,'2'-13'85,"4"6"-15,4 6-14,3 6-14,3 3-11,3 2-6,1-1-8,3 2-6,-1 1-4,-4 0 0,-2-1 1,-2 1-1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65050 13809 583,'2'-15'59,"4"2"-2,4 2-2,3 3-3,4 1-4,3-1-7,4 0-7,2 0-7,4 1-7,6 1-6,6 0-6,5 2-6,1 0-5,-8 2-2,-6 0-2,-7 2-3,-5 1-4,-5 4-8,-3 2-7,-4 4-7,-3 0-6,-1 1-2,0-1-4,-2 1-2,-1-2 2,-4 1 5,-2-2 5,-3 0 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3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21272 43016 482,'16'-7'96,"3"2"-18,1 2-19,3 2-18,0 1-10,1 2-5,-1 0-3,1 2-5,-2 0-2,-1 2-3,-3 0-3,-1 1-2,-3 1-2,-3 2-3,-3 0-3,-2 1-3,-3 2-2,-2 2-2,-2 1-4,-2 3-2,-4 2-1,-4 3 1,-5 3 0,-5 3 1,-3 0 0,-1 0-2,-1-1 0,0-1-1,-1-2-1,1-5 1,1-3 1,1-5 0,2-2 2,3 0 6,3-2 5,3 0 5,6-3 7,10-3 9,9-2 8,11-4 8,4-1 1,-2 1-5,0-1-7,0 0-6,-3 1-3,-2 2-3,-1 2-1,-2 2-2,-3 1 0,-1 3 0,-2 2 0,-2 2 0,-3 1-2,-1 0-5,-2-1-6,-2 1-5,-3 1-2,-4 1 0,-4 3 1,-3 2-1,-4 0 1,-1 1 1,-3-1 1,-1 1 0,-2-1 1,1-1-2,-1-1 1,1-1-2,1-2-1,3-2 0,3-4-2,3-3-1,1-2-9,0-4-14,0-2-16,1-3-16,1-2-1,4 0 11,4 0 11,4 0 11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65839 13037 528,'-9'-6'73,"-2"6"-8,-2 4-7,-1 6-9,-2 3-7,0 3-7,1 3-7,-1 3-7,-3 5-3,-7 7-2,-7 6 1,-7 8-2,-2 2-1,0 0-5,2-3-4,1 1-4,0-2-2,-1-2 2,1-2 1,0-2 2,3-3-6,5-3-10,7-5-12,5-4-10,6-6-13,3-10-11,4-10-13,4-10-13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1"/>
    </inkml:context>
    <inkml:brush xml:id="br0">
      <inkml:brushProperty name="width" value="0.04781" units="cm"/>
      <inkml:brushProperty name="height" value="0.04781" units="cm"/>
      <inkml:brushProperty name="color" value="#F2395B"/>
    </inkml:brush>
  </inkml:definitions>
  <inkml:trace contextRef="#ctx0" brushRef="#br0">65247 13211 460,'-43'-15'36,"11"4"-6,9 3-5,11 3-6,6 3 3,6 5 13,4 6 12,6 4 13,3 4 1,3 3-11,3 3-10,3 3-11,3 2-7,3 1-2,3 1-3,3 1-2,1 0-5,0 0-9,0 0-7,0 0-8,0 0-9,0 1-9,1-1-9,-1 0-10,-3-2-1,-7-5 4,-7-5 4,-7-4 6,-4-5 1,0 1-3,-2-2-2,0 0-3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1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67952 13200 414,'7'25'133,"-2"5"-31,-2 3-31,-2 4-30,-3 3-17,-4 3-4,-4 4-4,-3 3-3,-3-2-4,2-2-3,1-5-4,1-5-3,0-3-2,2-6-2,1-3 0,0-6-1,6-10-4,8-16-10,9-16-8,10-15-10,4-9-1,4-3 7,3-3 5,3-3 7,0 1 4,-2 8 5,-2 6 4,-1 8 4,-4 6 2,-5 5 0,-5 7-1,-5 5 0,-4 5 8,-1 6 18,-3 4 18,0 6 17,-3 3 4,-1 5-10,0 4-11,-2 3-11,0 2-7,0 4-2,0 1-5,0 3-2,0-1-4,0-2-2,0-2-4,0-1-2,1-3-6,0-1-7,2-4-7,0 0-7,3-3-6,4-3-3,3-3-3,5-2-4,3-5-1,1-2 0,3-6 0,1-2 1,2-6 3,3-8 4,1-6 6,3-6 4,-3-1 1,-6 4-4,-5 5-3,-6 5-3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2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69468 11622 416,'0'-22'0,"0"5"0,0 3 0,0 4 0,-1 0 0,0-3 0,-2-5 0,0-3 0,-1-1 2,0 4 4,0 5 5,0 3 3,0 1 7,-2 0 11,0-1 9,-1-1 10,-2 1 3,0 6-3,-1 4-3,-1 6-3,-1 4-6,0 5-8,0 5-10,1 5-8,-1 3-6,2-1-3,1 1-2,0-1-2,5-1-9,6-3-15,8-3-15,6-3-14,4-6-4,1-8 6,1-9 7,1-10 6,-1-4 6,-1-3 5,-2-1 5,-2-3 5,-3 1 7,-3 3 7,-3 3 8,-2 3 7,-4 3 4,-2 1-3,-4 2-2,-2 2-2,-3 2 3,0 2 9,-1 3 9,-1 1 9,0 2 0,4 3-9,2 4-11,4 2-8,3 1-9,6-2-7,4-3-6,5-1-6,3-1-5,1-2-3,1 0-4,2-2-2,-2 0 1,-3 0 6,-3 0 5,-3 0 7,-3 1 10,-2 2 17,-4 2 16,-2 2 16,-4 2 6,-2 3-6,-4 4-6,-2 2-5,-3 3-6,-1 3-2,-3 3-4,-2 3-3,-3 4-3,-5 8-1,-4 6-2,-6 8-1,-5 10-3,-6 14-1,-6 15-2,-6 15-2,-4 9-4,-3 3-5,-2 3-6,-4 3-6,1-1-5,6-2-5,7-3-4,5-3-6,5-5-4,6-7-5,4-7-5,5-6-4,5-7-1,4-6 5,3-6 3,4-5 5,5-11 4,3-14 5,4-16 6,4-13 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2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70960 15897 459,'0'-12'13,"0"6"26,0 8 26,0 6 26,1 6 3,2 3-18,2 4-20,2 5-18,1 0-13,2-3-5,0-4-7,1-2-5,1-3-5,0-2-5,0-4-3,0-3-5,0-3-2,1-6-3,0-4-2,3-5-3,-2-3 0,-1-2 2,-2 1 2,-2-2 2,-3-1 2,-3 1 3,-2-1 2,-4 1 2,-3 1 0,-5 3-3,-5 3-4,-5 3-3,-4 2-2,-4 2-2,-5 2 0,-3 2-2,0 1-6,6 0-9,4 0-11,5 0-10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30092 27288 535,'-2'-24'2,"0"1"5,-3-1 5,-2 1 4,-1 5 9,2 10 11,1 11 13,0 12 12,1 7 0,1 7-10,-1 5-11,0 6-11,1 4-8,-1 2-3,0 2-4,0 2-4,1 1-4,0-1-1,2 1-4,0 0-1,1 2-2,0 7 0,0 6-1,0 6-1,0 1-2,0 0-7,0-1-5,0-1-6,0-3-4,0-8-3,0-7-1,0-7-3,0-5-1,0-2 2,0-3 1,0-4 2,0-1 2,-2-1 4,0-1 3,-2-1 3,0-3 2,1-3-1,-2-4-1,2-5-1,-1-2 0,0-2 3,0-2 3,0-2 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5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30617 28980 553,'0'-15'7,"0"2"13,0 3 13,0 1 14,-2 3 2,0 4-6,-3 4-6,-2 4-7,-2 3-6,-4 1-5,-2 3-5,-3 2-5,-3 1-5,-3 1-2,-3 1-3,-3 1-3,-1 1-2,1 1 2,2 1 0,0 2 0,1-1 0,1 1-1,1-1-3,1 1-1,2-2-1,1 0 0,3-1 0,1-1-1,3-2 2,2-1 2,4-2 3,3-3 3,1-1 2,2 0-1,0-2 1,2 0 0,2-1 3,4 1 5,4 1 5,3 2 4,4-1 3,2-1-1,1-1-1,3 0-1,2-1-1,3 1-2,3 2-1,2 0-3,2 1 0,-4 0-3,-1-1 0,-1 1-3,-2-1-1,-1-1-4,-1 0-2,-1-2-4,-3 0-3,-3 0-2,-4 0-3,-4 0-2,-4 0-12,-3 1-20,-2 1-19,-4 2-20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33091 29955 616,'-16'-13'76,"-2"6"-18,0 6-18,-1 6-18,-1 4-10,-1 1-1,-1 3-2,0 2-2,-1 2 0,1 3 1,1 2 0,1 4 1,0 2 0,1-1-2,-1 1 0,1-1-2,1 0 3,4-3 3,4-1 4,5-4 4,4 0-1,7-1-6,7 0-7,8-2-5,3-3-8,3-5-7,1-4-9,3-6-8,1-3-7,1-1-4,3-3-6,3-2-4,-4 0 1,-6 2 10,-7 2 9,-6 3 10,-6 0 4,1 0 1,-2 0 1,0 0 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35000 29262 649,'17'-15'-1,"3"4"21,3 4 22,3 2 20,2 0 5,0 2-12,2-1-12,1 0-12,0 0-11,-2 2-9,0 0-11,0 2-9,-4 0-7,-1 2-7,-1 0-6,-2 2-6,-4 1-1,-3 1 3,-4 3 5,-4 1 4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34714 30328 645,'-8'7'1,"1"-2"4,-1-3 2,0 0 3,2-2 4,4 0 4,4 0 5,4 0 4,5-2 3,5 0 4,7-3 3,5-2 3,4 0-3,1-1-9,0 0-10,2 1-10,0 1-4,2 1 0,1 2 0,1 2 1,0 1-5,2 0-12,1 0-11,0 0-12,-2 0-5,-6 0-2,-6 0 1,-5 0-2,-5-1 2,-1 0 0,-2-2 1,-2 0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4"/>
    </inkml:context>
    <inkml:brush xml:id="br0">
      <inkml:brushProperty name="width" value="0.05391" units="cm"/>
      <inkml:brushProperty name="height" value="0.05391" units="cm"/>
      <inkml:brushProperty name="color" value="#00BFF3"/>
    </inkml:brush>
  </inkml:definitions>
  <inkml:trace contextRef="#ctx0" brushRef="#br0">22867 43741 408,'21'-4'36,"-7"8"14,-5 8 12,-6 7 13,-3 6-2,-2 1-16,0 2-15,-2 3-16,-1-1-11,-1 0-4,-3-1-4,-2-1-4,-1-1-3,1-1-1,-1-1 0,0-1-2,1-2 0,1-3-3,0-3-2,2-3-2,3-6-4,6-10-6,6-10-5,6-9-7,3-6-1,3 1 4,1 0 3,3-1 4,-1 2 6,-1 3 9,-3 3 8,-1 3 8,-2 3 5,-3 3 1,-1 3 1,-2 2 1,-1 4 1,0 2 1,0 4 2,0 2 2,-2 4-1,-1 4-5,-2 3-5,-2 5-3,-2 1-4,-2 1 0,-2-1-1,-1 1-1,-2-2-2,2-2-1,0-1-2,2-2-3,3-6-4,6-9-8,5-8-9,7-9-8,4-7-3,1-3 4,3-4 3,1-5 2,0 2 5,-3 4 6,-3 5 5,-3 5 6,-2 3 5,-2 2 4,-3 3 5,-1 1 5,-1 2 7,0 4 10,0 3 9,0 2 10,-1 3 2,-1 2-8,0 1-6,-2 3-8,0 2-5,0 2-4,0 1-5,0 3-3,-1 1-2,-1 1 0,0 1 0,-1 1 0,-1 0-3,0-1-8,0-1-5,0-1-8,0-1-7,0 1-10,0-1-8,0 1-11,-1-1-7,-1-3-8,0-1-8,-1-2-8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7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38159 26861 451,'-1'-15'0,"-1"1"0,0 1 0,-1 0 0,-1 2 8,0 3 15,0 1 16,0 2 15,0 6 6,0 10-8,0 9-5,1 11-6,-2 5-6,2 4-4,-1 2-4,1 4-5,-1 2-2,0 2-1,0 2-2,0 2-2,1 1-1,0 1-3,2 2-3,0 0-3,1 3-5,-2 6-9,0 6-9,-1 7-8,-2-1-7,2-4-2,-1-4-3,0-6-3,0-6 0,2-5 1,0-6 0,2-6 2,0-5 2,2-3 2,0-5 3,2-3 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7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39013 28147 562,'-8'-14'7,"2"2"13,1 4 13,0 3 14,0 1 5,-2 2-4,-2 0-3,-1 2-3,-4 3-6,-2 6-7,-3 5-8,-3 7-7,-2 3-7,-2 3-5,-2 1-4,-3 3-5,-1-1-2,-1 0-1,0-1 0,-2-1 0,1-2 0,4-1 2,2-3 0,3-2 1,4-1 2,3-1 3,4-1 3,5-1 2,2 0 3,2-2 0,2-1 1,2-1 1,2 0 1,4 0 0,2-1 1,4 1 0,3 0 0,5 0 0,5-1 0,5 1 0,1-1-2,3 0-3,1-2-4,1-1-5,0 0-3,1 0-7,-1 0-5,0 0-6,-1 0-7,-4 3-8,-2 2-7,-3 2-9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8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40811 29637 418,'7'-6'32,"-2"6"11,-2 4 10,-2 6 11,-1 2-1,0 3-12,0 2-14,0 1-13,-1 4-9,0 3-2,-2 5-5,0 3-3,-1 1-3,-2-2-4,0-2-3,-1-2-3,-1-2-1,2-5-2,1-3 0,0-4-1,4-7-5,6-7-8,6-7-9,6-9-8,3-6 0,2-3 9,3-4 9,2-5 9,-2 3 7,-3 4 6,-2 7 7,-2 5 6,-4 4 4,-1 1 2,-2 0 2,-2 2 1,-2 2 5,-1 4 10,-1 4 8,0 4 8,-2 3 1,0 4-10,-2 2-8,0 3-11,-1 2-4,0 3-4,0 1-2,0 2-3,0 1-2,0-1-2,0-1-1,0-1-2,0-2-3,2-1-1,0-3-3,2-1-2,-1-1-2,-1-1-3,0 1-1,-1 0-2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9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43683 28746 546,'-6'-7'87,"4"2"-19,4 2-18,4 2-20,4 1-9,5-2 2,5 0 1,5-1 1,4-2-1,1 3-1,2-2-3,3 0-2,0 0-3,2 2-4,1 0-4,0 2-4,-1 0-2,-2 0 0,-3 0 0,-3 0 0,-3 0-6,-3 2-16,-3 0-14,-3 2-15,-3 0-7,-1 0 1,-2-2 2,-2 3 0,-2-1 5,-2 1 8,-3 2 6,0 0 9,-3-1 4,-1 1 3,0-2 4,-1 0 2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9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43442 29965 615,'-8'7'0,"-2"0"0,0-3 0,-1 1 0,3-2 9,6-2 19,7-2 18,8-2 19,5-1 3,5 1-14,5-1-13,5 0-14,3 0-9,2 0-4,2 0-5,2 1-4,2-1-5,0 2-5,1 0-6,2 2-6,-3 0-2,-2 2 2,-5 0 1,-4 2 2,-2-1-6,-1 3-11,-2 0-12,1 2-11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7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47321 26566 606,'0'-12'52,"0"8"-2,0 8-1,0 8-1,-1 6-5,-1 5-7,0 5-7,-1 4-6,-2 5-6,0 5-4,-1 3-5,-2 4-3,1 1-2,1-1 1,1 0-1,1-1 2,-1-1-1,0 1-3,-2 2-1,0 0-1,-1 3-4,0 2-1,1 3-4,-1 3-2,0 2-3,0 3-3,1 1-3,-1 3-3,1-2-2,2-3-3,3-4-1,1-4-4,1-6 1,0-5 3,0-6 2,0-5 2,-2-5 1,0-3 1,-3-4 1,-2-1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7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48244 28661 620,'-3'-13'1,"-2"8"14,-5 7 12,-4 6 13,-3 5 2,-1 3-7,-3 3-9,-1 3-7,-2 1-6,-2-1-2,-3-1-2,-1 0-3,-1-2-1,1 1 1,1-1-1,1 1 0,1-1 0,1-1-2,2-1 0,0-1-3,2-1 1,3-2 0,3-3 1,3-1 1,3-1 1,4-1 3,4 1 3,4 0 3,4 0 0,2 1-1,3 1-3,3 2-1,3 0-2,3 3-1,4 2-1,2 1-1,0 2-1,2 0-2,-1-1-1,0 1-1,0-2-3,-3-1-2,-1-3-4,-2-1-1,-3-1-2,1 0 2,-2-1 1,-2 1 1,0-1-3,-1 0-11,0-2-9,-2-1-9,-1 0-5,-2 0-1,-3 0 1,-1 0-1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49961 29596 554,'-13'-3'11,"8"-4"11,7-5 11,6-5 12,5-2 0,1 0-10,3 2-10,2 2-10,0-1-6,1 1-2,-1-1 0,1 0-1,-2 2-1,-4 1-1,-2 2 1,-2 2 0,-2 3 2,1 2 4,2 4 4,0 3 4,0 2 1,-1 5-2,0 4-2,-2 4-1,0 2-3,0 1-1,0 1-3,-1 0-2,1 2-2,-2 1-1,-1 1-2,0 1 0,-2 0-4,-1 1-2,0-1-3,-1 1-3,-1-2-4,0 0-5,0-2-4,0 1-5,0-3-3,0-3-2,0-3-2,0-3-1,0-4-3,0-4-2,0-6-4,0-4-2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50398 29277 603,'5'-6'9,"-4"2"19,-6 4 17,-4 3 19,-4 2 2,-1 5-12,-3 4-13,-2 3-13,-2 5-7,-3 5-5,-3 5-4,-3 5-4,-2 3-4,0 2-3,-1 2-4,-2 2-3,0-1-7,1-1-11,1-2-9,2-2-10,2-3-5,7-5 2,5-5 2,6-5 2,4-4 2,-1-3 3,0-3 1,0-2 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51950 29027 650,'15'-21'66,"-1"5"-9,-1 5-8,0 5-9,1 3-7,5-1-2,5 0-5,4 0-3,5 0-7,1 2-8,2 0-8,3 2-9,-2 0-6,-2 0-5,-3 0-5,-4 0-4,-2 0-3,-3 2 0,-3 0 1,-3 2-1,-3 0-2,-4 2-2,-5-1-3,-2 2-3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4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25200 44115 568,'80'6'178,"-10"-1"-48,-10-2-48,-12-2-47,-7-2-29,-4-2-8,-4-2-10,-3-1-8,-5-1-10,-2 3-11,-3 1-9,-2 2-10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51744 29983 690,'-8'6'0,"2"1"0,1-2 0,0-1 0,3-1 6,4-1 14,4 0 12,4-1 13,5-1 4,7 0-6,7 0-6,7 0-6,4 0-7,2 0-8,2 0-10,2 0-7,0-1-9,-1-1-7,0 0-8,-2-1-7,-2 0-5,-7-1 0,-6 0-1,-5 0-1,-5 0 1,-3 1 1,-3-1 2,-2 0 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54112 26304 484,'-7'-22'23,"2"5"-4,2 3-1,2 4-3,2 6 6,2 8 16,2 8 14,2 7 15,0 7 2,-1 3-13,-1 4-13,0 5-12,-2 4-9,-1 6-4,0 6-3,-1 5-4,-3 6-4,0 5-3,-3 5-4,-2 5-3,0 0-2,-1-3-1,0-6-1,0-2-1,0-3-4,1 1-6,0-1-7,-1 1-7,1-2-5,2-5-1,2-3-3,2-4-1,1-6-1,0-6 1,0-7 2,0-7 1,0-6 3,2-5 5,0-5 5,2-4 5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55039 27324 546,'0'-14'6,"0"1"10,0 2 10,0 2 12,-1 3 5,-2 2 1,-2 4 0,-1 3 2,-4 3-4,-2 7-6,-3 5-6,-3 7-7,-3 4-4,-3 3-4,-3 2-4,-3 4-2,-2 1-5,-2-2-2,-2 0-5,-2-1-2,1-3-2,4-2 0,3-3 1,5-3 1,3-3 0,5-3 1,3-3 0,4-3 0,5 0 2,6 1 2,6 3 3,6 2 2,5-2 1,8-3 0,7-4 0,7-4-1,4-2-3,0 0-7,2-1-8,0 2-7,-2-2-5,-2 1-5,-6 0-4,-2 0-5,-4 0-3,-3 0 0,-3 0-1,-3 0-1,-3-1 1,-3-1 5,-3 0 4,-2-1 3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56354 28709 407,'-1'-14'1,"-1"3"4,0 3 2,-1 2 2,-1 4 13,0 4 22,0 4 21,0 4 22,1 4 2,0 7-17,2 5-17,0 7-17,0 5-12,-2 6-6,-2 6-5,0 6-5,-3 6-3,2 7 0,0 6 0,2 9-1,-1 1-6,-2 0-16,-2-3-14,-1 1-16,-2-1-7,0-2 0,1 0 1,-1-1-1,2-6 3,3-13 6,2-11 6,4-11 5,0-10 2,0-4 0,-2-5 0,0-4-1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20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56346 28475 468,'32'-29'72,"1"4"-4,4 3-2,1 4-2,0 5-7,-4 3-11,-2 4-9,-3 4-11,-3 2-6,-2 2-2,-1 0-1,-3 2-3,-2 1-2,-4 3-3,-4 4-5,-5 2-2,-2 3-4,-4 1-1,-2 3 0,-3 1-2,-6 4-1,-8 3 0,-7 4-1,-9 5 0,-5 1-3,-7 5-8,-6 2-8,-6 4-6,2-3-12,10-6-12,7-7-13,9-7-14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59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77523 31845 466,'-15'-13'2,"4"4"6,3 6 4,2 5 6,1 9 9,-1 15 13,-3 14 14,-2 16 13,0 2 1,2-10-13,2-7-12,3-9-13,0-3-7,2 2-2,0 4-2,2 3-1,0 0-5,0-2-3,0-1-5,0-3-4,0-2-4,0-3 1,0-3-2,0-4-1,0-1 0,0-3 0,0-1 1,0-2 0,-1-1 0,-2 1-1,-2 1 0,-2 2 0,-2-2 0,-3-1 0,-4-2 2,-1-2-1,-4-1 1,-3-1-3,-3 1-2,-3 0-1,-3-1-3,-2-2-3,-4-3-4,-3 0-2,0-4-4,5 0-3,1-3-4,3-2-3,5-2 0,5-2 4,6-2 3,7-1 5,3-1-1,2 2-5,2 3-5,2 1-5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5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78150 32267 534,'31'-30'32,"-1"8"2,-2 2 2,1 6 3,0 3 0,1 1-2,5 1-1,3 1-2,1 1-2,1 0-4,-1 2-3,0 1-4,-1 1-1,-5 3-3,-1 4 0,-3 2-1,-4 3-13,-5 0-25,-4 1-25,-6 1-24,-3 0-9,-2-1 7,-3-1 5,0 0 7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79688 32356 462,'-15'15'11,"3"-4"2,1-3 3,2-2 1,1-2 2,0 3-1,1 1 0,-1 3-1,0 2 4,0 1 5,0 3 7,0 2 6,1 1 1,-1 3-2,0 1-5,0 3-2,0 0-4,0-1-3,1-1-4,-1-1-3,1-2-3,2 0 0,2-1-2,2-1 0,3-2-4,6-3-10,4-2-9,5-4-8,4-5-4,3-8 0,3-8 0,3-7 1,2-8-1,0-7-1,2-7-3,0-5-1,-1-6 0,-5 2 2,-5-1 3,-5 0 3,-5 5 4,-6 8 6,-6 9 5,-6 9 7,-6 6 4,-6 3-1,-5 3 0,-6 2 1,-4 4 0,1 4 0,0 4 1,0 4 0,1 2-2,1 1-5,3 1-3,1 2-4,4-2-2,5-1 2,5-2 2,5-2 2,1-1-7,2-1-15,-1 0-15,0 1-15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81250 32140 591,'2'-28'52,"4"7"1,4 7 0,3 7-1,4 4-2,1 3-8,3 4-6,2 2-6,0 3-9,2 2-7,1 2-9,1 1-7,-3 2-6,-4 2-2,-4 0-1,-6 1-2,-3-1-7,-2 0-9,-3-1-9,0-1-11,-4-1-4,0-2 4,-3-3 2,-2-1 2,-1-1 5,0 0 7,1 0 5,-1 0 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81179 32950 569,'-26'1'59,"8"4"-1,8 2-1,10 3-2,5 3-4,4 0-5,2 1-7,3 1-6,1 1-10,3-2-13,0 2-14,1 0-13,1-2-9,-2-1-3,2-2-3,0-2-3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4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26074 43290 491,'-28'-5'81,"9"8"-1,8 6-3,7 7-1,4 6-9,0 7-14,0 5-14,0 6-15,-1 4-13,-2 2-12,-2 2-12,-2 2-13,0 0-8,-1-3-3,0-1-3,0-2-3,2-4 0,1-7 7,2-7 5,2-7 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82755 31847 451,'1'-31'73,"3"15"0,4 16-1,2 16 0,0 7-7,-2 3-13,-4 0-13,-2 1-13,-2 0-9,0 0-2,0 0-2,0 0-3,0 1-3,0-1-1,0 0-2,0 1-1,0 0-2,0 1-1,0 1 0,0 1 0,0-1-3,0-2-3,0-2-3,0-1-4,-2-2-2,0-4-1,-3 0 0,-2-2-1,-3-2-1,-4 1 2,-3 0 0,-5-1 1,-3 0-1,-2-1-2,-4 0-1,-2-2-1,-2-2-3,1-2-1,1-4-2,1-2-3,3-3-1,2-1-1,3 0-1,3-1-2,3-2 1,5 0 2,3-1 2,4-2 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83850 31721 624,'16'-9'0,"1"0"0,1-2 0,2 0 0,2 0 7,5-4 15,3-2 14,7-1 14,2-1 5,-1 5-4,-2 2-4,0 3-5,-1 2-8,-4 2-12,-1 2-12,-1 2-13,-5 2-9,-5 4-8,-6 2-8,-6 4-7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1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85001 32461 456,'-15'1'5,"2"3"13,3 4 10,1 2 13,0 4 4,0 4 0,-1 3 0,-1 4-2,-1 3-1,2-1-3,1 0-3,0 0-4,3-1-3,1-1-5,2-3-5,2-1-5,3-3-3,4-3-2,3-3-1,5-2-1,4-5-4,3-2-3,5-6-5,3-2-4,3-5-5,0-6-6,2-4-8,1-5-5,-1-3-2,-2-1 3,-1 0 5,-3-2 2,-3 2 4,-5 0 3,-5 3 3,-4 1 4,-5 4 1,-3 3 1,-2 4 1,-4 5 1,-1 1 2,-2 2 4,0 1 4,-1 0 3,-7 1 1,-9 0 0,-12 0-1,-11 1 0,-4 1-5,2 5-7,2 6-7,3 4-6,1 3-5,3 1 0,4 1 0,2 2 0,4-2-1,3-1-4,5-3-2,3-1-2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59619 40196 562,'-8'-8'0,"2"2"0,1 1 0,0 0 0,2 4 6,0 6 13,2 6 13,1 6 13,0 4 3,1 5-6,2 3-7,0 4-5,1 3-4,0 3-3,0 0-2,0 3-2,0 0-2,0-2-1,0-2-2,0-1-1,0-3-2,1 0-3,2-1-2,0-1-2,1-2-2,-2-3-2,-1-4 0,0-1-1,-2-3-1,-1-1-2,0-2-1,-1 0-1,-4 0-1,-2 2 2,-5 0-1,-4 1 2,-4 0-2,-3-1-3,-5-1-3,-3-1-3,-2-1-3,-2 0-2,-1-2-3,0-1-2,-2-3-2,1-4-1,0-6-2,-1-4-1,4-5 1,5-3 1,3-5 4,6-4 2,5 0 2,3 1 2,4 3 3,4 1 1,2 1 1,0 1-1,0-1-1,0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59900 40821 778,'31'-42'2,"-1"8"4,-2 9 4,1 9 4,-1 5 3,2 3 3,2 1 1,3 3 3,0-1 1,0 2-2,0-1-1,0 0-1,0 0-7,-2 2-11,0 0-13,-1 2-12,-2 0-5,-1 0 1,-3 0 1,-1 0 2,-4 0-3,-3 2-5,-4 0-7,-4 2-5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61890 41184 514,'-21'-8'2,"4"2"3,3 1 3,4 0 4,4 5 4,1 6 7,2 7 6,2 8 6,0 3 2,-2 4-3,-2 3-2,-2 3-4,-1 1-1,0-3-1,1 1-2,-1-1 0,1-2-2,2-3-2,2-3-4,2-3-2,2-3-3,4-3-2,2-2-4,4-4-2,1-2 0,3-2 1,1-3 2,3 0 2,2-6-6,4-8-11,5-8-14,3-7-11,2-7-6,-1-7 3,-1-5 2,-2-5 2,-3 0 3,-6 5 3,-5 5 4,-6 7 4,-6 6 4,-6 5 5,-6 7 5,-6 5 4,-5 5 4,-5 6 1,-5 4 0,-4 6 2,-4 4-1,-1 5-5,0 5-3,-2 5-4,3 1-4,6-3-5,6-3-4,5-3-5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67113 40182 514,'1'-19'63,"0"9"-8,2 8-8,0 10-7,1 6-5,0 7-2,0 5-2,0 7-2,-1 2-2,-1 2-4,0 0-2,-1 1-3,-1 0-3,2-3-2,0-3-2,1-3-2,1-2-2,0 1-2,0-1-2,0 0-2,0-1-3,0-3-1,0-3-3,0-2-1,-1-4-1,-1 0 1,0-1 1,-1-1 1,-3-1-2,0 0-2,-3-2-4,-2 0-3,-2-2 0,-4 1 1,-2 0 1,-3 0 2,-1 0 0,-2 0-3,-1-1-1,-1 1-3,-1 0-3,-1 0-2,-2 0-4,1 0-4,1-2-1,4-3-1,3-2-1,4-4 0,3-1 1,3-2 6,1 0 3,2-1 5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2774" units="cm"/>
      <inkml:brushProperty name="height" value="0.02774" units="cm"/>
      <inkml:brushProperty name="color" value="#F2395B"/>
    </inkml:brush>
  </inkml:definitions>
  <inkml:trace contextRef="#ctx0" brushRef="#br0">67900 40118 793,'9'-16'0,"1"0"0,3 1 0,2 0 0,1-1 0,-1-2 0,1 0 0,0-1 0,1 0 7,8 4 14,5 0 14,7 3 14,0 1-1,-2 4-17,-3 2-15,-3 4-18,-4 2-13,-2 2-12,-3 2-12,-3 2-12,-3 1-3,-4-1 7,-5 1 7,-2 0 6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68984 40360 525,'-21'16'73,"5"3"-13,5 1-13,4 2-13,3 3-6,1 1-1,-2 3 0,2 1-1,-1 0-1,0-1-3,0-3-3,0-1-3,2-3-2,2-1 1,3 0-2,4 0 1,1-4-4,1-3-5,2-4-7,0-4-5,1-3-4,1-1-2,2 0-1,0-1-3,2-5-2,3-6 0,3-7-2,3-7-1,2-6 0,-1-5 0,0-4 1,0-5 1,-1-2 1,-3 2 4,-3 2 4,-3 2 2,-3 4 5,-4 6 2,-5 5 5,-2 7 3,-7 3 3,-6 4 1,-7 3 2,-7 3 2,-7 4-3,-7 7-6,-5 7-5,-9 8-6,-3 5-4,0 6-5,0 6-4,1 6-4,5-2-6,12-8-6,11-9-6,13-9-8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75900 39750 333,'49'20'167,"16"14"-1,15 14 1,17 16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5"/>
    </inkml:context>
    <inkml:brush xml:id="br0">
      <inkml:brushProperty name="width" value="0.06018" units="cm"/>
      <inkml:brushProperty name="height" value="0.06018" units="cm"/>
      <inkml:brushProperty name="color" value="#00BFF3"/>
    </inkml:brush>
  </inkml:definitions>
  <inkml:trace contextRef="#ctx0" brushRef="#br0">27309 43157 365,'0'-22'69,"0"4"-9,0 5-9,0 3-10,0 1-7,2-2-7,0-2-8,2-1-7,-2 0-3,-4 2-1,-4 4 0,-4 3-1,-3 1 0,-1 2-2,-3 0-1,-1 2-1,-3 2-1,1 6-1,-2 4-1,-1 5-1,0 3 1,1 3 0,1 1 2,1 3 0,1 0 0,3-1 1,1-1 1,3-1-1,1-2 1,4-1-1,2-3-1,4-1 0,3-3-3,6-1-6,4-2-6,5-2-6,4-5-2,1-6 1,2-7 0,3-7 1,-1-4 0,-2 0 0,-1 1 1,-2-1-1,-4 2 2,-1 1 4,-4 2 5,-3 3 4,-3 4 13,-4 10 24,-4 8 23,-4 9 23,-2 7 4,-2 3-17,0 4-16,-1 4-17,-2 4-10,-1 4-6,-3 4-4,-1 4-5,-2 3-3,1 2-2,-1 1-2,1 3-3,0-1-2,1-1-3,0-2-3,2-2-3,2-4 0,3-2 1,3-6 2,2-2 2,2-5-1,1-4-1,-1-4-1,0-3-2,0-4-1,2-1-3,0-3-3,2-1-2,3-5-2,7-6-2,8-8-2,6-6-1,3-8-1,2-7-1,1-8 1,1-9-1,-2-1-3,-4 4-3,-3 4-4,-5 4-4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2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78171 40266 553,'-37'3'65,"5"9"-6,5 8-7,5 7-6,4 4-5,3 0-5,3 1-4,3-1-5,2-1-4,2-1-4,2-3-3,2-2-4,2-3-3,3-3-4,4-4-1,2-4-3,4-4-4,4-3-5,3-2-4,5-4-5,2-4-4,1-7-3,0-7-4,1-7-4,1-3 0,-1-2 2,-1-1 2,-1-1 2,-3 2 4,-7 4 2,-5 4 5,-6 4 3,-5 2 4,-4 4 3,-4 3 3,-4 3 4,-5 2 1,-5 2 2,-7 2 1,-5 2 1,-3 3-2,-1 4-1,2 4-4,-1 3-3,1 3-2,5 0-4,3-1-2,5 1-3,3-2-4,5-2-7,3-1-5,4-2-6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2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85116 40021 545,'-16'0'4,"-1"0"7,-1 0 8,-1 0 7,0 1 5,3 2 0,1 2 1,2 2 2,2 1-2,3 3-2,1 2-2,2 2-3,1 1-2,0 3-2,0 1-2,0 3-2,1-1-2,0 2 0,2-1-1,0 1-2,2-2-2,0-1-5,2-3-4,0-1-6,3-3-3,2-2-2,3-4-2,4-3-1,1-2-2,3-4-3,1-2-1,3-3-2,1-5 0,2-6 2,2-5 2,3-7 2,0-2 1,-2 0 2,0-1 1,-1 2 1,-3 0 2,-5 1 4,-4 3 2,-6 1 3,-5 4 3,-4 3-1,-6 4 0,-4 5 0,-5 1-1,-3 2-2,-5 0-3,-3 2-2,-5 1-1,-5 2 2,-5 2 1,-4 2 1,-1 1-4,2 2-11,4 0-9,2 2-11,4-1-3,5 1 2,5 0 2,5 0 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66959 47746 656,'-15'-2'6,"4"-2"11,3-4 12,3-1 11,2-1 3,3 3-6,4 2-6,2 4-6,4 1-3,6 0-2,4 0 0,5 0-1,3 0-3,2 2-5,2 0-5,2 2-4,1 0-8,-1 1-7,-1 2-8,-1-1-8,-3 1-5,-2-2-3,-4-3-1,-1 0-2,-4-2-1,-1 0 4,-3 0 3,-1 0 2,-2-1 3,-2 0 4,-2-2 4,-2 0 3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68975 46489 569,'0'-14'3,"0"1"6,0 2 6,0 2 6,-1 6 6,-4 8 6,-2 9 5,-3 10 6,-2 4-1,0 0-6,0 1-7,1 2-6,0 1-5,0-1-3,2 0-3,1 1-3,1-3-2,2-2 0,2-4 0,2-2 0,3-2-1,4-2-2,4-3-2,3-1-2,4-3-4,3-2-9,4-4-9,2-2-8,2-4-5,2 0-3,2-3-1,2-2-3,-1-2-2,-3-2 0,-5-2 0,-3-1-1,-4-1 3,-3 2 6,-3 3 7,-2 1 7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69315 46693 622,'-9'-8'3,"-2"2"4,-2 1 5,-1 1 4,-2 1 4,2 3 3,1 4 2,1 2 2,0 4 1,0 6 1,0 4-1,1 5 1,-2 4-1,-2 2-3,-1 4-3,-2 2-2,-2 3-4,1 0-5,-1 2-4,1 1-6,0 0-4,0 0-8,2 0-7,1 0-7,2-3-2,3-3 3,2-3 2,4-5 2,2-4-4,2-5-13,2-5-13,2-4-12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9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69988 47428 572,'-7'51'120,"2"-9"-28,2-7-27,3-7-26,0-6-17,1-3-4,2-3-4,0-3-5,2-2-1,2-2 1,1-2 1,3-2 2,1-3-3,3-4-9,2-4-7,1-4-8,2-4-5,0-5-3,-1-5-2,1-5-3,-3-2 0,-3 1 4,-4 2 3,-4 0 3,-3 2 3,-2 3 3,-2 3 3,-2 3 4,-5 4 1,-6 3-1,-7 4-2,-7 4 0,-6 5-4,-8 6-4,-7 5-6,-5 7-5,0 0-3,12-3-1,10-4-1,11-4-1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56790 48827 657,'-22'7'4,"5"-2"7,3-3 8,4 0 7,4-4 5,2 0 0,4-3 2,3-2 1,4 0-2,7 2-4,7 2-4,7 2-5,6 0-3,5-2-3,3-2-3,7 0-2,2-3-5,2 0-3,0 0-5,2 1-4,-3 0-5,-5 2-5,-5 2-7,-4 2-5,-5 1-4,-3 0-5,-5 0-4,-3 0-5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59447 47490 641,'-7'-19'4,"0"10"14,2 10 12,1 10 15,-1 6 2,2 1-5,-1 3-7,0 0-6,0 3-4,2-1-4,0 1-2,2-1-4,2 0-3,4-1-4,4-1-2,3-2-4,4 0-1,2-2-3,1-3 0,2-1-1,1-3-4,1-2-5,0-4-4,-1-2-5,3-3-8,3-1-8,4 0-10,4-1-9,-2-2-1,-6-2 7,-7-2 7,-6-1 7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60102 47481 690,'-17'-1'2,"0"-2"4,-1-2 3,-1-1 5,0-1 2,1 2 1,1 2 0,1 2 0,0 3 2,0 6 3,1 4 3,-1 5 4,1 4-1,-3 5-2,0 3-4,-1 5-2,0 2-6,1 4-7,1 3-8,1 2-8,0 3-5,0 1-6,1 3-4,-1 2-6,3-2-3,4-6-3,6-6-4,5-6-2,1-6 1,1-7 3,0-7 4,0-6 3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61070 48127 627,'-14'8'3,"5"0"8,3 0 7,4 0 7,1 2 6,0 7 4,-2 6 3,0 5 4,1 1-3,4-2-7,4-3-7,4-3-9,1-3-3,1-3-1,0-2 1,0-4-1,0-5-4,3-8-12,2-8-9,0-7-11,2-6-4,-2 0 1,-3-1 3,-1 0 0,-3 0 3,-2 2 1,-4 1 3,-2 3 1,-5 2 2,-2 4 1,-5 4 2,-4 5 2,-3 2-1,-1 3-2,-3 4-2,0 2-3,-6 5-2,-5 8-4,-6 6-2,-6 7-4,2 0 2,8-7 4,9-4 5,9-6 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6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28694 44230 457,'-18'0'-19,"10"0"39,11 0 39,12 0 39,6-1 9,5 0-20,3-2-21,4 0-20,3 0-14,1 1-9,0 0-7,2 2-9,-2-1-6,-2 0-9,-3-2-6,-3 0-8,-3 0-7,-2 1-7,-1 0-7,-2 2-7,-2 0 0,1 0 6,-1 0 6,1 0 6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58696 52100 565,'-7'24'120,"3"-1"-24,1 1-24,2-1-25,0 1-15,0 3-7,-2 1-5,0 3-6,-1 0-6,0 2-7,1 0-8,-1 2-7,0 0-8,2 0-6,0 0-9,2 1-7,0-4-4,0-4 1,0-4 1,0-6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1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59950 52467 548,'7'-12'5,"-2"6"12,-3 8 10,0 6 11,-2 4 4,2 3-1,0 1-1,2 3-1,0 0-3,1 1-5,2 0-5,0-1-4,1-1-3,2-3-1,0-2-1,0-4-2,3-2-3,0-2-6,1-3-5,1 0-7,1-5-3,2-4-4,0-6-2,1-3-4,0-6-1,1-3-2,-1-5-1,0-3-1,-1-2 1,-4 2 3,-4 1 3,-5 0 2,-2 3 2,-4 3 1,-2 5 2,-3 3 1,-5 5 0,-4 4 1,-5 6 2,-5 5-1,-2 4 0,-2 7-5,-1 5-4,-1 7-4,2 1 0,5-3 2,6-3 2,4-3 3,3-2-1,2-1-4,2 0-4,3-3-4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2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67806 51940 540,'-22'-5'50,"6"8"4,5 6 5,5 7 4,2 5-3,2 3-10,0 3-11,2 3-10,-1 2-8,0 0-5,-2 1-5,0 2-5,-2 0-4,1 1-6,-2-1-4,-1 0-5,-2 0-3,0 1-1,-2-2-2,1 1-1,-1-1-7,4-3-11,2-3-11,4-3-12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2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68781 52594 564,'0'-13'2,"-2"4"5,0 6 3,-1 5 4,-2 3 7,2 3 8,-1 3 8,0 4 9,0 1 1,2 1-6,0 1-7,2 0-6,0 2-4,2-1-4,0 1-4,2-1-3,0 0-2,2-2-2,0-3 0,1-1-2,2-2-2,0-2-1,1-3-3,2-1-1,-1-2-1,4-4 0,2-2 0,1-3 1,3-5-4,0-4-5,1-5-7,1-5-5,-1-2-4,-4-1-1,-2 1-3,-3 1-1,-2-1 1,-2 2 2,-2 3 3,-2 2 3,-3 1 4,-4 4 2,-4 3 4,-4 3 3,-5 2 0,-7 2-5,-6 2-4,-8 2-4,0 2-1,7 2 2,7 2 3,7 2 3,3 1 0,1-1-1,0 1-2,-1 0-2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75993 47393 591,'-7'-8'4,"0"2"8,2 1 9,1 0 7,1 2 4,3 0-3,4 2-3,2 0-1,5 1-1,8 0 2,6 0 2,7 0 2,5 0-1,8-2-2,5 0-3,6-1-2,2-2-6,-2 1-10,0-3-11,0 0-10,-4 0-7,-6 0-6,-6 2-6,-6 1-5,-5 0-2,-7 2 2,-5 0 2,-6 2 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3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77490 45964 595,'-16'-8'2,"0"1"6,1-1 6,0 0 4,0 2 7,4 4 7,3 4 6,2 4 8,4 4 0,-1 5-5,2 5-6,0 5-5,1 5-5,0 5-6,0 3-5,0 7-5,0 2-6,-2-2-8,0 0-6,-1-2-7,-1-1-7,0-3-5,0-5-6,0-1-6,0-4 0,2-5 6,0-5 5,2-4 5,0-5 1,0 1-4,0-2-5,0 0-4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4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79010 46045 500,'9'-13'70,"1"4"-12,3 6-12,2 5-12,1 3-7,-1 3-3,1 3-1,0 4-3,-3 1-3,-2 3-3,-3 2-3,-2 1-4,-4 4-1,-4 2 2,-4 5 0,-4 5 3,-4 0-5,-2 0-8,-6-2-10,-3 1-8,-2-4-2,1-3 2,1-2 3,1-3 3,3-4 1,8-3 2,7-4 0,7-4 1,6-5 0,9-2 0,8-6-2,7-2 1,6-6-3,5-6-4,1-5-3,7-7-5,-1-2 0,-2 1 2,-4-2 2,-2 1 1,-4 1 2,-3 1 0,-5 3 0,-3 1 2,-5 4 1,-3 3 6,-5 4 5,-4 5 4,-2 4 13,-4 5 21,-3 7 20,-2 6 21,-3 4 5,-2 3-12,-1 3-10,-2 3-12,-1 1-8,0-1-6,2-1-6,1-1-5,1-2-4,2-4-3,2-2-3,2-2-2,4-3-6,5-3-6,7-1-6,6-2-8,2-5-4,2-10-3,1-8-2,1-9-3,-1-4-2,-3-3 1,-3-3-1,-3-1 1,-3 0 3,-2 4 3,-4 2 6,-3 3 4,-3 4 3,-6 6 3,-4 4 2,-5 4 2,-4 5 2,-2 1 1,-1 2 0,-3 2 0,0 2-2,1 3-4,1 4-5,1 2-5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4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83105 46500 604,'-22'0'0,"5"0"0,3 0 0,4 0 0,2 0 5,-2 0 10,0 0 10,-1 0 10,3 0 5,6 2 0,7 0-1,8 2-1,6-2-2,9 0-6,7 0-4,8-1-5,4-1-5,1 0-3,2 0-3,0 0-4,0-1-5,-4-1-8,-3 0-6,-2 0-7,-5-2-7,-8 2-7,-6 0-6,-6 2-7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5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84157 45650 574,'-22'0'63,"5"2"-7,4 0-8,3 2-7,2 1-6,2 5-4,1 4-3,0 4-4,1 3-3,0 3 0,0 3-3,1 3 0,0 0-5,0 0-5,2-1-7,1-2-7,-1 2-7,-1 5-11,0 3-10,-1 4-10,-1-2-1,0-7 5,0-9 7,0-7 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5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85770 45839 522,'30'-5'44,"-5"6"5,-3 6 4,-4 6 6,-4 3-4,-3 1-13,-3 1-13,-2 1-12,-4 1-7,-4 3 2,-4 1-1,-4 3 2,-3-1-4,-2 0-9,-1-1-8,-3-1-8,1-2-2,1-1 2,2-3 3,3-1 2,6-5-1,14-8-7,12-8-8,12-8-6,7-5-4,-1-3 0,-2-3 0,0-3-1,-1-1 2,-3 1 2,-2 1 4,-1 2 2,-5 1 4,-2 3 6,-5 3 4,-3 3 6,-3 2 4,-2 2 0,-3 2 1,-1 2 2,-1 3 10,-2 2 19,0 4 21,-2 2 19,0 2 3,0 2-12,0 0-13,0 1-13,0 2-6,-2 0 0,0 1 2,-2 1 0,1 0-1,0 2-2,2 2-2,1 0-2,1-1-5,1-1-9,3-3-8,2-1-9,1-3-5,2-2-1,0-4-1,1-2 0,3-4 0,2-4-1,3-4 1,3-4 1,1-2 0,-1-1 3,-1-1 2,-1-1 2,-2-1 1,-3 1 1,-2 0 0,-4 0 1,-2 0 1,-2 2 2,-3 3 4,0 1 2,-4 2 0,-2 1-2,-4 0-2,-2 2-3,-4 1-5,-5 2-5,-5 2-8,-5 2-5,-5 4-4,-5 6-1,-4 6-1,-6 5-1,2 2 0,8-3 1,9-3 2,6-2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7"/>
    </inkml:context>
    <inkml:brush xml:id="br0">
      <inkml:brushProperty name="width" value="0.06297" units="cm"/>
      <inkml:brushProperty name="height" value="0.06297" units="cm"/>
      <inkml:brushProperty name="color" value="#00BFF3"/>
    </inkml:brush>
  </inkml:definitions>
  <inkml:trace contextRef="#ctx0" brushRef="#br0">31273 43050 349,'22'0'109,"-1"2"-21,-2 0-22,-2 2-21,-4 2-15,-3 7-6,-4 6-6,-4 5-8,-3 4-4,-2 3-3,-2 1-2,-2 2-3,-2 1-1,-2 1-1,-1-1 1,-3 0-1,0-2 0,-1-2-2,0-3-2,1-3-1,-1-3-2,0-1 2,1-3 0,-1-1 1,3-5-2,4-8-4,6-8-5,5-8-4,4-7-1,7-7 0,5-7 3,7-6 1,2-3 2,1 4 4,-1 2 3,1 4 4,-2 2 2,-2 5 0,-1 3 0,-2 5-1,-3 2 4,-1 4 7,-3 3 7,-1 3 6,-2 2 7,-2 4 4,-3 2 5,-1 4 4,-1 2 0,-2 3-5,0 3-7,-2 3-5,0 2-5,-2-1-3,0 1-3,-2-1-3,0 0-3,1-1-2,-1-1-2,0 0-3,-1-2-1,0-1-3,-1-1-3,-2-1-3,2-3-3,2-6-6,4-6-6,3-6-5,3-5-1,5-5 4,5-5 4,5-5 4,2-1 4,-1 2 3,-1 1 5,-1 3 3,-1 2 2,-3 3 2,-1 3 2,-2 3 1,-2 2 9,-1 2 19,0 2 17,-2 3 18,-1 2 4,-2 7-9,-3 6-9,0 6-10,-2 3-6,0 1-6,0 1-5,0 1-5,-1 0-4,-1 2 0,0 1-2,-1 1-1,-1-1-1,2-1-2,0-3 0,2-1-2,0-1-2,0 3-4,0 1-3,0 3-3,-2-6-18,-2-11-34,-3-12-33,-3-12-32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77696 51087 495,'52'-6'7,"-8"6"15,-6 4 14,-7 6 15,-5 2 3,-3 1-9,-3 1-10,-3 2-8,-4 3-7,-2 9-6,-6 7-6,-3 8-5,-7 4-3,-9 2 1,-11 0 0,-9 1 1,-6-1-2,-1-4-3,0-4-3,-2-4-3,2-4 0,4-3 2,4-5 3,3-3 4,5-5 0,3-3 0,5-4 0,3-4 0,10-5 2,16-6 3,15-6 3,16-6 5,9-4-4,0-3-9,1-3-10,2-2-9,-1-2-6,-2 3-2,-3 1-1,0 3-2,-5 0-1,1 1 2,-3-1 1,-2 1 0,-3 1 3,-6 2 3,-4 1 2,-4 3 4,-6 1 2,-3 2 2,-4 2 3,-4 3 1,-4 4 14,-2 11 26,-4 10 24,-2 10 25,-2 3 6,0-1-15,0 0-14,0-1-15,2-2-9,1-3-6,2-3-5,2-3-6,4-3-4,5-2-5,7-4-6,6-3-3,3-5-4,1-10-1,1-8-1,1-8-1,-1-6-3,-2-1-4,-1-1-4,-2 0-4,-4 0 0,-3 2 1,-4 1 2,-4 3 3,-6 3 2,-8 5 1,-8 5 1,-7 5 3,-5 4-1,1 6-2,-1 4-1,1 5-2,1 2-7,5 0-11,3-2-10,5 0-12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7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85611 50042 446,'-9'-3'6,"-2"8"13,-2 9 11,-1 10 13,-2 2 5,0 0-2,1-1-2,-1 0-2,-1-2-3,-1 2-4,-2 1-5,-2 1-5,-1-1-3,4-2-4,3-1-3,3-3-4,2-1-1,2-1-2,2 0-1,3-2-1,2-2-2,5-1-3,6-2-3,4-2-3,6-2-5,5-2-5,7-3-7,5 0-5,3-5-5,3-4-2,2-6-2,3-3-3,-2-3 2,-2 2 3,-5 2 4,-1 3 4,-5 1 0,-7 0 0,-7 2-3,-6 1-1,-6 0 1,-3 0 2,-2 0 4,-4 0 2,-2-1 4,-3-1 4,-4-3 3,-2-1 4,0-1 3,1 1 0,2 1 1,2 0 1,1 1 1,0 1-1,1-1 1,-1 0-1,0 2 6,0 2 10,1 4 9,-1 3 10,1 1 3,-1 0-1,0 0-3,0 0-2,0 2 3,-2 4 8,0 3 7,-1 5 8,0 2-1,2 1-9,2 2-9,2 0-9,1 1-7,-2 0-2,0 2-4,-1 1-4,-2 2-2,0 3-3,-1 3-2,-1 3-2,-2 4-6,0 8-7,-1 6-8,-1 7-7,-1 4-6,0-2-6,1-2-6,0 0-5,1-3-3,2-8 3,4-6 1,3-7 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8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88052 50663 512,'-14'1'50,"5"1"2,3 3 2,4 2 1,1 1-2,0 2-9,-2 0-9,0 1-8,-2 2-6,0 2-2,-1 1-3,-1 3-2,0 1-2,2-1-3,2 1-3,2-1-2,0 1-2,0 0 1,-2 2 1,0 2-1,0-2 0,2 0-1,2-1-3,2 0-2,1-3-1,2-1-2,0-2-1,2-3-1,0-1-2,3-2-1,2-2-3,2-2-1,1-4-2,3-6-1,1-6-1,3-6-1,1-5-1,3-7 2,0-5-1,4-6 1,-1-2 1,0 0 1,-1 2 2,-1 1 1,-3 2 2,-7 5 3,-5 5 3,-6 5 2,-4 4 3,-2 3 1,-2 2 1,-2 4 1,-4 2 0,-6 1 0,-5 0 1,-7 2-1,-4 0 0,-3 2 2,-2 0 2,-4 2 0,3 0-2,6 2-4,7 0-5,7 2-6,3 0-7,1 0-11,-1-1-10,0 1-11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9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85784 44961 496,'7'-14'0,"-1"3"0,-1 3 0,0 2 0,-4 5 7,-4 6 13,-5 6 14,-5 6 13,-4 3 4,-2 3-4,-2 1-7,-1 3-4,-1-2-5,-1 1-5,1-1-4,-1 0-4,1-2-4,-1 2-1,0 1-1,2 1-2,-1 0 1,3-1 0,1-1 0,3-1 1,1-2-1,2 0-2,2-1-3,2 0-2,6-3-4,8-1-5,9-3-7,10-1-6,5-4-4,6-4-1,5-6-1,4-4-2,3-4 0,0-2 1,0-2 1,0-1 1,-3-1-1,-7 2-1,-5 3-2,-5 1-1,-6 2-2,-3 2 2,-4 2 1,-4 2 0,-5 1 1,-2 0 0,-6 0 0,-2 0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86295 45247 549,'-29'-21'7,"7"7"4,5 5 5,6 6 3,4 3 6,0 0 5,-1 0 7,0 0 4,0 2 2,0 6-5,0 4-4,0 5-4,1 5-5,-1 3-4,0 4-5,0 5-4,1 4-3,0 6 1,2 5 0,1 7 1,-1 4-6,-2 3-9,-2 3-10,-2 4-10,-1-2-9,-1-3-9,-1-6-9,-1-2-9,1-7-1,3-11 6,2-12 6,4-9 7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87191 45940 516,'-14'-1'-20,"2"0"13,4-2 11,3 0 11,0 1 12,0 4 10,-1 4 10,-2 4 11,1 2 0,1 3-8,0 2-9,2 2-8,0 0-7,2 1-2,0-2-3,2 2-3,0-1-4,0-1-2,0-1-3,0 0-2,0-2-3,0-1-1,0-1-1,0-1-1,1-1-3,2 0-2,2-2-4,2 0-2,2-3-3,3-3-2,3-2-2,4-4-1,0-2-1,1-1 2,-2-3 1,2-2 1,-1-2 2,1-1 2,-1-3 1,1-2 1,-2-1 3,-3-3 2,-2-1 2,-4-3 2,-2 2 1,-2 0 2,-3 3 0,0 1 1,-4 2 1,0 3 0,-3 1-1,-2 3 1,-2 0-1,-2 2-1,-2 1 0,-1 0-1,-3 3-3,-1 2-4,-3 4-5,-1 3-5,-2 3-5,2 5-7,-2 5-6,1 5-8,0 1-1,4-3 2,3-3 2,3-2 3,2-3 3,1-1 5,0 0 6,2-2 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2519" units="cm"/>
      <inkml:brushProperty name="height" value="0.02519" units="cm"/>
      <inkml:brushProperty name="color" value="#F2395B"/>
    </inkml:brush>
  </inkml:definitions>
  <inkml:trace contextRef="#ctx0" brushRef="#br0">88827 47013 873,'-8'-8'5,"0"1"11,1-1 10,-1 1 11,1 1-6,0 4-19,2 4-22,1 4-20,0 0-11,-1 1-1,-2-2-1,0-1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58:44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9194 5399 0,'0'0'16,"0"0"-16,6 19 0,-3-7 0,1 1 15,1 11-15,2 6 0,0 4 16,3 3-16,4 9 15,2 8-15,4 10 0,0-3 0,3 13 16,2 11-16,0-4 0,-1-1 16,6 9-16,0-3 0,9 18 15,-7-19-15,-2-13 0,-2-8 16,6-22-16,2-14 0,0-7 0,1-2 16,0-10-16,1-7 0,-3-14 15,-2-10-15,6-13 0,4-8 16,-2-16-16,1-11 0,7-14 15,4-11-15,0-9 0,1-9 16,5-7-16,4-6 0,15-11 16,12-7-16,-1 11 0,1 8 0,13-1 15,7 0-15,-11 14 16,-6 10-16,-5 8 0,-2 6 16,-12 12-16,-9 11 0,-9 1 0,-4 3 15,-4 5-15,-4 5 0,-8 8 16,-5 7-16,-6 7 0,-2 3 15,-5 5-15,-4 2 0,-4 4 0,-3 1 16,-4 6-16,1 4 16,-4 4-16,0 0 0,-3 5 15,2 8-15,0 7 0,0 3 0,-1 5 16,-3 2-16,3-8 0,0-8 16,1-4-16</inkml:trace>
  <inkml:trace contextRef="#ctx0" brushRef="#br0" timeOffset="1163.9679">16270 7152 0,'0'0'0,"23"-2"16,5 1-16,4-2 0,4 1 0,17-2 16,7 0-16,13 1 0,2 2 15,15 1-15,0 0 0,7 2 16,-6 1-16,29-3 0,-13-3 0,-14 1 15,-8 1-15,-3 4 0,-3 3 16,-4 0-16,-3-2 0,3 5 16,1 0-16,-3-2 0,-4 0 15,1-3-15,-1 0 0,2-1 16,0 0-16,2 2 0,1 1 16,-5-3-16,-3-2 0,5 1 15,3 0-15,-2 1 0,-2-1 16,2 0-16,1-1 0,-5 1 0,-2 2 15,3-1-15,4 1 0,-2 0 16,-1-1-16,0 0 0,-1-2 16,-3 3-16,-2 2 0,3 0 15,1 0-15,-6-1 0,-4-2 16,4-1-16,2 0 0,0 0 16,-1 1-16,3-1 0,2 0 15,-8 1-15,-6 2 0,-2-1 16,-1-2-16,3 1 0,1-1 0,-1 3 15,-1 1-15,-5-2 0,-4-3 16,3-1-16,3 0 0,-8-1 16,-6-3-16,3 5 0,0 2 15,-3 0-15,-3-1 0,3 0 16,3-1-16,-3 0 0,-2-1 16,-4 0-16,-4-1 0,-7 0 0,4-2 15,2 1-15,1 1 16,-2-2-16,-1 1 0,3-1 15,0 2-15,-4-1 0,0-2 0,-3 1 16,-1 1-16,-3 0 0,1 1 16,-2-1-16,0 0 0,-4 1 15,-1 1-15,1 0 16,0 0-16,-2 0 0,-1-2 0,0 0 16,0 0-16,-2 0 0,-1 1 0,1 0 15,-2 1-15,-1 1 16,1-1-16,-1 0 0,-2 0 0,2-1 15,-2 1-15,2 0 16,-2 0-16,2-2 0,-2 2 0,3 1 16,-3-1-16,2 1 0,-2-1 15,0 0-15,0 0 0,0 0 16,0 0-16,0 0 0,0 0 16,0 0-16,0 0 0,0 0 15,-2 2-15,-3-2 0,-1-1 0,-1 1 16,1 0-16,2 0 0</inkml:trace>
  <inkml:trace contextRef="#ctx0" brushRef="#br0" timeOffset="2059.1358">16355 7347 0,'0'0'0,"0"0"0,0 0 16,0 0-16,0 0 0,0 0 0,0 0 15,0 0-15,0 0 0,0 0 16</inkml:trace>
  <inkml:trace contextRef="#ctx0" brushRef="#br0" timeOffset="2687.6108">16827 7177 0,'0'0'0,"0"0"16,0 0-16,0 0 0,0 0 15,0 0-15,0 0 0,0 0 16,0 0-16,24 12 0,-24-12 16,0 0-16,6 23 0,-6-23 15,-2 28-15,0-11 0,-1 1 0,-1 2 16,-3 1-16,0 3 0,1 2 15,0 9-15,4 0 16,1-7-16,1-7 0,2 5 0,3 0 16,1-3-16,3-1 0,3-3 15,4-2-15,-1-1 0,1-1 0,7-4 16,3-2-16,0-1 16,1-4-16,4 1 0,4 1 15,0-2-15,2-3 0,10-1 16,3-2-16,-2 0 0,0 0 0,6-4 15,4-2-15,4-2 0,-6 4 16,4-4-16,1-2 16,-2 1-16,-2 1 0,10-6 0,1-4 15,-10 2-15,-7 1 0,23-12 16,-7 0-16,-15 1 0,-12-1 0,-1-1 16,-3 0-16,-5 1 15,-3 0-15,-4-7 0,-1-2 16,-4 7-16,-4 6 0,-4-9 0,-3-6 15,-4 18-15,-1 0 0,-2-13 16,-3 2-16,0 16 0,-1 1 16,-1 2-16,-1 1 0,0 2 15,-1 2-15,-3 3 0,-5 1 16,2 4-16,1 1 0,-1 3 16,-2 1-16,2-1 0,2-1 15,6 1-15,5-1 0,3 0 16,1 1-16,7-3 0,7 0 0,4-4 15,5-3-15,-6 2 0,-4 2 16,-4-1-16</inkml:trace>
  <inkml:trace contextRef="#ctx0" brushRef="#br0" timeOffset="2864.9215">19170 6962 0,'0'0'0,"0"0"15,0 0-15,0 0 0,0 0 0,0 0 16,25 22-16,-25-22 0,27 13 16,-7-7-16,6-1 0,1-2 15,2-1-15,-4-1 0,-3 0 16,-3 1-16</inkml:trace>
  <inkml:trace contextRef="#ctx0" brushRef="#br0" timeOffset="3034.0626">20160 6839 0,'0'0'0,"0"0"0,0 0 0,0 0 16,0 0-16,0 0 0,32 13 16,-32-13-16,30 1 0,-6-1 15,4-1-15,-4-1 0,-1 1 0,-5 0 16</inkml:trace>
  <inkml:trace contextRef="#ctx0" brushRef="#br0" timeOffset="3180.8927">21057 6625 0,'0'0'0,"0"0"0,0 0 15,0 0-15,0 0 0,28 1 0,-28-1 16,38-2-16,-15 0 0,-3 0 15,-2 1-15,-3 0 0</inkml:trace>
  <inkml:trace contextRef="#ctx0" brushRef="#br0" timeOffset="5402.6894">17658 6875 0,'0'0'0,"0"0"16,0 0-16,-29-12 0,18 5 0,-3 3 15,-2-1-15,-2 0 0,0 2 16,-9-1-16,-3-2 15,1 2-15,3 0 0,-4 1 16,-2 1-16,-4 1 0,2 1 0,-3 0 16,-1 0-16,0 0 0,3 3 15,-8 1-15,0 3 0,5 0 16,5-1-16,-5 4 16,-5 2-16,5-1 0,6 1 0,1-1 15,3 0-15,0 1 0,2 1 0,-1-1 16,1-1-16,3 2 0,2-1 15,0 1-15,-1-1 0,2 1 16,2 3-16,1-1 0,0 2 16,2 0-16,0 1 0,3 0 15,1 1-15,2-2 0,0 0 16,2 1-16,-1 1 0,0 0 16,2-2-16,2 3 0,4 0 15,1-1-15,2 1 0,1 1 16,4 4-16,2-2 0,2-3 0,2 0 15,3-1-15,0-2 0,2-1 16,3 1-16,3 1 0,0-2 16,0-2-16,4-2 0,3-2 15,4 6-15,-2 2 0,2 2 16,-1 1-16,1-2 0,1 1 0,0-1 16,2-1-16,1-1 15,3 0 1,7-1-16,5 1 0,0-3 0,-6-4 0,0-4 15,1-3-15,3-3 0,1-1 16,7-7-16,-3-3 0,-1 2 16,0 1-16,2-1 0,4 0 15,-2-3-15,-2-3 0,24-9 16,-9 1-16,-10 1 0,-6 2 0,-4 2 16,-2 4-16,-1 0 0,-2 2 15,1-5-15,-1-3 0,-3 0 16,-3 1-16,-1-2 0,-1 0 15,-3 0-15,-4 2 0,0-4 16,0 2-16,2-1 0,-1 0 16,-3-3-16,-2-2 0,-14 9 15,4-3-15,0-4 0,1-2 16,-6 2-16,-3 0 0,-4 0 16,-2-2-16,-3 1 0,-2 0 0,-3 2 15,-2 1-15,-4-2 0,-2-1 16,-6-2-16,-2-3 15,-1 2-15,0 1 0,-1 2 0,1-1 16,-7 0-16,-1 0 0,-2 0 16,0-1-16,1 3 0,0 0 0,-6 1 15,-4 1-15,3 3 16,1 6-16,-4-2 0,-1 1 16,-1 3-16,1 2 0,-2 1 15,-2-1-15,1 3 0,2 2 0,-2 0 16,-1 2-16,-1 0 0,-1 1 15,-6 5-15,1 6 0,1-3 16,-2 1-16,0-2 0,2 0 16,0 3-16,2 2 0,4 2 15,2 2-15,4-2 0,0-1 0,4-1 16,1-1-16,2 5 0,3 1 16,0 0-16,2-2 15,4 0-15,1 4 0,2 2 16,0 2-16,0 1 0,0 0 0,0 1 15,1 2-15,2-1 0,1-1 16,-1 4-16,0 0 0,3 0 16,2-2-16,1 4 0,1 2 15,2-3-15,0 2 0,1 2 16,1-3-16,3-4 0,1 0 0,1-3 16,3-1-16,3-3 0,4-3 15,-2-3-15,-2-3 0,-2-2 16</inkml:trace>
  <inkml:trace contextRef="#ctx0" brushRef="#br0" timeOffset="26532.175">8895 8390 0,'0'0'0,"0"0"15,0 0-15,-10 20 0,10-20 16,-11 29-16,5-5 0,1-1 16,0 3-16,1 15 0,1 7 15,1 0-15,4 1 0,1 21 16,2 8-16,2 9 0,0-6 0,-2 19 16,-1 4-16,1 3 15,-3-11-15,-1 55 0,-1-1 16,-2-28-16,-1-20 0,-2 4 0,1 3 15,1-18-15,-1-10 0,2-1 16,1-3-16,2-10 0,1-7 16,2-13-16,0-8 0,1-10 15,1-7-15,0-9 0,-2-8 16,0-7-16,0-4 0,-1-21 16,0-14-16,-3-11 0,-2-6 0,0 17 15,1 13-15,0 9 0</inkml:trace>
  <inkml:trace contextRef="#ctx0" brushRef="#br0" timeOffset="27832.2131">9241 8238 0,'0'0'0,"0"0"0,25-2 16,-11 1-16,4-1 0,7 0 16,6 0-16,12 0 0,3 1 0,19-1 15,6 0-15,1 0 0,0-3 16,20 0-16,18-1 15,-7 2-15,-6 1 0,47-3 0,13 0 16,-24 2-16,-16 3 0,3 0 16,4 1-16,-8-4 0,-5-2 15,10-1-15,7 2 0,-12-3 16,-8-1-16,16-1 0,11-2 16,-8 2-16,-6 2 0,10-3 15,8 0-15,-12 5 0,-8 4 0,14-3 16,11 1-16,-14-1 0,-10-2 15,14-3-15,12 0 0,-13 0 16,-6 1-16,14 1 0,11 0 16,-13-1-16,-7-2 0,11 0 15,8 0-15,-14 4 0,-11 0 16,11 2-16,6 1 0,-10 0 16,-9 0-16,11 1 0,6 2 15,-12-2-15,-9 2 0,4 0 16,1 1-16,-12 1 0,-10 0 0,12 0 15,6 1-15,-12-5 0,-8 0 16,17-1-16,11-1 0,-15 2 16,-8 1-16,3 4 0,3 0 15,-12 0-15,-6 1 0,3-1 16,2 1-16,-13 3 0,-8-1 0,0 2 16,3-2-16,-11-1 15,-6-2-15,3 1 0,0 1 16,-9 3-16,-5 3 0,-5 1 0,-5 0 15,-5 0-15,-4-2 0,-7 2 16,-6 3-16,-5-1 0,-3 3 0,0-2 16,-1 0-16,-3 4 15,-3 4-15,-1 6 0,-3 4 16,-1-3-16,-1-2 0,0 2 16,0 2-16,1 0 0,0 2 0,0 8 15,0 6-15,-1-2 16,-1-1-16,2 3 0,3 4 0,-1-18 15,0 2-15,3 26 0,0 3 16,0-6-16,-1-5 0,1 7 16,-1 3-16,1-2 0,-1 0 15,1 3-15,1 5 0,-3-6 16,-1-4-16,3 2 0,0 3 16,2-4-16,0-1 0,1 1 15,2 1-15,0-8 0,0-8 0,1 3 16,1 1-16,-4-8 0,-4-5 15,0-4-15,-2-2 0,-1-5 16,1-3-16,-9 2 0,-4-2 16,-1-4-16,-1-6 0,-11 4 15,-7 2-15,7-9 0,-5 1 16,-15 0-16,-12 0 0,-2-3 16,-3-1-16,-22 1 0,-16 0 15,-44 4-15,13 0 0,-11 1 16,-6 0-16,8-2 0,8 0 0,-24-2 15,-16 1-15,9 0 0,6 2 16,-14-1-16,-11 0 0,18-5 16,11-3-16,-11-3 0,-9-4 15,14-2-15,13-2 0,-18-1 16,-12-3-16,18 2 0,14 3 0,-14-1 16,-10 0-16,10 0 0,5 1 15,-16-2-15,-9 2 16,11-1-16,10 0 0,-18-3 0,-11-1 15,16 2-15,12 2 0,-15 4 16,-11 3-16,12 1 0,8 0 16,-11 6-16,-8 2 15,12 3-15,10 1 0,-11 2 0,-7 2 16,16-2-16,10-1 0,-11 4 16,-7 2-16,15-1 0,13-1 0,-1 6 15,-1 3-15,19 0 0,13 0 16,-4 8-16,-2 4 0,14 2 15,10 2-15,-2 10 0,-1 6 16,30-17-16,22-13 0,12-8 16</inkml:trace>
  <inkml:trace contextRef="#ctx0" brushRef="#br0" timeOffset="39832.6283">11565 8424 0,'0'0'0,"0"0"16,25 16-16,-11-6 0,3 4 0,8 5 15,10 8-15,12 12 0,4 1 16,24 16-16,8 4 0,16 6 16,-4-5-16,20 9 0,15 7 15,34 12-15,-21-20 0,-7-10 16,-1-8-16,-17-2 0,-11-2 0,-5 3 16,-2 3-16,-11-6 15,-8-2-15,-3 4 0,-3 3 0,-21-5 16,-15-4-16,-14-2 0,-12 0 15,-19-9-15,-11-4 0,-31-12 16,-20-8-16,22-3 0,14 0 0,10-3 16</inkml:trace>
  <inkml:trace contextRef="#ctx0" brushRef="#br0" timeOffset="40115.2927">11726 9000 0,'0'0'0,"0"0"16,28 21-16,-11-10 0,3 4 0,16 9 16,10 4-16,3 0 15,3 2-15,18 10 0,19 9 0,4 4 16,-8-5-16,14 10 0,1 2 15,2 0-15,-8-6 0,29 21 16,-4-3-16,-14-7 0,-10-5 16,1 5-16,1 4 0,-18-11 15,-9-7-15,-23-14 0,-15-14 16,-10-5-16</inkml:trace>
  <inkml:trace contextRef="#ctx0" brushRef="#br0" timeOffset="40384.5565">11832 9328 0,'0'0'0,"0"0"15,0 0-15,0 0 0,0 0 0,43 9 16,-11 0-16,5 1 0,5 2 15,28 8-15,14 1 0,14 5 16,-5-1-16,19 9 0,19 13 16,-7 1-16,-18-6 0,39 24 15,-11-3-15,-27-6 0,-18-5 0,4 7 16,3 4-16,-18-8 16,-12-7-16,-20-14 0,-15-11 15,-9-6-15</inkml:trace>
  <inkml:trace contextRef="#ctx0" brushRef="#br0" timeOffset="40564.5615">12879 9693 0,'0'0'0,"0"0"0,0 0 15,0 0-15,-3 32 0,3-32 16,-7 20-16,7-20 0</inkml:trace>
  <inkml:trace contextRef="#ctx0" brushRef="#br0" timeOffset="41085.7132">9540 10287 0,'0'0'0,"0"0"0,0 0 16,0 0-16,0 0 0,0 0 15,0 0-15,0 0 0,0 0 16,0 0-16,0 0 0,0 0 16,0 0-16,-18 9 0,18-9 15,0 0-15,0 0 0,0 0 16,5 24-16,-5-24 0,0 0 0,4 20 16,-4-20-16,0 0 0,0 0 15,4 22-15,-4-22 0,0 0 16,0 0-16,10 21 0,-7-16 15,2 0-15,0 1 0,5-4 16,5 0-16,0-2 0,2-2 0,-3 2 16,-1 0-16,-2-1 0</inkml:trace>
  <inkml:trace contextRef="#ctx0" brushRef="#br0" timeOffset="51765.5928">21508 7450 0,'0'0'0,"0"0"0,0 0 0,0 0 16,0 0-16,0 0 0,0 0 16,0 0-16,0 0 0,0 0 15,0 0-15,0 0 0,0 0 0,0 0 16,0 0-16,0 0 16,-9 27-16,9-27 0,0 0 15,-16 30-15,16-30 0,-14 25 16,4-9-16,0 0 0,1-1 0,-6 3 15,-2 5-15,-1-3 0,0 2 16,-6 9-16,0 4 0,1-3 16,-1 0-16,-3 5 0,-1 2 15,4-6-15,4-4 0,2 0 16,3-3-16,5-8 0,3-4 0,2-3 16,4-3-16,4-1 0,4-1 15,5-2-15,5-4 16,2-2-16,4 0 0,5-2 0,5-3 15,1 1-15,2 0 0,1 0 16,2 2-16,3-1 0,-3 1 16,-1 3-16,-2 2 0,-6 0 15,-5 0-15,-4 1 0,-2 2 16,-5-2-16,-2 1 0,-2-1 16,-2 0-16,-3-1 0,-2-1 0,-2-5 15,-2-4-15,-1 1 0,-1-5 16,0-3-16,0-5 0,-2-3 15,0-4-15,-3-9 0,-2-1 16,-1 1-16,-1 2 0,-3-4 16,-2 2-16,3 4 0,2 3 0,1 1 15,1 2-15,0 5 16,1 2-16,2 6 0,2 3 16,3 2-16,2 2 0,0 2 0,0 2 15,0-1-15</inkml:trace>
  <inkml:trace contextRef="#ctx0" brushRef="#br0" timeOffset="52232.6096">21949 7298 0,'0'0'16,"0"0"-16,0 0 0,0 0 16,0 0-16,4 24 0,-4-24 0,5 36 15,-2-15-15,0 6 16,1 5-16,-2 0 0,-1 2 0,-1 14 15,-2 2-15,-3 9 0,1-3 16,-2-1-16,0 0 0,-2 3 16,0-5-16,1-6 0,0-7 15,2-8-15,0-6 0,1-6 16,0-8-16,4-12 0,0-4 0,5-18 16,1-11-16,2-1 0,2-3 15,7-23-15,2-11 16,2-7-16,-1 3 0,4-8 15,2 3-15,-4 13 0,-2 10 0,5-7 16,-5 18-16,-6 14 0,-5 10 16,2 12-16,0 7 0,-2 7 15,2 2-15,5 7 0,5 6 16,-4-2-16,0 1 0,-4 10 16,-1 5-16,-3 2 0,-3-3 0,0 5 15,-2 4-15,0-3 0,-2 0 16,0 2-16,1 3 0,1-2 15,0-2-15,3 5 0,0-2 16,1-9-16,1-3 0,4 5 16,3-1-16,-2-9 0,1-7 15,-4-3-15,-2-4 0,-2-3 0</inkml:trace>
  <inkml:trace contextRef="#ctx0" brushRef="#br0" timeOffset="52465.6146">22610 7441 0,'0'0'16,"0"0"-16,0 0 0,0 0 15,28-12-15,-28 12 0,42-15 16,-15 7-16,5 1 0,6-2 16,5 1-16,10 0 0,-3 1 0,12 1 15,-1 2-15,-8 1 0,-7 2 16,5 2-16,-6 3 0,-6 2 15,-6 1-15,-5 3 0,-2 2 16,-9-1-16,-6-1 0,-2-2 16,-2-2-16,-2-2 0</inkml:trace>
  <inkml:trace contextRef="#ctx0" brushRef="#br0" timeOffset="52665.6225">22660 7710 0,'0'0'0,"0"0"16,0 0-16,0 0 0,0 0 0,32-8 16,-32 8-16,50-11 15,-18 6-15,6-1 0,8 0 16,12-1-16,-3 2 0,15 0 16,3 2-16,7 0 0,-7 1 0,10 0 15,-4 5-15,-10-6 0,-10-1 16,-8 1-16,-15 1 0,-10 0 15</inkml:trace>
  <inkml:trace contextRef="#ctx0" brushRef="#br0" timeOffset="53053.6322">24136 7015 0,'0'0'0,"0"0"0,0 0 16,0 0-16,0 0 0,0 0 0,-13 20 15,13-20-15,-15 29 0,3-7 16,-2 6-16,0 0 0,-1 2 16,0 10-16,2 2 0,3-2 15,2-1-15,4 6 0,3-1 16,3-8-16,3-5 0,13 1 16,7-5-16,2-5 0,0-3 0,8-10 15,3-6-15,3-4 0,0-4 16,4-11-16,2-9 0,5-7 15,-3 0-15,-7-8 16,-5-6-16,-6 2 0,-5-1 0,-5-11 16,-6-2-16,-8 9 0,-3 6 15,-8-3-15,-4 2 0,-6 13 16,-2 5-16,-13 3 0,-7 2 16,-5 9-16,-3 6 0,-8 11 15,-5 7-15,2 4 0,2 3 0,-22 19 16,10 3-16,16-1 0,13-1 15,12-11-15,6-10 0,6-4 0</inkml:trace>
  <inkml:trace contextRef="#ctx0" brushRef="#br0" timeOffset="53236.6407">25370 6672 0,'0'0'0,"0"0"0,0 0 15,0 0-15,0 0 0,0 0 16,-7 21-16,7-21 0</inkml:trace>
  <inkml:trace contextRef="#ctx0" brushRef="#br0" timeOffset="61748.5189">10926 10714 0,'0'0'0,"0"0"16,0 0-16,0 0 0,0 0 0,0 0 16,0 0-16,0 0 0,0 0 15,0 0-15,25-4 16,-25 4-16,31-10 0,-31 10 0,27-9 16,-27 9-16</inkml:trace>
  <inkml:trace contextRef="#ctx0" brushRef="#br0" timeOffset="62195.5336">15439 9980 0,'0'0'0,"-10"3"16,-4 4-16,-2 0 0,2 2 0,6 0 15,8-1-15,0-2 16,0 0-16,0-2 0</inkml:trace>
  <inkml:trace contextRef="#ctx0" brushRef="#br0" timeOffset="63600.4051">11144 11912 0,'0'0'0,"0"0"0,0 0 15,0 0-15,-12 20 0,8-6 16,1 5-16,1 2 0,-1 4 0,2 17 16,1 10-16,1 1 0,2 2 15,0 24-15,3 22 16,-1-5-16,1-7 0,0 28 16,2 23-16,2 32 0,-1-30 0,-5 3 15,-2 2-15,-2-21 0,-1-14 16,0 13-16,1 9 0,3-18 15,2-13-15,1 0 0,3 1 16,3-20-16,4-15 0,9-22 16,7-15-16,-4-16 0,-4-11 0,-8-2 15,-5 0-15,-3-1 0</inkml:trace>
  <inkml:trace contextRef="#ctx0" brushRef="#br0" timeOffset="64002.4193">12049 12830 0,'0'0'0,"0"0"0,0 0 16,0 0-16,-23-8 0,23 8 0,-21 3 16,7 0-16,-1 2 0,-5 6 15,-3 7-15,-2 2 0,-2 0 0,-11 14 16,-5 8-16,-8 5 15,3-1-15,-10 13 0,1 2 16,-2 2-16,9-8 0,-1 1 16,7-7-16,10-12 0,6-8 0,7-5 15,5-5-15,5-5 0,3-5 16,7 0-16,4 1 16,5-1-16,4 1 0,10-5 0,7-5 15,-5 2-15,0 2 0,8-2 16,7-1-16,-4 3 0,-2 1 0,12 2 15,5 1 1,-2 0-16,1 3 0,0-1 0,3-2 16,-2 2-16,-2 3 0,7-1 15,-1-2-15,-2-6 0,-2-7 0,-15 2 16,-9 1-16,-8-1 16</inkml:trace>
  <inkml:trace contextRef="#ctx0" brushRef="#br0" timeOffset="64416.4363">12438 13150 0,'0'0'15,"0"0"-15,0 0 0,0 0 0,-19 14 16,19-14-16,-8 25 0,4-6 16,1 6-16,-1 6 0,1 5 15,-1 11-15,-1 2 0,2 12 16,1-3-16,0-5 0,-2-5 15,4 3-15,2-6 0,2-10 16,0-7-16,1-7 0,-1-6 16,4-11-16,2-9 0,1-12 15,1-11-15,0-3 0,1-6 0,7-14 16,1-6-16,1 2 0,0 3 16,5-7-16,-2 4 0,-2 8 15,-1 7-15,3 5 0,1 7 16,-2 4-16,-2 6 0,-1 6 15,-2 6-15,-2 5 0,2 2 0,2 6 16,1 3 0,-2 6-16,-2 7 0,-3 5 0,-2 5 15,-3 0-15,-3 3 0,-1 9 16,0 7-16,1 4 0,0 2 16,8 6-16,2-1 0,6-4 15,5-2-15,-8-16 0,-6-12 16,-4-7-16</inkml:trace>
  <inkml:trace contextRef="#ctx0" brushRef="#br0" timeOffset="64566.4415">13506 12720 0,'0'0'0,"-4"1"16,2 0-16,3 2 0,4 1 0,7 8 15,7 6-15,-2-2 0,-3-3 16,-2-1-16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49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96871 12850 512,'-15'0'5,"2"0"11,2 0 10,3 0 11,-1 0 4,-2 2-4,-2 0-3,-1 2-4,-7 2-3,-8 5 0,-8 5-1,-10 6-1,-4 2-2,1 2-3,-2 3-1,2 1-3,-2 3-3,-1 1-1,-3 2-3,-2 2-2,1 0-1,5-2-2,2-2-2,6-2-2,4-3 0,9-5 0,8-5 0,7-4 0,8-3-3,8 1-7,8 1-8,8 1-7,5-1-2,5-2 6,3-4 4,4-2 6,2-3 3,1 1 0,-1 0 2,0 0 0,-1 1 2,-1 0 3,-3 1 2,-1 2 2,-3-1 1,0-1 0,-1-1-1,-1 0 0,-2-1-1,-2 0 0,-1 0 0,-2 0-1,-2-1 0,-1-1 1,-1 0 1,0-1 0,-1-4 2,1-2 4,1-5 3,2-4 4,-2-1 2,-3 1-1,-3 1-2,-2 1 0,-3-2-2,-1-2-1,0-3-3,-1-3-1,-1-2-3,0-1-3,0-1-3,0-1-3,0-2-5,0-3-8,0-2-6,0-3-8,0-1-2,0 3 2,0 4 3,0 2 1,0 3-1,1 3-5,2 3-6,0 3-5,2 2-1,0 4 3,1 3 4,2 3 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50"/>
    </inkml:context>
    <inkml:brush xml:id="br0">
      <inkml:brushProperty name="width" value="0.05771" units="cm"/>
      <inkml:brushProperty name="height" value="0.05771" units="cm"/>
      <inkml:brushProperty name="color" value="#F2395B"/>
    </inkml:brush>
  </inkml:definitions>
  <inkml:trace contextRef="#ctx0" brushRef="#br0">99409 12721 381,'7'-21'4,"-1"5"10,-1 4 9,0 6 9,-1 3 3,2 2-4,0 2-4,2 2-3,-1 2-4,-1 2-2,-1 1-2,0 3-3,-2 2 1,0 2 1,-2 1 2,0 3 3,-2 1 0,-2 3 0,-2 1-2,-2 3 0,-1 2-2,-2 4-1,0 4-2,-1 4-2,-1 1-2,1-2-1,-1-2 0,0-1-3,-1-1-1,-2 4-3,-5 3-4,-2 2-3,0 0-2,3-7-1,3-3-2,3-5-1,3-9-4,6-10-5,4-14-6,6-10-6,6-13-1,9-11 4,9-11 3,9-13 3,3-5 3,1 1 3,0 1 3,0 1 2,-1 5 3,-3 8 1,-3 10 1,-4 9 1,-4 6 4,-6 5 6,-5 4 6,-6 6 5,-3 4 7,0 4 7,-1 4 8,1 4 8,-1 3 0,-2 4-6,-2 2-6,-2 3-6,-1 2-5,2 1-2,0 0-3,2 2-2,-1 2-1,-1 1 1,0 3 2,-1 1 2,-1 1-2,0 1-2,0-1-5,0 0-2,0 0-3,0-1 1,0-1 0,0-1 0,-1-1-2,-1 1-2,0-1-4,-1-1-3,-2 1-5,0-3-7,-1-1-6,-2-2-7,0-3-6,1 0-7,-1 0-6,0-2-6,0-2 2,0-3 8,0-2 10,1-4 8,-1 0 3,0 0-6,0 1-6,0 2-4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6"/>
    </inkml:context>
    <inkml:brush xml:id="br0">
      <inkml:brushProperty name="width" value="0.04349" units="cm"/>
      <inkml:brushProperty name="height" value="0.04349" units="cm"/>
    </inkml:brush>
  </inkml:definitions>
  <inkml:trace contextRef="#ctx0" brushRef="#br0">13950 1450 505,'65'0'134,"-9"0"-31,-10 0-33,-10 0-31,-6 0-19,-1 0-4,-3 0-6,-1 0-5,-4 1-9,-3 4-13,-5 2-13,-3 3-13,-6 4-5,-8 1 7,-8 5 5,-7 2 6,-6 0 3,-1 0 4,-2-1 2,-2 0 2,-1-3 4,3-1 5,2-3 5,1-1 5,3-2 2,1-1 2,3 0 1,1-2 1,6-1 9,8-2 18,9-3 17,10 0 17,7-5 3,6-4-13,8-5-12,7-5-12,0-1-8,-2 2-5,-5 4-4,-4 3-3,-4 2-8,-5 2-7,-5 2-10,-5 2-8,-5 4-13,-6 6-16,-6 6-18,-6 5-16,-2 1-1,1-3 15,0-4 13,2-4 16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29"/>
    </inkml:context>
    <inkml:brush xml:id="br0">
      <inkml:brushProperty name="width" value="0.04817" units="cm"/>
      <inkml:brushProperty name="height" value="0.04817" units="cm"/>
      <inkml:brushProperty name="color" value="#00BFF3"/>
    </inkml:brush>
  </inkml:definitions>
  <inkml:trace contextRef="#ctx0" brushRef="#br0">34092 42745 456,'21'-13'48,"-3"4"-1,-5 6-1,-3 5 0,-2 3-4,-2 5-5,-1 4-6,0 4-5,-2 2-5,-2 4-3,-2 3-4,-2 3-3,-3 3-3,-4 2-2,-4 4-3,-3 3-2,-3 1-2,1 0-2,-1 0-1,1 0-2,-2-2-1,0-4-1,-1-4-1,-1-3-1,0-5-1,1-3-2,1-5 0,1-3-1,1-4-1,3-4 0,1-4 0,3-4 0,-1-5 0,0-6 1,-1-5 1,-1-7 1,0-4 0,2-4 2,2-5 0,3-3 0,1 1 3,2 4 3,2 5 5,2 5 4,1 4 4,2 3 4,0 3 6,2 3 4,0 2 4,2 2 0,0 2 2,1 3 0,2 0 0,4 4-2,2 0-4,3 4-2,3 1-2,3 5 0,3 4 0,3 4 0,2 2-2,2 2-4,3 3-4,1 1-3,0 1-5,-2-1-3,-2-1-5,-1-1-3,-3-1-7,-3-1-7,-3-1-8,-3-1-8,-3-2 0,-3-3 4,-3-2 6,-2-4 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103532 14426 1000,'-1'-42'-7,"0"12"-11,-1 10-12,-1 11-12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5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102711 13850 589,'-13'0'23,"8"0"12,7 0 13,6 0 11,5 0 2,3 0-11,3 0-11,4 0-10,0 0-8,-2 0-5,-1 0-4,1 0-4,-2 0-4,1 0-1,0 0-1,-1 0-2,1 0-1,1 0-4,1 0-4,2 0-2,-2 0-3,-1 2-1,-4 0 0,0 2-2,-3 0 0,-1 0 1,-2-1 1,-2 1 1,-1 1-4,0 0-9,0 1-8,-1 2-9,1-1-3,-2 1 3,-1-1 3,0 1 3,-2-1 5,-2 0 7,-2-2 8,-2 0 7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53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102520 14816 566,'-11'-7'-1,"8"2"20,9 2 20,10 2 20,3 1 5,1 0-11,-1 0-11,1 0-11,0 0-6,1 0-3,1 0-1,1 0-4,0 0-1,-1 2-5,-1 0-2,-1 2-5,0 0-2,0 0-2,2-1-2,1 1-3,1 0-3,0-1-4,-1 1-5,1 0-4,-2-1-3,-2 0 0,-1-2-2,-2 0 0,-2-1-3,-1 2-4,-1 0-5,0 2-5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53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104410 12975 436,'0'-42'31,"0"8"-1,0 9 1,0 9-1,0 8 4,0 8 9,0 8 9,0 8 9,-1 5-1,-1 2-9,0 4-10,-1 3-10,-2 4-7,0 5-6,-1 4-4,-2 6-5,-1 4-6,-1 6-4,-3 3-5,-2 6-6,-2 4-3,-1 3-3,-3 3-4,-1 2-2,-1 5-1,0 5 2,-1 4 2,1 6 2,1-6-5,2-13-9,4-13-10,3-15-10,2-9-3,1-7 4,0-8 4,2-5 3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10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53140 17721 435,'-8'-8'0,"2"0"0,1 1 0,0-1 0,0 3 12,0 8 22,-1 6 23,-1 7 23,-2 5 3,0 3-15,-2 3-15,1 3-17,-3 2-7,0 0-3,-1 1-2,-1 2-1,-1 0-5,1 1-5,0-1-6,-1 0-5,0 1-7,1 1-3,-1 0-6,0 2-4,2-2-9,1-3-13,2-2-13,2-3-13,3-4-5,2-5 3,4-5 4,3-4 4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11"/>
    </inkml:context>
    <inkml:brush xml:id="br0">
      <inkml:brushProperty name="width" value="0.06524" units="cm"/>
      <inkml:brushProperty name="height" value="0.06524" units="cm"/>
      <inkml:brushProperty name="color" value="#F2395B"/>
    </inkml:brush>
  </inkml:definitions>
  <inkml:trace contextRef="#ctx0" brushRef="#br0">59791 17387 337,'7'-6'29,"-2"6"25,-3 4 24,0 6 26,-2 2 1,0 3-19,0 2-19,0 1-20,-2 2-14,0 0-8,-3-1-6,-2 1-8,-1 0-7,0 3-4,1 1-7,0 3-4,-2 1-5,0 1 0,-2 4-2,0 1 0,0 0-2,3-1 1,1-3-1,3-1 1,0-4-12,0-2-22,0-3-22,0-2-22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11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73506 17728 435,'-29'16'105,"6"2"-23,4-1-24,5 2-23,2 1-9,0 1 4,0 1 5,1 1 4,0 1-1,4-1-6,2 1-8,4-1-7,2-2-5,2 0-3,2-2-3,2-2-2,2-3-2,3-3 1,3-3 0,4-2 2,2-4-6,2-4-11,3-4-11,5-4-11,0-4-4,2-5 5,1-5 3,1-5 4,-1-1 3,-4 0 4,-2 1 3,-3 1 4,-5 2 4,-5 1 4,-6 3 5,-6 1 3,-4 2 4,-1 4 1,0 0 1,-1 3 1,-3 0 1,-4 0 0,-4 0 0,-3 1 0,-4 0-4,-2 4-7,0 2-8,-3 4-7,-1 2-4,2 4 2,3 2 2,2 4 0,1-1-6,4 1-17,3-2-16,3 0-15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12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82422 16938 415,'-8'-21'7,"2"5"13,1 4 14,1 6 14,-1 4 7,0 4-1,-1 4 0,-1 4-1,-2 3-3,0 5-9,-2 3-7,0 5-8,-1 1-5,1-1-3,-1-2-1,0 0-3,1 0-2,2-1-3,3 1-1,1-1-2,1-1-3,2-1-3,0-3-2,2-1-2,2-2-2,4-1 0,4 0 1,3-2 1,4-2-3,3-2-5,4-4-6,2-2-6,3-4-1,1-2 0,5-4 3,3-2 1,1-4 1,1-3 2,-1-5 2,0-3 2,-2-3 2,-4-1 3,-4-1 3,-3-1 3,-4 0 4,-3 2 2,-3 1 3,-3 0 4,-3 1 1,-2 3 1,-4 1 0,-2 3 0,-5-1-2,-4 0-7,-6 0-7,-4-2-7,-7 1-6,-9 6-6,-8 5-4,-9 5-6,0 2-1,10 2 3,10 0 5,9 2 3,5 1-1,-1 4-6,-2 2-5,1 4-5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26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53795 29647 561,'-13'-11'-1,"-8"-4"1,-8-5-1,-10-5-1,0 0 3,9 7 8,9 5 5,9 7 8,8 2 5,8 2 5,8 0 5,7 2 5,6-1-1,3-1-6,3 0-7,3 0-6,3-2-5,2 0 0,4 0-2,3 0-1,2 1-1,3 0-3,4 2-3,2 0-1,2 1-1,0 0 0,-1 0 0,1 0 1,1 0-1,0-2-1,1 0-2,1-1-1,3-1-1,5 2 1,5 0-2,4 2 1,4 0-1,-1 0-1,0 0-2,1 0-1,-1 0 0,0 0 0,0 0 0,1 0 0,0 0 1,0 0 0,2 0 0,1 0 1,0 0-1,-2 0 0,0 0-1,-1 0 0,-1-2 0,1 0 0,-1-3 0,0-2 0,0-1 0,1 0-1,-1 1-2,1-1 0,-2 0-1,-3 0-1,0 0 2,-3 0-1,-1 1 0,-1 1-2,-1 0 1,-1 2-2,-3 0-1,-3 2-1,-4 0-2,-4 2-2,-4 1-1,-4 4-2,-4 2-2,-4 4-1,-4-1-1,-6-1 0,-4-2 0,-4-2 1,-6-1 0,-3 0 2,-4-1 2,-4 2 2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27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58716 24766 516,'0'-12'4,"2"8"8,1 8 8,0 8 9,0 5 3,0 3-3,-2 3-2,0 3-2,-2 2-2,0 2-2,-2 3-1,0 1-2,-2 3-1,-2 2-1,-2 4-1,-1 3-1,-3 1-1,0 2-3,-1 0-1,-1 0-3,-1 3-2,2 0-2,1 1-1,1 2-3,1-3 0,0-4-1,2-6 0,1-4 0,0-5-2,2-5-5,1-5-3,0-5-4,3-9-4,4-14-4,4-14-2,4-13-4,4-13 0,5-12 3,5-12 3,5-11 4,4-5 2,5 4 4,3 3 4,4 2 3,0 4 4,-3 7 2,-3 5 3,-2 6 3,-3 7 2,-5 6 2,-3 7 3,-5 8 1,-3 5 5,-3 8 5,-2 7 5,-4 6 6,-1 7 1,0 4-2,0 5-3,-1 5-2,1 5-2,-2 3-2,-1 4-2,0 5-1,-2 1-2,-1 2-2,0 1-1,-1 0-2,-2 0-2,-1 0-3,0-1-2,-1-1-3,-2-2-2,0 1-3,-1 0-1,-2 0-3,1-1-4,1-1-7,0-3-8,2-2-6,0-3-5,2-5-2,0-5-3,2-5-3,0-4-1,2-6 1,0-4 0,2-6 0,0-2 4,0-2 5,-1 0 7,2-1 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0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31522 41293 548,'-19'-8'19,"7"2"8,8 1 9,8 1 8,6 0 1,4 0-7,3 0-7,5 0-6,2 1-5,2 0-2,3 2-2,1 0-2,3 0-1,1-2-2,2-2-1,2-1-1,3-2 0,2 2-1,4 1-1,3 1 0,0 0 0,1 2 1,0 0 0,0 2 0,0 1-1,0 2-2,0 2-4,0 1-2,0 2-2,2 0-2,0 0-2,1-1-2,1 0 0,2-2 0,0-2 0,1-2 2,0-1-1,0 0 1,-2 0 0,0 0-1,-2 0 1,1 2 1,0 0 2,0 2 0,-2-1 1,0 1-1,-4 0 1,0 0-1,-3-1 0,-1 0 0,0-2 0,-1 0 0,-2-2 0,0 0 0,-2-2-1,0 0 1,-2-1 0,-2 0-1,-1 0-1,-3 1 0,-2-2-2,-3 0-2,-3-2-3,-3 0-2,-2 1-5,-3 1-6,-1 2-7,-2 2-6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28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60848 25041 541,'2'-46'35,"2"18"3,3 17 3,4 18 4,0 9-5,-1 1-10,-1 1-10,0 1-11,-1 0-7,0-1-5,-1 0-3,1-2-5,0-2-3,2-3 1,0-4-1,1-1 0,2-4-2,2-4-5,1-4-4,3-3-5,1-4 0,0-5 2,2-4 3,1-3 3,0-1 3,-3 3 2,-1 3 3,-2 3 2,-3 2 4,-3 4 8,-3 3 6,-2 3 8,-4 4 8,-2 7 10,-4 7 10,-2 8 10,-3 3 1,-4 1-9,-2 1-9,-3 1-9,-2-1-5,-1 0-2,-1-2-3,-1 1-3,0-3-2,2 0-2,0-1-2,1 0-3,2-3-3,2-3-4,4-3-5,3-2-4,4-5-6,8-3-5,6-4-6,7-3-6,2-2 1,-2 2 7,-4 2 6,-3 2 8,-4 3 7,-8 4 7,-6 4 7,-7 3 9,-5 4 3,-1 3 0,-3 4 0,-1 2 0,-2 1 0,1 0-4,-1 1-1,1-1-3,0 0-2,1-2-4,1 0-3,1-1-3,3-2-3,3-1-3,4-2-3,5-2-2,6-7-7,11-7-8,11-9-9,11-9-9,5-5-2,-3 0 6,-2 1 5,-1-1 5,-4 2 7,-1 3 6,-4 3 7,-3 2 6,-3 4 7,-1 2 6,-2 1 6,-2 2 7,-1 2 4,0 2 3,-1 5 2,1 2 2,0 3 2,0 0 1,0 1 1,0 1 1,-1 1-1,-1-1-5,-1 1-5,0 0-4,0 0-3,0-1-2,1 1-2,2 0-2,1-8-4,6-15-9,5-14-9,5-14-8,2-8-3,-1 3 2,-1 2 2,-1 3 2,-2 2 1,-1 5 0,-2 5 2,-3 5-1,0 4 6,0 5 7,-1 3 9,1 4 8,-2 4 1,-2 4-6,-4 3-5,-3 5-5,-2 2-12,-4-1-15,-2 1-17,-4 0-16,-1-3-4,-1-3 9,-2-4 8,0-4 8,-1-2 5,1 0-1,-1 0 0,0 0 1,0-1 2,-1-4 7,-2-2 6,0-3 5,-1-3 4,-1 0 2,-1-1 1,-1-1 1,0-1 4,1 2 7,0 1 7,2 1 6,1 1 5,1 0-1,1 2 0,1 1 0,3 1 5,5 2 9,4 2 10,6 2 9,3 1 0,6 2-11,5 0-11,5 2-10,3 0-9,3 2-4,1 0-5,3 1-5,0 1-9,0-2-12,0-1-12,1 0-13,-4-1-8,-6 0-8,-5-1-5,-6 2-7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74729 25963 1000,'-15'-8'-5,"4"3"-10,4-1-9,2 2-10,1 0-2,0 1 5,0-1 6,0 0 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2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74355 25709 667,'-9'-8'1,"0"0"2,-2 0 2,1 0 3,-1 1 11,1 1 22,0 0 21,2 3 21,2-2-8,2-2-39,4-2-40,3-1-39,1-1-17,1 4 5,1 2 5,2 4 4,0 1 4,0 2 3,-1 0 4,0 2 4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3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72144 25071 497,'1'-68'62,"2"18"-12,2 18-10,2 19-11,2 9-6,3 2-2,3 0 0,3 2-2,2 0 1,1 0 1,1 0 2,2 0 1,-2 1-1,-3 2-4,-3 2-4,-3 2-4,-4 2-2,-1 3-3,-4 3-2,-2 4-3,-7 3-2,-8 6-3,-8 6-2,-10 6-3,-5 2-1,-2 0 2,-3-1 2,-1-1 2,3-5 0,8-8 0,7-7-1,9-8 0,0-2 0,-4 6 0,-5 6 1,-5 7 0,0 0 2,4-5 2,3-5 3,4-5 2,8-4 2,10-4 2,12-4 1,10-4 1,9-5-2,6-6-5,8-5-5,6-7-6,4-2-4,-2 1-5,-1 1-4,0 2-5,-3 0-4,-3 1-3,-2 1-5,-4 1-3,0 0-1,-1 1 4,0-1 3,0 1 3,-2-1 5,-3 0 3,-5 1 4,-3-1 3,-4 0 4,-1-1 2,-3-1 3,-1 0 2,-3-1 3,-1 3 2,-2 1 3,-2 3 2,-2 1 5,-2 2 8,-3 2 6,0 3 8,-5 2 7,-2 6 8,-5 4 8,-4 6 7,-2 3-1,-1 5-10,-1 3-9,-1 5-10,-2 2-7,-1 1-4,-3-1-4,-1 3-4,-2 1-5,1 1-3,-1 1-4,1 1-5,0-1-6,3-2-8,1-1-8,3-3-8,2-4-8,5-2-6,3-4-8,4-5-5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3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73850 25252 524,'7'-42'29,"-2"10"2,-3 9 2,0 10 3,0 10 4,5 8 4,6 9 5,4 10 5,2 3-4,1 0-9,0 1-9,-1-1-10,2 1-10,1 3-10,2 0-9,2 4-11,0-2-8,-3-2-10,-3-3-9,-2-3-8,-4-4-2,-1-3 4,-2-4 6,-2-4 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3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75651 25058 476,'-15'-27'59,"-1"9"2,1 9 2,0 8 0,-1 9-4,2 8-9,1 7-9,1 9-10,1 2-6,0-1-5,2 0-4,1-1-3,0-2-4,2-3-3,1-4-1,0-1-3,4-5-4,6-3-9,6-4-7,6-4-9,3-7-3,2-8 1,3-10 1,2-7 0,-2-8 2,-1-3 2,-1-4 1,-3-4 1,-2 1 4,-4 5 4,-5 4 4,-3 5 4,-4 5 4,-6 5 2,-4 5 1,-5 5 3,-5 4-2,-3 4-4,-5 4-4,-3 4-4,0 4-5,2 5-5,3 5-4,3 5-6,4 1 0,5-3 2,4-3 2,6-2 3,2-4 1,0-1 3,0-3 2,0 0 2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3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76250 25650 529,'14'0'19,"-1"0"7,-2 0 5,-2 0 7,-2 1 4,-2 2 0,1 2 0,-1 2 1,-2 1-2,1 3-5,0 2-4,0 2-4,0 0-6,0 1-6,0 0-7,0-2-5,-1 2-9,-1-1-7,0 1-8,-1 0-9,-3-2-9,0-1-10,-3-2-10,-2-2-11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4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77000 24963 533,'45'-45'0,"-4"6"0,-4 4 0,-3 5 0,-4 4 7,0 5 14,-2 3 13,0 5 13,-2 3 6,-5 4-3,-3 4-3,-4 4-3,-4 5-5,-1 6-6,-2 5-5,-2 7-7,-5 5-4,-6 4-5,-7 6-3,-7 5-5,-5 1-3,-1-2-3,-3 1-3,-1-1-3,1-3-1,2-4-3,3-4-2,3-3-1,6-6-3,9-4-4,8-4-4,9-6-3,7-5-4,5-6-1,5-6-2,4-6-2,3-3 0,-2-1 1,0-1 0,-1-1 2,-3 1 3,-7 2 4,-5 4 5,-6 3 5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4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78700 24787 599,'0'-29'6,"2"5"10,0 5 13,2 5 10,2 3 6,7-1 0,6 0-1,6 1 0,4-1-4,3 2-6,5 1-7,5 1-7,-1 1-9,-4 2-11,-4 2-10,-4 2-11,-4 2-9,-7 4-10,-5 2-7,-6 3-10,-4 1-1,-1 0 4,0-2 3,-1 0 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4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78700 25540 659,'26'-16'117,"5"2"-24,5 1-27,3 1-24,4 0-22,1 2-18,-1-2-16,0 0-19,-4 1-4,-7 2 6,-6 3 8,-6 1 7,-6 1-2,-1 2-14,-2 0-13,-2 2-13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2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26103 38402 572,'0'-15'36,"1"1"-6,2 0-4,0 2-5,4 1 0,4 3 4,5 1 6,5 2 5,3 2 0,-1 2-4,1 2-3,-1 2-4,0 2-4,-1 3-2,-1 4-5,-1 2-2,-2 3-4,-3 1-3,-3 3-5,-2 1-2,-5 3-5,-2 3-2,-6 3-4,-2 2-2,-5 2-3,-4-1-2,-4-2-1,-3 0-2,-3-2 0,-1-3 1,-1-3 0,0-3 2,-2-3 1,1-3 2,-1-3 1,1-3 2,1-1 4,3-2 7,3-1 7,3 0 6,2-2 6,3-1 3,1 0 4,2-1 3,6-1 1,10 0 1,9 0-1,11 0 0,5-1-7,2-1-12,3 0-13,1-1-12,1-1-6,0 0 0,0 0 0,0 0 0,-3 0 2,-7 0 4,-8 0 3,-5 1 4,-5-1-6,1 0-13,0 0-13,0 0-14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4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80252 24824 477,'-22'-13'-6,"4"4"11,2 3 11,3 4 11,1 2 8,0 2 4,0 0 3,0 2 4,1 1-1,1 6-7,1 5-5,1 6-7,0 2-3,0 3 1,1 1 0,-1 3 0,1-2-1,2-3-4,2-2-3,2-3-4,2-3-4,4-2-4,2-4-5,4-3-4,2-4-4,3-8-5,2-6-6,4-7-5,1-7-4,-3-5 0,-1-6-3,-2-6 0,-4-1 1,0 2 4,-2 3 5,-2 3 4,-2 5 4,-2 3 0,-3 3 2,0 4 1,-4 5 2,-2 3 5,-4 4 4,-2 4 4,-2 3 1,-2 4-1,1 2-2,-2 4-1,1 1-1,2 1 1,4 1 0,3 1 0,1 0-6,2-2-17,0-4-15,2 0-16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4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81150 25150 509,'0'14'82,"2"-1"-9,0-2-8,2-2-9,0-1-7,2 4-5,0 4-5,1 2-4,1 1-9,3-1-10,2-1-10,2-1-11,0-2-9,-2-1-7,0-2-8,0-2-7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5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81959 24150 455,'-28'1'91,"6"2"-14,5 2-13,6 2-13,4 3-8,1 5-1,0 5-1,2 5-1,0 5-5,2 5-8,0 4-8,2 6-8,1 1-7,4-3-6,2-1-5,4-2-6,2-3-5,5-6-7,3-4-5,4-4-6,4-7-6,3-3-4,3-6-6,2-4-4,-2-4-1,-8-1 4,-7 0 4,-8-1 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35"/>
    </inkml:context>
    <inkml:brush xml:id="br0">
      <inkml:brushProperty name="width" value="0.05667" units="cm"/>
      <inkml:brushProperty name="height" value="0.05667" units="cm"/>
      <inkml:brushProperty name="color" value="#F2395B"/>
    </inkml:brush>
  </inkml:definitions>
  <inkml:trace contextRef="#ctx0" brushRef="#br0">81719 24074 388,'-8'-7'0,"0"1"0,0 0 0,0 2 0,0-1 8,-2 0 18,0-1 16,-1-2 17,-1 2 7,1 2-4,-1 4-4,0 3-4,-2 5-6,-3 11-6,-5 9-7,-3 10-6,-5 11-5,-5 10-3,-5 11-4,-4 11-2,-5 10-9,-5 10-16,-6 8-15,-4 12-14,4-7-16,11-21-15,11-21-15,13-22-15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5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89110 35194 527,'-54'-14'62,"17"3"-3,19 2-3,17 4-4,13 1-5,7 0-7,9 0-9,7 0-6,6 0-5,2 2-2,3-2-1,3 0-1,2-1-3,-2 0-4,0-2-3,-2 0-4,-1 0-5,-3 2-6,-5 3-5,-1 1-6,-4 0-3,-5-1 1,-5 0 0,-5-1 0,-6-1-5,-8 2-11,-8 0-11,-8 2-11,-5 0-1,-1 2 8,-3 0 9,-1 2 9,-3-1 6,0-2 7,-1-2 6,1-2 6,-2-2 3,3-2 2,1-2 2,3-2 1,0-1 0,2-1 1,1-1 1,1-1-1,1 0 5,2 2 8,3 2 9,1 3 8,2 5 11,2 11 14,2 11 13,2 11 15,1 7-3,0 5-20,0 3-20,0 3-19,0 4-15,-2 1-9,0 3-10,-2 2-10,1-2-4,1-4 2,0-6 1,2-5 2,1-5-2,3-7-8,4-7-7,2-7-6,2-5-1,0-4 7,-1-4 6,1-4 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6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91856 34821 514,'6'-21'20,"-4"3"-3,-4 4-5,-4 5-4,-2 2-2,0 2-2,1 2-1,-1 2-1,-1 4 7,-2 8 14,-2 6 15,-1 7 16,0 6 2,1 5-9,2 3-10,2 7-8,2 2-6,1 0-3,0 0-4,2 0-3,0-2-2,2-7 0,0-3-2,2-5-1,0-5-2,2-3-2,0-4-5,2-5-2,3-5-4,7-10-5,7-8-3,7-9-5,2-9 0,0-7 1,-1-8 2,-1-7 2,-2-4 2,-5 0 0,-4 2 2,-3 0 2,-3 4-1,-3 7 1,-1 5-1,-2 6 1,-3 5 1,-6 4 5,-4 6 4,-5 5 4,-3 3 0,-2 0-2,1 2-4,-2 1-3,-1 1-4,1 3-4,-1 4-4,1 2-5,1 3-4,4 2-4,4 2-5,4 1-3,3 1 0,0 0 6,2-2 6,1-1 6,0-1 3,1-2 0,2-2 1,0-2 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6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93100 35200 628,'14'0'4,"-1"0"7,-2 0 7,-2 0 7,-2 1 3,-2 2-3,-3 2-3,0 2-1,-2 1-1,0 1 2,0 2 2,0 0 3,0 1 0,0 3-2,0 2-2,0 2-1,0 0-6,2 0-6,0 0-8,2 1-8,0-1-8,1-1-6,1-1-8,2-1-8,0-2-4,1-2-2,1-4-1,1-3-3,0-2 1,-1-4 7,0-2 5,-2-3 5,0-3 5,0 0 3,0-2 4,0 0 3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94152 34160 523,'6'-36'26,"-2"9"1,-4 7 0,-2 9 0,-3 4 1,0 2 2,-2 2 1,1 2 1,-2 3-1,-2 4-1,0 4-2,-1 3-2,-1 5-2,0 4-2,0 3-2,1 4-2,0 4-3,2 1-3,2 2-2,3 3-3,1-3-3,3 1-3,4-3-2,2-1-4,4-3-1,4-2-2,3-1 0,5-3-1,2-2-5,0-4-10,2-5-9,1-3-9,1-5-5,1-4 1,1-6 1,1-4 0,-1-4 2,0-3 5,-2-3 3,0-3 5,-2-1 3,-5 4 4,-3 3 4,-4 3 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6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94668 34247 592,'-65'-21'25,"12"7"6,12 5 4,12 6 4,5 5 2,2 6-1,2 4-1,0 5-1,1 6-3,1 7-6,1 6-5,1 8-5,0 7-8,-2 9-10,0 9-9,-1 9-10,1-1-4,3-9 5,3-12 3,3-7 5,1-8-9,2-4-20,0-4-21,2-3-20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8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76616 36693 725,'-23'-9'3,"-1"0"5,1-1 6,-1-1 5,5 1 4,7 1 3,8 2 2,8 2 3,9 2-1,9 0-4,10 2-6,11 1-3,5-1-4,4-1-4,2 0-4,3-1-3,-1-1-2,-3 2-2,-4 0-2,-4 2-1,-4 0-3,-3 2-3,-5 0-4,-4 2-3,-3 0-1,-5 0 1,-3-1 1,-4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2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28462 38455 396,'0'-13'52,"0"6"-1,0 6 0,0 6-2,0 5-4,0 3-9,0 5-9,0 3-8,-1 4-6,-2 3-1,-2 3-3,-2 3-1,-2 0-2,-1-2-1,-3-2-1,-1-2-2,-2-1-3,2-1-3,1-1-4,1-1-4,2-5-4,6-9-8,4-8-6,6-10-7,5-7 0,5-7 5,7-6 7,5-8 5,2-2 6,-1 3 4,-3 4 4,-1 2 4,-3 4 2,-3 3-1,-3 5 0,-3 3-1,-2 5 7,-1 6 14,0 6 15,-2 6 14,-1 5 4,-2 3-10,-2 5-9,-2 3-9,-2 2-6,-2-1-2,-2-1-3,-2-1-4,0-2-2,0-2-2,2-1-4,1-2-3,0-5-5,2-7-8,0-6-9,2-7-8,3-8-5,7-6 1,8-6 1,6-8 0,2-2 3,0 2 5,-1 2 5,-1 2 5,-2 2 5,-3 5 5,-3 3 5,-2 5 4,-3 3 6,-1 4 7,-1 4 6,0 5 7,-2 3 5,-1 5 5,0 5 4,-2 6 4,0 2 0,0 1-7,0 0-5,0 3-6,-1-1-4,0 0-2,-2 1-2,0-1-3,-1 1-1,0-1-4,0 0-2,0 1-2,0-1-4,0 1-6,0-1-4,0 1-6,-1-2-8,0-2-13,-2-1-12,0-2-13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8"/>
    </inkml:context>
    <inkml:brush xml:id="br0">
      <inkml:brushProperty name="width" value="0.03038" units="cm"/>
      <inkml:brushProperty name="height" value="0.03038" units="cm"/>
      <inkml:brushProperty name="color" value="#00BFF3"/>
    </inkml:brush>
  </inkml:definitions>
  <inkml:trace contextRef="#ctx0" brushRef="#br0">78021 35787 724,'-8'-23'1,"0"3"5,0 1 3,0 3 4,0 1 3,2 4 0,-2 3 0,0 3 1,0 2 1,2 3 0,1 4 0,0 2 0,1 5 1,-2 6-1,0 5 0,-1 7 0,-1 3-3,2 1-3,1 4-5,1 1-4,0 1-6,-2 0-6,0 0-6,-1 0-7,0-1-4,2-3-3,2-4-3,2-2-3,1-3 0,2-2 1,0-1 2,2-2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9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79378 36150 658,'7'-14'2,"-4"6"5,-3 4 3,-2 6 4,-3 3 3,0 2 0,-1 1 2,-1 3 0,-1 2 2,0 2 3,0 0 1,0 4 3,1-1-1,1-1-4,0-2-5,2-2-5,0-1-3,2 3 0,0 1-1,2 3-1,1-1-1,2-3-2,2-2 0,2-4-2,1-2-2,1-2-4,2-3-3,0 0-4,2-4-1,3-2 0,3-4 1,3-2 1,1-4 0,-2-5 2,0-5 2,0-5 0,-3-3 2,-1-1 0,-3-1 1,-1 1-1,-3-1 1,-2 3-1,-4 3-1,-2 4 0,-4 2-1,-2 4-1,-4 5-1,-2 3-1,-4 2-3,-3 2-2,-5 1-3,-3 1-2,-1 1-3,4 3-2,2 4-2,3 2-2,2 2-1,4 2-1,3 0-1,3 1-1,0 0 3,2-2 6,-1-2 7,0-2 5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9"/>
    </inkml:context>
    <inkml:brush xml:id="br0">
      <inkml:brushProperty name="width" value="0.02753" units="cm"/>
      <inkml:brushProperty name="height" value="0.02753" units="cm"/>
      <inkml:brushProperty name="color" value="#00BFF3"/>
    </inkml:brush>
  </inkml:definitions>
  <inkml:trace contextRef="#ctx0" brushRef="#br0">80650 36550 799,'8'9'19,"0"1"6,0 3 6,-1 2 6,1 1-2,2-1-8,0 0-10,2 1-8,0-2-8,1-1-9,1-2-7,1-2-8,0-3-6,3-3-4,0-2-5,1-4-4,-1-1 0,-3-2 6,-3 0 4,-2-1 6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9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82060 34937 598,'6'-15'1,"-1"2"1,-2 2 3,-2 3 1,-2 0 3,-4 2 2,-2 0 4,-3 2 2,-1 1 3,0 2 3,2 2 4,1 2 2,-1 3 1,0 4-3,-1 3-1,-1 5-4,0 3-1,4 5-3,2 3-3,4 4-1,1 2-2,2 0-1,0 1 0,2-1-1,2-1-1,5-2-3,5-1-3,6-3-2,3-2-4,2-2-6,4-1-7,3-3-7,1-2-6,1-4-7,-2-5-8,1-3-8,1-4 0,-1-6 4,0-4 4,1-5 5,-4-2 5,-6 2 5,-5 3 6,-6 1 5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49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82642 34741 604,'-10'-15'0,"-2"1"0,-3 1 0,-3 0 0,-2 2 4,1 1 10,-1 0 10,0 2 9,1 1 3,1 0-2,1 2-2,1 1-2,0 3-3,-2 7-1,0 7-3,-1 8-3,0 7-2,-1 8-3,1 10-3,0 8-3,-2 12-2,-3 12 1,-3 15 1,-3 14 1,-1 8-6,1 5-10,1 3-12,2 4-10,1-10-13,6-23-12,5-23-12,5-24-13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56"/>
    </inkml:context>
    <inkml:brush xml:id="br0">
      <inkml:brushProperty name="width" value="0.05364" units="cm"/>
      <inkml:brushProperty name="height" value="0.05364" units="cm"/>
      <inkml:brushProperty name="color" value="#00BFF3"/>
    </inkml:brush>
  </inkml:definitions>
  <inkml:trace contextRef="#ctx0" brushRef="#br0">93842 33787 410,'15'-8'2,"-1"0"5,-1 0 5,0 1 5,-2-2 4,-1-2 1,0-2 4,-2-1 1,0-3 0,0-2-3,0-1-4,-1-3-3,2-1-3,0-3-1,0 0-2,3-3-1,-2-1-2,-3 3 0,-2 1-1,-4 3-1,-1 1 0,0 1 1,0 1 1,0 1 0,-2 1 1,-4 0-1,-4 2 0,-3 1-1,-2 2 1,-1 3 0,1 2-1,-1 4 1,-1 2-1,-3 2 1,-3 2-1,-3 2 1,-1 3 0,1 6-1,1 4 0,1 5 1,0 3-1,1 1 0,-1 1-1,1 1 1,1-1-1,5 0 0,3-1 0,4 0-1,4-3-1,2 0 0,4-1 0,2 0-2,4-2 1,4 2-1,3 1 0,5 1 0,3 0-1,1 1 0,3-1-1,1 1-1,1-1 1,-3 1 0,-1-1 2,-3 1 0,-2 0 1,-2 3 0,-4 1-1,-3 3 0,-2 1 0,-2 2 1,-2 2 2,-2 3 1,-2-1 0,-2-2-1,-2-2 0,-2-1-1,-3-2-1,-3 2 1,-5 0-2,-3 2 0,-5-1 0,-3 0-1,-5-1-1,-3-1 1,0-2-2,4-3 0,3-3-2,5-3 0,2-3-1,2-3 0,3-3 1,1-2-1,4-10 1,3-16-2,4-15-1,4-16 0,8-13-1,13-8 1,13-9 1,13-7 2,11-8-6,9-2-9,11-4-9,9-2-10,5 3-6,-1 8 1,1 9 0,1 10 0,-8 9 1,-15 10 5,-15 12 3,-14 10 5,-9 7 1,-3 3-2,-4 3-3,-1 2-2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3:5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85080 34947 1000,'-7'-7'-7,"-1"1"-11,1 1-12,-1 1-12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0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31931 31599 502,'0'-35'0,"0"8"0,0 7 0,0 8 0,-1-1 3,0-11 6,-2-11 5,0-10 7,-1-1 2,0 11 2,0 12 1,1 9 1,-1 7 2,2-1 0,0 0 3,2 0 1,-2 3-2,0 6-3,-3 6-5,-2 6-4,-2 7-2,-4 10-2,-2 11 0,-3 9-1,-1 4-2,1 1 0,1 0-1,1 0-1,1-2-1,4-2-3,3-4-3,3-2-2,2-4-2,3-4-3,4-5-2,2-2-3,4-5-1,4-3-1,3-5 1,5-3 0,3-4-1,3-4-3,3-4-3,3-4-4,0-5-1,-1-4-4,0-5-3,-1-5-2,-3-3-2,-3 1 0,-5-1-1,-3 1-1,-4 2 1,-3 2 4,-3 3 3,-2 2 4,-3 2 2,-2-1 0,-2-1 1,-2-1 1,-2-1 2,-2 2 4,-2 1 3,-1 1 4,-2-1 3,0 0 0,0-1 2,1-1-1,0-1 5,2 1 5,2-1 6,2 0 5,1 2 5,0 1 1,0 2 3,1 2 1,-2 5 4,-2 8 7,-2 8 7,-2 8 6,-1 8 0,-1 10-8,-2 10-7,0 10-7,0 5-8,-2 1-6,-1 0-8,-1 2-6,1-1-8,2-2-6,4-4-6,3-3-7,2-3-6,4-6-6,3-5-6,2-4-6,3-5 1,2-7 8,2-5 7,2-7 8,0-3 3,-1-2-3,-1-2-2,0-2-3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02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33164 31691 475,'6'-15'5,"-3"-1"11,-2 0 10,-4 1 10,-1 4 7,-2 12 3,0 10 2,-1 11 3,0 6-3,2 3-6,2 1-8,2 2-6,2 0-8,0-3-7,2-3-7,0-3-8,2-4-4,4-3-1,2-4-1,3-4-2,3-4-1,1-3-3,3-2-2,2-4-2,-1-4-3,0-9-1,-1-8-1,-1-7-2,-2-4 1,-3 0 3,-3-1 4,-2 1 3,-4 1 4,-3 3 5,-2 3 4,-3 4 4,-4 2 2,-4 4-1,-4 5-1,-3 3-1,-3 3 3,-1 2 3,-1 2 4,-1 2 5,1 2 1,1 2-3,3 2-1,1 2-3,4-1-4,8-4-7,7-4-6,6-4-7,6-4-3,3-4-1,5-3 1,3-5-1,1 1 1,-5 3-2,-3 4 0,-5 5 0,1-2-3,5-4-3,5-5-5,5-5-4,1-1 2,-3 1 9,-3 3 8,-3 1 9,-3 2 4,-5 3 4,-3 1 1,-4 3 4,-1 1 7,3 2 12,4 2 12,2 2 13,2 1-2,0 0-16,-1 0-16,1 1-15,0-2-12,1-1-8,1 0-9,1-1-8,0-1 0,-2 2 7,-3 1 7,-1 1 8,-3 1 15,-4 3 24,-4 4 25,-4 2 23,-2 2 5,2 2-18,0 0-17,2 2-18,-2 3-8,-4 9-3,-4 7-3,-3 8-1,-5 6-2,-2 2-2,-3 3 0,-3 4 0,-3 6-3,-2 9-2,-4 10-2,-3 11-2,-4 6-3,-4 3-3,-6 5-4,-4 4-4,-1 3-3,1 2-3,2 4-5,3 3-3,1-4-3,6-9-3,2-10-2,5-10-2,4-7 0,5-7 3,5-5 3,5-7 3,5-6 2,3-8 0,4-8 1,4-7-1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02"/>
    </inkml:context>
    <inkml:brush xml:id="br0">
      <inkml:brushProperty name="width" value="0.04107" units="cm"/>
      <inkml:brushProperty name="height" value="0.04107" units="cm"/>
      <inkml:brushProperty name="color" value="#00BFF3"/>
    </inkml:brush>
  </inkml:definitions>
  <inkml:trace contextRef="#ctx0" brushRef="#br0">35364 34899 535,'7'-6'9,"-2"4"18,-2 4 18,-2 4 18,-1 4 3,0 5-11,0 6-11,0 4-10,1 1-9,2-2-4,2-2-4,2-1-5,1-4-3,1-3 1,1-4 0,2-4 1,0-3-4,3-2-9,2-2-6,1-2-9,0-4-2,0-6 1,0-5 1,-2-7 3,0-4 0,-1-2 1,1-4 0,0-2 2,-2-1 1,-3 5 6,-3 5 4,-2 2 5,-4 4 2,-4 5 0,-4 3 0,-4 4-1,-4 4-1,-5 2-5,-5 4-5,-5 3-5,-4 4-1,-1 9 1,-1 8 1,-3 7 1,2 1-8,7-2-19,7-5-18,7-3-19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3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31248 39080 470,'-7'-7'8,"1"1"16,0 1 16,2 1 16,4 0 7,8 2 1,7 0-2,9 2 1,4 0-8,2 0-12,3 0-13,1 0-13,0 0-12,-2 2-11,-1 0-11,-3 2-10,-2-1-7,-1 1-3,-3 0-3,-1 0-3,-3-1 0,-3 1 1,-3 0 1,-2 0 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4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53866 46989 424,'0'-60'10,"0"20"19,0 21 20,0 21 20,0 11 3,0 3-12,0 3-13,0 3-13,-2 3-6,0 1-4,-3 2-2,-2 3-2,-1 0-3,2 2-1,1 1-1,0 1-2,0 2-2,-1 2 0,-3 4-2,-2 2-1,-1 5-1,1 4-3,-1 5-3,0 6-3,-1 2-1,1 2 1,-2 2 1,-1 3 0,-1 0-3,1 0-10,-1 1-8,0-1-10,3-2-3,3-7 3,4-5 2,4-6 4,3-5-3,2-4-6,2-4-6,2-4-7,1-5-1,-1-5 4,1-7 4,0-5 3,0-5 5,0-2 5,0-4 5,-1-2 5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54247 48476 492,'48'-7'-42,"-13"1"10,-11 0 11,-14 2 11,-5 0 6,3 2 1,4 0 0,2 2 2,0-1 0,-2 0 1,-4-2 1,-3 0 1,0 0 2,0 0 3,1 2 4,2 0 3,-1 1 3,-1-2 1,0 0 1,-2-1 2,-3 1 7,-8 5 14,-6 6 15,-7 4 14,-6 5 0,-5 3-14,-5 5-14,-4 3-14,-5 3-9,-3 1-7,-5 0-5,-4 1-5,-1 1-4,0-1-1,2-1-1,1-1-1,1-2 0,4-2 1,3-1 1,3-3 1,4-2 2,7-3 1,7-3 2,7-2 1,8-3 0,10-1-2,10 0-2,10-2-2,5 0-1,2 0 1,3 0 1,1-1 1,1 1 1,-1-1 1,-1 1 2,-2 0 2,0 0 0,1-1-1,-1 1 1,1 0 0,-2 0-1,0 2 0,0 0-1,-2 1-1,-1 0 0,1 0-3,-1-2-1,1-1-2,-2 0-2,-1 0-3,-3 0-3,-1 0-2,-1-1-3,0-1-4,-1 0-3,0-2-4,1 0-6,-1 0-11,1 0-10,0 0-11,-2 0 0,-1 0 7,-2 0 9,-2 0 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6"/>
    </inkml:context>
    <inkml:brush xml:id="br0">
      <inkml:brushProperty name="width" value="0.05407" units="cm"/>
      <inkml:brushProperty name="height" value="0.05407" units="cm"/>
      <inkml:brushProperty name="color" value="#00BFF3"/>
    </inkml:brush>
  </inkml:definitions>
  <inkml:trace contextRef="#ctx0" brushRef="#br0">56571 50113 406,'0'-21'12,"2"8"21,0 7 24,2 7 21,-1 4 5,-1 3-14,0 3-15,-1 4-14,-1 1-10,0 3-3,0 2-4,0 1-4,-2 3-3,0 5-2,-3 3-2,-2 4-3,-2 5-2,0 4-1,-1 6-3,0 4-1,-2 5-5,0 5-6,0 5-5,0 5-7,1 2-4,-1-1-3,0-2-3,1 0-3,0 0-2,3 2 0,1 3-2,2 1 0,1-1 0,2-3 3,0-5 1,2-3 2,0-9 3,2-11 3,0-12 2,2-11 4,-1-8 0,0-3 1,-2-3-1,0-2-1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6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56909 49928 524,'-5'-34'7,"8"9"15,6 11 14,7 9 15,4 6 2,0 4-8,-1 2-9,1 3-8,-1 3-7,-1 0-2,-1 1-2,-2 1-3,0 0-2,0-2 0,-2-3-1,-1-1-1,-1-1 1,-2 2 1,-2 0 1,-2 1 1,-5 3-1,-8 4-3,-8 3-4,-7 5-3,-6 0-7,0 2-8,-4-1-10,-1 0-8,0 0-8,1-1-5,3-1-6,3-1-6,2-2-1,4-3 2,6-3 3,5-2 3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7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59561 48996 548,'-13'-14'9,"8"5"18,7 4 19,6 3 18,6 2 3,7 0-10,6 0-11,5 0-12,3-1-6,2 0-5,0-2-3,2 0-5,-1-1-4,-2 2-7,-1 0-4,-4 2-7,-2 0-6,-5 0-9,-5 0-8,-5 0-9,-3 2-4,-2 4 0,-2 4 0,-2 2 0,-2 3 1,-1-2-1,0-3 0,-1-1-1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7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59651 50250 582,'-43'0'1,"11"0"3,10 0 2,9 0 3,9 0 9,8 0 14,8 0 16,7 0 15,7 0 0,5 0-12,5 0-14,5 0-13,2 0-8,2 0 0,0 0-2,2 0 0,-1 0-12,1 0-23,0 0-22,0 0-22,-3 0-7,-6 0 7,-6 0 7,-5 0 7,-5 0 8,-3 0 6,-3 0 8,-2 0 8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8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63200 49924 531,'8'-7'0,"0"2"0,0 3 0,-1 1 0,1 0 2,-2-1 4,-1 0 5,0-1 4,-1-2 3,2 0 1,0-1 3,1-1 1,2 0 0,4 1-1,2 0-2,3 2-1,4-1 0,5 0 5,5-1 3,5-2 4,5 1 0,6 1-3,6 0-4,6 2-2,3 0-4,3 2-3,2 0-3,1 2-4,3 0-2,3 2-3,2 0-3,4 2-1,2 1-3,2 1-2,3 3-2,1 2-2,2 0-3,0-1-2,2 0-3,0-2-3,1-1-1,0 1 1,1 0 2,-1 0 1,1-1 1,2-1 1,2-1 1,2 0 0,-1-1 2,-4 0 0,-1 0 1,-3 0 0,-4-1-1,-4-1-3,-4 0-3,-3-1-3,-8-2-2,-11-1 0,-10 0 0,-11-1-1,-8-1 1,-4 0 1,-3 0 3,-4 0 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8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66553 44867 422,'-7'-28'10,"2"5"1,2 7 2,2 5 1,1 6 6,0 6 13,0 6 13,0 6 11,0 3 3,2 1-9,0 1-8,2 1-9,-1 2-6,0 3-1,-2 3-2,0 3-3,-2 3-2,0 5-2,-2 3-4,0 4-3,-2 5-2,0 5-3,-1 7-2,-2 6-3,0 2-2,-2 3-3,0 0-3,-1 1-3,-2-2-6,-1 1-5,-2-1-8,-2-1-6,-1-1-6,4-1-1,3-1-4,3 0-1,2-5-1,2-5 3,2-6 2,2-6 4,1-8 3,0-8 6,0-9 5,0-8 6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9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66824 44061 521,'0'-23'0,"0"-2"0,0-1 0,0-1 0,0 1 2,2 1 6,0 3 6,2 1 4,1 2 5,3 3 1,3 1 2,4 3 3,2 1-2,5 2-2,3 2-5,5 2-3,0 4 0,-1 6 4,0 6 3,-1 6 4,-1 3 0,-3 3-3,-1 1-2,-3 3-3,-1 0-3,-2 2-3,-3 1-4,-1 1-3,-3 0-2,-2-2-2,-4-1-1,-2 1-1,-6-1-1,-8 4 0,-8 3 0,-7 3 1,-7 2-3,-5 2-2,-4 2-4,-6 2-3,-1 1-5,3 2-5,1 1-5,2-1-5,4-1-7,6-4-5,5-5-7,7-5-6,4-6 0,5-4 5,3-5 7,4-4 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4:59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68845 46100 514,'-16'0'16,"2"0"11,1 0 12,1 0 13,0 1 1,2 2-8,2 2-7,0 2-9,-1 2-5,0 3-2,-2 3-2,0 4-2,0-1-1,1 0-1,0 0-2,2-2-1,1 0-1,2-1-2,2 1-2,2 0-1,2-1-3,0 1-2,2 0-4,0-1-2,2-1-2,2-1 1,2-3 1,2-1-1,0-1 2,-1 0-1,-1 0 2,0 0 0,-2 0 1,-1 1 2,0 2 1,-2 0 2,-3 0 0,-8 1 0,-6 0 0,-7 0 1,-4 0-2,-1 1 0,-1 1-2,-1 2 0,1-2-3,2-1-4,1-2-3,3-2-4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3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32619 38116 487,'15'-7'35,"-1"2"-8,-1 2-9,0 2-8,0 1 4,3 0 15,3 0 14,3 0 16,1 1 3,-1 2-10,-1 2-10,-1 2-9,-2 1-7,-3 3-6,-3 2-6,-2 2-5,-4 1-4,-1 3-6,-2 1-3,-2 3-5,-4 1-3,-7 4-4,-8 3-3,-5 3-3,-6 0-3,-3 0-4,-3-1-2,-2-1-4,-2-3 1,1-4 5,2-3 4,0-5 6,2-2 6,1-4 6,3-3 6,2-2 7,2-3 2,5 1-1,3 0-2,5 0-1,6 0 7,11 0 15,12 0 17,10 0 15,6-2 2,4-4-12,3-4-12,2-4-13,2-2-12,-2 1-16,0-1-14,-1 0-15,-3 1-11,-2 1-6,-3 0-6,-3 2-7,-5 0 3,-5 1 11,-7-1 12,-5 0 11,-2 0 5,0 2-1,1 1-2,2 1-2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0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69763 46754 507,'-2'-13'79,"0"6"-4,-3 6-6,-2 6-6,0 4-7,0 3-11,2 4-10,1 2-11,-1 1-7,2 0-4,-1 1-4,0-1-4,0 0-3,2-3-1,0-1-2,2-2-2,1-2-2,4-1-4,2 0-5,4-2-4,1-3-1,3-8 0,1-6 2,3-7 0,1-6 2,-1-3 2,1-5 1,0-3 1,-3-1 2,-3-2 0,-4 1 2,-4 0 0,-4 2 4,-2 5 6,-4 5 5,-2 5 6,-3 4 1,0 2-1,-1 4-2,-1 3-3,-1 1 0,0 2-1,0 0-1,1 2-1,0 3-10,2 6-19,2 5-20,2 7-19,4 0-5,6-3 10,6-4 10,6-4 10,1-3 6,1-1 2,-2 0 4,-1-2 2,0-1 3,0 0 5,-2-2 4,2 0 5,-1-1 3,-1 0 3,-1 0 4,0 0 3,-2 0 4,1 0 7,0 0 5,0 0 8,-1 0 3,1 0 1,0 0 3,0 0 1,-2 1-1,-1 2-4,-2 2-4,-2 2-4,-2 2-4,-2 3-3,-2 3-2,-2 4-4,-2 1-2,-2 3-1,-2 0-2,-1 4 0,-1-1-2,0-2-1,2-1-2,1-2-2,1-3 0,4-1 0,2-3-1,4-1 1,1-2-1,2 0 0,0-2-2,1 0 1,2-2 0,2-1 2,2-1 3,1 0 2,0 1 2,-4 4 3,-5 3 1,-2 5 4,-9 4-4,-10 5-9,-11 5-8,-11 5-8,-7 5-10,-4 7-14,-3 7-11,-4 7-14,2-3-3,11-12 4,12-14 4,10-11 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0"/>
    </inkml:context>
    <inkml:brush xml:id="br0">
      <inkml:brushProperty name="width" value="0.05382" units="cm"/>
      <inkml:brushProperty name="height" value="0.05382" units="cm"/>
      <inkml:brushProperty name="color" value="#00BFF3"/>
    </inkml:brush>
  </inkml:definitions>
  <inkml:trace contextRef="#ctx0" brushRef="#br0">64953 51305 408,'0'-13'47,"0"6"5,0 6 5,0 6 5,0 7 0,0 7-5,0 9-6,0 7-5,0 4-7,0 0-5,0 1-7,0-1-5,-2 4-6,-2 8-5,-4 7-5,-2 8-4,-2 7-3,-2 5-1,0 4-2,-1 6-2,0 3-4,0 0-7,-1 2-7,1 0-6,0-2-6,4-6-3,3-5-5,3-8-4,0-3 2,2-3 7,-1-3 6,0-2 7,0-8 1,2-10-7,0-12-6,2-9-7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1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65250 51194 523,'17'-41'32,"1"11"-4,3 13-5,1 11-3,3 6-1,3 2 6,3 0 5,2 2 5,1 1 1,-3 3-2,-3 4-4,-3 2-3,-4 2-3,-3 1-3,-4 1-3,-4 1-4,-4 2-2,-3 1 0,-2 3-1,-4 1-1,-4 4-2,-7 5-3,-7 4-2,-7 6-4,-4 0-5,1-1-7,0-2-8,0-2-7,1-2-7,1-3-4,3-4-5,1-1-4,4-6 0,3-6 6,4-5 6,5-6 6,2-2 2,2 0-1,2 1-1,2 2-1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1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66875 52826 466,'-15'-21'65,"2"5"-10,2 5-11,3 5-9,-3 4-6,-6 5 1,-5 6-1,-6 4 1,-1 3-2,3 1-4,5 1-3,3 2-3,3-2-3,0 0-1,2 0 0,1-2-1,2-1 0,1-1-1,2-1 1,3 0-1,1-2-2,3 1-3,4 0-5,2 0-2,3-1-5,1-1-3,3-1-3,2-1-4,0 0-1,-1 1 1,-1 2-1,0 0 2,-3 1 1,-1 0 2,-2-1 3,-2 1 2,-4 1 3,-4 1 2,-5 3 3,-6 2 2,-3 0-1,-3 1-4,-3-1-4,-3 1-4,0-1-3,0-3-2,1-1-3,1-2-3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2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67744 53444 450,'-1'-13'70,"-2"4"-7,-2 6-8,-2 4-8,0 5-5,-1 2-3,0 3-4,0 4-3,0 2-3,0 3-3,1 3-3,-1 3-3,1 0-2,2-1-2,2 0-1,2 0-2,4-4-7,7-3-11,8-5-11,6-3-13,3-7-5,-1-10 0,-2-9 1,0-11-1,-2-4 3,-1 0 3,-3 0 3,-1 0 4,-3 1 3,-4 1 3,-5 3 2,-2 1 4,-6 4 3,-2 3 3,-5 4 3,-4 5 3,-1 2 2,1 2 2,1 2 1,0 2 1,2 2 0,3 2 0,1 2-1,2 2-1,2 0 0,4 1 0,2 0 1,4 0 0,2-1-1,3-1-3,4 0-3,2-2-2,2 0-1,1 0 3,1 0 3,1 0 2,-2 1 2,-3 0 1,-4 1 2,-4 2 2,-4 1 1,-1 3 0,-2 3 2,-2 3 0,-3 3-1,-3 1-2,-5 3-1,-4 0-2,-1 2-2,1-3-2,0-1-1,2-3-2,1-1-1,2-1 0,2 0 0,3-2 0,4-2-7,8-1-11,7-2-13,9-2-11,4-4-8,1-2-2,-1-6-2,3-2-2,-2-3 1,-5 2 3,-5 1 5,-4 0 4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2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70311 53700 599,'-13'0'12,"8"2"21,7 0 22,6 2 23,3 0 1,-2 2-18,1 0-19,-2 1-18,1 0-13,0 1-5,0 0-7,3 0-5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2"/>
    </inkml:context>
    <inkml:brush xml:id="br0">
      <inkml:brushProperty name="width" value="0.06055" units="cm"/>
      <inkml:brushProperty name="height" value="0.06055" units="cm"/>
      <inkml:brushProperty name="color" value="#00BFF3"/>
    </inkml:brush>
  </inkml:definitions>
  <inkml:trace contextRef="#ctx0" brushRef="#br0">72106 52340 363,'-7'-26'11,"2"9"23,2 10 23,2 10 22,1 7 4,2 4-15,0 3-16,2 5-15,-1 3-10,-1 2-4,0 4-3,-1 3-5,-2 4 0,-1 6 3,0 6 3,-1 6 3,-3 7-1,-2 10-7,-3 11-6,-3 9-6,-2 2-7,3-4-5,0-6-7,1-4-4,1-4-7,0-3-5,2-4-7,1-2-5,1-5-5,2-6-2,2-8-3,2-6-3,1-8 4,2-8 10,0-7 10,2-8 11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3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72050 51886 484,'0'-37'4,"0"6"5,0 4 6,0 5 6,2 4 3,4 2-1,4 4-2,3 3-1,6 1 1,5 0 4,7 1 2,4-1 4,3 2 0,-1 4-4,-3 4-2,-2 4-4,-2 3-1,-4 1-2,-2 3-1,-3 2 0,-4 2-2,-4 5 1,-6 3-2,-4 5 1,-5 1-2,-2 2-2,-4 1-3,-2 1-2,-5 0-6,-5 0-7,-7 0-7,-4 0-9,-4-1-7,-1 0-4,1-1-7,0-1-5,2-2-1,6-3 3,4-3 4,5-3 3,3-3 1,2-3-1,2-3-1,3-2-1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3"/>
    </inkml:context>
    <inkml:brush xml:id="br0">
      <inkml:brushProperty name="width" value="0.04779" units="cm"/>
      <inkml:brushProperty name="height" value="0.04779" units="cm"/>
      <inkml:brushProperty name="color" value="#00BFF3"/>
    </inkml:brush>
  </inkml:definitions>
  <inkml:trace contextRef="#ctx0" brushRef="#br0">73572 53850 460,'-29'1'55,"5"2"-5,5 2-6,4 2-6,4 2-1,1 5-1,1 4 1,1 3 1,0 4-2,0 1-6,1 3-4,-1 1-6,1 0-3,2 0-1,2-2-1,2 1-1,1-4-2,2-3-3,0-5-3,2-3-3,1-3-3,1-2-7,3-3-5,2-1-6,2-3-3,1-6-1,2-4-2,3-5-1,1-5 0,-1-5 2,1-5 1,-1-5 1,-2-2 1,-3 1 1,-4 2 2,-4 1 1,-3 2 2,-2 5 2,-2 5 3,-2 5 1,-3 3 2,-4 2-2,-4 2 0,-3 2-2,-2 3-3,-1 2-7,1 3-7,-1 4-7,2 1-1,3 0 3,3 0 4,3-1 3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3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74800 54394 496,'9'-7'3,"1"2"8,3 2 8,2 2 7,0 0 6,-1 0 5,-1-2 5,0 0 5,-3 1 2,-1 4-3,-2 4-3,-2 4-3,-2 4-4,-2 5-8,-2 5-8,-2 4-8,-2 3-5,-2 1-2,-2-1-5,-1 1-2,-1-3-2,2-2 0,2-4-2,3-2 1,2-2-6,7-2-8,6-3-9,6-1-9,3-4-4,3-4-1,0-6 0,4-4-1,-2-2 4,-5 0 7,-5 2 7,-5 1 8,-2-1 0,0-1-6,0 0-7,0-1-7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4"/>
    </inkml:context>
    <inkml:brush xml:id="br0">
      <inkml:brushProperty name="width" value="0.05551" units="cm"/>
      <inkml:brushProperty name="height" value="0.05551" units="cm"/>
      <inkml:brushProperty name="color" value="#00BFF3"/>
    </inkml:brush>
  </inkml:definitions>
  <inkml:trace contextRef="#ctx0" brushRef="#br0">34503 38350 396,'6'24'133,"-1"3"-29,-2 1-29,-2 2-30,-2 3-18,-4 1-4,-2 2-4,-3 2-6,-3 0-2,-2-4-2,-1-2-2,-3-3-1,1-4-1,3-3 1,2-5 0,4-3 0,3-6-7,2-6-17,4-8-16,3-6-16,3-7-4,7-7 6,5-7 7,7-6 6,2-3 6,1 2 3,-1 2 4,1 2 4,-3 3 3,-2 5 5,-3 5 3,-2 5 5,-4 4 11,-1 5 19,-2 3 18,-2 4 19,-3 4 3,-1 4-12,-2 3-13,-2 5-11,-2 4-9,-2 3-2,-2 5-4,-1 3-3,-2 2-2,0 0-1,0 1-1,0-1-1,1-2-2,1-3-1,0-5-3,2-3-1,2-6-7,4-5-11,4-6-10,4-6-12,4-6-3,5-5 2,4-7 3,7-5 3,0-4 3,-2-1 2,-2 0 4,-1-2 2,-3 3 6,-3 6 6,-3 5 7,-2 7 6,-4 6 11,-1 10 14,-2 8 15,-2 9 14,-2 5 2,-1 3-8,0 1-9,-1 2-8,-2 0-8,-1-1-6,0-3-5,-1-1-5,-1-3-8,0-1-10,0-3-8,0-1-10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4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75092 51500 502,'-8'6'0,"-2"-2"0,0-4 0,-1-2 0,3-2 10,6 2 19,7 0 20,8 2 19,5 0 4,7 2-10,5 0-11,6 2-10,4 0-8,-1 2-5,0-1-4,0 3-5,-2-1-7,-1-1-13,-2-1-12,-1 0-12,-3-1-5,-3 0 0,-3-1 0,-3 1 1,-3 0-6,-3 0-13,-3 0-13,-2 0-14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4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75600 52281 529,'51'-13'133,"-8"3"-31,-8 4-29,-7 4-30,-7 3-17,-4 2-5,-3 2-6,-4 2-5,-4 2-2,-3 3 1,-2 3 0,-4 4 1,-4 0-3,-5 4-3,-7 1-4,-4 3-3,-3-2-3,2-1 0,4-4-1,3-4 0,5-2 0,9-1 1,6-2 1,9-2 1,6-2-3,4-2-5,3-3-5,5 0-5,-1-4-2,-1 0 1,-1-3 1,-3-2 1,-1-1-4,-3-2-9,-1 0-9,-2-1-8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4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76363 50556 454,'-8'-16'6,"1"-1"13,-1-1 12,1-1 12,1 4 9,4 12 7,4 11 6,4 10 6,0 6-4,1 2-13,-2 3-14,-1 1-14,-1 3-14,-2 1-14,-2 1-15,-2 3-15,0-2-8,-1-5-1,0-7-1,0-5-2,0-4-4,1-1-6,-1-1-6,0 0-6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05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72787 50137 590,'-32'-2'39,"15"0"0,14-3 0,16-2-1,6 0-2,1 0-5,-1 2-5,1 1-5,2-1-2,5 0-1,4-2-1,6 0 1,4-1-3,1 0-2,2 1-3,2 0-3,2-1-1,4 0-1,2 0 0,3 1-1,5-1-1,4 0-3,5 0-2,5 0-2,5 1-2,8 1 0,6 0 0,7 2 0,2 0-4,-2 2-6,-4 0-8,-2 2-6,-7 0-6,-10 2-1,-9 0-3,-10 2-2,-11 0-1,-8 0 1,-11-1 1,-9 1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74060 43438 1000,'-28'-55'-43,"7"13"7,7 14 6,8 14 5,2 6 5,0 2 2,0 0 2,0 2 1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79463 48444 555,'-9'-15'35,"14"2"6,13 3 8,15 1 6,7 1-1,4 2-8,3 1-8,2 0-8,1 1-5,-3 1-3,-1-1-2,-2 0-3,-2 0-6,-4 2-10,-2 0-9,-3 2-10,-4 0-7,-5 0-4,-5 0-4,-5 0-4,-4 1-3,-4 2-1,-4 2-3,-4 2-2,-6 2 2,-6 3 3,-7 3 6,-7 3 4,-4 2 4,-2 1 5,-3 1 5,-1 2 5,0-2 3,0-2 3,1-2 1,2-1 2,0-2 1,0 1 1,0 0 1,-1-1 0,3 0 3,2 0 4,3-2 5,3-1 4,2-1 4,3-2 3,1-2 3,2-2 3,9-2 4,14-1 5,15 0 7,15-2 4,8 0 0,2-2-10,2 0-9,2-1-10,0-1-6,-4 2-5,-3 0-5,-2 2-4,-1 1-5,2 1-2,2 3-3,2 2-3,-4 1-9,-8 0-18,-9 0-16,-8 0-16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6"/>
    </inkml:context>
    <inkml:brush xml:id="br0">
      <inkml:brushProperty name="width" value="0.03641" units="cm"/>
      <inkml:brushProperty name="height" value="0.03641" units="cm"/>
      <inkml:brushProperty name="color" value="#F2395B"/>
    </inkml:brush>
  </inkml:definitions>
  <inkml:trace contextRef="#ctx0" brushRef="#br0">83352 49327 604,'-9'-15'0,"0"1"0,-1 2 0,-1-1 0,5 3 9,14 3 17,12 2 19,13 4 17,6 1 3,2 2-13,0 0-12,2 2-12,2 0-10,4 0-4,4-1-5,4 1-5,3 0-1,5-2 0,4 0 1,3-2 2,4 1-2,5 0-1,3 2-3,4 0-1,4 0-2,2 0-2,3-2-2,3 0-1,2-1-3,0 3-4,0 2-4,0 1-3,-2 2-3,-4-2-1,-4-1-2,-4 0-1,-6-2-1,-9 0-2,-9-2-2,-9 0-1,-8-1 1,-10 0 1,-8 0 2,-8 0 2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7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85958 45603 512,'0'-15'3,"0"1"5,0 1 6,0 1 6,0 4 5,0 10 6,0 8 4,0 9 5,0 7 0,0 5-7,0 4-6,0 6-7,-2 4-5,-4 2-3,-3 3-3,-4 4-3,-3-3-3,0-1-2,1-6-2,-1-2-3,0-5-1,2-2-2,1-3-1,1-3-1,5-12-3,10-18-5,10-21-3,9-19-5,8-14 1,7-6 3,5-7 4,5-5 4,1 0 2,-8 14 1,-6 13 0,-7 12 2,-3 6 0,1-1 2,1-1 0,0 0 1,0 1 1,-5 5-1,-3 5 0,-4 5-2,-3 3 4,-1 2 7,0 2 6,-2 2 7,-1 3 6,-2 4 6,-3 4 5,0 4 6,-2 2 0,0 3-6,0 2-5,0 2-6,-1 4-3,-1 8-3,0 8 0,-1 8-2,-2 4-2,0-2-2,-1 0-3,-2-2-1,1 0-2,0-1 1,2 1 0,1 0 0,0-1-3,0-4-11,0-2-9,0-3-10,1-4-7,0-2-6,2-3-5,0-3-4,2-4-2,0-3 4,2-4 4,0-4 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8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88285 46469 626,'-17'-22'7,"0"3"14,-1 3 14,-1 3 14,-1 4 4,-1 6-7,-1 6-5,-1 6-6,0 4-7,1 5-6,1 4-6,1 3-7,1 2-3,2-1-3,4-1-1,0-1-2,3-1 0,2-1-2,4-1 1,2-1-1,2-1 0,0-1 1,0-2 0,0 1 0,2-2 1,2-1 0,4-1 0,2-1-1,2-1 2,1 0-1,0-2 1,3-1 0,-2 0 0,-3 0-1,-3 0 1,-2 0-1,-2 0 0,0 1 0,0 2 1,0 0 0,-3 1-1,-6-1 0,-6 1-1,-6 0-2,-4 0-1,-5-1-2,-2 1-3,-5 0-3,-2-1-2,3-1 0,1 0-1,3-2 0,2-1-5,5-2-5,3-3-8,5 0-6,3-5-4,6-2-1,4-5 0,6-4-1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8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89187 46865 539,'14'-8'0,"-3"-1"1,-3-2 1,-2 0 1,-4 1 8,-2 2 16,-4 4 16,-2 3 15,-2 3 4,-2 5-10,0 6-9,-1 4-9,0 2-7,0 1-5,2 0-5,1-2-5,0 2-2,2-1 0,1 1 0,0 0 1,4-2-6,4-3-9,5-3-10,6-2-10,2-6-4,1-7 3,1-6 3,1-7 3,0-5 1,-1-3 1,-1-3 1,-1-3 0,-3 0 1,-3-2 3,-4 1 1,-4 0 3,-2 2 1,-2 5 1,-1 5 1,0 5 1,-1 2-1,-2 2-2,0 0-2,-1 2-2,3 2-3,6 2-5,7 4-3,7 3-4,4 1 1,1 1 5,1 1 7,2 2 5,-3 0 5,-1 0 4,-4 0 3,-3-1 3,-3 2 3,-4 4 3,-4 2 2,-4 3 3,-5 2 1,-6 1 1,-5 1-1,-7 1 0,-1 0 0,3-3-2,3-2-2,3-1-1,2-3-2,4-1-2,3-2-1,3-2-2,5-3-1,7-1-1,9-2-1,8-1-1,4-2 1,0 1-1,2 2 1,1 0 1,-2 1 0,-3 0 1,-5 0 1,-3 0 1,-4 2 0,-4 4 0,-5 3-1,-2 5 0,-8 3 0,-8 3-1,-9 3 1,-9 3-1,-6 3-4,-2 2-6,-4 4-8,-3 3-7,-1 2-9,1 2-10,-1 1-12,0 3-10,4-5 0,8-10 9,7-11 12,9-10 9,4-6 7,0 1 3,2 1 3,1 2 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4"/>
    </inkml:context>
    <inkml:brush xml:id="br0">
      <inkml:brushProperty name="width" value="0.05606" units="cm"/>
      <inkml:brushProperty name="height" value="0.05606" units="cm"/>
      <inkml:brushProperty name="color" value="#00BFF3"/>
    </inkml:brush>
  </inkml:definitions>
  <inkml:trace contextRef="#ctx0" brushRef="#br0">36819 37905 392,'2'-13'88,"4"6"-10,4 6-8,4 6-10,0 4-8,-3 3-9,-3 4-8,-2 2-9,-3 3-5,-1 2-1,0 4-1,-1 3-2,-4 3-2,-4 1 0,-6 2-1,-4 2-2,-3 1-1,-3-2-4,-1 0-3,-2-1-3,-3-2-4,1-2-2,-2-2-3,-1-1-2,1-3-5,1-3-7,3-3-6,2-3-6,1-4-5,1-5-1,1-4-4,1-6-1,1-4 0,0-5 6,2-5 4,1-5 5,3-3 4,3-1 5,4-1 5,4-1 4,4 0 6,4 1 6,4 1 5,3 1 6,3 2 6,0 3 5,-1 3 6,1 3 4,0 3 3,3 2-3,2 4-2,1 2-1,2 5 0,1 4 2,1 5 2,1 6 3,-1 2-1,0 2-5,-1 3-5,-1 1-4,1 2-8,1-1-9,3 0-9,1 1-9,0-2-2,-3-1 5,-4-3 4,-1-1 5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9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85530 50811 477,'-1'-15'7,"0"4"13,-2 3 14,0 3 13,-1 3 3,2 5-8,0 6-7,2 4-8,-1 4-4,0 3-1,-2 3 0,0 3-1,-2 3-2,-2 5-2,-1 3-2,-3 4-2,-2 3-3,0 2-4,-1 1-4,-1 3-3,-1-1-3,-2-4-2,0-4-1,-1-3-2,1-6-2,3-4-2,3-5 0,3-5-2,6-12-4,11-22-7,11-19-6,11-21-6,6-10 0,-1 4 7,0 3 6,1 4 7,0 1 5,1 4 3,3 2 4,2 4 2,-1 5 4,-7 9 4,-6 9 3,-5 9 4,-6 6 7,-3 6 10,-4 5 9,-4 4 10,-3 5 1,-2 5-6,-2 5-8,-2 5-8,-2 3-3,0 1-2,-1 0 0,-2 2-2,0 1-2,-1 2-4,-2 2-4,0 2-4,1-1-7,2-2-7,4-3-8,3-3-7,1-4-9,0-3-6,0-5-7,0-3-8,2-4-1,4-3 4,3-3 4,5-2 3,0-3 4,-1-2 4,-2-2 3,-2-2 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19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88268 51487 534,'6'-9'4,"-3"-4"8,-2-2 9,-4-3 8,-2 0 4,-1 3 1,-3 2-1,-2 4 0,-1 3-2,-2 2-3,0 4-4,-1 3-3,-2 4-3,-1 7-2,-3 7-2,-1 7-2,-2 3-1,1 1-1,0-1-1,0 0 0,1 0 0,5-3-1,3-2-1,4-1 0,3-3 0,2-2-1,2-1 1,2-3-2,3 0 0,2-2-3,3-1-2,4-1-1,2-1-3,3 0-1,3-2-1,3 0-3,1-2 0,-4-1-1,0-1-1,-2 0 0,-5 0-1,-5 2 3,-6 1 0,-5 3 2,-7 2 0,-4 0 2,-5 1 0,-4 1 1,-4 0-1,-1-1-4,-1 0-4,-1-2-3,2-1-2,5-2 2,5-3 1,5-1 2,6-3-7,6-6-13,7-4-12,8-5-15,2-2 1,-1 2 12,-1 3 13,0 1 12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0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89253 52355 529,'6'-7'6,"-1"-1"12,-2 0 12,-2 0 11,-3 3 5,-3 6-4,-5 6-5,-4 6-3,-2 3-4,1 2-1,-1 3-1,0 1-3,2 2-2,1 0-3,2-1-3,2 1-4,3-3-3,2-2-4,4-3-3,3-3-3,2-3-3,5-2 0,4-4-2,4-2-1,3-5-3,5-4-7,3-6-5,4-4-7,1-4-3,-3-2 1,-3-4 0,-3-2 1,-4-2 2,-5 3 4,-5 1 5,-4 3 3,-4 3 5,-1 4 3,0 3 4,-2 4 3,-1 3 4,-2 0 5,-2 2 5,-1 1 5,2 1 3,10 3 3,8 4 2,9 2 3,3 3-3,-2 0-8,-2 1-8,-1 2-7,-2-1-4,-3 1 2,-1 0 2,-2-1 2,-3 1 1,-3 1 1,-2 1 1,-4 1 1,-2 1 1,-2 0 0,-2 0 0,-1-1 0,-2 0-1,0-1-3,0-1-2,0-1-1,4-2-6,8-2-8,8-4-7,8-2-7,6-5-9,8-2-7,7-5-8,6-4-9,0 0-2,-10 0 3,-8 1 2,-8 0 4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1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93916 49955 550,'-7'-13'94,"2"6"-14,2 6-14,2 6-13,2 3-12,2 2-6,2 0-7,2 1-7,0 0-7,1-1-3,0 0-6,0-3-4,-1 1-4,1 0-5,-1 0-4,1 0-5,-1 0-12,0 1-20,-2 1-21,0 2-21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1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96505 48846 542,'-13'-14'8,"6"3"17,6 3 15,6 3 17,4 1 3,3 2-12,4 0-10,2 2-12,8 0-5,12 0-2,14 0 1,12 0-1,10 0-2,5 0-1,5 0-3,7 0-1,4 0-3,0 0-3,2 0-3,1 0-2,-3 0-5,-2 0-3,-5 0-4,-5 0-4,-6 1-5,-9 2-6,-10 2-7,-10 2-6,-9 0-1,-10-2 1,-8 0 3,-8 0 1,-8-1 1,-2 0-3,-6 0-3,-2 0-2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1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96855 50300 434,'-29'1'38,"8"2"-6,7 2-6,7 2-6,4 1-2,0-1 2,2 1 3,0 0 1,1 0 1,0 2-1,0 0-2,0 1 0,1 2-2,0 1 0,2 3-2,0 2 0,0 2 0,0 3 0,-2 3 0,0 3 1,-2 4-1,-2 6-2,-2 6-2,-2 6-3,-1 7-2,-2 7 0,0 9-2,0 7 0,-2 3 0,0-2 0,0-2 1,1-1 0,-3 6-6,-4 16-17,-3 14-14,-5 18-15,0 2-7,3-8 0,3-9 1,4-9 1,1-8 3,1-8 8,0-8 7,2-8 7,1-11 5,2-16 3,2-16 4,3-15 4,0-9-3,0 1-6,0 0-7,0 0-8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2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97044 50575 530,'1'-35'3,"4"8"7,2 7 7,4 8 6,2 5 4,5 1 2,2 0 3,6 2 1,3 0 1,5 2-3,3 0 0,4 2-3,1 2-2,-2 4-3,-1 4-2,-4 3-3,-3 3-3,-5 2-1,-7 0-1,-5 1-3,-5 1-1,-2 1-1,-4 1-2,-2 1-2,-7 2-1,-8 3-2,-9 3-1,-9 3-2,-6 1-2,-4-1-2,-3 1-4,-5 1-1,-2-2-4,3-2-5,2-2-3,2-1-4,5-3-5,5-1-7,5-3-5,7-1-6,4-3-1,2-3 2,4-3 3,3-2 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2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99116 52528 490,'-16'-15'1,"0"1"5,1 1 3,0 1 4,-1 1 5,1 4 7,-1 2 6,0 4 8,1 3 2,1 6-2,1 4-2,0 5-1,1 4-3,1 3-4,-1 3-4,0 3-5,1 0-3,2-1 0,3-4-3,1 0 0,2-2-2,2-1-1,2-1-2,2-1 0,2-2-4,3-3-7,4-2-5,2-4-6,2-2-4,-1-1 1,1 0-1,0-2-1,1-2 2,5-6-1,3-4 2,5-5 0,0-5 2,0-3 2,-2-5 2,1-3 3,-4-2 1,-3 1 2,-5 2 1,-3 0 2,-5 2 1,-6 1 3,-6 3 1,-6 1 2,-5 3 1,-5 3-2,-5 2 0,-5 4-2,-4 3-6,-1 5-9,-2 2-10,-1 5-9,0 3-5,5 2-2,5 2 0,5 1 0,4 1-1,2-2 1,4-3 0,3-1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2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100350 53609 495,'17'-7'7,"1"1"12,3 0 12,1 2 13,0 0 7,-4 0 2,-6 0 2,-2 0 1,-3 2-4,-2 4-9,-2 4-9,-2 4-10,-2 3-7,-2 3-5,-2 3-6,-2 3-5,-2 3-4,-2 3 0,-5 3 0,-2 3-2,0-2-2,5-1-3,3-3-5,4-3-4,4-3 0,2-3 2,3-3 2,4-2 2,4-4 3,5-1 0,7-2 3,5-2 0,3-2 1,2-2-3,1-2-2,1-2-2,-1-3-4,-1-2-5,-3-3-6,-2-3-5,-4-2-3,-4 2 3,-4 1 1,-6 1 2,-3 0 1,0 1 0,-2-1 2,0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3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101350 50512 633,'39'-21'76,"0"5"-11,1 5-10,-1 5-10,1 2-9,2 2-5,2 0-5,1 2-6,0 1-9,-3 4-9,-5 2-12,-4 4-10,-5 0-10,-5 1-9,-6-1-7,-6 1-10,-5-2-1,-3 1 5,-2-2 4,-4 0 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8"/>
    </inkml:context>
    <inkml:brush xml:id="br0">
      <inkml:brushProperty name="width" value="0.05661" units="cm"/>
      <inkml:brushProperty name="height" value="0.05661" units="cm"/>
      <inkml:brushProperty name="color" value="#00BFF3"/>
    </inkml:brush>
  </inkml:definitions>
  <inkml:trace contextRef="#ctx0" brushRef="#br0">43305 40653 388,'-13'-8'46,"6"2"9,6 1 9,6 0 8,4 1-1,3 1-11,4-2-12,2 2-12,2-1-7,1 0-5,1 0-3,1 0-5,1 1-3,-1 0-2,1 2-2,-1 0-2,2 1-2,1 0 0,2 0 1,3 0-1,0 0 0,2 0-3,1 0-1,1 0-1,1 0-2,2 0 0,2 0-1,3 0 0,-1 0-1,0 0 1,-2 0 1,0 0 1,-1 0 0,1 0 0,-1 0 0,0 0 0,0 0 1,0 0 0,0 0-1,1 0 0,-1 0 0,2-2-1,1 0 0,0-1 0,1-2-1,-2 0 0,0-2 0,-1 0-1,0-1 1,2 1 0,2-1 1,2 0 1,1 0 0,-2 0 0,-1 1 1,0-1 0,0 0-1,2 2 1,2 1-2,2 0 1,1 1-1,0 1-1,0-1 1,0 0-1,-1 0 1,-2 2-1,-2 0 0,-2 2 0,-1 0 0,0 0-1,0 0 0,1 0-2,-1 0 1,4 0 2,0 0 0,4 0 2,0 0-2,1 0-2,2 0-4,0 0-3,0 0-1,0 0 1,-2 0 2,0 0 0,-2 0-1,-2 0-2,-2 0-3,-2 0-3,-3 0-2,-2 2-2,-3 0-3,-3 2-1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3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101750 51197 587,'46'-21'79,"-4"7"-16,-3 5-16,-2 6-15,-4 3-8,-2 2 0,-3 0 1,-2 2 0,-5 1-2,-3 3-4,-5 4-4,-3 2-5,-6 3-3,-8 3 0,-8 2-2,-7 4-1,-6 2-2,-1-1-1,-3 0-1,-1 1-2,1-2-1,3-3 1,4-4 0,6-2 1,3-2-2,6-1-2,6 0-2,6-2-4,7-2 0,7-2 1,8-4 0,8-2 1,4-4-2,-1 0-5,-2-3-6,0-2-6,-4-2-3,-4-4-3,-5-2-3,-5-3-2,-4 0 2,-4 4 6,-4 1 7,-4 4 6,-2 1 3,2-2-4,0 0-1,2-1-3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3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102912 49573 522,'-8'-17'2,"2"-3"7,1-3 5,0-3 6,2 0 6,0 5 8,3 3 7,-1 5 8,2 5 2,-1 10-3,3 8-2,0 9-2,1 7-7,0 5-8,0 4-11,0 6-9,-2 3-9,-2 0-11,-4 1-9,-2 1-11,-2-3-6,2-10 0,2-8-1,0-8-2,-1-6-3,-1 1-5,0 0-6,-1 0-5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4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100700 48731 695,'11'-7'57,"5"0"-8,7 2-8,5 1-6,7 0-7,5 2-2,6 0-4,6 2-4,7 0-3,14 0-6,11 0-5,12 0-4,2 1-5,-10 4-5,-8 2-5,-9 3-5,-9 1-2,-7 0 1,-8-3 1,-8 0 1,-7 0-5,-7 0-10,-7 0-11,-6 0-10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5:24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100742 43261 485,'0'-13'11,"0"8"19,0 7 21,0 6 21,0 8 4,0 7-11,0 8-12,0 9-12,-1 6-8,-1 7-5,0 7-6,-1 8-4,-2 3-7,-2 4-8,-2 3-6,-2 3-7,0 4-9,0 7-11,-1 7-10,0 8-11,1-8-8,3-18-3,1-21-5,2-18-4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2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4732 29347 544,'-22'-8'49,"5"0"-4,3 1-4,4-1-5,0 1-4,-3 2-1,-5 2-4,-4 2-2,-1 1-3,1 2-4,1 0-5,2 2-3,0 1-3,1 6-1,1 2-2,1 5-1,0 2-1,0 1 2,1 1 0,-1 1 1,2 0 1,2-2-2,4 0-1,3-1-1,1-1-1,2-3-1,0-1 0,2-2 0,1-2-1,2-1 0,2 0 0,2-2 0,2 0-1,3 0 1,3 0 1,4 0-1,1-1 1,1-1-1,1-1 0,1 0-1,0-1 0,-2 0 1,0 0 0,-1 0 0,-1 0 1,-1 3 0,-1 2 0,-1 2 1,-2 2 1,-2 3 1,-4 3 3,-2 4 1,-5-1 2,-2 0-2,-5-2 0,-4 1 0,-3-3-2,-2-1 0,-1-2 0,-3-3-1,-1 0-1,1 0-2,-1 0 0,1 0-3,0-2 1,0-1-2,-1-2 1,1-2-2,-1-2-1,2-1-3,1 0-3,1-1-4,1-3-8,2 0-12,3-3-12,1-2-13,5-4-3,8-6 5,8-5 6,7-6 6,3-1 6,-3 7 8,-3 5 7,-2 6 8,-3 3 5,-1-1 3,0-1 3,-2-1 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2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5857 29640 526,'-16'16'116,"2"1"-25,1 1-26,1 1-25,0 1-15,0 3-3,1 1-2,-1 3-3,1 0-3,0 0-2,2 0-2,1 1-2,1-2-1,2-2 0,2-1 0,2-2 0,2-3-2,2-1-4,2-3-6,2-1-3,1-3-5,3-2-1,2-4-4,2-2-2,1-4 0,1 0 2,1-3 2,1-2 2,1-3 0,0-6 0,2-4-1,2-4-1,-2-4 0,-3 1 1,-3-1 1,-3 1 1,-3-1 2,-2 2 6,-4-1 4,-2-1 5,-3 2 4,-1 1-1,0 3 2,-1 1 0,-3 3 1,-2 3-2,-3 3-1,-3 3-1,-2 1-1,2 2-1,1 0-1,1 2-1,0 1-4,0 2-8,0 2-7,1 2-8,1 1-4,1 2-1,2 0-1,2 2-2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7064 30200 585,'16'0'71,"-1"0"-13,0 0-12,1 0-13,-1 1-8,-3 2-3,-1 2-3,-2 2-3,-2 1-3,0-1-2,-2 1-1,0 0-4,-2 1-1,-2 3-2,1 4-3,-1 2-1,-3 2-2,-1 3 0,-5 1-1,-2 3 0,-2-2-2,-2 0-2,0-3-3,-1-1-2,0-2 0,1-1 1,1-1 1,1-1 2,1-2 1,0-2 1,2-4 1,1-2 2,2-3 6,4 1 12,4 0 12,4 0 12,3-1 1,3 0-8,4-2-8,1 0-8,3-1-7,1 2-5,1 0-3,1 2-4,0-1-13,-2-1-22,0 0-20,0-1-21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3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8911 30065 661,'-13'-6'73,"8"1"-11,7 2-13,6 2-11,5 1-9,3 0-5,3 0-5,4 0-4,0 0-4,0 2-2,0 0-3,1 2-2,0-1-6,1-1-9,1-1-8,1 0-8,-1-1-2,-3 0 4,0 0 5,-2 0 5,-3 0-2,-3 2-6,-3 0-6,-2 2-6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4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9340 29366 647,'-30'-7'0,"7"2"0,4 2 1,5 2-1,3 4 10,3 7 21,1 8 19,3 6 20,0 6 1,0 4-16,0 6-17,0 4-18,0 4-14,2 2-11,0 2-11,2 1-12,0 1-5,0-2 2,0-3 0,0-1 3,0-6-4,0-8-6,0-9-8,0-8-7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4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10700 29515 676,'17'0'33,"3"0"5,3 0 4,3 0 4,3-1 0,0 0-8,3-2-6,3 1-7,-1-2-8,0 2-11,-1 0-9,-1 2-11,-2 0-7,-1 2-2,-3 0-2,-2 2-2,-2-1-5,-1 1-5,-2 0-6,-3 0-6,-1 0 1,-4-1 7,-3 1 8,-2 0 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9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45002 42197 377,'3'-21'68,"7"7"-11,7 5-9,8 6-10,1 4-8,-2 4-4,-1 2-6,-2 3-4,-3 3-4,-1 2-2,-3 1-2,-1 3-2,-3 1-2,-4 3-1,-4 1-1,-4 3-1,-6 2 0,-6 2-2,-7 4-1,-7 3-1,-3 0-1,2 0-3,0-1-3,1-1-2,2-4-2,3-6 0,3-5 0,3-7-1,4-6 1,6-10 0,6-8 1,6-9 2,7-6 1,7-1 5,9-2 4,7-3 3,3 2 4,-2 4 3,-2 3 2,-1 5 3,-3 2 2,-3 4 2,-3 3 0,-3 2 2,-3 4 0,-1 2-1,-2 4-2,-2 2-2,-3 3-1,-3 2-2,-3 2-1,-2 1-3,-3 3-1,-2 1 2,-2 3-1,-2 1 1,-1 2-2,-2-1-6,0 1-4,-1-1-6,1-5-5,5-10-4,2-12-4,6-10-5,5-9 0,11-7 1,9-6 3,11-8 3,3-1 2,-1 6 3,0 4 3,-1 6 3,-3 4 4,-3 4 4,-5 6 5,-4 5 4,-3 6 8,-4 8 11,-5 8 11,-3 7 12,-3 4 1,-2-1-7,-3-1-7,0-1-8,-3 1-4,-1-1-4,0 2-4,-1 2-3,-1-2-2,0 0-3,0-1-2,0 0-3,0-3-3,0 1-4,0-2-5,1-1-6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4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11350 30581 705,'10'-7'59,"4"1"-9,3 0-8,5 2-9,0 0-5,-2 2-4,-2 0-4,-1 2-3,-2 3-4,-3 6-6,-1 5-6,-2 7-5,-2 3-2,-2-1 2,-2 1 1,-2-1 2,-2 0 0,-2-2-2,-2 0-1,-2-1-2,0-1 1,2-3-1,2-1 2,3-2 1,0-2 0,0-1 2,0 0 1,0-2 1,1-1 0,3-2-5,4-3-3,2 0-4,3-2-2,1 0-1,3 0-1,2 0-2,0-2 0,1-2-2,-2-4-1,2-2-1,-2-2-2,-2 1-1,-4-1-2,-3 0-2,-2 1 1,0 2 2,-2 3 2,0 1 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4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11573 27427 617,'-1'-15'2,"-4"-1"4,-2 0 4,-2 1 4,-2-1 4,2 2 4,2 1 5,2 1 5,3 5 4,2 10 3,4 10 4,2 9 3,2 9-5,0 7-13,0 6-12,-2 7-14,2 5-12,-2 1-13,-1 3-12,0 2-14,-2-6-6,0-9-2,-2-11-2,0-11-1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5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13500 28671 599,'7'8'38,"-2"1"-5,-3 1-3,0 2-5,-3 0-2,-1 1 1,0 1 0,-1 2 1,-1-1-1,2-1-1,0-1-1,2 0-2,0-3-1,0 2-2,0 0-2,0 0-2,2-1-3,4-1-2,4 0-3,3-2-3,3-3-3,0-6-5,-1-6-5,1-6-4,-1-5-3,0-3-1,1-4-1,0-4 0,-2-1-1,-3 1 2,-3 3 0,-2 1 2,-3 3 1,-1 2 2,0 1 2,-1 3 2,-3 1 2,0 4-1,-3 3 1,-2 3 0,-2 2-2,-4 3-4,-2 4-5,-3 2-4,0 2 0,6 0 4,2 0 3,4 0 4,1 0 0,-2 1-3,-2 2-4,-1 0-3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5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14100 29063 644,'16'-8'1,"1"0"2,1 0 1,2 0 2,-1 1 4,1 1 5,-1 0 7,1 2 5,-2 0 2,-2 2-1,-1 0-2,-2 2-2,-2 2-1,-1 4-2,-1 4-1,0 3-2,-3 4-1,-1 3-2,-2 4-1,-2 1-3,-2 3-1,-3 1-4,-4 0-2,-2 2-3,-1-1-2,0-5-2,2-3-3,1-5-1,1-2-2,2-1 2,2-1 1,2 0 2,2-3-2,2-1-2,2-2-2,2-2-3,2-2-5,3-2-7,3-2-6,4-2-7,-1-1-1,-3 0 6,-3 0 5,-3 0 6,0 0 1,0-2-3,1 0-3,2-1-3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5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16450 29096 612,'66'-8'143,"-9"2"-35,-9 1-35,-8 1-35,-6 0-21,0 1-9,-1-1-7,-1 0-9,-1 0-7,-1 2-6,-3 0-7,2 2-6,-4 0-3,-5 0 0,-5 0 0,-5 0 1,-2 0-1,0 2-1,0 0-2,0 2-2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6"/>
    </inkml:context>
    <inkml:brush xml:id="br0">
      <inkml:brushProperty name="width" value="0.02792" units="cm"/>
      <inkml:brushProperty name="height" value="0.02792" units="cm"/>
      <inkml:brushProperty name="color" value="#F2395B"/>
    </inkml:brush>
  </inkml:definitions>
  <inkml:trace contextRef="#ctx0" brushRef="#br0">17941 28439 787,'-4'-7'32,"8"1"3,8 0 2,7 2 3,3 1-4,0 2-14,-1 2-12,0 2-12,-3 1-8,-1 2-2,-3 0-2,-1 1-1,-3 2-5,-1 0-5,-2 0-6,-2 2-6,-2 0-1,-2-2 1,-2-2 3,-2-2 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16466 29843 622,'-15'-2'43,"17"-2"5,16-4 7,17-2 5,8-1-3,1 1-12,1 1-12,2 1-11,-1 1-11,-4 0-7,-2 2-10,-3 1-7,-5 0-12,-2 2-13,-5 0-14,-3 2-13,-5 1-3,-3 2 10,-4 2 7,-4 2 10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6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16608 30350 645,'-34'7'76,"13"0"-9,11-2-8,12 0-10,8-1-8,6 2-10,4 3-11,5 2-9,3 0-11,0-1-12,2 0-13,0-2-12,0-2-7,-1 1-1,-3-2-1,-1 0 0,-4-2 0,-3-1 5,-4 0 3,-4-1 4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7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19367 28695 581,'-9'-13'64,"0"4"1,-1 6 1,-1 5 1,-2 3-6,-2 3-17,-2 3-15,-1 4-15,-1 1-9,2 1-2,-1 1-2,2 1-3,2 0-1,3-3-2,3-1-1,2-2-2,2-1-1,0 1-1,0 1-1,1 2-1,0-1-1,6-1-2,2-1 0,5 0-2,3-2 0,2 0 0,1 1 1,3 0 1,-1-2 0,-2-1 1,-1-2 1,-2-2 1,-3-1 1,-1 2 1,-2 0 1,-2 1 0,-2 2 2,-2 0 4,-2 1 3,-2 2 4,-3 0 1,-4 3 0,-4 1 1,-3 3 0,-2 1-1,0-1-1,-1 1-2,1 0-1,0-4-2,2-3-5,3-6-4,1-4-4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20611 28791 538,'-8'15'99,"2"-1"-18,1-1-19,0 0-18,2-1-12,0 3-6,2 2-6,0 1-6,1 1-3,-2-1-2,0 0-2,-1-2-2,1-2-6,5-3-12,6-3-13,4-2-11,5-7-6,3-10 0,5-9 2,3-11 0,0-5 1,-2 0 1,-3-2-1,-3 0 1,-4 1 4,-5 7 8,-4 5 8,-6 7 9,-3 4 7,-2 2 11,-2 4 8,-1 3 10,-2 1 5,0 2 1,0 0 1,0 2 1,1 1-3,0 2-6,2 2-6,1 2-5,2 0-6,6 1-4,4 0-5,5 0-4,4-1-3,1-1 0,3 0 0,2-2-1,-1 0 0,-1 0 2,-3 0 2,-1 0 2,-3 1 1,-2 4 0,-4 2 0,-3 3 0,-2 3 1,-2 1 3,-2 3 1,-2 2 3,-1 0 1,-2 1 1,0-1 2,-1 1 0,0-2 1,2-1-3,2-3-1,2-1-3,2-2 0,2-1-1,2-1 2,2 0-1,2-2 2,3-1 3,3-2 4,3 1 3,0-1 2,1 0 1,-2-1 2,-1 1 0,-1 0 0,-1 2-3,0 0-3,-2 1-3,-2 3 0,-4 2 0,-4 3 1,-4 3 1,-8 5-6,-10 6-13,-11 8-12,-10 7-13,-2-1-13,4-8-15,7-8-14,6-7-14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6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13977 3100 524,'-6'9'65,"2"3"2,4 4 0,2 2 2,2 3-6,0 5-12,-1 3-12,1 4-12,-1 2-10,0-2-8,-2 0-8,0-1-7,-1-1-8,0 1-8,0-1-8,0 0-7,0-1-5,0-3-5,0-4-5,0-1-3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39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43384 41964 497,'7'-8'2,"-2"0"2,-3 1 4,0-1 3,0 2 8,5 4 14,6 4 15,4 4 13,1 4 2,-1 3-11,-3 5-10,-1 3-11,-3 4-8,-4 3-6,-4 3-5,-4 3-6,-5 2-5,-4 0-5,-5 2-4,-5 1-4,-2-2-5,-1-2-3,1-4-4,0-1-3,0-6-1,4-4 4,3-4 2,3-6 4,5-3 9,8 0 15,8-2 14,8 0 16,2 0 4,-1 3-4,-2 3-5,-3 4-4,-2 3-5,-2 5-3,-4 5-3,-2 4-4,-5 5-4,-6 2-2,-6 4-3,-5 3-3,-5 0-5,-1 0-8,-2-2-9,-2 0-7,0-3-7,5-4-5,3-4-6,5-3-5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29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5873 35311 520,'0'-13'40,"0"8"9,0 7 9,0 6 9,0 6-1,0 7-11,0 5-12,0 7-10,0 3-9,0 1-5,0 4-5,0 1-4,-1 0-9,1 0-8,-3-1-11,0-2-9,0-1-8,2-2-9,2-2-6,2-2-9,1-3-1,-1-5 3,1-5 3,0-4 4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38"/>
    </inkml:context>
    <inkml:brush xml:id="br0">
      <inkml:brushProperty name="width" value="0.04239" units="cm"/>
      <inkml:brushProperty name="height" value="0.04239" units="cm"/>
      <inkml:brushProperty name="color" value="#F2395B"/>
    </inkml:brush>
  </inkml:definitions>
  <inkml:trace contextRef="#ctx0" brushRef="#br0">5315 41261 518,'-7'-28'30,"3"5"1,1 6 2,2 7 3,1 4-1,0 4-1,0 4-2,0 4-1,0 5-3,2 7-1,0 7-3,2 7-2,-2 6-2,1 4-1,-2 6-2,0 3-1,-1 4-2,0 2-3,0 0-1,0 1-2,-1 0-4,0-2-9,-2-2-6,1-2-8,-1-4-6,2-1-7,2-4-6,2-2-6,0-5 0,3-6 8,0-5 7,1-6 8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3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6740 42650 532,'-26'0'90,"9"2"-12,10 0-12,10 2-13,6 0-10,3 2-7,4-1-6,2 2-8,1 1-5,1 0-3,0 0-4,-1-1-4,1 0-4,1-2-2,1-3-4,1 0-4,0-2-2,0 0 0,1 0-2,0 0 0,-2-1-2,-2-1-1,-1 0-1,-2-1-1,-2-1-8,-1 0-13,-1 1-13,0-1-14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39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9213 41409 461,'1'-15'41,"3"4"0,4 3 0,2 3-1,3 2-3,0 3-6,1 4-4,0 2-6,1 3-4,-3 4 0,-1 2-2,-2 3 0,-2 3-1,0 3 2,-2 3 0,0 3 2,-3 2-1,-2 3-3,-4 1-2,-2 2-3,-3 1-1,-2 1-1,-2-2 0,-1 1 1,-2-1-3,-1 0-4,-1-1-3,-1-1-3,0-3-4,3-4-6,1-3-5,3-5-4,-1-3-3,0-4 0,-1-4-1,-1-5 2,-2-2 0,0-4 2,-1-2 2,-1-3 3,0-5 0,0-4-2,-1-5-1,1-5-2,1-3 0,4-1 1,4-1 1,5 0 1,0-1 3,2 1 3,-1 1 3,0 1 5,0 2 2,2 5 4,0 3 3,2 6 3,0 0 3,0 2 4,0 1 3,0 0 3,2 3 7,6 2 11,4 4 13,5 3 10,3 1 2,-1 3-8,1 2-8,0 2-9,-2 2-6,2 0-5,-1 4-3,1 2-4,0-1-4,1 1-4,1-2-4,1-1-3,1 0-8,1 1-8,1 2-8,1 0-9,-2 0-2,-2-1 6,-3-1 5,-2-1 6,-4-1-7,-1-1-20,-2 0-21,-2-2-20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0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20066 40300 472,'6'29'118,"-1"-3"-24,-2-5-26,-2-3-26,0-2-14,0 1-3,2 1-4,0 2-4,0 1-2,-2 2-2,-2 4-1,-2 3-3,-3 2 0,-2-1-2,-3 0 0,-3 0 0,-1 0-2,-1 0 0,1 1-2,-1-1 0,-1 0-4,-1-1-7,-3-2-6,-1 1-6,-2-4-5,1-2 0,-1-2-1,1-4-1,0-3 1,4-3 0,3-3 1,3-2 2,0-3 0,-2-2 0,0-2 1,-4-2 0,0-3 2,1-2 2,1-3 3,1-3 2,1-2 3,2 0 2,2 1 2,3-1 2,1 0 2,2-1 2,2-2 2,2 1 2,1-2 2,0 2 0,0 1 2,0 1 2,1 1 1,2 2 4,2 3 4,2 1 3,1 1 2,1 0 2,2 1 0,0-1 2,1 1 0,3 2-3,2 2-2,2 2-2,1 2-2,1 2-1,0 2 0,2 2-2,1 2-2,3 5-1,1 4-3,3 3-3,-1 2 0,0-1 1,-1-1 0,-1 0 1,0-2-9,-1 1-16,-1-1-18,2 1-17,-3-2-6,-3-1 6,-4-2 5,-5-2 5,-2-3 2,0-1-5,-2-2-4,0-2-4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43453 43654 523,'-21'-47'7,"6"17"13,7 17 14,5 16 14,3 13 4,0 8-4,0 7-6,0 8-4,-2 7-4,0 4-5,-3 5-4,-2 6-3,-1 3-4,-2 3-2,0 3-2,0 3-3,-2 4-3,0 4-2,0 6-2,1 5-4,0-2-2,0-1-4,2-5-5,1-4-3,1-4-3,2-5-1,2-5-2,2-4-1,2-5-5,4-3-8,2-3-8,4-2-9,-1-7-3,1-10 2,-2-9 3,0-10 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7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43788 45431 580,'-22'-13'3,"5"3"8,3 4 8,4 4 7,1 4 6,-2 6 5,-2 4 5,-1 5 6,-3 4-3,-3 3-9,-3 3-10,-3 3-9,-3 2-6,-1 3-4,-2 0-2,-2 3-4,-3 1-2,1 1-1,-1-1 0,-1 0-1,-1-2-2,-1-4-2,1-3-2,0-5-2,2-3 1,5-3 2,5-3 4,6-3 3,2-1 3,4 1 5,3 1 3,3 2 5,4-2 1,8-1-2,6-2-2,7-2-1,7-2-1,7-1-3,7 0-1,6-2-1,5 0-4,0 0-2,2 0-3,0 0-3,-1 0-1,-1 0 0,-2 0 0,-2 0 1,-3 0-5,-6 1-9,-4 2-9,-5 0-9,-4 0-8,-3 0-5,-3-2-5,-2 0-6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7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45621 47007 468,'-8'-22'21,"0"3"-4,0 3-3,0 2-3,1 3 2,1 1 6,1 0 7,1 2 7,0 7 5,0 14 4,0 13 3,0 15 4,0 6-2,0 3-7,0 2-9,0 2-7,-1 7-6,-2 11-2,-1 12-2,-3 12-3,0 7-9,1 4-15,1 1-17,1 4-15,1-1-9,2-5-1,2-4 0,2-6-1,1-11 5,2-19 9,0-19 10,2-18 10,0-10 3,0-1-3,-1-1-4,2 0-3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7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45557 46941 603,'1'-24'5,"0"1"9,2-1 10,0 1 8,4 2 5,6 7-3,5 5-2,7 6-3,1 4-2,-1 4-3,-2 2-3,-4 3-3,0 2-3,-2 0 0,-3 0-3,-1-1 0,-3 3-1,-2 2-2,-4 3-1,-2 3 0,-4 2-3,0 1-1,-3 1-3,-2 1-3,-3 1 0,-6 0 0,-4 1 2,-5 2 0,-3 1-7,-4 1-14,-2 1-15,-4 0-14,1-1-6,7-7 1,6-5 3,6-7 1,3-3 5,0-2 7,2-2 6,1-2 8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47759 46362 643,'-25'-14'18,"11"3"13,12 3 13,12 3 14,8 0 0,5 2-12,5-1-13,5 0-11,1 0-8,0 2-2,-1 0-2,-1 2-2,-1 1-5,2 2-8,1 2-7,0 2-7,-1 0-6,-7-1-5,-5-1-6,-7 0-5,-3 0-3,0 2 0,-2 1 0,0 3-1,-3-1 4,-3 1 7,-2-2 7,-4 0 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0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48300 42813 512,'38'0'139,"0"0"-28,-1 0-29,-1 0-27,0 0-19,2 0-8,2 0-9,2 0-8,-1-1-6,-2-2-3,-3-2-4,-3-1-4,-5-2-6,-4 2-11,-5 1-9,-4 1-11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8"/>
    </inkml:context>
    <inkml:brush xml:id="br0">
      <inkml:brushProperty name="width" value="0.03279" units="cm"/>
      <inkml:brushProperty name="height" value="0.03279" units="cm"/>
      <inkml:brushProperty name="color" value="#F2395B"/>
    </inkml:brush>
  </inkml:definitions>
  <inkml:trace contextRef="#ctx0" brushRef="#br0">47670 47630 670,'-15'0'1,"1"0"2,1 0 2,1 0 1,-1 0 2,0 0 3,-1 0 3,-1 0 2,2 0 5,8 0 8,7 0 6,6 0 7,6 0 0,5-2-8,5 1-8,5-3-8,3 0-7,3 1-5,1-1-5,2 0-4,-1 0-6,-1 2-6,-2 0-5,-1 2-7,-3 1-5,-3 4-4,-3 2-6,-3 3-5,-3 0 0,-3-1 4,-3-2 4,-2-2 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49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51605 46925 596,'-14'14'-3,"3"-3"-5,2-3-6,4-2-5,2-3 6,2 1 19,2-1 19,2 1 18,2 0 6,4-2-5,2 0-7,3-2-6,2 0-5,0 0-3,-1 0-3,1 0-3,2 0-2,5 0-2,5 0-1,5 0-1,3 1-1,0 0 0,2 2-1,1 0 0,1 1-1,4 0-1,3 0-1,2 0-1,2-1 0,2-1 0,0 0 0,2-1 0,1-1-2,1 0-2,3 0-2,2 0-3,2 0-2,1 0-2,3 0-1,1 0-1,2-1 0,-1-1 1,1 0 2,0-1 1,0-2 1,4-2 0,3-2 0,3-2 1,2 0 1,3 2 1,1-1 2,2 2 2,0 0 0,-1-2 0,0 0-1,-1-1-2,0 0 1,2 0-1,2 2 1,2 1-1,0 1 0,-2 1-4,-2 1-2,-1 0-2,-3 1-2,-2 0 1,-1 0 1,-3 1 0,0-2 0,1 2-1,1-1-1,1 0 0,-2 0-1,-2 2-3,-3 0-3,-3 2-1,-3 0-2,-5 0-1,-3 0-1,-4 0-1,-5 1-1,-6 2-1,-6 2-3,-6 2 0,-5 0 1,-5-1 6,-5 0 7,-4-2 6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0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54174 42623 478,'-8'-29'1,"2"7"5,1 5 4,0 7 4,2 7 8,0 11 14,3 11 14,-1 11 13,1 7 2,0 2-10,0 4-11,0 3-9,0 4-7,-2 7-4,0 8-4,-2 5-3,-1 6-4,-2 4-4,-1 4-3,-3 5-2,0 1-8,0 0-10,3 0-9,0 0-11,1-4-4,2-8-1,2-8 1,2-7-1,2-8 2,2-8 4,2-8 2,2-8 4,0-6 4,-1-5 3,-1-5 4,-1-4 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0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54181 42577 577,'-6'-90'0,"5"22"0,2 23 0,5 22 0,4 12 8,2 2 15,3 2 15,3 3 15,2 1 4,4 3-8,3 4-8,3 2-7,1 3-7,-3 4-2,-2 2-4,-2 3-2,-2 3-5,-5 1-4,-3 3-6,-4 1-6,-5 2-2,-4 0-2,-6 2-2,-4 1-1,-5 2-1,-5 4-2,-5 4-2,-4 5-2,-3-1-2,1-2-2,1-4-4,1-2-3,1-3-1,1-1-3,2 0-1,0-1-1,3-3 1,7-7 5,5-5 5,6-6 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0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55609 44150 594,'-8'31'126,"2"-1"-30,1-2-31,0 1-30,1-1-16,0-1-2,0 3 0,1 1-1,-2 2-5,-1 1-8,1 2-7,-2 2-9,-1 0-9,0-1-9,1-4-9,-1-1-10,1-3-3,2-5 3,2-5 4,2-4 2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0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55650 44990 671,'14'-36'10,"-3"9"6,-2 8 8,-4 8 8,0 3 4,2 2 0,2 1 1,2 0 1,2 1-4,3 1-7,3-1-8,2 0-7,2 0-6,-1 2-5,-1 0-2,-1 2-5,-2 1-10,-4 2-17,-4 2-17,-5 2-15,-2-1-5,-4-1 11,-2-2 10,-3-2 10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1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56213 44246 541,'-7'-50'-23,"2"9"13,3 11 14,1 10 13,2 7 12,1 6 12,3 6 12,2 6 11,1 5 1,-2 4-11,-1 3-11,0 5-10,-2 2-7,-2 4-5,-2 3-4,-2 3-4,-2 2-5,-2 1-4,-2-1-6,-1 3-4,-2-1-6,0-2-9,0-2-8,1-1-7,3-7-8,10-11-6,8-11-7,9-10-5,5-6 3,1-2 15,1 0 14,1-1 16,-1 1 10,-1 1 7,-3 2 8,-1 2 8,-4 3 5,0 2 4,-2 4 4,-2 3 5,-3 2 0,-3 3-2,-2 3-2,-4 4-3,-2 0-2,-4 1-4,-2 0-3,-3-1-4,-1 0-2,2-1-2,2 0-1,2-2-2,4-2-6,4-2-9,5-4-10,6-2-9,4-5-10,5-2-11,5-5-10,5-4-10,-1 0-2,-6 1 11,-5 2 8,-6 2 10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1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59061 44833 591,'-13'-6'83,"8"4"-10,7 4-10,6 4-10,4 2-10,0-1-8,-2 1-8,2 0-9,-1 0-8,0-1-7,-2 1-7,-1-1-7,0 1-10,1 0-10,1 0-12,2 0-11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2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60884 42822 402,'-8'-9'0,"0"-4"0,0-2 0,0-3 0,1 0 4,0 5 7,2 3 6,1 4 8,1 4 9,1 4 9,0 4 9,2 4 11,-1 4-2,0 7-11,-2 5-11,0 7-12,-2 5-6,0 6 0,-1 6-2,-2 6 0,1 5-2,-1 7-3,0 4-3,0 8-2,-1 4-1,-2 4 0,-2 4 1,-1 4 0,0 2-2,1 0-8,3 0-6,1 0-8,2-5-9,2-9-15,2-8-13,2-9-14,2-7-4,2-6 7,2-6 6,2-6 7,-1-6 7,-1-8 7,-2-6 7,-2-6 7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2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60744 43183 499,'-7'-24'0,"0"-1"0,2-1 0,1-1 0,2 2 4,6 3 5,4 4 7,5 5 7,4 2 3,2 2 0,5 2 2,2 3 0,2 2 1,0 5 3,2 6 1,1 4 3,-1 4-2,-4 1-5,-2 3-6,-3 1-4,-3 3-4,-4 3-1,-4 3-2,-5 3-1,-2 1-1,-4 3 0,-2 2 1,-3 3 0,-6 1-2,-6 2-6,-7 2-7,-7 2-6,-3-1-6,-2-2-8,0-4-7,-2-3-7,1-2-6,3-4-3,5-2-4,1-3-3,4-4 0,4-5 5,6-5 4,5-4 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0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49189 41742 466,'7'-9'0,"-2"0"0,-3-1 0,0-1 0,-3 0 10,0 2 22,-2 2 21,0 3 21,0 2 5,0 5-12,2 6-13,0 4-11,1 5-9,-2 5-6,0 5-4,-2 5-6,0 3-6,-1 3-7,-2 4-5,0 3-7,-1-1-10,1-1-13,-1-2-14,0-2-12,2-3-6,2-5 3,4-5 3,2-5 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6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63022 44713 610,'-11'-9'3,"-6"0"7,-6-1 7,-5-1 6,0 0 3,4 4-1,5 2-2,5 4-2,1 2-1,0 2-3,-1 2-2,-1 2-2,-1 1-1,1 3 0,-1 2 0,0 2 0,1 2 0,-1 3 2,1 2 0,-1 4 1,1 1-1,1-1 0,1-1-2,1-1-2,1-1-1,4-1-2,2-1-2,4-1-3,2-2-2,2 0 0,2-1-1,2 0-1,2-3-7,5-3-10,4-3-11,3-2-12,4-3-5,0-2 0,4-2 0,1-2-1,-2-1 4,-7 0 6,-7 0 8,-6 0 7,-4 0 4,2 0 2,0 0 1,1 1 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6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63799 45177 634,'-36'-6'48,"9"2"-6,8 4-8,7 3-6,5 1-4,1 3-2,0 2 0,2 2-1,0 1-2,0 0 0,0 2-2,0 2 0,1-1-2,2-1-3,2-1-1,2 0-2,2-4-4,2 0-4,2-2-5,2-2-5,0-1-2,1 0-1,-1 0-2,1 0 0,0-1-3,1-1-5,1 0-4,2-1-5,-1-3-3,-1 0-4,-1-3-2,-1-2-4,-2-1 1,-1 0 6,-2 0 6,-2 1 6,-1 0 5,0 1 4,0 0 5,0 2 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6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63934 45366 656,'-22'-7'-1,"4"2"5,5 2 7,4 2 5,0 3 8,0 4 6,-1 4 7,-1 3 8,-1 3-1,2 1-7,0 2-6,2 0-8,0 1-5,-2 1-5,0 1-5,0 1-5,-1 0-3,0 2 0,2 1-2,1 1-2,1-2-8,2-2-17,2-3-17,2-2-17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64663 45611 574,'-1'-13'43,"-2"8"0,-2 7-1,-2 6 1,0 4-4,0 1-5,2 2-6,1-1-6,-1 2-3,2-1-2,-1 1-1,0 0-2,0-1-1,2 1-1,0-1-1,2 1-1,2-2-2,4-3-2,4-3-2,3-2-3,2-4-3,0-4-7,-3-4-5,0-4-6,-1-2-4,-2-2-1,-2 1 0,-2-2-2,-1 0 3,0 1 3,-1 0 5,1 2 4,-1 1 4,-4 1 2,-2 0 2,-3 2 2,-3 2 0,0 1-3,-2 2-3,0 2-2,0 1-5,2 0-5,-1 0-4,2 0-5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7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65689 44201 512,'0'-16'0,"0"0"0,0 1 0,0-1 0,0 1 5,0 3 11,0 1 11,0 2 10,0 5 6,0 8 3,0 8 2,0 7 3,0 6-2,0 1-7,0 3-7,0 1-6,-2 1-6,0 0-6,-3 0-5,-2 1-7,-1-1-3,-2 2-2,0 1-1,-1 1-3,-2 0-5,-1 0-9,-2 0-9,-3 0-9,1-2-7,5-3-3,3-5-3,4-3-4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7"/>
    </inkml:context>
    <inkml:brush xml:id="br0">
      <inkml:brushProperty name="width" value="0.03087" units="cm"/>
      <inkml:brushProperty name="height" value="0.03087" units="cm"/>
      <inkml:brushProperty name="color" value="#F2395B"/>
    </inkml:brush>
  </inkml:definitions>
  <inkml:trace contextRef="#ctx0" brushRef="#br0">65750 45259 712,'21'-29'3,"-3"8"6,-4 8 7,-4 6 5,-2 3 6,1 0 5,2 0 4,0 1 4,1-2-1,1 2-10,1-1-8,1 0-10,1 0-7,-1 2-9,1 0-8,0 2-7,-2 0-11,-1 2-12,-2 0-13,-2 2-12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7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66401 44069 431,'-1'-28'15,"-1"5"2,0 7 3,-1 5 2,-1 7 7,0 8 11,0 8 12,0 7 11,-1 6 1,0 3-10,-1 3-11,-1 3-9,-2 3-8,1 2-3,-3 4-5,0 2-4,-1 3-3,-1 3-1,-2 4-3,0 2-1,0 4-6,2 3-10,0 5-11,0 4-10,3-4-10,3-8-9,2-9-9,4-8-8,1-8 0,0-8 12,0-6 9,0-6 12,-1-5 5,0 1 1,-2 0 1,0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67057 45455 515,'0'-13'68,"0"6"-3,0 6-3,0 6-2,-1 4-6,-1 3-9,0 4-9,-1 2-9,-2 3-7,-2 3-2,-2 2-4,-1 4-4,-1 1-4,1 2-9,0 1-8,2 1-7,0-1-6,0-1-2,1-4-4,0-1-2,-1-2-5,2-3-6,0-3-5,2-2-6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1:5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67668 45831 480,'8'-7'5,"-2"1"10,-1 0 10,0 2 10,0 0 3,1 2-3,3 0-3,2 2-3,1 0-4,0 0-3,-1 0-4,1 0-2,-1 1-3,-1 2 1,-1 2-2,-1 2 1,0 2-1,-2 5-1,-1 4 1,0 3-1,-3 1-1,-2-4-5,-4-2-4,-2-2-4,-3-1-2,-3 5-2,-4 4-2,-1 3-2,-2 2 0,1-3-3,1-1 0,1-4-2,0-1 2,2-2 2,1-4 4,1-3 4,2-1 5,6-2 10,4-1 10,6 0 9,2-2 2,2-1-5,0 0-6,1-1-6,1-2-3,0-1-3,-1 0-2,1-1-3,0-2 0,0 0 0,-1-1-1,1-2 1,0 1 0,-1 1 0,0 0-1,1 2 1,1 0-1,0 2 1,1 0 0,1 2 1,0-1-3,-1 0-2,0-2-4,-2 0-4,-3-2-10,-6-2-17,-6-2-16,-6 0-17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5"/>
    </inkml:context>
    <inkml:brush xml:id="br0">
      <inkml:brushProperty name="width" value="0.04104" units="cm"/>
      <inkml:brushProperty name="height" value="0.04104" units="cm"/>
      <inkml:brushProperty name="color" value="#F2395B"/>
    </inkml:brush>
  </inkml:definitions>
  <inkml:trace contextRef="#ctx0" brushRef="#br0">55316 48895 536,'-9'-10'1,"0"-4"2,-2-4 3,0-3 2,1 2 6,5 9 11,3 8 10,4 10 11,2 8 2,0 10-5,-1 11-7,1 9-4,-1 7-5,-4 5-3,-2 5-2,-3 6-3,-4 4-1,-2 8-2,-3 6-2,-3 8-1,-2 7-3,2 9-7,-2 9-5,0 9-6,1 1-4,3-4-4,1-5-3,3-5-2,1-8-8,4-9-9,2-10-10,4-10-10,3-10-2,4-12 6,4-13 5,3-10 6,1-10 6,-2-5 8,-4-6 7,-2-6 7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0"/>
    </inkml:context>
    <inkml:brush xml:id="br0">
      <inkml:brushProperty name="width" value="0.05958" units="cm"/>
      <inkml:brushProperty name="height" value="0.05958" units="cm"/>
      <inkml:brushProperty name="color" value="#00BFF3"/>
    </inkml:brush>
  </inkml:definitions>
  <inkml:trace contextRef="#ctx0" brushRef="#br0">50508 41735 369,'7'-8'0,"-2"0"0,-3 0 0,0 0 0,-2-1 2,0-1 3,0-3 5,0-1 3,0-3 5,0 0 4,0-1 4,0-1 5,-1 0 2,0 3-1,-2 1-2,0 2-2,-4 3-1,-4 3-2,-5 2-2,-5 4-2,-2 3-1,-1 6-1,1 4-1,-1 5 0,1 3-1,0 3-1,-1 1-1,1 3-1,1-1-2,3-1-2,3-3 0,2-1-3,6-2-5,6 1-11,8-1-10,6 1-10,5-3-5,3-7-2,3-5 0,3-5-1,1-5 2,1-2 4,-1-2 4,1-2 3,-4 0 5,-4 2 6,-4 3 6,-6 1 5,-4 3 12,-2 6 17,-4 4 17,-2 5 17,-3 4 4,-2 1-9,-2 3-11,-2 2-9,-1 3-6,-1 6-5,-1 6-4,-1 7-3,-2 4-5,-2 7-4,-1 6-4,-2 5-6,-1 2-1,3-3-1,1-3 0,3-2 0,1-5-2,2-5-2,2-4-2,3-6-3,0-4 0,2-6-1,1-4 0,0-4-1,4-7-3,6-3-9,6-6-7,5-4-8,6-8-3,5-10 2,5-9 1,5-11 2,-1-2-2,-6 6-2,-6 4-5,-5 5-3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6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55594 48981 585,'-7'-44'0,"0"9"-1,2 8 0,1 7-1,0 6 5,4 3 11,0 2 9,4 4 12,1 2 3,3 2-3,3 2-2,4 2-2,1 2-3,4 2-3,3 1-3,3 3-3,1 2-2,-1 2-2,-1 1-1,-1 3-1,-1 1-2,-1-1-3,-2 1-2,0-1-2,-2 1-1,-2 0-1,-4-1 0,-3 0-1,-1 1 1,-2 1 0,-1 1 1,0 1 2,-2 0-2,-2-1-1,-2-1-3,-2-1-2,-4 1-2,-4 1 0,-5 3-1,-5 1 0,-4 3-3,-1 3-4,-2 3-3,-2 2-5,-1 2-2,-1-1-1,1-3 0,0 1 0,0-2-5,4-5-6,0-4-7,3-3-7,2-4 0,5-1 7,3-2 8,4-2 7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7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57903 50647 525,'-22'-7'19,"5"2"4,3 2 2,5 2 3,2 0 4,0-2 4,2-2 4,1-1 4,-1-1-3,-2 2-8,-2 2-8,-2 2-10,-1 1-5,1 0-2,-1 0-2,0 0-3,0 1-1,1 2 1,-1 2-1,0 2 1,-1 1 0,-1 1 0,-3 2 1,-2 0 0,0 1 1,1 3 0,2 2 0,0 2 0,0-1 1,2 1-1,1-2-1,1-1 1,1 1-1,2 1 0,2 3 0,3 1 0,-1 1 0,2 2-2,-1 1-2,0 1 0,0 0-2,2-3 1,0-1 0,2-3-1,2-1 0,4-1-3,4-1-1,3 0-3,4-3-2,2-3-3,1-3-2,3-2-2,1-3-4,4-2-2,3-2-3,3-2-3,0-3-2,-2-2-2,-1-3-1,-3-3-2,-2-2 0,-2 2 2,-1 1 1,-3 1 2,-2 1 2,-3 0 5,-2 2 4,-4 1 5,-2 0 3,0 0 3,-2 0 2,0 0 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7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59063 51586 516,'6'-15'0,"-1"2"4,-2 3 2,-2 1 3,-2 4 8,-2 6 15,-2 6 15,-1 6 15,-2 3 1,0 1-10,0 1-11,0 1-10,1 0-8,1-1-3,0-1-3,2 0-3,0-2-3,2 1-1,0 0-3,2-1-2,2 0-5,6-3-7,4-2-9,5-1-8,2-2-3,-1-2 1,-1-2 1,0-2 1,-2-2 0,0-2-3,1-2-2,-1-2-3,0 0 0,-2-1 0,-3 1 0,-1-1 1,-1-1 1,-2-2 1,-1-2 3,0-1 2,-2-2 3,-1-2 3,0 0 3,-1 0 4,-1-1 2,0 4 2,0 3 2,0 3 2,-1 1 4,-1 2 5,0 1 5,-1 0 7,-2 3 5,-2 4 7,-2 4 6,-1 4 7,-2 3 0,2 5-5,0 3-6,2 5-5,0 1-5,-2 1-2,0-1-3,-1 1-3,1-2-3,0 2-5,0-1-4,2 1-6,0-3-5,2-2-7,1-3-8,1-2-8,1-4-3,3-1-2,4-2-1,2-2-1,2-3 1,2-3 0,0-2 2,2-4 1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7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60231 52031 576,'-7'24'85,"1"-2"-12,0 2-12,2-1-12,0 0-10,2-3-7,0-1-6,2-3-7,1-2-5,2-1-3,2-2-2,2-2-4,2-4-5,3-2-4,3-6-5,3-2-5,0-5-3,-3-2 0,-4-3 0,-1-3 1,-3-1 0,-1-2 2,0-1 0,-2-1 3,-1 0 0,-4 4 0,-2 4 1,-3 2 1,-4 2 1,0 2 0,-2 3 0,-3 1 1,0 1-1,1 2-4,1 0-4,0 2-4,3 0-3,0 0-5,0 0-4,2 0-4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8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62104 50400 518,'-22'1'110,"6"2"-25,6 2-23,4 2-24,2 2-13,2 3 1,0 3-2,2 4 1,0 1-3,0 1-4,0 0-5,0 3-4,-1 0-2,0 2-2,-2 3 0,0 1-1,-2 1-1,-2 0-2,-2 0-2,-1 1-1,-2-2-8,0 0-12,1-1-13,-1-1-12,1-3-7,3-5 0,1-5 0,2-4 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8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62200 51262 739,'15'-22'31,"-1"7"-1,-1 4-1,0 5-1,-1 2-1,0 2-1,3 0-1,0 2-2,1 0-4,-1 0-6,1 0-5,0 0-7,-1 0-3,1 0-3,-1 0-4,1 0-1,-2 0-7,-1 0-8,-2 0-8,-2 0-8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8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62997 50090 447,'-15'-19'40,"2"10"13,2 10 13,3 10 13,0 6-1,0 5-14,0 3-14,0 5-14,0 2-10,-2 2-5,0 3-4,-1 1-6,-1 4-3,1 5-5,0 7-2,-1 6-5,0 3-5,-2 3-7,0 1-7,-1 3-8,0 0-4,1-1-2,1-2-2,1 0-2,1-3-2,4-6 0,2-6-1,4-6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8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64107 51582 575,'-14'-19'89,"4"9"-9,4 8-7,4 10-8,2 6-13,-1 7-15,-1 5-15,-2 6-16,-1 4-10,-2-1-6,-1 0-6,-3-1-6,0 0-5,2-3-6,2-3-5,3-3-5,0-3-2,1-3 2,-1-3 2,0-3 2,0-2 3,0-2 3,0-2 3,0-2 3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09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64850 51791 525,'8'-9'3,"0"0"5,0-2 6,-1 1 5,3-1 7,2 2 9,3 2 8,2 2 9,1 3-3,-4 4-11,-4 4-13,-4 4-12,-3 4-7,-1 5-4,0 5-3,-2 5-4,-2 2-1,-3-2 1,-6 0 0,-2-1 0,-2-2 0,1-2 0,1-1-1,1-3 1,3-1 3,4-2 9,5-3 8,6-1 8,3-3 4,3-4-3,4-4-1,1-4-3,4-4-2,1-2-4,3-3-3,1-3-4,0-2-4,-3 2-6,-4 1-5,-1 1-6,-3 1-7,-1 0-9,-1 2-10,0 1-10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1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9264 26443 521,'-8'7'3,"1"-2"7,-1-3 5,0 0 8,2-2 7,4 1 9,4 1 11,4 2 9,2-1-1,1 1-9,2 0-10,0 0-11,2 0-6,1 0-4,3 0-3,2 0-5,2-1-3,5-2-3,3-2-5,4-2-2,3-2-5,-1 0-5,-1-1-5,1-2-4,0 1-2,-3 0 1,-2-1 1,-1 0 2,-3 1-2,-1 0-7,-3 2-7,-1 1-7,-3 1-3,-3 3 0,-3 4 0,-2 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1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51850 42750 491,'81'0'211,"-10"0"-57,-9 0-56,-10 0-58,-7 0-34,-4 0-14,-4 0-12,-3 0-13,-5 0-9,-3 0-8,-5 0-7,-3 0-7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1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12651 24445 493,'1'-13'28,"2"4"10,1 6 9,3 5 10,1 4 2,1 5-8,2 5-8,0 5-7,0 4-7,-1 1-5,0 3-6,-2 1-7,-1 3-2,-4 2-2,-3 4-2,-2 3 0,-4 0-2,-2 0-2,-3-3-2,-3 1-2,-2-1-2,0 0-2,1 1 0,0-1-3,-1-3-1,1-6-1,-1-5-2,0-7-1,-1-2-1,-1 0-3,-3-1-2,-1 1-2,-2-2 0,-1-4 1,-1-5 1,-1-3 2,0-3 0,3-4 1,1-2 1,4-3 0,-2-4 2,0-3 0,-1-5 2,-1-3 1,2-2 2,3 3 2,4 1 2,5 3 3,2 1 1,2 2-1,2 3-2,2 1 1,1 2 2,2 0 8,0 2 7,2 1 8,1 1 4,3 2 2,4 2 1,2 2 2,2 1-1,-1 0-1,1 0-1,0 0-1,1 2-2,3 4 1,2 4 0,4 3-1,1 3-1,1 2-2,-1 0-3,1 1-2,0 0-5,1 1-5,1 0-5,1-1-7,0 1-9,0-1-15,0 1-13,0 0-14,-2-3-2,-5-1 11,-5-4 10,-5-3 10,-3-1 1,0 0-6,-2 0-8,0 0-7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2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26343 25030 520,'-24'-2'1,"-1"0"0,-1-3 1,-1-1 0,5-1 11,9 3 19,10 1 19,10 2 20,9 1 3,9 2-14,9 0-14,8 2-14,6-2-8,-1 1-3,3-2-1,0 0-3,0-2-6,-2 0-10,-2-2-8,-1 1-10,-4-2-6,-3 2-1,-2 0-2,-3 2-1,-4 0-5,-4 0-8,-3 0-7,-4 0-8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2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27256 24133 538,'-15'-6'70,"4"4"-6,3 4-5,3 4-6,0 4-6,2 7-6,-1 6-7,0 5-6,-1 6-6,0 6-5,-1 6-3,-1 6-5,-1 4-5,-2 2-7,0 2-7,-1 1-5,0 0-3,2-1 1,3-3 3,1-1 1,1-3-5,2-6-12,0-4-13,2-5-11,1-7-4,2-6 2,2-7 4,2-6 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3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29134 24050 486,'14'1'49,"-1"2"-3,-2 2-4,-2 2-4,-1 1-4,1 3-3,2 2-3,0 2-4,0 1-2,-1 3-1,0 1-2,-2 3-1,-1 1-2,-2 3-3,-2 1-2,-2 3-3,-2 1-3,0 2-2,-2 2-2,0 2-2,-3 0-2,-4-2 1,-3-2-1,-5-1 0,-2-2-2,-1 0-7,-1 1-6,-1-1-6,-1-2-3,1-5 2,0-5 2,0-5 1,-1-4 2,1-2 3,-1-4 1,1-2 4,-1-5 0,-1-2 1,-1-5 1,-1-4 0,1-3 1,3-1 1,3-3-1,3-1 2,2-1 0,4 3 3,3 1 1,3 3 2,2-2 2,3-2 3,4-3 3,2-2 3,2-1 2,2 5 1,0 3 2,2 4 2,0 4 1,1 2-2,1 4 0,1 3-2,1 1 1,2 0 3,0 0 1,1 0 3,1 2 0,1 5-1,1 6-1,1 4-1,1 2-1,1 1 1,1-1-1,0 1-1,1-1-1,-1-1-5,-1-1-3,-1 0-6,-1-1-3,1 1-6,-1 1-6,1 1-5,-1 0-9,1-1-13,-1-1-13,1 0-13,-3-3-5,-3-3 6,-4-3 5,-4-2 6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4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38400 24350 495,'42'0'163,"8"0"-37,6 0-36,8 0-38,0 0-22,-3 0-7,-5 0-9,-3 0-7,-4 0-8,-2 0-6,-4 0-6,-2 0-7,-5 0-6,-6 0-8,-5 0-6,-6 0-8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39331 23709 462,'-17'-8'0,"0"2"1,-1 1 1,0 0 1,-1 1 4,3 0 8,1 0 8,2 1 8,2 0 5,2 3 4,3 4 3,1 2 3,1 5 0,0 6-4,0 5-2,0 7-4,0 3-4,0 4-4,0 3-5,0 3-4,0 3-6,1 5-4,-2 6-6,2 4-6,-1 3-5,-1 0-6,-2 2-5,0 2-5,-1-4-9,0-3-12,1-6-10,-1-4-12,1-8 0,2-10 13,2-9 13,2-11 11,1-4 7,0 0-3,0 0 0,0 0-3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5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40919 23889 471,'22'-5'39,"-3"6"7,-3 6 6,-2 6 6,-3 3 1,-1 1-8,0 1-6,-2 1-7,-1 2-6,-2 5-4,-3 3-4,0 5-5,-5 3-3,-4 2-5,-6 4-4,-4 2-3,-4 1-5,-3 1-2,-3 0-3,-2 0-2,-2-2-4,1-6-2,1-4-3,1-5-2,1-4-3,0-3-2,0-3-1,-1-3-3,2-3 1,3-6 0,3-5 2,3-4 0,1-6 2,-1-6 0,-2-5 1,1-7 1,-1-4 0,4-4 2,3-5 1,3-3 2,2-1 1,2 0 2,2 1 2,2 2 2,1 3 4,2 6 4,0 6 6,2 5 4,0 5 6,2 2 10,0 4 7,1 3 9,2 1 2,2 2-2,2 0-5,1 2-3,2 3-3,2 6-2,0 5-4,1 7-3,2 3-3,3 1-3,3 1-2,3 0-4,1 2-4,2 2-7,0 3-7,2 1-6,0 1-9,1-2-9,-1 0-11,0-1-10,-3-3 0,-7-5 10,-7-5 10,-7-4 9,-3-5 3,0 1-6,0-2-5,0 0-6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17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88262 16999 401,'-7'-29'5,"0"7"5,2 6 7,1 6 5,-2 1 3,-2 0 0,-3-2-1,-3 0 1,-3 0-2,0 3-2,-1 1-2,-1 2-2,-2 3-2,-6 2 1,-5 3-1,-5 4 1,-4 3-1,-4 3 2,-4 5 1,-4 4 0,-1 1 1,0 3 0,2 3-1,1 1 0,0 3-1,2 1 0,0 2 0,2 2-1,2 2-1,5 2-1,5 3-1,6 1-1,3 1-2,5 2-1,3 0 0,4 2-2,3 0-2,2 1-5,3 2-2,1 0-5,1 0-2,2 0 0,0-3-1,2 1 0,3-3 1,6-4 0,5-4 1,7-4 1,6-3 1,7-1 0,6-3 2,8-2 0,4-3 1,4-5 1,2-4 0,3-6 1,4-5-1,4-6 1,3-6 0,5-6 0,2-5 0,2-5-1,3-5 0,0-5 0,1-2-2,0 0-3,-1 0-2,-1-1-2,-5 2-1,-7 0 3,-8 1 2,-8 1 3,-7 1 1,-6 1 2,-6 3 2,-6-1 1,-4-1 1,-5-1 1,-3-3 0,-4-1 0,-3-4 1,-1-4 0,-1-6 0,0-4 0,-2-5-2,-1-3-3,0-5-3,-2-4-4,-2-1 0,-6-1 1,-4 1 0,-5-1 2,-6 4-1,-5 2-3,-7 4-4,-5 5-2,-6 3 0,-6 6 3,-6 4 5,-6 5 4,-6 7-1,-5 8-2,-6 7-4,-7 8-3,-4 9-5,-6 11-6,-5 12-7,-3 10-6,2 4-1,10 0 6,11-2 6,11 0 5,10-2 0,8-5-3,10-4-3,8-3-5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26"/>
    </inkml:context>
    <inkml:brush xml:id="br0">
      <inkml:brushProperty name="width" value="0.02612" units="cm"/>
      <inkml:brushProperty name="height" value="0.02612" units="cm"/>
      <inkml:brushProperty name="color" value="#00BFF3"/>
    </inkml:brush>
  </inkml:definitions>
  <inkml:trace contextRef="#ctx0" brushRef="#br0">77827 18888 842,'0'-18'6,"-2"-4"13,0-2 11,-1-5 14,0 1-5,3 10-20,4 6-19,2 8-22,2 3-12,1 0-6,1-2-7,1 0-5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29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57223 40667 466,'0'-56'-1,"0"14"-1,0 14-1,0 13-2,-2 8 5,-4-1 11,-4 0 11,-4 0 10,-2 1 3,-1 2-6,-1 2-4,-1 2-5,-2 2-3,0 0-1,0 2 0,-2 0-1,-2 1-3,-3 0-2,-3 0-4,-3 0-4,-1 1-1,-1 2-1,1 1 1,0 3 0,0 1 0,1 2 1,1 0 2,2 1 1,0 1 0,3 1 0,1 1 0,3 2-1,0-2-1,1 1 0,-1-2-1,1-1 0,0 0-1,1 1 0,1 1 0,1 2 0,1 0 0,2 3 0,2 1 1,3 3 0,0 0 0,0 0-1,0 1 0,1-1-1,0 1 0,0 1-1,2 1 1,1 1 0,0-1-1,0 0 0,0-1-1,0-1 0,0 0 0,1-1 0,-1 0 0,0 1 0,-1 0 1,-2 3 0,-2 1 0,-1 2 0,-2 1 1,1 1-1,-1-1 1,0 0 1,1-1 0,-1 2-1,0-1 0,1 0 0,-1-1 0,2-3 0,1-3 1,1-3-1,-1-2 0,0 1 1,-1-1-1,-1 1 0,-1-1 0,2-1-1,1-1 0,1-1 0,0-1-1,0 1 1,0 0 0,1-1 1,-1 0-1,0-1 1,0 0 0,1-2 0,-1 0 0,0-1 1,0 1 1,1 0 1,-2 0 1,0 5-1,-1 2 0,-1 3 0,-1 0 0,1 0-1,-1-1 1,0 0-1,1-3 1,1 0-1,1-1 0,0 0 1,1-2-1,1 1-1,-1-1-2,0 1 0,0-1-1,-1 1 0,-2 0 0,0-1 0,-1 1 0,-1 1 1,-1 1 1,-1 2 0,-2-2 1,0 0 0,0-1 0,-2 0 0,-1-2 0,2 1 0,-2-1 0,1 1 0,-1 0 0,1-1 0,-1 1 1,0-1 0,1 0 1,1-1-1,1 0 0,1-2 0,0-1-1,-1-1 0,-1-1-1,-1 0 0,0-2 0,3-1 0,1-1-1,3 0 1,-1-2 0,0-1 0,-1 0-1,-1-2 1,-1 1-1,-1 2 2,-1 2 1,-1 2 0,0 0 1,3 1-1,1 0 1,2 0-1,2-1 1,-1-1-1,0-1 1,1 0-1,-1 0 1,0 1-1,1 3 0,-1 2 0,-1 1-1,-1 1 1,-3 1 0,-1 1 1,-2 2-1,3 0 1,0 0-1,0 3 1,2-1-1,-1 3-1,0 0 1,1 0-2,-1 2 1,1 1 1,-1 1 1,1 1 1,-1 2 0,0 2 0,1 4 1,-1 3 1,1 2-1,3 3-2,1 3-1,3 4-2,0-2 0,0-2 0,0-6 1,1-2 0,0-5 0,4-2 1,2-3-1,4-3 0,1-2 0,2-1 0,0-1 0,2-1-1,1-1 1,1 1-1,3-1 0,2 1 0,2-1 0,1 1 0,3-1 1,2 1 0,1-1 0,3-1-1,1-1-1,3-1-1,1-1-1,1-1 1,1-1 1,1-1 0,1-1 0,2 0 1,2-2-1,3-1 1,0 0 0,0 0 1,0-1 2,0 1 0,1-1 0,-1-2 0,0-2-1,0-2 0,1-1 0,0 1-2,2 2-1,1 0-1,0 0 0,2 0 1,0-2 2,2 0 1,0-2 1,0 1-1,0 0-1,-1 0 1,2 0-1,0 0 0,2 0 2,0 0-1,2 0 2,0 2-1,1 0 0,2 1-1,0 1 1,0-2-1,0-1-1,-1 0 0,3-2-1,2-2 1,3-2-1,3-2 1,0-2 0,-2 0 0,-4-1 2,-3-2-1,-1 1 1,0-1 0,0 0-1,0 0 0,0-1 0,0-2-1,0-1 1,-1-3-1,1-1 1,0-1 0,0-2 0,0 1 0,-1-3 0,-1-2 0,0-1-2,-1-2 1,-1-1-1,1 1 0,2 1 1,0 1-1,0 0 1,-2 1 0,-2-1 0,-2 1 0,-1 0-1,0 1 0,0 1 1,-1 1-2,1-1 1,0-2-2,0-1 0,0-2 0,0-4-1,-2-1 1,0-4 0,-1-3 1,-2-2 0,0-2 0,-2-2-1,0-2 1,-1-3-1,1-2 2,-1-3 1,0-3 1,0 0 0,-2 1 0,0 2-1,-1 2-1,-2 0 0,-2-2-2,-1-2 0,-3-1-2,-1-4 1,-3-2 0,-1-3 0,-3-3 1,-1 0 0,-1 3 0,0 3 0,-2 3 0,-1 1 0,-1 2 0,-1 1 0,0 1 0,-2-2 1,-1-4 0,0-4 2,-2-3-1,-1-3 1,0 1 0,-2-1-2,0 1 1,-2-1-1,1-1 0,0-1 1,0-1-1,0-2 1,0-1 0,0-2 0,0-2-1,-1 2 1,-2 6 0,-2 5 1,-2 7-1,-3 3 1,-2 4 0,-3 2 1,-3 4 0,-4 1 0,-2 2-1,-3 0-1,-3 2-1,-2 0 0,-2 0 0,-3 0-1,-1 0 0,-3 0 0,-2 1-2,-4 2 0,-3 0-1,-2 3-1,-4 5 1,-2 6 0,-3 4 1,-4 4-1,-2 4-1,-3 4-1,-3 5-1,-4 3-1,-3 5 0,-4 6-2,-4 4 1,-3 6-1,0 7 1,-2 7 0,0 7 0,-1 5 0,3 5-2,2 6-2,2 4-2,4 0-4,9-5-8,7-4-7,8-5-8,9-7-2,8-6 2,9-7 2,9-7 3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1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53636 41913 369,'2'-21'55,"4"8"1,4 7 1,3 7 1,2 4-5,-2 5-10,-3 4-11,-1 4-11,-2 2-5,-2 2-2,-2 3-2,-2 2 0,-3 1-2,-6 4-1,-4 3-1,-5 3-1,-4 0 0,-1 0-2,-3-2 0,-1 0-1,0-3-2,3-5-4,3-5-5,3-5-4,4-7-8,8-10-9,7-10-9,6-10-10,6-6-1,7-4 7,5-5 8,7-3 8,1-1 5,0 4 5,-1 2 3,-1 3 5,-2 3 2,-3 5 0,-4 3-1,-1 5 0,-4 2 7,-3 2 15,-3 2 14,-2 3 15,-4 2 6,-1 7-1,-2 6-3,-2 6-1,-2 3-5,-4 1-7,-2 1-8,-3 1-7,-2 0-6,0-1-5,0-1-5,1-1-4,2-5-9,8-9-13,6-8-13,8-9-12,4-6-3,7-3 9,3-4 7,6-1 9,1-2 5,-3 3 2,-3 1 2,-3 3 3,-4 2 3,-3 5 6,-5 3 6,-3 4 5,-2 6 13,-2 8 19,-1 7 20,0 9 20,-2 2 1,-1-1-16,0-3-16,-1-1-15,-1-2-14,0 1-9,0-1-11,0 1-11,-1-1-12,-1-1-16,0-1-15,-1 0-17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1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71879 45943 452,'-22'-8'6,"3"0"14,3 0 12,3 0 13,5 1 6,10 1-1,8 1-1,9 1-1,5 0-3,3 0-8,1 0-7,3 0-8,0 0-4,2 1-2,1-1-3,1 0-2,-2 0-1,-1 2 0,-1 0 0,-3 2 1,-1 0-3,-3 2-3,-1 0-5,-3 2-3,-1 0-9,-2 1-13,-3 2-13,-1 0-12,-3 2-9,-2 1-4,-4 2-2,-2 3-4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71924 47377 543,'-15'0'0,"-1"0"0,0 0 0,0 0 0,2 0 9,3-2 20,3 0 19,2-1 19,5 0 4,6 3-12,6 4-12,6 2-12,4 2-8,5-3-5,3 0-4,4 0-5,3-2-4,2-1-7,2 0-5,2-1-5,2-2-9,0-1-7,2 0-10,1-1-9,-1-1-4,-1 0-2,-1 0-2,0 1-1,-5 0 1,-8 2 7,-7 2 5,-8 2 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2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76686 46251 460,'-15'-8'3,"2"2"5,3 1 7,1 0 6,4 1 6,6 0 6,6 0 6,6 0 7,4 1-1,3 0-7,3 2-7,3 1-7,1 0-5,1 0-1,-1 0-2,1 0-1,0-1-2,4-1 1,3 0-1,3-1 1,1 0-2,2 1 0,1 0-1,0 2-1,3 0-2,5 0-1,2 0-2,5 0-3,3-1 0,2-2 1,1-2 0,3-2 1,1 0 0,3 2-1,2 2-2,1 2 0,1 1-2,-1-2 1,-1 0-1,-1-1 0,1-1 0,3 0-3,3 0-1,3 0-3,0 0 0,-2 0 2,-1 0 1,-3 0 1,-1 1 1,-4 0-1,0 2 0,-2 0-1,-1 1 0,1-2-1,1 0 0,1-1-1,0-1 0,-1 2 1,-1 0-1,-1 2 0,-1-1 1,-3-1-2,-1 0 0,-2-1 0,0-1-1,3 1-1,3-1-1,4 0 0,-1 0 0,-3 0 1,-3 0 0,-3 0 0,-2 1 0,-2 0 0,-2 2 0,-2 1-1,-2 0 0,0 0 0,-2 0 0,0 0 1,-2 0-1,-2 0-3,-2 0-2,-2 0-2,-2-1-2,-1-1-3,-3 0-1,-2-1-3,-3-1-1,-7 0 0,-5 0 1,-6 0-1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3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77318 41054 468,'-15'-29'0,"4"7"0,3 5 0,2 6 0,2 1 3,-2-3 7,1-5 7,-2-3 6,1 0 4,4 8 4,4 7 2,4 7 3,2 3-1,-1 3-3,0 2-4,1 2-4,0 2-2,-2 5-1,-1 4-1,0 3-2,-2 3 0,-1 3-2,0 1 0,-1 3-2,-2 1 0,-1 4-1,0 2 0,-1 4-1,-2 4 0,0 6-3,-1 5-2,-2 7-2,0 7-2,-2 9-4,1 8-3,-2 9-2,-2 7-4,-2 2-2,-1 3-4,-3 2-2,0 4-4,4 5-4,0 3-5,3 4-3,1-4-3,4-11 2,2-12 1,4-12 1,2-9 1,2-6-2,2-5-1,2-7-1,1-7 2,-1-10 5,1-10 5,0-9 5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3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77733 41501 527,'1'-25'0,"2"-3"0,2-3 0,2-3 0,2 1 1,3 5 1,3 5 2,3 5 1,3 5 5,1 3 11,2 4 9,3 4 10,0 3 3,0 4-4,1 2-4,-1 4-4,1 2-4,-1 3-2,1 3-4,-1 3-3,0 2-1,-4 1-1,0 1-1,-3 1 0,-2 0-1,-2 1-3,-4-1-1,-3 1-2,-2 0-2,0 1-1,-2 3-3,0 3-1,-4 2-2,-6 4-5,-6 4-4,-6 4-4,-8 8-1,-10 12 1,-11 11 2,-11 12 1,-4 1-5,4-11-12,4-8-11,4-11-12,8-10-1,8-11 10,11-13 10,9-11 10,5-8 3,-2 1-7,0-2-5,-1 0-7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79998 44240 515,'-15'-19'60,"4"10"0,3 10 0,3 10 1,2 5-5,0 1-8,2 1-10,1 1-10,0 2-6,0 0-3,0-1-5,0 4-3,-2 0-5,-1 2-5,-2 3-5,-1 1-5,-3 1-3,0-3 0,-1-2-1,-1-2-1,1-1-2,1-1-7,2-1-5,2-1-6,2-5-8,2-8-8,2-10-11,2-8-8,1-4 3,2 1 14,0 1 15,2 0 15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4"/>
    </inkml:context>
    <inkml:brush xml:id="br0">
      <inkml:brushProperty name="width" value="0.05045" units="cm"/>
      <inkml:brushProperty name="height" value="0.05045" units="cm"/>
      <inkml:brushProperty name="color" value="#00BFF3"/>
    </inkml:brush>
  </inkml:definitions>
  <inkml:trace contextRef="#ctx0" brushRef="#br0">80000 44421 436,'0'-22'2,"0"5"7,0 3 5,0 4 6,1 3 3,4 2 1,2 3 0,4 1 2,1 1-3,1 0-6,1 0-4,1 0-6,0 0-4,0 0-5,-2 0-5,-1 0-5,0 0-2,0 1-1,-1 2 0,1 0-1,-1-1-3,0-4-6,-2-4-6,-1-3-6,-2-4 2,-1-2 7,-2-2 8,-2-1 9,0-3 3,0-1 3,2-3 1,0-1 2,0-1 0,0 4 1,-2 0 0,0 3 1,-1 1 2,2 0 4,0 2 4,2 1 4,0 2 9,0 2 12,-1 4 13,1 3 12,-1 5 6,-4 10-4,-2 8-2,-3 9-3,-2 5-5,0 1-9,0 0-8,0 1-8,0 2-7,1 1-2,0 0-5,-1 2-2,-1 0-5,-2 1-5,-2-1-6,-1 0-4,-1-2-7,4-3-8,3-2-10,3-3-8,2-6-7,3-9-6,4-8-6,2-9-5,4-8 2,2-6 9,3-6 9,3-5 11,2-2 6,0 3 6,2 3 6,2 4 5,-2 1 6,-1 3 7,-3 1 8,-1 2 6,0 2 5,1 3 3,3 1 4,2 2 2,-2 2 2,-1 2 2,-4 2 2,-3 2 1,-3 3 0,-2 4-5,-4 3-3,-2 5-4,-3 2-4,-1 1-1,0 1-4,-1 0-1,-2 1-3,0-1 0,-2-1-1,0 0 0,5-6-10,12-7-16,11-8-18,13-8-16,6-6-7,4-7 6,2-5 5,3-7 5,-2 2 4,-10 6 3,-8 7 2,-8 7 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5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85074 43860 625,'-7'-15'11,"4"5"21,2 2 22,4 2 21,-1 2 3,-2 0-20,-4 0-18,-2 1-18,-3-1-18,1 2-15,-2 0-16,-1 2-17,-1-1-1,2 0 10,1-1 10,1-1 12,1-1 0,-1 0-7,0 0-9,0 0-8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6"/>
    </inkml:context>
    <inkml:brush xml:id="br0">
      <inkml:brushProperty name="width" value="0.05811" units="cm"/>
      <inkml:brushProperty name="height" value="0.05811" units="cm"/>
      <inkml:brushProperty name="color" value="#00BFF3"/>
    </inkml:brush>
  </inkml:definitions>
  <inkml:trace contextRef="#ctx0" brushRef="#br0">85000 42630 378,'0'-15'2,"0"2"2,0 3 4,0 1 2,0 3 7,0 4 8,0 4 8,0 4 9,-1 4 2,-2 5-6,-2 5-4,-2 5-6,-1 4-4,-2 5-3,0 3-2,-1 4-3,-1 4-2,1 4 0,0 4 0,-1 4 0,1 1-1,0-1-4,2-1-3,1-1-3,-1-2-2,0-4 0,-1-4 0,-1-4-1,-1-4 0,2-3-3,1-5-3,0-3-1,2-5-2,1-1-3,0-4-1,2-3-2,0-6-4,2-8-6,0-10-5,2-7-5,4-12-1,8-9 3,7-12 4,9-10 3,4-7 3,4-5 4,3-3 4,2-3 2,1 0 4,-2 7 0,-2 6 1,-1 9 1,-4 5 2,-2 7 5,-3 8 3,-3 6 3,-4 6 2,-1 5-1,-4 5-2,-3 5 0,-2 3 3,-1 2 9,0 2 9,-2 2 10,0 2 3,2 3-1,0 4 0,1 2-2,0 3-2,-2 2-5,-2 1-5,-2 3-5,-2 2-2,-1 3 0,0 3 0,-1 3-1,-3 3 0,0 4-1,-3 4 0,-2 5-1,-1 0-1,0-1 0,0 0-2,1-1-1,-1-2-1,0 1-3,0 0-2,0 0-3,0-1-2,1 0-4,-1-1-4,0-1-4,0-3-2,2-2 3,1-3 2,0-3 2,2-3-9,0-2-18,2-1-19,0-2-18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6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87893 43628 425,'0'-23'3,"0"4"6,0 3 7,0 3 5,0 1 5,0-2 2,0 0 2,0-1 2,-1 0 1,-1 1 0,0 1 0,-1 0-1,-2 2 0,-2 3-3,-2 1-2,-2 2-2,-2 2-3,-3 2-3,-3 2-3,-3 2-2,-1 4-3,-2 5-1,-1 7 0,-1 6-1,-1 4 0,-1 2 1,-1 4 0,-1 3 0,1 1-1,4 0-4,2 0-4,3 0-3,3-2-2,5 0-2,3-3-1,4-2-1,3-2-1,2-3 0,2-3 0,2-3-1,3-2-2,4-1-4,3-1-6,5 0-5,3-3-4,3-3-3,2-3-4,4-2-3,0-3-3,-1-2-1,-3-2-1,-1-2-2,-3-1 3,-3 0 7,-3 0 6,-2 0 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2"/>
    </inkml:context>
    <inkml:brush xml:id="br0">
      <inkml:brushProperty name="width" value="0.05689" units="cm"/>
      <inkml:brushProperty name="height" value="0.05689" units="cm"/>
      <inkml:brushProperty name="color" value="#00BFF3"/>
    </inkml:brush>
  </inkml:definitions>
  <inkml:trace contextRef="#ctx0" brushRef="#br0">56138 41459 386,'8'-8'7,"-2"0"12,-1 0 14,0 0 13,0 2 0,1 2-13,3 4-12,2 3-14,1 3 3,0 5 14,-1 5 17,1 5 16,-1 4 2,-2 1-10,-3 2-11,-1 3-9,-3 0-8,-6 2-2,-4 1-2,-5 1-4,-5-1-2,-5 0-4,-5-1-2,-5-1-3,-3-2-6,-2-2-8,-2-2-8,-2-1-8,-1-4-8,3-3-5,2-4-6,2-4-6,3-4 0,5-3 5,5-2 6,5-3 6,5-4 4,3-4 3,4-4 3,4-3 2,4-3 3,4 0 2,4 1 2,3-1 3,4 2 6,1 3 13,3 3 11,2 3 13,-1 1 6,0 2 0,-1 1 0,0 0 2,-1 3-1,1 2 1,1 3-1,1 4 1,0 1-1,1 0-4,-1-1-2,1 1-3,-1 1-3,1 2-5,-1 1-4,1 3-3,-1 0-11,-2-1-14,0-1-17,0 0-15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7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89168 44377 480,'0'-14'2,"-2"0"3,0 1 4,-2 1 4,-1 1 7,-1 4 12,-3 2 10,-2 4 12,-1 3 1,1 6-8,-1 4-9,0 5-7,1 3-6,1-2-3,0 2-2,2 0-2,0-2-1,2-1-1,1-2-1,1-3-1,1 0-1,3-1-5,4 1-5,2-1-3,3 0-6,4-2-6,2-2-8,3-2-7,3-2-5,1-1-6,2 0-6,3-1-6,-2-1 2,-2 0 8,-3 0 7,-3 0 7,-2-2 3,-3 0-5,-1-3-4,-2-2-5,-2-1 2,0 0 6,-2 0 7,0 1 6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7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89463 44621 508,'-9'-15'-2,"0"4"-6,-2 3-6,0 3-5,0 1 7,-1 0 16,0 0 19,0 0 17,1 1 9,-1 2 0,0 2 0,0 2-1,0 2-2,1 2-3,0 1-3,-1 3-4,0 3-4,1 4-4,-1 3-5,0 5-5,1 1-6,1 0-5,0 0-8,2 0-6,0-1-10,0-1-14,1-3-12,-1-1-14,1-2-3,2-3 7,2-1 7,2-2 7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7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90106 44747 504,'-9'-21'51,"0"7"-3,0 5-4,-2 6-4,-1 5-2,2 6-1,1 4-2,0 5-2,3 4-2,1 1-4,2 2-5,2 3-3,1-2-2,2 0-1,0-3-1,2-1-1,1-3-5,5-3-12,4-3-9,4-2-12,0-5-5,0-2-1,-1-6-1,-1-2-1,-1-5 1,-1-2 2,0-3 3,-2-3 3,-2-2 2,-2 1 2,-4-1 3,-2 1 3,-4 1 2,-2 1 3,-4 3 2,-2 1 3,-3 2 0,-3 2 0,-3 3 0,-3 1-1,-3 1-3,1 2-7,-2 0-5,0 2-7,0 0-2,6 2 1,5 0 2,5 2 2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8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91303 42637 546,'-7'-6'6,"2"6"11,2 4 11,2 6 12,1 4 5,0 7 2,0 5 0,0 7 2,-2 3-4,-2 2-8,-3 1-7,-3 4-7,-2 1-7,0 3-4,0 4-4,1 2-4,-2 1-7,1-2-5,-2-2-8,-1-2-6,0-4-4,2-5-2,2-4-2,3-5-2,1-5-3,2-5-5,2-5-6,2-4-5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91427 44279 1000,'-6'-15'-5,"2"4"-8,4 4-8,2 2-9,3 1-2,0 0 2,0 0 4,3 0 4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9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91650 43977 565,'1'-15'71,"4"5"-9,2 2-10,4 2-9,1 2-7,1 0-5,1 0-6,1 1-4,2 0-5,2-1-2,1 0-2,2 0-2,1 0-1,-1 2 0,-1 0 0,-1 2 0,-1 0-3,-1 0-7,-1 0-5,0 0-7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39"/>
    </inkml:context>
    <inkml:brush xml:id="br0">
      <inkml:brushProperty name="width" value="0.05172" units="cm"/>
      <inkml:brushProperty name="height" value="0.05172" units="cm"/>
      <inkml:brushProperty name="color" value="#00BFF3"/>
    </inkml:brush>
  </inkml:definitions>
  <inkml:trace contextRef="#ctx0" brushRef="#br0">92628 41913 425,'0'-15'3,"0"1"6,0 1 6,0 1 6,0 4 10,0 10 13,0 8 14,0 9 14,-2 5 0,0 3-13,-3 1-13,-2 3-14,-1 2-8,0 6-4,0 5-4,1 4-4,-1 2-2,0-2-1,0-2 0,0-2-1,1 3-4,-1 6-6,1 7-8,-1 7-7,-1 4-5,-2-1-2,-2 0-3,-1 0-1,-2 0-2,0-1-1,1-1-1,-1-1 0,1-1-2,1-3-2,1-1-2,1-2-2,1-7 2,2-10 7,2-11 8,3-11 7,-1-6 1,0-1-3,-2-1-5,0 0-3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4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93446 44874 663,'7'-11'15,"-1"10"13,-1 10 12,0 10 13,-2 4 0,-1 1-9,0-1-12,-1 0-10,-3 0-6,0 2-3,-3 2-3,-2-1-2,-1 2-6,-1 1-7,-1 1-8,-1 0-8,1 0-9,3-1-7,2-3-8,4-1-8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4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94481 45443 631,'-7'-5'24,"2"6"10,3 6 9,1 6 9,2 2 0,3-1-8,4-1-7,2 0-9,2-3-7,2 0-4,0 0-7,1-2-5,1-1-3,1-2-4,1-3-3,1 0-2,0-5-1,1-2 1,-1-5 2,1-4 1,-3-1-1,-3 0-4,-4-1-3,-4 1-3,-3-1-1,-2 0 2,-2 0 2,-2 1 2,-4 1 0,-6 1-4,-5 2-1,-7 3-4,-3 1-3,-3 2-3,0 2-4,-3 2-4,1 1-1,5 0 1,5 0 1,5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5"/>
    </inkml:context>
    <inkml:brush xml:id="br0">
      <inkml:brushProperty name="width" value="0.05099" units="cm"/>
      <inkml:brushProperty name="height" value="0.05099" units="cm"/>
      <inkml:brushProperty name="color" value="#00BFF3"/>
    </inkml:brush>
  </inkml:definitions>
  <inkml:trace contextRef="#ctx0" brushRef="#br0">85047 48195 431,'-8'-7'25,"0"0"4,1 2 3,-1 1 3,1 2 3,2 5 1,2 6 1,2 4 1,0 4-1,-2 3-7,-2 3-7,-2 3-5,-1 4-5,-2 5-3,0 4-3,-1 6-3,-2 4-2,0 6-3,-4 4-2,-2 5-2,1 1-4,1-4-3,2-1-5,3-4-4,0-4-1,2-4 2,1-6 2,0-4 1,2-4 2,1-3-1,0-4 0,2-1-1,0-10-2,2-11-6,0-13-5,2-13-6,1-7 0,4 1 6,2-1 7,4 1 5,1-2 5,3-3 0,1-2 3,3-4 1,0 2 0,-3 5 2,-1 7 0,-2 5 1,1 0 0,4-7 1,6-7-1,5-5 1,4-7 0,3-4 1,3-4 1,2-4 0,1 2 1,-3 8 1,-4 8 0,-2 8 0,-4 5 3,-4 5 5,-3 3 4,-4 5 5,-3 2 3,-1 4 2,-1 2 2,-1 4 3,-1 2 0,-2 2-1,-2 2 0,-2 2 0,-2 2-1,-1 3-1,0 3-1,-1 4 0,-2 2-2,-1 5-3,0 3-3,-1 4-2,-2 3-2,0 2-1,-1 3 1,-2 1-1,1 1-1,1 0-2,0 0-1,2-1-1,0 0-3,0-2-2,0-2-2,0-1-2,1-2-5,0 2-7,2 1-7,0 1-6,1-3-4,0-4 1,0-5-1,0-5 1,1-2-3,0 1-5,2 1-5,0 1-5,1-1-1,0-3 3,0-3 3,0-2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2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53695 40581 502,'-13'-1'6,"4"-2"13,6-2 12,5-1 12,4-1 5,7 2-4,5 2-4,7 2-4,5 1-4,7 0-4,5 0-3,6 0-4,8 1-2,9 2 1,11 2 0,9 2 1,6 1-2,4 1-5,2 1-6,4 1-5,1 0-6,0 0-10,-1-2-8,1-1-10,-1 0-5,-2 0-5,-2 0-3,-2-1-4,-10 0 1,-19-2 7,-19-2 6,-18-2 6,-10-1 2,-1 2-3,-1 0-3,0 2-3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6"/>
    </inkml:context>
    <inkml:brush xml:id="br0">
      <inkml:brushProperty name="width" value="0.04774" units="cm"/>
      <inkml:brushProperty name="height" value="0.04774" units="cm"/>
      <inkml:brushProperty name="color" value="#00BFF3"/>
    </inkml:brush>
  </inkml:definitions>
  <inkml:trace contextRef="#ctx0" brushRef="#br0">88213 50032 460,'7'-23'4,"-2"1"7,-3 1 7,0 1 8,-2 1 3,0 2 0,0 3-1,0 1 0,0 1-2,0-2-2,0 0-4,0-1-1,-2 1-3,-2 1-1,-4 2-2,-2 2-1,-2 2-2,-2 1 0,0 0 0,-1 2-1,-2 0 0,-1 2 0,-3 0 0,0 2 0,-3 2 0,-2 4 1,0 4 0,0 3 0,-2 3 0,1 2 1,-1 0-1,1 1 0,0 1 1,1 3-2,2 1 1,0 3-2,2 1 0,2 1-2,4 0-1,3 2-1,2 0-1,2-1-1,3-1-1,1-2-2,1 1 1,2 1-2,0 0 0,2 2-2,2 0-1,6-1-5,4-1-4,5-1-4,4-2-4,1-1-3,3-3-5,1-1-4,2-4-2,4-3-2,3-4-2,3-4-2,-1-3 3,-6-2 6,-4-2 8,-4-2 6,-5-2 1,-1-2-5,-3-2-6,-2-1-4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6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89565 51000 525,'-36'0'49,"2"0"-7,5 0-5,3 0-7,4 0-2,3 2-1,4 0 1,2 2-1,1 1-1,2 1-4,1 3-4,0 2-3,2 2-1,1 1-1,0 3 1,2 2 0,0 0-1,2-1-1,0-2-3,2 0-1,0 0-1,2-1-1,0 1 0,2 0-1,1-2-1,3-3-3,4-3-4,2-2-3,3-3-8,3-1-12,2 0-12,5-1-12,0-3-6,2 0 2,1-3 2,1-2 1,-3-1 4,-4-2 4,-5 0 5,-4-1 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6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89868 51166 559,'-30'-7'-8,"3"2"14,3 2 16,3 2 14,2 2 6,1 2-1,0 2-2,2 2-2,3 2-2,0 5-1,2 4-1,2 3-2,0 3-3,-1 1-5,-3 0-5,-2 2-5,0 2-5,1 1-5,1 2-6,0 3-4,2-2-4,3-3-4,1-6-4,2-2-3,2-4-5,2-1-8,2-2-7,2-2-7,1-3-1,2-1 5,0-2 5,2-2 5,-1-2 4,1-2 2,0-2 3,0-2 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7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90874 51594 492,'-15'-7'6,"0"2"14,-1 2 12,1 2 14,0 3 6,2 4-2,2 4 0,3 4-2,1 2-4,2 3-7,2 1-7,2 2-7,1 1-5,0-1-4,0-1-4,0-1-3,1-2-3,2-3 1,2-2-1,2-4 1,1-2-3,1-1-5,2 0-5,0-2-7,1-2-2,1-6-2,1-4-2,1-5-2,-1-4-1,-1-1 0,-2-3-1,-2-1 0,-3-2 2,-1 1 4,-2-1 5,-2 2 4,-1-1 3,-2 4 0,0 3 2,-1 3 0,0 1-5,3 1-13,4-1-13,2 0-13,2 1-2,0 1 8,0 0 10,0 2 8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7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92054 50888 464,'8'-7'1,"-2"0"3,-1 2 1,0 1 2,-3-1 7,1 0 12,-2-2 12,0 0 13,-1 3 3,2 8-3,0 8-2,2 7-4,-1 6-4,-1 1-5,0 3-5,-1 1-6,-3 2-4,0 2-5,-3 3-4,-2 0-5,-1 2-5,-1 0-7,-1 0-6,-1 1-6,0-4-4,3-6-3,1-6-2,2-5-3,2-8-8,2-8-16,2-10-15,2-8-16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7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92150 51451 551,'21'-56'-6,"-3"14"2,-4 14 1,-4 13 2,-2 8 10,1-1 17,1 0 20,1 1 17,1-1 5,1 2-10,2 1-9,0 0-11,0 2-7,-1 0-5,-1 2-5,0 1-6,-1-1-6,1-1-5,0 0-7,3-1-7,-1-1-14,-1 0-25,-1 0-24,0 0-24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7"/>
    </inkml:context>
    <inkml:brush xml:id="br0">
      <inkml:brushProperty name="width" value="0.05734" units="cm"/>
      <inkml:brushProperty name="height" value="0.05734" units="cm"/>
      <inkml:brushProperty name="color" value="#00BFF3"/>
    </inkml:brush>
  </inkml:definitions>
  <inkml:trace contextRef="#ctx0" brushRef="#br0">93051 50122 383,'0'-63'48,"0"14"-5,0 16-4,0 14-6,-1 11 3,-1 8 10,0 8 11,-1 7 11,-2 8-2,-2 5-13,-2 6-13,-2 7-12,-1 6-9,0 8-5,-2 7-4,-2 9-5,1 4-3,1 2 1,1 3 0,1 0 0,1-1-7,2-5-16,3-7-16,1-5-15,0-6-9,0-4 1,-1-6 1,-1-4 1,-1-6 0,2-8 3,0-6 1,2-6 2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8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94800 51331 460,'8'-13'27,"2"3"-4,0 4-7,1 4-4,3 2 0,5 2 9,5 0 9,5 2 7,0 1 2,-3 3-4,-5 4-4,-4 2-5,-3 2-4,-2 1-2,-4 1-4,-2 1-2,-4 2-4,-3 1-2,-2 3-4,-3 1-2,-5 1-4,-4 0 0,-4 0-3,-6 1-2,-1-2 0,1-3 0,3-3-1,1-3 1,2-3 2,1-1 3,1-2 3,1-2 4,6-2 4,14-2 7,12-3 6,13 0 7,7-4-1,0 0-5,2-3-6,1-2-7,-3 0-3,-1 0 0,-3 2 0,-3 1-1,-3 0-7,0 2-12,0 0-12,-2 2-13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49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89348 45916 550,'-33'-1'1,"-3"0"4,-3-2 2,-2 0 3,1 0 5,7 2 7,7 2 5,7 2 7,11 1 5,14 0 4,15-1 3,15 2 4,11-3-3,8-1-9,8-2-10,8-1-9,5-3-8,6 2-4,5-1-7,4 0-4,2 0-4,0 2-3,-2 0-3,0 2-2,-1 1-3,-2 2-1,0 2-1,-1 2-2,-1 2 0,0 1 2,1 2 0,-1 3 3,0 0-3,-3-1-5,1-1-4,-1 0-4,-4-2-2,-7-2 4,-7 1 3,-7-2 4,-8-1 2,-11 0 3,-12-2 0,-9 0 3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0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97127 45336 458,'-25'-9'29,"16"0"18,14-2 19,16 1 18,6-1 1,1 3-17,-1 1-18,0 2-18,1 2-10,-1 2-3,0 2-2,1 2-2,-2 1-7,0 2-14,-1 0-11,-1 2-13,-1 0-8,1 0-2,-1 3-3,1 0-3,-2 1-1,-3 1 2,-3 1 2,-3 2 2,-3-3 3,-2 0 8,-4-2 7,-2-2 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4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48128 36945 454,'2'-13'32,"4"4"4,3 6 2,5 5 3,0 2-1,-3 3-7,-3 2-6,-2 2-6,-2 2-5,0 5-1,0 3-2,0 5-1,-2 2-2,-4 1-1,-4 0 0,-4 2-2,-3 2 0,-1 2-1,-3 4-2,-1 3 0,-2 0-2,0 0-2,1-2-2,-1 0-2,2-3-1,1-6 0,2-4-2,3-5 1,2-9-2,6-12-1,4-14 0,6-11-2,4-10-1,5-3-2,5-4-2,5-4-1,3 0 1,1 2 2,1 4 4,1 2 2,-2 5 2,-2 5 0,-3 7 1,-3 5-1,-3 5 5,-2 3 8,-4 2 7,-3 4 8,-2 4 3,-2 6-1,-3 5-1,0 7-1,-4 3-2,0 3-2,-3 1-1,-2 2-2,-1 1-2,0-1-2,1-2-1,-1 1-1,0-4-1,0-2 1,0-3 0,1-2 1,3-10-6,9-15-14,9-13-15,10-16-12,4-7-7,2 0 2,2 0 3,3 0 1,-2 3 5,-4 7 5,-3 7 5,-5 8 7,-3 4 8,-3 4 15,-2 4 13,-4 4 14,-2 5 5,-2 4-4,-3 5-5,0 5-3,-3 3-2,-1 1 1,0 1 1,-1 1 2,-1 1-2,0 1-2,0 1-3,0 1-4,1 0-4,0-1-6,2-1-7,0-1-7,1-1-8,-2-2-10,0 0-10,-1 0-11,-1-3-9,0-1-10,0-3-9,0-1-9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96702 46746 556,'-34'-7'0,"7"1"0,10 1 0,9 1 0,5 0 6,2 0 12,2 0 12,2 0 12,5 0 5,8 2-1,7 0-3,9 2-1,4 1-3,4 2-3,1 2-3,5 2-3,0 1-8,-4 1-12,-2 1-14,-3 1-12,-3 0-6,-2-1 2,-2 0 1,-2-2 1,-2-1-2,-3-1-4,-3-1-4,-2 0-6,-4-1-4,-1 0-7,-2 0-6,-2 0-7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0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99400 46621 475,'1'-15'6,"4"1"9,2 1 10,4 1 11,2 0 2,3 0-6,3 0-5,3 1-7,4-1-1,5 3 4,5 0 4,4 0 4,4 2-1,2 1-2,2 0-3,2 2-3,3 0-4,2 2-2,3 0-3,4 2-3,0 0-1,-1 2-1,-1 0 0,0 2 0,-3 1 0,2 1-2,0 3 1,0 2-1,-1 0-3,-1-1-2,-1-1-5,0 0-3,-2-1-3,-1 1-5,0 2-3,-1 0-4,-4 1-2,-5-1-1,-4 0-2,-5 1-1,-5-1-1,-5-2 0,-5-3 0,-5-1 0,-3-2-4,-2-4-6,-2-2-8,-2-3-7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1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102353 42844 424,'14'-22'0,"-3"5"0,-3 3 0,-2 4 0,0 3 4,6 1 8,4 0 9,5 2 8,1 0 3,-3 2-1,-3 0-3,-2 2-1,-4 1 0,2 4 1,0 2 1,0 4 2,0 2-1,1 5-2,1 3-2,2 5-3,-2 2-1,-1 2-3,-2 3-3,-2 1-1,-3 3-3,-3 2 0,-2 4-1,-4 3-1,-2-1-1,-5 0 0,-4-4-2,-4-1 0,-4-1-3,-5-2-2,-5 0-4,-3-1-3,-6-3-3,-1-2-1,-2-3-2,-2-3-2,0-3-1,4-4 0,2-5 1,3-3 0,5-3-1,3-2-3,3-3-2,5 0-3,2-4 0,2-2-1,2-4 1,3-2 1,1-4 0,2-5 1,2-5-1,3-5 2,1-4 0,3-1 1,4-2 1,2-2 1,3 1 2,4 4 4,2 3 3,3 5 4,1 2 3,-3 5 3,-1 2 4,-2 3 3,-1 2 4,0 2 4,-1 3 6,1 1 4,0 2 2,0 4 1,3 2 0,0 4 1,2 2-2,1 3 0,3 3-3,1 4-1,2 0-2,1 2-4,1 0-4,1 3-3,1-1-1,1 3-2,1 0 0,1 1 0,0-1-5,-2-2-7,-1-1-9,1-2-9,-4-2-8,-3 1-9,-5-1-9,-3 1-10,-4 0-4,-2 1 1,-4 1 0,-2 1 1,-4-2 4,0-3 8,-3-4 9,-2-4 7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1"/>
    </inkml:context>
    <inkml:brush xml:id="br0">
      <inkml:brushProperty name="width" value="0.05336" units="cm"/>
      <inkml:brushProperty name="height" value="0.05336" units="cm"/>
      <inkml:brushProperty name="color" value="#00BFF3"/>
    </inkml:brush>
  </inkml:definitions>
  <inkml:trace contextRef="#ctx0" brushRef="#br0">99555 48200 412,'-13'2'9,"8"4"18,7 4 17,6 3 19,2 4 5,-2 3-7,-4 4-6,-2 2-8,-3 4-5,-1 8-7,0 6-4,-1 8-7,-3 3-4,-2 3-4,-3 2-4,-2 1-4,-4 1-3,0 0 1,-1-2 1,-1-1-1,2-2-4,4-2-12,3-5-11,4-1-11,2-5-8,2-6-4,0-6-4,2-5-4,1-6-2,2-5 1,2-5 2,2-4 1,1-4 3,-1-2 6,1-2 6,-1-2 5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1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100350 49720 507,'1'-14'1,"2"2"4,2 4 3,2 4 3,1 0 1,-1 2-1,1 0 0,0 2-2,1-1 7,3 0 11,4-2 12,2 0 13,3 0 3,2 2-5,4 2-4,3 2-6,2 1-5,1 0-7,1 0-9,0 0-6,1-1-8,-3 1-9,-2-1-7,-2 2-8,-3-1-9,-3 1-11,-4 2-11,-5 0-10,-2-1-3,0 1 6,-2-2 7,0 0 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2"/>
    </inkml:context>
    <inkml:brush xml:id="br0">
      <inkml:brushProperty name="width" value="0.05985" units="cm"/>
      <inkml:brushProperty name="height" value="0.05985" units="cm"/>
      <inkml:brushProperty name="color" value="#00BFF3"/>
    </inkml:brush>
  </inkml:definitions>
  <inkml:trace contextRef="#ctx0" brushRef="#br0">103072 48218 367,'10'-22'3,"5"3"4,5 3 6,5 2 4,0 3 6,-2 3 5,-3 1 5,-2 2 5,-3 2 1,1 2-5,0 2-5,-1 2-6,0 2-1,-3 4 3,-1 2 1,-2 3 3,-2 3-1,0 3-1,-2 3-2,0 3-2,-4 4-2,-4 3-1,-6 4-1,-4 4-3,-4 1 0,-3 2-3,-3-1-1,-3 0-2,-2-1-2,1 0-4,0-1-2,0-1-4,0-3-2,1-4 0,1-4-2,1-3-1,2-5-1,1-2-3,3-3-3,1-3-2,1-3-4,1-2-3,-1-4-5,0-2-3,1-3-2,1-2 2,1-2 2,0-2 1,2-3 1,-1-5 3,0-5 1,0-5 2,1-4 2,3-4 2,1-4 1,2-4 2,2-2 2,2 1 0,2 2 1,2 0 1,1 3 2,2 5 3,0 5 3,2 6 5,-1 3 1,1 4 0,0 4 1,0 5-1,0 0 7,2 2 9,0-1 12,1 0 10,2 2 3,3 6-4,3 4-5,4 5-3,0 5-3,1 4-3,-1 3-1,1 4-2,-1 4-3,1 3-3,-1 3-3,1 2-2,1 2-5,1 1-6,5-2-5,3 2-6,2-2-8,1-3-10,0-1-11,2-2-10,-2-3-5,-5-7 2,-5-5 1,-5-6 1,-4-5 2,-3 1 0,-3-2 0,-2 0 1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5"/>
    </inkml:context>
    <inkml:brush xml:id="br0">
      <inkml:brushProperty name="width" value="0.04924" units="cm"/>
      <inkml:brushProperty name="height" value="0.04924" units="cm"/>
      <inkml:brushProperty name="color" value="#00BFF3"/>
    </inkml:brush>
  </inkml:definitions>
  <inkml:trace contextRef="#ctx0" brushRef="#br0">42173 56390 446,'-14'-5'11,"4"8"23,4 6 21,4 7 22,2 9 5,-2 9-15,0 10-14,-1 10-14,-2 9-9,-2 7-6,-2 8-5,-2 9-6,1 1-2,0 1-1,0-2 1,2 0 1,0 2-6,0 6-12,1 6-10,-1 6-11,2-2-3,4-9 4,4-8 4,4-10 5,3-6-3,1-3-10,3-4-10,2-5-10,-1-6-2,-4-10 4,-2-10 6,-2-9 6,-2-6 2,2-3 3,0-1 2,1-2 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5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41907 55744 489,'-28'-45'3,"7"2"4,6 4 6,8 2 4,4 5 6,2 7 6,2 7 6,2 7 7,3 3 0,2 2-2,3 1-4,3 0-3,4 3-4,5 4-4,5 4-3,5 4-5,3 3-1,1 3-2,-1 3 0,3 3 0,-1 2-2,-1 1-2,-3 1-3,-2 1-2,-3 0-2,-3 1-1,-5-1-1,-3 1-3,-4-1 0,-4 2 0,-5 0-1,-2 2-1,-7 4 0,-6 5 1,-7 6 0,-7 6 1,-7 3-2,-5 3-6,-6 2-3,-6 2-6,-3-3-6,0-6-9,1-5-8,-1-6-8,3-5-2,6-5 2,6-5 4,6-5 3,4-4 3,6-3 4,5-3 4,5-2 4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6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44393 58437 520,'-1'-15'5,"-1"2"11,0 2 10,-1 3 11,-1 3 8,2 8 4,0 6 5,2 7 3,0 5-2,0 1-10,0 3-11,0 1-11,-2 3-7,-2 3-5,-3 2-5,-3 4-5,-1 1-7,0 1-7,3 2-7,0 1-7,1-2-7,2-4-4,2-4-4,2-3-5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6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44550 58927 648,'8'-8'26,"2"2"13,0 1 13,1 1 13,2 0-1,4 0-16,1 0-15,4 0-15,1 1-12,-1 0-7,-1 2-8,-1 0-7,-1 1-7,-3 0-5,-2 0-6,-1 0-5,-2-2-4,-2-3-3,-2-4-4,-2-5-4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4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50400 37962 612,'9'-21'55,"3"5"0,4 5 0,2 5 0,3 2-5,2 2-9,4 0-10,3 2-10,1 1-7,-2 2-6,0 2-5,-1 1-7,-2 2-1,-1-2 2,-3-1 3,-1 0 2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6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45214 58343 518,'0'-22'0,"0"1"0,0 2 0,0 3 0,0 0 2,0 2 1,0 1 3,0 1 2,-1 5 9,-4 10 16,-2 10 15,-2 9 17,-3 6 2,2 1-7,1 1-10,0 0-8,2 2-9,-1 4-8,0 3-10,0 3-7,0-1-10,0-4-8,1-3-9,-1-5-7,3-7-10,8-8-7,6-9-7,7-8-9,6-7 2,3-5 12,4-5 11,4-4 11,1-2 10,-2 2 9,-1 4 8,-3 3 8,-2 4 8,-5 3 8,-3 4 7,-5 4 9,-3 4 1,-1 4-3,-2 4-3,-2 3-4,-2 4-5,0 2-4,-2 1-5,0 3-5,-1 0-6,0-1-6,0-2-5,0 0-7,0-1-3,0-1-4,0-1-1,0 0-4,1-3 0,4-1 0,2-2 1,3-2 0,1-3-8,0-3-15,-2-2-16,0-4-17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7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48342 58273 578,'-3'-34'37,"8"7"6,9 7 6,10 9 6,6 4 0,6 1-8,5 0-7,8 2-7,-1 0-7,-6 2-7,-6 0-7,-6 2-6,-5 2-11,-1 4-11,-4 4-13,-3 3-12,-4 2-8,-5 3-1,-4 0-1,-6 1-2,-2-1 2,-2-2 5,0-1 6,-1-2 5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7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48254 59160 575,'-16'0'2,"2"0"2,1 0 2,1 0 4,3-1 9,6-1 19,6 0 17,6-1 18,6-2 2,7 0-17,7-1-14,7-1-17,6 0-14,8 0-13,6 2-13,7 1-14,1-1-5,-3 2 3,-5 0 3,-3-1 3,-7 0-6,-10 0-12,-9 0-14,-10 0-12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7"/>
    </inkml:context>
    <inkml:brush xml:id="br0">
      <inkml:brushProperty name="width" value="0.05752" units="cm"/>
      <inkml:brushProperty name="height" value="0.05752" units="cm"/>
      <inkml:brushProperty name="color" value="#00BFF3"/>
    </inkml:brush>
  </inkml:definitions>
  <inkml:trace contextRef="#ctx0" brushRef="#br0">51836 56278 382,'-8'-22'1,"2"3"4,0 3 2,2 3 4,0 5 10,1 8 21,-1 8 19,0 7 20,1 8 3,0 7-14,2 7-14,0 7-13,1 8-9,-2 13-6,0 11-5,-1 13-6,-2 7-3,-2 5-5,-2 5-2,-2 6-4,1 1-3,1 0-1,2 0-3,3 1-2,1-7-9,3-10-16,4-13-17,2-12-16,2-9-5,0-6 4,-1-8 4,1-6 4,-1-8 5,-1-8 4,0-7 5,-1-8 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7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52000 56204 447,'9'-71'63,"3"18"-10,4 17-11,2 16-9,3 9-3,3 4 1,3 2 2,3 4 1,1 3 1,-3 4-4,1 4-3,0 3-3,-3 4-2,-2 3-4,-1 3-4,-2 4-2,-3 1-3,-3 4 0,-3 3-2,-2 3-1,-4 2-2,-3 2-2,-2 2-2,-4 2-1,-3 0-5,-7 3-4,-6 0-6,-5 2-5,-5-2-5,-1-4-3,-3-4-3,-1-4-5,2-5 0,2-5 2,5-7 3,3-5 1,4-5-3,1-4-7,2-4-9,3-4-8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8"/>
    </inkml:context>
    <inkml:brush xml:id="br0">
      <inkml:brushProperty name="width" value="0.05118" units="cm"/>
      <inkml:brushProperty name="height" value="0.05118" units="cm"/>
      <inkml:brushProperty name="color" value="#00BFF3"/>
    </inkml:brush>
  </inkml:definitions>
  <inkml:trace contextRef="#ctx0" brushRef="#br0">53467 57087 429,'6'-6'71,"-2"6"-5,-4 4-3,-2 6-4,-3 3-7,-2 5-9,-2 3-9,-1 5-10,-2 1-6,2-1-2,1-1-3,0-1-2,5-2-7,6-3-13,8-4-12,6-1-13,5-6-4,3-5 4,3-6 3,3-5 4,0-4 1,-3 2 0,0 2-1,-3-1 0,-2 2 2,-4 1 4,-5 0 4,-3 2 4,-5 1 5,-4 4 4,-6 2 4,-4 4 6,-5 2 3,-3 5 5,-5 3 5,-3 4 4,-3 3 1,0 1-1,-2 1-1,-1 1-2,1 0-1,3-3-3,4-1-1,2-3-2,5-2-5,8-3-4,8-2-7,8-4-5,4-2-2,1-2 0,1-2 2,2-2-1,-2 0 4,-1 2 6,-2 2 5,-2 1 6,-5 4 3,-6 2 2,-8 3 0,-6 3 2,-4 2-1,-3 1-2,-1 1-2,-3 2-3,1-2-4,1-1-4,3 0-7,1 0-4,2-3-5,3-3-5,1-3-4,3-2-6,4-4-3,10-3-4,8-2-4,9-4-4,5-1 2,-1-2 6,1 0 7,-1-1 6,1 0 7,-1 2 7,1 2 7,-1 2 6,-1 3 8,-1 4 6,-3 4 7,-1 4 6,-1 1 3,0 1 0,-1 0 0,1-1 0,-1 0-1,-2-1-2,0 0-1,0-2-2,-2-3 0,-1-6 3,0-6 3,-2-6 2,0-6-7,0-5-16,0-7-18,-1-5-15,1-2-8,0 1 2,0 3 3,0 2 1,0 3 3,3 1 2,2 4 2,2 3 2,0 3 4,1 3 4,0 3 5,-1 2 4,0 2 2,-1 0-2,0 0-2,-2 1-2,0 0-1,0 3 3,-1 4 1,1 2 1,-2 3-1,-2 0-5,-4 1-5,-2 2-5,-5 0-6,-2 1-7,-5 1-6,-4 2-7,-3-1-1,-1 0 3,-3 1 4,-1-1 3,0 0 0,5-3-4,3-1-4,4-2-5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8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53974 59343 624,'-14'-8'0,"2"2"0,1 1 0,2 0 0,0 1 5,-1-2 10,-3 0 11,-2 0 11,2-2 4,3 0 1,4 0-1,4 1 1,4 0-4,4 2-5,4 2-7,3 2-5,5 1-12,4 0-18,3 0-17,3 0-18,1 0-11,-7 2-3,-5 0-5,-6 2-3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2:59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58487 57970 399,'-7'-11'66,"4"8"-4,3 9-4,2 10-4,0 5-6,-2 2-5,-3 4-6,-4 3-5,-2 3-6,-3 3-4,-4 3-4,-1 2-4,-3 1-2,-3-1-1,-1 0 0,-3-1-1,2-4-3,3-4-7,4-5-7,5-5-7,3-6-5,6-8-4,4-8-4,6-8-4,6-7 0,9-7 2,9-7 2,9-7 3,5-4 4,1 0 2,3-2 4,2 0 4,-3 4 2,-8 8 4,-7 9 2,-9 9 3,-5 6 9,-2 6 13,-4 4 14,-3 6 14,-3 3 3,-4 5-7,-4 3-7,-4 5-7,-1 0-6,2 0-5,2-1-5,3-1-4,1-1-10,5-1-14,4-1-13,4-1-13,3-4-8,5-9 0,4-7-1,2-7 0,2-6 3,-3-2 9,-3-2 8,-3-1 8,-3-1-1,-1 2-11,-2 3-12,-2 1-12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0"/>
    </inkml:context>
    <inkml:brush xml:id="br0">
      <inkml:brushProperty name="width" value="0.06006" units="cm"/>
      <inkml:brushProperty name="height" value="0.06006" units="cm"/>
      <inkml:brushProperty name="color" value="#00BFF3"/>
    </inkml:brush>
  </inkml:definitions>
  <inkml:trace contextRef="#ctx0" brushRef="#br0">60005 56925 366,'0'-14'0,"0"1"0,0 2 0,0 2 0,-2 2 3,-1 1 5,-2 0 6,-1 2 5,-3 0 5,0 2 4,-1 0 4,-1 2 4,-1 1 1,0 4 1,0 2-2,1 4 0,-1 3-3,2 5-3,1 5-3,0 5-4,3 0-3,0-2-3,4-3-3,1-2-2,4-6-7,7-3-12,7-6-12,8-4-11,1-8-6,-2-8-3,-1-9-1,-2-9-1,-3-3 1,-3 1 4,-3 3 4,-2 2 5,-4 2 5,-1 5 4,-2 3 6,-2 5 5,-3 2 8,-6 4 9,-4 2 9,-5 4 10,-2 2 4,1 4-1,0 2-1,2 4-1,2 1-3,3 1-2,3 1-4,2 1-3,4 0-3,4-2-5,4-3-4,4-1-4,3-2-2,5-2 1,4-2 1,3-2 1,3-2-4,-1 0-6,0-2-8,1 0-7,-3-1-5,-3 0-1,-4 0-1,-5 1-2,-5 1 12,-10 7 22,-8 6 24,-9 6 23,-6 6 7,-3 6-8,-3 8-8,-3 7-8,-2 5-5,-2 4-3,-2 3-2,-2 4-3,-3 6-3,-3 5-4,-2 7-5,-2 5-3,-1 3-3,4 0 1,4 1 0,3-1 2,5-4-7,4-9-10,3-6-11,5-8-12,3-8-8,3-6-4,3-8-4,3-6-5,2-5-3,4-5-2,2-3-3,4-4-3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0"/>
    </inkml:context>
    <inkml:brush xml:id="br0">
      <inkml:brushProperty name="width" value="0.04709" units="cm"/>
      <inkml:brushProperty name="height" value="0.04709" units="cm"/>
      <inkml:brushProperty name="color" value="#00BFF3"/>
    </inkml:brush>
  </inkml:definitions>
  <inkml:trace contextRef="#ctx0" brushRef="#br0">61516 59696 467,'-7'-6'76,"2"4"-9,2 4-9,2 4-10,2 3-7,2 5-6,2 4-6,2 3-5,1 1-2,1-2 0,2-1 1,-1-2 1,2-3-3,0-1-6,-1-2-5,1-2-7,0-3-2,0-3 0,-1-2 2,0-4 2,0-2-2,-2-3-1,-2-4-3,-2-2-2,-2-2-3,-1-1-3,0-1-3,-1-1-4,-2-1-4,-1 2-3,0-2-3,-1 0-4,-3 2-5,-4 3-4,-4 3-6,-2 3-4,-3 1-3,4 2 3,3 0 0,3 2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7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14000 2944 562,'10'-37'14,"5"4"1,5 3 3,5 5 2,5 0 0,5-1-1,4-2 0,6-2-2,0 0-2,-6 7-3,-4 4-3,-5 4-3,-4 5-1,-3 3 2,-3 2 1,-3 4 1,-3 1 3,-1 0 1,-2 0 2,-2 0 3,-1 1-1,0 2 0,-1 2-2,1 2 0,0 1-2,2 1-2,0 1-1,1 2-1,0 0-2,0 3-1,-2 2 0,-1 1-2,0 4-1,-2 5-2,-1 5-2,0 5-2,-2 2 1,-2 0 0,-2 0 1,-2 0 1,-1-2 0,0-4 1,0-3 0,0-5 0,-1-3 0,-2-3-1,-1-3-1,-3-2-1,-2-4-3,0-1-2,-1-2-3,-1-2-4,-2-1-1,-3 0-3,-3 0-1,-3 0-2,-1-2-1,1-3-2,1-2-1,1-3-2,2-4 3,3-2 6,3-3 5,3-3 7,3-2 3,2-1-1,4-1 1,2-1-1,4-1 3,4-1 4,4-1 5,4-1 4,2 1 4,1 3 1,1 3 2,1 3 3,-1 3-2,-3 1-3,-2 2-3,-4 2-4,-2 4-6,-1 6-9,0 6-9,-2 6-9,-2 5-4,-6 5 1,-4 5 0,-5 5 1,-3 1 2,-2-2 3,0-2 2,0-1 2,-1-4 5,2-3 5,2-5 5,3-3 5,1-3 6,0-1 4,2 0 4,1-2 4,2-3 0,4-6-6,4-6-4,4-6-7,4-6-5,5-8-8,5-9-6,5-7-8,1-4-5,-5 0-1,-3 1-2,-5-1-1,-2 3 0,-2 7 6,-2 7 4,-2 8 5,-3 3 5,-2 4 4,-4 3 6,-2 3 4,-2 3 13,0 4 18,0 4 20,1 4 19,0 4 4,2 3-12,2 5-11,2 3-12,1 3-8,0 1-5,0 1-3,0 1-4,-1 0-7,0 1-7,-2-1-9,0 1-7,-1-1-6,0 2-3,0 1-2,1 1-4,-2 0-6,-2-2-8,-2 0-10,-2-1-8,-1-3-3,1-5 5,-1-5 5,0-4 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5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52388 36950 444,'28'30'67,"-7"-2"-7,-7-1-9,-6-3-7,-6 1-8,-2 3-6,-4 3-6,-2 3-8,-4 1-3,-6 0-3,-4 0-1,-4 0-2,-3 0-1,1-1-1,1-1 0,1-2 0,2-2-1,3-7-4,3-5-4,3-6-2,5-9-6,10-10-7,8-11-7,9-11-8,7-6-3,5-3 3,4-1 3,6-2 2,-1 3 6,-4 6 6,-5 7 8,-5 7 6,-4 5 8,-3 5 7,-3 3 8,-3 4 7,-3 3 4,-2 4 0,-4 2 1,-2 3 0,-2 4-1,0 6-3,0 3-2,0 6-2,-2 3-2,-2 1-2,-4 1-1,-2 0-2,-2-1-1,1-3-4,-1-5-3,0-3-2,5-10-11,8-13-17,10-13-17,8-14-17,6-9-4,2-1 8,4-2 9,3-2 8,-1 2 8,-5 8 7,-5 6 8,-5 7 7,-4 4 4,-1 4-2,-2 3 1,-2 3-2,-2 2 6,-1 4 9,0 2 11,-2 4 10,0 2 5,0 5 2,0 4 0,0 3 2,-1 4-3,0 1-5,-2 2-5,0 3-6,-3-1-4,0 0-7,-3-1-4,-2-1-7,0-2-2,0-1-2,2-3-2,1-1-1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0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65550 58181 522,'58'-13'116,"-10"3"-22,-10 4-23,-10 4-22,-1 2-12,7 0-3,7 0-4,5 0-3,2 1-9,-6 4-17,-5 2-14,-7 4-16,-5 0-11,-7 1-6,-5-1-5,-6 1-5,-4-2-3,-1 1 4,0-2 1,-1 0 3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1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65300 59063 547,'-22'0'5,"4"0"7,5 0 9,3 0 9,4-2 6,6 0 4,4-3 4,6-1 4,7-1 1,13 2-5,11 3-4,12 1-4,6 1-8,4 0-13,3 0-11,4 0-11,-2 0-13,-3 0-11,-6 0-12,-1 0-11,-9-1-7,-8 0 1,-11-2-1,-9 0-1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1"/>
    </inkml:context>
    <inkml:brush xml:id="br0">
      <inkml:brushProperty name="width" value="0.06366" units="cm"/>
      <inkml:brushProperty name="height" value="0.06366" units="cm"/>
      <inkml:brushProperty name="color" value="#00BFF3"/>
    </inkml:brush>
  </inkml:definitions>
  <inkml:trace contextRef="#ctx0" brushRef="#br0">69777 56434 345,'-22'-28'0,"6"7"0,5 6 0,5 8 0,2 3 2,2-2 2,0 0 3,2-1 3,0 2 14,0 8 26,0 6 26,0 7 25,-1 9 2,0 11-20,-2 10-20,0 12-21,-3 9-13,-4 9-7,-3 8-6,-4 9-6,-2 4-4,3-2-2,1-2-2,2-2-2,2-2-4,3 0-9,1-1-9,2-2-7,2-4-7,2-6-7,2-7-7,2-7-5,0-8 0,0-10 11,-2-10 11,0-9 9,-1-6 0,0-3-9,0-1-11,0-2-9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1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69800 56125 503,'0'-21'0,"2"5"0,0 5 0,2 4 0,2 2 5,5-3 11,5-4 9,6-2 11,2 1 4,2 3-3,2 4-1,3 4-2,0 4-2,-2 4-1,0 4-1,0 3 0,-5 4-3,-2 3-2,-5 3-4,-3 3-3,-4 4-2,-4 3-3,-4 4-3,-4 4-1,-6 4-4,-6 4-4,-7 4-5,-7 3-4,-3 2-8,-2-3-11,-1-1-11,0-2-10,2-6-3,6-10 6,8-9 7,8-10 7,2-7 0,1 1-6,-1-2-6,0 0-5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2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71311 58659 481,'-14'15'103,"3"1"-18,2-1-20,4 1-18,2 0-11,0 3-2,2 1-1,0 3-3,2 0-4,0-1-4,2-2-6,0 0-5,2-2-4,2-4-3,1-4-5,3-5-2,2-2-4,2-4-3,1-2-3,3-3-4,0-4 0,2-4 1,1-4 1,1-3 1,-1-3-2,-4-2-5,-5-3-4,-3-1-6,-5 0 0,-4 5 3,-6 4 4,-4 4 4,-6 2 2,-7 4 0,-7 3 1,-7 3 0,0 2 2,5 3 2,4 4 2,5 2 2,3 2-3,2 0-7,3 0-8,1 0-8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2"/>
    </inkml:context>
    <inkml:brush xml:id="br0">
      <inkml:brushProperty name="width" value="0.05251" units="cm"/>
      <inkml:brushProperty name="height" value="0.05251" units="cm"/>
      <inkml:brushProperty name="color" value="#00BFF3"/>
    </inkml:brush>
  </inkml:definitions>
  <inkml:trace contextRef="#ctx0" brushRef="#br0">73970 58170 418,'-11'-7'7,"8"1"11,9 1 13,10 1 12,9 0 6,14 2 0,13 0 0,12 2 1,8-1-4,3-1-6,3 0-8,3-1-6,6-2-5,9-2-3,11-2-1,9-1-4,5 0 1,-1 1 0,-1 2 1,0 2 1,-3 3-4,-1 4-10,-3 4-10,-1 4-10,-7 1-7,-7 0-6,-9 1-6,-9 0-6,-9-1-1,-7-1 3,-8-1 2,-8-1 3,-8-1 2,-8-2 0,-7-3 1,-8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2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77849 53671 454,'1'-21'2,"0"5"3,2 4 3,0 6 4,3 3 5,1 2 8,4 2 8,3 2 7,1 4 4,0 6 0,-2 5 0,-1 7 0,-1 4-4,-2 4-5,-2 4-5,-2 5-6,-4 2-3,-6 4-3,-6 2-2,-6 4-2,-5-2-2,-7-2-4,-4-2-3,-7-4-3,-4-2-1,-1-1-1,0-3 1,-1-2 0,0-4-6,5-5-9,5-7-9,3-5-10,4-5-6,5-4 1,5-4 0,5-4 0,3-6 2,2-6 3,2-7 5,2-7 4,4-7 1,6-8-1,6-8-2,6-8-1,1-1 3,1 5 8,-2 4 8,-1 7 7,-1 4 5,-1 7 1,-1 7 1,0 7 1,-2 6 1,1 5-2,-1 4 0,1 6-1,1 5 10,3 7 19,3 7 19,4 7 21,1 5 2,2 3-12,3 2-13,1 3-13,3 1-14,1 0-14,2-1-15,1-1-14,1-3-9,-3-2-3,-3-3-3,-3-3-2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76642 58294 384,'-21'-18'15,"6"10"29,6 11 30,7 12 29,2 6 5,1 5-21,2 3-20,0 5-21,0 1-15,-4 1-9,-2 2-8,-3 0-9,-2 2-7,1 1-2,-1 0-4,0 2-3,1-1-6,0-3-11,2-1-11,1-1-10,0-5-4,0-6 0,0-5 1,0-6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3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76900 59393 484,'9'-8'65,"1"0"-12,3 0-14,2 0-13,3 1-2,5 1 11,5 1 11,5 1 10,2 0-1,0 0-12,0 0-11,0 0-13,-1 0-7,-2 1-5,-1-1-3,-3 0-6,-2 0-11,-5 2-19,-3 0-20,-4 2-19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3"/>
    </inkml:context>
    <inkml:brush xml:id="br0">
      <inkml:brushProperty name="width" value="0.05615" units="cm"/>
      <inkml:brushProperty name="height" value="0.05615" units="cm"/>
      <inkml:brushProperty name="color" value="#00BFF3"/>
    </inkml:brush>
  </inkml:definitions>
  <inkml:trace contextRef="#ctx0" brushRef="#br0">78039 58943 391,'-15'-8'6,"2"2"11,4 1 11,0 1 11,1 1 9,2 3 7,1 4 7,1 2 7,1 4-1,3 4-10,4 3-9,2 5-10,1 2-8,-2 3-10,-2 1-7,-2 3-9,-1 1-11,0 1-10,0 3-12,0 2-12,0-1-6,0-3-3,0-5-2,0-3-2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5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54941 37150 405,'7'17'126,"-1"1"-28,0 3-26,-2 1-26,-2 3-17,-6 5-5,-4 3-6,-5 4-5,-5 3-5,-3 2-3,-5 2-4,-3 2-2,-4 0-2,-1-2 1,-2-2 0,-2-2 1,0-4-5,2-6-11,1-5-11,3-6-10,2-6-5,3-3 0,3-4 0,3-4 0,3-6 2,1-8 2,2-7 3,3-9 1,1-4 6,2-2 6,2-3 7,3 0 8,1-1 5,3 5 5,4 4 6,2 4 4,2 3 7,0 6 10,0 5 9,0 5 10,0 2 4,3 2-3,2 0-1,2 2-3,1 2-4,3 4-3,1 4-5,3 3-4,2 3-2,2 1-2,4 2 1,3 0-1,0 1-3,-1 2-5,-3 3-4,-1 1-6,-3 2-6,-2-1-8,-1 0-8,-3 1-9,-2-2-9,-2-1-10,-4-3-9,-3-1-11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3:04"/>
    </inkml:context>
    <inkml:brush xml:id="br0">
      <inkml:brushProperty name="width" value="0.05314" units="cm"/>
      <inkml:brushProperty name="height" value="0.05314" units="cm"/>
      <inkml:brushProperty name="color" value="#00BFF3"/>
    </inkml:brush>
  </inkml:definitions>
  <inkml:trace contextRef="#ctx0" brushRef="#br0">79285 58695 413,'14'-13'78,"-1"4"-9,-2 6-8,-2 5-8,-1 3-8,2 5-5,0 4-5,1 4-6,-1 2-4,-2 1-4,-4 1-2,-2 1-4,-4 1-1,-2 0 1,-4 2 1,-2 1 0,-4 0-1,-5 0-4,-5 1-4,-5-1-4,-4 1-6,-2-1-6,-3 0-7,-4 1-6,0-3-4,4-4-2,2-3-2,3-5-1,3-3-1,1-4-1,3-4 0,1-4-1,4-5 0,3-4 2,4-5 1,5-4 0,2-4 4,2-1 4,2-1 4,2-1 5,3 1 4,4 1 4,4 3 4,3 1 4,3 3 2,2 3-2,0 3-1,1 2 0,2 4 7,3 1 16,3 2 17,3 2 16,2 2 5,0 3-10,2 4-9,1 2-9,2 5-4,5 5 2,1 7 1,7 5 1,0 4-5,-1 3-11,0 1-11,-1 1-12,-6-2-4,-10-7 2,-10-9 3,-9-7 1,-5-5-14,0 1-32,0 0-32,0 0-32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23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70275 25050 333,'50'20'167,"14"14"-1,16 14 1,17 16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73050 24250 1000,'1'-27'-1,"4"-7"-1,2-7 0,4-5-2,-2 1-6,2 13-9,-2 13-11,0 13-10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32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8887 31744 420,'-16'-1'-1,"1"-2"-2,-1-2-2,0-2-2,2 0-1,1 2 0,2 3 0,2 1-1,3 2 5,2 3 11,4 4 10,3 2 10,1 1 3,1-3-6,1-1-5,2-2-6,0-1-4,0 0 0,0 0-2,-1 0-2,2 0 0,0 0 0,1-1 0,2 1-1,0-1 1,1 1-1,1 0 0,1 0 0,1-1-1,0 0 1,-1-1-1,1-2 1,0 0-1,-1 2 1,1 1 0,0 0 0,0 1 0,-1 0 0,1 0 1,0 0-1,-1-1 0,1-1-1,0 0 1,-1-2-1,1 1 0,1 0 0,2 2 0,0 0-1,0 0 1,1 0 0,-1-2 1,1 0-1,0-2 0,1 0 1,1-2 0,1 0 1,1 0-1,1 0 0,1 2 0,1 0-1,1 1 1,-1 0-1,0 0 0,1 0-1,0 0 1,1 0-2,1 0 0,1 0 0,0 0-1,2 0 1,1 0 0,1 0 1,-1 0-1,-2 0 0,-1 0-1,-3 0 0,0 0-1,1 0 1,1 0 0,1 0 0,0 1 1,1 0 1,-1 2 0,0 0 1,1 1 0,-1 0-1,0 0 0,1 0 0,-2 0-1,0 0 0,-1-1 0,-1 2-1,1-2 1,3 1 0,3 0 0,3 0 0,1 0 1,2 0 0,0 0 0,2 0 0,0-1 0,0-1 0,0 0 0,1-1-1,-1-2 1,2-1-2,0 0 0,2-1 0,1-1-1,4 0 1,2 0 0,3 0 1,0 0 0,-4-2 0,-4 0-1,-4-1 0,0-1 0,4 2-2,4 1 0,4 0 0,0 2-1,-2 0 2,-4 2 0,-2 0 1,-2 1 1,2 0 0,0 0 1,2 0 0,-1 0 0,-1 0-1,0 0-1,-1 0 0,-1 1 0,0 0 0,0 2 0,0 0 0,0 1 1,0 0 0,0 0 2,0 0 0,0-1 0,2 0 0,0-2-2,2 0 0,0-1 0,2 0 0,0 0 0,1 0 2,1-1-1,-2 0-1,-1-2 0,0 0-1,-1-1 1,0 2 0,0 0 2,0 2 0,0-1 0,2 0-1,0-2 1,2 0-1,-1 0-1,-1 0 0,-1 2-1,0 0-2,-1 1 1,0 0 0,0 0 1,0 0 0,-1 0 1,0 0-1,-2 0-1,0 0 0,-2 1 1,0 0-1,-2 2 0,0 0 0,1 1 1,2 0 0,4 0 2,2 0 1,2-1 0,0 0 2,0-2-1,0 0 1,-1-1 0,1 0-1,0 0 0,0 0-1,-1 0-1,0 0-1,-2 0-1,0 0 0,-1 0 0,2 0 0,0 0 0,1 0 1,1-1-1,-2 0 1,-1-2-1,0 0-1,-1-1 1,2 0-1,0 0 1,2 0 0,-2 1 0,-1 0-1,-2 2 2,-2 0-1,-1 1 0,0 0 2,1 0 0,-1 0 2,1 0-1,1 0 0,3 0 0,2 0-1,1 0 0,-2 0-1,-1 0 1,0 0-1,-2 0-1,0-2 1,-2 0 0,0-1 0,-1-1 1,2 2-1,0 0 0,2 2 0,0-1 0,2 0 1,0-2 1,1 0-1,0 0 1,1 0 0,0 1-1,0 2 0,-1 0 0,0-2 1,-2-1-1,0 0 1,-1-1-1,3-2 1,2 0-1,2 0 0,1-2-1,0 2 1,-1 1 0,1 0 0,-1 1 0,-2 1 0,-2-2-1,-2 2-1,-1-1 0,0 0 1,-1 0 0,2 0 1,-2 1-1,-1 0 0,0 2 0,-2 0-1,1 1-1,0 0 1,2 0 1,0 0-1,1 0 1,-2 0-1,0 0 0,-2 0-1,1 1 0,0 0 0,2 2 1,0 0 0,1 1 0,0 0 0,0 0 0,0 0 1,1-1-1,0-1 2,1 0 1,2-1 1,0-1 0,0 0 0,-1 0-1,1 0 0,0-1-1,0-1 0,0 0-2,0-1-1,0-1 1,-1 2-1,1 0 1,0 2 0,-1 0 0,0 0 0,-2 0 0,0 0 0,-1-1 0,2 0-1,0-2 1,1 0 0,0 0 0,-4 0 0,-2 2 0,-4 0 1,0 1-1,1-2 0,0 0 0,2-2 0,-1 1 1,0 0-1,-2 2 1,0 1-1,-1 0 1,0 0 0,0 0-1,0 0 1,0-1-1,1-1 0,-1 0 0,0-1 1,-1-1-1,0 2 2,-1 0-1,-2 2 1,0-1 1,-1 0-1,-2-2 0,0 0 0,0 0 0,-1 0-1,0 2 0,1 0 0,-1 1-1,0 0 1,0 0-1,1 0 0,-1 0 0,0 0-1,0 0 0,1 0 0,-2 0-1,0 0 1,-1 0 0,-1 0 0,-1 0 1,1 0 0,-1 0 0,0 0 0,0 1 0,-1 0 0,-1 2 0,-1 0 1,0 0-1,1 0 0,0-2 0,3 0 0,0-1 1,2 0-1,2 0 1,3 0 0,0 0 1,2 0-1,1 0 1,0 0 0,2-1 0,0 0 0,2-2-1,0 0 1,2 0-1,-1 0 1,0 2-1,0 0 1,0 1-1,0-2 0,0 0-1,0-2 0,0 1 0,0 1-1,0 0 0,0 2 0,-1 0 0,-2 0 0,-2 0 1,-2 0-1,-1 0 0,1 0 1,-1 0-1,0 0 1,0 0-1,0 0 1,1 0-1,-1 0 1,0 0-1,0 0 1,0 0 0,1 0 1,-2-1 0,0-1 0,-2 0 1,1-1 0,-3-1 1,0 2-1,-1 0-1,-1 2 0,-2 0 0,0 0 0,-1 0 0,-1 0 0,-1 0-1,-3 0 1,-1 0-1,-3 0 0,0 0 0,0 0 0,-1 0-1,1 0 1,-1 0-1,-1 0 1,-1 0-1,-1 0 1,1 0 0,1 2 0,3 0-1,2 2 1,-1 0 0,-1 0 0,-3-1 0,-1 1 0,-1 0 0,-1-2 0,1 0 0,0-2 0,-1 0 0,1 0 1,0 0 0,0 0 1,-1 0 0,3 0 0,0 0-1,1 0 0,0 1-1,-1 0 0,-1 2 0,0 0 0,-2 0-1,1 0-1,0-2-1,-1 0 0,1-1-2,0 0 0,-1 0-1,1 0 1,-4-1-17,-8-2-29,-8-2-32,-8-2-29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34"/>
    </inkml:context>
    <inkml:brush xml:id="br0">
      <inkml:brushProperty name="width" value="0.04821" units="cm"/>
      <inkml:brushProperty name="height" value="0.04821" units="cm"/>
      <inkml:brushProperty name="color" value="#00BFF3"/>
    </inkml:brush>
  </inkml:definitions>
  <inkml:trace contextRef="#ctx0" brushRef="#br0">73550 31541 456,'9'7'61,"1"-1"-12,3 0-13,2-1-13,1-2-7,-1 1-2,1 0 0,0 0-3,-1 1 0,1 0-1,0 1 0,-1 2 0,1-1-2,0-1 0,0-2-3,-1 1 0,1 0-2,1 2 0,2 2-1,0 2 0,0-1-1,-1-1 2,-1-2 0,-1-2 1,0-1 0,2 0-2,0-1-1,1 2-2,1-2-1,1 1 1,1 0 0,1 0 1,2-2-1,1-2-2,2-3-2,3-4-1,0-1-1,2-2 1,1 0 1,1-1 0,0 0 0,-2 1 2,0 0 0,-1 2 1,-1 0 0,-1 2 1,-1 2 1,-1 0 1,-1 0 1,-1 2 2,-1 0 2,-1 2 2,-1 1 1,-1 1 2,-1 3 0,-1 2 1,-1 1 1,-1 3-1,-1 2 0,0 1-1,-1 2 0,1 0-2,1-1-1,1 1-2,2-1 0,1-1 1,3-1 0,1 0 0,2-2 0,1-1-3,1 0-2,1-2-2,0-1-1,5-2 0,3-3 0,3 0 2,2-5-2,4-2-1,2-5-1,4-4-2,2-3 0,1-1-1,3-3-1,2-1 0,0-1 1,-1 1 1,-1 1 2,0 1 2,-1 1 1,0 2 1,-1-1 1,1 2 1,-2 2 0,-2 3 2,-4 3 1,-2 2 1,-4 3 0,-2 0 0,-4 2 0,-2 0 1,-3 3-1,-3 2 0,-3 4-1,-3 2 0,-1 1-1,-1 1-1,1 0-2,-1 0-1,-1-1-2,-1-1 0,-2-1 0,-3-1-1,0-1 0,2-1 0,0 0-1,1-1 0,1-2 0,3-1 0,1 0 0,3-2 0,2-1-1,3-4 0,2-2 0,4-3-2,2-3 1,2 1 0,3-2 0,1-1 1,1-1 0,2-2 1,0 0-1,2 0 1,-1-1 0,-2 2 3,-2 2 1,-2 3 3,-2 1 0,-2 2 0,-2 2-1,-1 3 0,-4 0 1,-4 3 3,-3 2 3,-5 3 3,0 0 0,0 3-2,0 2-2,3 2-2,-2 0-2,-1 1-1,-3 0 0,-1 0-2,-1-2 0,1-1-2,1-2-2,2-2-2,0-1 0,0 0 0,2 0-1,1 0 0,1-1 0,3-1-1,1 0 0,3-1-1,0-3 1,2 0 0,1-3 1,1-2 1,1-1 0,2-2 1,2 0-1,3-1 1,0-1-1,2 0 2,0 0 0,2 1 0,-1 0 2,-2 0 1,-2 2 2,-2 1 1,-1 1 2,-1 2-1,-2 2 1,0 2 0,-2 2 0,-3 2 2,-3 2 1,-3 2 2,-2 1 1,-1-1-2,-1 1-2,-1 0 0,0 0-2,-1 0-1,1 0-1,0-1-2,-2 1-1,1 0-3,-2 0-2,-1 0-2,0-1-2,1-1 0,2-1-1,0 0 0,0-2-2,1 0-1,-1-2-2,1 0-1,-1-1 0,-1 0 1,-1 0 0,0 0 1,-3-2-5,-3-4-10,-3-4-11,-2-3-10,-4-2-1,-4 4 11,-4 3 10,-4 3 11,-1 0 1,0 2-6,2-1-8,1 0-6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36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29766 40439 468,'-12'-5'4,"8"6"6,8 6 8,8 6 7,5 5 1,5 5-4,3 5-3,5 4-5,1 6-1,2 7 0,1 4 2,1 7 0,2 2 0,2-2-2,4-2-1,3-3-2,1-2-1,0-2-1,0-4 0,0-2-1,0-3-1,2-2-1,0-2 0,2-1-1,0-4-1,1-2-1,2-3 0,0-2-1,2-6-1,2-3 0,2-6-2,1-4-1,3-6-1,3-6 0,4-6-1,2-5 0,2-5 0,1-3 1,0-3 0,2-3 1,0 0 1,-1 2 0,-1 1 1,-1 3 0,-2 2 1,-1 3 2,-2 3 2,-3 3 2,-2 3 2,-4 4 1,-5 4 1,-3 4 1,-2 4 0,-2 2-1,0 4-1,-2 2-2,-1 2-1,-2 1-1,-2 1-1,-1 2-1,-4-1 0,-2 1 0,-3 0 1,-3-1 0,-2 0-1,1-2-1,-1-3-1,1-1-2,-2-2-1,0-2 0,0-2 1,-2-2 0,0-2 0,2 0 0,3-2 1,1 0 0,3-3 0,1-3 0,2-5 0,3-4-1,0-1 0,2-1 0,0 0 1,2 1 0,0 0 1,0 3-1,0 1 0,1 2 0,-2 2 1,0 1 0,-2 0 2,0 2 0,-1 2 1,0 4 1,0 4 1,0 4 0,-1 3 1,-2 2-2,-2 1-1,-1 3-2,-1 1 0,1 1-1,0 2 1,2 0-1,0-1 0,-1 1 0,-1-2-1,-2-1-1,1-1 0,-1-1 0,1-1 0,-1 0 0,1-2 0,0-1 0,2 0 1,1-2-1,1-1 1,2-2 0,3-3 0,1 0 0,2-4-1,2-2 1,2-4-2,2-2 0,3-4-1,6-5 0,4-5-1,5-5-1,3-3 1,-1-3 0,1-1 0,-1-2 1,-1 1 2,-3 6 2,-3 4 3,-2 6 2,-4 3 2,-3 6 2,-2 5 1,-4 5 2,-2 4 0,-3 7 0,-4 6 0,-2 6-2,-3 1 0,-3 3-3,-3 1-1,-3 1-3,-2 0 0,1-3-1,-1-1 0,1-3 0,-1-1-2,1-1-1,-1-1-3,1 0-2,-1-3 0,1-1-2,-1-2 1,1-2 0,1-3-1,2-3 1,5-2 1,1-3-1,3-4 1,1-2 0,0-3 1,2-4 0,0 0 0,1-1 2,-1 0 1,0 1 1,0 0 1,-2 2 1,0 3 1,-1 1 1,-2 1 1,0 2 0,-1 1 1,-1 0 1,-1 2 0,-1 2-1,-1 2 0,-1 2-1,-2 2-2,0 0-1,0 1-3,-2 2-2,-1 0-2,-1-1-2,-1 1 0,-1 0-3,0 0-1,1 0-2,1 0-3,1-1-2,1 1-3,-1-2-1,1-1-3,-1 0-1,2-2-2,3 0-4,3-2-3,3 0-3,-2-1 1,-6 0 5,-5 0 6,-6 0 6,-3-1 0,1-2-3,1-2-3,2-2-3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38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69150 41683 436,'15'0'-10,"-1"0"4,-1 0 5,0 0 3,-2 0 3,-1 0 1,0 0 1,-2 0 2,0 0 1,0 0 2,0 0 3,-1 0 1,1 0 1,0 0-2,0 0-1,0 0-1,0 0 2,-1 2 6,1 0 6,0 2 7,0 0 0,2 1-5,0 2-7,1 0-5,1 0-4,0 0-1,-1-2-3,1 0-1,2-1 0,2 3 0,3 2 2,3 2 0,0 0 0,-1-3-2,-3-1-1,-1-2-2,-1-1-2,0 0 0,-1 0-1,1 0 0,0-1-2,-1-1 0,1 0-1,0-1 0,0-1-1,1 0 1,1 0 0,1 0 0,1 0 0,-1 0 0,1 0 1,0 0 0,0-2 0,1 0 0,1-3-1,1-2 0,1-1-1,1-2 1,1 0-1,1-1 1,0-2 0,1 0 0,-1-1 1,1-1-1,-1 0 1,0 1 1,1 1 0,-1 1 1,0 1 0,-3 1 0,-1 0 1,-3 2-1,-1 1 1,-1 2 0,0 3 1,-2 1 1,0 1 1,-1 1-2,1 2 0,0 0 0,-1 3-1,-1 2 0,-1 3 0,-1 4-1,0 0 0,0-2 0,0 0 0,-1-1-1,1-1 0,0 0 1,0-2-1,0-1 1,0 0-1,1-2 0,1-1 0,1 0-2,2-1 1,3 0 0,3-1 0,3 2 0,2-2 1,2-1-1,3 0 0,1-2 1,2-1-1,0-4 0,2-2 1,1-3-1,2-3 0,4 0 1,4-1-1,4-1 0,2 0 0,0 1 0,0 1 2,0 1 0,-1 1 0,-1 1 1,-1 0 0,0 2 0,-2 1-1,-2 2 1,-2 3 0,-2 1 0,-2 1 0,-2 1-1,-1 2 0,-3 0 0,-2 2-1,-1 0 0,-3 1 1,-1 2 0,-3 0 0,0 0-1,-1-1-1,-1 1-1,0-2 0,1 1-1,1-2 1,1 0 1,2-2-1,3-1 0,3 0 1,3-2 0,1-1-1,2-2-1,1-2-1,0-1-1,3-3 0,2-1 0,4-3 0,2-1 0,1-2 1,0 1 1,-2-1 1,0 0 0,-1 2 2,2 1 1,0 2 0,1 2 2,0 3 0,-2 2 1,-2 4 0,-2 3 1,-2 2 0,-2 3-1,-2 3 0,-1 4 0,-2 0-1,0 1-1,0 0 0,1-1-2,0 0 0,2-1 0,2-1-2,1-1 1,3-1-1,4-1 0,2 0 0,4-2-1,1-1 1,1-2-2,1-2-1,2-2-1,0-1-1,1 0 0,1 0 0,1 0-2,1-1 0,0-2-1,-1-2-3,1-2-1,-2-1 0,-1-2-2,-2 0 1,-2-1-2,-4 0-1,-3 0-6,-4-1-3,-4 0-6,-5 0-3,-9 1-4,-8-1-3,-7 0-4,-6 1 1,-2 1 2,-4 0 4,-2 2 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40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9993 50135 521,'-64'0'-2,"13"0"-1,12 0-3,13 0-2,10 0 0,7 2 1,6 0 2,8 2 1,4-1 3,5 2 5,4-2 4,3 1 4,5 0 2,3 0 0,5 0 0,3 0 0,2 0 0,2 2-1,1 0 0,0 2 0,2 0-1,1 1 0,0 1-1,2 2 0,1-1-1,3-1 0,4-1 0,2 0-1,3-2 0,2 2-1,1 2-1,3 0-1,1 0 0,-1-1 0,1 0 2,0-2 0,2 1-1,5 2 0,4 1-1,6 3-2,3 0 1,1-3 0,0-1 0,2-2 1,0-1 0,0 0-2,0 0-1,1-1-2,0 1 0,2 0 1,2 0 1,2 0 0,0 0 0,0-1-2,-2 1 0,0 0-1,-1 0 0,0 0 1,0 0 1,0-1 2,1 1-1,2 0 0,2 0-2,2 0-1,1-1-1,0-1 0,0 0 1,0-2-1,1 0 1,1 0 1,3 0 1,2 0 0,2-1 1,3-1 0,3 0 0,3-1 0,2-3 1,-1 0 0,1-3 1,-1-2 0,0-1 0,-1-2-1,-1 0 0,0-1-1,-1 0-1,4 0 0,3 2-1,3 1-1,1 0-1,-1 0 1,-1 0 1,-1 0 0,0 1 0,1-1 1,0 0-1,2 0 0,1-1 0,1-2 1,1-1 1,0-3 0,1 0 1,-1 1-1,-1 1 0,-1 0 0,-2 2-1,0 1 0,-1 0-1,-1 2 0,-2 1-1,-1 0 0,-3 2 0,-1 1 0,-1 0 1,-1 2 0,1 0 2,-1 2 0,-1 1 1,-2 2-1,-4 2 0,-3 1-1,-2 2 0,0-2 0,-2-1-1,0 0 0,-4-1 0,-2 2 0,-6 0 1,-2 1-1,-3 1 1,0-2-1,1-1 0,-1 0 0,-1-1-1,-2 0 0,-2 0 0,-1 0 0,-1-1 1,1-1-1,0 0 0,1-2 1,1 0-1,1 0 1,-1 0-1,1 0 1,-1 0 0,0 0 0,0 0-1,1 0 1,0 0 0,0-2-1,2 0 1,1-1-1,0-1 1,2 2 0,1 0 0,1 2 0,0-1 0,4 0 0,1-2 0,2 0 0,1-2-1,0 0 1,0-1 0,0-2-1,0 0 1,3-1-1,2-2 1,2 0 0,2 0-1,2 1 1,1 0 0,3 2 0,0 0-1,-3-2 0,-1 0-1,-2 0-2,0-1 1,2 2-1,1 2-1,3 3 1,0 0 0,-3 2 1,-1 0 1,-2 2 0,-2 0 1,-2 0 1,-2 0 0,-2 0 1,-1 1 0,1 2-1,2 2 0,0 2-1,1-1 1,0-1-1,0-2 0,0-2 1,-1-1-1,-2 0 0,-2 0 0,-2 0-1,0 0 1,2 0 0,2 0-1,2 0 1,-1 0 0,0-2-1,-4-1 0,0 0-1,-2-1 0,2 1 1,0-2 0,2 2 0,-1-1 1,0 0 0,-2 0 2,0 0 0,-1 1 0,0 0 0,0 2-1,0 0 1,-1 1-1,-2 0 0,-2 0 0,-1 0 0,-2 0-1,2 0 0,1 0 0,0 0 0,1 0 0,1-2 1,-1 0-1,0-2 2,0 0 0,0-2-1,0 0 1,1-1-1,-1-1 1,4 0-1,1 0 0,2 1 0,-1-1 0,-2 2 1,-4 0-1,-2 2 0,-1-1 0,0 0 0,2-1-2,1-1 1,-1-1-2,0 0 0,-1 0 0,-1 0-1,-2 1-1,-2 0 0,-2 2-1,-1 1 0,-2 0 0,-2 0 0,0 0 1,-1 0-1,-1 0 1,-3 0 0,-1 0-1,-2 0 1,-4 0-2,-3 1-1,-4-1-1,-4 0-1,-3 0-3,-2 0-3,-2 0-2,-2 0-4,-4 0 0,-4 0 1,-5 0 0,-5 0 2,-6-1-4,-7-1-8,-6-3-9,-8-2-8,-4 0-1,-3 1 7,-4 0 6,-2 2 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3:41"/>
    </inkml:context>
    <inkml:brush xml:id="br0">
      <inkml:brushProperty name="width" value="0.0309" units="cm"/>
      <inkml:brushProperty name="height" value="0.0309" units="cm"/>
      <inkml:brushProperty name="color" value="#00BFF3"/>
    </inkml:brush>
  </inkml:definitions>
  <inkml:trace contextRef="#ctx0" brushRef="#br0">19647 59298 711,'-14'15'0,"2"-4"0,4-3 0,3-2 0,1-1 0,2 5 0,0 4-1,2 4 0,1-1 0,2-1 0,2-4 0,2-3 0,4-2 1,9 1 2,7 0 1,9 0 2,4-2 1,4-1-1,2-2 1,4-2-1,2-1 0,2 0 1,1 0 0,3 0 0,2 0 0,0 0 1,1 0 0,1 0 1,2 0-1,2 0 0,1 0-1,3 0-1,1-1 0,-1-2-3,1-2-1,-1-1-2,2-3 0,1-2 1,3-1 1,1-2 0,3-1 1,2 2 1,4 3 0,3 1 0,0 2 1,0 4 1,-1 2 0,-1 4 1,-1 2 1,0 2 0,0 1-1,1 3 0,-1 0 0,0 0-3,0-2-2,0-1-1,0-2-1,-1-1 1,-2-2 1,1-2 0,-2-1 0,0 0 2,0 0-1,1 0 1,0 1 1,0 2 0,2 2 1,1 2 2,0 1-1,0 1 1,-1 2-1,2 0-1,-1 0 0,0 1-1,0 0-1,1 0-1,-1-1 0,2-1 1,1 0 0,0-2 0,2-1 1,0-2-1,2-3 0,1 0-1,-1-4 0,0 0 0,-2-3 0,0-2 1,1-1-1,4-2 0,4 0-1,4-1 0,0-1-1,-2 0 1,-4 0-1,-2 1 1,-2-1 0,2 0-1,0 1 1,2-1 0,-2 2-1,-4 2 0,-4 5 0,-4 1 0,-3 2-1,-5-2 0,-3 0 0,-5-1-1,-2-1 0,-3 2 1,-1 0-1,-2 2 1,-3-1-2,-4 0-1,-4-2-1,-4 0-3,-3-2-1,-2 0-3,-2-1-3,-1-2-3,-2-1-1,0-3-1,0-4-1,1-1 0,-4-2-5,-6 2-6,-5 3-8,-6 1-6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69500 9750 333,'50'20'167,"14"14"-1,16 14 1,17 16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6"/>
    </inkml:context>
    <inkml:brush xml:id="br0">
      <inkml:brushProperty name="width" value="0.05669" units="cm"/>
      <inkml:brushProperty name="height" value="0.05669" units="cm"/>
      <inkml:brushProperty name="color" value="#00BFF3"/>
    </inkml:brush>
  </inkml:definitions>
  <inkml:trace contextRef="#ctx0" brushRef="#br0">63516 39979 388,'-16'-1'75,"16"0"-4,16-2-6,15 0-5,10-1-6,6 0-8,4 0-6,6 1-8,4-1-4,5 0-2,5 0-3,5 0-1,3 1-2,1 1-4,1 0-3,0 2-4,2 0-2,1 0-3,1 0-4,0 0-2,2 0-4,-1 0-3,0 0-5,0 0-4,1 0-1,0 2 1,2 0 1,1 1 1,1 0 2,2 0 1,2-2 2,2 0 2,0-1 1,0 0 1,-2 0 2,0 0 0,-4 0 0,-6 0-3,-6 0-3,-5 0-3,-7 0-3,-5 0-5,-6 0-4,-6 0-4,-5-1-2,-4 0 2,-4-2 0,-3 0 1,-6 0 1,-5 1 0,-7 0 0,-5 2 0,-4-1 2,0 0 1,-2-2 3,0 0 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1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14912 5888 474,'-15'-15'4,"4"2"8,4 3 9,2 1 7,1 5 7,2 8 5,0 8 5,2 7 5,0 6-2,0 3-7,0 3-9,0 3-7,-1 0-6,-1 0-1,0-1-2,-1-1-3,-1-1-1,2-2-1,0 0 0,2-2-2,0 1-1,0-1 0,0 0-1,0 1-1,0-2-1,0-1-4,0-3-1,0-1-3,0-2-3,0 1-4,0-1-2,0 1-3,0-1-3,0-3-4,0-1-3,0-2-4,1-5-6,2-8-10,2-8-8,2-8-10,-1-3 1,-1 3 11,-2 1 12,-2 3 12,0-1 6,-1 0 1,3-1 2,0-1 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2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15450 5554 452,'8'-35'30,"0"11"-6,0 9-3,-1 10-6,2 5-1,4-2 0,2 0 0,3-1 1,4-2 0,3 2-2,4-1-1,5 0-1,1-1-2,0-2-1,1-2-3,-1-1-2,4-2-1,6 0 0,6 0-1,9 1-1,-1 0 0,-7 4-2,-6 2-1,-7 4-1,-6 1-2,-2 0 1,-3 0-2,-3 0 0,-3 0 2,-4 2 2,-5 0 3,-3 2 3,-3 1 2,-2 1 2,-3 3 1,0 2 1,-4 2 4,0 3 4,-3 3 4,-2 4 5,-1 1 2,0 3 0,1 1 0,-1 2 0,0 2-1,2-2-4,1 2-3,0-1-3,1 0-4,0-2-1,0 0-3,0-1-2,1 0-2,1-1-2,0 1 0,2-1-2,-1 0-1,-1 1 0,0-1-2,-1 1 0,-1-1-1,2 1 1,0-2 2,2 2 0,-1-2 0,0-2-1,-2-1-1,0-2-1,0-2-1,0-1 0,2-1-1,0-1 0,0-1-2,-4-2-5,-2-3-3,-3-1-4,-4-4-3,-2-8 0,-3-6 0,-3-7-1,-3-6-1,-3-1-1,-3-4-3,-2-3-2,-2-1 0,3-1 2,2 1 1,2 0 2,2 0 2,1 0 1,3-1 3,1 1 2,3 0 2,1-1 2,2 1 2,3 0 1,0 0 2,2 3 2,1 1 2,0 3 2,2 2 3,1 5 3,0 3 3,2 4 4,0 6 7,2 6 10,0 7 11,2 8 11,0 4 0,0 3-11,0 3-10,0 3-10,-1 0-8,0-2-5,-2-1-5,0-3-5,0-2-2,0-3 0,2-3 1,0-2 1,4-6-7,4-6-15,5-8-14,6-6-15,2-7-3,3-7 9,1-7 9,3-7 9,-1-1 6,-2 4 6,-1 4 4,-2 3 4,-4 5 7,0 3 5,-2 4 6,-3 5 5,-1 3 7,-2 4 8,-2 4 7,-2 4 7,-2 5 3,-3 6-3,0 5-1,-3 7-2,-2 3-4,-2 1-3,-2 1-5,-2 1-5,-1-1-2,-1 0-2,-1-1-1,0-1-3,-2-1 1,0-1-2,0-1 1,1-1-1,-1-2-5,2-1-10,1-2-9,1-3-10,0-2-4,0-1 2,1-3 1,-1 0 1,8-5-2,16-5-5,15-4-5,16-5-5,6-3 0,-6 0 7,-5 1 5,-4 0 7,-4-1 2,-3 0-4,-4 0-3,-1 1-3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3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19680 4500 665,'44'22'14,"-6"-3"-3,-5-3-2,-8-2-1,-3-4-5,-3 1-7,-3-2-6,-2 0-8,-3-1-3,-1-1 0,0 1-1,-2 0 0,-3 1 1,-4 3 4,-6 4 3,-4 2 4,-5 1 2,-3 1 2,-5 0 2,-3-1 1,-3 0 1,2-1 1,-2-1 0,1-1 1,-1-1 0,-1-1-1,-1-1 1,-1 0 0,2-2 0,3 1 0,6 0 0,2 0 0,2 0 0,-1 1 0,-2 1 0,1 2 0,1-2 5,6-3 11,6-3 10,6-2 10,6-3 4,4 2-5,5-2-4,5 1-5,4 0-3,1-2-2,2 0-4,2-2-2,1 0-3,1-2-2,-1 0-2,0-2-4,-2 0-1,-7 1-2,-5-2-3,-6 2-1,-2-1-7,2 0-10,5 0-12,2 0-10,0-1-2,-3 0 5,-3-1 5,-2-1 6,-3-1 6,-1 0 4,-1 0 5,0 0 6,-3-1 2,-4-3 2,-4-4 0,-3-2 2,-4 0 0,-2 1 0,-2 2 1,-1 3-1,-1 1 1,1 2 0,1 3 0,1 1 0,1 2 0,3 0 0,1 2 0,2 0 0,1 1 1,0 0 1,1 0 2,-1 0 2,0 4 9,2 7 17,1 9 18,0 7 16,2 5 4,0 1-11,2 1-11,0 0-10,1 1-8,0 1-4,0-1-4,0 0-4,0 5-9,0 9-15,0 8-15,0 9-13,0 1-6,0-6 4,0-5 5,0-6 4,0-5 0,-2-6-5,0-4-4,-1-5-6,-2-6 2,2-5 7,-1-6 7,0-6 7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3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19657 6781 727,'-2'-18'-21,"-2"13"27,-4 10 29,-2 13 27,-3 6 6,-1 1-17,-3 1-15,-2 1-18,0-1-9,-1-2-3,2-2-3,-2-1-5,1-2-1,3-3-3,1-1-1,2-2-3,2-2 0,1-1 1,0-1 1,2 0 1,4-4-2,8-2-8,8-6-6,7-2-6,7-5-3,3-4 2,5-3 2,2-5 2,3-1 1,2-1-1,1 1-2,1-1 0,-1 1 2,-2-2 6,-3-1 6,0-1 5,-5 2 4,-6 5 1,-5 5 1,-6 5 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21427 5371 447,'-14'3'53,"4"6"-13,4 5-11,5 7-11,-1 3-7,-1-1-1,-2 1-1,-1-1-2,-2 0-4,0-1-8,0-1-7,1-1-9,-1-2-4,2-3 1,0-2 0,2-4 0,4-5 1,8-8 2,8-8 2,7-7 1,4-5 5,1 1 7,-1-1 6,1 1 8,0 0 3,1 1 1,0 1 2,2 1 0,-1 1 1,-1 4-1,-4 3 0,0 3 0,-4 2 0,-3 2 4,-4 2 2,-4 2 3,-4 3 1,-3 4-1,-2 4-2,-3 3-1,-5 6-2,-6 5-2,-6 7-4,-5 5-2,-4 3-2,0-2-1,-2 0-1,-1-1-2,0-2 0,2-2-3,0-1-1,1-3-2,1-1-2,3-3-1,1-1-1,3-3-2,2-1 1,2-3 2,4-1 2,3-2 2,5-4 2,10-5 1,8-4 1,9-5 2,5-5 1,3-2-2,1-3-1,2-3-2,4-2 2,7 1 2,4-1 4,7 1 3,-1 0 0,-7 4-1,-6 3-2,-7 3-1,-4 1-5,1 2-7,-1 1-8,0 0-7,-5 0-9,-11-4-11,-10-2-10,-12-3-10,-7-3-1,-7-3 11,-5-3 11,-7-3 10,-2-4 8,0-5 2,-1-4 5,1-6 2,2-2 3,4 2 1,3 1 3,5 0 1,3 3 2,1 4-1,2 3 2,3 5-1,1 3 2,2 3 2,2 3 3,2 3 2,1 1 4,1 2 3,-1 1 5,0 1 3,0 4 9,2 6 15,0 7 14,2 8 16,0 7-1,2 9-13,0 8-13,2 10-15,0 11-7,0 15-4,-1 15-3,1 14-3,0 11-3,0 5-4,0 6-5,0 7-3,0-2-2,0-7 0,0-6 0,0-7 1,0-12-9,0-17-17,-1-19-16,2-17-18,-1-2-7,1 12-1,2 13 1,0 13 0,0 1 5,0-11 9,-3-11 9,1-10 9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5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24477 4700 504,'47'7'140,"-2"-2"-35,0-3-35,-2 0-35,-1-2-20,-2 0-5,-2 0-7,-2 0-5,-3-1-5,-5-1-1,-5 0-2,-5-1-2,-5 0-4,-7 4-7,-5 2-6,-5 4-6,-7 1-1,-6 1 7,-5 2 5,-7 0 7,-2 0 3,2 1 1,0 0 1,1 0 1,0 0 5,2 3 8,-2 2 8,1 2 9,1-1 4,3 0 2,3 0 2,3-2 1,2 1 0,2 3-2,3 3-3,1 3-1,1 1-2,2-1-1,1-1 1,0-1-1,2-1-1,0 0-3,2 1-3,1-1-3,0-1-2,0-1-2,0-3-2,0-1-1,0-2-4,1-1-4,2 0-5,0-2-5,2-2-2,2-2 0,2-4 2,2-2 0,2-5-4,3-4-10,3-6-9,3-3-9,3-7-2,3-4 6,3-4 5,3-6 5,-2-1 6,-1 1 7,-3 4 5,-3 1 7,-2 3 3,-3 5 3,-1 5 1,-2 5 3,-3 3 4,-3 2 7,-3 2 7,-2 3 7,-5 3 9,-4 7 10,-6 7 10,-4 8 10,-4 3-2,-1 2-10,-3 3-12,-1 1-11,-3 1-7,-3 2-4,-3 1-5,-2 1-3,-1-2-3,2-2-3,1-3-3,3-3-4,0-2-3,-1-1-6,-1-1-6,0-1-5,-1-1-3,3-3 0,1-1-2,3-2 0,1-2 2,1-1 3,1 0 4,1-2 4,1-1 4,2-2 2,3-3 4,1 0 3,5-3 6,6-1 8,7 0 9,8-1 8,8-3 4,13-2-5,11-3-3,12-3-3,4-1-6,-3 2-4,-3 2-7,-2 3-5,0 0-5,4 2-5,6 1-5,6 0-5,-2 0-5,-5 0-5,-6-1-7,-6-1-5,-6-1-2,-6 2 0,-6 1 2,-5 0 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6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25637 5557 523,'-23'-16'2,"2"1"4,4-1 4,0 0 5,3 2 6,3 1 10,3 2 9,2 2 9,4 8 2,4 14-6,4 13-5,4 15-6,1 9-4,-1 9-3,0 8-3,-2 7-2,-3 8-5,-1 6-7,-4 8-8,-2 6-6,-2 7-7,1 8-5,-1 9-6,0 7-5,1-10-11,0-27-16,2-28-15,0-26-16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6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27701 4504 721,'1'-16'3,"2"2"9,1 1 6,3 1 8,0 3-7,-1 6-21,-1 6-20,0 6-21,-3 6-3,-4 7 15,-4 7 16,-4 7 15,-2 3 8,0 2-1,-2 1-1,-1 0 1,0-2-3,2-4-1,2-5-3,3-5-2,1-5 0,2-3 0,2-5 2,2-3 0,2-3-1,4-2-3,2-2-4,3-2-2,3-1-2,2 0 2,1 0 1,3 0 3,-2 0 0,-2 0 1,-2 0 2,-4 0 0,-2 1 0,-2 4 1,-3 2-2,0 3 1,-5 5 0,-6 4 1,-6 4 3,-5 7 0,-3 0 2,0 0-1,-1-1 0,1-1 0,0-2-1,5-5 0,2-3 0,3-4 0,5-3 4,6 1 8,7 0 9,8 0 7,3 0 3,-1 3-4,0 1-2,1 3-5,-3 2 0,-3 3 3,-4 2 1,-4 4 2,-2 2 1,0 1-1,0 1-1,0 0-1,-1 0-5,0-5-10,-2-4-9,0-3-10,0-9-13,2-10-14,2-13-16,2-12-16,1-4 0,0 3 12,0 3 13,0 3 13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7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28488 3934 660,'7'-8'1,"1"-2"4,0 0 2,0-1 4,1 1 3,1 6 2,3 4 4,2 6 2,-1 3 1,-1 3-2,-2 4-1,-2 2-2,-2 2-7,-2 3-13,-3 1-13,0 3-12,-5 0-8,-4 1 1,-6-1-2,-4 1 0,-3-2 1,-1-1 6,-1 0 4,-1 0 4,0-3 5,1-2 3,1-1 4,1-2 4,0-3 1,2-1 2,-2-2 0,1-2 1,0-2 0,4-1 1,3 0-1,3-2 1,1-1 0,2-2 0,1-2 0,0-2 0,2 2 10,2 4 20,2 5 20,2 6 20,0 4 4,0 5-11,-2 5-12,0 5-12,-3 3-10,-4 0-5,-4 2-7,-3 1-6,-2-2-6,2-2-6,2-3-6,3-4-6,2-6-9,4-9-14,4-10-13,4-10-14,4-10-1,7-11 9,6-10 11,5-11 11,4-5 7,1 4 6,0 3 5,1 2 7,0 5 4,-3 7 4,-3 7 3,-3 8 4,-4 3 6,-3 4 7,-4 3 7,-4 2 8,-4 5 3,-1 6 1,-2 6 0,-2 6 0,-4 6-2,-6 6-7,-5 8-6,-7 7-6,-4 2-5,-1-2-2,-2-2-3,-2-2-2,-1-3-4,5-5-5,3-6-5,2-4-4,4-6-6,6-7-7,6-6-6,6-7-7,6-7 0,8-4 8,6-5 7,7-4 8,2-2 5,-1 3 1,0 3 3,-1 3 1,-2 2 2,-5 4 2,-3 3 2,-4 3 1,-5 2 2,-3 6-2,-4 2-1,-4 5 0,-4 4-1,-7 4-1,-6 3 1,-5 5-1,-4 1-1,-1-1 1,-1 2-1,-1-1 0,0 0 0,-2-1 0,-1-1-1,0-1 1,0-1 2,3-3 4,3-1 4,3-2 4,4-3 4,3-1 3,4-2 4,5-2 3,7-3 3,13-3 4,13-2 2,13-4 4,8-2-3,2-5-7,3-4-8,4-4-7,-2 0-5,-3 1-4,-4 2-4,-4 3-2,-4 1-9,-3 2-10,-5 2-12,-3 2-11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7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28642 6916 720,'-15'-7'-2,"2"2"-3,2 2-3,3 2-4,1 3 6,2 6 14,2 4 15,2 5 15,1 2 6,0-1-2,0-1-3,0 0-2,-2-1-5,-2 3-9,-4 1-7,-2 3-8,-2 1-6,-6 3-3,-4 0-5,-3 4-4,-3-1-10,1 0-15,-1-1-15,1-1-16,3-4 0,4-7 12,5-7 14,5-6 13,2-4 9,2 2 2,0 0 4,2 2 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7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64677 41336 461,'3'-28'28,"5"7"-8,7 7-7,6 7-9,3 4 5,2 2 18,3 2 17,1 2 17,-1 2 4,-3 4-11,-5 2-11,-3 3-10,-4 2-7,-3 1-5,-3 1-4,-2 2-5,-5 1-4,-4 2-1,-5 4-3,-5 3-3,-6 2-1,-6-1-2,-5 0-1,-6 0-2,-1-2-3,6-3-7,4-5-7,5-3-6,7-4-2,10-4 4,10-5 4,10-2 3,5-5 8,3-1 9,1-2 9,3-1 10,-1-1 5,0 2 0,-1 2 0,-1 2 0,-2 3-1,-5 4-2,-3 4-2,-4 4-2,-6 2-2,-8 3-2,-8 1-2,-7 3-1,-6 1-2,-1 1-3,-3 1-2,-1 0-3,0 1-2,1-3-3,3-1-3,2-3-2,0-2-3,3-3-2,0-2-3,1-4-2,1-4-6,4-4-8,3-6-8,3-4-9,3-2-3,4 1 0,4 0 1,4 2 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7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29700 7500 813,'29'15'-21,"-3"-1"12,-5-2 13,-3 1 12,-2-1 8,0-1 3,-2 1 3,2 0 4,0-1-2,-1-1-8,1-1-7,0-1-8,-2-1-12,-1 0-16,-2-2-17,-2 0-15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29351 4458 448,'2'-16'0,"4"0"2,4 1 1,3-1 1,2 3 2,0 4 4,-2 6 5,-1 5 3,-2 4-1,-2 5-7,-4 5-5,-2 5-7,-5 5-7,-6 5-6,-6 5-6,-5 5-7,-4 2 0,-1 2 4,-1 0 4,-1 2 6,1-4 2,2-3 4,1-5 1,3-5 4,2-5 1,4-1 1,4-4 2,5-3 2,1-3 2,4-3 2,0-3 2,4-2 4,3-5 1,7-4 1,7-5 1,7-5 2,5-5-1,0-2-3,3-3-3,2-3-3,-1 0-3,-3 3-4,-5 3-4,-3 3-3,-7 6-4,-9 10-2,-8 10-3,-10 10-2,-3 4 1,1-1 5,0-1 6,2-1 5,0 1 9,-2 5 11,0 3 12,-1 5 12,0-1 4,2-2-6,2-3-5,3-3-4,0 0-4,2 3-3,0 3-1,2 3-3,0 2-1,0 0-1,0 2-1,0 1-1,0 1-1,0 2-1,0 2-2,0 1 0,0 1-1,2-2 0,0-2-1,2-1 0,-1-4-1,-1-2-1,0-3-2,-2-3-1,-3-4-5,-7-3-10,-8-5-8,-5-3-10,-9-5-2,-7-6 3,-7-6 3,-9-6 4,-6-6-4,-3-7-12,-5-7-11,-4-7-11,3-2-3,10 4 7,7 2 6,10 3 7,6 3 5,7 3 4,6 3 5,5 3 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8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33677 3600 529,'-5'10'6,"5"5"15,4 5 12,5 6 14,3 2 7,0 2 0,0 2-1,-2 2 1,1 0-6,-2-1-11,-2-3-9,-2-1-11,-2-3-7,-1 0-4,0-2-3,-1 1-5,-3-4-5,0-1-8,-3-4-10,-2-3-7,-2-2-4,-4-2 3,-1-3 2,-4-1 4,-1-2-3,3-4-5,1-2-5,3-3-6,1-2 0,1 0 5,0 0 5,2 0 4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9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33133 4290 543,'-6'-26'-11,"4"9"25,4 10 25,4 10 26,3 6 6,1 2-12,3 1-11,1 3-11,2 0-9,-1 1-4,1-1-4,0 1-6,-2 0-1,-2-1-1,-1 1 0,-2-1 0,-2 0-14,0-1-27,-2-1-27,0 0-26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49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33126 3961 466,'7'-13'26,"0"8"5,-2 7 5,0 6 5,-4 5 0,-6 3-4,-6 3-6,-6 4-4,-3 1-6,-3 2-8,-1 3-7,-3 1-7,-2 1-6,-2-1-6,-4-3-6,-3 2-5,-2-3-3,-2 0 1,-2-1-1,-1 0 0,-1-4-1,3-6-1,4-3-3,2-6-1,4-3 1,4 0 6,3-1 6,5-2 5,1 0 4,0 0 2,1 0 3,-1 0 2,2 0 3,5-2 3,3-1 2,4 0 2,4-1 9,4-2 14,4 0 15,4-1 14,1 1 5,1 4-3,0 4-4,0 4-4,-1 3-4,-1 3-6,0 4-4,-2 2-6,-1 3-4,0 5-5,-2 3-5,0 4-5,-3 3-5,-1 3-7,-2 1-5,-1 1-7,-3 1-9,0-2-11,-2-2-12,0-1-12,0-5-4,0-6 3,2-5 2,1-6 3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0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32800 5226 501,'11'-17'3,"7"-3"4,7-3 4,7-3 6,2 0 2,-3 3 3,-3 3 1,-3 3 2,3 0 1,8-2 1,10-1 2,8-3 0,5 1 1,-1 1-2,1 3-2,0 1-2,-3 3-1,-5 2-3,-4 4-1,-6 3-3,-4 1-3,-7 2-2,-6 0-3,-5 2-3,-5 1-1,-2 4 1,-4 2 1,-3 4 1,-4 1-3,-8 3-6,-6 1-6,-7 3-6,-5 2-4,-1 1-2,-2 3-2,-3 1-2,-2 0-2,-4-1-3,-4-3-4,-4-1-2,-1-3-1,3-3-1,4-2 1,3-4 0,3-2 2,3-2 4,5-3 4,3 0 4,4-2 4,3 0 3,3 0 4,3 0 3,1-1 4,2-1 5,0 0 4,2-1 4,2-1 9,4 2 13,4 0 12,4 2 12,0 3 6,-1 7 0,-2 8 0,-2 6 0,-3 4-6,-2 1-14,-4 0-11,-2 2-14,-2-2-9,1-5-7,-1-6-6,0-3-7,4-8-10,8-7-10,7-7-12,9-9-11,6-5-1,5-4 8,5-5 9,4-3 8,1-1 9,-2 3 8,-4 3 9,-2 4 8,-3 2 7,-5 5 6,-3 3 6,-5 4 6,-6 8 4,-10 10 1,-10 11 1,-9 11 2,-8 6-4,-3 0-8,-5 2-7,-3 1-8,-1-2-9,2-4-13,3-5-11,0-2-12,3-4-5,3-1 2,3-3 3,3-1 2,3-3 3,3-2 3,3-4 3,2-2 3,1-2 1,-1 3 1,-3 2 1,-2 2 1,1 0 4,1-1 7,2 0 7,2-2 7,2 0 6,1 0 4,0 0 4,2-1 5,0 1 3,2 0 0,0 0 1,2 0 1,0 0 0,0 1 2,0 2 2,0 0 2,-1 1-2,0 1-4,-2 1-5,0 2-3,-1-1-4,0-1-5,0-1-4,1 0-4,1-4-10,5-5-16,6-4-16,4-6-15,6-5-4,5-5 10,6-7 9,7-5 10,3-2 7,2 3 6,2 3 5,2 3 7,0 2 2,-3 1 2,-1 1 1,-1 1 1,-4 1 3,-2 2 2,-3 2 3,-3 3 4,-4 1 1,-5 2 2,-5 2 0,-5 2 2,-4 4 1,-4 6 2,-4 5 2,-4 7 2,-3 3 0,-1-1-6,-3 1-4,-2-1-4,-2 1-4,-3 1-2,-3 1-3,-3 1-3,-1 0-1,1 1 1,1-1 1,1 1 1,2-4-6,3-4-13,3-4-13,3-6-13,2-5-8,3-4 0,1-6-1,2-4-1,1-3 2,1 1 4,-1-1 4,0 0 5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0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34004 6905 489,'-14'-13'14,"3"6"14,3 6 15,3 6 15,2 5 3,2 5-6,2 5-7,2 6-6,1 3-6,-1 6-5,1 5-5,0 4-5,-1 9-4,0 12-3,-2 11-4,0 12-4,-1 10-7,0 7-15,0 8-13,0 9-14,-1-7-12,0-21-9,-2-20-10,0-20-9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1"/>
    </inkml:context>
    <inkml:brush xml:id="br0">
      <inkml:brushProperty name="width" value="0.05609" units="cm"/>
      <inkml:brushProperty name="height" value="0.05609" units="cm"/>
      <inkml:brushProperty name="color" value="#F2395B"/>
    </inkml:brush>
  </inkml:definitions>
  <inkml:trace contextRef="#ctx0" brushRef="#br0">36623 4440 392,'-14'-1'5,"3"0"11,3-2 10,2 0 11,5-1 3,4 2-3,5 0-3,6 2-3,7-1-4,10-2-2,12-2-4,11-2-2,3-1-4,-3 0-4,-3-3-4,-3 0-5,-3 0-3,-3 1-4,-5 0-5,-4 2-3,-5 0-4,-5 0-2,-6 1-3,-6-1-3,-5 0-2,-3 0 0,-2 0 0,-4 1 0,-3-3-1,-5 0 2,-5-3 1,-5-1 1,-4-3 3,-2 0 4,-1-1 4,-2-1 4,0-1 2,3-1 0,3-1-2,3-1 0,2 0 3,1 3 6,0 1 6,2 3 7,3 1 7,0 2 6,2 2 8,2 3 6,2 3 7,2 8 6,3 6 5,1 7 5,1 5-1,2 5-11,0 3-9,1 5-10,2 2-8,0 4-3,1 2-3,2 4-5,-1 2-2,-2 2 0,-3 2 0,0 1-1,-2 1-2,2-1-6,0-1-7,1 0-4,-1-4-7,-1-6-4,-2-6-6,-1-5-5,-3-8-6,-3-7-6,-4-8-7,-2-8-5,-1-9 0,-1-8 10,0-9 10,1-8 8,-2-12 6,0-10 0,-1-13 2,-1-11 0,1 0 3,5 12 6,3 11 6,4 13 6,3 7 4,0 7 1,1 5 2,2 7 2,1 4 0,2 2 1,2 4 0,2 3 1,1 1 2,1 2 4,2 0 5,0 2 4,2 0-1,1 0-5,3 0-6,2 0-6,0 0-4,1 0-3,-1 0-3,1 0-2,0 0-4,-2 0-5,2 0-6,0 0-4,-2-1-3,1 0 2,-2-2 0,-1 0 2,-1-1 1,-1 0 3,-1 0 2,0 0 3,-5 4 6,-6 8 8,-8 8 9,-6 7 9,-6 6 3,-5 1 0,-5 2-1,-5 3 0,-3 1-1,0 4-3,-1 2-1,-2 3-2,0 1-4,2-2-5,0-2-4,1-2-5,3-3-7,5-5-6,5-5-8,5-5-7,9-9-5,12-11-6,13-12-4,14-11-6,5-6 4,0 1 10,0 1 10,1 1 11,-2 3 8,0 3 5,-1 4 6,-1 5 4,-2 2 2,0 2-1,-2 2-1,1 2-2,-4 3 4,-1 4 6,-4 4 6,-3 3 8,-4 4 1,-3 1-5,-4 3-5,-4 2-5,-3 0-6,-4 2-7,-2 1-6,-3 1-7,-2-1-6,0-5-6,0-3-7,1-4-5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2"/>
    </inkml:context>
    <inkml:brush xml:id="br0">
      <inkml:brushProperty name="width" value="0.04514" units="cm"/>
      <inkml:brushProperty name="height" value="0.04514" units="cm"/>
      <inkml:brushProperty name="color" value="#F2395B"/>
    </inkml:brush>
  </inkml:definitions>
  <inkml:trace contextRef="#ctx0" brushRef="#br0">36985 6705 487,'0'-13'77,"0"6"-12,0 6-13,0 6-13,0 4-8,-2 3-4,0 4-3,-1 2-4,-2 3-3,-2 3 0,-2 3-2,-2 2-1,-2 2-2,0-2-3,-4 0-1,-2-1-3,1-1-2,5-3-1,3-1-2,4-3-2,2 1 1,0 1 2,0 3 3,1 0 2,1 1 2,5-5-1,6-3 0,4-4 0,4-4 0,3-3-1,3-2-2,2-4-1,3-1 0,1 0 1,1 0 1,1 0 0,-1 0-3,-3 0-12,-4 0-9,-2 0-12,-2 1-6,-3 2-6,-1 2-5,-2 2-5,-3-2-2,-4-4 2,-4-6 0,-4-4 2,-2-3 4,0 1 10,0-1 8,0 0 9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2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36672 6600 486,'7'-9'2,"-2"0"3,-3-1 3,0-1 4,-2 2 11,0 6 18,0 6 18,0 6 19,0 4 1,0 3-15,0 3-14,0 3-15,-3 3-11,-2 3-6,-5 3-7,-4 3-6,-3 0-7,-1 0-6,-3-1-7,-1-2-6,-2-1-7,-1-1-6,-1-3-6,0-1-6,-2-4-1,-1-5 4,-1-5 6,-1-4 4,0-7 1,0-8-3,-1-8-1,1-7-3,1-6 3,1 1 7,3-2 7,1-1 7,4 2 5,5 0 2,5 3 2,5 1 3,3 4 5,3 3 8,4 4 9,2 5 8,4 0 5,6 0 2,4-2 2,5 0 2,4-1 0,5 1-2,3-1 0,4 0-1,3 0-6,2 1-10,2-1-9,2 0-11,-1-1-8,1-1-6,-2-3-7,0 0-7,-3-4-5,-2-2-1,-4-1-2,-2-2-1,-5 0 0,-7 6 5,-7 5 5,-6 5 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7"/>
    </inkml:context>
    <inkml:brush xml:id="br0">
      <inkml:brushProperty name="width" value="0.05688" units="cm"/>
      <inkml:brushProperty name="height" value="0.05688" units="cm"/>
      <inkml:brushProperty name="color" value="#00BFF3"/>
    </inkml:brush>
  </inkml:definitions>
  <inkml:trace contextRef="#ctx0" brushRef="#br0">66874 41920 386,'0'-12'12,"-2"10"24,0 8 23,-1 10 23,-1 4 5,0 2-18,0 3-15,0 1-18,-1 1-9,-2 1-5,-2-1-5,-1 0-4,-4 0-4,-2-1-2,-3-1-3,-3-1-2,-1-2-5,1-3-5,1-3-6,1-3-5,4-5-8,7-6-10,6-8-9,8-6-10,6-5 0,7-3 9,7-3 9,7-3 9,2 0 6,0 2 3,-1 1 3,-1 3 3,-3 2 8,-6 5 14,-4 3 14,-4 4 14,-4 4 9,-1 6 5,0 4 6,-2 5 6,-2 4-2,-4 1-9,-4 3-9,-4 1-10,-2 1-7,0-1-4,1-1-5,-1-1-5,3-4-11,6-7-22,6-6-19,5-7-21,6-7-4,3-4 11,5-5 11,3-5 11,1-1 8,-3 3 6,-3 3 6,-3 4 6,-2 3 9,-1 6 16,-1 6 13,-1 6 15,-1 4 5,-4 1-3,-3 3-3,-2 2-4,-2 1-5,1 1-7,2 1-7,0 1-7,0 0-15,-2 1-24,-3-1-24,0 1-24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2"/>
    </inkml:context>
    <inkml:brush xml:id="br0">
      <inkml:brushProperty name="width" value="0.05591" units="cm"/>
      <inkml:brushProperty name="height" value="0.05591" units="cm"/>
      <inkml:brushProperty name="color" value="#F2395B"/>
    </inkml:brush>
  </inkml:definitions>
  <inkml:trace contextRef="#ctx0" brushRef="#br0">38048 5172 393,'7'-19'24,"-1"7"12,-1 8 14,0 8 11,-3 7 2,-2 5-12,-3 7-12,-4 5-12,-1 4-7,1-1-3,-1 0-4,0 1-4,1-3-2,2-3-3,2-6-1,2-2-2,2-4-3,4-3-3,2-3-4,4-2-3,2-4-2,3-2-1,3-4 0,3-2 0,2-3-3,-1-2-4,1-1-5,-1-3-4,0 0 0,-3 2 5,-1 0 4,-2 0 4,-3 6 13,-3 10 20,-3 10 21,-2 10 20,-3 2 5,-1-1-10,0-1-10,-1-2-10,-4 2-5,-2 6-2,-5 8 1,-4 7-2,-1 0-2,1-4-3,1-5-3,0-5-3,0-1-4,-5 5-3,-3 3-5,-5 4-2,-3 0-3,-3-1 0,-2-2 0,-4-1 1,-3-4-6,-4-4-10,-4-3-9,-3-5-10,1-4-4,8-6 0,7-6 0,9-6 1,2-8 1,-1-8-1,-3-9 0,-1-8-1,2-3 2,5 7 2,7 5 3,5 7 3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3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37600 6616 456,'8'-7'4,"2"2"6,0 2 7,1 2 8,1 3 3,2 4 2,0 4 1,1 3 1,2 3 1,1 2 0,3 0 1,2 1 0,3 3 0,7 7-1,8 4 0,7 7-1,3 3-3,1 0-3,2 0-5,0 1-4,1 0-10,2 4-15,-1 2-16,3 3-16,-6-4-14,-10-8-13,-12-11-11,-9-9-13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6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42052 4800 435,'-22'16'84,"4"-1"-18,5 1-18,3 0-18,0 1-9,-2 5-3,-3 3-2,-3 5-2,-2 0-1,-1-1-1,-1 0 0,-1-1 0,0-1-5,1-3-7,1-1-9,1-3-8,1-2-6,2-4-4,2-5-5,3-3-3,3-3 1,6-2 7,6-2 7,6-2 7,2 1 7,-1 4 8,0 4 6,-2 4 8,-1 3 5,-2 5 4,-2 4 3,-2 3 3,-1 3 1,0-1-3,0 0-3,0 1-3,-1-2-3,0 2-1,-2-1-3,0 1-2,-1-2-2,0 0-5,0 0-3,0-2-5,3-9-10,6-17-20,6-16-20,6-17-18,2-7-3,1 0 16,-1 1 14,1 3 16,-2 2 10,-5 5 9,-3 7 9,-4 5 7,-2 7 7,0 6 5,0 8 6,0 6 6,-2 6 1,-1 2-2,-2 3-3,-1 3-2,-2 0-4,0-1-4,0-4-5,0 0-4,2-5-10,6-8-14,4-8-15,5-8-13,3-5-5,2-2 4,0-4 6,1-3 4,0-1 6,-1 3 4,-1 1 7,0 3 4,-2 0 5,-1 1 1,-1-1 1,-1 1 3,-1 0 2,1 4 6,-1 3 4,1 3 4,1 1 5,0 2 4,1 1 4,1 0 3,2 2 1,1 0-2,3 2-2,2 0-3,0 3-2,1 2 1,-1 4-1,1 2 1,-1 2 0,-2 1 0,0 1 0,0 2 1,-4 0-2,-3 3-3,-4 2-2,-4 1-2,-3 2-3,-1 1-1,0 1-1,-1 1-1,-4 0-2,-2-1-3,-5-2-2,-4 0-4,-2-2-4,-1-1-5,-1-3-4,-1-1-5,-1-2-2,1-2-3,-1-3-1,0-1-1,1-2-1,1-2 0,1-2 2,1-2 1,1-2 1,0-2 2,2-2 2,1-2 3,1-2 1,2-1 1,2-3 0,3-2 2,0 0 1,2-1 4,0 0 3,2 1 3,2-1 4,4 2 3,3 1 3,5 2 4,3-2 0,3 0-3,3-1-1,3-1-3,0 0-1,-3 4 0,-3 3-1,-2 3 1,-4 1-9,-1 0-17,-2 0-17,-2 0-17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7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45900 4093 584,'10'-8'108,"4"2"-19,3 1-21,5 0-19,3 1-15,6-2-6,5 0-8,5 0-8,2-2-6,2 0-4,-1 0-5,3 1-5,-3 0-4,-6 2-6,-5 2-5,-7 2-6,-5 1-6,-3 2-7,-4 0-8,-4 2-8,-5 0 1,-2 0 7,-6-1 7,-2 1 8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7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46365 4550 552,'-7'10'90,"3"3"-14,1 5-13,2 4-14,1 2-9,0 2-5,0 3-5,0 1-5,0 3-6,0 1-6,0 5-6,0 3-7,0-1-7,0-2-9,0-3-10,0-3-10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7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47215 4290 416,'-7'-5'105,"3"8"-17,1 6-15,2 7-16,1 3-11,0-3-7,0-1-7,0-2-6,0 3-5,0 9-1,0 9-2,0 8-1,0 8-3,2 4-2,0 5-4,2 5-2,-1 4-4,1 1-7,0 3-6,0 1-7,-2 7-5,0 9-7,0 10-6,-1 8-6,-1 7-1,0 1 2,0 1 4,0 1 3,-1-8 0,-1-16-2,0-17-4,0-17-2,-1-13 0,2-12 5,2-10 5,2-10 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8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45853 4681 499,'7'-32'2,"-1"-1"2,-1-1 3,0 0 3,-1 1 2,2 4 2,0 3 1,2 5 2,1 2 1,3 3 2,3 1 1,3 2 2,1 2 0,1 3-4,-1 1-4,1 2-3,-3 4-4,-3 6-3,-4 5-5,-4 7-4,-5 7-1,-6 9 1,-6 9 2,-5 8 1,-6 4-1,-3 1-5,-5 0-4,-2 0-4,-3-3-2,1-3 3,1-4 3,2-3 2,0-6 5,4-6 5,4-5 7,2-7 5,4-5 4,6-6 4,6-6 3,6-6 3,8-8-3,10-8-9,9-8-9,10-10-9,7-7-7,2-4-3,4-5-3,1-5-4,3-3-5,-2 0-3,-1 1-6,0 0-3,-4 1-2,-4 4 5,-5 4 4,-5 5 3,-6 3 5,-6 7 2,-5 6 5,-6 5 3,-4 6 5,-2 3 7,-3 5 7,0 3 6,-2 2 7,0 0 7,0 0 5,0 0 7,1 3 7,1 6 7,3 6 9,2 6 8,1 4-5,0 1-15,0 3-15,0 1-16,-1 1-9,-1-1-3,0-1-3,-2 0-3,3-9-16,8-15-29,5-14-29,8-15-29,2-5-3,-3 4 23,-4 4 24,-1 3 23,-4 5 14,-1 3 6,-2 4 4,-3 4 6,-3 7 15,-6 8 26,-6 9 26,-6 10 26,-3 2 2,-3 0-19,-2-1-19,-1-1-20,-4 2-12,-3 3-8,-5 5-5,-3 3-7,-1-1-4,6-6-1,3-5-2,3-6 0,4-5-2,3-1 2,2-3 0,4 0 1,6-5 0,10-3-2,10-4 0,9-3-2,6-5 1,1 0 1,0-3 2,2-1 3,-3-1 0,-4 4-1,-5 3 0,-4 2-1,-7 4-1,-5 4-2,-6 4-2,-6 4-3,-6 4 1,-5 7-1,-7 5 1,-5 7 1,-4 2 1,-1-2 0,0-1 1,-1 0 1,0-2 0,3-1 3,3-3 0,3-1 2,2-4 5,3-5 10,1-5 9,3-4 9,3-3 6,6 0 3,6-1 3,6 1 2,8-2-1,11-6-8,11-4-7,10-5-6,5-4-6,-2-1-4,-3-3-5,0-1-4,-4 0-5,-4 4-10,-4 5-8,-3 3-8,-5 2-5,-3 2-1,-5 1-1,-3 0-2,-4 0-3,-4-2-9,-4-1-8,-4-3-9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48007 5050 524,'-15'1'52,"4"2"-2,3 2-1,2 2-1,2 3-2,-2 7-6,0 5-3,-1 7-5,-1 4-4,0 2-3,0 4-4,1 3-4,-3 1-4,-4 0-3,-4-1-4,-3 1-4,-3-1-7,0-2-6,-2-1-9,-1-3-8,0-4-4,3-4-4,1-4-2,3-6-2,2-4-5,2-1-4,4-2-5,3-2-6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9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48750 6400 534,'23'24'62,"-1"-1"-4,-1 1-4,-2-1-3,1 1-3,1 1-5,1 1-2,2 0-5,-1 0-5,-2-1-8,1-3-10,-3-1-7,-1-3-11,-1-3-11,-2-3-10,-2-2-12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0:59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50330 3227 632,'8'-6'70,"0"2"-10,0 4-7,-1 3-9,0 4-7,-2 9-4,-2 8-6,-2 7-6,-3 3-6,-4-2-8,-4-1-8,-3-3-8,-3-3-7,2-2-6,1-3-5,1-2-6,2-5-5,6-3-2,4-4-3,6-4-3,4-2 5,3 0 10,5 0 11,4 0 11,0 0 7,-1 0 4,-3 0 3,-1 0 3,-2 0 5,-3 0 3,-1 0 5,-2 0 4,-3 2 4,-6 6 1,-4 4 2,-6 5 2,-3 3-3,-3-1-8,-3 1-8,-3 0-9,-1-2-6,1 1-2,1-2-3,0-1-3,3-2-1,3-2 0,3-4 1,3-3 1,5-3 1,11-4 5,10-4 3,10-3 4,2-2 1,-2 2 1,-3 2-1,-2 2 0,-4 1-1,-3 0 0,-3 0 0,-2 1 0,-6 3-2,-7 7 0,-6 9-2,-7 8-2,-5 3-1,-1 1-2,-3-1-1,-1 0-3,-2 0 0,1 0 0,-1 1-1,1-1 1,-1-1 1,2-3 0,-2-3 2,1-2 1,1-4 4,3-1 8,3-3 6,3 0 8,9-7-2,16-9-9,15-8-10,17-9-10,7-4-9,0 1-9,-1 1-9,1 1-9,-2 2-2,-4 3 4,-4 3 6,-3 3 4,-4 3 5,-3-1 4,-3 2 4,-3 1 4,-5 0 2,-2 2 0,-4 1-1,-4 0 0,-2 1 4,2 0 11,0 0 9,1 0 11,1 0 2,0 1-5,0-1-6,0 0-5,0 0 1,1 2 4,2 0 5,0 2 5,-1 1 3,-2 2-1,-4 2 1,-2 2-1,-2 0-5,2 1-11,0 0-10,1 0-11,0 0-9,-4 0-9,-2-1-8,-3 1-9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8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69250 42395 517,'8'-15'62,"1"4"-3,2 3-2,0 3-3,2 1-4,5 0-5,3 0-6,5 0-5,2 1-6,2 1-5,3 0-6,1 2-6,0-1-7,0 0-9,-1-2-8,-1 0-8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0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50609 5900 412,'1'23'111,"0"1"-24,2-1-22,0 1-24,1-2-13,0-1-3,0-3-4,0-1-3,-1 0-2,-1 1 0,0 3-1,-1 2 0,-1-1 0,0 2-2,0-1 0,0 1-2,0-1 1,0 1 0,0-1 0,0 1 2,0-2-2,0-1-4,0-3-2,0-1-5,-3-4-12,-6-5-22,-6-4-23,-5-6-22,-5-5-6,-1-7 11,-3-7 10,-1-7 12,0-3 8,2 1 6,2 1 5,1 1 6,3 3 6,1 3 5,3 5 6,1 3 6,3 4 5,2 1 3,4 3 4,3 1 4,1 3 10,2 4 15,0 3 16,2 5 16,0 3-1,0-1-18,0 2-17,0 1-17,1 0-11,2-1-3,2 0-4,2-2-3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0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52600 6800 459,'16'15'107,"-1"-1"-13,0-1-14,1 0-13,0-2-10,1 2-6,1 1-6,1 2-6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0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55500 4127 630,'12'-9'8,"9"0"17,9-1 16,9-1 18,-1 1 2,-8 2-10,-10 5-10,-7 2-11,-3 0-7,5 0-7,5-2-6,5 0-5,1-1-11,-5 2-11,-3 0-14,-4 2-13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55108 3571 463,'-7'-8'4,"1"0"9,0 1 8,2-1 8,0 3 7,2 8 1,0 6 4,2 7 1,0 6 1,0 7-4,0 5-4,0 7-3,1 1-5,2-2-5,2-3-5,2-1-6,1-2-3,2-1-1,3-3 0,2-1-3,1-3 0,1 0-2,1-1-2,1-1-2,2-2-1,1-3-1,3-3-1,2-2-1,-1-3 0,-2-3 0,-2-1 0,-1-2-1,-3 0 2,1 2 2,-2 2 2,-1 2 2,-2 0 1,-2 1 1,-4 0 1,-3 0 0,-2 0 1,-4 3 2,-2 2 3,-3 1 1,-3 2 2,-2 1-1,-2 0-1,-1 2 0,-3 0-2,-2-1-4,-2-1-4,0 0-3,-3-3-5,-1-1-7,-1-3-5,-1-1-7,-1-1-6,-3 0-7,-1-1-7,-2 1-5,0-2-1,6-2 6,2-4 6,5-2 5,2-2 4,2 2-2,3 0-1,1 2-1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1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53845 5743 637,'-7'-8'4,"0"0"10,2 0 8,1 0 8,2 2 8,5 1 4,6 2 4,4 3 6,6 0-5,7 0-12,7 0-13,7 0-11,5-1-13,6-2-12,3-2-10,6-2-13,-3 0-1,-12 2 6,-12 3 8,-11 1 7,-6-1-3,1 0-11,2-3-12,0-2-11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1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58850 3046 632,'11'-14'102,"5"3"-22,7 3-21,5 3-22,4 1-12,2 2-4,2 0-3,3 2-4,-2 0-5,-4 0-6,-5 0-8,-2 0-6,-5 0-5,-3 2-3,-4 0-4,-4 2-4,-5 0-3,-2 2-5,-6 0-6,-2 1-3,-3 0-2,0 1 3,0 0 3,0 0 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2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58437 3950 432,'-14'7'6,"2"-1"13,4 0 12,3-1 12,1 0 3,2 5-6,0 4-6,2 4-6,0 3-1,0 5 2,0 3 3,0 4 3,0 3-1,0 2-4,0 2-4,0 2-5,-1 2-3,-2 4-4,-2 2-4,-2 4-3,0-1-2,-1-1 0,0-2-1,0-2 1,0-5-1,2-4 0,1-7 0,1-5 0,1-5-2,3-3-1,4-3-4,2-3-1,4-3-1,6-2 1,4-4 1,5-2 1,4-2 0,2 0-3,4 0-2,3 0-2,3-2-1,4 0 0,4-3 1,4-2 0,0 0 1,1 2 1,-2 2 2,0 2 1,-3 1-1,-4 0-2,-4 0-4,-4 0-2,-4 0-4,-5 0-2,-5 0-3,-5 0-4,-6-1-4,-6-2-8,-8-2-8,-6-1-7,-3-2-1,0 2 6,2 1 6,1 0 6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2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59132 3987 471,'-8'-6'117,"2"6"-24,1 4-23,0 6-23,0 4-13,0 7-4,-1 5-3,-1 7-3,-3 3-3,0 0-1,-3 1-3,-1 2-2,-4 0-5,-3 2-7,-4 1-7,-5 0-7,-2 1-3,-3 1 3,-1-1 3,-2-1 4,0-3-10,4-6-20,3-7-20,2-7-22,4-5-4,4-4 8,6-5 10,5-2 9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58800 4800 570,'38'3'10,"-2"6"21,-1 5 22,-4 7 20,2 4 4,3 3-13,2 3-14,4 2-13,-1 0-13,-3-4-13,-6-4-14,-3-3-13,-3-4-17,-3-3-19,-3-3-19,-2-2-20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2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62496 3050 637,'7'17'128,"-1"3"-29,-1 3-30,0 3-30,-2 3-20,-1 3-11,0 2-9,-1 3-11,-4 1-7,-2-4-4,-5-2-4,-3-3-4,-2-4-6,4-5-9,0-5-9,2-4-8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8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70058 41403 434,'-15'-18'89,"4"14"-4,3 12-2,3 13-4,0 9-8,0 5-14,-2 4-12,0 6-14,-1 1-13,-2-4-11,0-2-11,-1-4-12,0-1-11,3-3-10,1-2-10,2-1-11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3"/>
    </inkml:context>
    <inkml:brush xml:id="br0">
      <inkml:brushProperty name="width" value="0.06726" units="cm"/>
      <inkml:brushProperty name="height" value="0.06726" units="cm"/>
      <inkml:brushProperty name="color" value="#F2395B"/>
    </inkml:brush>
  </inkml:definitions>
  <inkml:trace contextRef="#ctx0" brushRef="#br0">61857 2616 327,'8'-7'1,"2"2"4,0 2 2,1 2 4,-1 2 3,-2 2 2,-4 2 4,-2 2 4,-3 3 0,-2 5-1,-2 5-1,-2 5-1,-3 4-3,-6 5-4,-4 3-4,-4 4-5,-4 1-4,1-3-2,-1-5-4,1-1-2,1-4-2,3-5 0,3-5 1,3-5 0,6-4 0,10-2 0,10-4-2,9-2 0,6-2 1,1 0 5,1 0 4,1 0 4,-1 0 1,-3 0 0,-3 0-1,-3 0-1,-3 1-2,-4 4-1,-4 2-2,-4 3-2,-5 4-2,-4 2 0,-5 3-1,-5 3-1,-5 1-1,-3 1 1,-5 0 1,-3-1 0,-4 1 1,-3 1 0,-2 1 1,-4 1 1,0 0 1,-1-1 4,0-1 2,0-1 3,2-2 2,4-1 3,4-3 0,3-1 3,6-3 1,5-2 2,7-4 1,5-3 2,5-2-1,6 0-2,4-1-3,6-2-3,6-1-2,9-4-2,9-2-1,8-3-2,7-3 0,4-2 1,4-2 0,4-1 1,0-1-3,-4 3-5,-1 1-6,-4 2-5,-3 2-2,-6 3 0,-4 1 0,-5 2 0,-5 1 2,-5 2 5,-5 0 4,-5 2 4,-5 3 9,-6 6 12,-6 5 13,-6 7 11,-5 4 5,-5 3-4,-5 3-5,-5 3-3,-2 1-4,3-1-5,2 1-4,1 1-4,2-2-3,-1-2-2,1-1-2,-1-3-3,1-2-2,3-1-2,1-2-3,3-3-4,0-7-11,2-12-23,2-14-22,0-11-22,2-12-6,4-7 13,4-8 13,4-7 12,3-4 8,2 3 5,1 1 5,3 2 5,-1 5 5,-1 8 7,-2 8 6,-2 8 7,-2 8 10,-1 8 15,0 10 14,-1 8 14,-4 7 2,-2 5-10,-5 5-10,-4 5-10,-1 4-7,-2 3-4,-1 3-3,-1 2-4,-1 1-2,1-3 0,-1 0 1,0-3 0,2-3-5,3-5-9,3-5-11,2-5-9,5-5-7,5-7-3,4-5-4,5-5-3,7-9-1,7-8 1,9-9 1,7-8 1,1-2 3,-8 7 6,-6 7 4,-7 8 5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04"/>
    </inkml:context>
    <inkml:brush xml:id="br0">
      <inkml:brushProperty name="width" value="0.06744" units="cm"/>
      <inkml:brushProperty name="height" value="0.06744" units="cm"/>
      <inkml:brushProperty name="color" value="#F2395B"/>
    </inkml:brush>
  </inkml:definitions>
  <inkml:trace contextRef="#ctx0" brushRef="#br0">63900 3669 326,'28'-14'1,"-5"4"4,-7 4 3,-5 4 2,-3 4 9,2 4 14,0 4 14,2 4 13,-2 2 4,-3 1-9,-3 1-8,-2 1-8,-2 1-7,2 1-6,0 1-7,2 1-6,-1 0-5,-2-1-5,-2-1-6,-2-1-4,0-5-11,2-10-17,2-10-16,2-10-17,2-8-4,3-8 11,4-9 9,2-6 11,1-6 6,0-2 6,1-2 4,0-2 5,-1 1 5,1 2 3,0 4 3,-1 3 4,-1 3 2,-2 5 1,-4 6 1,-2 4 0,-3 4 5,-1 5 5,0 3 6,-2 5 7,1 7 13,2 14 21,2 12 22,2 12 20,0 9 3,-2 5-18,-3 2-16,0 5-17,-2 5-13,0 6-5,0 5-8,0 7-7,-1 9-5,-1 15-5,0 15-5,-1 15-4,-2 6-2,0-4 3,-1-3 2,-2-2 1,1-3-8,-1-3-21,0-3-20,0-3-20,0-12-12,2-20-3,1-21-3,1-20-3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78650 11812 1000,'6'-8'0,"-4"0"0,-1 0 0,-3 1 0,-1 0-7,2-1-11,2 0-12,2 0-12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5"/>
    </inkml:context>
    <inkml:brush xml:id="br0">
      <inkml:brushProperty name="width" value="0.04525" units="cm"/>
      <inkml:brushProperty name="height" value="0.04525" units="cm"/>
    </inkml:brush>
  </inkml:definitions>
  <inkml:trace contextRef="#ctx0" brushRef="#br0">9737 15252 486,'-1'-22'5,"-1"5"9,0 3 10,-1 4 10,-1 5 6,2 6 4,0 6 3,2 6 5,-1 5-3,-2 7-6,-2 5-7,-2 6-7,-1 4-6,-1 2-2,-1 3-5,-1 1-2,-1 2-4,0 3-3,0 4-3,1 1-2,-1 1-4,2-4-1,2-4-2,-1-4-3,2-4 0,1-2 0,0-3 1,2-3 0,0-4-3,2-2-6,0-3-5,2-2-7,1-6-10,4-3-14,2-6-16,4-4-14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11975 17350 333,'50'20'167,"14"14"-1,16 14 1,17 16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7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16446 14464 524,'0'-23'1,"0"1"4,0 1 3,0 1 3,0 4 7,0 10 9,0 9 10,0 8 10,0 6 1,0 5-5,0 3-8,0 5-5,0 1-5,0 2-3,0 1-2,0 1-2,-1 1-3,-1 0-1,0 2-2,-1 1-2,0 2-1,-1 4-3,0 4-2,0 4-2,0 3 0,0 1 0,1 3 0,-1 1 1,0 1-4,2 1-6,0 0-8,2-1-6,0-1-2,0-4 2,0-4 2,0-4 2,0-4-2,0-2-5,0-4-7,0-2-5,0-3-2,2-3 1,0-3 1,2-3 2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7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17000 15550 564,'-17'16'101,"-2"1"-25,-2 1-23,-1 1-24,-3 2-12,0 0 0,-3 0-1,-3 3-1,-1-1-2,-2 3-5,-3 0-4,-1 0-6,1 2 0,4 1 0,4 1 1,4 1 1,2-3-1,4-2-2,3-5-2,3-3-3,2-3-1,1-1 2,0-1 1,2 0 2,2-1 3,6 1 5,4 1 5,6 2 4,3-2 3,5-1 0,4-3-2,3 0 1,3-3-2,1 1-1,0 0-2,2 0 0,1 0-5,0 0-5,2-1-5,1 1-7,0 0-1,-1 0 3,-1 0 2,-2 0 3,-2-1-7,-4-1-15,-3-1-16,-4 0-15,-4-1-7,-1 0 6,-2 0 3,-2 0 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1:48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18960 17068 607,'6'-8'6,"-1"0"14,-2 0 14,-2 1 13,-1-1 3,-2 0-8,0 0-7,-1 0-8,-2 1-4,-2 0-2,-2 2-2,-2 1-1,-1 0-3,1 0-4,-1 0-5,0 0-4,0 1-3,-2 2 1,0 2 0,-1 2 1,0 3-1,-1 4 0,0 3-1,1 5-1,-2 4 1,-2 7 0,-1 5 2,-2 6 1,0 1 0,3-7 0,3-3-1,3-5 0,2-3 0,4-1 1,2-1 1,4-1 0,2-2 0,2-2-3,2-4 0,2-3-3,3-2-2,5 0 0,5-2-3,5 0 0,5-4-4,6-6-6,6-6-5,6-6-6,0-1-6,-4 1-4,-5 2-4,-6 3-6,-3 1 0,-3 0 5,-4 2 5,-1 1 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6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43817 14054 517,'-7'-9'37,"2"0"-1,2-2 0,2 0-1,1 0-3,0 1-4,0 0-6,0 2-5,0 0-3,0-2-1,0 0-1,0-1-1,-2-1 0,-4-2 1,-4 0 0,-3-1 2,-3 2-1,2 3-3,1 4-2,1 4-2,-1 2-3,0 0 0,-1 0-3,-1 0-1,-1 2-1,-2 6 1,0 4-1,-1 5-1,-1 5 2,1 5 0,-1 5 2,1 5 1,0 2 1,0 0 0,-1 0 0,0 0 0,2 0 1,1-2 1,2-1 0,3 0 0,0-2 1,0 0-1,0-1 0,1-1 0,0-2 0,4-1 2,2-3 0,4-1 2,3-3 0,4-3-3,4-3-2,3-3-2,5-3-1,4-2 1,3-4-1,5-2-1,3-5 0,5-4-2,6-6-3,4-3-1,2-4-5,-2 2-5,-2 1-6,-2 1-5,-1 1-4,-3 3-4,-3 1-5,-1 2-2,-3 2-1,-7 2 5,-5 2 4,-7 2 5,-3 1 1,0-2-2,-2 0-2,0-1-1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6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45687 14543 608,'-6'-8'25,"6"2"7,4 1 6,6 0 7,2 1 0,3 0-6,2 0-6,2 1-6,0-1-4,2 1-3,1-1 0,1 0-3,0 0-3,1 0-5,0 0-4,-1 0-6,-1 0-7,-2 1-7,-1-1-8,-2 0-8,-3 0-6,-1 2-4,-2 0-3,-2 2-4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8"/>
    </inkml:context>
    <inkml:brush xml:id="br0">
      <inkml:brushProperty name="width" value="0.06667" units="cm"/>
      <inkml:brushProperty name="height" value="0.06667" units="cm"/>
      <inkml:brushProperty name="color" value="#00BFF3"/>
    </inkml:brush>
  </inkml:definitions>
  <inkml:trace contextRef="#ctx0" brushRef="#br0">70802 41425 329,'7'-18'6,"-2"-7"9,-3-5 10,0-6 10,-4-1 4,0 5-2,-3 5-3,-2 5-2,0 4-4,0 1-5,2 2-6,1 3-4,-2 2-4,-2 4-2,-3 4-1,-4 4-2,-2 5 0,-5 6 3,-3 5 2,-4 7 3,-2 4 2,3 2 1,2 4 2,1 3 2,4 0-2,3-2-2,4-2-4,5-1-3,2-4-3,2-4-1,2-3-3,2-5-1,3-2-4,6-4-6,4-3-5,5-2-6,3-5-4,1-2-1,1-5-3,1-4-2,1-3 0,-1-2 4,0-1 3,1-3 3,-3 1 3,-3 1 2,-5 2 2,-3 3 2,-4 3 14,-4 6 24,-4 6 24,-4 6 25,-3 6 5,-3 7-15,-3 6-14,-3 8-15,-3 5-8,-1 5-4,-3 2-4,-1 5-4,-1 4-3,1 5-4,1 5-2,1 5-3,1 1-3,1-5-4,1-3-1,1-5-4,2-5 0,3-6 1,3-7 1,2-8 2,3-4-1,1-3-6,0-3-4,2-3-6,5-8-8,10-10-14,9-13-12,11-12-14,1-4 1,-4 3 14,-5 3 14,-5 3 14,-3 1 4,-1-1-7,-1-1-8,0-1-7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6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45499 15424 609,'-16'1'-1,"0"2"0,1 2-2,-1 0-1,1 2 5,2-2 10,3-2 11,1-2 9,4-2 8,6 0 3,6-2 3,6 0 4,4-1-2,5 0-9,3 1-10,5 0-7,0-1-8,-1 0-4,0 0-6,-1 0-3,-1 1-5,-1 2-2,-1 2-3,-1 2-1,-1 1-2,-1 0 0,-1 0 0,0 0 1,-2-1-7,2 0-14,1 1-15,1 0-13,-2 0-4,-3 0 11,-4 0 9,-4 0 9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6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48100 14921 532,'31'-22'102,"-1"4"-19,-2 6-19,1 2-20,0 2-12,4 2-3,4 1-4,5 0-4,1 2-3,2 0-2,0 2-3,2 0-2,1 1-4,4 0-5,2 0-4,3 0-6,0 0-3,-1-2 1,-2 0-1,-2-1 1,-3-2-5,-2 0-11,-3-2-10,-4 0-10,-3 1-4,-3-1 0,-5 2 1,-3 1 1,-5-1 2,-5 0 7,-5-2 5,-4 0 5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7"/>
    </inkml:context>
    <inkml:brush xml:id="br0">
      <inkml:brushProperty name="width" value="0.04825" units="cm"/>
      <inkml:brushProperty name="height" value="0.04825" units="cm"/>
    </inkml:brush>
  </inkml:definitions>
  <inkml:trace contextRef="#ctx0" brushRef="#br0">48900 12237 455,'0'-15'2,"0"1"1,0 0 3,0 2 2,0 0 3,0 1 2,0-1 2,0 0 3,1 2 2,4 5 3,2 2 3,4 6 2,-1 3 0,-1 5-2,-2 5-3,-2 5-2,-2 4-3,-1 1-1,0 3-1,-1 1-2,-1 1-2,0 1-1,0-1-3,0 0 0,-2 1-3,0 3-1,-3 0-2,-2 3-2,-1 0 0,2-2-2,1-1 0,1-3 0,-1-3-1,2-5-1,-1-5 0,0-5-1,1-7-2,4-10-5,2-10-3,4-9-4,3-9-2,5-9 0,5-7 0,5-7 1,3-3 0,1 5 1,1 3 0,1 4 1,0 3 2,0 4 4,0 2 3,0 3 5,-2 4 3,-3 3 5,-5 5 3,-3 3 5,-4 8 9,-2 10 13,-4 12 14,-3 10 13,-2 5 2,0 1-11,-1-1-11,-2 0-11,0 1-7,2 1-6,1 1-5,0 1-4,1 2-7,0 4-5,0 4-8,0 4-6,0 1-9,1 1-13,2 0-12,0 0-11,0-4-2,-2-9 11,-2-9 12,-2-9 10,-1-4 4,2 1-3,0 1-3,2 2-3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17"/>
    </inkml:context>
    <inkml:brush xml:id="br0">
      <inkml:brushProperty name="width" value="0.04584" units="cm"/>
      <inkml:brushProperty name="height" value="0.04584" units="cm"/>
    </inkml:brush>
  </inkml:definitions>
  <inkml:trace contextRef="#ctx0" brushRef="#br0">49250 15066 479,'8'22'143,"0"0"-33,0-1-33,-1 0-32,0-1-19,-2 3-4,-2 1-4,-2 3-5,-1 1-2,2 2-2,0 3-1,2 1-1,0-1-1,0 0 0,-1-3-1,2-1 0,-1-4 0,1-3-2,2-5-2,0-3-1,5-9 0,7-14-2,9-14 0,7-13 0,5-10 0,2-8 1,2-5 0,2-8 1,0-2-4,1 5-10,0 3-9,0 4-9,-4 7-7,-7 7-4,-9 8-2,-7 7-4,-5 6-2,-1 1-2,-1 3 0,0 1-2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1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20025 22361 550,'-8'-14'5,"2"3"12,1 3 10,0 2 11,0 5 5,0 6-2,-1 6-1,-1 6-1,-3 5-4,0 4-3,-3 6-5,0 5-4,-4 2-3,0 0-4,-1 0-2,-1 0-3,-1 1-2,1 2-3,-1 2-2,0 2-1,1 0-4,1-2-1,2-2-4,0-2-1,1-2-4,2-2-2,2-2-5,3-1-2,1-9-9,2-11-13,2-14-15,2-12-14,2-9 0,4-5 12,2-5 12,4-4 12,0-1 9,-1 7 6,-1 6 4,0 6 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2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20330 22344 416,'27'-63'1,"-7"16"2,-8 16 2,-8 15 2,-3 10 8,3 6 12,4 4 13,2 6 13,1 3 2,0 5-8,-2 3-8,0 5-8,-2 3-5,-1 3-4,-1 2-4,0 4-3,-2 1-1,0 1-2,-2-1 0,0 0-1,-1-1-1,2 0-2,0-1-2,2-1-2,-1-1-3,-1 0-3,0 0-4,-1 1-3,-1-2-3,0-2 0,0-2 0,0-1 0,0-4-2,0-3-1,0-5-2,0-4-2,-3-4-3,-2-6-5,-5-6-4,-4-6-5,-3-5-1,-3-6 5,-3-6 3,-3-7 5,-1-1 3,3 3 1,1 4 3,3 2 2,1 3 2,2 2 2,3 5 4,1 1 2,2 3 4,1 1 4,0 0 6,2 2 4,3-1 8,6-2 11,6-1 10,6-3 12,5 1-4,5 3-19,5 2-18,5 4-18,2 2-10,0 0 1,0 2 1,1 0 0,-2 2-2,-2 4-4,-1 2-4,-3 4-4,-2-1-1,-1-1 2,-3-2 2,-1-2 3,-2-2 2,-1 0 3,-1-2 3,0 0 4,-3-2 2,-1-2 1,-2-2 1,-2-2 2,-2-1 2,-1-2 0,0 0 1,-2-1 1,-1 0 3,0 0 3,-2 2 5,0 1 3,-2 0 7,-4 0 8,-2 0 9,-3 1 8,-2 1 0,2 4-7,1 4-9,0 4-8,0 3-4,-1 5-3,-3 4-3,-2 3-2,0 3 0,-1-1-1,0 1 0,1-1 0,0 0 0,4-1-1,3-1-1,2-1 0,3-1-2,0-3-3,2-1-2,1-2-3,2-2-4,5-1-6,6 0-4,4-2-6,2-3-1,1-4 2,-1-6 3,1-4 1,-1-4 1,-3-1-1,-1-3 0,-2-1-1,-2-1 2,-1 0 1,0 2 4,-2 1 2,-1 1 3,0 3 3,-2 1 5,0 2 2,-3 3 11,-1 4 15,-2 4 17,-1 4 15,-2 4 3,0 6-12,0 4-11,0 5-12,0 3-7,0 2-4,0 3-3,0 1-4,1 3-4,0 2-2,2 3-4,0 3-2,1 2-2,0 0-2,0 0-2,0 0-1,0 0-1,0 0 0,0 0 0,0 0 0,0-1-1,0-4 0,0-2 0,0-3 0,0-4-2,-2-2-2,0-3-2,-1-3-3,-2-2 0,0-3 1,-2-1 2,0-2 1,-2-3 2,-2-3 0,-2-3 0,-1-2 0,-2-3 2,-2-1 2,0 0 2,-1-1 2,0-4 2,-1-6 1,1-6 0,-1-5 1,1-5 1,3-1 1,1-3 1,2-1 1,3-2 0,3-1-2,2-1 0,4 0-2,4-2-1,5-3 1,7-1-2,6-2 1,3-2-2,3 0-4,1-2-3,3 0-5,-1 0-2,0 2-4,-1 2-4,-1 2-4,-1 2 0,1 4 0,-1 2 3,0 4 0,0 0 1,1 1 1,-1-1-1,1 1 0,-2 0 3,-2 3 6,-1 1 4,-2 3 7,-3 1 3,-1 1 3,-2 1 3,-3 1 1,-1 0 4,-2 2 2,-2 1 3,-2 1 2,-1 0 4,0 0 3,-1 0 2,1 1 5,0-1 0,-2 2 0,0 1 0,-2 1-1,-1 2 1,-4 4 3,-2 4 1,-3 4 3,-3 4-2,0 5-9,-1 5-7,-1 5-8,0 3-5,0 1-1,2 1-1,1 1-1,1 0-1,2 0-1,2 1 0,3-1 0,0-1-1,2-2 0,0-1 0,2-3 0,1-2-1,4-2-1,2-4-3,3-3-1,3-4-1,0-1 1,1-4 0,1-3 1,1-3-2,1-3-4,2-5-3,0-3-5,1-6-1,3-5-2,1-6 0,3-6-2,-1-4 0,-1 1 2,-3 0-1,-1 0 2,-2 0 2,-1 1 3,-1 2 3,-1 0 4,-1 2 3,-4 1 5,-3 3 4,-2 2 5,-3 2 3,-1 5 6,0 3 3,-2 4 5,0 7 6,0 7 9,0 7 10,0 9 8,0 5 0,0 5-10,0 3-11,0 5-10,0 1-8,0 0-6,0 0-7,0 1-7,0-1-2,0 2 0,0 1 0,0 1 2,1-1-9,2 0-15,2-2-15,2 0-16,0-3-5,-2-5 6,-2-6 7,-2-4 7,-1-3 1,2-3-3,0-1-4,2-2-3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3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26018 23474 538,'-15'-1'6,"2"0"15,2-2 13,3 0 13,1 0 4,-1 2-7,0 2-8,0 2-7,0 3-5,-2 4-4,0 3-2,-1 5-4,-1 1-2,0 1 0,1 0 0,0-1-1,0 0 0,0-1 1,2-2 0,1 1 1,1-2-2,2-1-3,2-1-5,2 0-3,3-1-10,6 1-16,4 1-17,5 1-16,1-1-6,0-4 4,0-5 6,-2-2 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4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26699 23450 538,'-15'0'27,"3"0"-1,1 0-3,3 0-1,0 0 0,0 2 3,1 0 4,-1 2 2,-1 1 1,0 3-2,-2 4-1,0 2-3,0 2 0,3-1-2,1 1 1,2 0-1,3-1-4,4 1-6,4 0-7,4-1-8,2-1-4,1-2-1,1-4-3,2-3-3,-1-2 0,-1 1 1,-2 0-1,1 0 1,-2 0 0,-1 2-1,-1 0-1,0 1-1,-4 2 0,-2 0 0,-6 1 0,-2 2 0,-5 0-1,-4 1-2,-4 1-2,-2 1-2,-3 0-2,-1 0-1,0-2-3,1-1-1,1-2 1,3-2 3,3-4 3,3-2 4,2-3 0,1-1-1,0 0-2,2-1-2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4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27007 22966 512,'8'-7'4,"0"2"5,-1 2 7,1 2 6,1 2 5,2 2 4,1 2 4,2 2 3,2 1 1,2 1-2,0 2-3,1 0-1,0 1-4,-1 3-2,-1 2-4,0 2-2,-3 1-4,-1 1-3,-2 0-2,-2 3-3,-3-1-2,-3 3-4,-2 0-3,-4 1-2,-4 3-4,-9 8-5,-8 6-6,-7 7-5,-6 5-4,-4 1-2,-5 3-2,-2 2-2,2-6 1,10-12 6,10-13 5,9-13 6,4-6-3,0 1-15,-1 1-12,-1 2-15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4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30079 23277 465,'-9'-1'12,"12"-1"25,13 0 25,14-1 24,6-2 3,4-1-16,2-3-19,4-2-16,0 0-11,-3 4-5,-1 0-5,-1 2-4,-4 1-8,-4 2-13,-4 0-12,-3 2-12,-4 0-10,-3 0-6,-3 0-7,-2 0-7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9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72328 42398 522,'-10'-7'110,"12"2"-14,12 2-14,11 3-13,8 0-14,5 0-17,3 0-16,4 0-16,0 0-15,-3 0-13,-2 0-12,-3 0-13,-6-1-10,-6-1-5,-7 0-6,-6-1-6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5"/>
    </inkml:context>
    <inkml:brush xml:id="br0">
      <inkml:brushProperty name="width" value="0.04956" units="cm"/>
      <inkml:brushProperty name="height" value="0.04956" units="cm"/>
    </inkml:brush>
  </inkml:definitions>
  <inkml:trace contextRef="#ctx0" brushRef="#br0">30912 22272 443,'-15'-7'4,"2"-1"8,3 0 8,2 0 8,1 4 10,2 8 10,2 8 11,2 7 12,1 8-2,2 5-13,0 6-14,2 6-12,-1 4-9,-1 1-2,0 3-1,-1 2-4,-1 2-6,0 4-15,0 2-12,0 3-13,0-1-10,0-7-5,0-5-6,0-6-5,-2-5-3,0-4 1,-3-4 2,-2-3 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6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34057 22843 529,'-4'-7'45,"6"2"9,8 2 8,6 2 9,4 1-2,1-2-14,1 0-13,0-1-14,1 0-9,-1 3-5,-1 4-6,-1 2-4,-2 3-7,-2 2-6,-4 2-6,-3 1-6,-3 3-4,-4 3 0,-4 4 0,-4 1-1,-4 3 0,-6 0 2,-4 2 0,-4 1 1,-5-1 2,-1-1 1,-2-3 3,-2-1 1,0-2 3,0-1 3,1-2 2,1 0 4,1-1 3,1-2 3,1-3 3,2-1 3,2-2 3,4-2 3,6-3 2,5-1 2,6-2 3,8-4 3,8-2 3,7-3 3,7-3-2,5 0-5,5-2-6,5 0-5,2 0-8,2-1-7,0 0-9,2 0-9,-2 1-5,1 3-1,-2 1-2,0 2-2,-4 1-1,-4 0 0,-5 1-2,-5-1-1,-4 0 1,-3 0 1,-3 0 0,-2 1 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7"/>
    </inkml:context>
    <inkml:brush xml:id="br0">
      <inkml:brushProperty name="width" value="0.05218" units="cm"/>
      <inkml:brushProperty name="height" value="0.05218" units="cm"/>
    </inkml:brush>
  </inkml:definitions>
  <inkml:trace contextRef="#ctx0" brushRef="#br0">36446 22341 421,'0'-15'3,"0"1"6,0 2 6,0-1 6,-2 3 6,0 3 8,-3 2 6,-2 4 7,-2 4 0,-2 5-7,-2 7-8,-1 5-7,-3 5-6,-3 3-4,-4 3-3,-1 3-5,-4 1-2,1 0 0,-2 0 0,-1 1-1,1-3-1,1-3-2,3-2-3,1-3-2,3-3-4,3-5-3,3-3-4,3-4-4,4-5-3,6-6-3,6-6-3,6-6-3,6-6 0,7-5 2,7-6 3,7-6 2,2-2 3,0 2 5,-1 2 3,-1 1 5,-3 4 4,-2 5 5,-3 5 5,-3 5 5,-3 4 2,-5 2 1,-3 4 0,-4 3 0,-3 2 3,-1 1 3,0 3 3,-2 2 5,0 3 2,0 6 0,0 4 0,0 5 1,-1 2-2,0 1-3,-2-1-3,0 1-3,-1-2-3,2-1-2,0 0-3,2 0-2,0-3-5,1-3-6,2-3-8,0-3-7,4-9-6,6-16-6,4-15-4,8-16-6,0-8 1,-2 1 4,-3-1 6,-2 0 4,-4 2 4,-1 4 2,-3 3 4,-1 6 2,-1 3 4,0 4 6,-1 3 6,1 5 6,0 5 7,0 10 10,-1 9 9,1 8 10,-1 7-1,-2 5-12,-2 5-13,-2 5-11,-3 1-8,-3 1-2,-2 0-3,-3 1-3,-3-2-3,0-2-4,-1-1-5,-1-3-4,-1-3-2,2-5 1,1-4 2,0-7 0,2-4-2,2-4-5,3-6-5,1-3-5,3-5 1,5-2 6,6-1 8,4-3 6,3 0 5,1 1 4,1 1 2,1 1 4,0 0 2,-1 2 1,-1 1 1,-1 1 0,-1 1 1,-3 2-1,-1 2-1,-2 2-1,-2 1-5,-1 1-9,0-1-9,-2 0-10,-1-1-2,-2-2 5,-2-2 3,-2-2 6,-1-1 2,0-1 4,0 0 2,0-2 3,0-1 2,2 0 1,0 1 2,2-1 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7"/>
    </inkml:context>
    <inkml:brush xml:id="br0">
      <inkml:brushProperty name="width" value="0.05814" units="cm"/>
      <inkml:brushProperty name="height" value="0.05814" units="cm"/>
    </inkml:brush>
  </inkml:definitions>
  <inkml:trace contextRef="#ctx0" brushRef="#br0">39441 21105 378,'7'-57'1,"-2"10"1,-3 12 1,0 10 3,-2 6 2,0 2 5,0 3 4,0 1 6,0 2 7,0 1 12,0 0 11,0 2 12,0 3 0,0 6-11,0 6-9,0 6-11,-1 5-7,-1 8-4,0 7-4,-1 7-4,-1 7-2,0 8 0,0 8 0,0 7 0,-1 7-1,-1 5-5,-3 4-2,-1 6-4,-2 4-7,2 6-8,0 3-9,2 6-8,2 0-6,-1-7 1,2-5-1,1-6 0,0-6-2,2-7-1,0-7-3,2-7-1,-1-10-1,0-13-1,-2-11-1,0-14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7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39959 22606 607,'9'-22'9,"1"3"16,3 3 16,2 3 18,1 3 3,-1 4-8,1 4-9,0 4-8,-2 4-9,-4 4-9,-2 3-8,-2 5-9,-4 3-7,-4 1-9,-4 3-8,-3 1-8,-3 0-2,-1 0 0,-2-1 3,0-1 1,1-2 2,1-3 4,2-3 3,2-2 3,4-4 4,6-3 4,6-3 5,6-2 3,4-2 6,1 0 3,3 0 5,1 0 4,-1 0 3,-1 0 1,-4 0 1,-3 0 1,-3 2 1,-4 6-1,-4 4 0,-4 5 1,-5 3-4,-6 1-7,-5 1-8,-7 1-6,-1-1-8,0 0-6,1-1-8,1 0-7,0-3-4,1-1-1,-1-3-2,2-1-2,0-3-1,5-2-2,3-4-1,4-2-3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8"/>
    </inkml:context>
    <inkml:brush xml:id="br0">
      <inkml:brushProperty name="width" value="0.04604" units="cm"/>
      <inkml:brushProperty name="height" value="0.04604" units="cm"/>
    </inkml:brush>
  </inkml:definitions>
  <inkml:trace contextRef="#ctx0" brushRef="#br0">41936 21950 477,'-14'1'11,"4"2"22,5 2 21,3 2 23,2 3 2,-2 5-13,-1 5-16,0 5-14,-1 4-9,-2 3-3,0 2-4,-1 3-3,-1 2-4,2-1-4,0-2-4,2 0-3,0-1-11,-1 1-13,-1-1-15,-2-1-15,2-1-8,2-5 0,4-5-1,3-5-1,1-4 4,1-4 8,2-5 8,0-2 8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8"/>
    </inkml:context>
    <inkml:brush xml:id="br0">
      <inkml:brushProperty name="width" value="0.05378" units="cm"/>
      <inkml:brushProperty name="height" value="0.05378" units="cm"/>
    </inkml:brush>
  </inkml:definitions>
  <inkml:trace contextRef="#ctx0" brushRef="#br0">43169 22094 409,'-3'-16'3,"-2"1"9,-5-1 7,-4 0 7,-1 3 6,2 3 2,0 4 4,0 4 3,2 3-1,1 2-6,0 2-6,2 2-4,1 2-5,0 3-2,2 3-3,1 4-2,0 1-2,2 3-2,0 1-1,2 3-2,0-2-2,0-3-3,0-6-4,0-2-3,1-3-3,3-2-2,4-3-3,2-1-2,3-2-3,0-2-5,1-2-4,1-2-5,1-3-1,-1-3 1,0-5 0,1-3 2,-2-1 2,-3 1 5,-3 2 6,-2 3 4,-3 0 3,0 2 4,-2 1 1,0 0 4,-2 2 3,0 1 7,-2 0 6,0 2 7,-1 2 10,0 6 16,0 4 14,0 5 16,1 4 0,0 2-14,2 1-14,1 3-14,0 1-9,0 2-3,0 2-4,0 3-4,0 0-2,0 2-2,0 1-2,0 1-2,-1 0-3,-1 1-2,0-1-2,-1 0-3,-1 0-2,0 1-2,0-2 0,0 1-2,-1-1-3,0-3-6,-1-3-5,-1-3-5,-1-4-2,-1-3 2,-2-4 2,0-4 1,-1-7 3,-3-9 3,-2-8 3,-1-9 2,0-6 5,4-2 3,4-4 4,5-3 4,4-1 4,7 1 0,7-2 3,8 1 0,3 1 0,1 2-6,1 1-5,1 3-4,-2 3-4,0 3-3,-3 5-3,-1 3-3,-3 3-5,-3 2-10,-3 3-8,-2 1-9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29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44600 21513 436,'10'-15'10,"4"2"18,3 2 19,5 3 19,0 1 3,-1 2-10,-3 2-12,-1 2-10,0 3-7,1 6-1,2 4-1,2 5-2,1 4-2,-1 5-4,-1 3-3,0 5-3,-4 3-5,-3 1-5,-4 5-6,-4 2-5,-5 3-4,-6 0-7,-6 2-4,-6 0-6,-6 2-2,-8 2 2,-9 1 2,-7 3 2,1-5-7,7-10-16,8-12-15,7-9-15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0"/>
    </inkml:context>
    <inkml:brush xml:id="br0">
      <inkml:brushProperty name="width" value="0.04144" units="cm"/>
      <inkml:brushProperty name="height" value="0.04144" units="cm"/>
    </inkml:brush>
  </inkml:definitions>
  <inkml:trace contextRef="#ctx0" brushRef="#br0">47040 21877 530,'-15'0'5,"3"0"8,1 0 9,2 0 9,6-1 7,10-1 7,10 0 7,9-1 6,7-2-2,3 0-10,2-1-12,4-1-10,1-1-7,1 0-4,2 1-4,1 0-3,-2 0-5,0 2-6,-3 2-5,-2 2-4,-3 1-4,-4 0-1,-4 0 0,-3 0 0,-4 0-3,0 2-4,-1 0-4,0 2-4,-3 0-4,-3 2-4,-3-1-3,-2 2-3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1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46831 22846 579,'-37'7'3,"5"-2"5,5-3 6,5 0 6,6-2 7,7 0 9,6 0 9,8 0 9,6-2 0,9 0-9,7-3-9,9-2-8,5-1-8,4 2-5,4 2-5,3 0-5,3-1-6,2 2-8,0-1-8,1 0-8,0 0-4,-2 2 0,-2 0-1,-2 2 0,-3 1-4,-1 2-5,-2 2-7,-2 2-6,-5 0 2,-8-1 7,-7-2 9,-8 1 8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49"/>
    </inkml:context>
    <inkml:brush xml:id="br0">
      <inkml:brushProperty name="width" value="0.06198" units="cm"/>
      <inkml:brushProperty name="height" value="0.06198" units="cm"/>
      <inkml:brushProperty name="color" value="#00BFF3"/>
    </inkml:brush>
  </inkml:definitions>
  <inkml:trace contextRef="#ctx0" brushRef="#br0">74256 41454 354,'0'-16'6,"1"2"9,2 1 11,0 1 10,3 3 7,4 6 3,4 6 4,3 6 2,0 5-2,-4 5-8,-6 5-8,-4 5-9,-6 3-6,-4 2-3,-6 3-3,-4 1-2,-5 0-4,-5-2 0,-4-2-3,-6-2-1,0-2-2,4-3-2,3-3-2,5-3-4,10-8-7,18-14-15,17-14-15,19-13-14,6-7-1,0 3 11,-3 2 11,-2 2 12,-3 3 8,-6 5 8,-4 4 5,-5 6 8,-4 5 9,-4 4 13,-5 6 14,-3 4 12,-4 4 4,-6 1-9,-4 3-7,-5 2-7,-3 0-7,2-1-4,1-1-5,1-1-4,4-4-12,8-6-17,8-8-17,8-6-17,5-6-7,5-6 7,3-3 4,4-6 7,1 0 6,-3 3 8,-3 5 7,-3 3 9,-4 4 4,-3 2 0,-5 4 1,-3 3 1,-2 2 6,-2 4 11,-1 2 13,0 4 11,-2 2 7,0 3 4,-2 3 4,0 4 2,-2 1-2,0 2-9,-2 3-8,0 1-9,-2 0-6,0-3-6,-1-3-4,-2-3-4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2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50766 21300 525,'-12'1'87,"8"4"-9,8 2-10,8 4-10,4 1-9,1 1-7,1 1-9,0 0-8,2 2-7,0 0-7,-1 0-5,1-1-8,-1 1-8,-1 1-12,-2 2-12,0-1-12,-1 0-10,-4-3-5,-3-3-7,-2-2-5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3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46833 23227 562,'-6'-6'86,"4"2"-13,4 4-11,4 3-13,3 2-8,3 3-5,4 3-5,2 4-6,1 1-5,2 1-9,1 1-7,1 1-9,1-1-9,1 0-10,1-1-12,0 0-10,0-3-8,-5-1-4,-3-2-5,-4-2-4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4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54518 20390 519,'-1'-15'4,"-1"3"8,0 1 7,-1 2 9,-3 6 7,-4 10 7,-4 9 7,-3 11 6,-4 5 0,0 1-10,0 0-8,-2 2-9,-2 2-6,-1 5-5,-3 2-4,0 6-4,-2 1-3,1 3-3,1 1-2,1 3-2,2-1-4,3-3-4,3-2-4,3-4-5,3-4-3,2-6 1,4-5-1,3-7 1,5-8-4,8-12-8,8-12-8,7-12-7,2-5-2,-3-1 4,-4 1 4,-5-1 5,-2 1 3,0-1 5,-2 1 3,0-1 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5"/>
    </inkml:context>
    <inkml:brush xml:id="br0">
      <inkml:brushProperty name="width" value="0.05673" units="cm"/>
      <inkml:brushProperty name="height" value="0.05673" units="cm"/>
    </inkml:brush>
  </inkml:definitions>
  <inkml:trace contextRef="#ctx0" brushRef="#br0">55012 20025 387,'7'-14'0,"-2"1"0,-3 2 0,0 2 0,-2 0 5,2-3 9,0-4 10,2-1 9,-1 1 4,1 8 0,0 8-2,0 8 0,-1 5-2,0 5-3,-2 3-2,0 5-2,-1 3-3,2 3-1,0 2-1,2 4-1,-1 2-3,0 1-2,-2 0-3,0 2-2,-2 0-2,0 1-3,-2 1-2,0 2-2,-2-1-3,0 0-3,-1-2-3,-2 0-3,1-3-4,1-6-5,0-4-5,2-5-5,-2-5-4,-4-5-3,-4-4-3,-3-6-4,-4-5 3,-1-8 6,-3-6 7,-1-7 6,-1-4 5,1-1 2,1-1 2,1-1 2,2 0 2,3 1 4,3 1 3,2 1 4,3 3 4,3 3 4,1 4 6,2 5 4,6 0 4,10 0 2,9-1 3,11-1 3,5 0-3,4 2-10,3 2-8,2 2-10,2 2-6,-2 0-4,0 2-4,-1 0-3,-3 1-3,-2-2 0,-4 0 1,-2-1-1,-3-2 0,-2 0 1,-1-2 0,-3 0 1,-2-1 1,-3-2 3,-3 0 3,-2-1 3,-3 0 2,-3 0 2,-1 3 3,-2 0 2,-2 0 2,0 0 0,-2 0 0,0 0 1,-2 2 3,-2 0 7,-2 4 8,-2 1 7,-1 2 4,-2 1-1,0 4 0,-1 0 0,-1 4-1,-2 4-3,0 3-2,-1 4-2,0 3-3,1 1-1,1 1-4,0 1-1,3 0-3,3-1-3,2-1-1,4-1-3,2-2-5,4-1-7,2-3-9,3-1-8,3-5-3,0-8 0,1-8 1,1-8 0,1-5 1,2-3-1,0-3 0,1-3-1,-1-1 2,-3 3 2,-3 1 3,-2 3 2,-4 2 3,-1 2 3,-2 4 4,-2 3 2,-1 5 12,-2 8 22,0 8 21,-1 7 22,-1 4 4,2-1-15,0-1-15,2 0-14,0 2-8,0 8-3,0 9-1,0 7-3,0 3-3,0 1-1,0 0-3,0 0-1,-2 1-3,0 2-1,-3 2-3,-2 2-1,-1 0-2,-2 1-4,0-1-4,-1 1-4,-1-3-1,0-3-2,0-4-2,1-4 0,-1-4-2,0-7 0,0-6-2,1-5-1,-2-6 0,0-3 3,-1-4 1,-1-4 3,-1-4 1,-2-4 2,0-4 1,-1-4 1,0-6 1,0-7 0,-1-8 1,1-9 0,2-5 1,5-4 2,4-4 1,6-3 2,6-3 2,9 0 4,9 1 2,9 0 3,6-2 0,7-2-1,6-1-2,6-3-3,2 1-4,-4 5-9,-2 3-8,-4 4-9,-6 7-6,-8 10-5,-9 9-4,-8 11-5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7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58969 20126 531,'-1'-21'5,"-2"5"8,-2 5 9,-2 5 9,-2 4 3,-2 5-1,-1 6-1,-3 4-1,-1 4-2,1 3-1,-1 3-1,0 3-2,2 2-1,0 3-1,1 0-2,0 4-2,2 0-1,2 0-3,3 0-2,1 1-2,1-1-3,2 0-3,0 0-3,2 1-4,1-3-5,2 1-6,2-1-8,2-1-7,3-4-4,5-5-4,5-7-3,4-5-3,6-6-2,3-8 0,4-6 1,5-7-1,-4-3 3,-7 0 5,-7 2 5,-8 1 5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8"/>
    </inkml:context>
    <inkml:brush xml:id="br0">
      <inkml:brushProperty name="width" value="0.05758" units="cm"/>
      <inkml:brushProperty name="height" value="0.05758" units="cm"/>
    </inkml:brush>
  </inkml:definitions>
  <inkml:trace contextRef="#ctx0" brushRef="#br0">59861 19615 382,'-7'-13'4,"-1"1"10,0 4 9,0 3 9,-1 2 2,-2 4-4,-2 2-5,-1 4-5,-2 3-4,1 3 0,-1 4-2,0 4-1,-1 4-2,-2 1-1,-4 3-3,-3 1-1,-1 1 0,1 1 0,1-1 1,1 0 1,2-1-2,1-5-5,2-3-5,3-5-4,3-4-6,6-8-7,6-7-7,6-6-7,6-6-1,7-7 4,7-5 5,7-7 5,2-1 3,-1 2 4,-3 1 3,-1 3 3,-3 3 1,-2 5 1,-2 5 0,-1 4-1,-3 6 8,-3 3 16,-3 4 14,-2 3 16,-4 4 4,-1 0-4,-2 1-6,-2 2-4,-1 0-5,0 1-4,0 1-3,0 1-3,2 0-5,4-2-5,4-3-4,4-1-6,1-2-4,-1-2-3,-1-2-4,0-2-3,-1-3-3,1-6-2,1-4-2,2-5-2,0-4-1,1-3 2,1-3 1,1-3 1,1 0 1,-1 1 2,1 3 1,0 2 2,-3 2 3,-3 3 3,-4 3 5,-4 3 4,-3 4 9,1 4 11,0 6 12,0 4 13,-1 4 2,0 2-8,-1 1-7,-2 3-7,0 2-6,-2 3-4,-1 2-3,0 4-3,-2 2-4,-2-1-4,-1 0-4,-3 1-3,-2-1-4,0-1-4,-1-1-4,-1-1-4,0-2-1,2-1 1,3-3 1,1-1 1,2-5-2,4-8-5,3-8-7,2-8-5,3-4 1,2-1 7,2-2 8,2 1 7,1-1 5,3 2 5,1 3 3,3 1 4,0 2 4,-1 2 1,0 2 3,-3 3 2,0 0 1,-1 0-3,-1 0-1,0 0-2,-1 0-4,1 0-5,1 0-5,2 0-5,-2-1-6,-3-2-9,-3-1-9,-2-3-8,-2-2 0,0-3 10,-1-4 9,2-2 9,-1-2 7,1 0 1,2-2 3,0 0 1,0-2 2,-2 1 1,-3-1 3,0 1 1,-2 0 3,2 1 2,0 1 3,2 1 2,-1 1 2,1 1 1,0 1 1,0 1 0,-1 2 2,0 2 4,-2 4 3,0 3 4,-1 6 6,2 10 12,0 10 9,2 9 12,-1 7-2,-2 5-12,-2 3-12,-2 4-13,-1 3-8,0 2-3,0 2-5,0 1-4,-1 6-7,-2 9-11,-1 8-10,-3 10-10,-2 7-7,0 4-3,-1 5-2,-1 6-2,0-3-4,2-7-3,3-9-4,1-6-3,1-12 1,2-15 4,1-14 4,0-15 5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39"/>
    </inkml:context>
    <inkml:brush xml:id="br0">
      <inkml:brushProperty name="width" value="0.04277" units="cm"/>
      <inkml:brushProperty name="height" value="0.04277" units="cm"/>
    </inkml:brush>
  </inkml:definitions>
  <inkml:trace contextRef="#ctx0" brushRef="#br0">63016 20750 514,'15'0'87,"-1"0"-16,-1 0-18,0 0-17,-1 0-9,1 0-2,1 0-2,2 0-2,-2 0-2,0 2-3,-1 0-3,-1 2-2,-2 1-6,-6 6-8,-4 2-7,-6 5-8,-3 1-3,-3-1 0,-4-1 0,-1-1 0,-2-1 2,1-1 1,1-1 2,1-1 2,1-1 3,2-2 5,2-2 6,3-2 4,5-2 7,11-2 8,11-2 6,12-2 9,2-1 0,-4 0-5,-4 0-5,-4 0-6,-2 1-4,-2 2-1,-3 2-2,-1 2-1,-3 2-2,-2 2-2,-4 2-1,-2 2-2,-4 1 0,0 3-1,-3 1 0,-2 3 0,-2 1-1,-2 0-4,-2-1-4,-1 0-2,-2-1-7,-2-1-8,0-2-10,0-2-9,-1-3-4,-1-1 0,0-2 2,1-2 0,1-2 1,2-2 1,4-2 1,3-2 1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0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64196 19363 470,'0'-15'3,"2"2"8,0 2 6,1 3 8,3 1 4,2 2 4,2 2 2,5 2 4,1 2 0,3 2-2,2 2-2,1 2-2,1 2-2,-1 3-3,-1 3-2,0 3-3,-4 3-3,0 1-3,-3 3-3,-1 1-3,-2 2-3,-2 1-1,-2 1-3,-2 1 0,-4 1-4,-6 2-1,-6 3-4,-6 0-2,-4 1-2,-5 0-1,-2-1-1,-6-1-1,0-2-4,0 0-9,1-1-7,1-1-9,3-3-4,2-3-2,3-5-1,3-3-1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0"/>
    </inkml:context>
    <inkml:brush xml:id="br0">
      <inkml:brushProperty name="width" value="0.04367" units="cm"/>
      <inkml:brushProperty name="height" value="0.04367" units="cm"/>
    </inkml:brush>
  </inkml:definitions>
  <inkml:trace contextRef="#ctx0" brushRef="#br0">65340 20681 503,'8'-7'8,"3"1"16,2 0 15,2 2 17,1 0 3,3 2-6,1 0-6,2 2-7,0 1-7,-3 4-4,-3 2-6,-2 4-5,-4 1-5,-1 1-3,-2 1-5,-2 1-4,-4 2-2,-6 3-1,-6 4 1,-5 2-1,-5-1-1,-1 1-1,-3-1-2,-1 0-2,0-3-1,2-2-4,1-1-3,3-2-3,7-4 6,16-5 16,14-4 17,15-6 15,5-2 2,-1 1-12,-2-1-11,-1 0-13,-3 0-7,-3 2-5,-4 0-5,-2 2-5,-3 0-6,-1 0-9,-2 0-7,-2 0-9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0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65766 18193 584,'-7'-16'9,"2"2"15,2 1 18,2 2 16,6 0 5,9 2-9,11 2-8,9 3-9,7 0-7,0 2-7,3 0-6,2 2-7,-1 1-7,-4 2-8,-4 2-8,-4 2-7,-4 0-9,-5-1-11,-5-1-11,-5 0-11,-4-1-2,-2 1 7,-4 1 6,-2 1 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7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12872 4428 427,'-29'-1'5,"5"0"8,5-2 9,5 0 9,4 1 8,4 4 9,4 4 9,4 4 8,5 3-2,7 5-11,7 3-12,8 5-11,5 0-7,8 0 1,6-1 0,8-1-1,4-1-6,3-3-13,3-1-14,3-2-13,1-2-14,1 3-15,-1 0-16,1 1-16,-8-2-1,-13-3 13,-14-4 12,-13-4 12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0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77277 41420 401,'2'-11'15,"4"8"31,4 9 30,4 10 30,-1 4 4,-3 2-25,-4 3-23,-4 1-25,-5 3-14,-4 1-6,-5 2-5,-5 3-7,-5-1-2,-5 0-2,-5-1 0,-5-2-2,-3-1-6,-2-3-12,-2-3-14,-2-3-11,0-3-6,4-3 3,2-3 3,4-2 1,3-4 3,5-4 4,5-4 1,5-4 4,5-4 3,4-4 2,6-3 4,5-5 4,5-2 1,7-3 2,7-1 2,7-2 2,3 0 2,1 5 6,-1 4 4,0 3 5,-1 4 6,-1 2 7,-3 4 7,-1 3 8,-2 3 5,-1 4 0,-1 4 3,-1 4 1,-1 3-1,-1 5-4,-1 3-4,-1 5-4,2 2-3,3 0-3,5 2-1,3 1-2,2-1-7,-1-3-12,-1-4-13,-1-1-12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0"/>
    </inkml:context>
    <inkml:brush xml:id="br0">
      <inkml:brushProperty name="width" value="0.0457" units="cm"/>
      <inkml:brushProperty name="height" value="0.0457" units="cm"/>
    </inkml:brush>
  </inkml:definitions>
  <inkml:trace contextRef="#ctx0" brushRef="#br0">66559 17587 481,'-29'-15'6,"7"2"11,6 2 13,5 3 10,5 3 10,2 8 3,4 6 6,3 7 4,0 6-3,1 5-11,0 5-11,0 5-10,-1 3-11,-2 5-8,-2 4-11,-2 4-8,-1-1-4,0-4 3,0-7 4,1-3 3,-2-4-13,-1-3-29,0-3-27,-1-3-30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1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68650 19689 488,'-10'-5'6,"-4"6"12,-4 6 11,-3 6 12,-2 3 6,3 3 0,2 2 0,2 1 0,0 3-3,0 2-5,1 4-7,-1 3-6,2 0-3,2 0-3,4-1-2,3-1-2,1-1-6,2-2-8,0-1-10,2 0-8,2-3-11,6-5-9,4-4-11,5-6-11,2-3-5,-3-2 0,-1-3 0,-2 0 1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2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69952 19630 506,'-23'-8'0,"2"0"0,3 0 0,1 1 0,0 0 8,-3 2 16,-2 2 15,-4 2 17,1 2 1,5 2-11,4 2-13,6 2-12,1 1-7,-2 3-2,-1 2-2,-3 2-3,-1-1-1,-1 2-1,-2 0-2,1-1 0,-1 1-1,1 0 1,1-1 1,1 1 0,1-1 2,2-1 1,3-2 1,1 1 1,3-2 0,4-1-3,4 0-2,4-2-1,3-1-4,3-2-5,4-3-3,2 0-4,2-4-2,3 0 1,0-3 3,4-2 0,0-1-2,-1 0-7,-1 0-7,-1 1-8,-2-2-1,-1 0 2,-3-1 3,-1-1 3,-1-1 3,-3-1 4,0-1 2,-1-1 5,-1 0 1,-2 2 3,-2 2 3,-2 3 1,-2 0 4,-1 0 4,0 0 5,-1 0 4,-1 0 5,0 2 3,0-2 4,0 0 3,-2 0 6,0 2 4,-3 1 6,-2 0 6,-2 4-1,0 4-4,-1 5-6,-1 6-5,0 1-5,3-2-4,1 0-4,2 0-5,3-2-12,4-1-20,4-1-19,3 0-20,3-4-6,0-4 5,-1-6 5,1-4 6,-2-2 7,-2 0 8,-4 2 7,-2 1 9,-2 0 4,0 0 3,0 0 2,0 2 2,0-2 1,1 0-1,2 0-1,0 0-2,1 1-1,0 0-2,0 2-2,0 1-2,0 0 0,0 0 3,0 0 1,0 0 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2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70543 19800 605,'-21'0'21,"4"2"4,3 0 1,4 2 2,3 0 1,1 2-2,0 0-2,2 1-1,0 2-1,2 2 0,0 1 1,2 3 0,0 0 0,2-1-2,0-1-2,2 0-2,1-1-7,6 1-11,2 1-11,5 1-12,0-1-9,-2-3-7,-1-3-5,-2-2-7,-3-3-1,1-2 0,-2-2 3,0-2 1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3"/>
    </inkml:context>
    <inkml:brush xml:id="br0">
      <inkml:brushProperty name="width" value="0.05108" units="cm"/>
      <inkml:brushProperty name="height" value="0.05108" units="cm"/>
    </inkml:brush>
  </inkml:definitions>
  <inkml:trace contextRef="#ctx0" brushRef="#br0">71176 19349 430,'7'-14'1,"-2"1"3,-3 2 3,0 2 2,-4 1 3,0-2 0,-3 0 2,-2-1 1,-1 0 1,0 2-1,1 2-1,-1 3 0,-1 0-1,0 0 2,-1 0 0,-1 0 2,-1 1 0,0 2 1,0 2 1,1 2 1,-2 2 0,0 4-2,0 2-1,-2 3-1,-1 3-1,0 3-1,1 3-1,-1 3-2,1 1 0,2-1 0,3-1 0,1-1-1,2-1 0,0-4-4,2 0-2,1-2-2,2-3-5,5-1-4,6-2-4,4-2-6,4-4-2,1-5-2,3-4-2,1-5-1,2-4-1,-1-2-2,0-1-2,0-3-1,-1-1 1,-3 2 2,-3-2 2,-2 1 4,-3 1 3,-3 2 4,-1 4 5,-2 3 5,-3 2 5,-2 2 7,-3 2 7,-4 2 7,-1 3 8,-1 4 7,-2 4 8,0 4 9,0 1-1,2-1-10,3-1-10,1 0-9,0 0-6,0 3-1,-1 2-3,-2 4-1,0 2-2,-1 3 1,-2 1-1,1 3 1,-1 0-2,1 2-2,0 1-4,2 1-2,0 0-3,0 1-1,1-1 0,-1 0-2,1 0-1,2-2-1,2-1-1,2 0-1,1-2 0,0-3 1,0-3 0,0-3 1,1-1-1,2-1-3,2 1-4,2 0-3,1-4-2,1-3-2,2-6-3,0-4-1,1-6-2,3-6 0,1-6 0,3-5 0,0-5-2,1-3-3,-1-3-2,1-3-3,-2 1-1,-3 5 2,-3 5 2,-2 6 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3"/>
    </inkml:context>
    <inkml:brush xml:id="br0">
      <inkml:brushProperty name="width" value="0.05022" units="cm"/>
      <inkml:brushProperty name="height" value="0.05022" units="cm"/>
    </inkml:brush>
  </inkml:definitions>
  <inkml:trace contextRef="#ctx0" brushRef="#br0">72730 18974 438,'14'-1'5,"-1"0"11,-3-2 11,-1 0 11,-1 0 4,2 2-2,0 2-2,1 2-2,2 2-2,2 4-2,1 2-3,3 3-2,0 3-3,1 1 0,0 3-2,-2 2-1,1 1-1,-2 2-4,-3 2-1,-1 2-3,-3 2-2,-2-1 0,-4 0-2,-2 1 0,-4-1-3,-2 0-3,-4 1-3,-2-1-4,-5 1-7,-5 1-13,-7 1-12,-4-1-13,-4 1-2,-1-5 4,1-3 5,0-5 6,2-2 0,4-1-7,3-1-5,5 0-5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5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74950 19412 588,'24'-7'128,"3"2"-29,1 2-28,3 2-29,4 0-18,8-2-6,8-2-7,8-1-6,-1-1-3,-6 1 0,-6 0 2,-7 2 1,-6 0-5,-4 2-7,-3 0-9,-4 2-9,-4 0-7,-1 0-6,-3 0-7,-1 0-7,-4 0-1,-4 0 2,-6 0 4,-4 0 2,-3 0 5,-2 0 9,0 0 8,-1 0 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5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75924 18253 496,'-1'-42'10,"-1"9"1,0 11 3,-1 9 1,-1 10 7,2 10 11,0 10 10,2 9 12,0 7 3,0 5-6,0 3-5,0 4-5,-1 4-7,0 5-7,-2 5-8,0 5-7,-2 2-8,-1-3-6,-3-1-6,-1-2-7,-2-3-7,2-1-4,1-3-5,1-1-5,1-5-3,1-6 1,0-7-1,2-7 1,0-6-2,2-3-4,0-4-4,2-4-5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6"/>
    </inkml:context>
    <inkml:brush xml:id="br0">
      <inkml:brushProperty name="width" value="0.05279" units="cm"/>
      <inkml:brushProperty name="height" value="0.05279" units="cm"/>
    </inkml:brush>
  </inkml:definitions>
  <inkml:trace contextRef="#ctx0" brushRef="#br0">79054 18725 416,'-10'-22'0,"-2"1"0,-3 3 0,-3 1 0,-1 3 4,2 2 9,3 4 7,1 3 8,1 1 5,1 2-2,-1 0-1,0 2 0,-2 2-1,-3 6-1,-5 4-2,-3 5 1,-1 4-3,3 3-3,3 3-2,3 3-4,1 2-1,-1 2-1,-1 2-1,-1 2 0,1 1-2,5-2-2,2 0 0,6-1-3,1-2 0,2-2-1,0-1-1,2-3 0,2-1-2,4-4-2,4 0-2,3-3-3,4-2-1,1-2 0,3-4 2,2-3-1,1-3-2,3-4-6,0-4-7,4-4-5,2-5-3,4-5 2,4-7 1,4-5 1,1-6 2,-3-4-1,-4-5 1,-3-6-1,-3-1 3,-3 2 4,-5 2 4,-3 2 4,-5 3 5,-3 3 4,-4 2 5,-4 3 5,-3 4 3,-1 4 4,0 3 2,-1 4 4,-2 8 8,-1 10 11,0 12 11,-1 10 13,-1 7-2,0 2-13,0 4-14,0 3-14,0 1-10,0 3-6,0 2-5,0 2-5,1 1-4,1-2-2,0 0-1,2-1-2,0-3-4,0-3-7,0-2-7,0-3-7,0-4-5,0-3-4,0-5-3,0-3-4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6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81800 17774 574,'8'-35'53,"2"8"-2,0 7 0,1 9-2,3 4-2,4 1-4,3 0-3,5 2-4,2 0-7,4 2-11,3 0-9,2 2-12,0 1-11,-2 4-13,-3 2-13,-3 4-13,-4-2-8,-5 0 1,-5-2-1,-4-2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0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73316 40235 465,'-7'-7'14,"2"-1"10,2 0 12,2 1 9,4-1 3,6 2-6,5 1-7,7 0-5,5 1-3,7 1-3,5-1 0,6 0-1,7 1-2,8 2-2,7 2-1,9 2-2,5 0-1,4 0 1,4-2-1,4 0 1,3-1-3,2 2-4,2 0-5,2 1-4,1 2-5,0 0-5,0 1-5,0 2-4,-2-1-8,-1-1-8,-2-1-8,-2 0-8,-6-2-3,-9 1 5,-11 0 3,-9 0 4,-11-1 5,-12 0 7,-11-2 6,-13 0 6,-5-1 3,0 0-3,0 0-1,0 0-3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83527 18650 459,'-16'1'48,"0"2"6,1 2 4,-1 2 6,1 3-3,-3 5-9,0 5-9,-1 5-10,0 3-6,1 3-5,1 0-5,1 4-5,2 1-1,1 2-1,2 2 1,2 2 0,3 0-4,2-5-12,4-4-10,3-4-11,2-3-10,5-2-7,4-1-10,4-2-8,-1-4-3,0-3 3,-2-4 1,-3-4 2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8"/>
    </inkml:context>
    <inkml:brush xml:id="br0">
      <inkml:brushProperty name="width" value="0.05741" units="cm"/>
      <inkml:brushProperty name="height" value="0.05741" units="cm"/>
    </inkml:brush>
  </inkml:definitions>
  <inkml:trace contextRef="#ctx0" brushRef="#br0">85138 18752 383,'-15'-8'19,"3"1"6,1-1 3,2 0 4,0 0 1,-3 2-6,-4 1-5,-2 0-5,-2 3-2,-1 2-1,-1 4 0,-1 2 0,-1 3-1,2 2-1,-2 2-1,1 1 0,0 3-2,3 1 0,1 3 1,2 2-2,2 0 1,1 3 0,1 0 0,1 1 1,1-3-2,4-1-2,2-2-1,4-4-3,5-3-6,8-3-7,7-3-10,9-2-7,3-5-5,2-6 2,1-6 2,1-5 0,-1-5 2,-1 0 2,0-1 1,-1-1 3,-3 2 2,-5 2 5,-5 3 3,-4 3 5,-6 2 6,-5 2 10,-4 2 9,-5 3 11,-4 1 2,0 3-3,-2 4-3,0 2-3,-1 2-1,1 2 3,-1 0 1,0 2 3,2 0-3,2 3-5,4 1-7,3 2-5,1 2-4,0-1-1,0 1-2,0 0 0,1-2-4,2 1-6,2-2-6,1-1-6,4-2-5,2-2-4,3-4-5,3-3-3,3-2-2,1-4 1,3-2 0,1-3 2,2-6 1,1-6 3,1-7 3,1-7 3,-1-3 5,-1 0 4,-3 0 4,-2 0 6,-2 1 3,-3 1 0,-3 3 3,-2 2 0,-4 2 4,-1 5 7,-2 3 6,-2 4 6,-3 3 4,-2 3 0,-4 1 0,-2 2 1,-3 2 1,-2 2 6,-2 2 4,-1 2 5,-2 3-1,1 4-4,-1 3-5,0 5-5,2 3-4,-2 3-1,0 3-3,0 3-3,1 1-1,1-1-3,1-2-2,1 1-2,1-4-2,2-1-3,2-1-2,2-2-2,6-4-7,10-5-13,10-5-12,9-4-13,4-7-3,0-6 4,-2-7 4,0-7 5,-2-4 3,-3-1 3,-3 0 2,-3-2 3,-3 2 4,-2 4 5,-4 3 6,-3 4 6,-2 4 6,-2 1 8,-2 2 7,-2 2 7,-2 2 3,-2 0-4,-2 2-3,-2 1-3,-2 4 3,-3 8 9,-4 7 9,-2 9 9,0 4 1,3 1-7,2 0-6,4 2-7,1 2-6,-2 2-3,0 4-3,-1 2-4,0 3-3,2 0-2,2 2-1,3 1-2,-1-1-2,0-1-3,-2 0-2,0-1-3,1-2-3,1 0-5,2-2-4,3-1-5,0-1-3,3-3 0,2-3-2,1-3-1,3-5-3,2-5-5,2-7-3,1-5-5,3-6-2,3-8-1,4-6 1,2-7-1,-2-2 4,-4 3 8,-4 3 8,-6 3 8,-3 0 4,0 0 2,-2-1 1,0-1 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48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88310 18600 460,'71'2'100,"-11"4"-17,-15 4-17,-11 3-19,-7 4-10,-3 3-4,-1 3-4,-3 3-4,-2 3-4,-2 3-1,-4 3-3,-3 3-3,-2 1-1,0 2-2,-2 0-1,0 2-3,-5-2-2,-8 1-4,-8-1-3,-7-1-5,-8-1-7,-7 0-10,-6 0-9,-8 0-11,1-3-5,5-5-3,6-7-3,6-5-2,3-4 1,3-1 5,1-1 4,3 0 5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0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25104 30400 556,'-7'50'86,"2"-8"-19,3-9-19,1-9-19,0 0-9,-1 10-2,0 11 1,-1 9-2,0 4 1,1 1-2,0 0 0,2 0-1,-1 3 0,0 6 0,-2 8 0,0 6-1,0 3-3,2-3-7,2-4-6,2-1-7,2-6-8,2-6-9,0-5-9,4-6-9,0-6-5,0-4 2,-3-5 0,1-5 1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1"/>
    </inkml:context>
    <inkml:brush xml:id="br0">
      <inkml:brushProperty name="width" value="0.03981" units="cm"/>
      <inkml:brushProperty name="height" value="0.03981" units="cm"/>
    </inkml:brush>
  </inkml:definitions>
  <inkml:trace contextRef="#ctx0" brushRef="#br0">25464 31418 552,'8'-8'2,"-2"1"3,-1-1 3,0 0 3,-3 2 8,-2 6 12,-4 4 11,-2 6 13,-3 2 1,-2 3-9,-2 2-8,-1 1-8,-2 2-7,1 1-3,-1 1-5,0 2-4,-2 0-2,-2 4-3,-6 3-1,-3 3-2,-2 1-3,1 1 0,2-1-3,0 0-2,1-2 0,3-2-1,1-4 0,3-2 0,1-2 0,2-3-2,3-1 0,1-2-1,5-2 0,6-1 3,7-1 3,8 0 1,5-2 3,5 1 3,5 0 2,5 0 3,3-1-2,2 1-6,2 0-6,2 0-5,1-1-8,0-1-6,0-1-6,0 0-8,-1-1-4,-2-1 0,-2 1 0,-1 0-1,-6-1 1,-6-2 1,-7-3 2,-6 0 1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2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28131 33187 512,'-7'-8'6,"0"2"12,2 0 13,1 2 13,-1-1 2,0 0-7,-2-1-5,0-1-8,-1-1-4,0 2-4,1 0-3,-1 2-3,-1 1-3,0 2 0,0 2-1,-2 2-1,-2 2 0,0 4 0,-1 2 0,-1 3 1,-1 3 0,2 3 0,1 2 2,1 4 0,1 1 1,0-1 1,2-1-1,1-1 2,1-1-2,2-3-2,2-1-3,2-3-2,2-1-2,4 1-5,2 0-4,4-1-4,2-1-4,3-4-3,3-5-4,3-2-4,3-4-3,1-1-3,2 0-3,2-1-4,-1-2 2,-3 0 5,-5-1 6,-3-2 5,-3 1-1,-1 1-6,-1 0-7,0 2-6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2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30114 31696 512,'-14'-1'7,"2"0"15,4-2 14,3 0 15,5-1 6,10 0-3,8 0-3,9 1-3,4-1-4,1 1-8,-1-1-6,0 0-7,1 0-7,-1 2-7,-1 0-6,2 2-6,-2 0-8,0 0-9,-1 0-9,-1 0-9,-2 1-6,-3 2-3,-3 2-4,-3 2-3,-3 0 0,-4 0 4,-5 1 4,-2 0 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30130 33000 545,'-15'7'6,"2"-2"10,3-3 12,1 0 10,3-2 7,4 0 0,4 0 0,4 0 1,5-1-1,5-1-5,7 0-5,5-1-3,5-1-9,5 2-12,3 0-13,4 2-12,0 0-7,-3 2-4,-2 0-2,-3 2-3,-3 0-5,0 2-3,-1 0-6,-1 1-4,-4 0 2,-5-1 8,-7-1 8,-5 0 9,-3-2 2,0-1-2,0 0-2,0-1-2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3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33850 32531 460,'7'8'2,"-1"-2"3,0-1 2,-1 0 5,0-2 5,3 1 11,3 0 9,4 0 11,1-1 1,3 1-5,2 0-7,1 0-6,3-1-4,1 0-4,2-1-3,3-2-4,0 0-2,2 2-2,1 1-2,1 0-1,0 1-2,1 2 0,-1 0-1,0 2 0,0-1 0,1 1 1,-1 0 0,0 0 0,1-1 0,1-2-2,0 1 0,2-2-2,0 0-1,-2 0-3,0 0-1,-1 0-2,0-1-1,1 0 0,0-2 1,2 0 1,0-1 1,0 2 1,1 0 1,-1 2 1,-1-1 1,-2-1 0,-2 0 0,-1-1 1,-2-1-1,1 0 1,-1 0 0,0 0 1,1 0-1,1 0 0,1 0 0,1 0-2,-1 0 1,0 0-1,-1 0 0,-1 0 1,-1-1-1,2-1 0,1 0 0,1-1-1,1-1 1,1 2-1,0 0 1,2 2-1,0 0 1,-2 0-2,0 0 1,-1 0-1,0 0 0,2 0 0,2 0 1,3 0 0,0 0 0,0 0-1,0 0 0,0 0 0,0 0 0,0 0 0,0 0-1,1 0 0,-2-1 0,3 0 0,0-2 0,2 0 0,0-1 0,0 0 0,0 0 0,0 0 1,0 0 0,2-2 0,0 1 0,2-2 0,0-1 0,0 2 0,0 1 1,0 0 0,0 1 0,2-2 0,0 0 0,1-1 1,2-1-1,0 0-2,1 0 0,2 0-2,0 1-1,1 1 0,1 0-2,2 3 1,-1-2-2,-1 0-1,-1-1-1,0-2-1,-2 1 0,-1 2 0,-1 3 1,0 1 0,-2 0 1,0-1-1,-2 0 1,0-1 0,-2-1 0,2 2 0,-2 0 1,1 2 0,-1 0-2,-2 0-2,-2 0-3,-1 0-3,-4 0-2,-2 2-2,-3 0-2,-4 2 0,-3-1-1,-5-1 0,-5 0 2,-4-1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5"/>
    </inkml:context>
    <inkml:brush xml:id="br0">
      <inkml:brushProperty name="width" value="0.05171" units="cm"/>
      <inkml:brushProperty name="height" value="0.05171" units="cm"/>
    </inkml:brush>
  </inkml:definitions>
  <inkml:trace contextRef="#ctx0" brushRef="#br0">37560 29166 425,'-15'-7'76,"2"2"-18,2 2-17,3 2-18,-1 1-9,0 2-1,-2 0-2,0 2-1,0 0-2,-1 0-6,0-1-3,0 2-5,-1-2-3,-3 1 0,-2 0 0,-4 0-1,0 0 2,2 0 1,4 0 3,3 0 2,2 0 3,1 2 1,0 0 2,2 1 1,0 1 2,0 0 2,1 0 0,-1 0 1,1 0 1,2 1 3,2 2 2,2 0 1,1 1 4,2 3 1,0 2 4,2 2 2,0 1-1,0 1-2,-1 0-4,2 2-2,-2 2-4,-1 3-1,0 3-1,-2 2-3,0 3-1,0-1-2,0 0 0,0 0-3,0 1 0,0-1-1,0 0-1,0 1-1,0-2 0,-2 0-2,0-2 0,-1 0-1,-1-2 0,2-2 1,0-1 0,2-2 1,1-3-6,1-2-8,3-1-11,2-2-8,2-4-7,4-5-2,2-4-1,3-6-2,2-3 0,-1-3 4,1-4 4,0-2 4,-3 0 1,-2 1-3,-3 2-3,-2 2-1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69420 36450 501,'16'0'53,"1"0"-10,1 0-9,1 0-8,2 1-5,3 2 1,3 2 1,3 2 2,0 1-1,-4 1-3,-2 1-2,-3 2-2,-3 0-5,-2 3-6,-4 2-7,-3 1-5,-4 3-5,-6 1 0,-6 3-1,-5 1-1,-9 2 0,-9 1-3,-10 0-1,-10 2-1,-4 0-1,2-1 2,2-1 1,3-1 2,2-4 2,5-4 2,6-4 4,4-6 2,4-3 5,5-2 4,3-3 5,5 0 6,7-4 6,12-4 10,11-4 9,13-4 9,6 0 1,2 1-7,2 2-8,2 3-8,2 0-8,0 2-9,1 0-9,2 2-10,-2 1-4,-4 0-1,-4 2 0,-4 0 0,-3 2-7,-1 0-14,-3 2-13,-1 0-13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6"/>
    </inkml:context>
    <inkml:brush xml:id="br0">
      <inkml:brushProperty name="width" value="0.05574" units="cm"/>
      <inkml:brushProperty name="height" value="0.05574" units="cm"/>
    </inkml:brush>
  </inkml:definitions>
  <inkml:trace contextRef="#ctx0" brushRef="#br0">38994 29697 394,'-1'-14'16,"-4"2"4,-2 4 4,-3 3 5,-2 1-1,2 2-4,1 0-6,0 2-4,0 1-3,-1 2 1,-3 2-1,-2 2 0,-1 2 1,-1 3-1,-1 3-1,-1 4 1,0 2 0,1 2 2,1 4 1,1 3 2,1 1 1,1 0 0,0 0 0,2 1 0,1-1-1,2 2 0,3 1-1,1 1-1,1-1-1,2-1-2,0-3-1,2-3-1,1 0-2,2-1-2,2-1-2,2-1-2,2-2-4,3-4-4,3-5-6,4-3-5,1-4-3,3-2-3,1-4-1,2-2-2,2-6 0,2-6 2,3-7 2,1-7 1,0-6 1,-1-6 0,-3-5 0,-1-7-1,-5-3 2,-2 2 0,-5 1 0,-3 0 2,-3 4 2,-2 7 5,-3 5 4,-1 6 5,-1 4 2,-2 5 3,0 3 1,-2 4 3,0 7 10,-2 8 18,0 10 19,-2 8 19,1 4 2,1 1-14,0-1-15,2 1-13,0 1-9,0 5-4,0 6-2,0 5-4,0 1-2,0-2 0,0-2-1,0-1-1,0-3-4,2 0-7,0-1-9,1-2-7,1-1-9,0-3-7,0-3-8,0-3-8,1-3-2,0-3 4,1-3 3,2-2 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6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41000 29812 556,'9'-15'123,"3"4"-23,4 4-23,2 2-22,3 0-18,3 2-9,3-1-11,3 0-11,-1 0-10,-2 2-12,-4 0-12,-1 2-11,-4 0-8,-3 2-4,-3 0-3,-2 2-4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7"/>
    </inkml:context>
    <inkml:brush xml:id="br0">
      <inkml:brushProperty name="width" value="0.06188" units="cm"/>
      <inkml:brushProperty name="height" value="0.06188" units="cm"/>
    </inkml:brush>
  </inkml:definitions>
  <inkml:trace contextRef="#ctx0" brushRef="#br0">41788 28613 355,'-6'-22'48,"4"6"-6,4 5-8,4 5-5,3 2-6,3 2-1,4 0-3,2 2-3,1 0-1,2 0-2,1 0 0,1 0-2,-1 1-3,-1 2-5,-3 2-4,-1 2-5,-2 1-2,-2 1 2,-3 2 1,-1 0 2,-1 0 2,-2 1 4,-1 0 2,0 0 3,-2 0 2,-1 3 4,0 2 1,-1 2 4,-1 1 1,0 1 1,0 0 2,0 3 0,-1 0 1,-1 2-3,0 3 0,-1 1-3,-1 3-1,2 3-1,0 3-1,2 2-2,0 2 0,0-1-2,0 1 0,0 1 0,0-3-2,0-2-3,0-4-1,0-2-2,0-3-2,0-1 1,0-3-2,0-1 0,-1-3 0,0-1-2,-2-3-1,0-1-1,-3-1-4,-3 0-6,-5-1-7,-4 1-7,-2-2-3,-3-3 0,-1-2-1,-3-4-1,-4-1-2,-6 0-5,-7 0-5,-7 0-5,0-1-2,8-1 1,7 0 0,9-1 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8"/>
    </inkml:context>
    <inkml:brush xml:id="br0">
      <inkml:brushProperty name="width" value="0.05415" units="cm"/>
      <inkml:brushProperty name="height" value="0.05415" units="cm"/>
    </inkml:brush>
  </inkml:definitions>
  <inkml:trace contextRef="#ctx0" brushRef="#br0">45405 28509 406,'-2'-14'0,"0"3"0,-3 3 0,-2 2 0,-4 4 6,-7 4 13,-8 4 13,-5 4 12,-2 1 2,5 1-8,6 0-9,4 0-9,2-1-6,-2 1-3,0 0-5,-1 0-4,0-1-2,1-3 0,1-1-1,1-2 1,3 1 2,8 2 9,7 3 6,6 3 9,3 3 3,-3 2 0,-1 1-1,-2 2 1,-1 3-3,-2 5-3,0 3-3,-2 4-4,0 4-2,0 2-1,0 4-1,0 2-2,0 1-1,-2-2-2,0-2-3,-2-2-1,1-3-4,0-4-3,2-4-3,1-3-3,0-5-3,1-2-3,2-2-2,0-4-4,2-3-5,2-3-9,2-3-10,2-2-9,0-3-2,1-2 6,0-2 5,0-2 5,-2-2 4,-1 0 0,-2-1 2,-2-2 1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8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46754 28347 466,'-22'-14'0,"4"2"0,5 4 0,3 3 0,2 1 8,-2 2 16,0 0 15,-1 2 17,-1 0 3,2 2-11,1 0-10,1 2-10,-1 1-5,0 6-1,-2 2 0,0 5 0,-1 3 0,-1 5-2,-1 3 0,0 5 0,-2 2-3,0 4-2,0 2-2,1 4-3,-2 3-4,0 4-4,-1 3-6,-1 4-4,0 2-3,3-2-2,1-3 0,3-1-2,1-5-2,4-8-6,2-8-4,4-7-5,4-12-6,6-16-9,5-16-8,7-15-8,0-6 1,-3 5 9,-4 5 10,-4 5 8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9"/>
    </inkml:context>
    <inkml:brush xml:id="br0">
      <inkml:brushProperty name="width" value="0.06173" units="cm"/>
      <inkml:brushProperty name="height" value="0.06173" units="cm"/>
    </inkml:brush>
  </inkml:definitions>
  <inkml:trace contextRef="#ctx0" brushRef="#br0">46873 28427 356,'7'-17'2,"1"-2"4,-1-1 5,1-2 3,0 4 8,0 12 10,-1 12 12,1 12 9,0 8 3,-2 8-8,-1 7-6,0 6-8,-2 4-5,-1-2-3,0 0-4,-1-2-3,-2 1-4,-1 0-2,0 2-4,-1 0-3,-2-1-3,-2-4-3,-2-5-3,-2-3-4,-1-4-7,-1-7-11,0-5-11,-2-7-11,-1-5-1,0-6 7,1-6 8,-1-6 8,0-5 4,2-5 2,1-5 2,1-5 1,1-3 1,0 0 2,2-1 1,1-2 1,1 2 3,2 3 4,2 5 4,2 3 4,3 3 3,6 1 2,4 1 2,5 1 2,4 1 2,3 0-2,3 2 0,3 1-1,2 2-2,0 2-1,2 4-2,1 3-2,-1 1-2,-2 0-3,-2 0-4,-1 0-3,-3 0-3,-1 0 0,-3 0-1,-1 0-2,-3 0 0,-3 0 2,-2 0 0,-4 0 1,-2-2 2,0-2 2,-2-4 3,0-2 2,-2-2 1,-2 1-1,1-1 0,-2 0 0,-1 1 2,-1 0 6,-3 2 6,-1 1 5,-3 1 4,0 4 2,-1 3 1,-1 2 2,-2 4 1,0 4-3,-1 3-1,-1 5-2,-1 2-1,2 1 1,1 1 0,1 1 1,1-1-2,2-1-3,2-2-3,2-2-4,3-2-5,4-1-8,4-1-8,4-1-7,4-3-6,3-6-4,5-6-3,3-6-5,1-3-1,-3-1 5,-3-1 3,-2-1 5,-5-1 1,0 2 0,-2 1 0,-2 1 0,-3 0 3,-1 2 5,-2 1 6,-1 1 5,-4 4 13,-1 9 19,-2 10 20,-1 8 19,-2 2 3,2-1-13,1-4-12,0-3-14,2 0-7,0 1-3,2 3-3,0 1-3,1 6-1,-2 7-2,1 8-1,-2 7-1,-1 4-2,0-1-2,0 0-1,0-2-2,0 0 0,0-2 0,0 0 0,0-2 1,0-2-2,0-3-8,0-6-6,1-2-7,-2-5-7,-2-5-7,-2-5-8,-2-5-6,-1-5-1,1-4 6,-1-6 7,0-4 7,-1-5 5,-2-6 2,-1-4 3,-3-4 3,1-5 3,5-1 1,3-3 3,4-1 2,4-2 1,2-2 1,4-3 1,2-1 2,5-2 0,5-4-1,7-2 0,6-3-1,3-2 1,4 0 0,3 1 1,3-1 0,-3 4-4,-3 6-10,-5 7-9,-5 8-9,-5 4-4,-3 5 3,-4 3 2,-4 4 2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2:59"/>
    </inkml:context>
    <inkml:brush xml:id="br0">
      <inkml:brushProperty name="width" value="0.05436" units="cm"/>
      <inkml:brushProperty name="height" value="0.05436" units="cm"/>
    </inkml:brush>
  </inkml:definitions>
  <inkml:trace contextRef="#ctx0" brushRef="#br0">49356 28616 404,'-8'-12'19,"2"8"18,1 8 19,0 8 18,0 6 3,-2 5-11,-1 5-13,-3 5-13,-1 3-7,-1 1-2,-1 3-4,-1 2-2,1 1-3,2-2-6,4 0-5,3-1-4,1-2-5,2-3-6,0-1-5,2-1-5,2-5-6,6-5-6,4-7-5,5-5-6,5-6-5,3-8-3,3-6-3,6-7-4,1-6 1,-2-5 4,0-5 4,-2-5 4,-2 2 4,-5 4 3,-5 7 4,-4 6 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0"/>
    </inkml:context>
    <inkml:brush xml:id="br0">
      <inkml:brushProperty name="width" value="0.06988" units="cm"/>
      <inkml:brushProperty name="height" value="0.06988" units="cm"/>
    </inkml:brush>
  </inkml:definitions>
  <inkml:trace contextRef="#ctx0" brushRef="#br0">50095 28385 314,'6'-22'3,"-1"5"4,-2 3 6,-2 4 5,-3 3 5,-4 2 7,-4 3 6,-3 1 6,-3 3 1,1 5-5,-1 6-5,0 4-6,1 4-2,-1 3-2,0 3-2,0 3-1,0 1-3,-3 0-3,-2 1-4,-1-1-5,-1 0-2,-1 1-4,1-1-4,-1 0-3,2-2-3,3-5-3,3-5-1,3-5-4,6-9-5,11-16-9,12-14-9,10-14-10,4-6 0,0 6 8,-1 4 10,-1 5 8,-1 4 6,-3 3 4,-1 3 3,-3 3 4,-2 3 6,-4 2 9,-5 4 7,-3 3 9,-2 3 6,0 4 6,0 3 5,0 5 5,-1 3 0,0 0-3,-2 1-5,0 1-3,-1 1-4,0 1-4,0 2-3,0 0-4,0 0-2,0-1-4,0-1-2,0-1-3,2-3-9,6-6-12,4-6-13,5-6-14,2-5-4,1-6 6,0-4 6,-1-5 6,0-2 5,1 0 4,-1-1 5,1 1 4,-1 1 4,-1 3 0,-1 3 1,-1 3 1,-2 2 4,-2 2 8,-4 2 7,-3 3 7,0 3 6,0 6 5,1 5 5,2 7 4,-2 3-2,-2 1-9,-4 2-9,-2 0-9,-3 1-6,0 1-1,-2 1-3,0 1-1,-1 0-5,1-1-4,-1-1-6,0-1-5,4-3-8,8-5-7,8-4-9,7-6-9,4-2 1,-3-2 8,-1 0 8,-2-2 9,-2-1 5,1-2 4,0-1 2,-1-3 4,0 0-1,-2 0-2,-3 2-3,-1 1-3,-1-1 0,-2-4 0,-1-2 1,0-3 0,-1-2 3,0-1 1,-1-1 2,2-1 2,-2-1 2,1-1 3,0-1 2,0-1 2,0 1 3,0 3 3,0 3 1,0 3 4,-1 1 3,-1 1 7,0-1 5,-1 0 7,-3 3 9,0 3 11,-3 4 11,-2 4 12,-1 5 0,2 7-11,1 8-10,1 6-12,-1 4-7,-1 2-5,0 3-5,-1 1-6,-1 4-3,2 6-5,1 6-3,0 6-5,0 5-4,-1 7-4,-3 5-5,-2 7-5,0 0-4,1-2-7,0-4-4,2-2-6,0-5-5,2-6-5,1-8-3,0-6-5,2-7 1,1-4 3,0-5 5,2-5 3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1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52531 29024 473,'16'-24'7,"2"1"14,0-1 13,1 1 14,-1 2 6,-3 5-2,-3 4-3,-3 6-3,-2 6-4,-1 8-7,-1 8-8,0 7-7,-4 5-5,-4 1-5,-5 1-3,-5 0-5,-1-1-3,1-3 0,2-5-2,3-3-2,1-3-3,2-1-7,2-1-6,2 0-7,2-3 1,4-1 9,2-2 10,4-2 8,1-2 6,3 0 1,0-2 2,4 0 2,1-1 1,-1 2 3,1 0 2,0 2 2,-4 2 1,-3 7-1,-6 6-1,-4 5-2,-6 3-2,-4-4-7,-6 0-4,-3-3-7,-5-1-6,0-2-8,-1-3-10,-1-1-7,0-3-7,-2-2-4,-1-4-3,0-2-4,0-4-2,6 0 2,5-3 2,5-2 1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1"/>
    </inkml:context>
    <inkml:brush xml:id="br0">
      <inkml:brushProperty name="width" value="0.05798" units="cm"/>
      <inkml:brushProperty name="height" value="0.05798" units="cm"/>
    </inkml:brush>
  </inkml:definitions>
  <inkml:trace contextRef="#ctx0" brushRef="#br0">53400 28028 379,'9'-15'3,"1"1"7,3 1 6,2 1 7,2 1 6,3 4 7,3 2 6,3 4 7,1 2 2,-2 4-2,0 2 0,-1 4-2,-1 3-3,-1 5-3,-1 5-5,-1 5-3,-3 4-6,-4 4-7,-6 4-9,-4 3-6,-7 7-9,-8 6-7,-8 7-7,-7 7-8,-6 4-4,-3 1 1,-3 1-1,-1 0 1,0-6-9,5-13-16,7-14-16,6-13-18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2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71897 36532 433,'7'-19'46,"-1"9"4,-1 8 4,0 9 5,-2 7-5,0 4-10,-2 3-11,0 5-11,-4 1-7,-4 0-1,-5 0-2,-5 1-2,-4 0-1,-1 0-3,-3 2-2,-1 1-2,-1-2-2,3-3-4,1-5-3,3-3-3,9-9-7,18-13-10,17-12-10,19-12-11,6-6 0,-1 3 12,-2 3 10,-2 4 12,-3 2 8,-6 5 6,-4 3 5,-5 4 6,-5 4 6,-5 6 6,-4 5 6,-6 4 7,-4 3 1,-4 3-4,-4 2-3,-3 1-4,-4 2-4,0 1-3,-1 1-4,-1 1-4,-1-2-1,2-3 0,1-4-1,1-4 2,4-5-10,8-2-19,8-6-18,8-2-18,5-6-6,5-4 8,3-5 8,4-5 7,1 0 8,-1 1 5,-3 4 6,-2 4 6,-2 1 5,-5 4 6,-3 3 4,-4 3 7,-4 3 8,-1 7 14,-2 6 13,-2 6 13,-2 3 3,-2 3-10,-2 1-8,-2 2-10,-1 1-6,0-1-4,0-1-3,0-1-4,0-2-7,0-1-8,0-3-10,1-1-9,0-2-12,2-1-16,2-1-16,2 0-16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1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51034 32296 447,'-15'-1'6,"2"0"13,3-2 13,1 0 13,3-1 5,6 2-2,4 0-2,6 2-3,3 0-3,3 0-3,3 0-5,3 0-3,2 0-3,1 0-4,1 0-4,1 0-3,2-1-3,5-2-4,3-1-4,4-2-3,4-1-2,1 2 3,5 2 3,2 2 2,2 1-2,0 0-4,0 0-4,0 0-4,0 1-5,0 2-6,0 2-5,-1 2-5,1 0-3,-2-2 1,-1 0 1,0 0 0,-1-2 2,-1 0 2,1-2 2,0 0 2,-3-1-1,-4 0-5,-5 0-4,-5 0-6,-5 0 0,-4 0 3,-3 0 3,-4 0 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2"/>
    </inkml:context>
    <inkml:brush xml:id="br0">
      <inkml:brushProperty name="width" value="0.04248" units="cm"/>
      <inkml:brushProperty name="height" value="0.04248" units="cm"/>
    </inkml:brush>
  </inkml:definitions>
  <inkml:trace contextRef="#ctx0" brushRef="#br0">55450 30213 517,'7'-8'4,"-1"2"5,0 1 7,-1 0 5,-1 0 7,3 0 4,2-1 5,2-1 5,1 0 1,3 2-3,1 2-3,3 2-4,-1 2-2,-3 4-4,-3 2-4,-2 4-3,-3 3-4,-1 5-4,-1 5-4,0 4-5,-4 3-3,-4 0-2,-5 1-3,-5-1-4,-4-1 1,-2-3 0,-2-4 3,0-2 1,-1-3-1,1-3-4,2-3-2,3-2-4,5-5 2,12-2 6,10-6 7,11-2 5,6-4 1,0-2-8,2-2-6,1-1-8,-1-2-6,-1 2-10,-3 1-7,-1 2-8,-4 0-3,-2 0 3,-3 2 2,-3 1 4,-2 0 4,0 2 5,-2 1 6,0 0 6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3"/>
    </inkml:context>
    <inkml:brush xml:id="br0">
      <inkml:brushProperty name="width" value="0.05111" units="cm"/>
      <inkml:brushProperty name="height" value="0.05111" units="cm"/>
    </inkml:brush>
  </inkml:definitions>
  <inkml:trace contextRef="#ctx0" brushRef="#br0">55304 27532 430,'-16'-2'7,"2"-2"14,1-4 15,1-2 14,3 0 4,6 1-6,6 3-7,6 1-6,5 0-2,5-2 0,5-2 3,5-2 0,1 1-2,0 2-5,-1 1-5,-1 2-5,-2 2-5,0 2-4,0 2-3,-2 2-5,-1 1-4,-2 2-8,0 0-7,-1 2-7,-2-3-13,-1 0-17,-2-2-17,-2-2-18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55893 26909 473,'-15'-1'0,"5"-1"0,2 0 0,2-1 0,1-1 0,0 0 0,-1 0 0,-1 0 0,0 0 6,1 0 11,0 0 11,2 1 12,0 0 8,2 3 6,0 4 6,2 2 6,0 7-2,2 8-13,0 8-11,2 10-11,-1 7-12,0 4-10,-2 5-12,0 5-9,-1 0-10,0-5-7,0-5-7,0-4-8,0-7-7,0-7-7,0-9-6,0-7-8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5"/>
    </inkml:context>
    <inkml:brush xml:id="br0">
      <inkml:brushProperty name="width" value="0.06314" units="cm"/>
      <inkml:brushProperty name="height" value="0.06314" units="cm"/>
    </inkml:brush>
  </inkml:definitions>
  <inkml:trace contextRef="#ctx0" brushRef="#br0">57418 27100 348,'28'0'108,"-4"0"-27,-5 0-26,-5 0-26,-1 0-14,1 0-1,3 0-1,2 0-1,0 1-1,-1 4-3,-1 2-2,-1 4-2,-2 2-2,-4 3-3,-5 3-2,-2 3-3,-3 2 1,0 1 3,0 1 3,0 1 3,-2 0 3,0 1 4,-3-1 2,-2 1 4,0-1 2,2 0-1,2 0 2,2 0-1,1 1 0,-2 1 0,0 1-2,-1 1-1,-1 0 0,3 0-2,2 1-2,3-1-1,-1 1-1,-1 3-2,0 1-1,-2 2 0,1 1-2,2 1 1,2-1-1,2 0-1,0-1 0,-2-2-3,-3-2-1,0-1-1,-2-4-2,0-2-2,0-4-1,0-1-2,0-3 0,0-1-2,0-1 0,0-1 0,-2-1-1,-2-1 0,-4 0 0,-2-2-1,-5 0-1,-5 2-3,-7 0-4,-5 1-4,-7 1-3,-6-1-5,-7 1-5,-7 0-5,1-2-4,8-1-7,10-2-4,8-2-7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6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42825 35424 385,'-2'-21'7,"0"5"15,-3 5 15,-2 5 15,-2 3 1,-4 3-9,-2 4-10,-3 2-11,-2 2-7,0 2-4,-2 0-4,-1 2-4,0-2-2,1 1 2,1-2 0,0 0 2,3-2-2,1-1-5,3-1-5,2 0-5,1 1 2,2 6 8,2 4 9,2 5 7,2 3 5,0 1 0,2 1 0,0 1 0,1 1-1,-2 2 1,0 3-1,-1 1-1,-2 1 0,2 1-2,-1-2 0,0 1-2,0 0-1,2 1-2,0-1 0,2 0-3,1-1-1,2-1 0,2-3-2,2-2-1,1-1-2,1-3-6,2-1-4,0-3-4,1-2-6,1-2-6,1-4-7,1-3-6,1-2-3,-1 0 1,1-2-1,0 0 1,-1-4-1,1-6 1,0-6-1,-1-6-1,0-1 1,-2 1 2,-3 2 1,0 3 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7"/>
    </inkml:context>
    <inkml:brush xml:id="br0">
      <inkml:brushProperty name="width" value="0.06245" units="cm"/>
      <inkml:brushProperty name="height" value="0.06245" units="cm"/>
    </inkml:brush>
  </inkml:definitions>
  <inkml:trace contextRef="#ctx0" brushRef="#br0">44616 34918 352,'7'-20'6,"-2"9"13,-2 7 12,-2 8 13,-3 6 4,-2 5-4,-4 5-4,-2 5-3,-2 4-6,-1 3-3,-1 2-5,-2 4-5,0 1-3,-3-2-4,-2 0-2,-1-1-4,-2-2-1,-1 0 1,-1-1 1,-1-1 0,1-3-4,5-5-11,3-5-10,5-5-10,3-6-7,6-8-4,4-8-3,6-7-5,5-7 2,5-3 8,7-5 6,5-3 7,2 0 7,-1 5 6,-3 5 6,-1 5 7,-2 4 3,-1 2 0,-1 4 2,-1 3-1,-1 3 5,-3 2 7,-1 3 8,-2 4 8,-2 2 3,-1 1 0,0 3-2,-2 2 0,-1 1-3,0-1-4,-2 1-4,0-1-4,-2 1-3,2 0-1,-2-1-1,1 1-1,1-1-4,2-3-10,2-1-8,2-2-8,1-6-6,1-8-1,1-9-3,2-9-1,1-6 0,3-5 1,3-3 3,2-4 0,1-2 4,-1 0 2,-3 0 3,-1 0 2,-2 2 5,-1 5 3,-1 5 5,-1 6 4,-1 3 3,-2 4 5,-3 5 3,-1 3 4,-1 7 3,0 12 6,0 10 3,0 11 5,-2 5 0,-1 2-6,-2 1-6,-2 1-5,-2-1-4,-2 0-4,-2-2-3,-1 0-3,-2-2-4,0-1-2,0-3-2,0-1-4,2-9-7,2-13-15,4-14-13,3-13-15,4-7 0,7 1 9,7 1 12,7 1 10,1 3 10,-5 5 9,-5 4 10,-5 6 10,-2 2 3,0 0-1,-1 0-1,1 0-2,0 1-4,0 0-9,0 2-7,-1 1-8,0-5-7,0-6-6,-2-9-5,0-7-6,-2-6 2,-1-1 8,-1-2 9,0-2 8,-1-2 5,0-1 2,0 0 2,0-2 1,-1 3 2,-1 6 0,0 5 0,-1 7 0,-1 2 6,2 1 8,0-1 9,1 1 10,0 6 11,-4 14 15,-2 14 13,-3 13 15,-2 10-1,0 6-14,0 6-15,0 6-14,1 4-10,1 3-3,0 3-3,2 4-5,0-2-3,0-1-6,0-4-4,0-3-6,0 7-5,0 17-6,0 15-8,0 18-7,0 3-2,-2-9 2,0-10 1,-1-10 3,0-8-5,2-8-8,2-6-9,2-6-9,1-11-3,0-10 4,0-13 4,0-11 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7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48264 36311 496,'1'-21'3,"0"5"6,2 5 6,0 4 5,1 3 7,2-2 6,0 0 6,2-1 6,-1 1-2,-1 4-9,-1 4-8,0 4-9,-2 4-8,-2 5-5,-2 5-5,-2 5-6,-2 2-4,0-1-4,-1-1-2,-1-2-4,0-1 1,2-3 3,2-3 3,2-2 4,2-3 2,2-1 2,2-1 2,2 0 2,2-2 3,3-1 6,3 0 6,3-2 5,0 0 4,0 0 2,0 0 3,-2 0 1,-2 1 1,-1 2-2,-2 1-2,-2 3-2,-2 2-2,-2 2-3,-3 1-3,0 3-3,-5 1-2,-4 1-3,-6 0-3,-4 2-3,-3 0-3,-1-1-8,-1-1-6,-1 0-7,2-5-7,0-3-9,2-6-10,3-4-8,1-5 0,4 0 10,3-3 9,3-2 10,1-1 2,0-2-2,0 0-3,0-1-4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8"/>
    </inkml:context>
    <inkml:brush xml:id="br0">
      <inkml:brushProperty name="width" value="0.0685" units="cm"/>
      <inkml:brushProperty name="height" value="0.0685" units="cm"/>
    </inkml:brush>
  </inkml:definitions>
  <inkml:trace contextRef="#ctx0" brushRef="#br0">49496 35277 321,'15'0'84,"-1"0"-19,-1 0-18,-1 0-18,0 1-10,0 2-2,-1 2 0,1 2-1,-1 1-2,0 0-1,-2-1-2,0 1-1,-1-2-2,0-6-1,2-4-1,2-6-1,0-1-1,1 1-1,1 0-1,2 2-1,-1 2 1,1 2 4,0 4 3,-1 3 4,-1 2 1,-4 3 0,-5 3 1,-2 4 0,-3 1 0,0 3 0,0 1 0,0 3 1,0 1-1,0 1-1,0 1-2,0 1-1,0 0-2,0 1 0,0-1-1,0 0-1,0 0-1,0-1 1,0-1-1,0-1 1,0 1 0,0 1 0,0 2-1,0 2-1,1 1 0,1-2-1,3 0-1,2-1-1,1 0-1,-2-1-1,-1 0-1,0 1-1,-2-1 0,-1-1-2,0-1 1,-1-1 0,-1-1-1,0-1 1,0-1 1,0-1 0,-3-1-1,-6-1-4,-6-1-4,-5-1-4,-5-2-2,-1-4-3,-3-5 0,-1-2-3,-3-4-4,-2-1-7,-4 0-7,-2-1-7,2-2 1,9 0 8,9-1 8,9-2 10,4 1-2,-2-1-10,0 0-10,-1 0-10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3:09"/>
    </inkml:context>
    <inkml:brush xml:id="br0">
      <inkml:brushProperty name="width" value="0.05342" units="cm"/>
      <inkml:brushProperty name="height" value="0.05342" units="cm"/>
    </inkml:brush>
  </inkml:definitions>
  <inkml:trace contextRef="#ctx0" brushRef="#br0">51850 34274 411,'1'-14'10,"2"3"19,2 2 19,2 4 19,2 1 5,5 0-9,4 0-10,3 1-9,2 0-6,-2 3-5,0 4-3,0 2-3,-3 3-5,-1 4-5,-2 2-4,-2 3-6,-3 2-2,-3-1-1,-2 1 0,-4-1-2,-4 2-2,-6 1-2,-6 2-5,-5 2-2,-3 1-4,1-3-4,1-1-3,1-3-4,2-1 0,-1-2 4,2-3 2,1-1 3,8-4 5,14-6 7,15-6 5,15-6 7,8-3-4,3 1-16,4-1-15,2 0-15,-4 1-11,-11 2-4,-10 2-6,-10 3-4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2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75285 36206 389,'7'-8'3,"-1"1"4,0-1 6,-2 0 5,2-1 3,4 0 4,4-1 3,3-1 2,3 1 3,0 4 2,-1 4 1,1 4 3,-2 4 0,-1 4-3,-3 3-2,-1 5-4,-3 3-2,-2 5-4,-4 3-4,-2 5-3,-5 2-3,-4 2-1,-6 2-1,-3 2-2,-6 1 0,-1 0-1,-4 0 1,-3 0 0,-1-1-3,-1-2-8,1-2-6,0-1-8,-1-4-4,1-4-3,0-4-3,0-3-3,0-4-1,1-5 2,1-3 1,1-4 2,1-5 0,1-4 0,1-5 0,2-5-1,0-6 1,2-4 2,3-5 0,1-4 1,4-3 2,3 1 0,4 1 1,4 2 2,3 1 2,4 5 7,2 4 5,3 3 5,3 4 5,0 2 6,1 4 4,1 3 6,1 1 1,1 0-2,2 0-1,0 0-2,1 3 2,3 4 4,1 5 5,3 6 5,0 3 0,2 5-4,1 3-6,1 5-5,0 3-4,-2 4-6,0 4-4,-1 4-5,0 2-8,3 0-8,1 0-10,2 0-10,-1-4-11,-7-6-14,-5-7-14,-7-7-14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38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6937 43456 518,'-20'-8'40,"9"2"1,7 1 1,8 0 1,5 1-2,6 0-6,3 0-6,3 0-5,3 0-3,0 2-1,1 0-1,-2 2-1,2 1-1,0 2-2,2 2 0,1 2-3,-2 1 0,-2 2-3,-4 1-1,-2 0-2,-3 1-1,-4 2-2,1 0 0,-3 2-1,-2 1-1,-2 4 0,-2 2-3,-2 4 0,-5 2 0,-4 7-2,-7 4 0,-5 6 0,-6 1-1,-1-2 1,-1-2-1,-4-2 0,0-2-1,0-2-1,0-2-1,0-3-2,0-2-1,0-2 0,0-4 1,1-2-1,0-4 2,3-2 0,1-4 1,1-3 1,4-1 2,2-1 2,4-2 3,2 0 2,8-2 1,10-2 2,12-3 0,10 0 1,7-2-1,2-1-3,3 2-1,0-1-3,2 0-2,2-1 0,0 2-1,1-1 0,2 0-4,0 2-6,2 0-6,1 1-5,-4 2-5,-5 1-3,-6 0-4,-6 2-3,-5 0-1,-2-1 3,-4 2 3,-2-1 2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39"/>
    </inkml:context>
    <inkml:brush xml:id="br0">
      <inkml:brushProperty name="width" value="0.02668" units="cm"/>
      <inkml:brushProperty name="height" value="0.02668" units="cm"/>
    </inkml:brush>
  </inkml:definitions>
  <inkml:trace contextRef="#ctx0" brushRef="#br0">12502 45631 824,'-35'-15'0,"7"4"0,8 3 0,8 3 0,6 2 7,4 0 14,4 1 13,4 2 14,4 0-4,4 0-23,4 0-21,3 0-23,1 0-14,-4-2-6,-4-1-5,-4 0-6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4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21477 43144 1000,'-15'-8'-3,"2"2"-4,2 0-4,2 2-5,1-1-3,0 0-3,0-2-3,1 0-3,-1-1 2,0 1 4,0-1 6,0 0 5,0 1 3,2 0 1,0 2 2,2 0 1,0 1 1,0 0 0,0 0 1,0 0 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47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20994 41412 512,'0'-37'0,"0"3"0,0 4 0,0 4 0,0 1 2,0-2 3,0-2 4,0-2 2,1 1 5,0 6 2,1 5 3,2 4 4,1 4 2,0 4 1,2 3 2,0 2 2,1 5 0,0 8-4,0 7-1,0 6-3,-1 6-2,-2 6-2,-2 4-3,-2 6-1,-1 2-1,0 2-1,0 0 0,0 2-1,1 1-2,0 1-4,2 3-3,0 2-5,0 3-2,0 4-1,-1 4-1,-2 4 0,0 2-1,0-1 1,0 1 0,0 0 1,0-2-2,0-4-3,0-5-3,0-3-3,0-3-1,-2-2 1,-1-2-1,0-2 1,0-3 1,0-2-1,2-4 1,0-2-1,1-6 0,0-6-3,0-8-1,0-6-3,1-7 0,2-4-1,2-6 1,2-4-1,3-10-1,4-12-2,4-14-2,4-12-2,2-7 1,3 0 3,2 0 5,2 0 4,-2 6 3,-4 10 3,-6 12 3,-4 10 3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48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21983 43537 573,'8'-17'0,"0"-3"0,0-4 0,0-2 0,0-1 2,2 4 4,0 3 3,2 2 5,-2 5 6,-1 6 7,-2 6 9,-2 6 7,-3 4 0,-4 4-7,-4 2-7,-4 4-8,-3 2-5,-5 4-3,-4 3-3,-4 2-2,-3 1-3,-1 3-3,0 0-2,-1 2-3,0-2 0,1-2 0,3-4 1,2-2 0,3-4 1,0-2-1,0-4 1,2-2 1,1-3-2,3 0 0,4-2-3,2 0 0,3-2 0,-2 0 3,2-2 4,-1 0 3,1-1 2,4 2 3,2-1 2,4 3 2,2 0 1,6 2-1,3 0-2,4 2-1,4-1-2,4 0-2,4-2-3,4 0-2,1-2-2,3 0-2,0-2-4,2 0-1,-1-1-4,-2 0-5,-2 0-5,-2 0-4,-4 0-6,-1 2-5,-4 0-5,-2 2-5,-4-1 0,-2 0 3,-4-2 3,-2 0 4,-2-2 4,0 0 4,0-2 4,0 0 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48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23971 44832 483,'0'-22'0,"0"4"0,0 4 0,0 4 0,0 4 11,0 4 24,0 4 24,0 4 23,0 2 3,0 2-17,0 0-17,0 2-17,0 4-10,0 10-4,0 8-3,0 10-4,-1 6-3,-2 6-4,-2 4-5,-2 5-3,-2 10-5,-2 14-5,-2 14-6,-2 14-6,1 6-3,3-3-3,2-1-1,4-2-2,2-5-4,2-7-4,2-6-5,2-8-6,2-9 2,2-12 4,2-12 6,1-12 6,1-10 5,-2-6 6,-2-8 6,-2-6 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4:48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24034 44674 579,'0'-16'0,"2"0"0,0 0 0,2 0 0,0 1 0,0 2-2,0 2-1,0 2-2,1 1 5,0 2 8,2 1 8,0 0 9,3 1 5,4 2 0,4 1 1,4 0 0,2 1-1,0 0-2,-1 0-2,1 0-3,-1 1-2,0 2-1,-2 2-1,0 2-2,-2 2-2,-2 2-2,-2 2-1,-2 2-3,-2 1-1,-2 0-1,-2 0-2,-2 0 0,-3 1-3,-4 3-5,-4 3-5,-4 4-4,-6 2-3,-6 2 0,-8 2-2,-6 2 0,-5 2-4,0 2-6,-1 2-7,-1 1-5,3-3-1,8-7 7,8-7 6,8-9 6,4-5 0,0 0-4,0-2-7,0 0-4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4"/>
    </inkml:context>
    <inkml:brush xml:id="br0">
      <inkml:brushProperty name="width" value="0.04589" units="cm"/>
      <inkml:brushProperty name="height" value="0.04589" units="cm"/>
    </inkml:brush>
  </inkml:definitions>
  <inkml:trace contextRef="#ctx0" brushRef="#br0">36991 45625 479,'-1'-12'9,"0"5"18,-2 5 19,0 7 18,-2 5 3,-2 5-11,-2 2-13,-2 5-11,-3 5-8,-2 4-3,-4 6-2,-2 4-3,-3 4-4,0 0-5,-2 2-3,0-1-5,-1 1-4,2-2-3,0-2-2,2-2-4,1-4-2,4-4-1,3-6-1,2-4-2,4-9-3,6-10-6,5-12-7,4-10-6,6-10-1,6-6 4,6-8 3,6-6 4,2-3 4,-2 4 4,-2 3 5,-2 3 3,-2 3 4,-2 2 0,-2 4 2,-2 2 2,-2 3 3,-2 2 6,-2 2 7,-2 2 7,-1 2 4,0 2 3,0 2 3,0 3 3,0 1 4,0 3 4,0 4 5,0 2 5,0 5-1,-2 3-6,-1 4-4,0 3-5,-1 5-4,0 3-3,0 2-1,0 3-3,0 4-2,0 2-2,0 4-4,0 2-3,-1 2-1,-1-1 0,0 1-1,-2 0 1,0-1-3,2-2-2,0-2-2,2-2-3,0-4-3,0-4 0,0-6-2,0-4-1,2-9 0,4-10-1,4-12 0,4-10 1,3-10 0,2-8 1,2-8 2,2-8 1,1-3 1,2 3 0,0 1 1,2 2 1,-2 5 0,-2 6 0,-4 8 0,-2 7 0,-4 7-12,-2 10-26,-4 8-25,-2 9-25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5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39638 46576 624,'-12'-15'8,"8"4"17,8 3 16,8 2 16,4 3 4,0 2-11,0 2-11,0 2-9,-1 1-8,-1 2-5,0 1-4,-2 0-4,-1 3-6,0 4-4,-2 4-7,0 4-5,-4 2-3,-6-2 0,-6-1-1,-6 0 0,-4-1 0,-2-1 0,-2 1 1,-1 0 0,-2-1 1,2-2 3,1-2 2,0-2 2,1-2 3,2-2 3,0-2 2,2-2 3,1-1 1,2 0 0,2 0 0,2 0 0,3-1 2,4 0 7,4-2 6,4 0 7,5-2 0,4 0-5,6-2-5,4 0-4,3-1-6,2 2-3,0 0-5,2 2-4,-2 0-5,1 0-6,-2 0-6,0 0-6,-3 1-5,-2 2-1,-3 2-1,-4 2-3,-2 0 1,-2-2 0,-2-2 1,-2-2 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41964 45818 563,'-1'-14'0,"0"2"0,-2 4 0,0 3 0,-3 4 11,-3 8 23,-5 6 23,-4 7 22,-2 6 2,2 3-18,0 2-17,2 3-18,0 3-12,2 2-4,0 2-5,2 1-5,1 1-6,4-4-9,2-3-8,4-2-9,3-4-6,4-4-3,4-4-4,4-4-3,6-6 1,8-6 2,8-8 4,8-6 3,0-5 4,-5-2 5,-6-2 4,-6-2 6,-4 0 2,-2 2 2,-3 2 1,0 2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4"/>
    </inkml:context>
    <inkml:brush xml:id="br0">
      <inkml:brushProperty name="width" value="0.05581" units="cm"/>
      <inkml:brushProperty name="height" value="0.05581" units="cm"/>
      <inkml:brushProperty name="color" value="#00BFF3"/>
    </inkml:brush>
  </inkml:definitions>
  <inkml:trace contextRef="#ctx0" brushRef="#br0">10090 47983 394,'-27'-16'0,"11"-3"0,9-2 0,10-1 0,17-3 6,25-3 15,24-3 13,24-2 14,5 2 2,-16 11-7,-15 9-8,-16 10-8,-9 7-7,0 6-4,-1 4-5,-2 5-5,-3 4-3,-7 2-1,-7 4-2,-7 3-2,-6 3-1,-6 2-1,-6 4-1,-6 3-1,-6 1 1,-5 2-1,-7 0 0,-5 2 1,-4-2 0,-1-1 2,0-2 1,-2-2 1,0-4 1,2-7-1,0-7 0,2-7-1,1-6-1,3-5 0,3-4 0,3-6-2,3-5 0,3-7 0,3-7-1,3-7-1,2-7-1,4-5 0,2-6 0,4-5-1,3-2 1,4 4 1,4 4 2,3 4 1,2 4 3,-2 7 3,-3 6 3,-1 5 4,-1 7 5,-2 8 9,-1 8 8,0 8 8,-2 3 2,-2-1-8,-2-1-5,-2 0-7,-1 0-4,2 5-1,0 4-3,2 3 0,-1 4-2,-2 3-2,-2 2 0,-2 4-1,0 3-1,-1 4 2,0 4 2,0 4 1,0 3 0,0 4 0,1 2-1,-1 3 0,1 7-4,2 13-6,2 11-5,2 11-7,1 8-8,0 3-8,0 3-10,0 3-8,1 3-5,4 2-2,2 4-1,4 3-1,0-10 4,1-20 9,0-20 9,0-21 8,-2-13 4,-1-6-4,-2-6-4,-2-5-3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6"/>
    </inkml:context>
    <inkml:brush xml:id="br0">
      <inkml:brushProperty name="width" value="0.05006" units="cm"/>
      <inkml:brushProperty name="height" value="0.05006" units="cm"/>
    </inkml:brush>
  </inkml:definitions>
  <inkml:trace contextRef="#ctx0" brushRef="#br0">42907 45869 439,'7'-16'0,"0"0"0,-2 0 0,0 0 0,-2-1 0,-2-2 0,-2-2 0,-2-2 0,-3 1 4,-2 2 10,-4 4 8,-2 2 9,-2 4 4,2 0-2,0 4-3,2 1-2,1 2-3,0 3-3,1 4-4,3 2-3,-1 4-3,0 4 0,0 4-2,0 4-1,1 3-1,2 2-2,2 3-1,2 0-3,2 1-2,2-4-5,2-2-5,2-4-5,2-3-3,2-4-3,1-4-2,3-4-3,1-4-1,0-4 1,0-4 2,0-4 0,-2-2 1,-2-2 3,-4 0 3,-2-2 2,-2 1 6,-2 2 10,-1 2 10,0 2 10,-2 4 9,0 6 11,-1 6 9,-2 6 10,0 7 0,2 8-11,0 8-9,2 7-11,-1 3-7,0-4-2,-2-4-4,0-4-4,-2 1-1,0 6-1,-2 6 0,0 6-2,-1 3-1,0-2-1,0 0-1,0-2-2,0-1-3,2-2-2,1-3-3,0-1-4,0-2-3,0-2-2,-2-2-2,1-2-2,-3-4-2,0-6 1,-2-6 1,0-6 0,-1-5 0,0-2 0,0-4-1,0-2-1,-1-6 1,-2-8 1,-2-8 2,-2-8 1,1-6 1,4-4 3,4-4 1,4-4 2,5-2 1,6-2 1,6 1 2,6-3 0,5 1 2,2 2 1,4 2 1,2 2 1,1 3-1,0 2-5,-3 4-5,1 2-4,-2 4-4,-2 2-6,-2 4-4,-2 2-4,-3 4-1,-4 2 3,-4 4 4,-4 2 3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6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44382 45527 465,'7'-8'0,"0"2"0,-1 0 0,-2 2 0,0-1 3,2-2 4,0-2 4,2-2 6,0-1 4,2 2 5,0 0 6,2 2 4,0 2 2,2 4-2,1 4-4,0 4-2,1 4-2,-1 6 1,1 5 0,0 4-1,-1 4-1,-2 2-4,-2 2-4,-2 2-3,-2 3-3,-4 4-2,-2 4-1,-4 3-1,-3 5-6,-6 2-7,-4 3-9,-6 3-8,-4 0-7,-3-4-6,-5-4-7,-4-4-5,0-5-1,2-6 7,4-6 7,3-6 7,2-5 0,2-2-9,2-4-7,2-2-8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7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46903 46037 486,'-15'-7'6,"1"-1"12,4 0 13,1 0 11,7 1 7,13 0 1,14 1 2,12 2 2,9 0-4,1 0-7,1 0-8,3 0-8,1 1-6,0 0-5,0 2-5,0 0-5,-3 1-3,-6 0-4,-7 0-2,-5 0-3,-5 3-9,-2 4-15,-4 5-14,-2 6-15,-4 1-6,-4-3 4,-4-1 4,-4-2 4,-3-2 4,0 0 7,-2-2 6,0 0 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7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47847 45377 486,'-22'-22'3,"4"2"3,4 4 5,4 2 3,3 7 12,2 10 17,2 10 18,2 10 17,1 7 2,0 2-16,0 4-14,0 2-15,-2 5-12,-2 3-9,-4 7-9,-1 4-8,-3 4-9,0 2-9,0 2-9,0 2-9,1-4-1,2-9 7,2-8 6,2-10 7,1-7-4,0-4-15,0-6-14,0-4-14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8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50854 45066 682,'0'-23'0,"0"2"0,0 2 0,0 2 0,3 3 0,6 2 0,6 3 1,6 4-1,2 1 5,-3 2 11,-4 1 11,-3 0 9,-1 3 5,1 4-1,2 4-3,1 4-1,-2 4-5,-2 2-8,-4 3-7,-2 4-9,-6 2-6,-8 0-4,-8 1-5,-9 1-6,-3 1-2,0 0-1,-3 0-2,-1 0-2,1-3 2,3-4 2,0-6 2,4-4 2,3-4 2,2-2 1,5-2-1,4-2 1,7-2 4,8 0 10,10-2 10,8 0 8,6-1 4,-1 0-2,3 0-3,0 0-3,0 0-2,-3 2-3,-4 0-2,-4 2-2,-1 1-1,-3 2-2,-4 2-2,-2 2-1,-4 2-1,-2 4-1,-4 2-2,-3 4-1,-4 2 0,-5 2 1,-8 2 1,-5 1 0,-2 1-1,-3 0-7,0-2-6,-2 0-6,3-3-2,5-5 1,5-2 1,4-6 2,5-3-5,2-7-9,4-6-10,2-7-11,3-1 1,0-1 10,2 0 11,0-1 10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8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52596 45046 528,'30'-30'0,"-4"2"0,-5 4 0,-3 2 0,-3 5 5,-2 6 11,-2 6 10,-2 6 12,-2 7 5,-2 6 3,-2 8 2,-2 6 3,-2 5-3,-2 0-7,-2 2-6,-2-1-7,-2 3-7,-2 2-6,-2 2-7,-2 2-5,-1 1-7,1 2-5,-1 0-6,0 1-5,1-3-6,4-6-6,2-8-7,4-6-6,2-8-6,2-8-2,2-8-5,2-8-2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8"/>
    </inkml:context>
    <inkml:brush xml:id="br0">
      <inkml:brushProperty name="width" value="0.02927" units="cm"/>
      <inkml:brushProperty name="height" value="0.02927" units="cm"/>
    </inkml:brush>
  </inkml:definitions>
  <inkml:trace contextRef="#ctx0" brushRef="#br0">52877 45827 751,'15'-37'-51,"0"8"24,-1 7 26,-2 7 24,0 3 13,0 2 0,0 0 1,0 2-1,2 0 0,2 2-4,3 1-3,3 0-4,1 2-5,-2 0-7,-2 2-8,-2 0-8,-3 2-10,-2 2-12,-4 2-14,-2 2-11,-3 1-5,0 0 5,-2 0 5,0 0 6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8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53632 44290 425,'0'-37'0,"0"5"0,0 4 0,0 5 0,0 4 0,0 1 2,0 0 1,0 2 2,0 5 10,0 12 20,0 10 19,0 11 19,0 9 5,0 2-13,0 6-11,0 3-12,-1 2-10,0-1-5,-2 1-5,0-1-7,-2 3-3,0 2 0,-1 4-1,-2 2 0,-1 4-5,0 2-7,-1 4-10,-1 2-7,0 0-11,2-4-13,2-5-13,2-3-12,1-5-4,-2-6 6,-1-6 5,0-6 6,0-6 7,2-4 7,2-6 8,2-4 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9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53948 45859 602,'29'-37'0,"-4"6"0,-5 7 0,-6 5 0,1 3 8,4 0 14,6 0 15,4 0 15,1 2 3,-4 4-6,-4 4-6,-5 4-8,-3 5-6,-2 4-5,-3 6-5,-4 4-5,-3 5-6,-2 4-6,-3 4-4,-4 3-6,-3 3-5,-2 2-1,-4 0-4,-1 2-2,-2-2-1,4-4 1,3-5 0,2-3 0,3-4 2,2-4 3,2-4 2,2-4 4,2-3 2,2-1 2,2 0 3,2-2 3,3-1-1,4-6-3,4-2-3,3-5-3,4-3-5,0 0-8,2-2-7,0 0-6,0-1-3,-2 2 4,-2 0 4,-2 2 4,-3 1 4,-4 1 5,-4 0 5,-4 2 5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39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56407 45034 497,'0'-30'0,"0"6"0,0 5 0,0 4 0,-2 7 11,-2 8 22,-4 8 21,-2 8 23,-2 6 2,0 4-14,0 4-15,0 4-15,1 1-12,2-2-9,2-2-10,2-2-9,1-3-8,2-2-9,1-4-8,0-3-8,3-2-7,4-4-7,4-2-7,4-3-5,3-4 1,2-3 13,2-2 12,2-4 12,0-2 8,0-5 4,-2-4 4,0-4 4,-3-2 2,1 0 1,-2 0 1,0 0 1,-3 0 2,-2 0 2,-4 0 3,-2 0 3,-3 1 3,0 2 4,-2 2 3,0 2 3,-2 3 5,-2 2 5,-2 3 7,-2 4 5,-1 2 1,0 2-4,0 2-2,0 2-4,0 3-4,0 4-4,0 4-6,0 4-4,1 2-3,2 0 0,2 0 0,2 0-1,3-1-11,4-2-25,4-2-23,4-2-24,1-3-7,-2-4 10,-2-4 8,-2-4 10,-2-3 9,0 0 12,-2-2 11,0 0 10,-2 1 18,0 4 24,-2 4 23,0 4 23,-2 5 5,0 6-16,-2 6-15,0 6-15,-1 4-10,2 4-4,0 2-5,2 4-5,-1 1-3,0 2-4,-2 4-3,0 0-3,-2 2-3,0-2-2,-2 0-3,0-2-3,-1-2-5,0-6-5,0-5-7,0-4-6,-2-7-5,-2-8-5,-4-8-3,-1-8-5,-3-7 3,0-4 8,0-6 9,0-4 9,2-4 5,4-2 3,4-2 4,4-2 2,5-1 2,4-2 3,5 0 2,6-2 1,4 0 2,4 0 0,4 0 1,4 0-1,0 3-2,-1 3-8,-2 4-7,-2 4-8,-2 3-1,-2 1 1,-2 0 4,-2 1 2,-3 3 1,-2 1 2,-4 2 1,-2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4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12321 52250 552,'-8'12'107,"0"7"-19,0 8-19,1 9-19,-1 1-12,0-4-6,0-4-6,0-3-7,1-4-6,-1-1-8,0-3-5,0-1-8,2-5-14,2-8-22,4-8-22,2-8-22,3-4-3,2-1 18,2-2 16,2 1 18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0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57748 44938 572,'9'-22'0,"2"4"0,2 4 0,2 4 0,1 5 5,5 4 13,2 5 11,4 6 11,0 5 6,-2 4-2,-2 5-1,-2 6-1,-4 2-3,-4 2-6,-6 1-6,-4-1-4,-6 3-6,-2 2-5,-5 2-5,-4 2-4,-8 4-9,-10 6-11,-12 6-11,-10 6-10,0-4-5,9-11 5,10-12 3,10-12 4,5-7-2,0 0-5,0-2-7,0 0-7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0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61191 44864 502,'-8'-15'0,"2"4"0,0 3 0,2 3 0,6 0 10,12 0 20,12-2 20,12 0 20,3 0 2,-4 2-14,-6 2-15,-4 2-15,3 1-7,12 0-2,12 0 0,12 0-2,2 1-1,-3 2-1,-6 2-2,-4 2-1,-6 1-7,-4 2-13,-6 0-12,-4 1-12,-6 0-5,-4 0 0,-6-2 1,-4 0 1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1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64189 43521 507,'-5'-15'5,"4"4"9,5 2 10,6 4 10,4 3 7,4 6 5,4 4 4,4 6 5,2 3-4,0 4-9,0 2-11,-1 3-11,0 1-5,-2 0-1,-2-2 0,-2 0 0,-2-2-3,0 0-3,-2-2-5,0 0-3,-3-3-12,-4-2-22,-4 0-20,-4-3-22,-3-1-6,0 0 9,-2-1 7,0 2 8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1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61512 45731 591,'-28'-15'6,"8"2"10,8 3 12,8 1 11,10 1 6,12 2 0,12 0 1,12 2 0,9 1-3,6 0-9,6 2-9,6 0-8,2 2-6,0 0-5,-3 2-4,1 0-6,-4 2-5,-6 2-9,-6 2-7,-6 2-8,-7 0-2,-6 1 4,-8 0 5,-6 0 3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1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61659 45945 549,'-36'-28'0,"10"6"0,8 8 0,10 6 0,6 5 10,4 2 20,4 2 20,4 2 20,4 2 4,4 4-12,4 2-13,4 4-12,4 2-10,4 4-7,4 2-6,4 4-6,1 1-10,1-1-12,-1 1-11,2 0-12,-6-3-2,-8-4 6,-10-6 7,-8-4 6,-5-3-3,0 0-13,0 0-15,0 0-13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3"/>
    </inkml:context>
    <inkml:brush xml:id="br0">
      <inkml:brushProperty name="width" value="0.07231" units="cm"/>
      <inkml:brushProperty name="height" value="0.07231" units="cm"/>
    </inkml:brush>
  </inkml:definitions>
  <inkml:trace contextRef="#ctx0" brushRef="#br0">67107 43500 304,'15'-41'6,"13"11"13,16 12 13,12 12 13,1 10 1,-14 7-9,-13 6-9,-16 7-9,-8 5-7,-4-1-5,-4 3-4,-4 0-4,-6 2-4,-8 0-2,-8 2-2,-8 0-1,-5 0-2,-2-4 0,-1-2 0,-3-4 0,1-2 1,5-4 1,6-2 1,4-4 2,5-2 2,3-2 2,2-2 3,4-2 4,6-2 2,12 0 4,10-1 3,11-2 4,10 0-2,7 0-6,6 0-6,8 0-7,3-1-5,1-4-5,2-3-4,1-2-4,-1-3-2,-1-2 2,0-2 2,-2-2 2,-1-2 0,-4-2 0,-2-2 0,-4-2 1,-2-1 1,-5 0 4,-1 0 3,-4 0 4,-3 1 4,-4 2 5,-4 2 5,-4 2 3,-3 3 7,-4 2 6,-3 4 8,-2 2 6,-5 6 3,-6 5 2,-6 5 0,-6 7 1,-5 5-3,-2 4-9,-3 4-7,-4 4-8,-1 2-4,-2 0-2,1 0-1,-3 0-1,1-1-2,2-2-3,2-2-2,2-2-2,9-7-9,14-10-13,16-11-14,14-12-14,10-7-3,2-6 9,4-4 10,2-6 8,0-1 6,-3 2 6,-2 2 3,-4 2 5,-2 4 5,-4 4 6,-3 6 4,-2 4 7,-3 7 4,-2 8 4,-2 8 5,-2 8 5,-3 6 0,-4 2-5,-4 4-3,-4 2-5,-2 2-4,-2-2-3,0 0-3,-2-2-3,1-1-2,0-4 0,2-3 0,0-2 1,3-5-7,6-8-15,5-6-13,4-8-14,5-7-4,2-8 7,4-8 8,2-8 7,2-3 5,-2 2 3,0 2 3,-2 2 3,-1 3 4,-4 2 3,-2 5 4,-4 1 4,-2 4 3,0 4 3,-1 4 4,-2 4 3,0 7 3,0 8 0,0 10 1,0 8 1,-3 6-1,-4 2-4,-5 1-4,-6 3-3,-2 1-3,0-2-2,0 0-2,0-2-2,1-1-3,0-2-4,1-2-3,2-2-5,5-6-5,8-8-7,9-9-7,10-10-8,2-4 0,-2 0 7,-4 0 6,-2 0 8,-2 0 4,-2 0 1,0 0 2,-2 0 1,0 0-1,0 0-4,0 0-4,0 0-3,0-1-1,-2-4 3,-1-2 2,0-4 3,-2-1 2,0 0 1,-1 0 2,-2 0 1,0 1 2,0-1 4,0 0 4,0 0 4,-1 0 4,0-1 3,-2-2 3,0-1 4,0 1 0,2 0-1,2 2-2,2 1-1,0 0 0,0 2 4,-2 0 3,0 2 4,-1 1 0,0 1-2,0 4-3,0 1-2,-1 6 5,-2 12 14,-2 10 14,-2 12 14,-1 7 0,0 8-11,0 5-12,0 6-13,-1 5-7,0 5-4,-2 6-4,0 3-4,-2 5-4,-2 0-6,-2 2-3,-2 0-6,-1 1-5,0 2-4,0 0-4,0 2-5,0-3-3,0-4-2,0-7-1,0-3-3,1-6 2,2-5 3,2-4 5,2-6 3,1-5 1,0-8-6,0-6-4,0-8-5,0-5-5,0-6-2,0-4-3,0-6-3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3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72497 44889 494,'8'-17'3,"1"0"4,2-2 5,0 1 4,3-3 2,2-2-2,4-2-2,2-2-3,2 2 5,-2 6 10,-1 6 12,-1 6 10,-3 7 3,-7 10-5,-8 8-7,-7 10-4,-5 4-7,-5 0-6,-6 0-8,-4-1-6,-1-1-7,4-4-6,4-4-8,4-4-8,5-3-4,6-2-3,6-2-5,6-2-2,4-2 4,2 0 14,2-2 12,2 0 13,0-1 6,-3 2 0,0 0-1,-4 2 0,-1 0 1,-1 2 3,-4 0 4,-1 2 3,-2 1 0,-6 2 0,-2 2-3,-6 2-1,-3 1-4,-4 2-10,-3-1-7,-5 3-9,-2-1-7,0 0-7,0-2-8,0 0-6,3-3-9,3-3-11,4-2-10,4-3-10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3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74955 44167 436,'-29'-35'0,"6"8"0,6 10 0,6 8 0,3 5 8,-3 2 18,-3 1 16,0 0 17,-2 4 5,0 6-6,0 6-6,0 6-6,0 4-6,0 4-5,0 3-5,1 1-5,0 3-3,1 0-3,3 0-3,3 0-1,0-1-9,2 0-11,0-2-13,2 0-12,1-4-10,4-1-9,2-4-8,4-2-8,1-5 0,0-4 9,0-6 10,0-4 9,0-3 5,0 2 2,0 0 0,0 2 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4"/>
    </inkml:context>
    <inkml:brush xml:id="br0">
      <inkml:brushProperty name="width" value="0.0608" units="cm"/>
      <inkml:brushProperty name="height" value="0.0608" units="cm"/>
    </inkml:brush>
  </inkml:definitions>
  <inkml:trace contextRef="#ctx0" brushRef="#br0">75106 44824 361,'0'-16'3,"1"0"3,2 0 5,0 0 5,0 0 1,-3 0 0,-4 0-1,-2 0 0,-3 1 3,-1 2 7,1 2 6,-2 2 6,-2 2 3,0 2-1,-2 2-1,0 2-2,-1 4-3,2 6-5,0 6-6,1 6-5,2 2-5,1 0-4,0-2-4,2 0-4,2-2-8,6 0-9,4-1-11,6-2-10,2-2-5,0-5 1,0-3 0,-1-4 1,1-3 3,-1-2 3,-2-2 5,0-2 5,-2 0 3,0-1 5,-2 0 5,-1 0 4,0 0 5,-1 0 6,-2 0 7,0 0 5,-2 3 11,-1 8 17,0 6 15,-2 8 17,1 4 2,1 1-14,0 3-12,2 2-13,0 1-10,0 2-6,0 0-6,0 2-6,-1 0-4,-2 2-2,-2 0-3,-2 2-1,-2 0-4,0 0-4,-2 0-3,-1-1-4,0-1-3,-1-2-4,-2-4-4,0-2-4,-1-4-1,0-4 3,0-4 3,0-4 2,-1-3 1,0-1 0,-1 0 0,-1-2 1,0-1 1,2-6 2,1-2 4,4-5 2,1-4 2,2-2 2,2-4 2,2-2 2,4-4 2,8-4 3,6-4 3,8-4 3,6-1 2,6-1-1,5 0-1,7 0-1,0 2 0,-4 4 1,-6 4-1,-4 4 1,-5 3-5,0 2-8,-4 2-10,-2 2-9,-1 1-6,-3 0-3,-4 0-3,-2 0-2,-3 1 0,-1 3 5,0 1 4,-2 2 5,0 1 3,1 0 2,-1 0 3,0 0 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4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76904 43944 417,'23'-16'1,"-2"0"3,-2 0 2,-2 0 3,0 1 5,4 2 5,2 2 6,4 2 5,1 2 3,-2 2-5,-2 2-2,1 2-4,-2 4 1,0 6 3,-2 6 3,0 6 3,-3 4 2,-2 4-1,-4 2 1,-2 4-1,-3 1-1,0 1-6,-2 1-3,0 2-6,-2-1-4,-2 0-5,-2-2-6,-2 0-4,-4-1-4,-4 0-1,-6 0-1,-4 0 0,-6-1-6,-4-1-9,-6-1-10,-4 0-11,1-4-3,7-4 3,7-6 1,6-4 2,3-3-1,-2 0-4,-2 0-4,-2 0-5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4"/>
    </inkml:context>
    <inkml:brush xml:id="br0">
      <inkml:brushProperty name="width" value="0.05127" units="cm"/>
      <inkml:brushProperty name="height" value="0.05127" units="cm"/>
      <inkml:brushProperty name="color" value="#00BFF3"/>
    </inkml:brush>
  </inkml:definitions>
  <inkml:trace contextRef="#ctx0" brushRef="#br0">12850 51171 429,'7'-8'1,"-2"0"3,-3 0 2,0 1 4,-1-1 5,1 2 11,3 0 11,2 2 10,2 1 3,4 2-3,2 2-4,3 2-4,3 3-3,3 6-3,3 4-2,3 5-4,2 3-2,2 4-2,3 3-3,1 3-2,1 1-4,0 0-4,0 0-4,0 1-4,-1-2-5,-1-2-6,-3-2-7,-2-1-6,-2-4-7,-5-1-7,-4-4-9,-3-3-7,-5-3-6,-6-1-3,-6-2-4,-6-2-3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5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40601 52579 501,'0'-37'0,"0"6"0,0 7 0,0 4 0,0 11 8,0 12 16,0 14 14,0 13 17,0 10 5,0 9-5,0 10-3,0 8-6,-2 6-4,-2 2-7,-4 1-7,-2 3-5,-2 5-7,1 6-5,-1 7-5,0 8-7,1 0-3,2-6-2,2-7-2,2-4-2,2-9-4,2-6-7,2-6-5,2-8-6,3-7-5,2-8-3,3-8-2,4-8-3,0-7 3,-1-8 6,-1-6 8,0-8 8,-1-5 1,-2-2-5,-1-3-4,0-4-4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5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41260 54187 554,'7'-29'0,"-2"6"0,-2 6 0,-2 6 0,-3 6 10,-2 4 22,-4 6 22,-2 4 21,-4 7 2,-4 8-15,-4 8-15,-4 8-16,-3 5-12,-2-1-6,-2 2-8,-2 2-6,-2-1-6,-1-2-2,-3-2-3,-2-2-2,1-4-1,2-4 1,3-6 1,4-5 2,2-4 0,4-2 1,2-4-1,4-2 1,8-3 6,12 0 11,14-2 11,12-1 11,10 0 3,6-1-6,6-2-6,6 0-6,3 0-5,-2 2-3,-2 2-4,1 2-4,-3 0-6,-4 2-8,-4-1-8,-4 0-9,-5-1-5,-6 0 0,-6-2-1,-6 0-1,-4-2-1,0 2-4,-2-1-3,0 0-3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6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43580 55509 468,'-22'-22'0,"6"4"0,4 4 0,6 4 0,2 3 5,0 0 9,0 2 10,0 0 8,-1 6 9,0 10 7,-2 10 7,1 10 7,-2 7-2,0 4-10,0 4-10,0 4-10,0 7-7,0 10-4,0 10-5,0 9-4,0 9-6,2 8-5,0 6-6,2 7-7,0 2-6,2-4-7,1-4-7,0-5-7,1-8-3,0-12 2,0-14 0,0-12 1,0-11 0,0-8-3,0-8-2,0-8-3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6"/>
    </inkml:context>
    <inkml:brush xml:id="br0">
      <inkml:brushProperty name="width" value="0.03881" units="cm"/>
      <inkml:brushProperty name="height" value="0.03881" units="cm"/>
    </inkml:brush>
  </inkml:definitions>
  <inkml:trace contextRef="#ctx0" brushRef="#br0">43472 55788 566,'8'-43'0,"0"12"0,0 10 0,0 12 0,3 5 8,4 0 13,5 0 14,6 0 15,1 1 4,-1 2-8,-1 2-7,0 2-6,-3 2-6,-2 4-4,-4 2-3,-2 4-4,-4 2-2,-4 4-1,-4 2 0,-5 4-2,-4 1-2,-7 3-8,-8 2-5,-6 2-7,-4 1-8,2 2-10,1 0-8,1 2-10,1-4-1,4-3 7,3-6 6,2-4 7,3-5 1,2-2-5,2-4-5,2-2-5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7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46116 55147 547,'-7'-23'0,"-2"4"0,2 2 0,-2 5 0,6 0 11,9 2 20,8 0 22,10 2 22,6 0 2,4 2-13,4 1-15,3 0-14,3 1-10,2 0-8,0 0-6,2 0-7,-3 0-6,-4 2-9,-7 0-6,-3 2-8,-5 2-4,-4 4-2,-5 4-1,-2 4-2,-5 3-2,-2 2-2,-4 1-2,-2 3-2,-3-1 0,-1-4 2,0-4 4,-1-4 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7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46061 56667 577,'-29'-15'0,"6"5"0,6 1 0,6 4 0,6 1 10,8 2 21,6 1 20,8 0 20,5 1 3,8 0-16,4 0-17,8 0-15,1 0-9,3 0-3,0 0-1,2 0-2,-1 0-5,-2 0-11,-2 0-8,-2 0-11,-4 1-3,-3 0 2,-4 1 3,-4 2 1,-4 0-6,-2-2-15,-4-1-13,-2 0-15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7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51073 56122 502,'-14'-8'6,"4"0"12,4 1 12,4-1 12,6 1 5,8 2-2,8 2-2,8 2-3,5 1-3,2 0-5,2 0-5,2 0-5,3 0-4,4 0-2,4 0-3,4 0-3,3 0-2,4 0-2,2 0 0,4 0-2,0 0 0,0 0 1,-2 0 1,0 0 1,1-1-2,4 0-5,3-1-4,5-2-5,2 0-2,1 2-1,2 1 0,0 0-1,2 1 1,-2 0 1,1 0-1,1 0 2,0 0 0,4 0 1,2 0 1,3 0 1,3 0 0,0 0-2,2 0 0,0 0-3,1 0 1,0 0-2,0 0 1,0 0 0,1 1-1,0 0 1,0 1 1,3 2 0,-2 1 0,-4 0 0,-4 1 0,-4 2 0,-5 0-2,-4-1-2,-6 1-4,-4 0-3,-10-1-1,-12-2 2,-14-2 0,-12-2 2,-7-1 0,0 2-1,0 0-1,0 2-1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8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53559 51424 463,'-8'-23'0,"2"4"0,0 2 0,1 4 0,2 3 9,2 4 17,2 4 18,2 4 18,1 4 3,-2 2-9,0 4-11,-1 2-9,-3 6-6,0 8-1,-3 8-1,-3 8-1,-1 9-3,-1 10-5,-3 10-3,-1 10-5,-3 5-4,-1 4-4,0 4-6,-2 2-3,3 3-3,1 2 2,3 2 2,4 2 1,2-4-6,2-11-15,2-9-16,2-10-13,2-10-8,2-8 3,2-10 3,2-8 2,1-8 3,-2-6 7,0-6 6,-2-6 5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8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53552 50592 560,'-13'-37'0,"8"6"0,7 6 0,6 6 0,5 5 4,2 4 10,2 4 8,2 4 10,1 2 3,2 2-1,0 0-2,2 2-1,1 2-2,4 4-2,1 4-2,5 4-2,-1 2-3,-4 0-3,-4 0-3,-4 0-2,-4 1-2,-4 2 1,-4 2 1,-5 1 1,-2 2-1,-6 0-5,-2 0-4,-5 0-3,-6 2-3,-4 4-2,-7 4 1,-6 4-2,-3 1-3,0 0-6,1-2-5,-1-1-6,1-2-6,4-4-4,2-4-5,4-4-4,3-4-3,6-4 0,5-4 1,4-4-1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9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55573 49842 561,'0'-36'0,"2"6"0,0 8 0,2 7 0,1 4 8,4 2 16,3 2 16,2 2 16,2 4 4,-1 8-11,1 6-9,0 7-10,-2 5-8,-4 0-4,-4 2-6,-4 0-4,-4 1-3,-4 0-2,-4 0-1,-4 0-1,-4-1-1,-2-1-2,-3 0-1,-3-2-1,0-2 1,2-2 2,4-4 2,2-2 3,3-3 1,2 0 2,2-2 0,2 0 2,3-1 1,4 0-2,4 0 0,4 0-1,6-1-1,6-2-5,8-2-2,6-2-4,5-2 0,0-1 2,0 0 3,3-1 1,-2-1-7,-4 2-17,-4 0-18,-4 2-17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5"/>
    </inkml:context>
    <inkml:brush xml:id="br0">
      <inkml:brushProperty name="width" value="0.04552" units="cm"/>
      <inkml:brushProperty name="height" value="0.04552" units="cm"/>
      <inkml:brushProperty name="color" value="#00BFF3"/>
    </inkml:brush>
  </inkml:definitions>
  <inkml:trace contextRef="#ctx0" brushRef="#br0">12749 52913 483,'-29'-15'5,"5"4"10,5 3 10,5 2 10,8 2 6,14 1 1,12-1 2,12 0 2,7 0-5,1 2-9,-1 0-9,0 2-11,-2 0-4,-4 2-1,-4 0-1,-3 2 0,-4 1 0,-3 1 1,-3 3 1,-3 2 1,-3 2 0,-2 1 1,-4 3 0,-2 2 0,-4 1 0,-2 3 0,-4 1 1,-2 3-1,-3 0-1,-1 0-3,-3 0-3,-1 1-2,-2-3-4,1-3 0,-1-5-1,0-3-2,1-4-3,1-2-8,1-4-6,1-2-7,3-7-5,6-8-6,6-9-5,6-9-5,5-5 0,2 0 6,3-2 5,3 0 6,0 1 7,-3 7 11,-2 6 9,-4 5 10,-3 6 14,-4 6 20,-4 7 20,-4 5 19,-6 7 3,-7 11-14,-9 9-14,-7 10-15,-1 2-14,5-6-14,7-6-16,6-5-14,2-5-11,0-1-4,1-3-5,-1-1-5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49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57802 52347 500,'-8'-14'0,"-1"2"0,3 4 0,-2 2 0,-2 5 8,-4 6 18,-5 6 16,-3 6 16,-1 5 6,2 4-8,3 4-8,0 4-7,5-1-6,-1-3-6,3-4-5,3-4-5,0-1-4,-1 4-3,2 2-1,-2 4-4,3 1-3,3-2-4,2-1-4,4-1-5,3 0-4,8-2-3,4-1-3,8 0-3,2-4-6,7-6-10,2-6-10,6-6-10,-4-4-3,-5 0 4,-8-2 4,-6 0 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0"/>
    </inkml:context>
    <inkml:brush xml:id="br0">
      <inkml:brushProperty name="width" value="0.05866" units="cm"/>
      <inkml:brushProperty name="height" value="0.05866" units="cm"/>
    </inkml:brush>
  </inkml:definitions>
  <inkml:trace contextRef="#ctx0" brushRef="#br0">59031 52194 375,'-8'-15'1,"1"4"2,2 2 2,1 4 3,-1 3 4,0 4 5,-2 4 6,0 4 5,-1 2 1,1 0-5,2 0-5,1 0-5,-3 2-3,-3 4-2,-3 4-1,-6 4-1,-1 1-2,-1 0 1,-2-2 1,0-1 0,-3 0-1,1 0-1,-4 0-2,-2 0-2,-1-1-1,2-1-3,0 0-2,2-2-2,5-4-6,11-10-8,12-8-9,11-10-8,7-5-1,6-4 7,4-2 7,5-3 7,2-1 5,-3 2 4,-4 3 3,-3 1 4,-3 2 3,-2 3 6,-4 4 4,-3 2 5,-1 4 4,-1 1 2,-2 1 3,0 3 3,-3 3 1,-1 2 0,-1 4 0,-3 3 0,-1 1-2,0 3-3,0 2-2,0 2-4,-1 1-2,0-2-3,-2 0-2,-1-2-2,1-1-2,0-1-3,2 0 0,1-2-3,2-2-6,7-6-12,7-4-12,5-6-12,2-5-3,0-6 6,-2-5 6,0-7 5,-2-2 6,0 1 5,-2 0 6,-1 2 5,0 1 5,-4 2 1,0 2 3,-4 2 2,1 2 3,-2 4 4,2 2 5,-2 4 3,2 4 3,0 8 2,2 6 1,1 8 2,-3 4-1,-2 2-5,-2 2-5,-4 2-4,-2 1-4,-4 2-3,-2 0-2,-2 1-4,-4 1-2,0-3-6,-2 1-3,-1-2-6,2-2-3,1-6-3,2-4-3,1-6-3,5-5 0,5-6 3,4-6 3,5-6 3,5-2 5,2 0 4,4 2 4,2 0 4,2 2 3,-2 0 0,-1 2 1,0 0 0,-2 2 0,0 2-3,-2 3-1,-1 0-3,-1 2-4,-1-3-8,-3-2-8,-3-2-8,0-2-1,-4-2 6,-1-2 4,-2-2 6,-1-2 4,0-2 3,1-1 3,-2-4 3,1 0 3,0-1 1,1-2 2,-2 0 1,2-1 3,1 0 5,0 0 4,2 0 4,0 1 4,-1 4 1,1 2 1,1 4 2,-2 2 2,-1 2 2,0 2 3,-1 2 3,-3 4 3,0 6 5,-3 6 4,-3 6 5,1 6-2,-2 6-9,2 6-7,-2 6-9,2 3-6,-2 0-3,2 0-2,-2 0-4,1 0-1,-1 2-1,-2 0-1,0 1-1,-2 1-5,1 1-7,1 2-8,-1 0-8,-1 0-5,1-4-5,1-3-4,-1-2-4,2-4-3,1-2 0,2-4-2,2-2 0,1-4-1,-1-4 0,1-4 1,1-4-1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1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61218 53518 589,'13'-22'0,"-1"4"0,-4 4 0,-2 4 0,-2 1 5,0 0 10,0-2 9,0 0 11,-1 3 6,0 8 5,-2 8 3,0 8 5,-3 5-7,-4 2-16,-4 2-17,-4 2-16,-1-1-8,5-2 1,2-4 1,2-2 1,4-3 0,6-1 1,5-1-1,3 0-1,4-3 3,0-2 6,0-4 6,0-2 5,-1-2 3,0 2 0,-2 0 1,0 2 1,-4 1-3,-6 4-3,-6 2-4,-6 4-3,-5 1-7,-2 0-6,-4 0-8,-2 0-7,-2-1-5,0-2-2,1-2-2,-1-2-3,2-2 2,4-2 4,4-3 5,4 0 4,2-3-1,0-1-7,0 0-6,0-1-7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1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62253 51682 419,'16'-14'0,"2"2"0,0 4 0,2 2 0,1 4 6,-1 4 13,2 4 12,2 4 12,0 5 8,2 6 1,0 6 3,2 6 2,-2 3-3,-4 0-8,-4 0-7,-4 0-8,-3 0-5,-2 1-5,-2 2-3,-2 0-4,-5 2-4,-8 2-5,-8 1-2,-8 3-5,-6 1-5,-4-2-6,-4 0-6,-4-2-6,-4 0-7,-1 0-10,-5 0-11,-2 0-8,3-4-5,8-8 2,9-8 2,10-8 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2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53376 57215 488,'-14'-6'55,"4"4"5,4 4 5,4 4 5,1 6-4,-2 10-11,-2 8-11,-2 10-13,-1 7-8,0 6-4,0 6-6,0 6-5,1 2-5,1-1-7,0 0-4,2-2-7,0-2-6,-2-1-6,-1-2-7,0-2-6,0-1-3,0-2 2,2-1 0,0 0 2,2-5 2,0-8 3,1-8 4,2-8 2,0-6 2,-2-2-1,-1-4 0,0-2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2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53642 56661 520,'1'-29'0,"2"5"0,2 5 0,2 4 0,4 4 6,4 0 14,6 1 12,4 2 13,3 1 3,0 2-6,0 2-6,-1 2-6,0 3-4,-2 4-1,-2 4 0,-2 4-2,-3 1-1,-4 0-1,-4-1-1,-4-2-1,-3 2-3,-2 2-4,-2 3-5,-2 3-3,-4 3-4,-4 2-3,-6 2-3,-4 2-4,-4 1-3,-2 0-5,-2 0-4,-2 0-5,1-2-5,1-3-4,2-3-7,2-2-4,3-4 1,4-2 6,4-4 8,4-2 7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2"/>
    </inkml:context>
    <inkml:brush xml:id="br0">
      <inkml:brushProperty name="width" value="0.04274" units="cm"/>
      <inkml:brushProperty name="height" value="0.04274" units="cm"/>
    </inkml:brush>
  </inkml:definitions>
  <inkml:trace contextRef="#ctx0" brushRef="#br0">55419 57283 514,'-15'0'0,"2"0"0,2 0 0,2 0 0,1 0 6,0 0 11,0 0 11,0 0 12,-1 1 4,0 2-6,-2 2-4,0 2-5,-2 4-3,-2 6-1,-2 6-2,-1 6 0,-2 4-1,2 0-1,0 1-1,2 1-1,1 0-2,2 0-2,2-2-2,2 0-2,2-2-2,0 0-5,2-2-2,0 0-5,3-4-2,4-1-2,4-4-2,4-2-2,5-3-7,4 0-13,5-2-11,6 0-13,1-3-3,-2-2 6,-3-4 7,-1-2 6,-3-3 3,-2-1 1,-4 0 1,-2-1 1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3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56183 57878 447,'-1'-16'-1,"0"2"-3,-2 0-3,0 2-3,-1 2 9,-2 4 21,-1 4 20,1 4 20,-4 5 6,-2 8-12,-4 7-11,-2 6-10,-3 4-8,0 2-5,-2 0-5,0 2-5,-1-2-4,0-1-3,0-2-4,0-2-3,1-3-3,4-4-4,2-4-3,4-4-4,4-6-6,8-8-7,6-8-8,8-8-9,4-6 1,4-2 8,2-4 9,4-2 8,-1-1 6,-2 4 6,-4 3 4,-2 3 5,-3 2 5,-2 4 6,-2 2 6,-2 4 6,-1 2 5,0 4 6,0 2 6,0 4 6,0 3 1,0 4-4,0 4-3,0 4-4,-1 4-4,0 1-1,-2 4-3,-1 4-2,-1 0-3,0-2-3,-2-2-4,0-2-3,1-5-5,4-8-4,4-8-6,4-8-3,3-9-4,4-10-2,2-10-2,4-10-2,0-5 0,0 2 2,-2 1 2,0 1 1,-3 3-1,-2 8-4,-4 7-2,-2 6-4,-4 9-7,-4 8-11,-4 9-9,-4 10-11,-2 3-2,0-2 9,0-2 7,0-2 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3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57621 58600 517,'9'-16'3,"2"-1"7,2-2 6,2 0 6,2 0 6,0 4 4,2 2 5,0 4 4,0 2 0,-2 2-4,-2 2-4,-2 2-5,-2 3-2,-4 4-4,-3 4-4,-3 4-2,-2 3-3,0 2-1,-1 2-1,-1 2-2,-1-1-1,0-1 0,0-2-2,0-2-1,1-2-4,2 0-8,2-2-8,2 0-6,3-4-4,4-4 3,3-6 3,5-4 2,2-5-3,0-2-8,0-4-9,0-2-8,-1-1-1,-2 4 3,-2 2 4,-2 4 4,-2 1 3,-2 1 2,-2-1 2,-2 0 2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3"/>
    </inkml:context>
    <inkml:brush xml:id="br0">
      <inkml:brushProperty name="width" value="0.05368" units="cm"/>
      <inkml:brushProperty name="height" value="0.05368" units="cm"/>
    </inkml:brush>
  </inkml:definitions>
  <inkml:trace contextRef="#ctx0" brushRef="#br0">59025 57258 409,'1'-14'0,"0"2"0,1 4 0,2 2 0,1 2 7,4 0 11,3 0 13,2 0 13,2 2 5,3 4 1,2 4 0,2 4 0,0 4-2,-2 2-4,-2 4-5,-2 2-4,-3 3-5,-2 2-4,-4 2-5,-2 2-4,-4 2-4,-4 7-3,-4 4-4,-4 6-4,-5 2-6,-6 0-13,-6 0-11,-6 0-11,-4-3-7,0-5 1,0-5-1,-3-4 1,3-6-3,6-4-5,6-6-5,6-4-5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5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14992 50762 604,'-3'-14'54,"8"2"5,9 4 6,9 3 4,7 2-7,3 0-16,4 2-17,4 0-18,-1 1-11,-4-2-3,-5 0-5,-5-1-4,-4-1-1,-3 2 2,-3 0 2,-3 2 1,-3 1-7,-4 2-17,-4 2-18,-4 1-17,-3 2-3,0-2 13,-1-1 13,-2 0 12,0-1 8,-1 1 4,-2 1 3,0 2 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4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64222 56205 576,'-11'-2'6,"8"-2"12,10-4 11,8-2 13,6-2 4,2 2-6,2 1-6,2 1-4,3 1-5,2 2-3,4 2-2,2 2-3,4 2-2,4 0 0,4 1 0,4 2 0,4 0-2,9-2-4,7-1-1,6 0-4,7-2-4,6-2-3,6-2-4,6-2-3,1 0-5,-2 2-3,-4 2-4,-3 2-3,-7 3-3,-12 2 0,-12 3-1,-13 4 0,-10 0 1,-9 0 1,-11-3 2,-10 1 2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5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62099 57223 424,'0'-27'51,"0"10"13,0 10 11,0 10 12,0 7-2,0 4-17,0 4-17,0 4-17,-1 9-11,0 14-6,-2 14-5,0 14-5,-2 6-6,-4-3-4,-3-1-5,-2-2-4,-2 0-6,2 5-7,1 4-5,1 4-6,1 1-4,2-4-2,2-2-2,2-4-1,1-5 0,0-5 2,0-6 3,0-6 1,1-8 5,0-10 5,1-10 7,2-10 5,-1-6 3,0 0-1,-2-2 0,0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5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62481 56948 546,'0'-29'0,"0"6"0,0 6 0,0 6 0,4 4 7,6 0 12,6 2 13,9 1 13,3 1 3,0 3-6,0 4-7,0 2-6,-2 4-3,-5 2-2,-3 4-1,-4 2-1,-3 3-2,-2 2-2,-2 2-1,-2 2-2,-2 2-3,-4 0-3,-2 2-2,-4 0-4,-3 1-2,-4 0-2,-4-1 0,-4 1-2,-1 0-3,-3-2-6,0-1-6,-2 0-6,0-2-5,2 0-5,1-2-5,1 0-4,2-4-1,4-4 7,4-6 6,4-4 5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6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64124 56885 601,'3'-14'9,"8"2"18,6 4 18,8 2 18,0 4 1,-6 4-13,-6 4-15,-6 4-13,-5 3-9,-4 2-4,-4 2-4,-4 2-3,-3 0-1,-2-2-2,-2-2 0,-2-2-1,0-3-2,2 1-5,2-2-4,3 0-5,4 0 2,8 2 11,8 2 11,7 2 9,4 0 4,0-4-4,-2-3-2,0-2-4,-3-1-2,-4 4-2,-4 2-1,-4 4-2,-6 2-2,-6 4-5,-8 2-2,-6 4-5,-4 0-1,1-1 1,-1-1-1,0 0 1,2-2-6,4-2-13,4-3-11,4 0-12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7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65783 57732 494,'-13'-4'11,"-10"7"19,-10 6 21,-10 8 21,1 2 2,9-1-14,10 0-15,10-2-15,6 3-7,0 4 0,2 6 0,0 4 0,2 3-3,0 0-7,2-1-6,0 1-6,2-2-9,2-2-11,2-4-10,2-2-10,3-3-6,4-2 0,4-2 0,4-2 0,1-3 3,-2-4 7,-3-5 6,-1-2 7,-2-4 0,-2-1-3,-2 0-6,-2-1-3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7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66948 57975 527,'-8'-14'0,"-1"3"0,2 2 0,-1 4 0,0 1 5,2-1 9,0 2 10,2-1 10,0 3 7,1 8 6,-1 6 5,0 7 6,1 6-2,2 1-9,2 1-10,2 2-9,0 2-9,0-1-10,-2-2-7,0 0-10,-3-2-9,-2 0-9,-3-3-9,-4 1-9,0-3-6,2-4-3,2-4-2,2-4-3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7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66957 58376 689,'16'-37'30,"-2"6"0,0 7 0,-2 5 1,0 4 0,2 4-1,0 3 0,2 2-1,-1 2-2,1 0-7,0 0-6,0 0-6,-1 1-11,0 0-20,-2 2-17,0 0-20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8"/>
    </inkml:context>
    <inkml:brush xml:id="br0">
      <inkml:brushProperty name="width" value="0.04625" units="cm"/>
      <inkml:brushProperty name="height" value="0.04625" units="cm"/>
    </inkml:brush>
  </inkml:definitions>
  <inkml:trace contextRef="#ctx0" brushRef="#br0">67474 57340 475,'-1'-15'0,"-3"4"0,-1 2 0,-1 4 0,-1 2 11,1 2 23,0 2 22,2 2 22,0 4 5,0 6-16,-1 6-15,1 6-15,0 4-9,-1 2-4,-2 2-4,0 1-3,-2 2-5,1 2-7,1 1-5,-2 0-7,2-1-5,0-2-6,2-4-5,0-2-5,5-6-7,6-7-10,8-7-10,6-6-9,4-6 2,1-4 13,-2-4 14,1-3 13,-1-2 8,-3 2 1,0 2 1,-3 2 1,-4 5 12,-4 8 23,-6 8 24,-4 8 23,-4 4 6,-2-1-13,-2 1-12,-2 0-12,-1-2-9,1-2-6,2-4-6,1-2-7,3-3-10,8-2-13,6-2-13,7-2-13,6-4-7,3-6-1,2-6-2,4-6 0,0-3 2,-3 0 5,-1 0 6,-2 0 5,-3 1 2,-4 4 0,-4 2-1,-4 4-1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3T16:35:58"/>
    </inkml:context>
    <inkml:brush xml:id="br0">
      <inkml:brushProperty name="width" value="0.05118" units="cm"/>
      <inkml:brushProperty name="height" value="0.05118" units="cm"/>
    </inkml:brush>
  </inkml:definitions>
  <inkml:trace contextRef="#ctx0" brushRef="#br0">68733 57547 429,'16'-14'44,"2"2"2,0 4 0,2 3 2,-1 2-2,1 3-6,0 4-4,0 2-5,0 5-3,0 4-1,0 6 0,0 4-1,-2 5-1,0 2-3,-4 4-2,0 2-2,-4 1-3,-2-2-3,-4-2-4,-2-2-3,-6 0-4,-6-1-6,-8 3-5,-6 0-4,-7 1-9,-6 0-9,-6 0-10,-6 0-11,1-3-1,5-4 4,6-6 6,6-4 5,4-5 1,4-2-2,3-4-3,2-2-3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48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8881-1590 528,'1'-15'11,"2"2"6,2 3 6,2 1 6,2 1 3,3 0-4,4 0-4,2 0-2,1 1-3,1 1 0,0 1-1,-1 0 0,1 2-2,1 0-1,0 2-2,3 0-1,-1 2-2,1 2-3,-1 2-2,1 2-3,-2 2-2,-3 1 0,-3 3 1,-3 2-2,-3 2 1,-2 1-1,-4 3-1,-2 1-1,-5 2 0,-2 1-2,-5 1 0,-4 1-1,-4 2-1,-5 3 0,-5 2 0,-5 4-1,-2 0 1,0-3 1,0-4 2,0-2 0,0-2 2,0-2 1,-1 0 2,1-1 0,8-4 5,15-7 6,16-7 6,16-6 6,7-3 1,2 0-4,1 2-4,1 0-3,0 2-3,-1 0-1,-3 2-2,2 0-2,-3 2 0,0 2-2,-1 2 0,0 2 0,-4 1-1,-3 1-1,-5 1-1,-3 1-1,-2 1 0,-2 2 0,-1 0 0,0 1-1,-3 0 1,-2 1 1,-4-1 0,-2 1 2,-2-1-1,-2-1 0,0-1 0,-1 0 0,-2-2-5,-2-1-8,-1-1-7,-3 0-8,-1-2-4,1 1 1,-1 0 0,1 0 2,1-2-7,3 1-11,3-2-12,3 0-11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7"/>
    </inkml:context>
    <inkml:brush xml:id="br0">
      <inkml:brushProperty name="width" value="0.04378" units="cm"/>
      <inkml:brushProperty name="height" value="0.04378" units="cm"/>
    </inkml:brush>
  </inkml:definitions>
  <inkml:trace contextRef="#ctx0" brushRef="#br0">17122 4100 502,'-52'51'214,"6"-7"-60,6-6-59,6-7-60,3-5-38,1-2-15,2-1-16,0-3-14,2-2-6,3-2 6,3-4 5,3-3 7,2-2-1,2-2-4,3-3-6,1 0-4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5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14220 51300 396,'-29'0'28,"7"0"5,5 0 4,6 0 4,5 2 2,1 6 1,2 4 0,2 5 1,1 4-4,2 5-6,0 3-6,2 5-8,-1 3-2,1 4 0,0 4 1,0 4 1,-2 2-2,-2 2-1,-3 0-1,-4 1-3,-3 1-3,-3-2-7,-5-1-5,-3 0-5,-3-2-9,-1 1-10,-1 0-9,-1 0-10,0-2-5,1-2 2,1-3-1,1-4 2,2-3 1,1-5 3,3-6 3,1-3 2,2-6 3,2-3 1,3-4 1,1-4 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49"/>
    </inkml:context>
    <inkml:brush xml:id="br0">
      <inkml:brushProperty name="width" value="0.04798" units="cm"/>
      <inkml:brushProperty name="height" value="0.04798" units="cm"/>
    </inkml:brush>
  </inkml:definitions>
  <inkml:trace contextRef="#ctx0" brushRef="#br0">9333 428 458,'-6'-14'37,"4"1"-4,4 2-3,4 2-4,2 2-2,2 1-4,0 0-1,1 2-3,2 0-2,-1 2 1,2 0 1,1 2 0,1 0-1,0 2-1,-1 0 0,1 2-1,-1 1-1,-1 1-2,-1 3-1,0 2-2,-2 1-1,-1 2-3,0 0-2,-2 1-3,-1 2 0,-2 3 2,-3 3 1,0 3 2,-5 2-1,-2 3-3,-5 1-3,-4 3-2,-3-1-2,-1-1 0,-3 0 0,-1-1-1,-2-2 2,1-2 2,-1-1 2,1-2 2,0-3 2,0-1 0,-1-3 0,1-1 0,0-3 0,3-1 1,1-2-1,3-2 1,5-2 2,12-2 3,10-3 2,11 0 4,5-3 0,1-1-1,-1 0-3,1-1-1,0-1-2,-1 2 0,3 0 0,1 2-1,-1 0-1,-3 0 2,-3 0-1,-3 0 2,-3 1-2,-3 2-1,-2 2-3,-4 2-2,-2 2 0,-2 3-1,-3 3 0,0 3 1,-3 3 0,-1 3 3,0 3 2,-1 3 3,-4 3 1,-4 1-1,-5 2-1,-5 2 0,-4 2-1,-1-2 0,-3 1 1,-1 0 0,-1-1 0,0-3-1,0-4-1,0-2-1,0-3 0,1-3 1,1-3 0,1-2 0,3-4-2,3-3-4,5-3-5,3-2-5,6-5-10,6-6-14,7-6-16,8-6-14,2-1-6,-1 1 2,-1 2 4,0 3 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12250 3500 333,'50'20'167,"14"14"-1,16 14 1,17 16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17400 1925 333,'50'20'167,"14"14"-1,16 14 1,17 16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1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17324 854 503,'-14'-22'15,"4"5"6,4 3 8,5 4 6,1 6 2,0 8-1,0 8-3,0 7-2,0 8-1,0 5-1,0 6-1,0 6-2,0 3-2,0 0-3,0 0-4,0 0-3,0 3-3,-2 5-1,0 7-2,-2 6-1,-1 5 0,-2 8 0,-1 7 1,-3 6 0,0 0-3,0-7-9,3-9-7,0-8-8,1-6-5,2-3-2,2-4-3,2-4-1,1-5-3,0-5 0,0-4 0,0-5-2,0-5 2,2-5 3,0-5 2,2-5 3,0-5 3,2-4 1,0-6 2,1-4 2,0-3 0,-1 0-2,-1 1-1,0-1-2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1"/>
    </inkml:context>
    <inkml:brush xml:id="br0">
      <inkml:brushProperty name="width" value="0.03886" units="cm"/>
      <inkml:brushProperty name="height" value="0.03886" units="cm"/>
    </inkml:brush>
  </inkml:definitions>
  <inkml:trace contextRef="#ctx0" brushRef="#br0">17826 2255 566,'6'-13'59,"-4"6"3,-4 6 2,-4 6 3,-4 5-6,-3 5-13,-4 5-14,-4 6-14,-4 3-9,-2 4-5,-1 4-5,-2 4-4,-2 2-3,1 0 0,0 0-2,-1 0 0,1-2-1,0-4-1,0-3-1,0-5 0,1-4 1,5-3 4,3-4 4,5-5 4,4 0 3,8-1 1,7 2 1,6 1 2,6 0-1,5-2-1,5-3-1,5-1-2,4-1-1,1 0-2,1 0-1,3 0-3,2-1 0,1-1-2,0-1 0,2 0-1,-2 0-5,-2 2-11,-4 2-10,-2 2-11,-5-1-2,-5-3 7,-7-3 8,-5-2 6,-3-1 0,0 2-6,0 2-7,0 2-5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2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19300 3716 510,'16'-1'49,"1"-1"-5,1 0-6,2-1-4,0-1-4,1 2 0,0 0 1,2 2-1,1 1-1,1 2-3,1 2-2,1 2-2,0 1-1,-1 1-1,-1 2-2,-1 0 1,-2 1-5,-2 3-6,-2 2-5,-1 1-8,-2 2-1,-1 0 0,0-1 1,-2 1 2,-2 0-4,-2 0-7,-4 2-7,-2 1-7,-4 0-5,-2 1-2,-4-1-2,-2 1-2,-2-3-1,1-3 0,-1-4 1,0-4 0,1-4 1,0-3 3,2-2 4,1-4 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2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19799 3290 534,'5'-27'44,"-2"11"12,-6 9 10,-2 10 10,-6 9-1,-6 9-15,-5 9-16,-7 9-14,-4 5-16,-3 4-15,-6 2-17,-3 4-16,-1 0-10,0 2-4,2 2-5,1 0-4,4-5 0,7-10 4,9-12 3,7-9 4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3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25909 1850 577,'-15'23'110,"4"1"-24,3-1-23,3 1-24,0 2-13,2 7-2,-1 5-3,1 6-2,-2 3-4,0 2-5,-1 0-4,-2 1-5,1-1-2,1-1 1,0-2 1,2-1 2,0-5-7,2-4-14,0-5-13,2-5-13,1-6-7,2-5 3,2-6 1,2-6 2,1-5 1,-1 0 3,1-3 1,0-2 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4"/>
    </inkml:context>
    <inkml:brush xml:id="br0">
      <inkml:brushProperty name="width" value="0.04985" units="cm"/>
      <inkml:brushProperty name="height" value="0.04985" units="cm"/>
    </inkml:brush>
  </inkml:definitions>
  <inkml:trace contextRef="#ctx0" brushRef="#br0">26450 1104 441,'1'-23'3,"4"4"7,2 3 6,4 3 7,2 1 2,3 1-1,3-1-4,3 0-1,3 0-2,1 1-1,1-1-2,4 0 0,0 1-3,1 2-2,-1 3-3,0 1-3,-1 1-3,-1 2-3,-3 0-3,-1 2-4,-3 0 0,-1 0 1,-3 0 2,-1 0 1,-3 1 1,-1 2 1,-3 2 0,0 2 0,-3 0 3,1 1 3,0 0 4,0 0 4,-1 0 4,-1 0 4,0-1 4,-2 1 4,0 2 2,0 4-1,0 3-1,0 5-1,-1 3-1,0 3-1,-2 3-3,0 2-1,-1 3-2,0 3-1,0 1-1,0 2-2,0 3 0,0 4-3,0 4-1,0 3-2,0 2-2,0-1-3,0-1-1,0 0-4,0-3-1,2-4 0,0-4 0,2-4 0,-1-5-1,-1-6 0,0-5 0,-1-6 0,-5-5-4,-6-3-11,-7-3-9,-7-2-10,-5-6-3,-1-8 6,-2-8 5,-2-7 5,-1-7 3,0-5 1,-1-5 1,1-4 2,1-3 1,1 2 5,3 0 2,2 2 4,1 1 5,4 5 4,0 4 5,3 4 4,1 2 3,4 3 0,3 2 1,3 2-1,1 2 2,2 2 1,1 4 2,0 3 1,4 0 1,4 0-1,5-1-1,6-1 0,4-2-2,5 0-4,5-1-3,4-1-3,3 0-3,0 2 0,0 3 0,1 1 0,-3 2-1,-3 2-2,-5 2-2,-3 2-1,-5 4-5,-5 8-8,-5 6-7,-4 7-9,-6 5-1,-6 3 2,-6 2 4,-5 4 3,-4 0 2,-1-2 3,-2-2 2,1-2 3,-2-2 3,-1-3 2,-1-3 4,-1-3 2,2-3 1,2-3-1,3-3-1,3-2-1,2-4 1,3-1 7,1-2 5,3-1 6,2-2 4,8 0 1,4 0 2,8 0 3,6-3-4,9-4-8,8-6-7,10-4-7,3-2-6,-1 1-3,0 1-2,-1 1-4,-3 1-4,-4 2-6,-4 3-7,-3 1-5,-6 1-1,-4 2 6,-5 1 6,-5 0 6,-3 1 4,0 1-2,-2-1 1,0 0-1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4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27187 1857 533,'-9'-10'2,"-2"-4"1,-2-4 4,0-3 1,-2-1 3,4 5 2,3 3 2,2 4 1,2 3 6,0-1 10,0 0 10,0 0 10,1 8 2,1 16-7,0 15-7,2 16-7,-1 16-7,-1 17-5,0 16-7,-1 17-6,-3 11-8,-2 8-11,-2 6-12,-5 8-11,2-10-2,3-28 7,4-25 7,4-27 7,2-14-6,0 0-16,0-1-18,0-1-16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5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15150 52456 561,'1'-15'7,"4"2"12,2 3 14,3 1 13,4 1 6,4-2-4,3 0-2,5-1-2,2 0-5,4 1-5,3 0-6,3 2-5,-1 1-8,-2 0-11,-4 2-9,-2 1-12,-3 0-7,-5 2-8,-3 0-7,-4 2-7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5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29723-553 605,'1'-14'6,"2"3"12,2 2 13,2 4 12,2 2 3,3 0-4,4 2-5,2 0-4,1 2-7,-1 2-8,-2 2-9,1 2-8,-2 2-8,1 1-6,0 3-7,-1 2-6,-2 2-3,-6 1 2,-6 2 0,-6 2 2,-5 2 1,-4 1-2,-3 1-1,-5 1-2,-1-1 3,-1-1 4,2-3 5,-2-1 4,-2-3 4,-3 0 3,-4-1 3,-4 0 2,0-3 2,6-3-1,4-3 0,5-2-1,4-3 7,2-1 15,4 0 14,3-1 15,4-1 7,6 0 0,6 0-1,6 0 0,2-1-6,-1-1-13,-1 0-13,0-1-11,-4-2-22,-3-2-29,-4-2-29,-4-2-29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6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29744 1428 465,'0'-10'44,"0"12"1,0 12 3,0 11 1,-1 6-4,-2-1-8,-2-1-10,-2-1-9,-1 0-7,-1 1-4,-2 0-4,0 2-5,0-2-3,2-5-2,3-5-3,1-4-2,4-5-1,6-3 2,5-3 2,7-2 1,4-3 1,3 0 1,3-2 1,3 0 0,1-2 1,-1-2 0,-2-2-1,1-1 1,-3-1-1,0 0 1,-1 2-1,0 1 1,-4 0-1,-3 0 0,-5 0 1,-3 0-1,-4-1 0,-4-1 1,-4-3 0,-4-2 1,-2 0 1,-2-1 1,0 0 0,-1 1 1,-2-3 1,-3-3 0,-4-5 1,-1-3 1,-1 0 4,4 8 8,5 7 6,3 7 8,3 8 3,2 12 0,2 10 0,2 11 0,1 5-3,0 2-7,0 1-6,0 0-7,0 3-4,-2 2-5,-1 3-3,0 4-5,-1-1-2,-2 0-3,0 0-3,-1-2-2,-1-3-1,0-6 2,0-5 1,0-7 2,0-4 0,-1-5-1,-2-3-1,0-5 0,-1-2-1,1-4 1,-1-3 1,0-2 1,0-4 2,-1-4 3,-2-4 4,0-3 2,2-5 3,3-4 0,4-3 1,4-4 0,5-7 2,7-7 0,8-8 0,6-7 1,6-4 0,6 2 0,6 3 0,7 2-1,1 3 1,2 6 0,-2 6 2,1 5 0,-2 6 1,-4 5 0,-4 5 0,-4 5 1,-5 4 0,-4 2 2,-4 4 1,-6 3 2,-4 2 2,-1 1 2,-2 3 3,-2 2 2,-1 2 1,-1 2-2,1 2-1,0 1-2,1 2-2,2 2-2,1 0-1,3 1-2,1 0-1,1 1-1,2-1-1,0 1 0,1 0-3,1-1-4,1 1-3,1 0-5,-1 0-1,-3 1 0,-3 0 2,-3 3 0,-2-2 1,-2 4 0,-2 0 2,-2 0 0,-3 2 2,-4-1 2,-4 1 3,-4-1 2,-3 0 0,-3 1 0,-3-1-1,-3 1 0,-3-2-2,-3-1-2,-3-3-4,-3-1-3,0-4 0,1-3 1,3-4 1,2-4 2,1-4-4,3-4-8,1-4-9,3-4-8,1-6-6,2-9-2,2-9-3,3-8-3,2-7 2,4 0 3,4-3 5,4-2 5,4 2 3,2 6 5,3 7 4,3 5 3,0 5 6,-2 7 5,-4 5 6,-2 6 5,-4 6 12,-1 6 15,-2 6 17,-1 6 15,-4 5 3,-4 7-10,-4 5-11,-3 7-11,-3 1-6,2 1-5,1 0-4,2 0-5,0-3-4,2-5-7,3-7-7,1-5-5,7-9-12,14-12-17,12-12-16,11-11-18,8-8-3,-3-1 7,-2-2 9,-2-2 7,-3 1 10,-3 7 9,-5 6 10,-3 6 10,-5 6 14,-7 8 15,-5 8 17,-6 8 15,-4 6 7,-3 4-5,-4 6-5,-2 5-5,-2 3-4,-1 0-6,-2 2-5,1 1-6,-1-2-5,2-2-5,2-3-4,3-3-6,1-4-1,0-5 2,2-5 2,1-5 2,2-5-14,6-8-26,4-6-28,6-7-28,1-3-6,-1 1 16,-1 0 15,0 2 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7"/>
    </inkml:context>
    <inkml:brush xml:id="br0">
      <inkml:brushProperty name="width" value="0.05809" units="cm"/>
      <inkml:brushProperty name="height" value="0.05809" units="cm"/>
    </inkml:brush>
  </inkml:definitions>
  <inkml:trace contextRef="#ctx0" brushRef="#br0">33466-71 378,'36'-51'0,"-4"10"0,-6 8 0,-4 9 0,-2 5 6,1 3 10,1 1 11,2 2 11,-1 2 5,-1 1-2,-1 0 0,-1 2-1,-2 2-5,0 2-8,-1 4-9,0 2-7,-3 3-5,-3 2-1,-3 2-2,-2 2-1,-3 1 0,-1 3 1,0 2 2,-1 1 2,-4 1-6,-2-1-14,-5-1-14,-4 0-13,-3-2-4,-1 1 4,-3 0 5,0-1 4,-3 0 7,1-2 8,-1-3 9,1-1 8,-1 0 6,1 0 3,-1 1 2,1 2 4,1 0 3,3 1 6,3 1 5,3 1 5,2 2 2,2 3-2,2 4-2,3 2-1,0 3-1,2 6-3,0 4-1,2 5-1,0 6-3,0 4-2,0 5-2,0 6-2,0 4-3,2 7-3,0 5-3,2 6-4,-1 2-3,1-2-7,0-2-5,0-1-5,-1-4-6,0-2-4,-2-4-7,0-2-4,-1-4-2,0-5 2,0-4 2,0-6 1,-1-6 1,-2-10-1,-2-8-2,-2-8-1,0-7-1,-1-3-1,0-3 0,0-2-1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7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32450 1513 486,'10'-23'2,"5"1"5,5 1 4,6 1 4,3-1 5,6 0 4,5 0 3,4-1 5,4-1 2,2 2-1,2 3-1,2 1 0,0 3-4,-3 1-6,-1 2-5,-2 2-7,-3 2-2,-4 1 1,-4 0 1,-3 2 1,-6 0-7,-4 2-16,-5 0-16,-4 2-15,-6-3-10,-7-8-3,-4-6-2,-7-7-3,-3-2 8,0 1 16,0 3 17,1 1 18,0 3 12,0 5 10,2 3 8,1 4 10,0 2 4,0 0 3,0 0 2,0 1 2,-1 2-1,-1 7-7,-3 7-5,-2 8-6,-2 4-4,-1 6-5,-3 5-3,-1 5-4,-1 0-3,3-2-2,1-3-1,3-3-3,2-5-3,4-4-2,4-5-4,4-4-4,3-6-5,4 0-9,2-2-8,4-2-9,2-2-2,5 0 3,3-2 4,5 0 3,1-1 2,-1 0 4,-1 0 2,-1 0 3,-3 1 2,-3 2 5,-4 2 4,-4 2 3,-5 2 1,-5 3 0,-4 3-1,-5 3-2,-5 3 6,-4 3 9,-3 3 10,-5 3 11,0 1 4,1-1 0,3-2 1,1 1 0,3-5-2,3-4-3,3-4-3,3-6-3,4-3-4,10-2-8,6-3-5,9 0-7,5-3-4,3-1-2,3 0-1,2-1-1,0-1-1,-5 0 0,-5 0-1,-5 0-1,-1 0-1,1 0-1,3 0-2,2 1-1,-2-2-3,-3 2-3,-5-1-3,-3 0-3,-2-1-4,0 0-1,0-1-4,0-2-2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8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36481 1037 531,'23'-29'65,"-1"8"-4,-1 7-5,-1 7-4,0 4-5,-2 2-4,2 2-4,-1 2-4,0 2-6,-2 4-8,-3 2-7,-1 3-9,-2 3-4,-2 1-1,-3 3-2,0 2-2,-6 0-5,-5 5-8,-5 3-7,-7 3-9,-4 0-5,-3-1-3,-3-3-4,-3-1-2,1-5 0,0-2 8,3-5 6,2-3 8,0-2 5,1 0 6,-1-1 6,1 1 5,5-2 12,14-2 19,12-4 19,13-2 18,8-2 3,1 0-12,2 0-12,3 0-11,-1 0-11,-2 0-7,-2 0-8,-2 0-7,-1 0-10,-1 0-10,-1 0-10,-1 0-10,-3-1-8,-3-1-7,-4 0-6,-4-1-6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7:59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38456-674 432,'21'15'154,"-3"0"-37,-5-2-39,-3-1-39,-3 0-21,-2 2-2,-2 0-4,-2 1-2,-1 0-5,2-1-5,0-1-5,2 0-6,0-1 1,0 3 5,-1 2 6,1 2 5,0-1 2,-2 1 0,0-2 0,-2-1-2,0 0 0,0-1-2,0 1-2,0 0-3,0-1-6,-2-1-13,0-1-13,-2 0-11,0-9-9,1-13-3,-1-13-2,0-14-3,2-11 3,6-8 10,4-8 10,5-7 11,3 0 6,0 11 6,-1 9 3,1 10 5,0 6 5,1 3 4,1 3 4,1 3 4,1 3 3,0 3 0,-1 3 2,0 3 0,-1 3 5,-1 4 9,-2 4 8,-2 4 9,-3 4 3,-1 4-4,-2 3-4,-2 5-3,-2 3-3,0 1-4,-2 3-4,0 1-3,-3 1-3,-2 1-5,-4-1-4,-2 1-4,-3-1-2,-1 0 1,-3 1 1,-1-1 0,-2-1-6,1-3-15,0-3-15,-1-3-14,1-4-7,1-8-1,1-7 1,1-6 0,3-5 3,6-3 8,6-3 7,6-3 7,5-2 7,3 1 5,5-1 5,4 1 4,0 1 6,-1 5 4,-3 3 6,-2 4 5,-2 3 2,-1 2 1,-2 3 0,-2 0 0,-2 5 0,-2 4-1,-3 6-1,0 4-1,-6 6-1,-6 6-1,-7 8-2,-7 7-1,-3 1-3,-2 0-6,-1-3-5,-1-2-5,-2-2-4,-2-2-3,-4-2-2,-3-1-3,0-3 1,0-1 2,1-4 3,2 0 3,2-3 3,3-3 0,5-3 2,3-3 1,13-6 4,21-8 5,19-10 6,22-7 6,11-7 2,3-3-3,3-2-2,4-4-3,-2 0-2,-5 3-2,-5 3-1,-5 4-2,-6 2-6,-8 6-10,-8 5-10,-7 5-10,-11 6-8,-11 10-4,-12 8-5,-11 9-4,-7 2 3,-1-2 11,-1-3 11,-1-2 11,1-5 6,2-3 2,2-4 3,2-4 1,1-3 8,4 1 11,3-1 12,3 1 11,2 1 10,2 2 7,2 2 8,3 2 8,-1 3-1,0 5-10,-2 5-9,0 5-10,0 0-7,0-2-6,2-3-6,1-2-5,-1-2-6,0 1-3,-2 1-4,0 1-5,5-6-13,12-11-25,11-12-22,13-11-25,4-8-2,0-1 19,-1-3 18,-1-1 19,-4 1 14,-5 5 7,-3 5 9,-6 5 8,-8 8 11,-9 12 14,-9 11 14,-11 13 15,-4 4 0,-1-2-15,1-1-15,0-3-14,0-2-9,3-3 0,1-3 0,3-3-2,3-3-7,8-4-14,6-5-15,8-2-13,5-4-3,5-1 8,5 0 10,5-1 8,1-2 7,-2 0 4,-2-1 5,-1-2 4,-3 1 1,-3 2-1,-3 3-1,-3 1-1,-5 3 3,-6 5 8,-7 6 8,-8 4 7,-4 4 2,-5 3-7,-4 3-5,-3 3-7,-4 0-3,-3 0 0,-6-1-1,-2-1 0,-3-1 1,1-3 2,2-1 2,0-3 3,4-2 3,6-3 3,5-2 3,7-4 5,7-2 0,8-2-1,10-3-2,8 0-2,10-2-2,9 0-1,10 0-3,10 0-1,7-2-5,4 0-5,3-3-5,5-2-7,1 0-6,2 0-7,1 2-7,1 1-8,-6-1 0,-11 2 6,-12-1 7,-11 0 6,-8 0-3,-2 0-16,-1 0-15,-2 0-15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0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42171 1690 494,'-15'-5'45,"4"8"12,3 6 12,2 7 12,3 5-3,-3 1-15,0 2-16,-1 3-16,-2 1-11,0 1-9,-1 0-7,-1 1-9,-1 0-8,2-3-12,2-3-10,-1-3-10,2-2-6,-1-1-1,0-1 0,0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0"/>
    </inkml:context>
    <inkml:brush xml:id="br0">
      <inkml:brushProperty name="width" value="0.05009" units="cm"/>
      <inkml:brushProperty name="height" value="0.05009" units="cm"/>
    </inkml:brush>
  </inkml:definitions>
  <inkml:trace contextRef="#ctx0" brushRef="#br0">42450 224 439,'17'-1'-25,"1"0"23,3-2 24,1 0 24,4 0 11,5 2 0,5 2 0,5 2 0,2 3-4,2 6-8,0 4-7,2 5-8,1 4-5,2 2-4,2 4-4,1 3-3,1 2-2,-1 3 0,0 1-1,-2 1 1,-2 0-10,-3-2-21,-5-3-18,-4-3-21,-5-5-8,-7-4 3,-7-5 4,-7-4 2,-4-4 4,0 1 4,-2 0 3,0 0 4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1"/>
    </inkml:context>
    <inkml:brush xml:id="br0">
      <inkml:brushProperty name="width" value="0.05058" units="cm"/>
      <inkml:brushProperty name="height" value="0.05058" units="cm"/>
    </inkml:brush>
  </inkml:definitions>
  <inkml:trace contextRef="#ctx0" brushRef="#br0">42522 2305 434,'81'-14'58,"-12"3"-8,-10 2-6,-10 4-8,-9 2-4,-6 2-4,-5 2-3,-7 2-4,-3 4-1,-2 5 0,-3 7-1,-1 6 1,-3 3 0,-4 0 0,-4 2 1,-4 1-1,-5 2 0,-6 2-1,-5 4-1,-7 2-2,-2 1-2,-1 0-5,1-1-4,-1-2-4,2-3-2,1-5 3,3-7 1,1-5 3,3-13-17,3-20-35,3-19-33,3-20-36,5-9-3,8 3 24,7 1 25,9 3 25,2 5 16,-3 8 9,-3 9 7,-3 9 9,-5 11 19,-10 11 28,-8 11 30,-9 13 30,-8 9 1,-5 8-25,-5 8-26,-7 7-25,-1 1-20,5-6-12,6-7-13,4-8-13,5-5-7,5-5-3,4-5-3,6-4-2,3-5-1,-1 1-2,0-2-1,0 0-1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1"/>
    </inkml:context>
    <inkml:brush xml:id="br0">
      <inkml:brushProperty name="width" value="0.05598" units="cm"/>
      <inkml:brushProperty name="height" value="0.05598" units="cm"/>
    </inkml:brush>
  </inkml:definitions>
  <inkml:trace contextRef="#ctx0" brushRef="#br0">45400 462 392,'26'-9'99,"5"0"-21,5-2-21,4 0-21,2 0-14,-2-1-4,-1 0-5,-3 0-6,2 1-6,3-1-8,7 0-7,4 0-7,0 1-5,-8 3-2,-6 1-3,-7 2-2,-6 1-1,-5 0 1,-5 0-1,-4 0 1,-5 0 2,-3-2 5,-2 0 6,-4-1 4,-3-3 5,-7-6 1,-6-4 4,-5-5 2,-4-2 2,1 0 0,-1 0 1,1 0 0,0 0 0,1 1 1,1 1 0,1 1 0,2 2 3,5 2 8,3 5 8,4 1 8,3 4 6,-1 1 7,1 2 7,-1 2 6,1 6 4,2 8 2,2 9 1,2 9 1,1 8-4,0 8-8,0 8-9,0 7-9,0 4-8,0-1-6,0-1-6,0 0-8,1-3-4,0-3-6,2-2-4,0-4-4,0-4-5,0-3-4,-2-4-4,0-3-4,-1-5-2,0-3-1,0-5 0,0-3-1,-2-6-1,-4-8-3,-4-8-2,-3-8-2,-4-8 1,-2-7 3,-2-8 5,-1-8 4,0-5 5,1-1 5,2 1 4,3-2 6,1 2 5,4 7 6,3 8 4,3 6 7,1 5 3,2 5 3,0 3 3,2 4 2,2 2-2,4 1-4,3-1-5,5 0-5,4-1-4,3 0-3,5-1-3,3-1-3,3-1-3,-1 0-1,0 0-1,0 1-1,-1 0-1,-2 2 0,-1 2 2,-3 2 0,-2 2 3,-4 0 5,-5 2 5,-3 1 5,-5 3 8,-8 7 11,-6 7 12,-7 7 11,-7 6 0,-5 5-10,-7 4-12,-5 6-9,0 0-9,3-6-2,3-4-5,5-5-3,3-4-3,5-5-5,3-3-4,5-5-3,5-3-6,8-2-7,8-4-7,7-2-7,7-4 1,3-4 9,5-4 10,3-3 10,1-2 5,-1 2 3,-4 2 1,0 3 2,-4 1 1,-2 2 1,-2 2 0,-4 2 0,-2 1 5,1 2 6,0 0 8,0 2 6,-2 0 3,-1 0-4,-3-1-3,0 1-4,-4 1-5,-1 0-10,-2 1-9,-2 2-8,-1 0-3,0 0 3,0-1 2,0 1 3,-1 0 2,-2 0-1,-2 0 0,-1-1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6"/>
    </inkml:context>
    <inkml:brush xml:id="br0">
      <inkml:brushProperty name="width" value="0.05156" units="cm"/>
      <inkml:brushProperty name="height" value="0.05156" units="cm"/>
      <inkml:brushProperty name="color" value="#00BFF3"/>
    </inkml:brush>
  </inkml:definitions>
  <inkml:trace contextRef="#ctx0" brushRef="#br0">15756 51864 426,'-1'-14'9,"-1"2"16,0 4 18,-1 3 17,-1 5 6,2 8-6,0 7-5,2 9-6,-1 6-5,-2 8-7,-2 6-5,-2 8-7,-1 1-5,1-1-6,-1-2-5,0-2-6,0-4-1,2-6 1,1-6 3,1-5 2,1-5-4,3 0-12,4-1-12,2 0-11,4-5-1,4-3 7,3-6 8,5-4 7,2-3 5,3 0 1,1 0 1,2 0 1,0 0 0,-1 0-3,-3 0-2,-1 0-2,-2 0-1,-1 0 1,-1 0 1,-1 0 0,-2-2-6,-1-2-17,-2-4-15,-3-2-16,-1-1-3,-2 1 9,-2 0 8,-2 2 10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2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45561 2115 514,'-8'10'-32,"2"7"35,0 6 36,2 5 36,-1 5 10,-2 2-14,-2 4-15,-1 3-15,-1-2-11,2-1-5,2-3-5,2-3-7,2-3-4,2 0-2,2-1-4,2-1-2,3-2-3,2-3-1,3-3-1,4-3-3,1-2-3,3-2-7,1-3-6,3-1-7,0-2-1,1 0 2,-1-2 4,1 0 4,-2-3-1,-1-2-5,-3-4-4,-1-2-4,-3-4-2,-2-6 0,-4-4 1,-2-5 0,-4-6 3,-1-6 8,-2-8 7,-1-6 7,-3-2 5,0 6 1,-2 4 1,0 7 2,0 4 2,0 7 1,2 7 3,1 7 2,0 6 13,2 8 24,0 6 24,2 7 24,-1 6 3,0 5-18,-2 4-17,0 6-18,-4 1-11,-4 0-4,-5-2-3,-5 0-5,-5-1-10,-3-3-17,-4-2-18,-4-1-16,-2-4-9,1-5-2,1-5 0,2-5-1,0-3 2,3-4 8,1-3 8,3-2 7,3-4 6,5-4 2,5-3 4,5-5 2,3-1 3,2 1 3,2 1 1,2 1 3,2-3 1,4-6 2,2-5 2,4-6 0,5-6 2,10-6-1,11-6-1,9-5 1,5-1 0,0 3 2,0 4 1,0 4 2,-1 4 0,-2 6 0,-2 4-1,-2 5 0,-2 4 1,-2 3 2,-3 3 3,0 3 2,-5 3 2,-4 2 1,-5 4 2,-4 3 1,-5 5 7,-3 8 11,-3 7 11,-2 9 12,-3 2-1,-1-1-12,0-3-13,-1-1-12,0-2-11,3-1-7,4-1-8,2-1-8,5-1-7,5-2-6,7-3-5,5-1-6,3-1 0,1-2 4,-1-1 4,0 0 5,-2-1 4,-3 2 3,-5 0 3,-3 1 3,-4 1 4,-3 0 5,-3 0 4,-2 0 5,-5 1 7,-2 5 8,-6 4 9,-2 3 9,-6 6 3,-6 5-1,-5 6-3,-7 5-1,-3 3-3,-2-4-3,-3-2-3,-1-3-4,-1-2-4,-2 0-5,-1 0-7,0 1-4,0-2-6,3-2-5,3-1-4,4-3-5,2-3-2,3-7 1,3-5 0,4-6 1,1-6-6,1-6-11,0-6-12,2-6-12,2-2-3,1 1 2,2 1 4,2 1 4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2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47200 3239 490,'9'-5'17,"1"6"13,3 6 15,2 6 14,3 4 5,3 5-7,5 3-4,3 5-6,2 2-6,4 1-6,1 4-7,2 1-6,2 1-10,1 0-16,0 0-14,2 0-14,-4-3-9,-7-4-2,-5-5-2,-8-5-3,-5-4-2,-1-1-3,-2-2-3,-2-2-3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7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63391 3060 513,'-17'-2'2,"-1"-4"4,-3-4 3,-1-3 5,0-2 4,6 0 7,5 2 5,5 1 7,2 0 1,2-2-5,0 0-5,2-1-4,3-3-4,6-5-3,5-5-4,7-5-3,4-3-2,1-1-2,2-3-1,3-2-2,-1 1-1,-1 5 0,0 5 0,0 5 0,-3 5 0,-2 3 0,-1 4 0,-2 5 0,-2 2 1,-1 2-1,-1 2 1,-1 2 1,0 5-1,0 10 1,-1 7 1,1 11 0,-1 7 2,-1 8 1,-2 8 2,1 7 2,-2 4 0,-1 1-1,0-1-1,-2 1-1,0-1-2,0-1-2,0-1-2,0-1-2,-1-2-1,-1-2-1,-1-4-1,0-3-1,-1-4-1,0-5 0,0-4 0,0-5 0,-1-5-1,-1-3-1,0-5-1,-1-3-1,-2-7-4,-1-8-5,0-10-6,-1-8-6,0-10-8,2-10-7,2-12-9,2-10-8,1-3 0,2 6 10,0 7 10,1 5 9,1 6 7,0 5 5,0 7 3,0 5 6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7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64393 2882 434,'21'-56'11,"-5"14"1,-4 13 1,-6 15 1,-5 10 8,-8 8 14,-6 8 13,-7 7 15,-5 7 1,-3 5-9,-3 5-9,-2 5-10,-2 2-6,1 0-5,2 0-3,0-1-5,-1 2-2,-2 2-5,-4 2-2,-3 2-3,-3 3-7,-4 4-8,-4 3-7,-4 5-10,3 0-6,5-1-5,7-3-5,8-1-5,5-6 0,7-9 8,5-8 6,7-9 8,2-6-1,2-3-9,0-3-7,2-2-8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8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66635 5200 574,'-8'9'133,"2"3"-32,2 4-30,-1 2-31,1 3-18,0 3-2,0 3-4,0 3-3,0-1-5,1-1-6,-1-1-8,0-3-5,1-2-5,-1-3-1,0-3-3,0-2-1,1-6-8,2-8-17,2-8-16,2-8-16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8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66761 4595 695,'0'-13'9,"2"4"12,1 6 14,0 5 13,0 3 3,0 5-8,-2 4-7,0 4-7,-2 2-9,-2 1-9,-2 1-9,-2 1-11,-1 0-6,-2-1-4,0-1-5,-1-1-3,0-2-2,0-5 3,2-3 2,1-4 2,3-3 5,6 0 6,6-2 8,5 0 6,4-1 5,0 0 2,-1 0 2,1 0 2,1 0 2,1 2 0,2 0 1,3 2 1,-3 1 0,-5 3-2,-6 3-2,-6 3 0,-6 3-3,-4 3-2,-6 3-3,-4 3-3,-3 1-2,-2 1-1,-2-1-2,-3 1-2,1-3-1,1-3-2,3-5-1,1-3-1,3-3-2,2-2-3,1-3-4,2-1-2,2-2-5,3-4-5,1-2-5,2-3-5,2-3-1,2 0 4,2-2 3,2 0 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8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68450 4043 630,'9'-9'7,"3"-1"11,4-3 14,2-2 11,2 2 6,0 1-2,2 4-2,1 3-2,1 1-6,0 2-11,-1 0-10,1 2-10,-2 0-8,-2 2-8,-2 0-7,-1 2-7,-3 1-6,-2 2-4,-4 1-5,-3 2-5,-2 3 0,-4 0 1,-2 1 2,-3 1 2,-2-1 3,2-3 7,0-3 5,2-2 5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9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68227 4950 659,'-42'21'35,"11"-3"1,11-5 0,11-3 1,10-3 1,10-1-1,9 0 0,11-2-1,6-1-6,6-4-14,3-2-14,7-3-12,0-2-10,-6 2-4,-4 0-4,-5 2-3,-7 1-4,-3 0 0,-5 1-1,-4 2-1,-5 0 0,-1 0 0,-2 0 2,-2 0 1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09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70700 5100 525,'17'7'78,"3"-3"-14,3-1-15,3-2-15,5-1-6,7 0 0,6 0 0,8 0 0,5 0-1,3 0-4,5 0-3,4 0-4,1 0-3,1 0-1,-1 0-2,1 0-1,-2 0-3,2 0-5,-1 0-3,1 0-6,-3 0-2,-3 0-3,-4 0-2,-4 0-3,-5 0-2,-5 2-5,-4 0-3,-5 2-5,-5 0-3,-3-1-2,-5 1-2,-3 0-1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2"/>
    </inkml:context>
    <inkml:brush xml:id="br0">
      <inkml:brushProperty name="width" value="0.04777" units="cm"/>
      <inkml:brushProperty name="height" value="0.04777" units="cm"/>
    </inkml:brush>
  </inkml:definitions>
  <inkml:trace contextRef="#ctx0" brushRef="#br0">72018 5950 460,'0'22'121,"0"-1"-29,0-3-28,0-1-29,0-2-17,0 0-2,0-2-5,0-1-3,0 5-2,-2 9 1,-1 11 2,0 8 0,-2 5 0,-2-1-1,0 0-1,-4-2-2,-1 1-2,0 0-2,1 2-5,-1 0-2,1-1-2,0-4-1,2-5 0,1-2-1,0-5 0,2-2 1,1-3-1,0-3 1,3-11-4,4-20-7,4-20-9,4-18-7,3-11-2,3 0 2,3 1 4,3-1 3,2 1 4,0 2 4,2 2 4,1 2 4,1 3 4,-1 2 5,0 4 4,1 2 5,-2 4 2,-3 6 1,-3 4 1,-4 5-1,-1 4 3,-2 2 2,-3 4 3,-1 3 3,-1 1 2,0 2 2,0 0 1,0 2 2,-1 3 2,1 6 0,0 5 3,0 7 0,-1 3 1,-2 1-4,-3 0-2,0 2-2,-3 1-3,-1 3-1,0 1-3,-1 2-2,-2 1-3,0 1-4,-1-1-3,-2 0-4,1 1-4,1 3-4,0 1-2,2 2-5,0-1-6,2-3-9,0-2-9,2-3-10,0-3-4,0-3 3,0-3 1,0-3 2,0-3 2,0-3 1,0-3 1,0-2 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56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16390 52895 516,'-5'-14'14,"7"6"28,8 5 28,6 5 29,5 3 1,3 5-25,3 3-23,3 5-25,-1 2-23,-2 1-19,-3 1-19,-3 1-21,-3-2-11,-3-4-3,-3-3-2,-2-4-3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3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73846 7250 578,'0'21'79,"0"-3"-12,0-4-12,0-4-11,1-2-10,2-1-8,2 1-7,2 0-7,0-1-4,4-2 1,2-2-1,2-2 1,1-1-4,1 0-7,1 0-9,1 0-7,0-1-8,-3-2-5,-1-2-8,-2-2-5,-5 0 6,-6 0 20,-8 2 21,-6 1 20,-3 1 8,3 6-3,1 2-3,2 5-3,0 1-3,-2 0-4,-1-2-2,-3-1-3,2 0-8,6 0-13,6 0-12,6 0-13,4-2-3,0 0 6,1 0 6,2-2 6,-1 1 5,-1 0 5,-1 1 4,0 2 5,-3 0 4,-1 0 3,-2-1 3,-1 1 3,-4 1 2,-2 4-2,-4 2 0,-2 3-2,-4 1-1,-2-1-1,-3-1-2,-3 0-2,-3 0-1,-3 3-2,-2 3-2,-3 3-1,0 0-1,5-4-1,5-2-1,5-3-1,5-4-6,6-4-11,6-6-11,6-4-11,5-5-2,5-2 9,6-3 7,4-3 8,1-1 6,0 4 4,-1 4 4,0 1 4,-4 3 5,-2 2 6,-3 2 7,-3 2 6,-2 2 5,-2 1 4,-2 3 4,-2 2 3,-1 0 4,1 1 1,2 0 2,0 0 1,0-1-2,0 1-3,-2 0-5,0 0-4,-1-1-4,1-1-2,2 0-4,0-2-2,1-3-3,0-6-6,0-6-3,0-6-6,0-5-3,3-3-3,2-5-4,2-3-3,1-2 0,1 0 2,1 0 2,1 0 3,1 1 0,-1 5-2,0 3-1,1 5-2,-1 2 0,-1 4 0,-1 3 2,-1 2-1,-1 3 5,-2 2 7,-3 2 8,-1 2 7,-1 2 3,-2 0 0,-1 1 1,0 2-1,-2 1-3,-2 3-6,-2 4-6,-2 2-7,-3 2-1,-4 1 0,-4 1 1,-3 1 1,-1-2-7,2-3-15,4-5-17,3-3-14,1-3-6,0-1 6,0 0 5,1-2 5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3"/>
    </inkml:context>
    <inkml:brush xml:id="br0">
      <inkml:brushProperty name="width" value="0.02902" units="cm"/>
      <inkml:brushProperty name="height" value="0.02902" units="cm"/>
    </inkml:brush>
  </inkml:definitions>
  <inkml:trace contextRef="#ctx0" brushRef="#br0">74950 8154 758,'9'-14'71,"3"3"-13,4 3-12,2 3-13,1 2-12,1 2-10,-2 2-10,2 2-10,-1 1-13,-3-1-16,-1 1-16,-2 0-16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4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71321 330 531,'-7'-15'-4,"2"2"8,2 3 7,2 1 7,1 3 5,0 4 1,0 4 2,0 4 2,0 4 2,0 7 0,0 6 2,0 5 1,-1 5-1,0 5-2,-2 3-2,0 4-2,-2 2-3,-2 0-3,-1 0-3,-2 0-3,-2-3-3,2-1-4,1-4-2,0-2-4,2-2-2,1-1-1,0-1 1,2-2-1,0-1-2,0-3-4,1-3-4,-1-3-4,0-2-3,0-3-1,0-1-1,1-2-2,-2-5-6,2-6-10,-1-8-10,0-6-11,0-4 0,2 1 8,0-1 10,2 0 8,0 1 7,2 1 5,0 1 6,2 1 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71380 2596 1000,'-7'-8'-12,"1"2"3,0 1 4,3 1 3,-1 0-4,2-2-10,0 0-11,2-1-11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5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71287 1191 485,'6'-12'6,"-1"9"10,-2 6 12,-2 9 11,-1 5 2,-2 3-6,0 3-6,-1 3-6,-2 3-4,2 1-1,-1 1-1,0 4-3,-1 0-1,0 2-3,-1 1-2,-2 0-4,1 0-1,0-1-1,2-3-1,1-2-2,0-2-1,0-1-3,0-3-1,0-1-4,1-7-3,2-11-6,2-10-5,2-11-5,2-10-1,4-9 3,2-9 4,3-8 3,2-5 3,0 0 2,-1 1 2,1-1 0,0 1 2,-2 5-1,2 2 0,0 2-1,0 3 3,3 4 3,2 2 6,1 3 4,2 2 3,1 2 3,1 0 1,1 1 3,-1 2 2,-3 5 2,-4 3 2,-1 5 2,-3 2 0,-1 2 0,-1 2 0,-1 2-1,-1 3-1,-2 4 0,-2 4 0,-2 4 0,-1 3 0,0 5-1,-1 3 0,1 5-1,-1 2 0,-4 3 0,-2 1 0,-3 2-1,-2 1 1,2-1-2,1-1 0,0-1-2,1-1 0,0 0-3,0 1-2,0-1-2,1-1-1,0 3-1,2 1-1,1 1-1,0-1-3,0 0-4,0-1-4,0-1-4,0-1-7,0-1-8,0-2-9,0 1-9,0-4-1,0-2 5,0-3 6,0-2 5,0-4 0,1-1-7,2-2-5,0-2-6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6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73724 2600 511,'-7'16'120,"2"-1"-27,2 1-26,2 0-27,0 1-14,0 3 0,-2 2 0,0 4-1,-1 0-1,1-1-6,-1-3-6,0-1-4,0 0-5,-2 3-3,0 3-3,-1 2-4,-1 0-5,2-3-7,1-5-7,0-3-7,1-6-10,-1-8-12,-1-8-12,-1-8-12,0-3 1,2 1 18,2 0 16,2 2 16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6"/>
    </inkml:context>
    <inkml:brush xml:id="br0">
      <inkml:brushProperty name="width" value="0.03379" units="cm"/>
      <inkml:brushProperty name="height" value="0.03379" units="cm"/>
    </inkml:brush>
  </inkml:definitions>
  <inkml:trace contextRef="#ctx0" brushRef="#br0">73864 2287 651,'16'-22'0,"1"3"0,1 3 2,1 3-1,0 1 6,-1 2 9,-1 0 11,0 2 9,-3 2 5,-2 2-2,-2 4 0,0 3-2,-5 3-5,-3 7-8,-4 5-8,-3 7-9,-5 2-4,0-1 1,-2-1 0,-2-1 0,-1-3-2,4-3-4,3-4-6,2-4-4,3-2-3,2 1 1,2 2-1,2 0 0,3 0 1,4-1 2,3 0 2,5-2 3,0 0 4,-1 0 5,-3-1 7,-1 0 6,-3 2 2,-2 2-1,-4 2-1,-2 1-2,-4 2-1,0 2-1,-3 0-3,-2 1-1,-3 1-2,-6 1-2,-4 1-2,-4 1-1,-3-1-4,-1-3-5,1-3-4,-1-2-5,4-4-4,2 1-5,5-2-4,3 0-4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77550 4650 333,'50'20'167,"14"14"-1,16 14 1,17 16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3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8485 13550 563,'-10'11'139,"-6"5"-31,-4 7-32,-5 5-31,-3 5-19,-2 5-6,-2 3-7,-2 4-6,0 1-5,1-2-2,3-3-4,2-1-2,1-3-2,3-3 1,1-5 1,3-4 0,1-2 2,2-3 1,2-1 2,3-2 1,4-3 1,8-3-4,8-3-1,8-2-4,5-3 0,6-1 0,5 0 1,5-1 1,3-2 2,2-1 6,2 0 5,3-1 6,-3-1 0,-1 2-4,-4 0-5,-2 2-5,-2-1-6,-1 0-5,-2-2-6,0 0-6,-3 0-3,-5 0 0,-5 2-2,-4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3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9409 13797 460,'-9'-7'2,"0"0"6,-2 2 4,1 1 6,-1 3 9,3 7 15,1 7 13,2 8 15,2 7 1,0 10-13,2 10-11,0 10-12,0 5-9,-2 0-5,-2-2-7,-1 2-6,-1 3-2,2 9 0,2 7 0,2 8 1,1 7-7,0 8-11,0 6-13,0 6-13,0-6-12,0-22-15,0-21-13,0-22-15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00"/>
    </inkml:context>
    <inkml:brush xml:id="br0">
      <inkml:brushProperty name="width" value="0.05737" units="cm"/>
      <inkml:brushProperty name="height" value="0.05737" units="cm"/>
      <inkml:brushProperty name="color" value="#F2395B"/>
    </inkml:brush>
  </inkml:definitions>
  <inkml:trace contextRef="#ctx0" brushRef="#br0">27240 42797 383,'22'-31'40,"-3"2"-2,-3 0-2,-3 1-2,-3 2 0,-2 3 1,-4 3 1,-2 3 1,-3 2-2,-2 2-6,-2 3-5,-2 1-5,-2 1-5,-2 0-3,-1 0-4,-3 1-2,0 0-3,-1 2 0,0 2-2,1 2 1,-2 2-2,0 4 0,-1 2-1,-1 3-1,-1 3 1,-1 2 2,-1 1 0,-1 3 2,1 1 1,1 3 0,3 1 1,1 3 0,2 1 1,1 3-1,0 1 0,2 2 0,1 1-1,2-1 0,3-2 0,1 0 0,1-3-1,2-3-2,0-5-2,2-3-1,2-4-3,4-2-2,4-4-3,3-3-3,3-4 1,2-6 1,0-5 2,1-7 2,2-5 0,5-7-2,3-5-1,4-6-2,2-2-2,-2 3 1,0 4-1,-1 2 1,-3 3-1,-3 3 3,-5 3 0,-3 3 3,-3 4-1,-3 3 1,-1 4 0,-2 4-1,-4 3 11,-4 2 22,-6 2 22,-4 2 22,-2 2 3,1 2-15,0 2-15,2 2-15,-2 5-9,-6 11-1,-4 9-3,-4 10-3,-3 5 0,3 2-1,1 0-1,3 1-1,1 1-2,1 2-4,0 0-4,2 1-4,1 0-2,-1-1 1,1 0 2,-1-2 1,1-1 0,2 0-2,3-2-2,1 0-3,1-3 0,0-3 1,0-2 2,1-3 2,-1-4 1,0-4 1,0-4 2,0-3 2,1-3 1,1 1 4,0-1 2,2 1 4,0-1 0,0-2-1,0 0-3,0 0-1,3-5-3,6-7-4,6-6-4,6-8-5,6-8-5,10-13-4,9-11-5,8-12-4,1-3-3,-8 8 1,-8 6 0,-7 8 1,-5 2-4,2-1-7,1-1-7,1-1-8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4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14450 12589 483,'11'-8'100,"5"2"-25,7 1-25,5 0-23,6 1-14,5-2-3,4 0-3,6-1-3,1-1-4,-1 0-5,-1 0-7,0 1-6,-6-1-1,-8 2 0,-9 0 1,-8 2 1,-9-3-4,-5-6-7,-6-5-9,-5-7-8,-6-2 1,-4 1 13,-3 1 12,-5 2 12,0-1 9,1 3 7,3 0 5,1 0 7,2 3 5,3 3 3,1 3 4,2 3 3,2 1 2,1 2 0,1 1 0,1 0 0,1 5-1,2 6-2,3 7-2,1 7-1,1 7-4,0 7-4,0 7-6,0 6-4,0 7-4,1 7-2,2 7-2,0 8-3,1-1-3,-2-1-7,0-3-5,-2-3-7,1-5-3,0-6-5,2-8-2,0-6-3,0-6-2,-2-4 1,-2-4 2,-2-3 0,-2-4 2,-2-3 3,-2-3 4,-1-2 2,-3-4 4,-2-1 2,-1-2 4,-3-2 2,-1-2 4,-1-2 4,-1-2 3,-1-2 4,1-2 2,5-2 2,3-2 0,4-1 1,3-3 1,0-2 1,2-2-1,1-1 1,4-3-3,7-3-6,9-3-5,8-3-5,4-3-4,2-4-2,3-5-2,1-3-2,3-5-3,2-5-2,3-7-1,4-5-3,1-4-1,0 2 0,0-2-1,0 1 0,-1 1 2,-2 4 5,-2 5 4,-2 3 5,-3 6 3,-5 8 1,-5 8 2,-5 7 2,-4 6 3,-3 3 5,-3 3 5,-2 3 6,-3 3 9,0 4 13,1 4 13,0 4 13,0 3 1,0 2-14,0 2-12,-1 2-14,2 1-11,0 1-10,1 1-9,2 1-9,-2 0-7,-1-1-5,-2 0-4,-2-2-5,-2 1-1,-2 1 0,-2 3 1,-2 2 0,-4 1 3,-8 1 3,-6 1 4,-7 1 2,-2-2 5,2-3 3,2-4 5,2-4 3,1-3 3,2-1 3,3-1 1,1 0 3,3 1 13,1 4 23,2 3 23,2 5 23,1 3 4,1 5-18,-1 3-17,0 5-17,0 2-11,0 2-5,0 2-4,1 1-6,-1 1-5,2-3-7,0-4-6,2-2-7,2-7-11,4-11-17,4-10-16,4-12-17,5-9-1,7-9 15,7-9 16,7-8 14,2-2 12,-2 6 5,-2 6 6,-1 6 6,-4 5 6,-2 5 7,-4 4 6,-1 6 7,-4 2 2,-1 0-1,-2 0-1,-3 0-2,-1 2-2,-2 2-3,-2 4-3,-2 2-3,-2 3-3,-1 2-4,0 2-3,-1 1-5,-5 5-2,-6 7-1,-7 7 0,-7 6-1,-6 3-3,-3 0-3,-4-2-3,-4 0-5,-3-2 0,-2-3 1,-2-4 1,-2-2 2,1-3 3,4-3 6,4-3 5,4-3 6,4-2 4,5-2 5,5-3 3,5-1 5,6-3 4,8-4 3,8-4 4,8-4 3,8-3-1,11-3-5,9-3-7,10-3-5,5-1-5,0 0-1,0 2-2,0 1-2,-2 1-3,-4 3-7,-1 1-6,-3 2-5,-5 2-8,-4 0-6,-5 2-6,-5 1-8,-5 0-1,-3 0 1,-4 0 2,-4 0 3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5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16724 14150 573,'-8'7'6,"2"-1"12,1 0 11,0-2 13,1 1 3,0 0-3,0 1-5,1 2-4,-3 5-3,-2 9-2,-4 10-3,-2 11-3,-3 5-2,-3 1-3,-3 3-2,-3 2-3,-2-1-7,0 1-8,-2-2-9,0 0-10,0-4-8,7-6-8,3-6-6,6-6-8,3-5-2,3-5 0,1-5 2,2-4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5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17400 15700 599,'9'8'52,"1"2"-2,3 0 0,2 1-2,3 2-2,3 3-5,4 3-3,4 4-4,3-2-8,-1 0-12,0-3-13,1-1-11,-3-2-16,-2-1-22,-4-1-21,-1 0-21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6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18730 11200 509,'1'37'156,"2"-6"-44,2-4-44,2-4-45,3-6-26,5-1-9,5-4-10,5-3-10,2-1-2,1 0 1,-1 0 2,1 0 3,-3-1 3,-5-1 5,-5-1 3,-5 0 5,-4 1 3,-6 4 3,-4 3 2,-6 5 3,-4 3 1,-5 1 1,-5 3 1,-5 1 0,-3 0 0,-1-1-2,0-3-3,-2-1-2,1-2 0,3-3 1,3-1 2,5-2 1,1-3 2,4-1 1,5-2 2,3-2 1,5 0 6,6 4 10,6 2 10,6 3 9,1 3 4,-1 3-3,-3 3-2,0 3-4,-4 4-3,-1 3-3,-2 3-3,-2 5-2,-2 2-4,-2 1-6,-2-1-5,-1 0-5,-2-3-4,2-6-2,0-5-4,2-7-3,2-8-8,2-10-15,3-12-15,4-10-15,3-8-2,5-7 9,4-5 9,6-6 10,3-3 5,1 0 4,1 0 3,1 0 2,-2 6 6,-3 7 9,-5 9 8,-3 9 8,-4 5 10,-1 4 15,-2 3 12,-2 2 14,-3 5 1,-4 6-13,-4 6-13,-4 5-12,-4 6-10,-4 3-11,-3 3-8,-5 6-11,-1-2-7,1-4-5,1-5-5,1-5-5,2-4 0,3-3 6,2-2 4,4-4 6,4-2 5,6-2 5,6-3 4,6 0 6,4-2 3,1 0 5,3 0 3,1 0 4,0 0 1,-3 0-1,-3 0 0,-2 0-2,-5 2 0,-5 7-1,-4 6-2,-5 6 0,-6 2-2,-6 3-3,-6 0-3,-5 0-3,-6 3-2,-4 1-1,-6 2-2,-4 3-1,-2-2 2,1-2 3,0-3 4,2-3 4,1-2 6,4-3 9,2-1 7,3-2 8,5-3 4,7-1-2,7-2-1,7-2-1,9-3-2,12-3-2,11-2 0,13-4-3,8-2-3,6-5-4,6-4-6,6-4-5,2-1-5,-1 1-2,-2 1-5,0 1-3,-2 1-2,-6 2-1,-4 3-2,-6 1-1,-4 2-2,-5 2-3,-5 2-3,-5 2-3,-6 3-10,-7 2-14,-6 3-15,-8 4-16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6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19509 15389 599,'-35'-5'70,"10"6"-4,8 6-4,9 6-4,3 4-7,2 3-10,-1 2-12,0 4-10,0 1-14,2-1-18,0-1-16,2-2-17,1-2-11,2-3-3,2-4-4,2-4-4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6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20580 14861 449,'0'-13'58,"0"8"8,0 7 8,0 6 7,0 7-4,0 7-15,0 7-16,0 7-15,0 10-11,0 13-5,0 15-6,0 13-5,-1 13-4,-1 16 2,0 15 0,0 15 1,-2 4-9,0-3-20,0-4-20,1-5-19,-1-12-10,2-24 0,0-24 1,2-23 1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8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28640 16445 516,'-8'-3'30,"2"11"7,0 11 7,2 11 7,-1 9 1,0 6-6,0 8-4,-3 6-5,1 3-5,-1-1-4,0-1-6,0-1-4,0 2-3,0 3-3,0 5-3,1 3-2,0 4-5,1 3-8,0 3-7,2 3-6,0-4-7,2-9-3,0-8-5,2-8-4,1-9-2,2-6-1,2-7-1,2-7-1,1-7 2,-1-5 6,0-6 7,1-6 5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8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28884 18231 502,'-2'-13'12,"-2"3"24,-4 4 24,-2 4 24,-3 5 3,-3 6-19,-2 5-21,-4 7-18,-3 3-11,-3 3-1,-3 1-2,-3 3 0,-1-2-6,1-1-9,2-1-7,0-3-10,2-1-3,2-1 2,2-1 2,1 0 2,3-3 2,3-1 5,3-2 4,3-3 4,6-1 3,11-2 1,12-2 1,10-2 1,6-1 0,2 0-1,3-1 0,0 1-1,1 1-3,0 2-2,-1 2-4,-1 1-3,-1 2-1,0 1 0,0 1 1,0 2 1,-2-1-7,-3-1-12,-5-1-12,-3-1-12,-5-1-7,-3 0 0,-4-2 1,-4 0-1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2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31165 19144 545,'-7'-15'35,"2"2"-1,2 3-1,2 1-1,-1 1-2,-4 0-2,-4 1-3,-3-1-3,-4 1-2,0 2-5,-1 2-4,0 2-4,-3 3-2,-1 4 1,-3 4 1,-1 3 1,-2 4 0,1 1 0,-1 3 0,1 2 0,2 0 1,2 1 2,3-1 1,3 1 2,2-2 0,4 2-2,3-1-1,3 1-3,2-2-1,3-1-2,4-3-4,2-1-1,4-3-3,6-1-3,4-2-3,5-2-2,3-2-3,2-2-4,2-3-3,2 0-3,1-3-1,-1-1 3,-1 0 2,-2-1 3,-3-2-6,-5 0-14,-7-1-14,-5-2-15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0"/>
    </inkml:context>
    <inkml:brush xml:id="br0">
      <inkml:brushProperty name="width" value="0.0509" units="cm"/>
      <inkml:brushProperty name="height" value="0.0509" units="cm"/>
    </inkml:brush>
  </inkml:definitions>
  <inkml:trace contextRef="#ctx0" brushRef="#br0">37530 15855 432,'-8'-13'40,"0"6"8,0 6 6,0 6 8,1 8-1,1 9-7,0 10-9,2 11-7,-1 6-5,0 5-5,-1 6-5,-2 4-3,1 3-3,0 1-2,-1 1-2,0 1-2,0 1-6,0 1-9,0 0-11,1 2-9,-1-1-8,2 0-5,0-1-6,2 0-6,1-6-1,2-7 2,2-8 2,2-8 2,1-7 3,2-6 5,0-5 4,2-6 4,-1-5 4,-1-3 1,-1-3 2,0-2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01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50419 41410 351,'7'-21'0,"-2"3"0,-3 4 0,0 5 0,-2 0 5,0 0 9,0-2 10,0 0 9,0-1 4,0-1-4,0-1-3,0-1-3,0-1-4,0 0-5,0 1-4,0-1-3,-2 0-4,0 1-1,-3-1-1,-2 0-2,-1 1 0,-2 1 0,0 1 0,-1 0 0,-2 3 1,-2 3 2,-1 2 3,-3 4 1,-1 2 1,-1 4 1,-1 2 0,-1 3 1,-1 5-1,-1 4-2,-1 5-2,-1 5-2,1 2 0,1 2-2,3 1 0,1 1 0,3-2-1,3-2-1,3-3 1,3-3-2,1-1 1,0 1 1,0 1 2,0 1 0,2-1 0,2-1-3,4-3-3,2-1-3,4-4-2,2-5-3,3-4-4,4-6-2,2-4-1,7-6-2,3-4 0,6-5-1,3-4-1,1-3 1,0-3 1,2-3 0,-2-1 1,-3 1 2,-5 2 2,-4 0 1,-4 2 5,-5 5 3,-4 3 6,-6 4 4,-5 6 10,-4 6 16,-5 8 15,-5 6 16,-4 6 1,-2 3-12,-1 5-12,-3 3-13,0 4-6,-1 1-4,1 2-3,-1 2-2,1 3-3,-1 2-1,1 4-2,-1 2-1,1 3-1,1 0-3,1 1-1,1 2-1,1-1-1,1-1-1,1 0 0,1-2 1,1-1-2,0 0 0,2-1-2,1-2 0,0 0-2,1-2 1,-1-1-1,0 0 1,0-3 0,1-3 0,-1-5 2,0-4 0,8-10-2,16-18-7,15-18-6,16-17-6,10-11-5,2-4-5,3-4-3,3-4-5,-3 3-4,-10 10-6,-10 10-6,-9 10-5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0"/>
    </inkml:context>
    <inkml:brush xml:id="br0">
      <inkml:brushProperty name="width" value="0.04173" units="cm"/>
      <inkml:brushProperty name="height" value="0.04173" units="cm"/>
    </inkml:brush>
  </inkml:definitions>
  <inkml:trace contextRef="#ctx0" brushRef="#br0">38078 17510 527,'-1'-29'6,"-2"5"14,-2 5 12,-1 5 14,-2 3 4,0 4-4,0 2-3,0 4-4,-2 3-4,-3 4-3,-5 4-4,-3 3-4,-4 5-4,-1 4-4,-3 3-6,0 5-4,-3 0-2,-1 3 0,-1 1 0,0 1 0,0-2-1,5-3-3,4-5-2,3-3-3,4-4-1,5 0 0,3-1-1,4-1 1,4-1 0,4-2 1,4-3 2,4-1 1,5-1 0,7-2 0,7-1-1,7 0-1,4-2-2,2-2-3,2-2-3,2-2-4,-1-1-5,1 0-4,-2 0-6,0 0-5,-4 1-4,-5 0-2,-7 2-2,-5 0-3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0"/>
    </inkml:context>
    <inkml:brush xml:id="br0">
      <inkml:brushProperty name="width" value="0.05999" units="cm"/>
      <inkml:brushProperty name="height" value="0.05999" units="cm"/>
    </inkml:brush>
  </inkml:definitions>
  <inkml:trace contextRef="#ctx0" brushRef="#br0">39503 18240 366,'-22'-19'73,"6"10"3,5 10 2,5 10 3,2 7-5,0 5-12,0 5-14,0 5-12,-1 6-9,-2 8-5,-1 8-5,-2 7-4,-1 9-6,0 7-7,2 8-8,1 8-6,0 5-8,0 0-5,0 0-6,0 3-7,1-2-3,1-1-3,0-2-3,2-1-1,0-8 0,2-10 4,0-11 5,2-11 4,0-10 3,2-10-2,0-9-1,2-10-1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1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39397 18572 510,'0'-16'2,"2"-1"5,0-1 5,2-1 5,1 1 2,2 2-1,1 4-1,3 3-1,2 1 2,3 0 3,3 0 4,3 1 4,2 0 1,1 2 1,1 2 0,1 2 0,-2 2-2,-2 4-2,-3 2-4,-3 3-3,-3 5-2,-4 4-3,-5 5-3,-2 5-3,-6 4-2,-6 4-3,-6 4-3,-5 4-1,-6 2-7,0-1-9,-6 1-9,-1 0-8,-2-2-8,1-6-4,1-4-6,2-5-4,3-6 0,5-5 2,7-6 3,5-6 3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42600 19475 333,'50'20'167,"14"14"-1,16 14 1,17 16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2"/>
    </inkml:context>
    <inkml:brush xml:id="br0">
      <inkml:brushProperty name="width" value="0.04871" units="cm"/>
      <inkml:brushProperty name="height" value="0.04871" units="cm"/>
    </inkml:brush>
  </inkml:definitions>
  <inkml:trace contextRef="#ctx0" brushRef="#br0">47158 16877 451,'-8'-10'12,"2"10"22,1 12 22,0 10 24,2 6 4,0 2-15,2 3-13,0 1-15,0 4-9,-2 6-6,-2 6-4,0 6-6,-4 7-5,0 9-4,-2 9-4,0 9-6,-1 1-4,1-1-6,-1-4-6,1-2-6,0-6-2,1-9 2,0-9 1,2-9 1,2-7-2,6-7-8,4-8-8,6-5-7,1-8-4,-1-3 2,0-6 0,-3-4 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2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48544 18263 535,'6'-15'2,"-6"2"6,-4 2 5,-6 3 6,-1 1 4,-1 2 4,0 2 3,0 2 3,-1 2 1,-5 2-4,-4 2-3,-3 2-3,-3 2-3,-1 3-5,-1 3-4,1 4-4,-3 0-3,1 1-1,-1-2-3,1 2-1,1-2 0,3-1 1,3-2 1,3-2 1,3-2 3,5 1 2,3 0 4,4 0 4,4-1 0,4-1-2,4 0-2,4-2-2,3 0-1,5 0-2,4-1-2,3 1-1,3 0-1,1 2-4,1 0-2,1 2-2,0-1-1,1 0 2,-2 1 1,1 0 1,1-1-4,-1 1-12,0 0-11,1 0-11,-3-2-6,-4-1 0,-3-2 0,-4-2-1,-4-1 1,-1 0 1,-2 0 3,-2 0 1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2"/>
    </inkml:context>
    <inkml:brush xml:id="br0">
      <inkml:brushProperty name="width" value="0.04951" units="cm"/>
      <inkml:brushProperty name="height" value="0.04951" units="cm"/>
    </inkml:brush>
  </inkml:definitions>
  <inkml:trace contextRef="#ctx0" brushRef="#br0">50583 18544 444,'-6'-22'47,"4"5"-3,4 3-3,4 4-2,4 3-2,3 1-2,5 0-2,4 2-2,1 0-1,2 2-1,1 0 0,1 2-2,0 0-1,1 2-4,-1 0-3,1 2-4,-2 1-2,0 3-4,-1 4-2,-1 2-3,-3 3-1,-1 1 1,-4 3 0,-3 1 2,-3 2-5,-2 4-8,-4 3-10,-2 3-8,-5 0-6,-2 0-1,-5-1-2,-4-1-1,-3 0-2,-1 1-5,-3 0-4,-1 1-3,1-2-2,4-7 4,3-7 2,4-6 3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33"/>
    </inkml:context>
    <inkml:brush xml:id="br0">
      <inkml:brushProperty name="width" value="0.04913" units="cm"/>
      <inkml:brushProperty name="height" value="0.04913" units="cm"/>
    </inkml:brush>
  </inkml:definitions>
  <inkml:trace contextRef="#ctx0" brushRef="#br0">50851 18015 447,'0'-16'6,"0"2"12,0 1 13,0 1 11,-4 5 11,-8 10 11,-8 10 10,-7 9 10,-8 10-6,-7 7-22,-5 8-22,-8 7-21,-6 8-15,-2 9-4,-3 7-5,-3 8-5,6-3-6,11-18-7,13-14-8,14-16-6,5-9-9,2-3-7,1-3-9,1-2-8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2"/>
    </inkml:context>
    <inkml:brush xml:id="br0">
      <inkml:brushProperty name="width" value="0.04702" units="cm"/>
      <inkml:brushProperty name="height" value="0.04702" units="cm"/>
    </inkml:brush>
  </inkml:definitions>
  <inkml:trace contextRef="#ctx0" brushRef="#br0">9238 26307 467,'0'-16'35,"0"0"-2,0 1-1,0-1-1,-1 1-3,-2 2-4,-2 3-3,-1 1-4,-2 1-3,0 0-2,0 1-1,0-1-3,0 1 0,-2 2 0,0 2-1,-1 2 0,-1 1 1,0 2-1,1 0 1,-1 2 0,-1 1 0,-2 6 1,-1 2-1,-3 5 1,-1 1-1,1 1 0,-1-1-1,2 1-1,-1 0-1,0 1 1,2 1 1,1 1 0,1 2-1,1 1 1,0 3 0,2 1-1,1 1 1,2 0 0,3 0 2,1 0 0,1 0 0,2-1-1,0-1-2,2-1-2,0-3 0,2-3 0,0-5 0,2-3 1,1-2-1,1 0-1,3-1 1,2 1-1,1-1-2,2-1-1,0 0-1,1-2-2,2 0-2,1-2 1,3-1-1,2 0 0,-1-2 0,2-1-2,-1 0-1,1-1-1,0-3-1,1-2 0,1-4 1,1-2 1,-1-2-1,0-2-2,0 0-1,-2-1-3,-1-1 1,-1-1 0,-1-1 2,-2-1 0,0-2 2,-1-1 1,-1-3 0,0-1 2,-2-2 0,-1-1 0,-1-1 1,-1-1-1,-1 1 2,-2-1 0,-2-1 1,-2 1 2,-2 0 0,-1 1 2,0 1 0,-1 2 3,-3 0-1,0 2 1,-3 3 0,-2 2 1,-2 1 0,-2 4 0,-2 3 2,-1 3 0,-3 2 0,-3 2 0,-4 2-1,-1 2-1,-4 2-3,2 4-4,-3 2-7,-1 4-4,1 1-5,1 3-5,3 1-5,1 3-5,3 0 0,3-1 5,3-1 4,3 0 4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3"/>
    </inkml:context>
    <inkml:brush xml:id="br0">
      <inkml:brushProperty name="width" value="0.04145" units="cm"/>
      <inkml:brushProperty name="height" value="0.04145" units="cm"/>
    </inkml:brush>
  </inkml:definitions>
  <inkml:trace contextRef="#ctx0" brushRef="#br0">10015 26650 530,'0'18'155,"2"3"-32,0 5-34,1 3-32,0 5-25,-2 4-18,-2 6-19,-2 5-18,0-2-9,-1-1 1,0-5 1,0-4 1,1-5-7,1-4-11,0-4-13,2-6-12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03"/>
    </inkml:context>
    <inkml:brush xml:id="br0">
      <inkml:brushProperty name="width" value="0.06088" units="cm"/>
      <inkml:brushProperty name="height" value="0.06088" units="cm"/>
      <inkml:brushProperty name="color" value="#F2395B"/>
    </inkml:brush>
  </inkml:definitions>
  <inkml:trace contextRef="#ctx0" brushRef="#br0">70721 40885 361,'0'-21'0,"-2"5"0,0 5 0,-1 5 0,-1 0 4,2-4 10,0-4 8,2-3 9,1-4 2,2 0-2,2-1-5,1-1-3,2 0-3,-2-1-4,-1 1-3,0 0-5,-2-1-1,-1 2-1,0 1-1,-1 1-1,-1 2 0,0 1 1,0 2 1,0 3 2,-2 1-1,-2 0-1,-4 2-2,-2 1-2,-2 1 0,1 2 3,-1 2 1,0 2 2,-2 4 2,-5 7-1,-5 8-1,-5 6 0,-2 6 0,0 8 0,-1 7 0,1 6 0,1 2 0,1-2-1,3-4 0,1-2 0,3-4-1,1-2 1,3-3 0,1-3 0,3-4 0,3-4-1,2-3-1,4-4-1,4-4-5,6-3-11,5-3-10,7-2-9,4-5-3,3-6 3,3-6 5,3-6 5,3-4 2,2-3 2,4-3 2,3-2 3,-1-3 0,-4 1 2,-4 0 2,-3-1 0,-5 3 2,-3 5 3,-5 5 2,-3 5 2,-3 3 3,-1 1 3,0 0 2,-2 2 2,-3 3 8,-6 8 12,-6 6 12,-6 8 13,-4 5 0,-3 4-10,-3 6-11,-3 5-10,-4 5-6,-6 6-3,-6 6-1,-6 6-2,-1 0-2,6-3 0,4-4-1,5-4-1,5-4-3,4-4-2,3-4-5,5-4-3,0 0-2,0 5 0,-1 3 0,-1 4-1,-1 2 2,1 2-1,-1 0 2,1 2 0,0-2 2,3-3-1,1-2 1,2-3 1,2-5-1,3-4 2,1-5-1,2-5 1,8-9-4,13-10-6,15-13-6,13-12-7,13-11-4,11-12-2,12-12-1,12-11-3,-1-1-7,-16 10-13,-14 12-13,-14 10-13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4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20390 25011 525,'-1'-16'9,"-1"14"20,0 15 19,-1 15 20,-1 9 4,0 5-11,0 3-11,0 4-11,-1 2-9,0 3-5,0 2-6,-3 1-7,0 4-4,-1 5-4,-2 5-3,0 5-4,0 3-5,1-1-7,1 0-6,1 1-7,1-4-5,2-8-4,2-6-3,2-7-4,2-6-2,2-6-1,2-5-1,2-7-1,0-6 3,-1-5 8,0-6 9,-3-6 8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5"/>
    </inkml:context>
    <inkml:brush xml:id="br0">
      <inkml:brushProperty name="width" value="0.04147" units="cm"/>
      <inkml:brushProperty name="height" value="0.04147" units="cm"/>
    </inkml:brush>
  </inkml:definitions>
  <inkml:trace contextRef="#ctx0" brushRef="#br0">20661 26484 530,'7'-15'5,"-2"2"9,-2 3 9,-2 1 10,-4 3 8,-4 6 6,-5 4 6,-5 6 6,-5 5-1,-5 9-10,-5 7-10,-5 8-10,-1 3-10,1-1-13,0-3-13,1-2-11,2-3-7,2-4 2,1-4 0,3-3 2,2-4 1,3-3 2,3-3 3,3-2 1,4-3 6,8-1 7,7-1 9,6 0 7,7-1 5,7 0 1,7 0 1,7 0 1,3 0-1,0 1-4,0 2-4,1 0-3,-2 1-6,0 2-5,-3 0-7,1 1-6,-1 2-2,-1 0 2,-1 1 1,-1 1 2,-3 0-2,-3-3-6,-5-1-4,-3-2-5,-4-2-7,-1 0-10,-2-2-9,-2 0-9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5"/>
    </inkml:context>
    <inkml:brush xml:id="br0">
      <inkml:brushProperty name="width" value="0.04753" units="cm"/>
      <inkml:brushProperty name="height" value="0.04753" units="cm"/>
    </inkml:brush>
  </inkml:definitions>
  <inkml:trace contextRef="#ctx0" brushRef="#br0">23220 27509 462,'-10'-15'78,"-2"4"-9,-3 3-9,-3 3-8,-3 2-8,1 3-7,-2 4-7,0 2-7,-2 3-4,0 4-1,1 2-3,-1 3-1,1 2-2,1 1 0,2 1-1,0 1-1,2 1-1,2-1-3,4 0 0,3 0-3,2 0-1,0-3 0,2-1 1,1-2-1,2-2-2,5-1-6,6-1-6,4 0-6,5-3-5,5-1-5,5-2-5,4-2-4,5-2-6,2-1-6,4 0-8,3-1-6,-5-2 1,-7-1 9,-9 0 10,-8-1 9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6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27883 25930 490,'-6'-7'10,"4"3"20,4 1 20,4 2 20,3 1 3,1 0-13,3 0-13,2 0-14,3-1-8,2 0-3,6-2-4,3 1-2,1-2-2,-1 2-1,-3 0 0,-2 2-1,-2 0-8,-3 0-19,-3 0-18,-2 0-18,-6 1-12,-6 2-5,-8 1-6,-6 3-5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6"/>
    </inkml:context>
    <inkml:brush xml:id="br0">
      <inkml:brushProperty name="width" value="0.05089" units="cm"/>
      <inkml:brushProperty name="height" value="0.05089" units="cm"/>
    </inkml:brush>
  </inkml:definitions>
  <inkml:trace contextRef="#ctx0" brushRef="#br0">27497 25186 432,'-8'-15'3,"-2"2"7,0 3 8,-1 1 5,0 4 6,0 6 4,2 6 3,1 6 4,0 5 0,2 5 0,1 5-2,0 5-1,0 2-2,0 0-3,-1 0-2,-1 1-4,1-2-2,1 0-3,2-1-4,2-1-3,2-2-4,4-2-2,1-1-5,4-3-2,4-1-4,2-1 0,3-1-2,3 0-1,3-5-2,3 0-5,3-4-3,3-3-4,1-1-2,0-2 2,0-1-1,0 0 2,-2-1 0,-3 2 2,-5 0 2,-3 1 0,-5 1 3,-3 2 3,-4 0 3,-4 2 2,-4 0 4,-4 3 2,-4 1 4,-4 3 2,-4 2 2,-3 3 0,-5 3 1,-3 3 0,-5 1 0,-1-2-1,-3 0-1,-4 0-1,-1-3-5,0 0-11,0-1-12,-1-1-10,2-2-7,2-4-2,2-5-2,2-3-2,3-3 1,3-2 6,5-3 4,3 0 5,3-3 3,2-1 0,3 0 0,1-1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6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26058 27909 502,'-22'-15'5,"5"4"10,3 3 10,4 3 9,8 0 11,12 2 8,11-1 9,13 1 9,5-1-3,2 2-15,0 0-15,2 2-16,4-1-16,9-2-18,10-2-19,8-2-18,-4 0-12,-14-1-6,-14 0-6,-15 0-6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7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33106 24983 427,'-8'-15'0,"2"1"0,1 0 0,0 2 0,1 1 6,0 1 12,0 0 13,1 2 12,-1 3 7,2 6-1,0 6 1,2 6 0,0 7-3,0 9-6,0 8-7,0 10-6,-2 5-4,0 3-2,-3 4-2,-2 2-3,-1 4-3,-1 5-4,-1 5-3,-1 5-5,0 4-2,0 4 2,2 3 1,1 5 2,1-2-6,2-6-10,2-7-10,2-7-11,2-6-9,4-5-8,2-5-7,4-5-9,-1-7 0,1-10 7,-2-9 8,0-10 7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7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33743 26339 506,'0'-29'7,"0"5"14,0 5 14,0 5 14,-3 6 7,-6 6 0,-6 7-1,-5 8-1,-6 6-5,-4 7-9,-6 7-10,-4 6-10,-3 4-7,1 0-6,1 0-6,2 1-5,3-4-4,2-3 0,5-4-1,3-3 0,5-4 1,5-2 2,5-1 3,5-2 3,3-4 2,3-1 1,4-4 0,2-3 1,7-1 1,8-2 0,8-1 1,10 0-1,4-2 1,1-1-1,2 0-1,1-1-1,-2-2-6,0-1-10,-3 0-12,-3-1-10,-2-1-8,-3 2-4,-5 0-4,-3 2-5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8"/>
    </inkml:context>
    <inkml:brush xml:id="br0">
      <inkml:brushProperty name="width" value="0.05408" units="cm"/>
      <inkml:brushProperty name="height" value="0.05408" units="cm"/>
    </inkml:brush>
  </inkml:definitions>
  <inkml:trace contextRef="#ctx0" brushRef="#br0">35242 27565 406,'-2'-16'7,"0"2"13,-3 1 13,-2 1 14,-1 5 9,2 10 6,1 10 5,0 9 5,1 8-4,1 7-13,-1 5-13,0 6-13,0 5-10,-1 7-7,-2 6-7,0 6-8,0 5-6,0 6-5,2 6-5,1 6-5,0 3-2,2 3 1,0 2 3,2 2 1,0-8-2,0-16-8,0-17-6,0-17-7,-1-10-5,0-3-3,-2-5-3,0-3-3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8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35350 27594 553,'8'-35'6,"0"9"11,0 9 11,-1 9 12,3 4 3,2 2-2,2 0-3,4 2-3,1 2-2,0 4-1,-2 4 0,-1 3-1,-1 3-3,-2 2-8,1 0-6,-2 1-7,-2 1-6,-2 2-5,-4 2-5,-2 3-6,-5 1-1,-4 3 0,-6 1 1,-4 2 2,-3 1-5,-4 1-9,-3-2-8,-3 1-10,1-3-4,4-7-2,4-7-1,3-6-1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3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20039 47856 429,'-50'-14'10,"11"5"0,12 3 1,10 4-1,5 2 2,2 2 2,1 0 3,0 2 2,2 0 0,-1 1-2,0 1-2,0 2-2,0-1-1,-2-1-2,0 0-1,-1-2 0,-1 0-1,0 0 0,1 0 2,-1 0 0,3-1 5,6 0 9,6-2 10,6 0 9,3-1 0,-1 0-9,1 0-9,0 0-9,2 0-6,5 0-1,5 0-2,5 0-2,2 0-2,-1 0-1,-2 0-1,1 0-1,-2 0-2,0 0 0,1 0 0,-1 0-1,0-1 1,-3 0 1,-1-2 2,-3 0 0,-1-1 2,-1 2 1,0 0 0,-2 2 0,0 0 1,1 0 0,1 0-1,1 0 0,1-1-1,1 0 1,1-2 0,2 0 0,-2 0 0,0 0-2,-1 2 0,0 1-1,-1-1-2,1-1 0,1 0-1,1-1 0,0-1-1,1 2 1,-1 0 0,1 2 1,-1 0 0,-1 0 1,-1 0 1,-1 0 0,0 0 0,-1 0 0,1 0 0,0 0-1,0 0 1,1 0-1,1 0-1,1 0 1,1 0 0,1 0 0,1 0 0,1 0 0,0 0 1,2 0-1,1 0 0,1 0 0,0 0 0,-1 0 2,-2 0 0,1 0 2,-1-1-1,2 0 0,3-2-1,1 0 0,2 0-2,0 0 0,2 2 0,1 0-2,-1 1 1,-2-2 0,-2 0 0,-1-1 1,-2-2 0,-2 2-1,0-1-1,-1 0 0,0 1-1,-1 0 2,1 1 1,-1 2 1,-1 0 1,-1 0-1,-3 0 0,-1 0 0,0 0 0,1 0 0,3 0 0,1 0 0,2 0 0,3 0 0,1 0-1,3 0 0,0 0-1,2 0-1,1 0-2,0 0 0,1 0-2,-1-2 1,-2-1 0,0 0 0,-1 0 0,1 0 0,-1 2 1,0 1 0,0 0 1,-3 0-1,-2 0 0,-1 0-1,-3 0 1,0 0-1,-1 0 0,0 0 0,-2 0 1,1 0-1,-1 0 1,1 0 1,-1-2 0,1 0 0,-1-3 1,1-2 0,-1-1-1,3-2 0,0 0-2,0-1 0,0 0-4,-3 0-6,-3 2-6,-2 1-6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8:59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38792 25364 449,'-28'-8'5,"7"2"11,7 1 9,7 0 11,5 2 5,5 0-4,6 2-1,4 1-3,6 0-2,7 0-5,7 0-4,7 0-5,4-1-2,6-1-3,2 0-2,5-1-3,-1-2-3,-1-2-5,-4-2-4,-2-2-6,-6 0-3,-6 3-2,-7 1-3,-7 2-3,-7 0-7,-8 0-11,-8-1-12,-8-1-12,-6-3 1,-4-4 15,-3-4 13,-5-3 14,0-2 9,1-1 3,3 1 4,1-1 3,2 1 1,1 1 0,1 1-1,1 1 0,0 2 5,2 2 13,1 4 11,1 3 13,2 5 9,1 8 7,2 8 6,3 7 8,0 8-1,0 5-10,0 6-10,0 6-9,1 3-8,2 0-6,2 0-5,2 0-6,0 1-5,0 2-4,-2 2-5,0 2-3,-1 3-5,2 2-4,0 6-3,2 3-4,-2 0-1,-2-5 1,-4-4 2,-2-6 1,-3-5-2,0-8-7,-1-6-6,-1-7-6,-1-6-2,0-5 3,0-5 3,1-4 2,-2-5 3,-2-4 3,-2-4 1,-1-4 2,-1-4 3,1-5 0,0-5 3,2-5 1,2-4 4,3-1 6,3-2 6,2-2 6,5-2 4,6 0 2,6-2 1,6 0 2,5-1-1,4 3-7,6 2-4,5 2-6,4 0-3,2-2-3,4-2-1,1-2-3,2-1-2,0-2-4,-1 0-4,-2-2-3,-5 5 0,-8 8 5,-9 9 3,-8 9 3,-6 3 4,1 0 1,0-1 1,0-1 2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0"/>
    </inkml:context>
    <inkml:brush xml:id="br0">
      <inkml:brushProperty name="width" value="0.04876" units="cm"/>
      <inkml:brushProperty name="height" value="0.04876" units="cm"/>
    </inkml:brush>
  </inkml:definitions>
  <inkml:trace contextRef="#ctx0" brushRef="#br0">40772 24290 451,'15'-28'2,"-2"7"22,0 7 23,0 7 22,-2 4 5,1 3-12,0 4-14,0 2-12,0 3-11,-1 2-6,1 2-7,0 1-7,-1 2-5,-3 2-6,-1 0-4,-2 1-4,-2 2-6,-4 3-5,-2 3-6,-3 3-4,-5 1-3,-6 2 3,-6 1 2,-5 1 3,-3-3 1,-1-4 0,2-4 2,-1-6 0,0-4 3,3-1 4,1-2 5,3-2 4,1-2 5,2-1 5,3-1 5,1 0 4,3-2 11,1 0 17,2-2 15,2 0 18,2 0 2,2 4-9,3 2-9,1 4-9,1 1-8,0 3-5,0 1-4,0 3-6,-1 2-3,-1 3-3,0 3-3,-1 3-4,-2 1-2,-2 1-6,-2-2-3,-2 1-4,0-2-2,3-3 2,1-5 1,2-3 2,5-10-10,10-14-20,8-15-20,9-14-20,6-9-3,6-1 16,5 1 14,5-3 16,0 3 12,-4 8 10,-4 6 10,-5 7 11,-3 5 6,-5 3 4,-5 2 3,-5 4 4,-4 3 2,-2 5-2,-4 2 0,-3 5-1,-2 5-2,-4 6-2,-2 5-4,-3 7-2,-5 2-3,-4 0-5,-5 1-5,-5-1-4,-3 1-5,-1 0-5,0 1-6,-2 2-4,-1 0-4,-1-2 0,-1 0 0,0-1-1,-2-2-1,-1-1 0,0-3-1,-2-1-1,1-3 2,2-1 7,2-3 6,2-1 6,2-2 3,3-2 2,3-3 0,3-1 2,6-1 6,10-2 14,10-1 13,10 0 14,9-4 2,10-6-9,11-6-10,9-5-8,4-4-6,2 0-1,1 1-1,2-1-2,-4 1-5,-5 3-11,-6 1-9,-6 3-11,-6 0-7,-4 2-4,-5 0-4,-5 2-4,-5-1-3,-6-1-4,-6-3-4,-6-2-4,-4-2 5,-2-3 11,-2-3 12,-2-3 11,0 0 8,1 1 2,0 3 2,2 1 2,1 3 4,0 4 3,2 1 4,1 4 3,-1 3 9,0 2 12,-2 4 14,0 3 13,-1 4 4,0 7-8,1 7-6,-1 6-7,-3 7-6,-4 4-5,-4 6-5,-6 5-5,-4 3-6,-3 3-7,-3 3-6,-2 4-7,-2-1-7,-1-3-7,1-3-6,0-2-7,3-8-3,9-10 3,8-11 2,8-11 1,3-5 0,0 0-6,0 0-3,0 0-5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0"/>
    </inkml:context>
    <inkml:brush xml:id="br0">
      <inkml:brushProperty name="width" value="0.0308" units="cm"/>
      <inkml:brushProperty name="height" value="0.0308" units="cm"/>
    </inkml:brush>
  </inkml:definitions>
  <inkml:trace contextRef="#ctx0" brushRef="#br0">41800 28550 714,'16'0'2,"-1"2"4,1 0 4,0 2 4,0 1 6,1 5 8,1 4 8,0 4 8,3 1-1,3-1-10,3-2-10,3 0-10,2-1-6,1-3-3,1-1-2,0-2-2,-2-2-12,-6 0-23,-5-2-23,-6 0-22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1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43800 23715 444,'1'-14'0,"0"1"0,2 2 0,0 2 0,3-1 2,2-5 2,3-5 4,3-5 2,2 0 5,2 5 5,0 4 4,1 6 6,0 4 0,-3 2-4,-1 4-5,-2 3-4,-2 2-5,-1 5-4,-1 4-3,0 3-4,-2 3-1,-2 0 1,-3-1 2,0 1 1,-2-2-4,0-1-9,0-2-11,0-3-8,-2 0-8,0 0-1,-3 0-4,-2-1-2,-2 2 3,-2 0 9,-2 1 9,-1 1 9,-3 2 8,-2 1 7,-1 3 7,-3 2 7,1 0 7,1 2 7,3 1 7,1 1 7,3 0 1,2-1-5,4-1-6,3-1-4,1-1-3,2-1 1,0-1 0,2-1 2,0 0-3,0 1-2,0 1-3,0 2-3,-1 0-3,0 1-3,-2 4-3,0 1-3,-2 0-2,0-1-3,-1-3-4,-1-1-2,5-11-12,13-18-23,13-20-22,13-17-22,6-11-4,-2 0 16,0 0 15,-1-2 16,-3 2 11,-4 7 8,-3 8 8,-6 6 7,-2 5 9,-3 5 7,-3 3 9,-2 5 7,-4 3 5,-3 6-1,-2 4-1,-4 6 1,-4 6 1,-7 9 4,-8 9 5,-5 9 4,-6 4-1,0 0-8,-4 0-7,-1 0-8,0-2-6,3-3-6,3-2-6,3-3-6,6-7-8,9-7-11,8-10-10,10-8-10,8-8-3,7-4 5,9-5 5,7-5 5,2-1 5,-2 2 6,-4 5 5,-2 1 7,-3 3 4,-2 4 4,-1 0 6,-3 2 3,-5 5 5,-10 8 5,-10 7 6,-10 8 4,-7 5 0,-5 1-4,-5 0-4,-5 2-4,-4 2-5,-1 1-3,-5 2-3,-2 2-4,-3 2-2,-1 1-2,0 0-1,-1 2-1,-2-1 0,-1 0 1,0-1 2,0-2 2,1-2 2,6-3 5,6-5 4,5-3 5,10-6 4,11-5 5,12-6 3,12-6 5,12-7-1,13-8-7,12-8-6,14-7-6,6-6-5,6-1-6,3-2-3,5-2-5,-3 1-2,-6 5 0,-6 6 1,-9 4 1,-6 4-5,-6 6-10,-7 5-10,-7 4-10,-8 6-7,-7 4-4,-8 5-5,-8 6-4,-7-1 1,-4-1 7,-5-4 8,-5-3 7,-1-2 7,5-2 4,3-2 6,4-2 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1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44587 27294 495,'-37'-8'4,"8"2"7,4 1 7,7 0 8,2 3 7,2 4 6,2 4 7,0 4 5,1 4 2,4 5-6,2 5-5,4 5-5,1 3-5,2 0-7,0 2-5,2 1-7,-1 0-6,0-1-6,-2 1-9,0 1-6,-1-2-8,0-2-7,0-1-7,0-3-7,1-4-8,1-5-6,4-6-8,0-6-8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1"/>
    </inkml:context>
    <inkml:brush xml:id="br0">
      <inkml:brushProperty name="width" value="0.05515" units="cm"/>
      <inkml:brushProperty name="height" value="0.05515" units="cm"/>
    </inkml:brush>
  </inkml:definitions>
  <inkml:trace contextRef="#ctx0" brushRef="#br0">45716 26865 398,'-1'-22'3,"-1"3"5,0 3 5,-1 3 5,-1 3 10,2 6 16,0 4 16,2 6 16,1 5 1,2 5-12,2 7-14,2 5-12,1 10-10,-1 12-5,0 13-6,1 13-6,-1 12-3,-2 8 1,-3 11-1,0 10-1,-4 12-7,-2 15-18,-4 16-17,-2 17-17,0-8-13,0-27-8,0-29-10,2-28-9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6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61687 24197 468,'-15'-8'1,"2"2"0,2 1 0,3 1 1,2 0 7,6 2 14,4 0 13,5 2 13,5-1 5,2-1-7,3 0-6,3-1-6,2-1-5,3 2-3,1 0-3,2 2-4,-1 1-3,-2 2-2,-3 2-2,-3 2-2,-3 1-1,-2 3 1,-4 2 0,-3 2 0,-1 2-1,-2 5-4,-1 3-4,0 5-5,-3 1 0,-4 2-1,-4 1 2,-4 1 0,-3-1-1,-1 0 0,-3-1-2,-2-1-1,-1-2-1,-1-1-2,-1-3 0,-1-1-2,1-4-1,2-3 0,2-5 0,1-3-1,2-4-3,0-4-5,2-4-6,1-4-6,2-4-3,2-5 1,4-5 1,3-5 0,1-4 2,0-3 4,0-3 2,0-2 3,0-2 3,1 1 2,2 2 2,0 0 2,1 2 4,0 5 5,0 3 7,0 5 5,-1 3 7,0 3 5,-2 2 6,0 4 5,-2 4 7,0 6 7,-2 6 8,0 6 8,-1 6-1,0 7-10,0 7-8,0 7-10,0 4-6,-2 6-3,0 2-5,-1 5-3,-1 4-5,0 5-8,0 5-6,1 5-7,-1 4-9,2 8-8,0 5-10,2 6-10,1-3-1,2-10 4,2-11 6,2-11 5,1-11 1,2-10-6,0-12-4,2-9-4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6"/>
    </inkml:context>
    <inkml:brush xml:id="br0">
      <inkml:brushProperty name="width" value="0.0515" units="cm"/>
      <inkml:brushProperty name="height" value="0.0515" units="cm"/>
    </inkml:brush>
  </inkml:definitions>
  <inkml:trace contextRef="#ctx0" brushRef="#br0">63616 24218 427,'-1'-13'2,"-1"0"5,0 2 4,-1 2 6,-1 2 2,2-1 3,0 0 1,2 0 3,1 3 2,2 8 5,2 6 3,2 8 4,1 3 1,-1 3-5,1 0-2,0 4-5,-1 1-3,-2 4-3,-3 3-4,0 3-3,-2 1-2,0 2 0,0 1 0,0 0-1,0 0-1,0-2-4,0-2-2,0-2-3,0-3-3,2-5-1,0-5-2,2-5-3,1-6 1,5-8 0,4-8 1,4-8 0,2-8 1,2-9 0,3-9-1,2-8 0,0-8-1,-1-3-2,2-6-1,-1-5-2,0-2 0,-1 3 1,-1 1-1,-1 3 2,-3 5-5,-3 10-7,-4 10-9,-4 10-8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7"/>
    </inkml:context>
    <inkml:brush xml:id="br0">
      <inkml:brushProperty name="width" value="0.0332" units="cm"/>
      <inkml:brushProperty name="height" value="0.0332" units="cm"/>
    </inkml:brush>
  </inkml:definitions>
  <inkml:trace contextRef="#ctx0" brushRef="#br0">65405 24880 662,'-13'0'4,"6"-1"7,6-1 7,6-1 8,5-2 4,5 2 2,5-1 2,6 0 2,2 0-1,4 2-4,3 0-5,3 2-4,0 0-5,-1 0-6,0 0-6,-1 0-7,-3 1-8,-4 2-9,-3 2-10,-5 2-10,-3 1-7,-4 2-5,-4 3-5,-5 2-4,-2 0 4,-4-2 13,-2 0 12,-3 0 12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7"/>
    </inkml:context>
    <inkml:brush xml:id="br0">
      <inkml:brushProperty name="width" value="0.02993" units="cm"/>
      <inkml:brushProperty name="height" value="0.02993" units="cm"/>
    </inkml:brush>
  </inkml:definitions>
  <inkml:trace contextRef="#ctx0" brushRef="#br0">65330 25930 735,'-15'0'0,"2"0"1,3 0 1,1 0 1,3 0 5,4-2 9,4 0 10,4-1 9,5-2 3,9 3-4,8-2-3,7 0-4,5 0-6,3 2-10,4 0-9,2 2-10,1 1-11,-4 4-10,-2 2-13,-3 3-11,-4 0-3,-3-1 5,-2-2 6,-3-3 5,-4 0 6,-5 0 7,-5 0 8,-4 0 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4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24324 48250 583,'0'23'135,"0"1"-32,0-1-33,0 1-33,-2 0-18,0 1-3,-3 0-2,-2 2-4,0 1-3,-1 1-2,0 1-4,0 1-4,1-1-2,-1 0-4,0-1-4,0-1-4,1-3-2,-1-1-3,0-4-2,0-3-2,2-3-2,1-1-2,2-2-1,2-2-1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8"/>
    </inkml:context>
    <inkml:brush xml:id="br0">
      <inkml:brushProperty name="width" value="0.0542" units="cm"/>
      <inkml:brushProperty name="height" value="0.0542" units="cm"/>
    </inkml:brush>
  </inkml:definitions>
  <inkml:trace contextRef="#ctx0" brushRef="#br0">68082 23962 405,'-7'-19'24,"2"10"12,2 10 11,3 10 12,0 7 1,0 3-11,0 5-11,0 3-10,-2 4-7,-1 3-5,-2 2-2,-1 4-5,-2 0-1,0 1-1,0 0-2,0 0 0,0 0-3,-1-2-5,-2 0-6,0-1-5,0-4-3,1-6 2,0-5 2,2-6 1,4-13-6,8-16-10,8-19-12,7-17-12,6-10 0,1-1 9,3-3 11,1-2 9,1 2 7,-1 5 0,-1 5 2,-1 5 2,-2 4 4,-1 7 8,-4 6 7,0 5 8,-3 5 7,-3 3 3,-3 3 6,-2 3 4,-3 3 2,-1 6-1,0 4 0,-2 5-1,-1 6-1,-2 6-3,-2 5-4,-2 6-2,-2 5-3,-2 3-3,-1 2-3,-3 4-3,-1-1-2,0-1-2,0-2 0,1-2-2,0-2-2,3-1 0,1-3-2,3-2-2,0-3 0,3-3 0,2-5 0,3-3 0,1-4-3,2-2-7,4-4-6,4-3-7,2-2-4,3-4-3,3-2-2,3-3-2,2-5-2,3-4 1,1-5 0,2-5 1,1-3-1,-3-1 0,-2-1-1,-1 0-1,-3-4 2,1-3 5,-2-4 3,-1-4 5,-2-2 4,-3 3 4,-3-1 3,-3 2 4,-2 2 4,0 5 4,-2 5 2,0 6 4,-3 2 3,-1 2 1,-2 3 3,-2 1 1,-1 3 5,2 1 7,1 2 8,0 2 7,0 4 5,0 4 3,-2 6 1,0 4 4,-1 5-4,0 3-8,0 5-9,0 3-8,-1 5-6,-2 5-2,-2 4-4,-2 6-2,-1 3-3,-2 0-2,0 1-2,-1 1-2,-1-1-2,0-2 1,1-3-1,-1-4 0,0-2-4,0-3-7,1-4-7,-1-2-7,2-7-13,2-12-20,4-12-19,2-12-19,3-9-1,2-9 18,2-7 18,2-8 19,1-5 12,2 0 7,0-1 5,1-1 7,1 0 4,0 3 2,-1 1 2,1 2 2,1 3 1,2 4-2,1 3 0,3 5-1,0 4 4,-1 3 9,-1 5 10,0 3 10,-3 4 6,2 3 0,0 2 2,-1 4 1,1 2-1,0 2-4,-1 2-3,1 2-4,-2 2-3,-1 4-1,-2 2-2,-2 3-2,-2 3-2,0 3-1,-2 3-1,0 3-2,-3 3-2,-3 1-2,-2 2-2,-3 3-1,-4 0-3,-2 2-1,-3 1-3,-3 1-1,-3-2-4,0-5-5,0-3-4,-2-3-5,-1-4-3,2-3-2,-2-3 0,1-3-2,0-3-2,2-2-3,3-4-4,1-2-3,2-4 1,1-2 3,0-4 4,2-2 4,1-2 5,3-1 5,1-1 6,2-1 5,1 0 5,2 2 1,0 2 2,2 3 1,1 0 2,2 2-1,2 1-1,2 0 0,2 2 6,1 2 14,3 2 14,2 2 13,0 2 5,1 4-6,0 2-4,0 3-6,0 2-5,3 2-5,1 0-6,3 1-4,-1 0-4,2 1-1,-1-1-3,1 1 0,-1 0-6,1-1-10,0 1-9,-1-1-10,1 0-10,-1-2-10,1-3-12,-1-1-9,-1-3-6,-3-2 1,-3-4 2,-2-2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8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72249 23347 515,'-8'-8'2,"2"2"5,0 1 4,2 0 5,4 2 10,8 1 16,8 0 16,7 2 16,6-1 0,3-1-13,2 0-14,4-1-15,1-1-11,-1 2-10,-3 0-9,1 2-9,-1 0-7,-3 2-7,-2 0-6,-1 2-6,-4 0-6,-5 2-7,-5 0-6,-5 1-6,-2 1-1,-2 2 9,-1-1 7,0 2 7,-2 0 7,-2-2 5,-2-2 4,-2-2 6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08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72892 23650 437,'-9'7'-3,"0"-1"-4,-2 0-5,0-2-5,1 2 7,3 4 18,3 4 20,3 3 19,1 4 9,0 3 0,0 3 1,0 3 0,0 4-2,0 5-5,0 4-4,0 6-5,0 4-5,0 5-7,0 5-6,0 6-6,-1 2-11,0 4-16,-2 2-15,0 4-15,-2 5-7,0 6 1,-1 7 0,-1 8 2,-1-8-3,2-18-5,0-21-5,2-18-5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3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84218 19905 649,'7'-13'0,"-2"6"10,-3 6 12,0 6 10,-2 4 3,0 1-3,0 3-4,0 2-4,0 2-1,0 1-2,0 3 0,0 1-1,-2 3-2,0 3-2,-3 3-2,-2 3-2,-1 2-3,-2 0-2,0 2-3,-1 1-2,-1 0-2,0 3-1,1 2-2,0 2-1,0-1-1,0-2 1,2-4-1,1-2 0,0-4-4,2-7-10,1-5-10,0-7-9,3-7-7,4-12-2,4-10-4,4-11-2,1-3 4,-3 3 9,-1 5 9,-2 3 10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3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84487 19669 499,'1'-22'0,"1"1"0,3 3 0,2 1 0,1 1 2,2-2 4,0 0 5,1-1 4,2 1 2,-1 3-1,2 3-1,1 3-1,1 2 1,0 2 1,-1 2 3,1 2 1,-1 2 0,-1 4-1,-1 2-2,0 3-3,-3 3 0,-1 2-2,-2 1-2,-2 3-1,-2 1 0,0 1-1,-2 1 0,0 1-1,-3 1-1,-4 1-4,-4 1-4,-3 1-3,-5 0-1,-2 1 0,-3-1 2,-3 1 0,0-3 1,0-1 1,1-4 1,2-3 0,0-3-2,2-1-8,3-3-6,1-1-6,2-2-3,-1-2 4,0-3 2,1 0 3,0-4 4,2 0 2,3-3 4,1-2 3,1-1 2,2 0 3,1 1 3,0 0 2,4 1 7,6 4 11,6 4 12,6 4 11,2 2 1,1 2-7,-1 3-7,1 2-7,0 1-5,1 3-2,1 1-1,1 3-2,0 1-3,0 1-5,0 1-3,1 1-4,-1 0-7,1 1-6,-1-1-7,1 0-7,-2 0-7,-3-1-5,-3-1-6,-3-1-6,-2-2-4,-2-3-1,-2-3-3,-2-2-2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4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86645 20530 616,'-13'-7'7,"4"1"16,6 0 14,5 3 16,4-1 3,5 2-10,5 0-10,6 2-8,1 0-6,2 0-1,1 0-2,1 0-1,-1 0-5,0 0-9,0 0-8,-2 0-8,-2 0-4,-2 0 2,-2 0 1,-1 0 3,-3 1-9,-2 2-18,-4 2-17,-3 1-17,-2 1-3,-4 0 15,-2-3 13,-3 1 15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5"/>
    </inkml:context>
    <inkml:brush xml:id="br0">
      <inkml:brushProperty name="width" value="0.03161" units="cm"/>
      <inkml:brushProperty name="height" value="0.03161" units="cm"/>
    </inkml:brush>
  </inkml:definitions>
  <inkml:trace contextRef="#ctx0" brushRef="#br0">86233 21150 696,'-22'7'1,"1"-1"2,2 0 3,3-2 3,3-1 5,6 1 12,6 0 10,6 0 11,6-1 1,5 0-8,7-2-8,5 0-8,5-1-10,3 0-10,2 0-12,3 0-9,2 0-9,-1 0-6,-2 0-5,0 0-7,-2 0-2,-3 0 1,0 0 1,-3 0 0,-3-2 5,-7 0 9,-5-3 8,-6-2 9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5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88423 19976 546,'22'-30'-1,"-5"5"-1,-3 3-1,-4 5-2,-3 0 4,-2-2 10,-3-1 10,0-2 10,-3-2 3,-1 2-2,0 1-3,-1 1-2,-3 1-3,-2 1-1,-3 1-3,-3 1-1,-2 2-2,0 2 0,1 4-2,-1 3 0,1 1 0,-1 2 0,1 0 0,-1 2 0,0 1 1,1 2-1,-1 2-1,0 2-1,2 2 0,1 5-1,2 4 0,2 3-1,2 2-1,2-1-2,2-1-3,2-1-1,2 0-3,2 1 1,2 1 0,2 2-1,1-1-1,2 2 0,0 1-1,1 1-1,0-1-1,0 0 1,-2-1 0,0-1 1,-3-1-1,-1-1 0,-2-1 0,-2-1 0,-1 0-1,0-1 0,0 1-1,0 0-1,-2-2-1,-3 1 1,-6-2-1,-2-1 0,-3-2 0,-2-1 1,0-2 0,-1-2 1,-1-2 0,-1-2 0,-1-3 1,0 0 1,0-4 1,3 0 0,3-3 3,2-2 0,3-3 1,3-3-1,1-5 0,2-4-1,5-2-1,8-3 0,8-1-1,7-2-1,6-2-1,5 1-5,2 0-3,5-1-4,1 3-4,-1 4-7,-3 4-6,-2 4-6,-4 2 0,-6 4 6,-5 3 6,-7 2 6,-3 3 3,0 0 0,-2 2 0,0 1 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5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89500 20900 604,'1'14'83,"2"-1"-14,2-3-13,2-1-13,0-1-9,0 2-5,1 0-4,0 2-5,0-1-4,-1 0-4,1 1-6,0 0-4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6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90396 19707 612,'22'-31'3,"-2"3"7,-1 1 6,-3 3 7,-2 3 5,-1 7 5,-2 5 3,-2 6 5,-2 4-1,-1 4-6,0 2-6,-2 4-6,-1 2-5,-2 5-1,-2 3-3,-2 5-1,-2 0-4,-1 0-3,-3 0-3,-2-2-3,0-2-4,0-1-4,2-3-5,1-1-4,3-3-2,6-3 0,6-3 1,6-3 0,2-2 3,-1 0 5,-1-2 6,-1 0 4,-1-1 4,0 2-1,-2 0 1,0 2-1,-3 1 1,-3 3-1,-2 4 0,-4 2-1,-2 2 0,-3 1-1,-4 1 0,-2 2 0,-3-1 1,-1 1-1,-3-1 1,-1 1 0,0-2-2,0-1-4,1-2-5,1-2-3,1-3-7,2 1-5,3-2-7,1 0-7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5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25563 48516 543,'6'-6'7,"-1"4"14,-2 4 14,-2 4 14,-2 3 2,-2 3-8,-2 3-9,-1 3-9,-2 2-5,0 0-4,0-1-2,0 1-4,1 0-2,1 2-1,0 3-1,2 1-2,0 1-2,2-3-1,0-1-1,2-3-2,0-1-1,0-3-1,0-1 0,0-2-1,3-2-2,6-3-4,5-1-3,7-2-3,2-4-1,1-8 4,-1-6 3,1-7 3,-2-4 2,-3-1 2,-3-1 1,-3-1 2,-2-2 0,0-2 2,-2-4 0,0-3 2,-3 2 1,-3 8 0,-2 6 2,-4 7 2,-1 3-1,-2 2 0,0 1 0,-1 1 0,-2 1-1,-2 2-2,-2 2-1,-1 2-3,-1 1-2,0 0-2,2 0-2,1 0-2,1 1-6,0 2-7,2 2-9,1 2-8,3-1-2,8-1 1,6-2 3,7-2 2,4-1 3,1 0 6,1 0 4,2 0 6,-1 0 3,2 0 3,1 0 3,1 0 2,-1 0 4,-5 0 3,-3 0 3,-4 0 3,-4 1 3,-1 0 2,-2 2 3,-2 0 1,-2 2 7,0 4 11,-2 2 13,0 3 11,-1 3 1,0 3-8,0 3-10,0 3-8,0 0-7,0-5-6,0-3-4,0-5-6,-1 1-3,0 2 0,-2 3-1,0 3 0,0 0-2,0-3-4,1-3-4,2-3-4,0-1-2,2 0 0,1-1 1,0 1-1,4-2-2,5-2-6,7-4-4,6-2-5,1-5-1,0-4 5,-1-6 4,-1-3 4,-2-5 3,-3 0 2,-3-1 1,-2 0 2,-3-2 3,-1 1 4,0-1 4,-2 1 5,-1 0 2,-2 1 3,-3 1 2,0 1 2,-4 1 0,0 0-3,-3 2-1,-2 1-3,-2 2-6,-2 1-10,-2 2-10,-1 2-9,-4 2-10,-5 2-6,-5 3-8,-5 1-7,0 1-2,6 2 4,3 0 4,6 1 4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6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91876 19599 528,'-8'-8'0,"0"2"0,0 0 0,0 2 0,1 4 11,-1 10 21,1 8 21,-1 9 22,1 5 3,2 0-12,2 1-15,2 2-12,1 0-12,0 1-6,0-1-8,0 0-7,0 0-8,-2 1-7,0-1-8,-1-1-6,-1 0-10,0-1-10,0-3-12,0-1-11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6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92584 19291 485,'0'-15'0,"0"2"0,0 2 0,0 3 0,0 0 6,2 2 10,1 1 12,0 0 10,1 3 6,2 4 1,0 4-1,2 4 1,-3 4-2,-3 5-5,-4 5-4,-3 5-5,-6 1-5,-2 2-4,-5-1-4,-3 1-6,-2-2-1,3 0-2,1-1 0,2-1 0,3-2-3,1-4-3,2-2-5,2-3-3,3-2-3,2-1 0,4 0-1,3-2-1,3-2-1,5-2-2,5-4 0,5-2-3,5-2-1,3 0-1,5 0-3,3 0-2,0-1-1,1-1-1,-1 0-1,-1-1-2,-4-1 2,-4 0 2,-4 0 4,-6 0 2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6"/>
    </inkml:context>
    <inkml:brush xml:id="br0">
      <inkml:brushProperty name="width" value="0.044" units="cm"/>
      <inkml:brushProperty name="height" value="0.044" units="cm"/>
    </inkml:brush>
  </inkml:definitions>
  <inkml:trace contextRef="#ctx0" brushRef="#br0">93018 19652 499,'-9'-16'3,"0"1"3,-2-1 5,0 0 5,0 2 5,4 1 7,0 2 7,2 2 6,1 6 4,0 8-2,0 9-1,0 10-1,0 4-4,1 4-6,-2 3-6,2 3-7,-2 0-4,0-2-1,-2-2 0,0-1-2,-1 1-5,-2 7-8,0 7-10,-1 8-9,1-3-5,1-10-2,2-12-2,3-9-1,-1-6-3,2 1-5,-1 1-5,0 1-5,0 0-1,2-3 3,0-1 2,2-2 4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7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95849 18977 538,'-8'-6'7,"2"2"15,1 4 15,0 3 16,1 1 2,0 1-7,0 1-8,1 2-7,-2 3-6,2 5-1,-1 7-4,0 5-1,-1 5-3,0 3-2,-1 2-3,-2 3-3,0 3-2,-1 0-4,-1 2-2,-1 0-5,0 1-5,1-2-7,0 0-8,2-2-8,0-3-5,2-4-5,1-5-4,1-5-5,1-5-1,3-5 1,4-5 1,2-4 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8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96232 19952 605,'5'-9'5,"0"-2"9,-2-2 9,-2-1 9,-3 1 4,-6 6-3,-3 6-2,-6 6-4,-4 4-3,-1 3-4,-3 4-3,-1 2-5,-1 0-2,3-1-1,2-2-1,2-3 0,1 0-1,4 0 1,3-1 0,3 0 0,2 1 0,2 0 0,2-1 0,2 1 0,3 1-1,6 0-1,4 1-1,5 1-1,4-1-4,1-1-4,2-2-6,2-2-4,1-2-6,-1-2-4,-1-3-5,-1 0-5,-1-2-3,-1 0 0,-2 0-2,1 0 0,-3-1 0,-3-1 1,-3 0 1,-2-1 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8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96863 18928 474,'8'-15'3,"1"1"3,2 1 6,0 1 3,1 1 4,0 4 1,-1 2 0,1 4 2,0 2 0,0 4-1,-1 2-1,1 4-1,-1 2-2,-2 3-2,-3 3-4,-1 3-3,-2 2-1,-4 3 1,-2 1-1,-3 3 1,-3-1-3,-2-2-8,-2-1-8,-1-3-7,-3-1-5,0-3-1,-1-1-2,-1-2-1,0-3-1,3-3 2,1-3 1,2-2 1,2-3 1,1-2 2,0-2 2,2-2 2,1-3 2,2-4 2,3-4 1,1-3 3,2-3 1,0 1 2,2-1 0,-1 1 2,2-1 0,0 2 2,0 1 0,0 1 1,0 1 4,0 2 8,-1 3 9,2 1 8,-3 5 11,-1 8 14,-2 8 13,-1 7 15,-3 6-1,0 3-15,-2 3-14,0 3-15,-1 3-10,1 4-5,-1 4-6,1 4-5,-2 4-2,-2 4-1,-2 3 2,-1 5-1,-3 2-7,0 4-17,-1 3-16,-1 3-17,0-1-6,3-3 4,1-5 2,2-3 3,2-8 3,2-12 4,3-12 3,1-11 3,1-8 3,2-1 1,0-2 1,2-2 1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19"/>
    </inkml:context>
    <inkml:brush xml:id="br0">
      <inkml:brushProperty name="width" value="0.04692" units="cm"/>
      <inkml:brushProperty name="height" value="0.04692" units="cm"/>
    </inkml:brush>
  </inkml:definitions>
  <inkml:trace contextRef="#ctx0" brushRef="#br0">98199 19900 468,'6'-36'4,"-2"6"6,-4 5 7,-2 7 7,-3 3 3,-2 2-1,-2 2-1,-1 3 0,-2 0-3,0 2-1,0 1-3,1 0-2,-3 3-2,-2 4 0,-3 4 1,-2 4-1,-2 3 1,1 3 0,1 3-1,1 3 1,0 2 0,1-1-1,-1 1 0,1-1 0,0-1-2,4-1-1,3-2-1,3-2-3,4-4-3,8 0-7,6-3-8,7-1-6,5-4-7,3-6-5,3-6-7,3-5-6,1-4-1,1-1 4,-1-1 3,-1-1 5,0 1 4,-5 1 3,-4 2 3,-3 3 5,-5 2 9,-6 4 18,-6 4 16,-6 4 17,-2 4 9,0 4-1,2 3 0,1 5-1,0 2-2,3 1-7,2 1-6,3 0-6,0 2-8,3-1-9,2 1-10,2-1-8,1 0-9,1-1-8,1-1-9,2-1-7,-2-1-5,-1-1-2,-2-1-1,-2 0-2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3"/>
    </inkml:context>
    <inkml:brush xml:id="br0">
      <inkml:brushProperty name="width" value="0.04591" units="cm"/>
      <inkml:brushProperty name="height" value="0.04591" units="cm"/>
    </inkml:brush>
  </inkml:definitions>
  <inkml:trace contextRef="#ctx0" brushRef="#br0">100269 18938 479,'0'-16'0,"0"2"1,0 1 1,0 1 1,0 0 3,0 0 7,0 0 6,0 1 6,-2 0 1,0 2-3,-3 2-6,-2 2-3,-1 2-3,0 2-3,1 2-1,-1 2-3,-1 3 0,-2 4 0,-2 3 0,0 5 0,-3 2 1,0 1 1,0 1 2,1 2 2,0-2 0,2-1 0,2 0 0,3 0-1,1-2 0,2 1 0,2-1-1,2 1 0,2-2-2,4-3-6,2-2-6,4-4-5,2-4-3,3-4 0,3-6-1,3-4 1,2-5 0,0-3 1,2-5 1,1-3 0,0-4 1,-1-3-3,-1-2-1,-1-3-2,-1-3 0,-3-1 2,-1-1 2,-2 0 2,-3-1 1,-2 2 0,-1 0 0,-2 2-1,-2 2 3,-1 6 6,0 4 5,-2 5 5,-1 4 8,0 2 8,-1 4 9,-2 3 9,0 3 2,-2 6-6,-1 4-4,0 6-6,-2 4-3,-3 7-1,-4 5 1,-2 7-2,0 3 0,1 2-4,3 1-2,1 4-3,1-1-2,2-2-2,1-2-2,0-2-2,2-1 0,1-3 0,0-2 1,2-1 1,1-5-5,3 0-10,4-4-12,2-3-11,3-4-8,1-2-6,3-6-6,1-3-5,1-2-1,-1-2 3,-1 0 3,0-1 2,-3-2 6,-1 2 6,-2-1 7,-2 0 7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101981 19436 536,'0'-15'2,"0"2"4,0 3 4,0 1 5,1 4 8,2 6 16,2 6 14,2 6 16,-2 3 1,-3 3-13,-4 1-13,-3 2-12,-5 2-11,-2 1-8,-3 1-10,-3 1-8,0-3-7,2-4-4,4-5-6,3-4-4,3-6-2,6-2-1,4-6 0,6-2-1,4-6 0,5-8 0,5-6 0,5-5 0,2-4 1,-2 3 3,0 3 3,-1 4 3,-2 2 5,-4 5 5,-2 3 6,-2 4 6,-5 5 10,-3 6 14,-4 6 15,-4 6 15,-4 3 3,-2 1-6,-3 0-8,-3 2-7,-2 0-7,0-1-5,0 0-5,0-2-6,2-1-4,4-1-4,1-1-2,4-1-2,3-3-9,5-6-10,5-6-13,5-6-11,3-4-5,-1-3 1,1-3 2,0-3 2,-1-1 2,1 1 6,-1 1 4,1 2 5,-3 1 7,-3 2 11,-4 4 11,-4 3 10,-3 4 11,-1 8 8,0 6 10,-1 8 8,-1 3 1,0 1-10,0 0-8,0 2-10,0-1-8,0-1-5,0-3-7,0-1-5,0-2-5,0-1-5,0-1-3,0-1-4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4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103690 17681 610,'42'-13'68,"-8"3"-13,-10 4-14,-8 4-13,-5 2-6,-1 0 0,0 0-1,-2 0 1,0 0 0,0 2-1,0 0-1,0 2 0,-2 1-4,-3 1-7,-2 3-6,-4 2-7,-2 2-2,-5 1 3,-4 3 3,-4 2 4,-2 0-4,-1-1-7,-1-1-9,0-1-7,0-2-3,1-2 3,3-4 4,1-3 4,6-2 4,10 0 7,10-1 7,10-2 6,3 1 3,-3 2-1,-3 2-2,-3 1-1,-1 2-2,-1 0 0,0-1 0,1 1-2,-1 0 2,-2 2 3,-3 0 4,-1 1 3,-4 2-6,-7 3-16,-8 4-15,-6 2-16,-2-1-4,2-3 7,2-5 7,1-3 7,2-2-3,0 0-9,2 0-11,1 0-10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7"/>
    </inkml:context>
    <inkml:brush xml:id="br0">
      <inkml:brushProperty name="width" value="0.0538" units="cm"/>
      <inkml:brushProperty name="height" value="0.0538" units="cm"/>
    </inkml:brush>
  </inkml:definitions>
  <inkml:trace contextRef="#ctx0" brushRef="#br0">17000 2895 408,'8'-13'68,"0"4"7,-1 6 5,1 5 7,3 4-5,6 7-18,5 5-17,7 7-18,3 6-9,2 6-4,2 8-3,2 6-3,3 5-10,2 1-16,4 3-17,2 2-16,-3-5-13,-10-9-10,-9-10-9,-10-9-9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7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41900 45956 454,'-22'-15'0,"4"4"0,5 3 0,3 3 0,4 1 10,6 0 21,4 0 20,6 0 22,4 1 3,5 0-14,5 2-14,5 0-13,4 0-8,4-2-3,5-2-4,3-1-3,4-2-3,3 2-2,5 1-2,4 0-3,3 1-1,1 1 0,3-1 0,1 0-1,2 0-1,1 0-3,1 0-2,1 0-2,1 1-3,-1 0 0,0 2-1,1 1 0,-1 0-2,1 1 1,-1 2-1,1 0 0,-2 2 0,0 0 1,-1 1 0,0 2 1,-2-1 0,1-1-1,-1-1-2,1 0 0,-2-2 0,0 0 2,-1-2 2,0 0 2,-2-1 0,-1 0 0,-1 0-1,-1 0 0,-1-1-1,-1-2 1,0-2 1,-2-2 0,-2-1 0,-4 1-1,-4-1-1,-4 0-1,-3 1 0,-2 0-2,-2 2-1,-2 1-2,-2 0-1,-5 2-3,-3 0-3,-5 2-3,-5 0-6,-8 0-8,-8 0-7,-8 0-10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6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91875 23397 565,'9'-14'4,"1"2"7,3 4 7,2 3 7,-1 1 5,-1 2-2,-2 0 1,-2 2-1,-3 1-1,-1 4 1,-2 2-1,-2 4-1,-3 2-1,-3 5-3,-5 3-3,-4 5-3,-4 1-3,-5 4 0,-5 1-3,-5 3 0,-2-1-4,2-2-3,0-2-5,1-2-5,3-3-2,3-3-3,4-4-2,5-5-3,6-5-2,10-10-3,10-8-3,10-9-3,5-5 1,4 1 5,3-1 4,3 2 4,0 0 4,-3 5 5,-3 3 3,-3 4 5,-4 3 1,-3 4 3,-5 3 1,-3 2 1,-3 4 1,-4 2 0,-3 3 1,-2 3 0,-3 2 1,-4 2 2,-2-1 3,-3 2 1,-1-1 0,1-3-3,0-2-3,2-4-2,6-4-6,10-6-6,11-6-8,11-6-6,6-2-5,-1 1-1,0 1 0,1 0-1,-2 3 2,-3 2 4,-5 1 4,0 2 5,-5 2 4,-3 4 3,-4 2 2,-4 4 3,-3 1 2,-1-1 0,0 0 2,-1 1 1,1-3-4,7-6-9,6-6-9,6-5-8,2-3-4,-2-1 1,0 0 0,0 1 2,-3 0 1,-1 4 1,-2 3 3,-2 3 2,-4 2 10,-5 6 21,-4 2 19,-6 5 20,-1 2 6,-1 0-7,0-1-8,0 1-7,1 0-6,2 2-6,2-1-5,2 2-6,3-1-5,4-2-3,4-4-4,4-3-2,1 0-4,-1 0-1,-1 1-1,0 2-2,-2-1-1,1-2-3,0-3-1,0 0-3,-1-5-1,-1-2-2,-1-5-2,0-4-2,-4-2 0,-6-1 5,-6-2 3,-6 2 4,-2-1 2,3 4 2,1 4 1,2 5 1,0 1 3,-2 2 1,-1 0 2,-3 2 2,3-2-4,6 0-14,8-3-11,6-2-13,5-1-5,3 0 3,4 1 2,2-1 3,0 0 3,-3 2 5,-3 1 3,-3 0 4,-2 1 4,-2 0 3,-2 0 4,-2 0 3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95225 23725 333,'50'20'167,"14"14"-1,16 14 1,17 16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6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95471 23137 468,'8'-16'3,"1"0"5,1 1 6,1-1 5,-1 5 9,-2 10 12,-4 10 13,-2 10 13,-3 5 0,-2 2-12,-2 3-12,-2 1-12,-1 1-7,-2 2-4,0 1-2,0 0-2,-1 2-4,0 1-1,2 0-4,1 2-1,0-2-3,2-4-2,0-4-1,2-3-3,1-4-1,2-3 0,2-3 0,2-3 0,2-3-2,4-2-2,2-4-2,3-2-3,3-5-6,1-2-11,2-5-9,3-4-12,0-1-2,1-1 5,-1 0 3,0 1 5,-1-1 3,-3 2 1,-3 1 1,-2 1 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7"/>
    </inkml:context>
    <inkml:brush xml:id="br0">
      <inkml:brushProperty name="width" value="0.0333" units="cm"/>
      <inkml:brushProperty name="height" value="0.0333" units="cm"/>
    </inkml:brush>
  </inkml:definitions>
  <inkml:trace contextRef="#ctx0" brushRef="#br0">96300 23096 660,'1'-15'45,"4"5"-4,2 2-3,4 3-4,2 1-4,3 2-3,3 0-4,2 2-3,3 0-2,-1 0 0,1 0-1,-1 0 1,0 1-8,-1 2-11,-2 2-13,1 2-12,-3 0-10,-1-2-5,-2 0-5,-2 0-6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7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97748 22205 541,'0'-13'55,"2"6"4,0 6 5,1 6 4,0 5-4,-1 4-12,0 3-11,-1 5-13,-1 2-10,0 3-9,0 0-8,0 4-10,-1 1-11,-1 4-13,0 3-14,-1 3-12,0-2-3,-1-7 10,0-5 8,0-5 9,0-5 5,1-1-2,-1-2 0,0-2-2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7"/>
    </inkml:context>
    <inkml:brush xml:id="br0">
      <inkml:brushProperty name="width" value="0.03284" units="cm"/>
      <inkml:brushProperty name="height" value="0.03284" units="cm"/>
    </inkml:brush>
  </inkml:definitions>
  <inkml:trace contextRef="#ctx0" brushRef="#br0">98050 24150 669,'20'15'118,"-2"-1"-26,-4-1-26,-5 0-27,-2-2-23,-2 2-21,-3 1-21,0 2-20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7"/>
    </inkml:context>
    <inkml:brush xml:id="br0">
      <inkml:brushProperty name="width" value="0.04601" units="cm"/>
      <inkml:brushProperty name="height" value="0.04601" units="cm"/>
    </inkml:brush>
  </inkml:definitions>
  <inkml:trace contextRef="#ctx0" brushRef="#br0">99371 22527 478,'0'-10'12,"0"10"25,0 12 25,0 10 24,0 6 4,0 1-17,0 0-18,0 2-18,-2 2-11,0 3-8,-3 3-7,-2 2-7,-2 4-3,-2 2 1,-1 3 1,-2 3 2,-2 1-7,0-1-12,1 0-12,-1-1-12,3-5-8,1-5-2,4-5-2,3-7-2,1-5-1,2-5 1,0-5 0,2-4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8"/>
    </inkml:context>
    <inkml:brush xml:id="br0">
      <inkml:brushProperty name="width" value="0.03582" units="cm"/>
      <inkml:brushProperty name="height" value="0.03582" units="cm"/>
    </inkml:brush>
  </inkml:definitions>
  <inkml:trace contextRef="#ctx0" brushRef="#br0">100077 23375 614,'7'-8'4,"-2"0"9,-2 1 8,-2-1 9,-2 0 3,-2 2-1,-2 1-3,-2 0-2,-2 3-2,-2 4-2,-1 4-2,-3 4-3,0 1-2,2 1-4,-1 0-2,2 0-4,1-2-1,1 2 2,0 0 1,2 0 2,2 0 0,6 3-2,4 2 0,6 2-1,2-1-5,3-2-5,2-2-7,2-1-6,0-3-6,4-2-6,1-4-4,3-2-7,-1-3-1,-2-1-2,-2 0 1,-1-1 0,-3-1 1,-3 0 4,-3 0 3,-2 0 4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8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100850 22427 659,'1'-16'1,"4"3"2,2 0 2,4 1 2,1 2 6,3 3 12,1 2 12,3 4 10,1 1 2,-1 0-8,1 0-9,-1 0-9,0 0-5,1 2-2,-1 0-4,1 2-2,-2 0-8,-3 0-16,-3 0-13,-2-1-16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28"/>
    </inkml:context>
    <inkml:brush xml:id="br0">
      <inkml:brushProperty name="width" value="0.04048" units="cm"/>
      <inkml:brushProperty name="height" value="0.04048" units="cm"/>
    </inkml:brush>
  </inkml:definitions>
  <inkml:trace contextRef="#ctx0" brushRef="#br0">101910 21550 543,'-8'40'169,"2"0"-40,0 2-42,3 0-41,-2 3-27,0 6-13,-1 4-11,-2 5-14,1-3-3,1-13 3,1-11 5,1-11 3,0-6-8,0-1-23,0 1-21,0 0-22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46345 46759 587,'-1'-30'11,"0"19"20,-2 19 21,0 17 21,-2 11 2,0 3-14,-1 1-17,-1 2-14,-3 1-11,-2 2-8,-3 0-5,-3 2-8,0-1-3,1-2 0,3-2 1,1-2-1,2-3-5,3-4-12,1-4-12,2-3-12,2-5-5,2-3 1,2-4 2,2-4 1,1-4 4,2-3 4,0-2 5,1-4 4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38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61344 30394 425,'-47'-8'50,"16"0"-2,15 0-3,16 1-4,8-1-3,2 2-4,0 1-5,1 0-5,3 0-2,5 0 0,5-1-1,5-1 0,2 0-1,2 2-4,1 2-3,1 2-3,-2 1-2,-2 2-1,-4 0-1,-1 2 0,-5 1-1,-3 3 2,-5 4 0,-3 2 1,-3 3 0,0 1-3,-2 3-2,0 1-2,-3 3-1,-4 3 1,-4 3 2,-4 3 1,-3 1 1,-3 0-2,-4 0-1,-1 1-1,-4-2-2,1 0-3,-2-1-3,0-1-4,0-3-3,2-5-3,4-5-4,3-5-2,2-3-3,1-3-3,1-1-2,0-2-2,1-4 0,2-6 1,-2-5 2,0-7 2,1-4 1,3-1 3,1-3 2,2-1 2,1-2 2,2-1 1,0-1 2,2 0 2,0 0 3,0 5 6,0 3 5,0 5 6,0 2 5,0 2 5,0 2 5,0 3 5,1 1 4,2 4 5,2 2 4,2 4 3,0 3 1,-1 7-5,0 6-3,-2 5-5,-1 5-2,0 1-2,-1 2-2,-2 3-1,0 3-4,-2 8-5,-1 6-6,0 8-4,-1 6-5,-2 9-1,0 7-3,-1 7-3,-1 5-1,2 0 1,1 0 1,0 0 0,2-3-10,0-6-18,2-6-20,0-5-20,1-10-6,0-11 6,0-12 6,0-11 6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38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63600 31362 549,'49'-22'143,"-12"7"-34,-11 4-35,-13 5-33,-3 2-19,7 2-2,5 0-2,7 2-2,2 0-9,1 0-15,-1 0-15,0 0-16,-2 0-6,-2 0 6,-3 0 5,-3 0 4,-4 1 5,-4 2 2,-6 2 4,-4 2 2,-3 1-3,0-1-8,0 0-9,0 1-9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38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63348 32400 570,'-22'0'3,"1"0"5,2 0 7,3 0 6,5 0 9,8 0 12,9 0 12,10 0 13,7 0-3,6 0-16,8 0-17,7 0-17,1 0-7,1 0 0,-1 0 2,-2 0 0,-1 0-8,-1 0-21,-3 0-19,-3 0-19,-2 0-8,-7 0 5,-5 0 4,-7 0 4,-3 0 7,0 2 6,-2 0 7,0 1 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0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68744 29397 451,'0'-13'20,"2"6"9,0 6 9,2 6 9,-1 4 0,1 2-6,0 2-8,0 1-7,-1 2-5,0 2-1,-2 0-3,0 1-2,-1 0-2,0 4 0,0 1-2,0 3-1,-1 4-1,-2 6-4,-2 8-2,-2 6-4,0-1-1,1-12 0,0-11 1,2-9 0,0-5 0,0 3 0,0 3 1,0 3 0,2-4-6,4-12-11,4-12-11,4-12-12,4-9-2,5-9 6,5-7 8,5-7 5,1-3 6,2 1 2,-1 2 2,1 2 3,-2 3 2,-2 5 3,-1 7 1,-3 3 3,-2 4 2,-3 5 3,-4 3 3,-1 5 3,-3 2 1,-1 4-1,0 2-1,-2 4-1,0 2 2,0 2 6,0 2 5,-1 2 6,1 3 3,-2 5-2,-1 5-1,0 5-1,-2 2-2,0 1-2,-2-2-3,0 2-1,-1-1-2,0 1-2,0-1-2,0 1-2,0-1-1,0 0 0,0 1-1,0-1 0,0 0-2,0-1 0,0-2-2,0 0-2,0-2-1,2-3-4,0-3-3,2-2-2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4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67936 31805 476,'-22'-2'-2,"1"0"2,3-3 4,1-2 3,2 0 3,0 2 1,2 2 3,1 2 0,4 1 9,6-2 15,7 0 15,8-1 14,6-1 1,9 3-11,7-1-13,8 2-12,6 0-8,4 0-5,3 0-3,5 0-5,2-1-4,1-1-2,1 0-3,2-1-4,-3-1-2,-1 0 0,-4 0-2,-2 0 0,-7 1-4,-4 0-5,-5 2-6,-7 0-5,-4 1-5,-3 0-4,-3 0-4,-3 0-3,-3 0 0,-3-2 2,-3 0 3,-2-1 4,-5 0 0,-2 3-1,-6 4 0,-2 2-2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4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69461 32251 504,'-15'-14'6,"4"3"10,3 3 12,3 3 10,3 5 6,5 9 0,6 9 1,4 9 1,1 4-4,-4 1-6,-5-1-7,-3 0-6,-2 1-5,0 1-3,0 1-2,0 1-2,0-1-3,0-2 0,0-2 0,0-2-1,1-2-1,0-3-3,2-3-2,0-3-1,1-2-3,0-1 0,0 0 0,0-2-1,2-3 1,4-4 3,3-6 2,5-4 2,3-7 2,5-7-3,2-9-2,6-7-1,3-7-3,2-4-5,4-5-5,3-5-4,-1-2-2,0 0 2,-3 2 3,-2 1 1,-3 3-7,-1 7-17,-1 4-18,-3 7-17,-4 5-3,-5 5 12,-6 5 11,-6 5 13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5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72884 30603 421,'7'-13'11,"-2"7"19,-2 5 21,-2 6 21,-1 4 4,0 3-12,0 3-12,0 4-11,-1 1-9,-2 2-2,-2 3-4,-2 1-4,-1 3-2,1 1-4,-1 2-3,0 3-3,-1 1-3,0-1-3,-1 3-2,-1 1-4,-1 0-2,0 2 0,0 1-1,1 0-1,-1-1-2,2-6-6,1-4-4,0-5-5,3-9-8,2-14-11,4-14-11,3-13-12,3-11 0,5-7 9,5-6 10,5-8 10,2-2 7,-1 3 7,-1 1 5,0 3 6,-2 2 5,1 2 3,-2 3 3,2 4 4,0 2 2,-1 3 2,1 4 0,0 2 2,-2 3 2,1 5 5,-2 3 4,-1 5 5,0 2 2,0 2-1,-1 2 0,1 2-1,0 3-1,-1 4-2,1 4-1,0 4-2,-2 2-2,-3 3-3,-3 2-2,-2 2-2,-3 1-2,0 1-2,-2 0-1,0 3-1,-4-1-2,-4 3-3,-6 0-2,-3 0-2,-6 2-2,-2-1 0,-3 1-2,-2-1 0,-3-1-2,3-5-4,0-4-4,1-4-3,1-2-1,3-2-1,1-2 1,3-2 0,2-3 1,-1-2 4,2-4 4,1-2 2,2-2 4,2 0 1,4 0 3,3 1 1,2-1 2,0 0 3,1 1 1,2-1 2,0 0 2,0 1 2,0-1 1,0 0 3,2 1 4,4 2 6,4 2 6,3 2 7,3 3 1,2 4-4,0 4-4,1 4-4,0 2-3,2 0-4,1 2-2,1 1-3,1 2-3,-1 1-3,1 2-3,-1 3-2,2 0-4,3 1-5,3-1-5,3 1-4,1-2-5,-1-1-2,-3-3-3,1-1-3,-2-3-4,-5-1-5,-3-2-6,-4-3-5,-4-2-2,-1-2-1,-2-4 1,-2-2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5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75070 29906 541,'-11'-16'11,"8"2"21,9 1 22,10 1 21,7 1 4,6 0-14,8 3-14,7 0-13,3 0-12,2 0-9,0 0-7,1 0-10,-2 1-4,-4 1-2,-5 0-3,-6 2-1,-4 0-6,-5 2-8,-5 0-7,-4 2-9,-5 2-2,-1 4 2,-2 4 2,-2 3 2,-2 2 5,-2-2 5,-2-3 7,-2-1 6,-2-2-1,0-1-6,-1-1-7,-2 0-6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6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76023 30600 414,'-14'1'72,"4"4"-5,4 2-6,4 3-5,2 5-5,0 4-6,0 5-6,0 5-6,0 4-3,0 6-3,0 5-3,0 4-2,0 6-4,-2 7-3,0 7-3,-1 8-4,-3 6-3,-2 10-4,-3 8-5,-3 8-3,0 2-5,1-8-7,2-8-8,2-8-6,3-11-5,1-13-1,2-14-1,2-14-3,0-6-3,0 1-6,-2 1-7,0 1-5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8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82231 31300 491,'-2'-16'5,"0"2"8,-3 1 10,-2 1 8,0 2 8,2 6 5,2 4 7,2 6 6,1 5-2,0 7-8,0 7-9,0 7-9,0 6-7,0 4-3,0 6-4,0 4-3,-1 8-5,-2 9-6,-2 11-4,-1 9-5,-4 4-6,-2 0-5,-2-2-5,-4-1-7,-2 0-4,0 0-5,1 0-6,-1 0-4,1-4 0,4-9 5,0-9 5,2-9 5,2-10 5,2-12 5,3-11 6,1-13 4,1-5 3,2 0-1,0 0 0,2 0-2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8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47699 47335 514,'-22'-13'72,"3"6"-13,3 6-11,3 6-12,1 5-8,2 4-3,1 3-2,1 5-4,0 0-3,2 0-2,0-1-3,2-1-3,1-1-2,2-3-1,2-1-3,2-2-1,2-3-1,2-1-2,1-2-1,3-2-1,3-2-2,1-2-4,5-2-3,2-2-3,2-4-2,2-4 1,3-5-1,1-5 1,-1-2 1,-3 0 1,-5-1 1,-3 1 1,-4-1 1,-4 1 2,-5 0 1,-2-1 1,-6 3 2,-4 3 1,-6 4 3,-4 5 2,-3 2 1,-1 2 2,-1 2 2,-1 2 0,1 1 2,3 2-2,3 0 0,3 2-1,2 0-2,2 2-1,2 0-2,3 1-2,3 0-3,7 0-4,7-2-5,8 0-4,3-2-1,2-3 2,3 0 3,1-3 2,0-1 2,-1 2 4,-3 0 3,-1 2 3,-2 0 2,1 0 3,-1 0 1,1 0 2,-3 0 3,-3 0 3,-5 0 3,-3 0 3,-2 3 5,-2 5 7,-1 7 5,0 6 7,-3 2 0,-2 1-7,-4-1-5,-2 0-7,-2 1-3,2-1-2,1 1-1,0-1-2,2-1-2,1-3-4,0-3-3,2-3-4,3-3-3,9-2-5,8-4-3,7-2-5,6-6-2,3-6-2,2-7-2,4-7 0,-3-4-1,-6-1 4,-7 0 4,-7-2 2,-5 0 3,-2 1 1,-4 2 2,-3 0 2,-3 2 1,-6 5-2,-4 3-1,-5 5-1,-5 4-5,-3 6-5,-5 6-8,-3 6-6,0 2-7,3-1-5,5-1-6,3 0-7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8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82741 30635 526,'-14'-44'4,"5"6"6,3 5 6,4 7 8,3 4 2,3 3 0,4 3-1,2 3-1,4 2 0,4 4-1,3 2 0,5 4 0,2 2-1,-1 2-2,3 2-2,1 2-2,-1 2-2,-3 3 0,-3 3-2,-3 4-1,-3 1 0,-3 1-1,-2 1 0,-4 1 0,-2 1 0,-2 3-1,-3 1 0,0 1 0,-5 3-1,-2 1-2,-5 1-2,-4 1-1,-4 0-4,-3 0-2,-5 0-3,-3 1-3,-4 1-2,-4 4-2,-5 4-1,-2 4-3,0-1-5,4-3-8,5-4-8,6-3-8,3-6-5,6-6-2,5-5-3,5-6-1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8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84883 31981 565,'-6'-7'9,"4"1"19,4 0 19,4 2 18,4 0 4,5 2-14,5 0-13,5 2-13,5 0-8,2 0-5,5 0-5,5 0-3,0 0-3,-2 2 1,-2 0 2,-1 2 0,-5 0-2,-2 2-4,-5 0-6,-3 1-5,-5 1-10,-3 2-16,-4 0-17,-4 2-15,-6 1-4,-8 3 8,-8 2 8,-7 4 8,-3-1 9,5-3 6,3-4 8,4-4 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39:59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84310 33266 587,'-9'6'0,"-2"-3"0,-2-3 0,-1-2 0,-1-1 7,4-1 16,3 0 15,3 0 15,4 0 3,7 2-6,7 0-8,8 2-8,5 0-5,6 2-4,7 0-4,5 2-4,3 0-5,2 0-6,0 0-7,2-1-6,-3 1-7,-1 1-9,-4 2-9,-2 0-8,-3 1-7,-4-2-3,-2-2-4,-3 1-4,-4-1 2,-5 0 11,-5 0 9,-4 0 9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00"/>
    </inkml:context>
    <inkml:brush xml:id="br0">
      <inkml:brushProperty name="width" value="0.06188" units="cm"/>
      <inkml:brushProperty name="height" value="0.06188" units="cm"/>
      <inkml:brushProperty name="color" value="#F2395B"/>
    </inkml:brush>
  </inkml:definitions>
  <inkml:trace contextRef="#ctx0" brushRef="#br0">88317 31410 355,'-9'-23'6,"-3"2"12,-4 3 12,-2 1 12,-1 4 3,-1 5-7,1 4-5,-1 6-7,0 3-4,-1 5-3,-1 4-4,-1 4-2,-2 2-2,-1 3 0,-3 1 0,-1 3 0,0 1 0,1 2 1,3 3 0,1 1 1,4 1 0,3-2-1,4 0-2,5-1-1,2-2-2,2-2-2,2-2-3,2-1-2,4-4-1,7-3 0,8-4 1,6-4 1,4-4-3,3-1-9,1-2-7,2-2-8,2-3-5,3-3 0,1-5-2,2-4 0,0-3 1,0-3 2,-1-3 3,-1-3 3,-2-3 1,0-2 2,-1-4 0,-1-2 2,-2-3 0,-2 1 3,-2 0 2,-1 0 2,-2 2 3,-1 5 4,-1 5 4,-2 5 4,-1 3 4,-3 1 3,-3 1 2,-3 1 4,-2 1 3,-2 3 3,-2 2 4,-2 1 3,-2 3 8,-2 6 10,-2 4 12,-2 6 11,-2 4-2,0 4-11,-2 6-14,0 5-13,-1 3-8,1 2-5,-1 3-5,0 1-4,0 1-2,0 2 0,0 1 2,1 1 0,-1-1-4,0-2-6,0-3-8,0-1-6,1-3-6,0-3-3,-1-5-3,0-3-3,-1-4-4,0-3-6,-1-3-6,-1-2-6,-1-5 0,0-2 6,0-6 7,1-2 6,0-7 4,2-8 2,2-7 3,2-8 2,3-8 3,2-8 2,4-7 3,2-9 2,5-1 2,7 5 1,7 5 2,7 4 2,4 5 1,0 2 5,1 5 2,2 1 4,-1 4 5,-3 5 4,-4 5 6,-2 6 5,-2 2 3,-1 4 0,-1 3 2,-1 3-1,-1 2 0,-1 2-3,-1 2-2,0 2-3,-3 3 0,1 4-2,-2 4 1,-1 3 0,-1 4-2,-1 1-1,-1 3-3,0 2-1,-2 0-3,-3-1-2,-1-1-2,-2-1-2,-2-1-1,-4-2-1,-2 0-1,-3-1-1,-5 0-1,-6 2-3,-6 0-3,-5 1-3,-5 0-3,-3 1-3,-2 0-3,-4-1-2,1-2-3,2-4 1,3-6-1,3-4 0,3-5 1,3-2 4,3-4 3,3-2 3,3-2 3,1 1 3,2-1 1,3 0 2,4 4 9,10 6 18,8 7 16,9 8 17,5 4 2,1 1-11,1 3-11,1 1-12,1 3-7,1 1-5,1 3-4,1 1-4,1 1-1,4 1 0,3-1 2,3-1 2,1 0-8,2-3-16,0-3-15,2-3-16,-2-2-8,-2-3 0,-4-1-1,-2-2-1,-5-3 3,-7-2 4,-7-4 4,-6-3 4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00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92850 30736 476,'1'-22'38,"4"6"-2,2 6-2,4 4-2,3 2 0,5 2 2,5 0 1,5 2 3,4-1-2,6 0-4,5-2-3,4 0-5,3 0-1,-2 2 0,-1 2-1,-1 2-1,-1 1-3,-2 0-6,-2 0-7,-1 0-7,-4 0-6,-6 2-5,-4-1-6,-5 2-6,-5 2-9,-4 2-14,-6 2-14,-4 1-15,-5 0 0,0-3 11,-3-3 11,-2-2 13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00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93830 31379 394,'-22'0'3,"6"-2"7,5 0 7,5-1 7,2 1 10,2 5 11,0 6 13,2 4 12,-1 5 1,-2 5-12,-2 5-11,-2 5-11,-1 4-8,1 2-3,-1 4-4,0 2-4,0 5-3,0 4-5,0 4-3,1 7-5,-1 2-5,3 3-7,-1 1-8,2 3-7,-2 3-2,-2 6 3,-3 6 3,-3 6 4,-1-3-5,0-10-14,2-11-13,1-11-13,0-9-4,1-8 4,-1-8 5,0-7 5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25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16143 39099 446,'-1'-31'0,"-1"1"1,0 2-1,-1 0 2,-1 4 8,2 10 20,0 9 20,2 8 18,-1 9 5,0 8-12,-2 7-11,1 8-11,-3 6-8,0 2-3,-1 4-4,-2 3-4,1 6-4,0 13-1,2 11-3,2 11-2,-1 2-3,0-9-3,0-11-1,0-9-4,0-6-2,2 1-2,0 0-3,2 0-2,0 4-2,0 7-2,0 9-1,0 7-1,0-2-6,2-7-7,0-9-8,2-8-9,0-9-3,2-6 1,0-8 1,1-6 1,0-6 2,-1-5 4,-1-5 2,0-4 4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26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16668 40350 441,'-16'2'140,"-2"4"-34,0 4-35,0 3-35,-5 4-18,-4 3-2,-4 3-3,-6 4-1,-2 1-4,0 2-4,-1 2-4,2 3-4,0-1-3,2-2-1,2-1-1,1-3-2,3-2 0,1-2 2,3-2 2,2-1 1,1-2 4,4-3 3,3-1 3,3-2 4,5-2 4,6-1 2,7 0 4,8-2 2,3 0 0,3 0-2,2 0-3,1-1-3,3 1-1,3-2-1,3-1 0,3 0 0,1-1-2,0 2-1,0 0-2,0 1-2,0 1-1,0 0-1,0 0-2,1 0 0,-3 0-3,-4-1-2,-3 1-4,-4 0-2,-4 0-2,-1 0-1,-3 0-1,-1-1 0,-3 2-2,-2 0-4,-4 1-3,-2 2-4,-4-2-9,-2 1-12,-4-2-14,-2 0-12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27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19059 41494 460,'-8'-17'103,"2"-2"-21,1-2-22,0-1-22,0 0-13,-2 3-4,0 3-5,-4 3-4,-2 3-2,-4 6-1,-2 4 0,-3 6-1,0 4-1,1 3 0,3 5-2,1 4-2,1 1 2,1 2 0,-1 1 2,1 1 1,0 1 0,1-1 0,0 0 0,2 1-1,1-1 1,2 0-1,3 0 0,1 1 1,1-2-1,2 0-1,0-1 1,2-1-1,1-2-1,2-3-1,2-3-2,2-2-1,1-3-1,3-1-1,2 0-1,2-2-2,1-1-1,3-2-3,1-3-3,2 0-2,2-4-3,1 0-4,1-3-4,1-2-4,1-2-6,-1-2-7,-1-2-7,2-1-8,-3-1-2,-5 2 4,-5 3 4,-4 1 4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29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22149 40640 472,'-18'-7'106,"12"2"-16,12 2-15,12 2-16,4 1-11,0 0-10,-1 0-8,0 0-9,0 0-5,3 0-2,3 0-3,3 0-2,0-1-2,0 0-4,-2-2-2,0 0-5,-2 0-3,-3 2-4,-3 2-4,-2 2-5,-3 1-3,-1 2-2,-1 0-2,-1 2-2,0 0-2,0 1-2,0 1-1,-1 1-3,0 0 0,0 1 0,-2 0 0,0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8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63125 45627 463,'-43'-7'0,"10"3"0,8 1 0,9 2 0,4 1 0,0 0 0,0 0 0,1 0 0,4 0 0,11 0 0,12 0 0,10 0 0,8-1 0,8 0 0,6-2 0,8 0 0,5-1 2,5 0 5,5 0 4,5 1 5,5-2 12,6 0 20,6-1 20,6-2 19,6 2 1,6 1-18,5 2-19,7 2-18,5 1-14,8 0-10,7 0-11,6 0-8,1 1-8,-4 4-5,-6 2-3,-4 3-6,-6 1 0,-6-1 1,-5-1 3,-6 0 1,-8-2 2,-9-1-3,-8-1 0,-9 0-1,-12-2-1,-13 0 1,-14-2 0,-13 0 0,-9-1 1,-3 0 0,-3 0 0,-2 0 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2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22231 42316 492,'-29'0'4,"5"0"11,5 0 9,5 0 9,4 0 8,6 0 3,4 0 6,6 0 3,4-1-1,5-1-9,5 0-8,6-1-8,2-1-7,4 2-3,3 0-3,2 2-4,1 0-3,0 0 0,-1 0-1,-1 0-2,-3 0-3,-2 2-6,-3 0-7,-3 2-6,-1 0-9,-1 0-10,0-1-10,1 1-10,-2 0-3,0-1 7,-1 1 6,0 0 6,-3 0 3,-3 0 3,-3 0 3,-2 0 2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0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26589 41355 456,'-5'-7'7,"6"2"15,6 2 15,6 2 15,3 1 4,1 0-9,1 0-8,1 0-8,1-1-6,1 0-3,1-2-3,1 0-2,1-1-3,0 0-1,-1 0 0,1 1-1,-1-1-1,1 2 0,-1 0-2,1 2 0,0 0 0,2 0 0,3 0 1,1 0 0,2-1 0,-1 0-3,0-2-2,1 0-2,-1-1-2,0 2 1,1 0 1,-1 2 0,1 0 0,1 0-1,1 0-1,0 0-3,1 0 1,-1 2-1,-1 0 0,-1 2 0,-1-1 0,2 0 0,1-2-1,1 0-1,1-1 0,0 0-1,2 0 1,1 0-2,0-1 1,0 0 1,0-2 0,1 0 1,-2-2 1,0 0 0,-2-1 1,0-2 0,-1 1 1,0-1-1,0 0 0,1 0-1,-2 0 1,0 0 1,-1 1 1,-1-1 1,-1 0 1,1 2-1,-1 1-1,0 0 1,1 2-1,1 0 0,1 2-1,1 0 1,0 1-1,2-2-1,1 0 0,1-1-2,0-2 1,0 0 0,0-2 0,0 0 0,1 0 1,1 1-1,0 1 1,2 1 0,0 0-1,0 0 1,0 0-1,0 0 0,1 0 1,2 2-1,2 0 1,3 2 0,0 0 1,1 0 0,2 0 0,0 0 0,1 0 1,2 0-1,0 0 1,2 0-1,0 0 0,3 0 0,2 0-1,1 0 0,3-1-1,3 0 1,3-2-1,3 0 0,2-1 0,-1-2 0,1 0 0,-1-1-1,1-1-1,1 0-1,1 0 0,0 0-1,1 1-1,0 1-1,0 0 0,1 2-1,-2-1 0,0 0 0,-1-1 0,-1-2-1,-1 1 1,1 1 0,-1 0 0,1 2 0,-3 0-2,-2 0-6,-3 0-5,-2 0-6,-5 0-4,-5 0-1,-5 0-1,-4 1-1,-8-1 1,-10 0 1,-9 0 1,-10 0 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1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29128 37340 446,'-8'-14'5,"2"2"10,1 4 11,0 3 9,-1 0 3,-2 0-3,-3-1-5,-3-2-4,-2 2-3,1 2-5,0 4-5,-1 3-4,0 1-3,-2 1-1,0 1-2,-1 2-1,0 0-2,1 0-2,2 0-2,0-1-3,1 1 1,2-2 2,2-1 2,3 0 2,1 1 5,2 5 5,2 5 7,2 6 6,1 2 3,2 2-1,0 3-1,2 0 0,-1 5-1,0 3-3,-2 4-2,0 4-2,-1 1-3,0-4-2,0-2-2,0-3-3,0-3-1,0 0 0,0-1-1,0-2-1,0-1-1,0-1-1,0-3-3,0-1-2,1-3-2,1-3-3,3-3-4,2-3-2,2-3-1,2-4 2,2-4 1,1-4 3,3-4-5,5-4-11,3-4-9,5-3-11,0-2-3,-3 0 1,-5 2 2,0 1 3,-4 2 1,-3 1 3,-3 2 2,-2 2 3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2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30831 37931 467,'-17'-1'6,"-2"-2"12,-1-2 13,-3-1 11,2-1 2,3 2-8,4 2-9,5 2-7,-1 3-6,-2 4 1,-3 4 0,-2 3-1,-4 5 1,-3 5-1,-3 5 1,-3 5-1,0 3 1,3 1 0,3 0 2,3 2 1,3-2 0,3-1 0,2-2 0,4-1 0,3-3-2,2-3-2,4-3-4,3-3-1,3-3-4,5-1-3,5-2-4,5-3-2,4-1-3,1-2-1,3-2 0,1-2-2,2-3-6,1-4-9,0-4-11,1-4-11,1-3-4,-1-3 2,-1-3 0,-2-3 2,-2-1 3,-5 2 6,-5 3 5,-4 1 6,-4 2 3,1 1 2,0 1 1,0 0 1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2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32423 37163 374,'-7'-15'6,"2"2"10,2 2 11,2 3 10,3 1 4,2 2-5,4 2-4,2 2-5,2 1-5,3 0-4,2 0-3,2 0-5,0 0-3,1 0-4,-1 0-3,1 0-4,-2 0-1,-2 2-2,-1 0-1,-2 2-2,-3 2 5,-1 5 10,-2 5 9,-2 6 10,-2 0 5,0-1-3,-2-3 0,0-1-2,-1 1-2,0 3 0,0 5-2,0 3-1,0 3-1,0 1 0,0 0-2,0 2 0,0 1-2,0 1-1,0 0-3,0 2-2,0-2-2,2-1 0,0-2-2,2-1-1,-1-2-1,-1 1-1,0-1 0,-1 0-1,-1-1-1,0-3 1,0-3 1,0-3 0,-3-1-3,-4-1-6,-6 1-5,-4 0-6,-3-3-4,-3-1-4,0-4-4,-4-3-2,-1-1-2,-3-2 1,-1-1 1,-2 0 1,0-2 0,6-1 0,2 0 0,5-1-1,3-3-2,5 0-3,3-3-3,4-2-4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3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34850 36606 416,'0'-15'4,"0"1"6,0 1 7,0 1 7,1 1 6,4 2 6,2 2 5,4 2 6,-1 3-1,1 4-3,-2 4-6,0 4-5,-2 2-3,-1 3-4,-1 2-2,0 2-3,-2 0-3,0 4-1,-2 1-3,0 3-2,-2-1 0,-2 0-1,-2-1 1,-2 0-1,0-4-2,1 0-4,0-3-5,2-1-6,0-5-7,2-8-14,0-8-11,2-8-13,2-6-2,6-3 9,4-5 9,5-2 8,2-2 6,-1 3 3,-1 3 3,0 3 3,-2 2 4,-1 1 6,-1 0 6,0 3 6,-3 3 6,1 7 7,-2 6 5,-1 8 7,-2 2 3,-1 4-3,-2 2 0,-2 1-3,-1 1-2,-2-1-4,0 0-4,-1-2-5,1-3-11,5-5-20,6-4-19,4-6-19,3-3-5,-1-3 8,1-4 10,0-2 9,-1-1 8,1-1 8,0 0 7,-1 0 8,0 5 12,-1 7 19,0 8 18,-2 7 19,-2 5 3,-2 0-13,-4 0-14,-2-1-12,-2 3-17,0 3-20,0 5-20,0 2-19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4"/>
    </inkml:context>
    <inkml:brush xml:id="br0">
      <inkml:brushProperty name="width" value="0.05233" units="cm"/>
      <inkml:brushProperty name="height" value="0.05233" units="cm"/>
      <inkml:brushProperty name="color" value="#F2395B"/>
    </inkml:brush>
  </inkml:definitions>
  <inkml:trace contextRef="#ctx0" brushRef="#br0">37378 37497 420,'-8'-8'12,"0"2"1,0 1 0,0 1 0,-1-1 2,-3 2 2,-4-1 4,-1 0 2,-2 0 0,-1 2-5,0 0-5,1 2-5,-1 0-2,1 2 1,-1 0-1,0 2 1,3 0 0,2 0 0,3-1 0,2 2 0,3 1 5,2 7 12,3 5 11,1 7 11,1 4 1,0 3-7,0 2-9,0 4-6,-1 2-7,0 2-3,-2 3-3,0 0-3,-1 0-3,2-2 0,0-4-1,2-2-1,0-4-3,2-3-1,0-5-4,2-3-3,0-4-3,2-1-2,0-2-3,1-2-3,2-3-3,0-1-5,1-2-5,2-2-4,-1-2-1,4-2 4,2-2 3,1-2 3,1-2 0,-1-2-5,0-2-5,-2-1-5,-1-2 0,-3 2 2,-1 1 3,-3 0 3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4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38594 37754 401,'7'-16'4,"-2"2"6,-3 1 7,0 1 6,-2 3 10,0 6 11,0 6 10,0 6 12,0 4 1,0 5-10,0 4-9,0 3-10,-1 4-7,-1 2-5,0 4-5,-1 2-5,-2 3-3,0-1-1,-1 0-3,-1 0-1,-1-1-7,0-4-9,1-3-10,-1-2-10,1-3-8,1-5-2,0-3-5,2-4-3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5"/>
    </inkml:context>
    <inkml:brush xml:id="br0">
      <inkml:brushProperty name="width" value="0.06023" units="cm"/>
      <inkml:brushProperty name="height" value="0.06023" units="cm"/>
      <inkml:brushProperty name="color" value="#F2395B"/>
    </inkml:brush>
  </inkml:definitions>
  <inkml:trace contextRef="#ctx0" brushRef="#br0">38614 37325 365,'1'-14'0,"2"1"0,2 2 0,2 2 0,3 0 6,5-1 15,5-3 12,5-2 14,3 2 4,-1 3-4,1 4-6,-1 4-4,-2 2-4,0 2-3,-3 0-2,-1 2-4,-2 1-1,-1 3-3,-1 4 0,0 2-2,-2 2-1,-1-1-1,-1 1-1,0 0-1,-3 0 0,-1 1-2,-2 1-1,-2 1-1,-2 0-1,-1 2-2,0 1-2,-1 1-2,-4 2-1,-2 1 3,-5 3 0,-4 1 2,-4 3-3,-7 2-11,-5 4-10,-6 3-9,-5-1-10,-1-3-8,-1-2-9,-3-3-9,3-5 0,8-5 9,7-7 7,9-5 9,3-4 3,2 0-3,1-2-2,1 0-3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6"/>
    </inkml:context>
    <inkml:brush xml:id="br0">
      <inkml:brushProperty name="width" value="0.06037" units="cm"/>
      <inkml:brushProperty name="height" value="0.06037" units="cm"/>
      <inkml:brushProperty name="color" value="#F2395B"/>
    </inkml:brush>
  </inkml:definitions>
  <inkml:trace contextRef="#ctx0" brushRef="#br0">40300 36747 364,'8'-14'22,"0"2"-1,0 4 1,-1 3-1,2 1 2,2 2 3,2 0 4,2 2 2,1 0 0,1 0-5,1 0-5,1 0-6,1 0-4,-2 0-3,2 0-5,0 0-3,-1 0-2,-1 0-1,-1 0 1,-1 0-1,-2 2 2,-4 4 2,-5 4 1,-2 3 3,-3 2 2,0-1 2,0 0 1,0-2 3,0 0 2,0 0 2,0-1 3,0 1 2,0 1 1,0 1-4,0 3-3,0 2-2,0 0-3,0 1-2,0-1-2,0 1-1,0-1-1,0-1 0,0-1-1,0 0 0,0-1-1,0 1 0,0 1 0,0 1-1,-1 1 1,-1 1-1,0 1 0,-1 1 1,-1 0 0,0 2 0,0 1 0,0 1 0,1 0 0,0 1-1,2-1-1,0 1-2,1-2 0,0 0 0,0 0 0,0-2-1,0-2 0,0-1 0,0-3-1,0-1 0,0-1-1,0 1 1,0 1-1,0 2 0,-3-4-1,-6-3-5,-5-6-3,-7-4-4,-3-5 0,-1 0 2,0-3 3,-2-2 3,-4 0-6,-7 0-14,-6 2-15,-8 1-14,1 0-3,7 2 6,6 0 6,8 2 7,5 0 4,4 0-1,6 0-1,5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9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66649 46795 503,'-1'-13'9,"0"4"20,-2 6 19,0 5 19,-2 2 3,0 3-13,-1 2-12,-1 2-13,-2 3-8,0 7-4,-1 5-3,-1 7-4,-1 1-2,1 0-1,-1-1-2,0-1 0,1-2-1,1 0 0,1-1 0,0-1 0,2-2-9,1-2-20,1-1-20,0-2-20,3-5-10,4-3 1,4-6 1,4-4 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6"/>
    </inkml:context>
    <inkml:brush xml:id="br0">
      <inkml:brushProperty name="width" value="0.064" units="cm"/>
      <inkml:brushProperty name="height" value="0.064" units="cm"/>
      <inkml:brushProperty name="color" value="#F2395B"/>
    </inkml:brush>
  </inkml:definitions>
  <inkml:trace contextRef="#ctx0" brushRef="#br0">42955 35000 343,'27'9'109,"-7"1"-26,-9 3-26,-6 2-26,-5 3-13,0 5 0,0 5 0,0 5 0,-2 3-1,-1 2-1,-2 2-2,-1 3-1,-2-4-2,0-3-2,0-5 0,0-5-1,1-4-3,-1-3-4,0-3-3,0-3-4,3-8-8,6-14-12,6-13-11,6-14-13,3-8-1,1 1 10,1 0 9,0 1 10,1 2 7,-1 6 5,0 5 6,-2 7 4,-2 4 6,-1 5 5,-2 2 6,-2 6 5,0 3 8,2 6 9,1 4 8,2 5 9,0 3 0,-2 2-9,-4 0-9,-3 1-9,-1 2-6,0 5 0,0 3-3,0 5-1,-1-2-4,0-1-5,-2-3-7,0-3-4,-1-2-8,2-1-8,0-1-10,2-1-8,-1-1-6,-1-1-4,0-1-5,-1 0-3,-3-3-5,0-1-2,-3-2-5,-2-2-3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7"/>
    </inkml:context>
    <inkml:brush xml:id="br0">
      <inkml:brushProperty name="width" value="0.05657" units="cm"/>
      <inkml:brushProperty name="height" value="0.05657" units="cm"/>
      <inkml:brushProperty name="color" value="#F2395B"/>
    </inkml:brush>
  </inkml:definitions>
  <inkml:trace contextRef="#ctx0" brushRef="#br0">29316 43825 388,'-8'-15'6,"2"-1"11,1 0 11,0 1 12,0 0 2,-2 4-6,-2 3-7,-1 3-5,-3 0-6,0 2-4,-1-1-5,-1 0-3,0 0-3,1 2-1,1 0-2,1 2 0,0 0 0,0 0 0,1 0 1,-1 0 1,1 1 3,2 4 6,2 2 7,3 4 5,0 3 3,3 5-1,2 5-2,3 5-1,-1 4-2,-1 4 0,0 4-2,-2 4-1,0 1-1,-2 1-2,0 0-1,-1 0-2,-2 1-1,2 2-2,-1 2-1,0 2-2,0-1-1,2-2 1,0-4-1,2-3 1,0-3-1,0-2-4,0-3-1,0-3-4,0-4-2,2-3-5,0-5-4,2-3-4,2-6-10,7-8-15,6-8-16,6-8-16,-1-3-4,-4 2 9,-4 3 8,-7 1 7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8"/>
    </inkml:context>
    <inkml:brush xml:id="br0">
      <inkml:brushProperty name="width" value="0.05026" units="cm"/>
      <inkml:brushProperty name="height" value="0.05026" units="cm"/>
      <inkml:brushProperty name="color" value="#F2395B"/>
    </inkml:brush>
  </inkml:definitions>
  <inkml:trace contextRef="#ctx0" brushRef="#br0">31322 43681 437,'-15'-7'0,"2"1"0,2 0 0,3 2 0,0 0 6,0 2 13,0 0 11,0 2 13,1 1 1,0 2-8,2 2-8,1 2-10,0 4 1,-3 7 7,-2 7 7,-2 7 8,-1 4 1,-1 2-6,-2 2-5,0 2-7,-1 2-3,-1 2-3,-1 2-3,-1 2-2,-1 1-3,1 0-4,0 0-2,-1 0-5,1-2-4,3-3-7,1-3-5,3-2-7,1-5-5,4-6-6,2-5-4,4-6-6,3-9-4,4-11-2,4-10-4,3-11-2,2-4 3,-2 3 7,-3 3 9,-1 3 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8"/>
    </inkml:context>
    <inkml:brush xml:id="br0">
      <inkml:brushProperty name="width" value="0.06232" units="cm"/>
      <inkml:brushProperty name="height" value="0.06232" units="cm"/>
      <inkml:brushProperty name="color" value="#F2395B"/>
    </inkml:brush>
  </inkml:definitions>
  <inkml:trace contextRef="#ctx0" brushRef="#br0">31462 43999 353,'6'-22'2,"-1"3"4,-2 3 5,-2 3 5,-1 2 3,0 0 6,0 2 3,0 1 5,1 3 5,2 8 5,2 6 4,2 7 5,1 4-1,0 1-8,-1 1-8,1 1-7,0 2-5,0 1-2,0 3-2,0 1-2,-1 0-1,1 2-1,0-1-2,0 0 0,-1 2-2,-2 1-2,-3 2-2,0 2-3,-2 2-2,0 1-6,0 0-3,0 2-5,0-1-2,0-1 1,0 0 2,0-2 1,0-3-6,0-5-10,0-7-12,0-5-12,-3-7-7,-2-8-5,-5-8-4,-4-8-4,-3-7 3,-1-5 13,-3-7 11,-1-5 13,-2-2 7,1 2 5,-1 2 5,2 2 4,-1 3 4,1 4 5,1 3 3,1 4 5,1 4 1,2 1-1,2 2-2,3 2-1,1 2 5,2 1 9,2 0 10,3 2 9,1 0 3,3 0-5,4 0-5,2 0-6,4 0-3,6 0-3,4 0-1,5 1-3,4-2-1,2 2-1,4-1-2,2 0-1,2 0-2,-2 0-3,0 0-4,-1 0-4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9"/>
    </inkml:context>
    <inkml:brush xml:id="br0">
      <inkml:brushProperty name="width" value="0.06" units="cm"/>
      <inkml:brushProperty name="height" value="0.06" units="cm"/>
      <inkml:brushProperty name="color" value="#F2395B"/>
    </inkml:brush>
  </inkml:definitions>
  <inkml:trace contextRef="#ctx0" brushRef="#br0">33194 43605 366,'-5'-14'7,"6"3"12,6 2 13,6 4 12,4 2 3,5 2-9,3 2-8,4 2-9,0 1-5,-6 0-3,-4 0-3,-4 0-2,-4 0-1,-1 3 3,0 2 2,-2 2 2,-1 1 1,-1 1 1,0 2 0,-1 0 2,-2 1 0,1 1 1,0 1 1,0 1 1,-1 3-1,0 3-1,-2 4-3,0 5-2,-1 0-2,0 0-1,0-1-1,0-1-1,0-1-1,0 1 1,0-1 0,0 0 0,0 0-1,0 0-3,0 0-2,0 1-2,0-2-3,2 0 0,0-1-1,2-1 0,-1-1-1,-1-1 1,0-1-1,-1-1 2,-2-1-2,-1-1-3,0-1-1,-1-1-3,-5 0-3,-6-1-5,-7 1-4,-7 0-6,-4-3-3,-1-3-4,0-4-3,-1-5-3,0-2-1,3-4 0,3-2 2,4-3 1,2-2 1,5 0 0,3 0 0,4 0 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39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35077 42803 404,'-7'-18'14,"2"14"28,2 12 27,2 13 29,1 7 3,0 1-19,0 1-20,0 1-20,0 2-12,0 2-7,0 4-6,0 3-6,-1 3-7,0 6-7,-1 4-7,-1 5-8,-1 3-4,0 0-2,0-2-2,0 2-2,0 0-4,-2 1-5,0 1-5,0 1-7,-1-3 0,2-6 2,2-8 3,2-6 3,1-7 2,0-8 4,0-6 2,0-6 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0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35080 42494 490,'1'-22'6,"4"3"11,2 3 11,3 2 12,3 4 4,0 3-3,1 2-3,1 4-3,1 2-4,-1 2-3,0 2-3,1 2-4,0 1-3,-1 1-1,1 2-1,0 0-2,-2 0-1,-3 1-1,-3 0-2,-2 0 0,-3-1-2,-1 1-1,0 0-2,-1 0-1,-4 0 0,-4 1 0,-6 1 1,-4 2 1,-3 0-4,-3 3-5,-1 5-8,-3 2-6,1 1-9,-1 0-12,-1 1-13,1-1-11,2-2-5,6-5 3,7-5 3,5-4 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1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37881 42924 371,'-16'-1'0,"2"0"0,1-2 0,1 0 0,-1 0 6,-2 2 14,-1 2 14,-3 2 12,-1 1 3,-1 2-10,0 0-8,-2 2-10,0-1-6,3 1-6,1 0-4,3 0-6,0-1-1,2-1-1,1 0 1,1-2 0,2 2 3,6 2 10,4 3 8,6 4 9,2 0 3,0 1-2,-1 0-2,1-1-2,-1 3-3,-2 3 0,-2 5-1,-2 3-2,-1 4-2,0 5-1,0 3-2,0 4-2,-1 2-1,-2-1-2,-2 1-1,-2 0-1,0-1-2,1-2-1,0-2-1,2-2-1,0-3-2,2-3-2,0-5-2,2-3-3,2-4-8,4-3-13,4-3-13,3-3-14,3-3-6,0-4-1,-1-4-1,1-4 0,-2-3 3,-3 0 6,-2-1 7,-4-2 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1"/>
    </inkml:context>
    <inkml:brush xml:id="br0">
      <inkml:brushProperty name="width" value="0.05873" units="cm"/>
      <inkml:brushProperty name="height" value="0.05873" units="cm"/>
      <inkml:brushProperty name="color" value="#F2395B"/>
    </inkml:brush>
  </inkml:definitions>
  <inkml:trace contextRef="#ctx0" brushRef="#br0">39109 43364 374,'-1'-14'0,"-1"2"0,0 4 0,-1 3 0,-1 5 14,2 8 26,0 8 27,2 7 28,0 5 3,0 1-19,0 1-19,0 1-19,-1 1-12,0 1-5,-2 3-4,0 3-5,-2 0-2,0 0-3,-1 0-1,-1 1-2,0-3-3,1-2-4,1-3-3,0-3-4,1-4-5,0 1-5,0 0-4,1-2-6,-2-2-6,2-1-9,-1-3-9,0-1-9,0-5-2,2-6 4,0-8 5,2-6 4,0-3 5,0 0 5,0 2 6,0 1 5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1"/>
    </inkml:context>
    <inkml:brush xml:id="br0">
      <inkml:brushProperty name="width" value="0.05769" units="cm"/>
      <inkml:brushProperty name="height" value="0.05769" units="cm"/>
      <inkml:brushProperty name="color" value="#F2395B"/>
    </inkml:brush>
  </inkml:definitions>
  <inkml:trace contextRef="#ctx0" brushRef="#br0">39344 42907 381,'7'-23'0,"0"4"0,-2 3 0,0 3 0,0 1 6,3 1 13,3-1 12,4 0 12,-1 1 5,-2 2-5,-1 3-4,-2 1-5,0 1-3,3 2-2,4 0-3,2 2-2,-1 1-2,-3 4-3,-4 2-2,-4 4-2,-3 2-3,-2 5-5,-2 3-4,-2 5-4,-4 2-4,-4 2-2,-5 3-2,-5 1-3,-3 0-2,1 0-4,-1-2-1,2 0-4,-1-1-1,3-3 2,1-2 0,2-1 1,6-4 6,9-3 9,8-4 11,9-4 9,6-4 6,1-1 1,3-2 0,0-1 2,2-2-1,-3 0-1,-1 0-2,-3 0 0,-1 1 0,-2 3 2,-3 4 3,-1 2 2,-4 3-2,-4 1-3,-6 3-4,-4 2-4,-5 1-4,-3 3-3,-5 1-3,-4 3-2,-2 1-6,-1-1-6,-1 3-6,-1 1-7,1-1-6,-2-1-6,1-3-7,0-1-6,1-4-3,6-3 1,5-4 2,5-4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19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67899 47174 473,'7'-14'0,"-2"1"0,-2 2 0,-2 2 0,-2 3 7,-2 2 16,-2 4 15,-2 3 15,-1 2 6,-2 5-6,0 4-3,-1 3-5,-2 4-5,0 1-6,-1 3-6,-1 1-5,1 1-5,3-3-4,2-2-4,4-1-4,2-2-4,2-3-4,2-1-4,2-2-4,3-3-4,6-3-3,4-2-3,5-4-4,3-3-1,1-4-3,1-4 0,1-3-2,-2-3 1,-2-2 6,-3 0 4,-2-1 5,-5 0 4,-3-1 2,-4 1 3,-4-1 2,-4 2 1,-4 3-1,-4 3 1,-3 3-1,-4 1 3,-2 2 2,-1 0 5,-3 2 3,1 1 1,3 0-1,3 2-2,3 0-2,6 1-5,10 0-12,10 0-11,9 0-10,7 0-4,3-2 7,2 0 4,4-2 6,1 0 6,-2 1 6,0-1 5,-1 0 7,-3 0 4,-6 2 4,-3 0 4,-6 2 4,-4 0 2,-1 2 4,-2 0 1,-2 2 4,-2 0-1,-1 1-2,0 2-3,-2 0-2,0 2-2,0 2 1,0 1-2,0 3 1,-1 2-2,-2 1-1,-2 3-2,-2 1-3,-1 2-1,0-1-3,0 1-2,0-1-2,2-1-3,2-1 0,3-2-2,4-3 0,2-2-3,3-2-2,4-4-3,2-3-3,3-2-1,3-4 1,3-2 0,3-3 0,0-5 3,-2-4 4,-2-5 4,-1-5 4,-3-2 2,-1 0 0,-3-1 1,-1 1 1,-3 0-1,-4 1 0,-5 1 0,-2 1 0,-6 3-3,-6 3-3,-6 4-5,-5 5-4,-10 5-7,-13 8-13,-12 7-11,-13 9-12,-2 2-8,9-1-7,9-3-5,8-1-5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2"/>
    </inkml:context>
    <inkml:brush xml:id="br0">
      <inkml:brushProperty name="width" value="0.0658" units="cm"/>
      <inkml:brushProperty name="height" value="0.0658" units="cm"/>
      <inkml:brushProperty name="color" value="#F2395B"/>
    </inkml:brush>
  </inkml:definitions>
  <inkml:trace contextRef="#ctx0" brushRef="#br0">41026 42900 334,'44'0'113,"-6"2"-32,-5 0-32,-7 2-31,-3-1-18,-4-1-3,0 0-4,-2-1-2,-3 2 2,-3 5 9,-3 7 9,-2 6 8,-3 2 6,-2 1 1,-2-1 2,-2 1 1,-1 0 1,0 3-2,0 1-1,0 2-2,1 1-2,0 0-2,2 1-2,0-1-3,1 1 0,0 0-3,0 2 0,0 1-2,1 1-1,0 1-2,2 0 0,0 2-1,0-1-1,0-2-2,-2-1-1,0-3-1,-2-2-1,-4 0-2,-2-2 0,-3 1-2,-3-3-1,-2 0-4,-2-1-3,0 0-4,-4-3-6,0-3-9,-1-3-9,-1-3-10,-1-3-4,-1-4-1,-1-4-2,0-4 1,1-3-1,3 0 4,4-1 1,5-2 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3"/>
    </inkml:context>
    <inkml:brush xml:id="br0">
      <inkml:brushProperty name="width" value="0.06011" units="cm"/>
      <inkml:brushProperty name="height" value="0.06011" units="cm"/>
      <inkml:brushProperty name="color" value="#F2395B"/>
    </inkml:brush>
  </inkml:definitions>
  <inkml:trace contextRef="#ctx0" brushRef="#br0">43369 42039 366,'6'-15'5,"-1"-1"11,-2 0 11,-2 1 11,-2-1 2,0 2-9,-2 1-7,0 1-7,-1 1-5,-5 0 1,-2 2 1,-3 1-1,-1 2 0,1 4-1,0 4-1,2 4-2,0 4 1,-1 3 1,-2 5 1,0 3 2,0 3 0,1 1 0,1 1-1,1 1-1,1-1 0,4-3-1,2-3-1,4-3-2,3-2-3,6-4-9,4-3-8,5-2-8,2-4-5,-1-3-1,-1-2 0,0-3-2,-2-3 0,1-2 2,0-2 2,-1-1 2,0-2 2,-4 2 3,-3 1 3,-2 1 3,-4 3 13,-1 6 20,-2 6 21,-1 6 21,-2 4 5,0 3-12,0 3-10,0 3-12,-1 3-7,-2 1-4,-2 3-4,-1 1-4,-1 1-3,2 0 0,2 0-1,2 0-1,1 0-2,0-1-3,0-1-2,1-1-3,-1-2-2,2-1-1,0-3-1,2-1-1,0-1 0,0 1 2,0 1 0,0 1 1,3-4-3,5-9-4,7-8-6,6-10-5,1-5-1,-1-3 2,-3-3 3,-2-3 2,0-1 2,1 1 0,2 1-1,0 1 1,0 1-1,1 1-1,-1 0 1,1 2-2,-2 1-2,-1 1-6,-2 1-4,-2 1-5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49"/>
    </inkml:context>
    <inkml:brush xml:id="br0">
      <inkml:brushProperty name="width" value="0.05064" units="cm"/>
      <inkml:brushProperty name="height" value="0.05064" units="cm"/>
    </inkml:brush>
  </inkml:definitions>
  <inkml:trace contextRef="#ctx0" brushRef="#br0">48704 40451 434,'-48'-8'87,"29"2"-10,30 0-9,29 3-9,9 0-11,-10 0-9,-11 2-10,-11 0-10,1 1-5,11-2 0,12-1 0,12 0-1,7-1 0,2 0 0,1 0-2,3 1 0,2-2-1,0 2-2,4-1-1,2 1-1,-1-1-2,0 0-3,-1 0-1,0 0-3,-2 1-2,1 2 1,-1 2-1,1 2-1,-1 2-1,1 2-2,-1 1-2,1 3-3,-3-1-1,-3-1 2,-4-2 0,-4-2 2,0-3-2,4 1-5,6-2-6,5 0-4,0-2-2,-6 0 2,-7-2 4,-5 1 2,-5-2 0,-4 0-1,-4 0-1,-3 0-2,-6 1 0,-4 0 2,-4 2 1,-6 0 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0"/>
    </inkml:context>
    <inkml:brush xml:id="br0">
      <inkml:brushProperty name="width" value="0.04845" units="cm"/>
      <inkml:brushProperty name="height" value="0.04845" units="cm"/>
    </inkml:brush>
  </inkml:definitions>
  <inkml:trace contextRef="#ctx0" brushRef="#br0">57961 38725 454,'-15'-21'0,"4"5"0,3 4 0,3 6 0,3 4 9,5 4 18,6 4 18,4 4 19,5 2 4,5 1-10,5 1-10,5 2-10,3-1-6,-1 1-5,3 0-5,1-1-4,1 1-4,0 0-2,2-1-2,1 1-4,-3-1 0,-5-1-1,-4-1-1,-5 0 1,-4-2-1,-3 1-1,-3 0 1,-2 0-1,-4 0-1,-1 1 1,-2 1-2,-2 2 1,-2-1-1,-2 1-1,-2-1 1,-2 1 0,-5 1 0,-6 3 0,-7 3-1,-7 3 0,-6 3-2,-8 6-4,-6 4-4,-7 6-5,-2 1-4,2-2-5,4-2-5,2-2-4,6-3-3,5-3-2,5-5-1,7-3 0,5-5 0,7-3 5,5-5 5,6-3 4,4-3 0,2 0-4,2-2-3,2 0-5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1"/>
    </inkml:context>
    <inkml:brush xml:id="br0">
      <inkml:brushProperty name="width" value="0.05057" units="cm"/>
      <inkml:brushProperty name="height" value="0.05057" units="cm"/>
    </inkml:brush>
  </inkml:definitions>
  <inkml:trace contextRef="#ctx0" brushRef="#br0">63784 36884 435,'-7'-15'0,"2"2"0,2 3 0,2 1 0,1 3 8,0 6 18,0 4 17,0 6 18,0 4 4,0 7-8,0 5-9,0 7-8,-1 5-5,0 6-3,-2 6-2,0 6-3,-2 5-3,-2 7-4,-2 5-4,-1 7-3,-2 2-4,-1 2-2,-1 1-4,-1 0-2,-1 1-5,0 2-6,1 0-5,-1 2-5,2-3-5,1-8-3,3-6-3,1-6-3,2-10-1,2-7 2,2-9 1,2-9 2,2-9-1,2-7-3,2-8-4,2-8-3,1-5 1,-1 0 2,1-2 4,0 0 3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1"/>
    </inkml:context>
    <inkml:brush xml:id="br0">
      <inkml:brushProperty name="width" value="0.04709" units="cm"/>
      <inkml:brushProperty name="height" value="0.04709" units="cm"/>
    </inkml:brush>
  </inkml:definitions>
  <inkml:trace contextRef="#ctx0" brushRef="#br0">64882 38358 467,'7'-29'0,"-2"5"0,-3 5 0,0 5 0,-4 3 7,-2 0 17,-4 2 14,-2 1 16,-3 2 3,-3 4-9,-3 4-10,-3 4-10,-4 4-6,-3 7-5,-4 6-5,-4 5-4,-2 4-2,2 1 0,0 0 2,1 1 0,3 0-2,4-5-6,3-4-5,5-3-5,2-4-1,4-3 4,3-2 3,3-4 4,2-1 4,2 2 4,2 0 3,2 1 4,3 0 2,6-1 0,4 0 0,5-2-1,5 0 0,7 0-1,5-1 0,7 1-2,1-1-2,-2 1-5,-2 0-5,-2 0-3,0 0-6,-2 2-5,1 0-5,0 1-6,0 0-3,-3-1-2,-2 0-2,-1-2-3,-3 0 1,-1-2 3,-3-1 1,-1 0 3,-3-2-4,-1-1-7,-2 0-9,-2-1-8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2"/>
    </inkml:context>
    <inkml:brush xml:id="br0">
      <inkml:brushProperty name="width" value="0.06486" units="cm"/>
      <inkml:brushProperty name="height" value="0.06486" units="cm"/>
    </inkml:brush>
  </inkml:definitions>
  <inkml:trace contextRef="#ctx0" brushRef="#br0">66967 39292 339,'-2'-15'0,"0"3"0,-3 1 0,-2 2 0,-1 2 3,0 0 8,1 2 8,-1 1 7,1 2 10,2 5 14,2 6 14,2 4 14,1 4 0,0 1-14,0 3-13,0 1-14,-1 3-9,0 1-5,-2 3-3,0 1-6,-1 4-1,0 4-1,0 6-1,1 5-1,-2 2-2,0 4-4,-2 3-4,0 4-4,0 1-6,1-1-6,1 1-6,1 0-7,0-1-5,0-1-2,0-1-4,0-1-2,-1 1 1,0 0 5,-1 0 5,-2 2 5,1-1 0,-1-4-4,0-5-4,0-2-4,1-8 0,0-10 5,2-9 5,1-11 6,0-4 2,0 0 1,0 0 0,0 0 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2"/>
    </inkml:context>
    <inkml:brush xml:id="br0">
      <inkml:brushProperty name="width" value="0.04679" units="cm"/>
      <inkml:brushProperty name="height" value="0.04679" units="cm"/>
    </inkml:brush>
  </inkml:definitions>
  <inkml:trace contextRef="#ctx0" brushRef="#br0">67460 38819 470,'7'-36'0,"2"5"0,2 7 0,0 5 0,2 5 9,3 3 18,3 3 19,4 2 17,0 4 5,1 4-11,-1 4-11,1 4-10,-1 2-8,-2 3-3,0 2-3,-1 2-4,-2 1-2,-3 1-1,-3 1-1,-2 1 0,-5 0-3,-2 2-3,-6 1-3,-2 1-4,-5 0-2,-4 2-3,-4 1-3,-3 1-2,-5 0 0,-4 1 1,-6-1 1,-4 0 2,-3-2-8,1 0-20,2-3-18,1-1-20,4-4-6,7-3 7,9-4 7,7-4 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0:5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69400 40329 1000,'0'-15'0,"2"4"0,0 4 0,2 2 0,0 1-7,-1 0-11,1 0-12,0 0-12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06"/>
    </inkml:context>
    <inkml:brush xml:id="br0">
      <inkml:brushProperty name="width" value="0.05094" units="cm"/>
      <inkml:brushProperty name="height" value="0.05094" units="cm"/>
    </inkml:brush>
  </inkml:definitions>
  <inkml:trace contextRef="#ctx0" brushRef="#br0">21561 53524 431,'-15'-1'6,"4"-1"10,3 0 11,3-1 12,3-1 4,5 0 2,6 0 1,4 0 0,4-1-3,1 1-4,3-2-5,2-1-6,0-1-2,2 0-2,2 0-1,0 0-1,-1 0-3,3 1-2,1 0-5,1-1-3,1 1-5,3 2-4,1 2-4,2 2-6,1 1-3,-1 0-3,-2 0-3,0 0-3,-2 0-4,0 2-6,-1 0-5,-1 2-6,-2 1-3,-3 1-1,-4 3 0,-1 1-2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5"/>
    </inkml:context>
    <inkml:brush xml:id="br0">
      <inkml:brushProperty name="width" value="0.0492" units="cm"/>
      <inkml:brushProperty name="height" value="0.0492" units="cm"/>
      <inkml:brushProperty name="color" value="#F2395B"/>
    </inkml:brush>
  </inkml:definitions>
  <inkml:trace contextRef="#ctx0" brushRef="#br0">78740 6274 447,'-1'-14'0,"0"1"0,-2 2 0,0 2 0,-1 3 9,0 2 20,0 4 18,0 3 20,0 4 3,-2 7-11,0 7-13,-1 7-11,-1 3-7,0 1-4,0-1-2,0 0-4,-1 4-2,-3 6-1,-3 8 0,-3 6-1,-1 6-2,0 4-2,2 3-2,1 5-2,1 2-4,-1 4-2,0 3-4,1 3-4,0 0 0,2-2 0,2-2 3,3-1 1,1-3-3,2-2-5,2-2-6,2-1-6,1-4-4,0-3-1,0-4-1,0-4-2,-1-6 0,-2-5-2,-2-5 0,-2-7-2,-1-5 1,-1-5 0,-2-5 0,0-5 2,0-4 1,3-4 4,1-4 2,2-4 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07"/>
    </inkml:context>
    <inkml:brush xml:id="br0">
      <inkml:brushProperty name="width" value="0.04718" units="cm"/>
      <inkml:brushProperty name="height" value="0.04718" units="cm"/>
    </inkml:brush>
  </inkml:definitions>
  <inkml:trace contextRef="#ctx0" brushRef="#br0">21621 55393 466,'-28'0'0,"5"0"0,7 0 0,5 0 0,3-1 8,2 0 17,1-2 16,1 0 16,1-1 4,3 0-9,4 0-9,2 0-9,3 0-6,4-2-1,2 0-1,3 0-2,3-2-2,1 0-2,3 0-2,1 1-3,2 0-2,3 2-4,1 2-2,3 2-4,1 1-3,2 0-3,2 0-5,1 0-4,3 1-6,2 2-9,2 2-9,2 2-8,-2 0-1,-7-1 8,-8-1 7,-6 0 8,-4-2-2,-3 0-12,-1-2-12,-2 0-12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08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27683 53860 470,'-6'-15'7,"4"2"13,4 2 13,4 3 14,2 0 3,1 2-8,2 1-8,0 0-7,1 1-5,1-2-1,2 0-1,0-1-1,2-2-2,1 0-2,3-1-3,1-1-1,2-1-3,-1 2 1,1 1-1,-1 0 0,0 2-2,-3 1-1,-1 0-3,-2 2-3,-2 0 0,1 0-2,0 0-1,-1 0 0,1 1-1,0 0 2,-1 2 1,1 0 2,0 1 0,-1 0 2,1 0 0,0 0 2,0 0 1,1 0-1,1 0 0,1 0-1,2 0 1,1 0 0,3 0 0,1 0 1,1 0 0,-1 0-1,-1 0 0,-1 0 0,0 0 0,1-2-1,1 0-1,1-1 0,1-1-1,-1 0 0,0 0 0,1 0 0,-1 0-1,1 0 1,-1 0 0,1 0 0,-1 0-1,1 0 1,-1 0 0,0 1-1,1-1 1,-1 0 0,1 0-1,-1 0 1,0 0 0,1 0 0,-1 0-1,1 1-1,0 0 1,1 0-1,0 2 0,2 1 1,1-1 0,-1-1-1,1 0 1,-1-1-1,0-1 1,1 0-1,-1 0 1,0 0 0,1 0 0,-1 0-1,0 0 1,1 0-1,-1 0 0,0 1 0,1-2 0,-1 2 0,0-1 0,-1 0 0,-1 0 0,-1 0 1,0 0-1,2 0 1,3 0-1,1 0 0,0 0 1,-1 1-1,-3-2 1,-1 2-1,-2-1 0,2 2 1,1 0 0,1 2-1,0-1 1,-1 0 0,-2-2 0,1 0 0,-1 0 0,0 0 1,2 2-1,1 0 1,1 1 0,-1-2 0,0 0-1,1-2 2,-1 0-1,2-2 1,1 0 0,1-1 1,0-1 0,0 2 1,1 1-1,-1 0 0,1 1 0,2 1 0,2-1-1,3 0 0,0 0-1,0 0 1,0 0-1,0 0 1,1 0 0,2 0-1,2 0 1,2 0-2,1 1 1,0 1-2,0 0 0,0 2-1,1-1 0,0-1 0,1 0 1,2-1-1,0-1 1,0 0 0,-1 0 0,1 0-1,-1 1 1,1 0 0,0 2 1,0 0-1,0 1 1,1 0-1,2 0 1,0 0 0,0 0 0,-1 0 0,0 0 0,-2 0 0,1 0 0,4 0 0,2 0 0,3 0 0,3 0 0,1 0 0,3 0-1,2 0 0,0 0 0,2 0-1,1 0-1,1 0 0,2 0 0,3-2 0,3 0 1,2-2 0,2 1-1,-2 1-1,0 0-1,-1 2-2,0-1-1,4-1-1,3 0 0,2-1-2,2-1 1,0 2-2,0 0 1,0 2 0,0 0-2,0 0-3,0 0-4,0 0-2,1 0-3,0 2-3,1 0-3,2 2-4,-1 0-1,0 0-1,-2-1 1,0 1 0,-11 0 2,-18 0 4,-18 0 5,-19 0 3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2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29169 50231 544,'-10'-13'4,"-4"3"8,-4 4 9,-3 4 8,-1 3 4,3 4-4,4 2-2,1 4-2,2 0-3,1 1-2,-1 0-3,0 0-2,1 0-1,1 1-2,0 1-1,2 1-1,-1 2 0,-2 1-1,-2 3 1,-1 2 0,-2 0-1,1 1 1,-1-1-1,0 1 0,1 0 0,0 3 1,-1 4 0,0 3 0,1 2 0,1 3-1,1 1-2,1 2-2,1 1 0,4 0-3,2 0-1,4 0-1,2-1-2,4-1-5,2-3-3,4-2-4,3-3-5,5 0-5,5-3-4,5-1-6,3-3-3,5 0 1,5-1 0,3-1 0,-3-2 2,-8-4 3,-10-5 3,-8-3 2,-3-3 2,0 0-1,1-2-2,1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3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32294 50471 503,'-1'-14'0,"-1"2"0,0 4 0,-1 3 0,-2 1 5,-2 0 8,-2 0 9,-1 0 9,-2 1 1,0 2-8,0 2-8,1 2-7,-2 2-4,-2 2 1,-2 1 1,-1 3 1,-2 0-2,2-2-4,-2-2-6,1-2-4,0-2-2,2-1 3,2 0 1,3-1 3,1-1 3,0 1 2,2 2 3,1 0 3,1 2 3,2 0 3,2 1 3,2 2 4,1 1 0,2 1 1,0 3-1,2 2-1,0 2 0,2 1-2,0 3-1,1 0-1,0 5-1,-2 3-1,-2 4-2,-2 5 0,-1 1-1,0 2 1,0 1 0,0 0 0,0 0-1,0-2-7,0-2-4,0-2-5,0-3-4,0-3 0,0-5 0,0-3-1,2-5-6,4-3-11,4-4-10,3-4-12,5-5-6,4-6 1,3-6 1,4-6 0,-1 0 4,-4 3 10,-5 4 8,-4 4 10,-5 1 5,1-2 1,-2-1 1,0-3 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3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34022 50752 521,'-7'-22'8,"0"5"13,2 3 15,1 4 15,-4 5 3,-6 6-9,-7 6-7,-7 6-9,-2 3-5,0 1-4,2 1-1,0 1-4,1 2-1,1 3-2,1 2 0,1 4-2,1 1 0,2-1-1,3-2 0,1 1 0,4-3-2,3 0 0,4-1-1,4 0-2,3-4 0,2 0-2,2-3-1,2-1 0,2-3-1,3-1 0,3-2 1,4-2 0,2-2-4,2-2-7,4-3-8,3 0-6,2-4-7,1 0-3,1-3-4,0-2-4,1-2-2,2-2 0,1-2 0,1-1 0,-4 0 3,-6 2 7,-7 4 7,-7 3 6,-4 1 5,0 0 0,-2 0 0,0 0 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4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36373 50228 512,'-7'-14'0,"0"3"0,2 2 0,1 4 0,2 0 7,7 0 16,6-1 16,6-1 14,3 0 3,1 2-12,1 2-10,1 2-12,-1 1-7,-2 0-4,-5 0-2,-2 0-4,-2 2 0,-1 4 2,0 4 2,-2 3 2,-1 3 1,-2 0-1,-2-1-1,-2 1-2,-1 1 1,2 3 0,0 3 0,2 3 2,-1 1-1,-1 1-1,0-1-1,-1 1-1,-1 1-1,0 2-1,0 4-1,0 3 0,0 0-2,0-1 0,0 0-1,0-1-1,0-2-1,0-2-2,0-1-2,0-3-3,0-2-1,0-3-1,0-3 0,0-3-1,-2-2 0,-2-2-2,-4-3 0,-2-1 0,-3-1-2,-1-2 0,-3-1-1,-2 0 0,-1-2-2,-4-1-2,-3 0-3,-3-1-2,-1-2-3,1-1-2,1 0-3,3-1-2,0-2-1,4-2 2,5-2 0,3-1 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5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38981 49703 467,'-7'-5'10,"2"6"20,2 6 21,2 5 20,0 5 4,0 1-12,-2 3-13,0 2-13,-1 1-8,-2 4-3,0 3-5,-1 3-3,-2 3-3,-2 1-2,-2 5-3,-1 3-1,-1 0-5,2-2-4,2-2-5,3-2-6,0-2-3,2-3-2,0-4-2,2-2-2,1-9-6,2-14-10,2-16-9,2-14-9,2-9-1,4-6 6,2-5 7,3-4 6,3-3 6,1 2 2,3 0 4,2 2 3,0 2 4,1 1 2,-2 2 4,2 2 3,-1 1 4,-1 3 4,-1 2 4,-1 2 4,-1 2 6,-1 5 6,-1 3 7,0 5 6,-2 2 2,-1 4-2,-1 3-3,0 3-3,-2 2-1,1 3 1,0 4 0,0 2 1,-2 4-1,-1 4-2,-2 3-2,-2 5-2,-3 2-3,-2 3-2,-4 1-4,-2 3-2,-4 0-4,-3 0-2,-5 1-3,-4-1-4,-1 0-1,-1-1-1,1-2-2,-1 0-1,1-3-3,1-2-6,1-2-6,1-4-6,0-4-3,1-3 2,-1-4 2,2-4 1,-1-3 3,2 0 1,2-2 4,3 0 2,2-1 3,2-2 3,4 0 3,2-1 4,2-1 4,0 0 3,0 0 4,0 0 5,1 1 3,2 1 5,2 0 3,2 2 5,2 1 0,3 2-2,4 2-2,2 2-3,1 2-1,0 3 3,1 4 3,-1 2 1,2 2-2,1 1-5,3 1-8,1 2-6,2 0-3,1 1 0,1 1-1,1 1-1,0 0-4,-1-1-10,-3-1-10,2-1-10,-3-2-7,-1-3-5,-3-3-6,-1-2-5,-3-3 0,-3-1 4,-3 0 3,-2-2 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5"/>
    </inkml:context>
    <inkml:brush xml:id="br0">
      <inkml:brushProperty name="width" value="0.03475" units="cm"/>
      <inkml:brushProperty name="height" value="0.03475" units="cm"/>
    </inkml:brush>
  </inkml:definitions>
  <inkml:trace contextRef="#ctx0" brushRef="#br0">41416 49624 633,'-7'-35'0,"2"8"0,2 7 0,2 9 0,2 4 6,2 1 12,2 0 12,2 2 12,1 0 2,1 2-9,2 0-7,0 2-8,3 0-3,5 0 4,5 0 3,4 0 3,4 0-2,1 0-8,1 0-7,0 0-8,0 0-3,-3 2 0,-4 0 0,-2 2 0,-3 0-7,-3 0-16,-3-1-16,-2 2-15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6"/>
    </inkml:context>
    <inkml:brush xml:id="br0">
      <inkml:brushProperty name="width" value="0.04652" units="cm"/>
      <inkml:brushProperty name="height" value="0.04652" units="cm"/>
    </inkml:brush>
  </inkml:definitions>
  <inkml:trace contextRef="#ctx0" brushRef="#br0">42233 50114 472,'-15'-8'0,"3"1"0,2-1 0,1 0 0,3 2 12,6 4 21,4 4 22,6 4 23,0 4 4,-2 5-15,-1 5-13,-2 5-15,-2 5-8,0 3-5,-2 4-3,0 4-5,-3 5-9,0 7-12,-3 7-13,-2 8-14,0 2-4,1-1 3,1-1 3,1-2 3,0-6-6,2-14-15,0-14-16,2-13-16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7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43881 49055 460,'4'-13'9,"8"6"18,7 6 18,9 6 18,3 5 5,-1 5-11,-2 5-10,0 6-10,-2 1-6,-2 0-4,-1 1-3,-2-1-3,-3 1-3,-1-1-1,-2 0-2,-3 0-1,-1 0-3,0-1-4,-2-1-6,0-1-3,-3 0-3,-3 1-2,-2 1 0,-4 1-1,-3 2-4,-5 2-6,-5 4-8,-5 3-6,-5 2-3,-5 4-2,-5 3-1,-5 1-1,1 1 0,3-6 3,3-4 2,5-5 3,4-6 3,7-5 6,5-7 5,7-5 6,1-4-1,-1 0-5,0-2-5,-1 0-5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5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79460 8611 493,'0'-13'44,"-2"8"12,0 7 14,-1 6 12,-4 5-3,-4 5-19,-5 4-19,-5 3-19,-5 4-12,-3 3-6,-4 2-5,-4 4-5,-4 0-4,-1-2-4,-2-2-1,-2-1-4,2-3 1,4-4 2,5-2 4,6-3 3,3-2 2,3-2 4,3-3 3,3-1 3,5-2 4,8-1 3,8 0 5,8-2 5,6-1-1,8 0-1,7-2-4,7 0-3,2-2-1,0 1 1,-1 0-1,-2 0 0,-1 1-2,-1 0-5,-3 1-7,-2 2-4,-2 0-9,-1 1-9,-3 2-10,-1 0-11,-4-1-4,-3-1 0,-5-2 0,-3-2 1,-2-1 1,0 0 4,0 0 3,0 0 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18"/>
    </inkml:context>
    <inkml:brush xml:id="br0">
      <inkml:brushProperty name="width" value="0.05348" units="cm"/>
      <inkml:brushProperty name="height" value="0.05348" units="cm"/>
    </inkml:brush>
  </inkml:definitions>
  <inkml:trace contextRef="#ctx0" brushRef="#br0">45827 47755 411,'1'-21'0,"0"5"0,2 4 0,0 6 0,3 0 5,6-2 9,4-3 9,5-3 10,1 1 6,-3 8 2,-3 7 2,-2 6 1,-4 5-2,-3 3-6,-3 3-8,-2 4-7,-4 0-4,-2 2-4,-3 0-2,-3 2-4,-3 2-1,0 3-3,-1 3-2,-1 3-2,-1 1-2,2 0-2,1 0-2,1-1-2,1-2-1,2-5-1,2-7-2,3-5-1,1-9-2,3-12-7,4-12-4,2-11-6,3-8 0,4-3 3,2-2 3,3-3 4,3-2 3,1 3 3,3 2 2,1 2 3,0 3 3,-3 3 3,-3 5 4,-3 4 2,-2 3 4,-1 3 4,0 3 5,-2 3 4,-2 4 5,-1 5 7,-2 7 6,-2 6 6,-3 4 0,-1 1-8,-2 2-6,-1 3-8,-3 0-4,2 1-1,-1-1-1,0 1-1,0-2-4,0-1-3,0-3-5,1-1-5,2-6-9,3-10-15,6-10-14,6-10-16,2-4-1,3-1 12,1 1 11,3-1 11,-1 2 9,-3 1 5,-3 3 6,-2 1 6,-4 3 4,1 1 1,-2 3 2,0 1 3,-1 2 6,-1 2 11,1 2 12,0 2 11,-1 2 3,-1 4-6,0 2-5,-1 4-5,-2 1-5,1 3-4,0 1-3,0 2-5,-1 2-1,0 1-2,-2 1-1,0 2-1,-1-1-4,2 1-4,0-1-6,2 1-6,-1-2-9,-1 0-11,0-1-13,-1-1-11,-1-1-6,0 1 5,0-1 2,0 1 4,-1-2-1,-1-3-2,0-2-4,-1-4-2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20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54933 53312 592,'-6'-8'3,"4"0"6,4 0 6,4 1 7,2 0 0,1 1-2,2 0-4,0 2-2,1 0 0,0 2 6,-1 0 6,1 2 5,0 0 1,1 2-5,2 0-5,0 2-4,1-1-3,1 0-1,1-2-2,2 0-2,-1-1-1,1 0-2,-1 0-2,1 0-1,-1-1 0,1 0-1,0-2 1,-1 0 0,1 0-1,0 2-1,-1 2-2,1 2 0,0 1-1,3 0-1,1-1 0,3 2-1,1-2 1,1-1 0,0 0-1,2-2 1,2 0 0,3 1-1,3 2-1,2 0 0,3 0-1,5 0 0,4-1 1,4-2-1,2 0 1,2 2-2,0 1 0,1 0-1,2 1 0,1 0-1,3 0 0,2 0 0,2-1 0,5-1-1,3 0-1,4-1 0,3-1 0,-1 0 1,0 0-1,0 0 1,0 0-1,1 0-2,-1 0-2,0 0-1,-2 0-2,-2 1-1,-4 2 0,-1 0 0,-5 1-1,-1 0 1,-4-1-1,-3 1 0,-6 0 1,-8 0 0,-10 0 2,-8 0 2,-6-1-1,-5-1 1,-3 0-2,-4-1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2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51413 48894 549,'0'-22'5,"0"3"10,0 3 10,0 3 10,-2 2 2,0 4-6,-3 2-5,-2 4-6,-1 1-4,-2 2-3,0 0-4,-1 2-2,-2 0-4,0 2-5,-1 0-3,-1 1-5,0 1-2,0-2 0,2-1 2,2 0 0,0-1 1,0 0 3,2-1 3,1 2 2,0-2 5,0 1 7,0 0 7,0 0 6,1 2 4,1 4-3,0 3-1,2 5-2,-1 2-2,0-1-3,-1 1-3,-2 0-3,1-1-1,1 1-1,0-1-1,2 0-1,0 1-1,2 1 0,0 1-1,2 1-1,0 1 0,0 1 0,0 1-2,0 1 0,0 1 0,0 1-1,0 1-1,0 1 0,0-1 0,0-2-1,0-1 0,0-3-1,0-1 1,0-1 0,0-1 1,0 0 0,0-3 0,2-1-1,0-4-1,2 0-1,0 0 0,0 2 1,-1 1 0,2 3 0,-2 0 1,-1-3 1,0-1-1,-2-2 1,1-1 0,0 1 0,2 1-1,0 2 0,1-1-1,0 1 1,0 0-1,0-1 0,0-2-3,2-6-6,0-6-7,1-6-5,0-3-3,-2-2 2,-2 0 2,-2-1 1,-1 0-1,0 0-5,0 2-6,0 1-5,0 0-3,0 0 0,0 0 1,0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3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51459 48364 514,'7'-8'-2,"-2"1"-3,-3-1-3,0 0-4,-5 2 6,-2 4 16,-5 4 14,-4 4 16,-1 3 5,-1 1-8,0 3-6,2 2-7,-2 1-4,0 3-1,0 2-1,1 1-2,-1 2 1,0 1-2,1 1 1,-1 1-1,0 1 0,1 3 0,-1 1-1,1 2 0,0 0-1,1 2 0,0-1 0,2 0-1,1 0 0,2-1 0,3-1-2,1-1 0,1-2-1,2 0-4,0-1-2,2-1-3,0-1 0,0-1-1,0-1 2,0-1 0,0 0 0,0 1-2,0 1 0,0 1-2,1 1-1,2 1-1,2 0-2,2 2-1,1 0-2,-1-2-3,1 0-1,0-1-3,1-1 0,3 1 1,4-1 1,1 0 2,2 0-4,1-1-8,0-1-8,-1-1-9,-1-3-2,-2-5 5,-4-4 4,-3-6 4,-1-1 1,0 0 2,0 1-1,0 2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3"/>
    </inkml:context>
    <inkml:brush xml:id="br0">
      <inkml:brushProperty name="width" value="0.04382" units="cm"/>
      <inkml:brushProperty name="height" value="0.04382" units="cm"/>
    </inkml:brush>
  </inkml:definitions>
  <inkml:trace contextRef="#ctx0" brushRef="#br0">54228 48874 502,'-2'-14'4,"0"1"9,-3 2 8,-2 2 9,-2 3 2,-4 2-5,-2 4-5,-3 3-4,-1 0-5,0 1-3,-1 0-3,1 0-4,-1 0-2,2 0 1,1 0-1,1 0 2,1-1-1,1-1 1,1 0 1,1-1 1,1 0 1,2 1 4,2 3 2,3 2 5,0 3 0,2 4-1,0 3 0,2 5-1,0 2-1,0 1 0,0 1 0,0 1-1,-1 1 0,0 1 0,-2 0-1,0 2 0,-1 1-1,2-1-1,0 0-1,2 1 0,0-2-2,0 1-1,0 1-2,0-1-2,0 0-1,0-2-1,0 0 0,0-1-2,0 0 0,0-1 2,0 1 0,0-1 1,0-1 1,0-3-1,0-3 1,0-3-1,1-3 0,4-2-4,2-4-2,4-3-3,2-2-5,3-4-9,3-2-9,2-3-8,2-3-4,-1 0 0,-1-2 1,0 0 0,-2-1 0,1-1 1,-1-1 0,0-1 1,-1-1 3,-3 2 6,-2 1 5,-4 1 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4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55876 49302 492,'-15'-22'0,"4"5"0,3 3 0,3 4 0,1 5 9,0 6 15,1 6 18,-1 6 16,0 3 3,2 1-9,0 1-10,2 1-10,0 2-5,0 3-3,0 2-3,0 4-1,0 1-3,0-1-1,0-2 0,0 1-2,-1-1-1,0 0-4,-2 2-2,0 1-4,-1 0-3,0-2-6,0 0-5,1-1-5,-1-2-3,0 0 1,0 0 0,0-2 1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4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55778 48984 498,'2'-49'36,"2"13"-1,4 13-1,2 13 0,3 7-2,3 2 0,3 2-3,3 2-1,2 2-1,1 2-3,0 1-2,2 3-2,0 2-2,-3 0-2,-1 1-4,-3 1-1,-1 2-2,-2 1 1,-3 3 1,-1 2 1,-3 0-1,-2 3-1,-4-1-2,-2 1-2,-5 3-1,-2 3-1,-5 3-1,-4 3 0,-4 1-4,-3 0-3,-5 0-3,-3 0-4,-2 0-5,0-1-6,-1-3-6,2 1-5,-2-2-5,1-3-2,0-3-2,-1-3-3,4-4-1,5-5 0,7-5-2,5-4-1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5"/>
    </inkml:context>
    <inkml:brush xml:id="br0">
      <inkml:brushProperty name="width" value="0.05023" units="cm"/>
      <inkml:brushProperty name="height" value="0.05023" units="cm"/>
    </inkml:brush>
  </inkml:definitions>
  <inkml:trace contextRef="#ctx0" brushRef="#br0">57592 48574 437,'-5'-7'6,"8"-1"11,6 0 11,7 0 11,3 1 1,-3 2-7,-1 2-8,-2 2-8,0 1-5,3 0-3,3 0-3,4 0-2,-1 0-2,-1-2-1,-4 0-1,0-1-1,-2 0-1,-1 3-3,0 4-1,-2 2-4,-2 3 2,-2 2 4,-4 2 4,-2 1 5,-2 2 3,0 0 4,0-1 2,0 1 3,0 0 2,0-1 1,0 1-1,0 0 1,0 0 0,0 3-2,0 1 0,0 2-2,0 1-1,0-1-1,0-1-2,0-1-1,0 0-1,0-1 0,0 1-1,0 0 0,0 0 0,0 1-2,0 1 0,0 1-1,0-1-1,0-1 0,0-3-1,0-1-1,0-1 1,0 0-1,0-1 1,0 1 0,0 0-1,0 0-4,0 2-3,0 1-2,-2 0-3,0-1 0,-3 0-2,-2-2 0,-2-1-1,-4-1-3,-2-1-2,-3 0-2,-3-3-2,-2-1-2,-4-2-2,-3-2-2,-2-1-1,-1 0-1,-1 0-1,0 0 0,3-1 1,5-1 6,8 0 4,7-1 6,3-3-2,-2 0-10,0-3-8,-1-2-10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7"/>
    </inkml:context>
    <inkml:brush xml:id="br0">
      <inkml:brushProperty name="width" value="0.04168" units="cm"/>
      <inkml:brushProperty name="height" value="0.04168" units="cm"/>
    </inkml:brush>
  </inkml:definitions>
  <inkml:trace contextRef="#ctx0" brushRef="#br0">59891 48422 527,'0'-19'8,"2"7"13,1 8 13,0 8 13,0 7 2,0 5-7,-2 7-9,0 5-7,-2 5-5,-2 3 2,-2 3-1,-2 2 2,-1 4-3,0 2-1,1 3-4,-1 4-3,-1 1-1,-2-1-2,-2 0-1,-1 1-1,-1-2-3,2-4-3,2-4-5,3-4-4,1-4-5,2-3-8,2-5-8,2-4-7,1-6-7,2-10-7,0-10-5,2-10-5,1-8 0,1-7 9,3-7 9,2-6 8,0-6 8,0-1 4,-2-2 4,-1-1 6,0-3 3,0 0 1,0-2 3,0 1 1,0 0 1,1 4 1,2 4 0,0 4 1,1 4 1,1 4 6,1 3 4,1 5 4,2 2 4,1 3 4,3 1 2,1 3 4,2 1 1,-1 2-1,1 3-1,-1 1-1,0 2-1,-3 2-1,-1 2-1,-2 2-2,-3 2-1,-1 2-2,-2 2-2,-2 2-3,-2 2-1,-2 3-2,-3 3-1,0 4-2,-4 2-1,0 2 2,-3 4 0,-2 3 2,-3 2-1,-6 1-6,-4 1-3,-5 0-5,-2 0-3,1-3-4,1-3-2,1-3-4,2-4-1,1-3-1,3-4-1,1-4 0,1-3-1,-2-2 2,0 0 0,-1 0 2,2-3 0,2-2 2,3-3 1,2-4 2,3 0 2,-1 0 3,0-1 3,0 0 3,1-1 3,2 0 3,2-1 3,2-1 4,2-1 2,2 2 2,2 1 4,2 1 2,1 1 2,2 4 0,0 2 0,1 4 0,3 2 0,2 5-1,2 4-1,4 4-1,2 2-2,1 1-1,1 0-3,1 2-1,0 0-2,1-1-4,-1-1-2,1-1-5,-1-1-3,1-1-7,-1-1-6,0 0-7,-2-3-5,-2-3-4,-3-3-5,-2-2-4,-3-3-4,-1-1-2,-1 0-2,0-1-2,-3-2 3,-1-1 8,-2 0 10,-2-1 9,-1-1 4,0 0 2,0 0 0,0 0 1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8"/>
    </inkml:context>
    <inkml:brush xml:id="br0">
      <inkml:brushProperty name="width" value="0.03274" units="cm"/>
      <inkml:brushProperty name="height" value="0.03274" units="cm"/>
    </inkml:brush>
  </inkml:definitions>
  <inkml:trace contextRef="#ctx0" brushRef="#br0">61939 48143 671,'-5'-42'58,"6"14"-14,6 11-16,6 11-14,5 6-4,5 0 8,5 0 8,5 0 8,1 0-1,1 0-6,0 0-8,1 0-6,-2 0-9,0 2-6,-1 0-8,-2 2-8,-2 0-3,-5 0-3,-5-1 0,-4 1-2,-5 1-4,-1 0-7,-2 1-7,-2 2-7,-2-2 1,-2 0 8,-2 0 10,-2-2 9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5"/>
    </inkml:context>
    <inkml:brush xml:id="br0">
      <inkml:brushProperty name="width" value="0.0547" units="cm"/>
      <inkml:brushProperty name="height" value="0.0547" units="cm"/>
      <inkml:brushProperty name="color" value="#F2395B"/>
    </inkml:brush>
  </inkml:definitions>
  <inkml:trace contextRef="#ctx0" brushRef="#br0">81018 9789 402,'-8'-14'5,"2"1"12,1 2 12,0 2 10,1 6 10,1 8 5,-1 9 6,0 10 5,-1 3-1,0 2-11,-1 1-10,-1 1-11,-1 3-7,0 6-4,0 6-5,0 6-5,1 6-3,-1 5-3,0 7-3,0 5-3,1 2-6,-1-3-7,0-3-8,0-3-9,0-2-4,1 1-1,-1-1-2,0 1 0,1-4-3,0-9-1,2-7-3,1-7-2,0-9 0,2-6 1,0-7 3,2-6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8"/>
    </inkml:context>
    <inkml:brush xml:id="br0">
      <inkml:brushProperty name="width" value="0.04567" units="cm"/>
      <inkml:brushProperty name="height" value="0.04567" units="cm"/>
    </inkml:brush>
  </inkml:definitions>
  <inkml:trace contextRef="#ctx0" brushRef="#br0">62423 48597 481,'-22'-7'7,"6"0"13,5 2 13,5 1 13,3 3 6,2 7-2,2 7-1,2 8-2,0 3-4,0 3-6,-2 1-7,0 2-5,-1 4-5,0 3-3,0 4-2,0 4-2,-2 3-4,0 2-4,-3 2-4,-2 2-5,-1 2-3,1 3-5,0 2-3,-1 4-4,0 3-7,0 3-11,0 3-11,0 3-11,2-6 1,1-17 10,2-14 12,2-17 11,0-7 3,0-1-5,-2 1-6,0 0-5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39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63615 47864 517,'4'-14'7,"9"2"14,9 4 14,9 3 14,1 5 5,-4 8-6,-5 8-5,-4 7-5,-4 4-5,1 1-4,0-1-2,-1 1-3,0 1-4,-1 4-4,0 4-2,-2 5-5,-2 1-2,-2 0-2,-4 0-2,-2 0-3,-5 1-2,-2 0-5,-5 1-3,-4 1-5,-5 1-2,-7 2 2,-7 1 1,-6 0 1,-7 2-3,-5 3-9,-4 4-9,-4 2-8,2-4-1,10-12 7,11-12 8,11-11 7,6-7 0,-1-1-8,0-1-7,1 0-7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0"/>
    </inkml:context>
    <inkml:brush xml:id="br0">
      <inkml:brushProperty name="width" value="0.04952" units="cm"/>
      <inkml:brushProperty name="height" value="0.04952" units="cm"/>
    </inkml:brush>
  </inkml:definitions>
  <inkml:trace contextRef="#ctx0" brushRef="#br0">66163 47290 444,'1'-15'0,"2"2"0,2 3 0,1 1 0,3 1 6,2 2 12,1 1 12,2 1 12,1 1 4,-4 3-8,-3 4-5,-2 2-7,-3 2-4,2 2-4,-2 0-2,1 1-3,0 2-2,-2 0-2,0 1 0,-2 1-1,0 1-2,-2 0 0,0-1-1,-2 1 0,-1 0-2,-2-1 0,-1 1-1,-3 0-1,0 0 0,0 1 1,2 1-1,1 1 1,1 0 0,-1-2-2,0 0 0,0-1 0,0 0-2,-1 0 0,-2-1-1,0 1-1,0-1-1,2-1-1,3-1-1,1 0 0,1-5-2,2-6-2,0-8-2,2-6-1,3-5-2,6-3-1,5-3-1,7-3-1,2-1-1,-1 1 3,-2 2 1,0 0 2,0 1 2,0 1 3,-1 1 2,1 1 4,-2 2 1,-1 3-1,-2 2-1,-2 4 0,-2 1 2,1 1 6,0-1 6,-1 0 6,0 0 4,1 2 3,0 1 1,0 0 3,-1 4 1,-1 4 4,-1 5 1,0 6 3,-4 3-1,-2 5-5,-6 3-3,-2 5-5,-2-1-3,2-3-3,2-5-3,2-3-4,1-3-2,0 4-2,0 2-4,0 1-1,0 2-5,0-1-8,0 1-6,0-1-8,0 0-5,0-1-6,0-1-4,0-1-5,0-1-1,0-1 4,0-1 3,0 0 4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2"/>
    </inkml:context>
    <inkml:brush xml:id="br0">
      <inkml:brushProperty name="width" value="0.0329" units="cm"/>
      <inkml:brushProperty name="height" value="0.0329" units="cm"/>
    </inkml:brush>
  </inkml:definitions>
  <inkml:trace contextRef="#ctx0" brushRef="#br0">30511 56016 668,'-1'-12'49,"-2"8"-8,-2 8-8,-2 8-7,0 5-4,-3 5-1,0 3-2,-1 5-1,-1 2-2,-2 4-1,0 3-2,-1 3-3,0 0-1,1 4-1,1 2-1,0 3-2,2-1-1,3 1-1,1 0-1,2 0 0,2-1-1,2-2 1,2-2 1,2-2 0,4-1-5,6-3-8,5 1-8,7-1-10,5-3-6,6-2-7,6-3-7,5-3-5,0-5 0,-10-5 6,-8-6 8,-8-6 6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3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33556 56795 528,'-23'-13'42,"4"4"-10,3 6-8,3 5-10,0 2-3,-1 3-1,-2 2 1,-3 2 0,-1 0-2,1 1-5,-1 0-4,1 0-5,0-1-1,2-1 0,4 0 1,0-2 0,1 0 1,0 0 1,1 0 2,-1-1 0,2 1 6,4 0 10,4 0 12,4 0 10,1 0 3,0 1-7,-2 2-7,0 0-6,-1 3-3,2 5-2,0 5 0,2 5-1,-1 3-1,0 1-1,-2 0-1,0 2-1,-1-1-1,0 2-1,0-1-3,0 0-1,0 0-2,0 1-1,0-1-1,0 0-1,0-1-2,0-3-1,0-3 0,0-3-1,0-3 0,2-3 1,0-3 0,2-3 1,2-3-6,7-2-12,6-4-11,4-2-13,5-5-3,-1-4 6,1-6 6,-1-3 6,-1-3 0,-5 2-5,-4 2-7,-3 3-4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4"/>
    </inkml:context>
    <inkml:brush xml:id="br0">
      <inkml:brushProperty name="width" value="0.04263" units="cm"/>
      <inkml:brushProperty name="height" value="0.04263" units="cm"/>
    </inkml:brush>
  </inkml:definitions>
  <inkml:trace contextRef="#ctx0" brushRef="#br0">34821 56818 516,'0'-29'0,"0"7"0,0 5 0,0 7 0,-2 5 9,-2 8 18,-4 6 18,-2 7 18,-3 5 4,-1 3-11,-3 3-11,-2 3-10,0 3-8,1 2-5,1 4-5,2 3-4,-1 1-2,1 0 1,-1 0-1,0 0 2,1-1-4,1 1-7,1 0-8,0 0-8,2-1-5,3-2-4,1-2-3,2-1-5,2-5-3,2-4-2,2-5-3,2-4-3,1-5 0,2-3 2,0-3 2,2-2 2,-1-5 3,1-6 4,0-6 4,0-6 4,0-1 4,0 3 2,-1 3 3,1 3 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4"/>
    </inkml:context>
    <inkml:brush xml:id="br0">
      <inkml:brushProperty name="width" value="0.0485" units="cm"/>
      <inkml:brushProperty name="height" value="0.0485" units="cm"/>
    </inkml:brush>
  </inkml:definitions>
  <inkml:trace contextRef="#ctx0" brushRef="#br0">35666 56461 453,'0'-28'6,"0"5"12,0 6 11,0 7 12,0 4 4,0 4-7,0 4-6,0 4-6,0 3-3,2 3 1,0 4-1,2 2 2,-1 3-2,1 2-1,0 4-2,0 4-1,-1 1-1,0 4-1,-2 3-1,0 2 1,-1 2-2,2 1-2,0-2-2,2 2-2,0-1-1,-1-1-3,1 1-2,0 0-2,-1-1-5,1-2-5,0-2-5,0-1-7,0-3-2,0 0-1,0-1-2,0-1 0,0-3-3,0-5-2,0-5-3,0-5-3,-3-4-3,-6-4-4,-6-4-4,-6-4-4,-1-3 3,4-2 9,2-2 9,2-2 9,3 0 6,-1-1 4,0 0 3,0 0 4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4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34738 58514 583,'-16'-8'0,"1"2"-2,-1 1-1,0 0 0,1 1 2,-1 0 6,0 0 8,1 1 6,0-2 5,2 0 4,2-2 4,3 0 2,1-1 2,2 1-1,2 0-1,2-1-1,3 0-2,4 0-6,4 0-4,3 1-4,5-1-5,4 2-1,3 0-2,4 2-3,3 1-7,1 2-14,0 2-13,2 2-14,-3 1-6,-6 0 4,-5 0 3,-6 0 4,-4-1 0,1 2-3,0-2-2,0 1-3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5"/>
    </inkml:context>
    <inkml:brush xml:id="br0">
      <inkml:brushProperty name="width" value="0.04695" units="cm"/>
      <inkml:brushProperty name="height" value="0.04695" units="cm"/>
    </inkml:brush>
  </inkml:definitions>
  <inkml:trace contextRef="#ctx0" brushRef="#br0">36637 56863 468,'-13'-8'5,"6"0"10,6 0 10,6 0 10,4 1 2,3 2-5,3 3-4,3 1-6,1 0-4,1-1-5,-1 0-4,1-1-4,-1-1-2,-3 2 1,-1 0 1,-2 2 2,-2 1-2,-1 2-5,0 2-4,-2 2-4,-1 1-3,-2 3 0,-3 2 0,0 2-1,-2 1 3,0 3 7,0 1 6,0 3 7,-1 0 4,-1-1 3,0-1 1,-1-1 3,-1 0 0,0 1-1,0 1-2,0 1-1,1 1-1,0 1 2,2 1 0,0 1 1,1 0-1,0 1-4,0-1-3,0 0-3,1-1-2,0 0-1,2-1-1,0-1 0,1-1-2,0-1 0,0-1-1,0 0-1,-1-3-1,-1 1-1,0-2-2,-1-1-1,-1 0-2,0-1 2,0 1 0,0 0 0,-2-1-1,-2-1-4,-4-1-3,-2 0-4,-3-2-2,-3 1 1,-3 0 0,-3 0 1,-3 0 0,-3 1-2,-3 1-1,-3 1-1,0-1-2,-1-4-6,-1-5-5,1-2-4,2-4-4,7-1-2,5 0-1,7-1-3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6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38934 56575 489,'0'-11'13,"0"9"15,0 8 16,0 9 15,0 6 3,0 3-10,0 2-8,0 4-10,-2 3-6,0 3-4,-3 2-5,-2 4-3,-1 1-4,-2 0-3,0 0-2,-1 1-3,0-3-4,0-3-1,2-2-4,1-3-2,0-4-2,2-4-3,0-3-3,2-4-2,1-8-5,2-11-7,2-10-9,2-11-7,2-8-1,4-5 5,2-4 7,3-6 5,3-2 5,1-3 2,3-2 4,2-2 3,0 1 2,-1 2 2,-2 4 2,0 2 2,-1 6 3,-1 3 6,-1 5 5,0 5 7,-2 4 3,-1 3 4,-1 3 2,-1 3 3,-1 2 1,0 4 0,-2 2-1,0 4 0,-1 1-1,-1 2 0,1 0-2,0 2 1,-1 1-3,0 3-1,-2 4-3,0 2-2,-3 4-2,-1 3-3,-2 5-1,-1 3-2,-4 3-1,-4 0 1,-4 2 2,-3 0 1,-3 1-5,0-3-11,1-2-10,-1-1-10,0-4-5,1-3 1,-1-5 2,1-3 2,0-4 2,0-2 0,2-4 2,2-2 1,0-4 1,1 0 3,0-3 2,2-2 2,1-2 3,1-2 2,0-2 2,2-1 2,1-1 4,2 2 3,2 3 5,2 1 4,2 1 5,2 2 6,2 1 5,2 0 6,3 4 2,4 4-1,3 6-2,5 4-1,1 4-3,0 3-2,0 3-3,1 3-3,0 1-3,3-3-4,1-1-4,3-3-3,-1-1-4,0-1-4,-1-1-2,-1-1-3,-1-2-5,-1-3-6,-2-3-7,0-2-7,-2-3-5,-1 0-4,-2-2-4,-2 0-5,-3-1 0,-1 0 4,-2 0 5,-2 0 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6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81161 9513 466,'8'-15'5,"0"4"10,0 3 10,-1 2 10,3 2 5,2 1 0,3-1 0,3 0 0,2 0-2,1 2-5,1 0-5,1 2-5,0 1-3,-3 4-1,-1 2-2,-2 3-1,-3 3-2,-3 0-1,-3 1-1,-2 1-1,-3 2 0,-2 3-1,-2 3-1,-2 3 1,-4 2-3,-6-1-4,-5 0-5,-7 1-3,-4 0-2,-2 2 2,-4 3 1,-3 1 3,1-1-8,6-6-17,4-3-16,5-6-16,3-4-9,2-1-1,3-2-1,1-2-2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7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40816 56071 604,'-7'-16'0,"2"2"0,2 2 0,2 0 0,3 0 7,4 0 14,4 0 15,3 1 13,5-1 5,4 2-6,3 2-6,4-1-7,4 2-5,3 1-5,3 0-5,2 2-6,0 0-4,-2 2-6,-4 0-4,-2 2-6,-3 0-8,-5 2-8,-3 0-9,-5 2-9,-2 0-5,-4 2 0,-3 0 0,-2 1 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7"/>
    </inkml:context>
    <inkml:brush xml:id="br0">
      <inkml:brushProperty name="width" value="0.04731" units="cm"/>
      <inkml:brushProperty name="height" value="0.04731" units="cm"/>
    </inkml:brush>
  </inkml:definitions>
  <inkml:trace contextRef="#ctx0" brushRef="#br0">41755 56450 465,'-22'0'1,"3"0"5,3 0 2,4 0 5,2 2 9,4 6 19,4 4 17,4 5 17,1 4 3,0 3-15,-2 3-13,0 3-15,-1 5-9,0 6-7,0 8-6,0 5-6,0 6-4,0 0 2,0 1 0,0 1 1,0 1-6,0 2-10,0 0-11,0 1-11,0-5-9,0-8-6,0-8-7,0-9-6,-1-6-1,0-3 2,-2-4 3,0-1 4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8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42760 56300 524,'42'8'104,"-9"2"-22,-8 0-22,-9 1-22,-4 2-12,0 1-2,-1 3-2,1 2-2,0 2-2,0 3 0,-1 3-2,1 3 0,-2 2-3,-2 2-3,-4 2-4,-2 3-4,-4 0-2,0 2-5,-3 1-2,-2-1-4,-3 2 0,-3 0 0,-5 0 2,-4 1 0,-2-3-3,-3-2-11,-1-4-10,-1-2-10,-1-4-5,3-3 1,3-5 1,3-3 2,3-4 2,2-4 7,4-5 5,3-2 5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9"/>
    </inkml:context>
    <inkml:brush xml:id="br0">
      <inkml:brushProperty name="width" value="0.05051" units="cm"/>
      <inkml:brushProperty name="height" value="0.05051" units="cm"/>
    </inkml:brush>
  </inkml:definitions>
  <inkml:trace contextRef="#ctx0" brushRef="#br0">44831 55027 435,'0'-15'0,"0"0"0,0 2 0,0 1 0,0 1 4,0 0 9,0 2 9,0 1 9,0 2 5,2 4 5,0 4 3,1 4 4,0 3 0,-1 1-5,0 3-4,-1 2-5,-1 1-4,0 3-3,0 2-5,0 1-3,0 2-4,0 1-1,0 1-3,0 1-2,0 1-2,0 3-3,0 0-1,0 3-2,-1 3-4,-1 1-4,0 2-5,-1 2-3,0 4-5,-1 4-2,0 5-3,0 6-2,0 0-4,2-1-1,0-2-2,2-3-2,-1-3-2,0-6-3,-1-6-2,-1-6-2,-1-5 0,2-7 5,0-5 4,2-6 5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49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44507 54525 534,'0'-22'0,"0"3"0,0 3 0,0 3 0,2 2 5,4 0 12,3 2 11,5 1 11,3 1 4,1 2-4,2 2-4,3 2-2,-1 3-4,0 4-2,-1 4-3,0 3-2,-3 3-2,-1 0-1,-2-1-2,-2 1-2,-3 0-2,-1 1-1,-2 1-2,-2 2-2,-2 0-2,-2 2-3,-2 3-1,-2 2-4,-5 0-3,-6 2-6,-7 0-4,-7 2-5,-5 1-7,-2 2-8,-4 3-7,-3 1-9,2-2 0,3-6 6,3-5 5,5-6 7,3-5 2,3-1 0,3-2-1,3-2 1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1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49215 55870 546,'-9'-7'0,"0"-1"0,-2 0 0,1 0 0,-5 3 7,-4 6 13,-5 6 15,-5 6 13,-1 4 2,3 3-7,4 3-9,2 3-7,2 3-5,1 2 0,1 4 0,1 3-1,0 2 0,1 7-3,-1 5-1,0 4-3,2 2-2,3-1-3,2 0-2,4-2-3,2-2-3,2-2-7,2-4-5,2-3-7,3-3-4,4-4-4,3-3-4,5-5-5,3-4-4,5-3-4,3-4-4,5-5-4,-2-3 2,-7-2 9,-4-4 9,-6-2 8,-4-2 6,-1 2 0,0 0 0,-2 2 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1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51941 56050 492,'-12'-22'5,"-6"4"10,-7 5 11,-6 3 11,-3 4-1,3 6-10,3 4-10,4 6-11,2 0-6,3-1 0,3-2-1,3-2 0,1-1-1,0 0 1,0 0 0,1 0 1,-1-1 0,2-1 1,0 0 2,2-1 0,2 0 6,5 3 11,2 4 12,5 2 10,1 3 3,-2 1-7,-2 3-6,-2 2-8,-1 2-3,0 5-3,0 3-1,0 4-2,-1 3-3,-2 2 0,-2 2-3,-2 2-1,0 1-1,2-2-2,3 0-1,1-1-2,0-2 0,-1-2-3,0-2 0,-1-1-2,-1-3 0,2-2 0,0-2-1,2-1 1,0-3-2,0 0-3,0-1-2,0 0-2,1-3-3,2-3-1,2-3-1,2-2-2,1-2 0,1-1 1,2 1-1,0 0 1,1-1-2,3-2-4,2-3-3,2 0-4,0-2-1,1 0 0,-1 0 1,1 0 1,-3-2 1,-2 0 2,-3-3 2,-2-2 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2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53709 56409 501,'-8'-14'6,"2"3"12,1 3 12,0 2 11,1 4 6,0 4-4,0 4-3,1 4-2,-2 3-4,2 3-1,-1 3-3,1 3-2,-1 2-3,0 1-3,0 1-3,0 0-3,1 3-3,0 3-4,2 2-4,0 4-4,1 1-2,-2-2-3,0 0-1,-1-1-3,-2-2-4,2-2-7,-1-2-7,0-1-6,0-4-3,2-2 4,0-3 2,2-2 3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2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53788 56194 486,'16'-22'2,"0"5"4,-2 3 3,2 4 4,-1 3 4,-1 1 2,-1 0 3,0 2 3,-1 0 0,1 2-3,1 0-3,2 2-3,-1 1 0,-1 2 2,-1 2 2,0 2 3,-3 1-1,-1 3-5,-2 2-5,-2 2-4,-2 1-4,-2 3-2,-2 1-2,-2 3-3,-4 2-3,-4 3-2,-5 3-2,-5 2-2,-4 3-3,-1-1-2,-3 0-1,-1 0-3,0-2-1,2-6 1,2-4 0,1-5 0,3-4 2,1-4 3,3-5 4,1-2 3,2-3 2,2 0 1,3 0 1,1 0 1,4-3 4,8-2 9,6-5 9,8-4 8,3 0 4,1 3-2,1 2-1,1 4-2,0 1-2,-1 0-3,-1 1-2,-2-1-2,0 1-2,-1 2 0,-1 2-2,0 2 1,-3 1-1,-1 3 0,-2 2 0,-2 2 1,-1 0-2,-1 1 0,1 0-1,0 0-2,-1-1 0,-2 1 0,-3 0-1,0 0 0,-3 0 0,0 1 0,-2 1 1,0 2 1,-4 0-3,-4 3-5,-5 1-7,-5 3-5,-4 0-4,-3-1-3,-3-1-3,-3-1-3,1-1-4,-1-1-2,1-1-5,1 0-3,3-3-2,3-3-2,5-3-1,3-2-2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4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54531 55925 454,'-13'-14'35,"3"1"-3,4 2-3,4 2-2,3 2-4,2 1-5,2 0-4,2 2-4,1 0-3,1 0-1,2 0-1,0 0 0,0 1-2,1 0 0,0 2-1,0 0-1,0 1-1,-1 0-1,1 0-1,0 0-1,-1 0-1,-1-2 1,-1 0-2,-1-1 0,0-2 1,2 2-1,0-1 1,1 0 1,0 0-1,0 2 1,-2 0 0,0 2 1,-2 0 2,1 0 3,0 0 3,0 0 4,-1 2 3,-2 4 2,-3 4 4,0 3 3,-3 4 2,-1 3 2,0 4 1,-1 2 3,-1 0-2,2-2-4,0-1-4,2-2-4,-1-1-3,0 0-2,-2 2-1,0 1-2,0 1-1,0 1 0,2 1 2,0 1 0,1 1 0,-2 0-3,0 2-2,-2 1-3,1 0-2,1-1 1,0-1-1,2-1 1,0-2-1,0-1-2,0-4-1,0 0-2,0-2 0,2 1-1,0-1 0,1 1 0,1-1-1,-2-3 1,0-1 1,-2-2-1,-1-2-1,-4-1-1,-2 0-3,-3-2-1,-4-1-1,-2-2 2,-3-3 0,-3 0 1,-2-3 0,-2-1-1,-2 0-1,-3-1-2,-1-1-1,-1 2-4,0 0-2,-2 2-3,1 0 0,2 0 3,2 0 1,2 0 2,2 0-2,6 0-7,5 0-9,5 0-7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0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20207 2220 499,'6'-11'83,"-6"8"-11,-5 9-10,-4 10-11,-4 6-11,-3 6-10,-3 6-12,-3 7-10,-2 1-10,-1 2-10,-1-2-9,-1 2-9,2-3-5,3-4 2,4-4 1,5-4 1,4-6 0,6-9-4,6-8-2,6-10-4,2-3 6,-1 1 15,0 0 15,-2 2 14,0 2 14,0 6 13,0 4 12,-1 5 12,1 4 2,-2 3-8,-1 3-9,0 3-7,-2 2-8,-1 1-5,0 1-8,-1 1-5,-2-1-5,-1-2-6,0-2-3,-1-1-6,2-9-10,6-16-19,5-16-17,7-15-18,3-9-3,-1-1 15,1 0 13,-1-1 14,0 1 12,-3 7 9,-1 6 10,-2 6 8,-2 7 13,-3 10 15,-1 10 15,-2 10 15,-2 5 0,-4 1-16,-2 0-16,-3 3-16,-2-3-9,2-1-2,0-5-3,2-1-3,2-6-8,4-8-17,4-8-15,4-8-16,1-1 4,-1 7 25,-1 5 25,0 6 24,0 2 10,1 0-7,3-2-5,2 0-7,2-4-5,5-6-6,3-6-5,5-5-6,2-4-3,2 1 0,2 0 1,3-1-1,-2 3 3,-4 5 5,-4 5 4,-3 4 5,-3 5 5,-1 2 5,-1 4 5,-1 2 6,-2 3 1,-1 3-1,-2 4-1,-2 2-1,-2 2 0,-1 1 1,-1 1 2,0 1 0,-2 0-1,-1 1-5,0-1-4,-2 1-6,-1-2-4,0-1-3,-2-3-3,0-1-3,-2-2-2,0-1 1,-2-1 0,0 0 1,-3-3-4,-3-1-7,-5-2-8,-4-2-8,-2-2-3,-3-1 1,-1 0 1,-3-1 0,2-3 4,3 0 5,5-3 5,3-2 6,3-1 4,2-2 3,2 0 1,3-1 4,2-2 0,8 0-2,4-1 0,7-1-1,4-2 1,3-1 5,3-3 4,3-1 4,1 0-3,-2 1-12,0 2-10,-1 3-11,-3 2-8,-5 2-5,-5 4-5,-4 3-4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7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82911 9596 465,'-14'-1'0,"3"0"0,3-2 0,2 0 0,5-1 11,6 1 20,6-1 22,6 0 21,4 0 5,6 0-12,5 0-11,5 1-12,2-1-9,2 2-7,0 0-6,2 2-6,-1 0-5,-2 0-5,-2 0-5,-2 0-3,-3 0-7,-3 0-6,-5 0-7,-3 0-7,-5 1-7,-3 4-7,-4 2-6,-4 3-7,-4 0-2,-3-1 1,-2-2 1,-3-2 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5"/>
    </inkml:context>
    <inkml:brush xml:id="br0">
      <inkml:brushProperty name="width" value="0.04929" units="cm"/>
      <inkml:brushProperty name="height" value="0.04929" units="cm"/>
    </inkml:brush>
  </inkml:definitions>
  <inkml:trace contextRef="#ctx0" brushRef="#br0">57287 55894 446,'-8'-17'14,"0"14"17,1 14 16,-1 14 17,0 6 1,2 2-10,1 0-12,0 2-12,1 1-7,0 2-4,0 2-3,1 3-4,-2 0-2,0 2-3,-2 0-2,0 2-1,-1-4-4,2-5-3,1-6-3,1-5-4,1-13-9,3-18-16,4-19-15,2-19-16,4-10-2,4-1 10,3-3 12,5-1 10,3 0 7,1 4 6,2 4 3,3 4 6,-1 4 4,0 5 6,-1 2 5,-1 5 6,-1 3 4,-2 5 4,0 3 3,-1 5 4,-2 2 2,-1 4 2,-2 2 3,-2 4 1,-3 2 1,-1 4-3,-2 2-2,-2 4-2,-2 2-3,-1 3-1,-1 3-2,0 3-1,-4 2-3,-4 1-2,-5 1-3,-5 1-2,-5 0-3,-2 2-4,-3 0-4,-3 2-5,-2 0-1,-1-3 0,0-2 1,-1-1 0,-1-3-3,3-5-5,2-3-5,1-4-7,3-4-2,3-2 0,3-4-1,3-2 0,1-4 2,0-2 4,0-3 4,1-3 5,0-3 3,2 0 1,2-1 3,2-1 1,2 0 3,0 3 6,2 1 3,0 2 6,2 2 4,2 3 5,2 1 5,2 2 5,1 2 2,0 2 1,0 2 0,-1 2 0,2 2-1,2 2-4,2 1-2,1 3-2,2 2-3,2 3 1,0 4 1,1 2-1,1 2-1,1 1-3,1 1-4,1 1-3,1-1-1,-2 0 0,2-1 0,-1-1 1,1-2-4,1 0-8,1-1-8,1 0-8,0-3-10,-1-1-8,-1-2-9,-1-2-9,-3-3-2,-3 1 4,-4-2 5,-4 0 5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5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59750 55802 564,'0'-10'11,"18"-2"23,15-2 23,18-4 22,1 0 2,-11 4-16,-12 4-19,-11 6-17,-3 0-12,7 0-6,7 0-6,7 0-5,1 0-3,-4 0 2,-4 0 2,-3 0 2,-5 2-6,-5 4-12,-5 4-13,-4 4-13,-4 2-10,-2 0-7,-2 2-9,-2 2-7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6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60360 56194 434,'-15'-8'3,"5"2"6,2 1 7,2 0 6,3 3 10,2 4 13,2 4 12,2 4 14,1 4 0,0 5-12,0 5-12,0 5-11,-1 5-8,-1 6-6,-1 6-6,0 6-4,-2 5-5,-2 4-1,-1 3-2,-3 5-2,0 0-5,0-2-11,2-2-9,1-1-11,-1-1-11,2 1-10,0 1-12,-1 1-12,0-5 1,0-12 12,0-12 11,0-11 13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7"/>
    </inkml:context>
    <inkml:brush xml:id="br0">
      <inkml:brushProperty name="width" value="0.04663" units="cm"/>
      <inkml:brushProperty name="height" value="0.04663" units="cm"/>
    </inkml:brush>
  </inkml:definitions>
  <inkml:trace contextRef="#ctx0" brushRef="#br0">62781 55697 471,'1'-14'0,"2"2"0,2 4 0,2 3 0,3 1 8,4 2 14,3 0 16,5 2 14,0 0 3,-3 2-12,-3 0-10,-3 2-11,0 1-4,0 6 2,4 2 2,2 5 3,0 2 0,1 3-2,-1 1-3,1 3-2,-2 1-2,-3 3-1,-2 1-3,-4 2-1,-2 1-1,-2 2-3,-3 0 0,0 2-3,-5 2-1,-2 4-5,-5 4-3,-4 4-4,-4 2-3,-5-2-4,-5-1-3,-4 0-3,-4-4-6,2-1-5,-1-4-5,0-2-7,1-4 0,3-6 2,3-4 3,3-4 3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8"/>
    </inkml:context>
    <inkml:brush xml:id="br0">
      <inkml:brushProperty name="width" value="0.05155" units="cm"/>
      <inkml:brushProperty name="height" value="0.05155" units="cm"/>
    </inkml:brush>
  </inkml:definitions>
  <inkml:trace contextRef="#ctx0" brushRef="#br0">65510 54366 426,'6'-15'0,"-1"2"0,-2 2 0,-2 3 0,0-1 2,2-1 3,2-3 3,2-2 3,0 1 4,0 1 4,-2 2 5,0 2 4,-3 1 0,-1-1-2,-2-2-3,-1 0-3,-3 0-3,0 1-2,-2 0-1,0 2-3,-2 0-3,-2 0-5,-2 1-3,-1-1-5,-1 1-2,1 2 2,0 2 1,2 2 1,0 1 2,-2 2 2,-3 0 3,-2 2 2,0 2 1,-1 7 2,0 6 1,1 6 2,-1 3 0,1 2-1,-1 2-1,1 3 0,0-2-1,4-1 0,3-1 0,3-3 0,2-1-2,2-3-2,2-1-2,2-3-2,3-2-3,4-4-1,4-4-3,3-5-1,4-2-1,3-2 0,4-2 2,2-2 0,2-3-2,2-5-4,3-5-3,1-5-4,0-3-2,-4 1 2,-2-1 0,-3 1 1,-4 0 2,-5 4 4,-5 3 3,-4 3 4,-5 2 2,-1 0 2,-2 3 2,-1 0 0,-3 1 4,0 2 3,-2 2 3,0 2 4,-1 3 4,-2 4 3,0 4 5,-1 3 3,0 2 1,0 3-4,2 0-3,1 1-4,0 1-2,0 3-2,0 1-1,0 3-3,1 1 0,-3 3 0,0 1-1,-1 3 0,-1-1 0,1 0-2,-1-1-2,0-1-1,1-3-1,0-1-1,2-1-2,1-2 0,1-3 0,2-2-1,2-1 1,2-2-1,3-3-2,6-1-8,4-2-7,5-2-7,5-5-4,3-8 0,5-8-2,2-7 0,4-5-2,2 2-2,3 1-3,1 1-2,-3 2-4,-8 1-5,-7 2-5,-8 3-5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1:59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64950 53320 587,'30'-2'98,"-1"0"-21,-3-3-20,-1-2-22,-1 0-12,3 1-2,1 1-4,2 1-2,2 0-3,1 0-1,1 0-2,1 0-2,0 1-1,2 2-1,1 2-2,1 2-1,-1 1 1,-2 0 0,-2 0 0,-1 0 2,1-1-5,6-1-7,5 0-9,7-2-8,7 0-7,8 0-3,7 0-4,8 0-5,-1 0-1,-11 0 2,-11 0 1,-10 0 2,-10 0 2,-7 0 5,-9 0 2,-7 0 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1"/>
    </inkml:context>
    <inkml:brush xml:id="br0">
      <inkml:brushProperty name="width" value="0.05866" units="cm"/>
      <inkml:brushProperty name="height" value="0.05866" units="cm"/>
      <inkml:brushProperty name="color" value="#00BFF3"/>
    </inkml:brush>
  </inkml:definitions>
  <inkml:trace contextRef="#ctx0" brushRef="#br0">81900 40858 375,'0'-15'-2,"0"1"-4,0 0-4,0 2-4,0 1 0,2 2 5,0-1 4,2 2 4,-1 0 4,-1 0 0,0 1 1,-1-1 2,-1 0 0,2 0 0,0 0 1,2 0 0,-1 1 2,1-1 0,0 0 0,0 0 2,1 2 6,0 4 13,1 4 12,2 4 12,-2 4 1,-1 4-9,-2 3-11,-2 5-10,-1 1-6,0 1-3,0-2-4,0 2-3,0 0-1,-2 3-1,0 1 0,-1 2 1,-2 1-2,0-3 0,-2-2 0,0-1-2,0-1 0,0-1-2,2 0-1,1 0-1,-1-1-2,2-1-2,-1-2-2,0-3-2,3-9-4,6-19-6,5-20-5,7-17-6,5-9-1,5 0 5,5-1 2,5 0 5,0 4 4,-5 8 3,-2 9 3,-5 7 3,-3 6 4,-4 5 1,-5 4 4,-3 6 1,-2 3 4,2 2 3,0 3 5,1 1 3,0 2 1,0 3-2,-2 4-1,0 2-1,-3 4-3,-1 4 0,-2 3-1,-2 5-2,-1 2 0,-2 3 0,0 4 1,-2 3-1,0 0 1,-2 0-2,0-1 0,-1-1-2,-1-2-1,2-2-3,1-3-1,0 0-4,1-3-1,1-3-3,-2-3-1,2-3-3,0-6-1,3-10-2,4-10-2,3-10-2,2-7-1,5-8 3,4-7 1,3-5 1,4-6 0,1 0-2,3-2-3,1 0-3,-2 3 1,-2 9 5,-5 7 4,-3 7 5,-3 7 6,-3 3 8,-1 4 9,-2 5 7,-1 4 4,2 8 2,0 6 1,1 7 1,0 4-2,-2 1-4,-2 1-6,-2 1-5,-2 2-3,-1 0-1,0 4-2,-1 1-2,-1 1-1,0-1 1,0-2 0,0 1 0,-1-3 0,-1 0-2,0-1-1,-1-1-1,-1-2-2,0 0-1,0-1-4,0 0-1,1-3-8,0 1-11,2-2-13,0-1-11,0-4-12,-2-6-11,-2-8-10,-1-6-12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3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86184 40709 469,'-15'0'8,"2"0"19,3 0 17,1 0 17,3 0 6,6 0-8,4 0-8,6 0-7,2 0-7,1 0-8,1 0-8,2 0-7,1-1-4,5-1 1,3 0 1,5-1 1,1-1-2,0 2-4,1 0-3,-1 2-4,0 0-2,-2 0-4,-1 0-2,1 0-4,-3 0-2,0 0-4,-1 0-3,0 0-4,-3 0-2,-1 2 0,-3 0-2,-1 2-1,-3-1-2,-1 2-2,-2-2-3,-2 1-2,-2-3-1,-2-8 0,-3-6 0,0-7 1,-3 0 4,-1 4 8,0 5 6,-1 4 8,-1 3 5,0-2 1,0 0 2,0-1 3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3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86613 39997 496,'-15'-1'0,"4"0"-1,3-2 0,2 0-1,1-2 5,-1-2 10,-3-2 8,-2-1 10,0 2 7,0 8 7,2 8 5,1 8 7,0 5-1,0 5-10,0 3-10,1 4-10,-1 6-6,0 6-5,1 8-4,-1 6-4,0 4-2,-2 2 2,0 3 2,-1 1 1,-2 2-8,0 1-21,-1 1-19,-1 1-20,1-1-8,2-6 2,4-2 3,3-4 2,1-8 6,2-10 8,0-12 7,2-9 8,0-8 6,0-1 5,0-2 4,0-2 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4"/>
    </inkml:context>
    <inkml:brush xml:id="br0">
      <inkml:brushProperty name="width" value="0.05463" units="cm"/>
      <inkml:brushProperty name="height" value="0.05463" units="cm"/>
      <inkml:brushProperty name="color" value="#00BFF3"/>
    </inkml:brush>
  </inkml:definitions>
  <inkml:trace contextRef="#ctx0" brushRef="#br0">88431 40672 402,'-7'-29'0,"0"5"0,2 5 0,1 5 0,0 4 7,4 4 14,0 4 13,4 4 13,0 4 4,1 6-10,2 4-9,0 5-8,0 5-6,-3 5-2,-1 4-2,-2 5-3,-3 2-1,-2 0 0,-3-1-1,-3-1-1,-1-3 0,1-2-1,0-3-1,2-4-1,0-2-2,-2-1 0,0-3-1,-1-1-2,1-5-2,6-9-7,4-7-5,6-7-6,4-10-1,5-10 1,5-9 2,6-9 2,2-7 2,1 0 1,4-1 2,1-1 2,0 2 2,-3 8 2,-3 7 3,-3 6 3,-5 6 2,-2 7 3,-4 5 4,-4 7 3,-3 4 4,1 7 7,0 6 6,0 6 6,-1 3 1,-2 3-5,-3 1-4,0 2-6,-2 2-2,0 1-4,0 0-1,0 2-3,0 0-1,0-1-1,0-1 1,0-1-1,-1-2 0,-1 0-3,0 0-1,-1-3-3,-1-1-2,0-1-3,0-3-3,0-1-4,1-1-7,0-1-14,2 1-13,0 0-13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7"/>
    </inkml:context>
    <inkml:brush xml:id="br0">
      <inkml:brushProperty name="width" value="0.04571" units="cm"/>
      <inkml:brushProperty name="height" value="0.04571" units="cm"/>
      <inkml:brushProperty name="color" value="#F2395B"/>
    </inkml:brush>
  </inkml:definitions>
  <inkml:trace contextRef="#ctx0" brushRef="#br0">82734 10700 481,'-15'6'7,"2"-1"14,3-2 14,1-2 15,3-1 4,6 0-4,4 0-6,6 0-4,4 0-4,5 0-4,5 0-3,5 0-4,2 0-3,2 0-2,1 0-2,1 0-3,0 0-3,0 0-5,0 0-5,1 0-5,-1 0-7,2 0-10,0 0-9,2 0-9,1 0-6,0 0-3,2 0-3,0 0-2,-2-1-1,-7 0 2,-7-2 1,-7 0 3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6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91445 40893 535,'-13'-15'8,"4"2"18,6 3 17,5 2 16,5 0 5,9 2-8,8 1-7,7 0-9,6 1-7,2 1-6,4-1-5,3 0-6,-1 0-5,0 2-4,-4 0-3,-1 2-5,-2 0-1,-2 2 1,-2 0 1,-1 2 1,-3 0-4,-3 0-8,-3-1-7,-3 1-9,-3 1-6,-1 0-6,-2 1-5,-2 2-5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6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91110 41950 579,'-36'0'4,"8"0"9,6 0 7,7 0 9,7 0 6,10 2 4,8 0 5,9 2 4,8-1-2,9 0-10,7-2-8,8 0-10,5-2-4,1 0-1,3-2 0,2 0 0,-3 0-6,-2 2-7,-4 2-10,-4 2-8,-4 2-8,-6 2-5,-4 0-5,-5 4-6,-4 0-2,-3-2 1,-3-3-1,-2-1 2,-4-1 1,-3 0 4,-3 0 4,-2 0 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6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92325 39863 564,'-29'-15'0,"7"2"0,5 2 0,6 3 0,4 1 9,-1 2 17,1 2 19,-1 2 18,1 4 3,2 6-10,2 5-11,2 7-10,2 5-7,2 7-5,2 5-5,2 6-5,2 4-5,1 2-8,2 2-6,3 2-8,1-1-7,-1 2-7,1 0-8,0 0-7,-2-4-1,-2-8 7,-1-8 4,-2-8 7,-2-4 0,-2-3-7,-3-1-5,0-2-7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7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95295 40084 441,'0'-15'0,"0"2"0,0 3 0,0 1 0,0 3 10,0 6 21,0 4 20,0 6 20,0 3 5,0 5-12,0 3-12,0 5-12,0 4-8,0 5-4,0 4-4,0 6-4,0 3-3,0 4-3,0 2-2,0 3-4,0 3-2,0 2-3,0 1-4,0 3-4,-1 4-2,-1 7-3,0 6-3,-1 7-2,-1 4-8,0-2-10,0-1-12,0 0-11,-1-4-4,0-7 2,0-7 1,-2-7 3,0-10 5,2-13 9,2-12 10,2-12 9,0-9 5,0 1 1,-2-2 2,0 0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7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95577 39757 586,'1'-30'0,"4"5"0,1 3 0,5 5 0,1 2 6,3 2 11,2 2 13,1 3 12,1 1 2,-2 2-5,-3 2-6,-1 2-7,1 1-2,4 2 0,3 0 0,5 2 0,-1 1-2,-2 3-4,-3 4-3,-3 2-4,-3 3-4,-2 1-2,-4 3-3,-3 1-2,-2 2-3,-4 0 1,-2 2-1,-3 1 0,-6 1-2,-6 3-5,-7 1-4,-7 3-4,-4 0-5,-3 2-3,-4 1-5,-3 0-4,2-2-5,6-2-2,6-5-5,6-3-4,5-5 3,5-5 8,4-5 8,6-4 8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8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97250 40877 546,'24'-27'106,"1"6"-19,1 7-19,1 7-19,0 3-12,0 2-6,0 0-5,1 2-5,2 1-5,5 2-7,4 2-6,6 2-5,0 0-7,-4 1-4,-5 0-5,-2 0-5,-5-1-5,-3 1-3,-5-1-4,-3 1-4,-6-1-4,-6 0-5,-8-2-6,-6 0-5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8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97824 40090 517,'-8'-15'14,"2"3"4,1 1 1,0 2 4,2 6 7,0 10 14,3 9 14,-1 11 13,1 6-2,-2 2-15,0 4-17,-2 3-16,0 2-10,-2 4-3,0 2-3,-1 4-5,-1-2-7,0 0-12,0-2-14,1-2-12,0-2-8,1-4-5,0-2-4,2-3-3,0-6 2,2-6 11,0-7 10,2-6 11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39"/>
    </inkml:context>
    <inkml:brush xml:id="br0">
      <inkml:brushProperty name="width" value="0.05974" units="cm"/>
      <inkml:brushProperty name="height" value="0.05974" units="cm"/>
      <inkml:brushProperty name="color" value="#00BFF3"/>
    </inkml:brush>
  </inkml:definitions>
  <inkml:trace contextRef="#ctx0" brushRef="#br0">99826 40061 368,'0'-36'0,"0"6"0,0 5 0,0 7 0,0 1 4,0-4 9,0-2 8,0-2 8,0 0 3,-2 4-7,0 6-4,-2 5-6,-1 3-3,-3 0 1,-4 2 0,-2 1 1,-3 2-1,-1 5-1,-3 6-2,-1 4-1,-2 4-1,1 1 2,-1 3 1,1 1 2,0 2 1,1 1 0,1 1 1,1 1 0,1 0 0,4-1-2,3-1-2,3-2-1,2 1-1,2-1 0,2 1 0,2-1 0,1-1-1,2-3-3,0-3-1,2-2-3,1-4-4,6-1-5,2-2-4,5-2-6,2-3-3,3-2 0,1-4-2,3-2-1,0-3 0,-1-2 1,-1-1 2,-1-3 2,-2-1 2,-3 1 2,-3-1 2,-3 0 2,-2 2 4,-2 1 4,-2 2 4,-2 2 4,-3 3 8,-2 2 11,-4 4 13,-2 3 11,-2 2 2,-2 5-7,0 4-9,-1 4-9,-2 3-4,0 5-3,-1 3-2,-1 4-3,0 3-1,0 1-1,2 0-1,1 2 1,-1 1-2,0 0 1,-1 2 0,-1 1-1,0-1-1,3 0-1,1-3-2,2 1-2,2-2-2,0-3 0,2-4 0,1-2-2,0-3 0,2-3 1,0-3 0,2-2 0,4-4-3,11-3-6,10-3-5,9-2-7,6-7-4,0-8 0,2-10-1,1-7-1,2-8-2,6-3-4,3-4-3,6-4-4,-1 0 0,-8 6 3,-8 5 2,-7 4 3,-7 4 0,-4 3-4,-3 3-4,-4 3-3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0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80531 47021 508,'-23'-29'7,"2"7"14,3 5 14,2 6 15,2 8 3,2 8-7,4 9-7,3 10-8,1 1-6,2-3-4,0-5-6,2-3-4,-1 3-2,0 11 5,-2 11 3,0 10 3,-2 8 1,0 4-4,-1 3-3,-1 5-3,-2 3-3,0 8-4,-2 5-1,0 6-4,-1 3-3,0 2-4,-3 0-3,0 2-4,2-1-5,3-2-5,4-2-6,4-3-5,2-5-2,2-11 1,0-11 3,2-11 1,1-9 1,1-7-2,3-9 0,2-7-2,0-6 2,-2-3 3,-2-3 3,-3-2 3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0"/>
    </inkml:context>
    <inkml:brush xml:id="br0">
      <inkml:brushProperty name="width" value="0.04552" units="cm"/>
      <inkml:brushProperty name="height" value="0.04552" units="cm"/>
      <inkml:brushProperty name="color" value="#00BFF3"/>
    </inkml:brush>
  </inkml:definitions>
  <inkml:trace contextRef="#ctx0" brushRef="#br0">81219 49078 483,'0'-21'0,"0"3"0,0 4 0,0 5 0,-1 2 8,-2 2 18,-2 2 17,-2 2 18,-2 4 2,-1 6-11,-3 5-11,-2 7-12,-2 4-7,-5 3-4,-3 3-5,-5 2-4,-2 1-3,-1 0-1,0-1-2,-1-1-3,-1-2 0,0-1-3,-1-3-1,1-1-2,1-3 0,1-1 3,3-3 2,2-1 2,3-4 2,5 0 1,4-2 0,6-2 1,7-1 2,10 0 4,10 0 4,9-1 5,7 1-1,5-2-3,3-1-4,4 0-4,2-1-3,2 0 0,0 0-2,1 0 0,0-1-6,0 1-9,-2 0-9,0 0-10,-4 1-7,-4 2-9,-5 2-8,-5 2-8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8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86200 10361 430,'16'-7'90,"1"2"-17,1 2-17,2 2-17,1 1-9,2 0-1,4 0-1,3 0-1,3 0-2,1 0-1,2 0-3,3 0 0,1 0-3,2 0-3,2 0-3,2 0-2,0 0-2,0 0 2,-2 0-1,0 0 1,-2 0-1,-2 0-4,-1 0-5,-3 0-3,-1 0-2,0 0-2,1 0-1,-1 0-1,0 0 1,-2 0 2,0 0 2,-1 0 2,1 0 1,1 0 1,2 0 0,2 0 1,2 0 1,1 0 0,0 0 0,2 0 1,0 0 0,0 0 1,0 0 0,0 0 0,1-1-1,0 0-2,2-2-2,1 0-1,-2 0-3,-2 0 0,-4 2-2,-2 1 0,-1 0-1,3 0 2,1 0 1,2 0 1,1 0 2,0 1-1,0 2 2,0 0-1,0 0 2,1 0-1,-1-2 0,0 0 1,0-1 0,0 0 0,0 0 0,0 0 1,2 0-1,2 0 0,4 0-1,2 0 0,4-1-1,4-2-2,3-2 0,5-1-2,0-2-1,-1 2-2,-2 1-1,-3 0-2,-1 2 0,-4 0 0,-3 2 1,-2 0 0,-3 1 1,-2 0 0,-2 0-1,-2 0 1,-2 0 0,0 0-1,-1 0 0,-2 0 0,0 0-1,-1 0 2,-2 0 1,0 0 1,-1 0 1,-3 0-1,-2 0 0,-1 0 0,-3 0-4,-1-2-4,-3 0-7,-1-1-4,-3-1-5,-3 0-2,-3 0-1,-2 0-3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1"/>
    </inkml:context>
    <inkml:brush xml:id="br0">
      <inkml:brushProperty name="width" value="0.05443" units="cm"/>
      <inkml:brushProperty name="height" value="0.05443" units="cm"/>
      <inkml:brushProperty name="color" value="#00BFF3"/>
    </inkml:brush>
  </inkml:definitions>
  <inkml:trace contextRef="#ctx0" brushRef="#br0">82984 50305 404,'-22'-21'8,"6"3"16,5 4 17,5 4 16,3 7 7,1 8-5,0 9-4,2 10-4,0 4-5,0 0-8,0 2-8,0 1-7,-1 2-4,0 2-1,-2 4-1,0 3-1,-2 7-3,0 14-3,-1 10-5,-2 15-4,-1 7-5,-3 2-7,-4 2-8,-2 2-6,0 1-9,2 2-6,1 0-9,3 0-7,1-4 1,4-14 10,2-12 9,4-13 9,1-11 2,0-11-7,0-12-7,0-9-8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1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83163 50425 529,'7'-35'0,"-1"8"0,0 7 0,-2 8 0,1 5 8,5 1 13,4 0 16,3 2 14,3 0 4,0 2-6,-1 0-6,1 2-6,-1 1-5,-1 2-4,-2 2-4,1 2-4,-3 1-4,-1 1-2,-2 2-4,-2 0-3,-3 2-2,-3 3 0,-2 3-1,-4 3 0,-3 3-3,-7 3-8,-6 3-6,-5 3-7,-5 2-8,-6 3-7,-5 4-8,-4 2-9,1-2-3,8-7-1,7-9-1,9-7-1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2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85363 50097 512,'-15'-8'0,"4"2"0,3 1 0,3 0 0,4 2 11,7 1 24,7 0 23,8 2 23,2-1 3,-1-1-15,-1 0-16,-1-1-16,1-1-12,6 2-6,5 0-8,5 2-7,1 0-4,-2 2-2,-2 0-2,-1 2-2,-3 0-6,-2 0-10,-2-1-10,-1 1-9,-4 0-3,-3 0 5,-4 0 5,-4 0 5,-4 1-1,-3 2-7,-2 1-7,-4 3-8,-2-1 2,-1 1 10,-3-2 10,-2-1 11,0 0 5,0 0 4,2 0 3,1 0 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2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85085 51224 560,'-35'6'1,"7"-1"3,9-2 3,7-3 2,8 0 11,8-1 18,8-1 19,7-1 18,8-1 1,7 2-19,7 0-18,5 2-19,6-1-10,0 0 0,2-2-1,0 0-1,-1 0-10,-6 2-16,-4 2-17,-6 2-18,-5 1-7,-4 2 0,-5 0 1,-5 0 0,-3 2 5,-4-2 9,-3-1 9,-2 0 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3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88658 48674 525,'0'-14'0,"0"1"0,0 2 0,0 2 0,0 3 7,2 2 15,0 4 14,2 3 15,-1 3 5,-1 7-6,0 5-5,-1 7-5,-3 4-6,0 5-4,-3 3-6,-2 4-4,-1 3-4,1 2-2,-1 2-2,1 1-2,-1 3-4,2 0-5,0 1-4,2 2-6,-1 0-4,0-1-4,-1 1-3,-1 0-3,0 0-4,1 2-3,0 0-3,2 1-4,0-3-1,2-3 1,0-6 1,2-4 1,0-5 0,2-6 0,0-4 0,2-4 1,0-6 2,0-3 8,-1-4 7,2-4 6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89111 49963 514,'-1'-22'0,"-1"6"0,0 5 0,-1 5 0,-4 2 5,-4 2 12,-5 0 12,-5 2 10,-3 2 3,1 6-7,-1 4-7,1 5-7,-1 3-5,-4 1-4,-3 1-3,-3 1-4,-2 1-2,0-2 0,-2 2 0,-1 0 0,1-2-1,5-2-1,1-1-2,3-2-1,3-3 1,3-3 2,3-3 2,3-2 3,6-2 2,8 2 5,9 0 4,10 2 3,5-1 2,2-1-2,4-1-2,4 0-2,0 0 0,-1 2-3,2 2 0,-1 2-1,0 0-3,1 1-2,-1 0-5,0 0-2,0 0-7,-3 0-9,-2 2-10,-1 1-10,-4 1-8,-2 2-5,-3 0-5,-2 1-6,-3-1 0,-1-1 6,0-2 6,-2-2 7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4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91494 51172 423,'0'-15'0,"0"2"0,0 2 0,0 3 0,1-2 4,2-1 7,2-5 8,2-1 7,-1-2 6,-3 4 4,-2 3 4,-3 3 4,-3 2-2,-2 2-7,-2 2-8,-2 2-7,-1 1-5,-2 2-2,0 0-2,-1 2-3,-1 0 1,-1 2-1,-1 0 2,-1 1-1,-1 2 2,1 2 1,-1 2 1,1 1 2,0 3-1,1 1 0,1 2-1,1 3 0,1 0-2,2-1-1,2-1-1,3-1-2,1 0-1,2-1-2,2 1-1,2 0-1,3-3-2,6 2-1,4-2-2,5-1-1,5-2-4,3-2-6,4-4-6,5-3-5,2-2-5,5-4-4,4-2-4,5-3-4,-1-3-1,-2-2-1,-4-2 2,-3-1-1,-4-1 1,-6 2 0,-5 2 1,-6 3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7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94583 51027 625,'-6'-6'11,"4"2"21,4 4 21,4 3 22,2 1 1,-1 1-17,0 1-19,1 1-17,1 1-18,0 2-15,0-1-17,3 3-17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7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96005 49775 473,'-15'-14'0,"2"2"0,2 4 0,3 3 0,-1 1 6,-2 0 12,-2 0 12,0 0 12,-3 2 5,2 4-4,1 4-2,1 4-4,0 2-1,0 3-4,0 2-1,1 2-2,-2 2-3,0 2-4,-1 4-2,-1 3-5,1 3-2,1 0-2,3 3-3,1 2-3,1 2-1,0-1-1,0 0 1,0 0-1,2 1-2,2 2-7,4 3-6,3 1-7,2-3-6,5-3-10,4-6-8,4-4-9,3-5-3,4-5 6,4-4 5,4-6 4,-1-3 7,-7-2 6,-7-3 6,-6 0 8,-4-2 0,0 0-4,3 0-6,0 0-4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8"/>
    </inkml:context>
    <inkml:brush xml:id="br0">
      <inkml:brushProperty name="width" value="0.05308" units="cm"/>
      <inkml:brushProperty name="height" value="0.05308" units="cm"/>
      <inkml:brushProperty name="color" value="#00BFF3"/>
    </inkml:brush>
  </inkml:definitions>
  <inkml:trace contextRef="#ctx0" brushRef="#br0">97256 49944 414,'-1'-21'0,"-1"5"0,0 4 0,-1 6 0,-2 3 8,0 0 17,-1 2 16,-2 0 16,0 4 5,1 4-9,-1 5-8,0 6-8,0 3-6,0 5-3,0 3-5,1 4-3,-3 3-2,0 2-3,-3 2-1,-1 2-2,-3 3-1,1 2-2,-2 3-1,-1 4-2,0 0-2,1-2-2,0-3-3,2-1-2,2-4-3,1-8-3,2-6-3,2-7-2,3-10-6,2-12-12,4-14-11,3-11-11,3-13-1,5-9 9,5-10 10,5-8 9,4-6 6,3 3 4,3 1 3,2 2 3,2 4 3,1 5 4,-1 5 4,0 5 4,-2 4 3,-3 7 4,-5 5 4,-3 7 5,-4 5 2,-1 5 3,-2 4 1,-2 6 3,-2 3 0,-1 4-2,-2 2-3,1 4-1,-2 2-2,-1 3 0,0 3-1,-2 3-1,-1 2-2,-2-1-2,-2 1-3,-2-1-2,-2 1-3,-2 0-1,-1 2-1,-3 1-2,-2 0-2,-4-1-3,-5-1-4,-3-1-3,-3-2-4,1-1-3,-1-3-4,1-1-4,0-3-1,3-2 0,1-4-1,3-2 1,1-5 1,0-2 2,2-5 3,2-4 3,1-2 2,2 0 2,4 0 3,3 1 2,2 0 7,4 0 9,2 2 10,4 1 10,3 3 7,3 6 2,4 5 3,5 7 3,0 4-3,0 1-6,-1 3-7,0 2-7,-1 1-6,1 1-4,1 1-4,1 1-5,1 1-2,-1 0 2,1 1 0,-1 2 2,1-1-7,-1-3-18,0-3-16,0-3-17,0-3-8,-3-4 2,-1-5 1,-2-3 1,-3-3 3,-1 0 3,-2-2 3,-2 0 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9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89583 5367 424,'15'-30'0,"-2"3"0,-3 4 0,-1 2 0,-1 2 6,-2 2 15,-1 3 12,0 1 15,-2 5 4,-1 6-2,0 7-4,-1 8-2,-2 6-4,-1 7-3,0 7-4,-1 6-3,-2 6-3,-2 4-3,-2 4-2,-1 4-3,-3 3-2,0 3-5,-1 3-3,-1 3-4,-1 6-5,0 9-4,1 8-5,-1 10-5,-1 4-4,-1 3-5,-3 1-5,-1 3-4,0-5-2,5-10-2,3-12-1,4-10-2,3-8 0,0-7 0,2-5 1,1-6-1,0-8 2,2-8 5,0-9 5,2-8 4,-1-7 3,0 1 1,-2-2 0,0 0 1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8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99000 50024 484,'2'-16'5,"4"2"12,4 2 11,3 0 10,5 0 8,4 0 1,3 0 2,4 2 2,3-1-2,1 4-7,1 2-6,1 4-6,-2 1-6,1 0-6,-1 0-7,-1 0-5,-2 1-2,-3 4 0,-3 2 1,-3 4 0,-3-1-6,-3 2-16,-3 0-16,-2 0-15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8"/>
    </inkml:context>
    <inkml:brush xml:id="br0">
      <inkml:brushProperty name="width" value="0.05303" units="cm"/>
      <inkml:brushProperty name="height" value="0.05303" units="cm"/>
      <inkml:brushProperty name="color" value="#00BFF3"/>
    </inkml:brush>
  </inkml:definitions>
  <inkml:trace contextRef="#ctx0" brushRef="#br0">99580 50400 414,'-15'0'0,"2"0"0,2 0 0,3 0 0,0 0 11,0 0 20,0 0 21,0 0 21,1 2 4,2 4-12,3 4-11,1 3-12,0 4-8,-1 3-5,0 3-5,-1 3-4,-1 4-4,0 5 0,0 4-2,0 6-1,-1 5-4,-2 6-4,-2 6-5,-1 5-4,-1 4-7,1-1-8,1 0-8,1 0-8,-1-1-5,0-1-1,-2-2-1,0-3-2,-1-1 3,1-4 5,-1-3 6,0-2 5,1-7-1,3-8-6,1-10-7,2-7-7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49"/>
    </inkml:context>
    <inkml:brush xml:id="br0">
      <inkml:brushProperty name="width" value="0.05018" units="cm"/>
      <inkml:brushProperty name="height" value="0.05018" units="cm"/>
      <inkml:brushProperty name="color" value="#00BFF3"/>
    </inkml:brush>
  </inkml:definitions>
  <inkml:trace contextRef="#ctx0" brushRef="#br0">100483 50095 438,'17'-13'10,"21"4"22,19 6 21,18 5 21,3 3 4,-17 3-14,-16 3-13,-18 4-13,-8 2-8,-1 3-4,-1 3-4,0 3-3,-3 2-3,-3 1-3,-3 0-2,-2 2-2,-3 1-2,-1 1-3,0 1-1,-1 0-1,-4 3-4,-2 3-2,-5 2-4,-4 3-2,-5 2-4,-5 2-2,-6 0-4,-6 2-3,-4-2 0,-2-4 3,-2-4 3,-2-4 3,2-5-1,8-6-3,6-5-4,7-6-4,4-3-7,-1 1-12,0 1-10,1 2-12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2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102816 48255 447,'34'-13'111,"-8"6"-26,-8 6-23,-10 6-25,-5 3-13,0 2-1,-2 0 0,0 1-2,-1 3-1,0 4-2,0 3-2,0 5-2,-1 1-1,-2 1-1,-2 2-2,-2 1-2,-1 1-1,0-1-2,1 0-2,-1 1-2,-1-3-3,0-1-2,-1-1-3,-1-3-2,0-5-3,4-10-5,2-10-2,4-10-5,3-9-2,6-7-1,4-8-1,5-7 0,4-4 0,3 1 4,3 3 2,3 2 3,0 3 4,0 5 5,-1 2 5,-1 5 4,-2 3 4,-3 6 3,-3 5 3,-3 5 3,-3 5 4,-2 6 8,-4 5 7,-2 7 7,-3 4 2,-1 1-6,0 3-5,-2 0-5,-1 3-5,-4 1-2,-2 1-4,-3 1-2,-1-1-2,0-1 0,2-3 1,1-1 1,1-9-9,2-10-18,2-12-16,2-10-17,4-11-6,6-5 8,5-7 7,7-4 8,2-1 6,-1 9 6,-1 9 6,-2 6 7,0 6 4,-3 5 4,-1 3 5,-2 4 3,-2 4 3,-1 4 5,0 3 3,-2 5 4,0 2 2,-2 0 1,-1 3 1,0 0 2,-2 1-3,-1 1-3,0 1-4,-1 1-5,-1-1-1,0-1-2,0-3 1,0-1-1,0-1-10,0 0-21,0-2-20,0 2-20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2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104850 48215 598,'8'-6'70,"2"1"-10,0 2-11,1 2-9,2 1-7,3 2-5,4 0-5,1 2-4,3-1-3,3-1 1,1-1-1,3 0-1,-1-1-3,-2 2-8,-1 0-9,-3 2-8,-2 0-7,-3 0-6,-3-1-7,-3 1-6,-4-1-6,-4-2-6,-6-2-6,-4-2-5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105329 47723 1000,'-15'-1'-4,"4"0"-6,4-2-8,2 1-6,1-1-4,0 2 1,0 2 0,0 2 1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2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105203 47477 453,'-8'-6'2,"0"2"14,0 4 14,0 3 14,1 2 5,1 3-6,0 3-4,2 4-4,0 1-4,0 1-1,0 1-1,0 1-2,0 1 0,0 1-2,0 1 0,1 1-2,-1 1-1,2 1-5,0 1-3,2 1-4,-2 1-4,0 3-3,-2 1-5,-3 1-4,-1 3-2,0 1-3,1 0-1,-1 2-2,0-1-5,0-3-9,0-4-8,0-2-10,1-3-4,-1-5 0,0-3 0,0-4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3"/>
    </inkml:context>
    <inkml:brush xml:id="br0">
      <inkml:brushProperty name="width" value="0.06256" units="cm"/>
      <inkml:brushProperty name="height" value="0.06256" units="cm"/>
      <inkml:brushProperty name="color" value="#00BFF3"/>
    </inkml:brush>
  </inkml:definitions>
  <inkml:trace contextRef="#ctx0" brushRef="#br0">106055 47794 351,'7'-8'5,"0"2"11,-2 1 11,0 0 9,-2 3 5,-1 4-5,0 4-3,-1 4-4,-1 2-2,2 1-3,0 1-1,1 2-2,0 0-2,-2 3-1,-2 2-1,-2 1 0,-1 1-2,1 2-2,-1 1-1,0 1-3,-1 0-1,-2-1 1,-2-1-1,-2-1 1,0-2-4,3-1-8,1-3-9,2-1-8,2-6-5,2-8-4,2-10-2,2-8-4,3-6 1,4-5 4,3-3 5,5-4 3,2-2 4,1 3 3,0 2 3,2 1 3,0 4 2,-3 4 2,-1 3 2,-2 5 2,-2 2 2,-1 0 4,-1 2 2,0 1 5,-3 1 3,2 2 5,0 2 6,0 2 4,-2 2 2,-1 4-1,-2 2-2,-2 4-1,-2 2 0,0 5 1,-2 3 2,0 5 0,-1 0 0,0 0-4,0-1-4,0-1-3,-1 0-4,0 3-2,-2 1-4,0 3-2,0-1-4,0 0-5,1-1-3,2-1-4,0-3-4,2 0-3,1-3-2,0-1-2,1-2-7,0-1-9,0-1-8,0 0-9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2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103195 51929 1000,'-17'-16'0,"0"3"0,0 0 0,-2 1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0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102077 52259 471,'-6'-16'21,"2"2"8,4 1 7,3 2 8,2 0 1,3 2-2,3 2-3,4 3-2,1-1-4,3 2-3,2-1-4,0 0-3,3 0-3,-1 2-1,1 0-1,-1 2-1,1 0-3,1 0-4,1 0-3,1 0-4,-1 0-3,-4 0-6,-2 0-5,-2 0-4,-3 1-9,-1 2-14,-1 2-14,0 2-14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9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89889 4953 509,'15'-42'0,"-3"10"0,-1 9 0,-2 11 0,4 4 8,9 2 17,10 1 17,10 0 17,3 3 5,-4 4-9,-4 4-8,-3 4-8,-5 4-7,-3 5-5,-5 5-7,-3 5-5,-4 4-3,-3 4 0,-3 4-1,-2 4 0,-6 3-2,-8 2-6,-8 2-6,-7 2-6,-8 1-3,-9-1-2,-6 1-2,-9 0-1,-2-2-4,2-3-8,4-2-7,3-4-7,5-4-3,8-7 3,7-7 3,9-7 2,3-5 1,2-1 1,1-2 0,1-2 1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0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103749 51183 531,'6'-6'10,"-6"4"20,-4 4 20,-6 4 20,-1 4 4,-1 3-14,1 5-13,-1 4-13,0 2-9,-1 2-4,-1 3-4,-1 0-4,0 4-4,2 3-3,2 3-3,3 2-4,0 0-2,2-3-3,1-5-2,0-5-3,3-2-4,4-3-4,4-3-6,4-2-5,5-4-4,7-3-3,7-3-4,7-2-3,-1-3 0,-3-1 2,-5 0 3,-5-1 3,-3-2 4,-3-1 3,-1 0 4,-2-1 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1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104824 51346 451,'7'-22'28,"-2"4"-2,-3 5-1,0 3-1,-3 4 4,-1 4 10,0 4 11,-1 4 10,-1 3-1,0 1-11,0 3-12,0 2-10,0 2-7,0 5-1,1 3-1,-1 5-1,0 3-2,0 4-2,0 3-3,1 6-2,-2 1-4,0 1-2,-2 2-5,0 0-3,-1 1-5,0-2-7,0 0-6,1-2-8,0-2-4,1-3-6,0-2-3,2-3-6,0-5 2,2-4 7,0-4 6,2-6 8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1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104800 50744 583,'7'-15'1,"-1"2"2,0 3 2,-1 1 2,-1 1 2,1 0 1,2 1 3,0-1 2,2 1 1,3 2 4,4 2 1,2 2 4,1 1-1,1 0-1,0 0-3,-1 0-2,0 1 0,1 4 2,-1 2 2,1 4 2,-2 0-2,-1 1-4,-2 0-6,-2 0-4,-3 0-2,-1 1 1,-2 1 0,-2 1 0,-2 0-1,-2 1-1,-2 0-2,-2-1-1,-3 1-3,-4 1-1,-4 2-2,-3 0-1,-4 1-3,-3 1-4,-3 1-4,-3 1-4,0 1-1,0-2 2,1 2 2,1-1 1,2-1-4,3-3-8,3-3-11,3-2-8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2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105450 51996 561,'14'0'104,"-1"-2"-19,-2 0-20,-2-2-19,0 0-13,1 1-7,3-2-6,2 2-7,0 0-3,-1-1-1,-1 0 0,0 0-2,-1 0 0,1 2-4,1 0-1,1 2-4,1 0-1,1 2 1,1 0 0,1 2 1,0 0-2,-1 0-5,0 0-3,-2-1-5,-2 1-8,-1 1-11,-2 2-13,-2 0-12,-3 1-3,-4-2 7,-4-2 6,-4 1 5,-2-1 8,0 0 7,0 0 6,1 0 8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3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105848 51305 581,'0'-13'38,"0"6"4,0 6 6,0 6 6,0 5-1,0 4-9,0 3-7,0 5-8,0 2-6,0 4-5,0 3-5,0 3-4,-1 2-3,-1 0-3,0 2-2,-1 0-1,0 0-8,1 0-12,0-1-12,2-1-12,0-4-6,0-4-1,0-5-1,0-4-1,-1-5 3,0-3 6,-2-3 6,0-2 7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3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106791 51131 504,'7'-8'0,"0"2"0,-3 1 0,1 1 0,-2-1 1,2-1 1,-2 0 3,1-1 1,0-1 2,0 0 2,0 1 1,0-1 3,0 0 0,0 0-1,0 0 0,0 0-2,-1 0 1,-1-2-2,0 0 1,-1-1-1,-3 0 1,0 1 3,-4 0 2,0 2 3,-3 0 0,0 2-2,-1 1-1,-1 1-3,-1 1-2,-1 3 0,-1 4 0,-1 2-1,-1 3-1,0 4 1,1 2 0,-1 3 1,2 2 0,2-1-1,4 1 1,3 0 0,1-2-1,2 0-2,0 0-1,2-2-1,2-1-5,6-1-8,4-1-7,5 0-8,3-3-3,1-4-1,1-5 1,1-2-1,0-4-1,-4-2-1,0-2-1,-2-2-2,-3 0 1,-3 1 4,-3 0 5,-2 2 3,-3 0 5,0 0 8,-2 1 7,0-1 7,-2 1 5,-2 2 1,-2 2 1,-2 2 2,-1 1 2,-2 0 3,0 0 2,-1 0 2,0 0 1,0 2-1,2 0 0,1 2-1,0 1-1,-1 1-4,-1 3-4,-1 2-2,-1 3-3,2 4-1,1 3-1,0 5-1,2 2 0,1 2-1,0 2-2,2 2 0,-1 2-1,0 0-2,-1 2-2,-2 1-3,1-2 1,2-2 0,3-3 1,1-3 2,1-4-3,0-3-4,0-5-5,0-3-4,2-4-4,5-2-5,6-4-3,4-2-6,3-4-2,1 0-2,1-3-2,1-2-2,0-3-1,2-3 0,1-5-1,1-4 0,-2 0 3,-5 3 6,-5 3 6,-4 3 6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3"/>
    </inkml:context>
    <inkml:brush xml:id="br0">
      <inkml:brushProperty name="width" value="0.02486" units="cm"/>
      <inkml:brushProperty name="height" value="0.02486" units="cm"/>
      <inkml:brushProperty name="color" value="#00BFF3"/>
    </inkml:brush>
  </inkml:definitions>
  <inkml:trace contextRef="#ctx0" brushRef="#br0">107650 50494 885,'16'-13'7,"-1"5"14,0 5 15,1 5 15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107055 52850 1000,'-57'53'-2,"-1"-4"-2,-5-5-3,-2-3-3,4-5-4,9-8-8,10-6-7,10-6-7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4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76222 58924 492,'-19'-23'7,"7"3"16,8 2 15,8 1 14,5 3 5,3 6-6,4 2-7,2 4-7,1 2-5,-1 0-3,-1 0-3,-1 0-4,2-1-2,5 0-3,5-2-1,5 0-3,2-1-2,1 2-3,-2 0-4,1 2-3,-1 0-3,-3 0-1,-3 0-1,-3 0-1,-3 0-4,-1 2-5,-3 0-5,-1 2-6,-2 0-4,-3 2-5,-1 0-4,-2 1-4,-2 0-3,0 1 2,-2 0 0,0 0 2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4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75558 60359 496,'-34'-8'2,"8"2"6,8 1 4,10 0 6,7 0 9,6-2 11,6-1 13,6-2 11,5-1 2,4 0-10,6 2-10,5 1-10,4 1-7,2 2-5,4 2-4,2 2-6,2 1-4,0 0-5,-1 0-6,1 0-5,-2 0-6,-4 0-6,-4 0-8,-4 0-6,-3 1-5,-5 4 0,-4 2-1,-3 4-1,-4-1 0,-5 1 1,-3-2 0,-4-1 1,-2 0 2,0-1 3,0 1 5,0 0 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29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91893 7390 518,'-9'-5'11,"-2"8"22,-2 6 22,-1 7 22,-2 4 4,1 1-15,-1 1-15,0 1-15,0 2-10,-1 3-6,-1 3-6,-1 3-6,1 1-5,5 2-5,3 0-5,4 2-6,3-2-6,2-3-10,2-5-7,2-4-10,2-3-2,4-4 4,2-5 3,3-3 3,1-3 1,-1-2-2,-1-3-1,0 0-1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5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79531 57535 438,'0'-35'0,"0"7"0,0 9 0,0 7 0,-1 8 7,-1 8 14,0 8 14,-1 7 15,-1 7 5,0 5-1,0 5-3,0 5-1,-1 2-5,0 4-5,-1 1-7,-1 2-5,-3 3-4,0 6-4,-2 7-2,-3 5-3,-1 7-5,-1 7-5,-1 6-5,-1 8-6,0-1-2,0-6 2,3-7 2,0-7 3,2-7-6,2-2-14,4-5-13,3-3-12,1-7-7,2-10 1,0-10 1,2-9 1,1-8 6,2-3 7,2-4 9,2-4 7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5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80357 59212 463,'8'-29'0,"-1"5"0,1 5 0,0 5 0,-1 3 2,0 0 3,-2 2 4,0 1 3,-4 2 8,-2 6 12,-5 4 11,-4 6 13,-4 3 0,-3 3-11,-5 3-11,-4 3-11,-2 2-7,-1 1-1,1 1-3,-3 1-1,0 0-4,3-1-6,2-1-6,1-1-6,3-2-1,1-1 2,2-3 3,3-2 2,0 0 3,2-1 4,1 1 3,1 0 4,4-2 2,8-1 4,8-2 2,8-2 3,5-2 1,2-1-3,4 0-1,3-2-4,2 0-1,-1 0-2,1 0-3,-1 0-1,0 1-3,0 2 0,0 1-3,0 3 0,0 1-1,-1 2 0,-1 0 1,-1 1 0,-3 1-9,-3-1-20,-4 1-20,-5 0-19,-2-2-8,-2-1 2,-2-2 3,-2-2 2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6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82178 59972 423,'-22'-62'72,"3"17"-16,4 16-15,2 17-17,1 7-7,0 2-1,0-1-1,1 0 0,-1 0 1,0 2 1,0 0 2,1 2 0,-2 2 2,0 6-2,-1 4 1,-1 5-1,-1 4-1,2 1 0,1 3-1,1 1 0,1 1-1,0 1-2,2-1-2,1 0-1,1-1-1,2 0 0,2 0 0,2-2 0,6-2-3,11-3-7,11-3-7,11-3-7,5-3-7,0-4-4,0-4-5,1-4-4,-2-3-5,1-2-3,0-2-3,0-2-3,-4 0-3,-7 1-1,-9 0-1,-7 2-1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8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84873 58370 445,'-15'-7'0,"3"-1"0,2 0 0,1 0 0,-1 3 8,-4 6 17,-4 6 16,-3 6 17,0 3 4,5 1-8,4 1-7,6 1-9,1 2-6,-2 3-1,0 3-3,-4 3-3,0 2-2,0 4-3,2 2-2,1 4-2,0 1-4,2 0-3,0 0-4,2 1-2,1-2-4,2-2-1,2-3-1,2-1-2,2-3-6,4-5-13,2-5-11,3-5-12,3-4-5,1-2 1,2-4 2,3-3 2,0-2 2,1-4 4,-1-2 2,1-3 4,-2-2 4,-4 0 4,-2 0 6,-3 0 4,-2 0 3,0 1 2,-2-1 0,0 0 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8"/>
    </inkml:context>
    <inkml:brush xml:id="br0">
      <inkml:brushProperty name="width" value="0.05667" units="cm"/>
      <inkml:brushProperty name="height" value="0.05667" units="cm"/>
      <inkml:brushProperty name="color" value="#00BFF3"/>
    </inkml:brush>
  </inkml:definitions>
  <inkml:trace contextRef="#ctx0" brushRef="#br0">86192 58300 388,'0'-16'5,"0"2"10,0 1 11,0 1 10,0 3 9,2 6 6,0 6 7,2 6 7,-1 3-2,-2 3-11,-2 2-10,-2 2-11,-2 1-6,-2 6-5,-2 3-2,-2 4-5,-1 4-1,-2 3-2,-3 2-1,-1 4-1,-1 0-3,0 0-2,2-3-5,1 1-3,1-4-3,2-6-4,3-5-4,1-6-3,4-14-8,6-21-11,6-19-11,6-22-11,5-11-1,5 0 10,5-4 10,5-1 10,0 3 7,-5 10 4,-2 10 5,-5 10 3,0 7 4,0 0 4,1 3 2,1 1 3,-1 3 4,-1 3 4,-3 3 4,-1 3 4,-1 2 3,0 2 4,-1 2 4,1 3 4,-2 1 0,-1 3-3,-2 4-2,-3 2-4,0 3-2,0 4-2,0 2-3,-1 3-1,0 2-2,-2 1-1,-2 1 0,-2 1-2,-2 0-1,0-2-4,-2 0-4,0 0-3,-4-1-3,-6 1 0,-5 1 0,-6 1-2,-3 0-1,0-1-3,-1-1-2,1-1-3,0-2-3,1-3-1,1-2-2,1-4-2,1-3 0,2-2 3,3-4 1,1-2 3,3-3 2,2 0 3,1-2 2,2 0 3,3-2 4,2-1 7,4-3 7,2-2 6,4 1 3,2 5-2,3 3-1,3 4-2,2 3 1,3 4 3,1 2 3,3 3 4,1 3 0,-1 2-3,1 1-4,-1 3-2,1 1-5,-1-1-2,1 1-4,-1-1-3,1 1-6,-1 0-8,0-2-7,0 2-7,0-1-6,-3-1-1,-1-1-3,-2-1-1,-2-1-3,-1-2-4,-1-3-4,0-1-4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9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88089 58505 486,'-36'-14'0,"9"3"0,7 2 0,9 4 0,8 2 11,11 2 25,11 2 24,11 2 23,6 0 4,1 0-16,0-2-17,2 0-15,0-1-12,0 0-6,0 0-7,1 0-5,-3 0-7,-3 2-9,-2 0-6,-3 2-9,-4 0-7,-5 1-9,-5 2-7,-4 0-9,-5 1-1,-3-1 2,-2 1 3,-4-1 4,-1 1 3,-2 0 5,0 0 5,-1 0 5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9"/>
    </inkml:context>
    <inkml:brush xml:id="br0">
      <inkml:brushProperty name="width" value="0.05686" units="cm"/>
      <inkml:brushProperty name="height" value="0.05686" units="cm"/>
      <inkml:brushProperty name="color" value="#00BFF3"/>
    </inkml:brush>
  </inkml:definitions>
  <inkml:trace contextRef="#ctx0" brushRef="#br0">88957 58850 386,'-15'0'1,"2"0"-1,3 0 1,2 0 1,0 0 2,0 0 4,0 0 4,0 0 5,0 0 9,0 2 15,1 0 16,0 2 15,0 2 3,2 7-10,2 6-10,2 6-10,1 3-9,2 2-6,0 2-6,2 3-8,0 3-4,0 3-4,-1 6-3,1 6-3,-1 2-6,-1 2-7,0 0-7,-2 1-8,-1-1-7,-2-2-8,-1-5-9,-2-1-8,-1-7-1,2-8 6,2-9 7,2-8 7,0-7 2,0 1-1,-2-2 0,0 0-1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19"/>
    </inkml:context>
    <inkml:brush xml:id="br0">
      <inkml:brushProperty name="width" value="0.05279" units="cm"/>
      <inkml:brushProperty name="height" value="0.05279" units="cm"/>
      <inkml:brushProperty name="color" value="#00BFF3"/>
    </inkml:brush>
  </inkml:definitions>
  <inkml:trace contextRef="#ctx0" brushRef="#br0">89494 57763 416,'1'-22'0,"4"5"0,2 3 0,4 4 0,8 11 12,17 17 25,14 19 24,17 17 25,-1 4 3,-13-9-16,-16-8-17,-13-9-17,-9-4-10,-1 0-4,-1 1-5,-1 2-5,-1 1-3,-2 1-3,-2 1-1,-2 1-3,-3 0-1,-4 2-2,-4 1 0,-4 1-3,-6 1-1,-7 4-3,-8 2-4,-9 4-3,-8 1-1,-9 1 2,-10 1 1,-11 1 3,-1-1-7,5-6-15,7-4-14,6-5-16,7-7-7,12-6 0,10-7-1,11-6-1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22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92153 55911 484,'3'-6'8,"-8"4"17,-9 4 16,-9 4 16,-3 2 3,5 0-11,3 0-12,5-1-11,-1 2-7,-3 2-2,-4 2-4,-5 1-2,-1 1-2,1 1-1,1-1 1,1 1-1,2-2 0,1-1 0,3-2 0,1-2 1,7-2-1,12 0-3,12-2-2,11 0-3,6-2-1,-1 1 1,-1 0 1,-1 0 1,-2 0 0,-1 0 0,-3 0 0,-2 0-1,-1-1 0,-1-1 0,-1 0 0,0-1 0,-2-1 0,1 0 0,0 0-1,-1 0-1,1 0 0,0 0 0,-1 0 0,1 0 0,-2-2 1,-1-2 2,-2-4 2,-2-2 1,-4-3 3,-4-3-1,-6-3 1,-4-3 0,-2-1 0,1 1-3,0 1-1,2 2-4,0-1 0,0 0-2,0 1 0,1-1-1,-1 1-3,2-1-3,1 0-3,0 1-4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22"/>
    </inkml:context>
    <inkml:brush xml:id="br0">
      <inkml:brushProperty name="width" value="0.06434" units="cm"/>
      <inkml:brushProperty name="height" value="0.06434" units="cm"/>
      <inkml:brushProperty name="color" value="#00BFF3"/>
    </inkml:brush>
  </inkml:definitions>
  <inkml:trace contextRef="#ctx0" brushRef="#br0">94052 55319 341,'0'-22'3,"0"3"3,0 3 4,0 3 5,1 4 8,2 6 11,2 6 11,2 6 12,0 4 1,0 3-9,-3 3-9,1 3-9,-3 2-6,-1 1-2,-2 1-2,-1 1-1,-3 0-4,-1 2-1,-3 1-3,-2 1-2,0 0-3,1 1-1,0-1-1,2 0-2,0 0-1,0-1 0,0-1-1,1-1 1,-1-3-4,2-2-6,0-3-7,2-3-6,1-6-3,2-8 1,2-10 0,2-8 1,3-7 0,4-5 0,3-4 1,5-5 1,3-4 0,3-1 2,2-1 2,4 0 1,0 0 3,-1 2 2,-3 1 2,-1 4 3,-3 2 1,-1 6 2,-2 3 1,-3 6 1,0 5 6,-3 3 8,0 4 9,-1 4 9,-1 4 4,-2 4-4,-2 4-1,-2 3-4,-2 3-1,-1 0-2,0-1-1,-1 1-2,-1 1-1,0 1-1,0 2-1,0 3-1,0-1-1,1 0-3,2-1-2,0 0-1,1-1-3,0 1 1,0 1-1,0 1 0,0 0-3,0 1-8,0 0-8,0-1-6,-1 1-8,-1 1-8,0 0-8,-1 2-7,-1-1-3,0-1 2,0-3 4,0-1 4,-2-3-2,0-1-3,-3-2-4,-2-2-3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0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93177 7240 501,'-38'-8'1,"3"2"5,4 0 4,2 2 3,2 1 8,3 2 13,1 2 12,3 2 13,2 1 2,2 2-10,4 0-9,3 2-8,2 0-8,0 3-4,2 2-3,1 1-5,0 1-2,2-1-3,0 0-1,2-2-2,1 0-3,2 1-2,2 2-2,2 0-3,1 0-1,1-1 0,1-1 0,2 0-1,-1-2 0,-1-1-2,-1-1-3,0 0-1,-3-1-1,-1 1 3,-2 1 1,-2 2 3,-2 0 2,-2 1 2,-2 1 2,-1 1 1,-5 2 0,-6 1-2,-5 3-2,-6 2-3,-2-2-1,7-3 1,4-5-1,5-3 0,0-2 0,-2 2-3,-3 0-1,-3 1-3,0-1-4,1-2-6,3-4-6,1-2-5,4-4-5,4-2-3,6-4-3,5-2-3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2:01:07.5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24151 16626 0,'0'0'0,"0"0"16,0 0-16,0 0 0,0 0 0,0 0 16,0 0-16,0 0 0,0 0 0,0 0 15,0 0-15,0 0 16,25-1-16,-25 1 0,0 0 16,33 2-16,-33-2 0,27 5 0,-27-5 15,38 8-15,-17-3 0,0-1 16,0-1-16,2-2 0,1 1 15,8 2-15,1 2 0,-1-1 16,0 1-16,1 0 0,0 0 16,-1 0-16,0-1 0,10 3 15,2 0-15,-3 1 0,-2 4 0,1 1 16,3 3-16,5 0 0,-4-3 16,2 0-16,2 0 15,-6-1-15,-4-2 0,4 0 16,2-2-16,-2 0 0,-1 1 0,10-1 15,0 0-15,-3 2 0,-4 1 16,1 2-16,1 1 0,-3-2 16,-1-2-16,1-2 0,1-1 15,-2-1-15,-2 0 0,3 0 16,4 2-16,-5-2 0,-4-1 16,5 2-16,0 3 0,-2-3 0,-3-2 15,2 1-15,1 1 16,-6 1-16,-3-2 0,3 4 15,6 1-15,-1 0 16,-2-1-16,-7-3 0,-6-1 0,4-3 16,3-1-16,-6 1 0,-5 2 15,4-1-15,2 0 0,-1-2 16,-2-2-16,1 4 0,2 2 16,-4-2-16,0-2 0,-2 0 15,-6 0-15,-4-2 0</inkml:trace>
  <inkml:trace contextRef="#ctx0" brushRef="#br0" timeOffset="2145.6846">28126 16976 0,'0'0'16,"0"0"-16,0 0 0,0 0 16,0 0-16,0 0 0,0 0 0,0 0 15,23-14-15,-23 14 0,0 0 16,30-9-16,-30 9 0,27-6 16,-11 2-16,-2 2 0,1 1 15,0 0-15,0 1 0,2 1 16,1 0-16,-1-2 0,2-1 15,-1 1-15,-2 1 0,2 0 16,1 1-16,4 1 0,-1 0 0,0 0 16,1 1-16,-1-2 0,-2 0 15,0 2-15,0 0 0,0 0 16,1-1-16,1 2 0,2 2 16,-3-2-16,-2-2 0,2 1 15,0-2-15,0 3 0,-1 1 16,1 0-16,1-1 0,-2 0 15,-1 0-15,1 0 0,-1 0 16,0 0-16,-1-2 0,2 1 0,1 0 16,-2 0-16,0 0 0,0 1 15,0 1-15,-1-2 0,0-2 16,1-1-16,1 1 0,-1 0 16,1 0-16,-1 1 0,-1 1 15,-1-1-15,1 0 0,1 0 16,1-1-16,-1-1 0,0-1 15,0 2-15,-2 1 0,0 1 16,-2-1-16,1 0 0,-1 1 0,0-2 16,-1-3-16,3 3 15,1 1-15,0-1 16,-2-1-16,0 0 0,-3 0 0,-1 0 16,-1 1-16,1 0 0,1 1 15,-1-1-15,-1-1 0,-1 0 16,0-1-16,-1-1 0,1 2 0,-2 0 15,1 2-15,-1 0 0,-1 0 16,0-2-16,-2 0 0,1 0 16,-2 1-16,1-1 0,-2 1 15,-1-2-15,1 0 0,-3 1 16,0 0-16,-4 0 0,1-2 16,-3 1-16,0 2 0,-3-1 15,-1-1-15,0 0 0,-1-2 16,-1 1-16,-1 1 0,-4-2 15,-2 1-15,0-1 0,-1 0 16,-7-1-16,1-1 0,-2 0 0,1 2 16,-2-1-16,0 1 0,0 1 15,-1 0-15,-1-1 0,-2 2 16,-7-1-16,2 1 0,-2 1 16,0-1-16,3 1 0,0-2 15,-1 1-15,-2-1 0,-4 0 16,3 0-16,3-3 0,0-1 15,2 0-15,0-1 0,-1 0 16,-2 1-16,2-1 0,2 0 0,0 0 16,2-1-16,-1 1 0,-2 0 15,2-1-15,1 0 0,-2 1 16,0 1-16,1-1 0,0 1 16,1 2-16,2-1 0,-1 1 15,-1-1-15,4 1 0,3 0 0,-1 1 16,1 0-16,-1-3 0,2-2 15,0 2-15,-1 0 16,4 0-16,1 1 0,-1-1 16,-2 0-16,0 1 0,-1 1 0,3 0 15,3 0-15,2 0 0,2-1 16,-1 2-16,1 1 0,-3 0 16,-1 2-16,1-1 0,0-1 15,1 1-15,3 0 0,0 1 16,-1 0-16,1 0 0,0 0 0,-2-3 15,1-1-15,3 3 0,1 0 16,0 0-16,0 1 0,1 0 16,0-1-16,1 1 0,1 0 15,1-2-15,0 2 0,0-2 16,0-1-16,-1 0 0,0 1 16,2 1-16,-1 0 0,0 0 15,0 1-15,0-2 0,0 1 16,1 0-16,0 0 0,1 0 15,-1 0-15,1 0 0,-1 0 0,1 0 16,-1 0-16,0 0 0,-1 1 16,1 0-16,1 0 0,-1 0 15,2 0-15,0 0 0,0 0 16,1 0-16,0 1 0,-1 0 16,1-1-16,0 0 0,1 0 15,-1 0-15,1 0 0,0 0 16,0 0-16,2 0 15,-2-1-15,2 1 0,-3-1 0,3 1 16,0 0-16,0 0 0,0 0 0,0 0 16,0 0-16,0 0 0,0 0 15,0 0-15,0 0 0,3-4 16,-3 4-16,0 0 0,9-1 16,-9 1-16,9-1 0,-9 1 15,12 0-15,-5 0 0,1 1 0,-1-2 16,1 0-16,0 0 0,0 0 15,-1 1-15,2 0 16,-1 0-16,0 1 0,-1 0 0,2 0 16,0 0-16,1-1 0,1 0 15,0 0-15,0 0 0,1 0 16,0 1-16,0 0 0,0 1 16,2-2-16,-2 2 0,0 0 15,1 0-15,0 0 0,3-1 16,0 0-16,1-1 0,1 1 0,-2 1 15,0 2-15,0 0 0,1 0 16,-1 0-16,2 0 16,4 1-16,0 0 0,-1 1 0,-1-1 15,-3 1-15,0-1 0,-1-1 16,2-1-16,-1 2 0,-2 1 16,2 0-16,0 0 0,1-1 15,-2 1-15,0-2 0,-1-1 16,1 1-16,0 0 0,2 0 15,2-1-15,-2 0 0,0-1 0,0 1 16,-1 1-16,0 0 0,-1 2 16,0-3-16,-1-2 0,2 0 15,0 1-15,1-1 0,0 1 16,-2 0-16,0 0 0,-2 0 16,-1 1-16,0 1 0,1-1 15,0 1-15,0-1 0,1 0 16,-1-2-16,0 1 0,1 1 15,-2-2-15,-1 0 0,-1 1 16,0-2-16,-1 1 0,-1 1 0,-3 0 16,0 0-16,-1-1 0,1 1 15,1 2-15,-1-2 16,1 1-16,-1 0 0,1 0 0,0 1 16,-1 1-16,1 1 0,1 0 15,-1-1-15,0-1 0,0 0 0,-2-1 16</inkml:trace>
  <inkml:trace contextRef="#ctx0" brushRef="#br0" timeOffset="4282.9392">30609 14883 0,'0'0'15,"0"0"-15,0 0 0,0 0 0,-32 1 16,19 1-16,-3 1 16,0 2-16,-2 1 0,-7 4 15,-4 2-15,1 1 0,2 0 0,-9 5 16,-1 0-16,2 4 0,0 3 16,1 3-16,1 3 0,1-1 15,1 2-15,-5 7 0,2 1 16,2-2-16,4-3 0,-8 6 15,0 0-15,5-2 0,4-3 0,0 3 16,2 2-16,3-1 0,3-2 16,-5 4-16,-2 3 15,4-1-15,5 1 0,-2 3 16,3-3-16,2-1 0,2-2 0,4 0 16,2 0-16,1-1 0,2 0 15,1-1-15,2-1 0,0-5 16,0-3-16,0 0 0,0 0 15,6 0-15,3 1 0,-2-1 16,0 1-16,-1-6 0,-1 0 0,4 6 16,4 6-1,-2-5-15,0-5 0,0 1 0,0 0 16,-1 1-16,0 0 0,2 1 16,2-1-16,1-1 0,2 1 0,-1-2 15,1-1-15,-2-3 0,-2-3 16,1-1-16,1 1 0,0-1 15,2 1-15,7 3 16,5 3 0,-5-5-16,0 1 0,-1-7 0,-1-2 0,6 0 15,-1 0-15,-2-2 0,-3-1 16,-1 0-16,2 0 0,2-1 16,-1-2-16,0 0 0,1-1 15,1-1-15,2 0 0,1 0 16,0 0-16,0-1 0,0 0 0,1-2 15,1 0-15,-2-1 0,-2 2 16,1-3-16,0-1 0,-1 0 16,1-2-16,0 1 0,-2-1 15,1-1-15,-1-1 0,3 3 16,1 1-16,-2-1 0,-3-2 16,2 0-16,1 0 0,1 0 15,0-1-15,-1-3 0,-2-2 16,1-2-16,0-1 0,1-3 15,0-3-15,-4 3 0,-3 1 0,3-2 16,4-1-16,-1 0 0,-2-1 16,-3-3-16,-2-2 0,0 3 15,0 2-15,2-3 16,3 0-16,-3-1 0,-1 1 0,-3-2 16,-2-2-16,-1 0 0,-1 0 15,2-4-15,0-1 0,1 3 16,0 2-16,-1-4 0,1-2 15,-3 0-15,-1 2 0,-1-2 16,-1-2-16,0 0 0,0 1 0,2-4 16,1 0-16,-3 7 0,0 1 15,1-8-15,-1 1 0,-1 0 16,0 0-16,-1-2 0,-1 0 16,-1-1-16,-3 1 0,1 1 15,-2 1-15,0 4 0,-1 5 0,-1-7 16,0-5-16,-1 5 15,-1 5-15,0-5 0,0-3 16,-1 4-16,-1 4 0,0-1 0,-1 0 16,-1 1-16,1 1 0,-4 0 15,0-1-15,0 5 0,2-1 16,-4-3-16,-2-2 0,1 3 16,0 2-16,-1 2 0,0 1 15,0-1-15,1-1 0,-1 0 16,0-1-16,0 3 0,0 3 0,-1-1 15,-2-1-15,1 1 0,0-1 16,-1-2-16,-2-1 0,2 3 16,2 2-16,0-1 0,1-2 15,-2-1-15,1-1 0,-4 1 16,-4 3-16,1 0 0,2 2 16,-1-1-16,1 0 15,3 3-15,1 1 0,-6-1 0,-2 2 16,4 2-16,-2 0 0,-1-2 15,0 2-15,-1 1 0,0 1 0,-2-1 16,0 0-16,0 2 0,0 1 16,-2 1-16,1 0 15,0 1-15,0 1 0,-2 2 0,1-1 16,1 3-16,0 2 0,-2-1 16,-3-1-16,1 2 0,0 1 15,-3 2-15,-1 1 0,2 0 16,3 1-16,-6-1 0,-1 0 15,6 1-15,2 2 0,-7 3 16,-1 0-16,5 1 0,2 1 0,1-1 16,-2-2-16,0 1 0,-1-2 15,2 2-15,4 0 0,1 2 16,1 1-16,-4 2 16,-2 3-16,1-2 0,1 0 15,3-1-15,3 0 0,0 3 0,2 1 16,-3 1-16,0 2 0,0-2 15,0-1-15,4 2 0,1 2 16,2 2-16,1-1 0,0 3 16,1 1-16,0-2 15,0 0-15,-1 0 0,-1 0 0,2 1 16,0 0-16,0 4 0,0 3 16,1 1-16,2 0 0,-1 1 15,0 0-15,2 1 0,2 2 0,-1 4 16,2-3-16,1-10 15,0-8-15,1-5 0</inkml:trace>
  <inkml:trace contextRef="#ctx0" brushRef="#br0" timeOffset="9698.9037">32600 14472 0,'0'0'0,"0"0"16,-16 1-16,8-1 0,-2 2 15,-4-1-15,-2 2 0,-6 1 16,0 0-16,-1 3 0,-2 3 16,1 1-16,0-1 0,-6 12 15,1 6-15,2 3 0,1 2 0,0 8 16,-3 8-16,-4 8 0,2 0 16,-2 12-16,4 3 0,4-6 15,5-5-15,0 9 0,1 0 16,2-9-16,2-6 0,-2 24 15,6-9-15,2-9 0,3-6 0,0 3 16,1 3-16,6-3 16,3-2-16,1 4 0,0 3 15,0-10-15,-2-6 0,0 9 0,3 8 16,0-9-16,2-6 0,2-3 16,3-2-16,-2 4 0,-2 3 0,1 3 15,2 3-15,-2-9 16,-2-5-16,6 4 0,4 1 15,-2-3-15,1-4 0,3 5 16,3 2-16,-2-9 0,-2-5 0,0-4 16,2-2-16,-4-2 0,-3-3 15,7-4-15,4-4 0,-2 1 16,-3 1-16,4 2 0,1 0 16,-10-7-16,3 1 0,3 0 15,3-1-15,-1-2 0,-1-2 16,4 2-16,1 1 0,-3-4 15,-1-2-15,1 2 0,1 2 16,0-4-16,-2-3 0,2-2 16,3-1-16,-4 2 0,-2 3 0,0-5 15,4-3-15,-1-2 16,-2-1-16,2 0 0,2 0 16,-2 0-16,-2-1 0,4-6 0,1-4 15,-3-4-15,-3 1 0,1-3 16,2-2-16,-1 2 0,1 0 0,-1-7 15,1-5-15,-1-1 16,1 0-16,4-9 0,1 0 16,-4 1-16,-4 0 0,1-3 15,1-3-15,1-3 0,-1 4 0,0-6 16,2-3-16,-4 1 0,-3 2 16,5-27-16,-4 6 0,-4 12 15,-4 9-15,2-7 0,3-5 16,-1 6-16,0 5 0,-4-5 15,-2-5-15,-4 11 0,-1 3 0,0-4 16,2-5-16,-3 5 16,-1 4-16,-6-1 0,-5 1 15,2 3-15,0 2 0,-2-5 0,-3-5 16,2 6-16,2 5 0,0-1 16,1-2-16,-2 5 0,0 3 15,-3 0-15,-3 0 16,2 6-16,2 6 0,-2-4 0,-2 0 15,-3 7-15,0 6 0,-2-4 16,-2-2-16,2 2 0,1 2 16,0 3-16,-1 3 0,8 3 0,-2-3 15,-7-3-15,-3-3 0,2 6 16,1 4-16,-3 0 16,-3 0-16,4 4 0,0 1 0,-3 1 15,-3 3-15,4 1 0,2 1 16,-7 2-16,-4 0 0,2 3 15,4 0-15,-5 7 0,-2 5 16,2 0-16,1 3 0,-2 6 16,-1 2-16,8-5 0,7-6 0,5-3 15</inkml:trace>
  <inkml:trace contextRef="#ctx0" brushRef="#br0" timeOffset="16666.5443">27708 18257 0,'0'0'0,"0"0"0,0 0 0,0 0 15,0 0-15,0 0 0,0 0 16,0 0-16,0 0 0,0 0 16,0 0-16,0 0 0,0 0 0,0 0 15,31 6-15,-31-6 16,0 0-16,28 4 0,-28-4 15,22 4-15,-22-4 0,25 2 16,-7-2-16,-2 0 0,0 0 0,1-1 16,2 1-16,-1-1 0,-2 1 15,6-1-15,0 0 0,-1-1 16,-1 0-16,0 1 0,1 0 16,-2 0-16,-3-1 0,1 1 15,-1 0-15,0 0 0,-1 0 0,0 0 16,1 0-16,-2 0 15,-1-1-15,-1 1 0,-3 0 16,0 0-16</inkml:trace>
  <inkml:trace contextRef="#ctx0" brushRef="#br0" timeOffset="17098.0483">27967 18358 0,'0'0'0,"0"0"15,0 0-15,0 0 0,0 0 0,-10 18 16,10-18-16,-1 11 0,1-4 15,1 0-15,2 1 16,-1 1-16,1 2 0,0 2 16,0 3-16,0-2 0,0 0 0,0 1 15,1 1-15,-1 1 0,0 0 16,1 7-16,-3 2 0,1-4 16,0-1-16,0 0 0,1 0 15,-1-1-15,0 0 0,0 2 16,0 0-16,1-1 0,-1-3 0,0 4 15,1 3-15,1-1 0,0-1 16,2 4-16,-2-5 16,0-4-16,1-3 0,0-2 0,2-3 15,-2-2-15,0-2 0,-2-1 16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72029 8832 1000,'-15'-26'-2,"3"-3"-1,2-4-2,1-3-3,3 2-4,4 13-9,4 11-9,4 12-7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70550 7798 1000,'1'-34'-5,"2"-4"-8,2-6-9,1-4-8,1 5-3,0 14 3,-3 15 5,1 15 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58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19027 233 465,'-7'-6'9,"2"4"20,2 4 18,2 4 19,1 2 2,0 1-14,0 2-14,0 0-14,1 3-9,0 7-2,2 5-4,0 7-2,0 2-3,0 1 0,-2-2-2,0 1-1,-1 0-1,0-2-1,0 0 0,0-1-1,0 0-1,0-1 1,0 0 0,0 1-1,-1-1 1,0-2 0,-2 0 0,0-1 0,-1-1-1,0 0-3,0 0-1,1 1-3,-1-2-1,0-1 3,0-3 0,0-1 2,0-7-1,0-10-4,0-12-5,0-10-4,3-11-1,6-10-1,6-12 0,6-10 0,2-2 1,1 4 2,-1 4 2,1 6 3,-1 3 2,-1 3 2,-1 4 4,-1 2 3,-1 3 1,0 4 1,-2 2 0,-1 4 0,-1 1 2,0 4 4,-2 3 5,-1 3 3,0 4 3,0 4 2,0 6 0,0 4 2,0 4 0,-1 4-4,1 2-3,0 3-2,0 7-2,2 11 2,0 9 2,1 13 1,-1-2 0,-2-13-3,-4-12-4,-2-12-3,-2-7-1,0 3-1,0 1 1,0 3 0,0 2-1,0 3-1,0 3 0,0 3-1,0 0-2,2-2-3,0-2-1,2-1-3,-1-2-1,-2-1 1,1-1 0,-2-1 0,1-11-3,2-20-6,2-21-6,2-20-6,1-8-1,0 7 5,0 5 4,-1 6 5,3 0 2,4-4 1,3-6-1,5-4 0,0 2 1,-3 10 2,-3 11 3,-2 8 2,-4 7 2,-1 1 4,-2 2 2,-2 3 4,1 4 4,5 8 5,5 8 6,6 7 6,-1 5 1,-3 1-2,-5 1-4,-3 2-2,-2-2-2,0 4-1,0 0-1,0 1 0,-1 2-1,-1 4-1,-1 4-1,0 5 0,-2-1-3,0-4-2,-2-4-3,0-3-4,-1-3 0,2 1-1,0-2 0,2 1 1,-1 1-1,-1-1-1,0 1 0,-1-1-1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58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22716 1596 530,'-12'0'69,"8"0"-1,8 0 0,8 0 0,5 0-7,3 0-14,3 0-13,3 0-13,2-1-8,1 0-4,-1-2-2,4 0-4,-2-1-2,0 2-1,-1 0-1,-1 2-1,-1 0-2,-1-2-3,-1-1-1,-1 1-3,-1-1-1,-1 0 0,-1 2 0,-1 1-1,-1 0-1,1 0-5,-1 0-3,1 0-5,-2 0-1,-1 0 0,-2 0 1,-3 0 0,-1-2-2,0 0-8,-2-3-7,0-2-6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59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23777 400 557,'-14'2'60,"5"6"1,3 4 3,4 5 1,2 4-6,0 1-13,0 3-13,0 1-13,0 4-8,0 7-3,0 5-2,0 6-4,0-1-1,-2-5-1,-1-6-1,0-5 0,-1-2-3,0 6-3,0 5-2,1 5-4,0 1-2,-1-1 0,0 0 0,0-1-1,0-2-2,2 0-6,0-2-4,2-1-5,0-1-3,0-1 0,0-3-2,0-2 0,0-3 3,0-5 5,0-5 7,0-4 5,0-5 2,0 1-2,0-2-3,0 0-2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3:59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25693 567 465,'0'59'105,"0"-8"-27,0-9-28,0-7-27,-1-2-15,-1 1-2,0 2-2,-1 3-1,-2 0-1,-2 2 3,-2 1 3,-2 0 2,0 0-1,1-2-4,0-1-3,2-4-4,0-2-2,1-6 0,-1-3 1,0-6-1,2-8-3,4-10-8,4-12-9,4-10-8,5-11-3,7-12 5,7-11 3,7-12 3,2-5 3,2 4 1,-1 5 0,0 3 1,-2 6 2,-3 6 0,-5 8 2,-3 7 1,-3 4 5,-3 3 8,-2 3 7,-1 3 9,-3 3 7,-1 2 4,-2 4 6,-2 3 5,0 4 3,0 6 2,1 6 0,2 6 2,-1 5-3,1 5-4,0 5-6,0 5-5,-1 3-4,-2 2-3,-3 1-3,0 3-4,-2 2-1,0 0-1,0 2 1,0 1-2,0-2 0,0 0-1,0-3-2,0-2-1,-1-2-3,-1-3-5,0-1-5,-1-1-4,-1-3-3,2-3-4,0-3-2,2-3-2,0-3-5,0-1-4,0-2-4,0-2-5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0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28450 1446 477,'31'-8'127,"1"2"-26,-1 1-26,1 1-26,-2 1-17,-3 0-6,0 2-6,-3 1-7,2-1-3,3-1-1,5 0 1,3-1-2,0-1 1,-3 2 0,-5 0 0,-3 2 1,-4 0-4,-2 0-10,-2 0-7,-1 0-10,0 0-6,1 0-5,3 0-5,2 0-5,-4 1-6,-7 4-8,-8 2-7,-8 3-9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0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28646 2446 484,'-22'0'0,"4"0"0,5 0 0,3 0 0,4-1 11,4 0 23,4-2 23,4 0 23,4-1 4,5 0-16,5 0-16,5 1-15,4-1-10,1 1-4,2-1-6,2 0-5,1 0-4,0 2-3,1 0-4,-1 2-4,0 0-3,-2 0-3,0 0-1,-1 0-3,-2 0 0,-1 0 0,-3 0 1,-1 0 1,-2 0-2,0 0-6,1 0-6,-1 0-5,-1 0-4,-1 2-2,-2 0-1,-2 2-2,-3-1-2,-1-1-2,-2 0 0,-2-1-3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1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29266 350 466,'-7'8'149,"2"2"-33,2 0-34,2 1-34,2 3-18,2 3-5,2 5-4,2 3-5,1 4-3,-1 1-2,1 2-1,0 3-3,1 1-3,2 2-3,0 2-3,4 2-3,0 1-4,-1-2 0,0 0-2,-2-1-2,0 1-2,2 3-4,0 5-4,1 4-4,-2 2-3,0-1-1,-2 1-2,-2 0-1,-2-4 0,-2-6 0,-2-7 2,-2-7 1,-1-6-1,2-2-2,0-3-1,2-2-3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0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94460 7304 447,'-22'38'185,"4"-2"-45,5-2-46,3-1-45,3-3-24,0 0-4,2-1-3,1-1-3,3-5-9,7-7-16,7-8-13,8-8-15,2-9-6,1-8 6,-1-9 4,0-8 6,0-5 3,-3 2 5,-1 0 4,-3 2 5,-1 1 3,-4 3 2,-3 3 2,-2 3 4,-4 4 0,-3 3 3,-2 5 0,-3 3 2,-3 2-1,-2 2-4,-2 1-2,-1 1-3,-2 2-5,-2 5-8,0 6-6,0 4-8,-1 1-4,4-1-2,3-2-2,3-2-1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2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32962 363 472,'-8'-15'3,"2"4"8,1 3 6,0 3 6,2 4 7,0 7 5,3 7 5,-1 8 5,1 4 0,0 5-6,0 3-6,0 4-5,0 3-4,0 0-2,0 2-3,0 1-1,0 1-2,-2 3-1,0 4-3,-1 2-1,-2 5-1,2 6-1,-1 5 0,0 7-2,0 2-2,2 2-4,0 0-3,2 2-5,0-1-3,0-2-3,0-1-4,0-3-2,0-3-4,0-5-7,0-5-6,0-4-7,0-7-1,2-5 3,0-6 3,2-5 2,0-9 1,0-9 0,-1-10-2,2-10 0,-3-6 2,-1 0 7,-2-1 6,-1-1 6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3"/>
    </inkml:context>
    <inkml:brush xml:id="br0">
      <inkml:brushProperty name="width" value="0.04092" units="cm"/>
      <inkml:brushProperty name="height" value="0.04092" units="cm"/>
      <inkml:brushProperty name="color" value="#00BFF3"/>
    </inkml:brush>
  </inkml:definitions>
  <inkml:trace contextRef="#ctx0" brushRef="#br0">33199 353 537,'0'-43'14,"1"8"3,2 8 3,0 7 4,2 5 2,0 1 0,1 1 1,2 1 0,2 1-1,3 4-2,5 2-4,4 4-2,1 2-1,1 2 1,-1 2 1,0 2 1,0 2-1,1 3-4,-1 3-2,1 4-3,-2 1 0,-3 1 0,-3 1 1,-3 1 1,-3 0-1,-2 0-5,-4 0-3,-2 1-6,-4 0-1,-2 4 0,-4 3 0,-2 3 0,-4 0 0,-3-1-2,-5-3-1,-3-1-1,-3-3-1,-1 0-2,-1-2-2,0 0-2,0-1-2,1-3-3,3-1-4,2-2-4,1-2-3,4-1-3,3-1-3,3 0-2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3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34758 1546 555,'-34'0'16,"13"0"14,11 0 15,12 0 13,9-1 4,7 0-11,7-2-8,7 0-10,4-1-6,1 0-4,0 0-4,2 1-3,1-1-4,-1 1-5,-1-1-4,1 0-5,-1 0-6,-4 2-7,-2 0-8,-3 2-6,-3 0-5,-5 2 0,-3 0-1,-4 2 0,-3 0-1,-1 0 2,-1-1-1,0 1 2,-4 0-1,-2 1 2,-6 1-1,-2 2 1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3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35677 577 499,'-27'-25'10,"7"16"17,10 14 19,6 16 19,4 8 4,0 6-9,0 5-9,0 4-9,0 3-6,0-2-5,0 0-4,0-1-4,-1-1-10,0 2-13,-2-1-14,0 3-14,-1 0-7,2 2 1,0 0 2,2 2 0,0-5 3,0-8 4,0-10 5,0-7 3,0-7-5,2-1-11,0-2-14,2-2-11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4"/>
    </inkml:context>
    <inkml:brush xml:id="br0">
      <inkml:brushProperty name="width" value="0.05665" units="cm"/>
      <inkml:brushProperty name="height" value="0.05665" units="cm"/>
      <inkml:brushProperty name="color" value="#00BFF3"/>
    </inkml:brush>
  </inkml:definitions>
  <inkml:trace contextRef="#ctx0" brushRef="#br0">37934 205 388,'0'-17'0,"3"-3"1,2-2 0,2-4 1,0 0 2,-2 5 3,-2 3 4,-2 5 2,-1 0 4,0 0 3,0-1 3,0-1 4,-1-1-2,-2 0-2,-2 1-5,-2-1-3,0 1-2,0 1-1,2 1 0,1 0-1,-1 3-1,-2 1 0,-2 2-1,-2 2 0,-1 1-1,1 0-1,-1 0-3,0 0-1,0 3 0,-1 4-1,-2 6 0,0 4 0,-2 5 0,-1 3 3,-2 4 2,-2 5 1,-1 1 1,3 1 1,1-1 0,3 0 1,1 1-1,2-1 0,2-1-2,3 2 0,0-3-1,2-2-1,0-3-2,2-3-1,1-2-1,2-2 1,2-3 0,2-1 1,3-3-3,6-2-5,4-4-4,5-2-6,3-5-3,1-2-2,1-5-1,1-4-2,1-3 0,0-3 1,1-3 0,2-3 1,-1-1 2,-5 1 3,-3 1 4,-4 1 3,-4 3 1,-3 0 1,-3 2-1,-2 3 1,-4 3 8,-2 6 18,-4 6 18,-2 6 17,-2 6 3,0 5-10,0 7-12,1 6-10,-2 2-7,0 3-3,-2 2-2,0 3-2,-1 0-2,1 0-1,-1 0 0,0 0-1,1 1-1,1 1 1,0 0 0,2 2-1,0 1 0,0 2-3,1 2-3,-1 2-1,0-2-2,2-1 1,1-3-1,0-4 1,3-3-1,-1-3-1,2-5-2,0-3-1,7-6-6,9-5-10,12-6-10,11-6-9,7-11-6,7-14 0,6-14 0,6-16 0,-3-3 3,-11 8 8,-11 8 9,-10 8 7,-6 4 0,-1 4-7,-1 0-7,0 3-9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7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12440 11639 439,'0'-17'0,"0"-1"0,0-3 0,0-1 0,0 0 2,0 5 1,0 3 2,0 4 3,0 2 1,0-2 0,0 0 0,0-1 0,0-1 1,0 0 2,0 1 3,0-1 2,-2 6 6,-2 12 8,-4 11 8,-2 13 8,0 7 2,-1 4-7,2 4-5,1 4-7,0 2-4,0 0-3,0 0-3,0 0-3,1 1-3,1 1-1,1 3-2,1 2-1,0 4-1,0 5-3,0 7-2,0 5-2,0 3-4,2-3-2,0 1-4,2-1-4,0 0-2,0-1 0,0 0 0,0 1-1,0-4 0,0-4 1,0-5 0,0-4 1,0-6-3,0-3-6,0-4-7,0-4-5,0-5-4,2-5 2,0-7 0,2-5 1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8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13125 14000 439,'-9'17'136,"-3"1"-34,-3 3-34,-3 1-34,-1 2-20,-1-1-3,0 1-5,1-1-3,-1 0-4,-1-1-3,-1-1-3,-1-1-3,-1-1-1,3-1 1,-1 0 0,2-2 1,1-2 1,0-1 2,-1-2 2,1-2 1,1-1 2,2 1 0,4 2 0,3 0 1,1 0 2,-2-1 3,0 0 3,-1-3 3,2 1 4,6 2 3,6 0 4,6 1 4,4 1 0,3 0-2,3 0-2,3-1-3,3 2-2,1 0-3,2 1-2,2 1-2,1 1-3,-1 1-1,-1 2-1,-1 0-2,0 1-2,1 1-4,0 1-3,2 1-4,0 0-2,-4-1-3,-1-1-2,-1-1-3,-2-1-1,-3-3-1,-1-1 0,-2-2-1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15526 15347 482,'-22'-2'105,"6"13"-13,5 13-14,6 13-13,1 7-12,0 0-10,0 2-9,0 0-10,1 3-9,0 4-7,2 4-8,0 4-7,1 3-5,0 7-4,0 3-2,0 6-4,0 2-3,-2 0-2,0 0-3,-1 0-3,-1-1 1,2-3 1,0-3 3,2-3 2,0-5 1,0-7-4,0-7-1,0-6-3,-1-9 0,0-8 1,-2-9 2,0-8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9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15400 15060 524,'7'-22'2,"-1"6"6,0 5 4,-1 5 5,0 1 5,3 0 4,3-1 5,4-2 4,1 1 0,3 1-2,2 0-3,1 2-3,2 0-3,-1 2-2,1 0-2,-2 2-3,2 0-2,-1 2 0,1 0-1,-1 2-1,-1 1-1,-3 1-3,-3 3-1,-2 2-2,-4 1-1,-1 0-2,-2-1-1,-2 1-1,-1 0 0,0 2 0,0 0 2,0 1 0,-2 2 0,-4 1-3,-4 3-2,-4 1-2,-4 2-3,-3 1-1,-5 0-2,-3 2-2,-3 0-3,-1-1-6,-1-1-6,-1-1-5,1-1-3,0-1 0,1-1 1,2-1-1,1-2 3,6-5 4,5-3 4,5-4 6,2-2-1,0 0-6,1 0-5,-1 0-5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9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18050 13990 530,'39'-29'144,"-2"5"-34,0 6-32,-1 4-35,-1 2-17,2 2-5,0 1-2,2 1-4,0 1-5,-1 2-7,-2 2-6,0 2-7,-2 1-6,-6 0-6,-2 0-4,-5 0-6,-2 0-3,-1 2-1,0 0-2,-2 2-1,-3 2 0,-5 5 1,-4 5 2,-6 6 2,-2-2 2,-2-2 1,0-5 3,-1-3 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0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95222 7666 555,'16'-1'8,"-1"-1"16,1 0 14,0-1 17,-1-1 4,1 2-6,0 0-6,-1 2-6,-1 3-6,-2 7-6,-4 8-6,-3 6-5,-4 4-7,-8 0-8,-6 2-6,-7 1-8,-2-1-3,3-3-1,3-4 1,3-1-1,2-4 1,2-1 2,2-3 3,3-1 3,1-1 3,6 1 5,2 2 4,5 0 5,2-1 2,2-1 0,0-2 0,1-2 0,-1-1-1,-1-1-3,-2 1-4,-2 0-2,-4 1-2,-4 3-2,-6 4-2,-4 2-1,-6 2-3,-5 3-3,-7 1-3,-5 3-4,-2-2-6,3-2-5,4-3-8,2-2-6,3-5 1,5-3 7,3-4 8,4-4 8,2-2-1,1 2-7,-1 0-8,0 2-9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09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18011 15382 490,'-16'-3'47,"14"-2"11,15-5 10,15-3 11,10-2-3,5 1-13,4 1-16,6 0-13,1 3-12,-1 2-10,-1 1-9,0 2-8,-4 2-10,-1 2-8,-3 2-9,-4 2-8,-2 0-6,-1 0-2,-3-2-3,-2 0-3,-3-1 4,-5 0 8,-5 0 10,-4 0 9,-5 0 3,1 0-1,-2 0-2,0 0-2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0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22046 12136 429,'0'-15'0,"0"2"0,0 3 0,0 1 0,0 4 13,0 6 27,0 6 26,0 6 26,0 5 4,0 5-19,0 5-18,0 5-20,-1 4-12,-1 4-5,0 4-6,-1 4-6,0 6-3,-1 7-3,0 8-2,0 8-2,0 5-3,0 1-5,1 0-5,-1 2-4,0-2-5,2-5-4,0-6-5,2-3-4,0-7-3,0-2-1,0-4-1,0-4-2,0-5 2,2-4 2,0-6 4,2-4 4,0-5 0,-1-7 0,1-5-1,0-6-1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0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22726 13150 491,'-30'9'157,"1"1"-37,4 3-37,1 2-36,-1 3-24,-2 3-7,-1 5-9,-2 3-8,-2 2-5,1-2-3,0-1-4,-1 1-2,2-3-2,2 0 1,2-1 0,2 0 0,1-3 2,2-1 3,3-3 3,1-1 2,4-2 5,4-1 9,6-1 7,5 0 8,4-2 4,7 1-4,6 0-1,5 0-4,5-1-1,5 0-2,2 1-2,5 0-2,1 0-2,-1-1-6,-3 1-3,-2 0-5,-1 0-6,-1-1-6,-1 1-7,-2 0-5,-2-1-8,-4-1-4,-3 0-7,-4-2-5,-4-1-3,-1 0 2,-2-2 2,-2 0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1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24537 14866 448,'-16'-7'93,"0"2"-15,1 2-15,-1 2-14,0 2-11,-2 2-5,0 2-7,0 2-5,-2 1-4,3 1-2,0 2-1,1 0-2,0 1-1,-2 3-1,0 2-1,0 1-1,-1 0 0,2 1-1,2-2 0,3-1-1,1 0 0,2 1-1,2 2 0,3 0-2,1 1 0,3 1-1,4 0-1,2 2 1,5-2-5,6-5-6,5-5-7,7-4-7,4-5-3,4-4-1,4-4-2,3-4-1,-1-1 3,-10 0 4,-7 2 4,-10 1 6,-4 0-7,1 2-16,1 1-17,2 0-18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2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26280 14850 629,'-27'0'7,"9"2"15,8 0 13,10 2 16,5 0 4,2 2-6,1 0-4,3 0-6,2 2-8,3 0-9,4 0-10,2 0-10,0 0-11,0-1-13,-1 1-12,-1-1-14,-2 0-7,-3 0-2,-3-2-1,-2 0-1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3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29053 12981 449,'-15'-13'30,"2"3"0,2 4 0,2 4 0,1 2-2,-1 2-3,-2 0-3,0 2-3,-1 1-1,-1 3 1,-2 4 1,0 2 1,0 5 0,-1 5 0,1 6 0,0 7 0,-2 3-1,0 4 0,-1 2-2,-1 4-1,0 1-1,1 0-2,1 0 0,1 0-2,1-3-1,4-1-1,3-4-1,3-2-1,2-3-2,3 0-7,4-1-5,2-1-6,4-2-4,4 0-4,3-1-3,5-1-3,3-3-3,3-5-3,3-5-2,3-5-2,0-5-3,1-4 0,0-6-2,1-4-1,-4-3 1,-6-2 1,-5 0 2,-6-1 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3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30870 12841 404,'-8'-12'30,"2"8"7,0 8 8,2 8 6,0 7-1,0 5-7,0 6-7,0 6-9,-1 5-4,-2 4-4,-1 4-2,-3 4-3,-1 0-3,0-1-3,1-2-3,-1-2-3,-1-3-2,0-4-3,-1-4-2,-1-4-3,1-4-2,2-5-4,4-5-4,3-5-3,1-6 0,2-10 2,0-8 3,2-9 2,2-10 1,4-9-3,4-10-4,3-10-2,4-4-1,3-4 2,4-2 1,2-1 3,1 2 2,0 7 5,1 6 6,-2 9 4,1 4 2,-3 5 0,-1 5-2,-3 6 0,-1 3 2,-2 6 4,-3 5 5,-1 5 4,-1 2 7,0 2 7,-1 0 7,1 2 7,0 1 0,0 4-5,-1 2-8,1 4-5,-1 1-5,-2 3-2,-2 1-2,-2 3-2,-3 2-2,-1 5-3,-2 3-1,-1 5-2,-4 1-2,-4 3-3,-4 2-2,-3 3-2,-4-1-1,-2 0 1,-1-2-1,-2 0 2,-1-3-5,2-6-7,3-4-7,1-4-9,2-6-2,1-3 3,2-4 1,0-4 2,0-4 3,2-4 2,1-4 2,1-4 3,1-3 1,0-2 3,2-1 2,1-3 2,1 0 3,2 1 7,2 1 6,2 1 5,3 1 8,4 4 7,4 3 8,3 3 8,3 2 1,2 6-6,0 2-5,1 5-6,2 3-5,2 3-2,4 4-2,3 2-3,2 1-2,1 1-2,0-1-1,2 1-2,0-2-3,-1 0-8,-1-1-5,-1-1-7,-1-1-6,2 1-3,1 0-5,0-1-4,0-1-5,-2-2-3,-1-4-5,-3-3-4,-2-2-2,-5 0-3,-3-2-3,-4 0-1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4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33297 12709 495,'-14'-8'0,"2"2"0,4 1 0,3 0 0,1 0 7,2 0 14,0-1 14,2-1 15,2 0 3,6 1-4,4 1-4,5 0-6,5 0-4,3 0-4,4-1-4,5-1-4,2 0-3,0 2-1,2 2-3,1 2-1,-2 1-4,1 0-4,-1 0-6,-1 0-4,-3 0-3,-3 2-3,-5 0-1,-3 2-3,-5 1-10,-3 6-21,-4 2-20,-4 5-21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4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34527 12850 434,'-21'1'32,"5"2"10,5 2 8,5 2 10,3 2 1,-1 3-8,0 3-8,0 4-7,0 3-5,2 6-5,0 6-3,2 7-5,0 5-3,0 8 0,0 5-2,0 8 0,0 5-4,0 1-7,0 2-7,0 3-6,0-1-9,0-2-10,0-1-9,0-2-11,0-5-1,0-4 7,0-5 7,0-5 7,0-6-1,0-10-10,0-8-11,0-8-10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36657 12700 449,'30'15'125,"-2"-1"-25,-1-1-26,-3 0-26,1-2-14,0 1-5,4 0-4,1 0-4,0 0-4,-1 1-1,-3 1-1,-1 2-3,-3 1-1,-3 5-3,-3 3-2,-3 5-1,-2 2-3,-2 1 0,-2 4-2,-2 1 0,-3 2-1,-4 2 0,-4 2 0,-4 2-1,-5 1-2,-5 0-5,-7 0-6,-5 0-4,-5 1-6,-4 0-7,-4 2-5,-4-1-7,0 0-3,1-4 1,1-4 1,4-4 1,3-5 0,7-7 2,7-7 1,7-6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1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97200 6743 449,'9'-8'7,"1"2"13,3 1 12,2 1 14,2 1 4,1 3-4,3 4-4,1 2-5,2 4-3,1 4 0,1 3-2,1 5-2,0 2-1,1 3-3,-1 1-2,1 2-4,-4 2-3,-4 1-4,-4 1-5,-6 0-5,-6 4-4,-8 4-8,-8 6-6,-7 4-6,-9 3-8,-7 0-7,-8-1-8,-8 1-7,-1-5-5,8-8-5,6-9-2,8-9-4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6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40116 10200 541,'-18'2'5,"-4"4"9,-3 4 11,-4 3 9,0 4 6,4 3-1,3 3-1,4 4 1,4 0-3,1 0-4,2 1-5,2-1-4,2 1-3,1 1-1,0 1 0,2 0-1,0 1-3,2 0-5,0 1-5,2-1-5,2-1-5,4-1-7,4-3-7,3-1-6,4-3-7,3-3-4,4-3-4,2-3-5,2-3-1,-1-2 3,3-4 3,1-2 3,-2-4 3,-7 0 2,-5-3 1,-6-2 2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7"/>
    </inkml:context>
    <inkml:brush xml:id="br0">
      <inkml:brushProperty name="width" value="0.05357" units="cm"/>
      <inkml:brushProperty name="height" value="0.05357" units="cm"/>
      <inkml:brushProperty name="color" value="#00BFF3"/>
    </inkml:brush>
  </inkml:definitions>
  <inkml:trace contextRef="#ctx0" brushRef="#br0">41456 10220 410,'6'-11'11,"-1"8"15,-2 9 16,-2 10 15,-1 2 3,0 1-12,0-2-10,0-1-12,0 1-5,0 1-3,0 3-1,0 1-1,-1 3-3,-2 1-1,-2 3-3,-1 1-2,-3 1-2,0 0-1,-1 0-3,-1 0-1,-1 0-1,2-3-2,0-2-2,2-1-1,2-8-5,2-13-9,4-12-10,3-13-9,3-9-2,5-5 8,5-4 5,5-6 7,3 1 5,1 3 3,1 4 2,1 4 3,-1 3 3,-3 5 3,-3 3 2,-3 5 3,-2 2 2,-2 2 5,-3 3 3,-1 1 5,-2 4 3,-1 6 5,-1 6 5,0 5 5,-2 4-1,0 2-6,-2 0-5,0 1-6,-2 3-3,0 5-3,-2 5-3,0 4-1,-2 2-3,0-4 0,-1-2-1,-1-3 0,0-4-3,1-1-1,0-4-1,2-3-3,1-7-5,4-10-5,2-12-8,4-10-6,3-7-3,2-4-1,6-5 1,4-3-1,0 1 3,-2 3 4,-1 3 4,-2 5 5,-2 3 4,-1 3 6,-1 3 6,0 3 5,-2 2 4,-1 3 1,0 1 3,-2 2 1,0 3 5,0 6 8,-1 5 7,1 4 8,-1 4 1,-2 3-5,-2 3-6,-2 3-5,-1 2-4,2 1-3,0 1-2,2 1-3,-1 1-2,-1 1-2,0 1-2,-1 0-1,-1 1-6,0-2-7,0 0-9,0-1-7,0-1-5,0-1 0,0-1 0,0-1 0,0-2-4,0-3-7,0-3-8,0-2-7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7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43327 10780 561,'-10'0'77,"10"0"-10,12 0-10,10 0-9,6 0-7,1 0-4,0 0-3,2 0-3,0-2-7,2 0-8,1-3-9,1-1-9,-2-1-8,-1 3-7,-6 1-8,0 2-7,-4 1-8,-3 0-10,-3 0-8,-3 0-10,-4 0 2,-4 2 11,-6 0 12,-4 2 11,-3-2 9,0 1 5,1-2 5,-1 0 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8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44079 10078 492,'-8'-7'0,"2"-1"0,1 0 0,0 0 0,2 1 4,-1 0 7,0 2 8,1 1 8,0 3 10,2 7 11,2 7 12,2 8 11,0 3-1,-1 1-13,0 1-14,-2 1-14,0 1-11,0 4-7,0 3-8,0 3-8,0 0-3,-2 1 2,0 0 2,-1 0 2,-1-2 0,0-3-1,0-5 0,0-3-2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8"/>
    </inkml:context>
    <inkml:brush xml:id="br0">
      <inkml:brushProperty name="width" value="0.0565" units="cm"/>
      <inkml:brushProperty name="height" value="0.0565" units="cm"/>
      <inkml:brushProperty name="color" value="#00BFF3"/>
    </inkml:brush>
  </inkml:definitions>
  <inkml:trace contextRef="#ctx0" brushRef="#br0">45121 10233 389,'-7'-6'60,"4"4"-2,3 4-2,2 4-2,3 3-5,0 3-9,1 3-9,2 4-9,-2 2-5,-1 2-2,-2 4-2,-2 4-3,-2 1-1,-4 2-1,-2 2-1,-3 2-2,-1-1-1,0-2-2,2-3-2,1-3-2,3-11-7,8-19-15,6-18-14,7-18-14,4-10-3,1 3 11,1 3 9,1 1 10,-2 3 7,0 6 3,-2 4 4,-3 5 3,-1 4 6,-2 4 7,-3 4 9,-1 5 8,-1 2 7,-2 3 9,-1 4 8,0 3 9,-2 2-2,-1 5-7,0 4-10,-1 3-8,-1 3-6,0 1-3,0 1-2,0 1-2,0 0-3,0 1-1,0-2-2,0 2-2,0-2-2,0 0-6,0-1-5,0 0-4,0-3-9,0-2-14,0-1-13,0-2-13,0-2-4,0-1 3,0-1 4,0 0 3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9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46930 9697 424,'36'-14'100,"-8"2"-22,-6 4-25,-7 3-22,-3 1-12,1 2 1,1 0 1,2 2 0,0 2 2,3 4 1,2 4 1,1 3 1,1 3-2,-4 2-3,0 0-5,-2 1-4,-3 1-3,-1 1-1,-2 1-1,-2 1-2,-2 0 0,-1 2 2,0 1 0,-2 1 2,-3 2-4,-8 2-13,-6 4-10,-7 3-11,-5 2-7,-3 0-2,-2 2-2,-4 1-2,-3-2-1,-2-1-1,-4-2-2,-2-2-1,3-4 0,8-7 3,9-7 2,9-6 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9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48250 10527 685,'45'-21'85,"-2"5"-15,-3 5-16,-4 5-16,-2 3-11,0-1-7,-1 0-6,-1 0-7,-1 0-8,-1 2-7,-3 0-7,2 2-8,-3 1-9,-2 2-10,-1 2-11,-2 2-10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19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50461 9425 614,'0'-14'-39,"-2"2"10,0 4 12,-2 3 11,0 1 12,1 0 11,-2 0 11,2 0 13,-2 2 2,0 4-4,-2 4-5,0 4-5,-2 3-3,-1 3 0,-3 3-1,-2 3 0,0 2-1,0 1-3,-1 0-1,1 2-2,-1 1-2,2 1-2,1 1-3,1 1-3,1 0-3,2 1-4,2-1-5,3 0-4,1-2-2,3-2-1,4-3-1,2-3-1,4-3-5,4-3-12,3-2-10,5-4-12,2-2-3,3-2 2,0-3 4,4 0 3,-3-4 6,-4 0 8,-5-3 10,-4-2 9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0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51657 9567 427,'0'-14'-28,"0"1"5,0 2 6,0 2 6,0 2 11,2-1 15,0 0 17,2 0 15,-1 3 11,-1 6 5,0 6 5,-1 6 6,-3 4-4,0 5-12,-3 3-12,-2 5-12,0 1-8,0 0-5,2 1-5,1-1-4,-1 5-4,0 8-4,-2 10-5,0 7-3,0 6-2,1 1 1,1 1 1,1 1 1,-1 0-6,0-1-9,-2-1-12,0-1-10,0 0-8,0 0-6,2-1-5,1 0-5,0-2 1,2-5 7,0-4 8,2-6 8,-1-7 8,0-8 5,-2-9 7,0-8 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0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51947 9122 628,'2'-16'1,"4"1"3,4-1 2,4 0 2,0 3 3,-2 3 1,-1 4 1,-2 4 2,0 1 2,5 0 3,4-2 3,3 0 3,3 1 1,0 4-3,-1 4-3,1 4-2,-3 2-1,-2 3 0,-3 2-1,-3 2 0,-2 1-2,-2 1-2,-2 1-2,-2 0-2,-3 2-4,-4 1-4,-4 1-3,-4 1-6,-4 0-4,-6 2-5,-3 1-7,-5 1-5,-4 0-7,-1 1-9,-1-2-8,-1 1-8,2-2 1,6-5 11,4-5 11,5-4 11,3-5 9,2 1 3,3-2 4,1 0 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0"/>
    </inkml:context>
    <inkml:brush xml:id="br0">
      <inkml:brushProperty name="width" value="0.04199" units="cm"/>
      <inkml:brushProperty name="height" value="0.04199" units="cm"/>
    </inkml:brush>
  </inkml:definitions>
  <inkml:trace contextRef="#ctx0" brushRef="#br0">25611 2000 523,'-16'0'103,"0"2"-23,1 0-23,-1 2-24,1 1-11,-1 5-3,0 4-1,1 4-2,-1 1 0,1-1-2,-1-1 1,0-1-1,2 0 0,3-1-1,3 1-1,2 0 0,3-1-3,2-1-3,2-1-5,2 0-3,3-3-4,2 1-2,3-2-3,3 0-3,2-1-1,0 1 0,-1 1 1,1 2 0,-2-1 1,-1 1 2,-2 0 1,-2 0 2,-2 0 2,-1 3 4,-1 2 5,0 1 3,-3 3 2,-4 1 3,-4 3 1,-4 1 2,-2 1 1,-3-1-2,-2-1-1,-1-1-1,-3-1 0,-3-1-1,-3-1 1,-3-1-1,1-2-5,2-3-12,3-3-11,3-2-11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1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88297 12711 407,'-7'-13'10,"2"8"19,2 7 19,2 6 20,0 7 5,-2 7-7,-2 7-9,-2 7-7,-2 8-7,-1 9-6,-3 11-4,-1 10-6,-3 5-6,0 4-5,-1 3-6,-1 2-6,1 2-5,3 0-6,3 0-5,3 0-7,1-1-6,2-2-7,1-1-9,0-3-7,3-5-5,4-10-1,4-7-2,4-10-1,0-8 2,-1-10 6,-2-8 6,-2-8 6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0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53161 9912 673,'-14'-1'-1,"3"-1"-1,3 0-1,2-1-2,5-2 7,6 0 13,6-1 14,6-1 14,5 0 5,5 1-4,4 0-3,6 2-4,3 0-6,2 2-7,2 0-9,2 2-7,-2 0-7,-2 0-7,-5 0-6,-4 0-6,-4 0 0,-3 0 4,-5 0 5,-3 0 4,-5 0-7,-6 2-20,-6 0-19,-6 2-20,-3-1-2,0-1 17,0 0 15,1-1 17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1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54009 9061 586,'-21'-28'-42,"6"5"15,7 6 16,5 7 15,2 4 17,-1 4 18,0 4 17,0 4 19,-2 6 2,2 9-11,0 9-13,2 9-12,-1 4-10,-2 2-11,-2 0-10,-2 2-10,0-2-9,1-1-11,0-2-9,2-2-10,0-2-7,2-2-6,0-2-4,2-1-5,0-5 3,0-5 11,0-7 10,0-5 12,0-4 7,2 0 3,0-2 3,2 0 3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1"/>
    </inkml:context>
    <inkml:brush xml:id="br0">
      <inkml:brushProperty name="width" value="0.05751" units="cm"/>
      <inkml:brushProperty name="height" value="0.05751" units="cm"/>
      <inkml:brushProperty name="color" value="#00BFF3"/>
    </inkml:brush>
  </inkml:definitions>
  <inkml:trace contextRef="#ctx0" brushRef="#br0">55345 9124 382,'0'-15'-1,"0"-1"-3,0 1-1,0-1-3,0 1-2,0 2 1,0 3 0,0 1 0,0 1 5,0 0 7,0 1 8,0-1 8,0-1 4,0-2-1,0-2-1,0-1-1,0-1 0,-2 2 2,0 2 1,-1 3 2,-5 3 0,-6 8-1,-7 6-2,-7 7-1,-2 6-2,0 3-2,1 4-1,1 5-1,2-1-2,3-2 1,3-3-1,3-4 0,3-1-1,2-3-3,4-1-2,3-2-3,5-3-6,8-1-9,8-2-9,7-2-10,4-5-5,-1-5 1,-1-5-1,-1-7-1,-1-3 3,-1 1 2,-1-1 3,-2 0 2,-1 2 5,-4 1 5,-5 2 4,-3 2 5,-4 3 14,-4 5 22,-4 2 22,-3 5 21,-3 3 4,2 4-14,0 2-14,3 3-15,-1 4-7,-2 7 1,0 5-1,-1 7 2,0 0-3,1-2-3,0-4-5,2-2-4,0 1-3,0 5-3,0 4-1,1 5-3,0-2-1,2-8 1,2-9 0,2-9 2,4-5-9,6-1-16,5-1-16,7 0-17,3-5-5,1-8 4,1-8 6,0-8 4,2-6 1,1-7-3,0-5-2,2-6-2,-2 0 2,-5 7 8,-5 8 8,-4 6 7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1"/>
    </inkml:context>
    <inkml:brush xml:id="br0">
      <inkml:brushProperty name="width" value="0.05272" units="cm"/>
      <inkml:brushProperty name="height" value="0.05272" units="cm"/>
      <inkml:brushProperty name="color" value="#00BFF3"/>
    </inkml:brush>
  </inkml:definitions>
  <inkml:trace contextRef="#ctx0" brushRef="#br0">57250 8547 417,'16'-21'6,"1"7"12,1 5 12,2 6 11,0 5 5,1 4-3,1 4-4,1 3-4,1 4-2,1 1-1,1 3-2,0 2-1,0 1-2,-2 3-3,-1 1-3,-2 2-2,-2 0-2,1 0-1,-1-1 0,1-1-2,-2-1-1,-3 1-1,-3-1-3,-2 1-1,-5-1-3,-2 1-7,-6-1-6,-2 0-6,-10 3-7,-12 3-10,-12 4-8,-13 4-10,-3-2 0,8-6 9,9-7 10,6-7 8,5-3-1,-1 1-13,1 2-14,0 0-12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8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61414 13343 490,'-8'-7'6,"1"0"13,-1 2 13,0 1 12,2 0 5,4 0-4,4 0-3,4 0-4,5-1-4,7 0-3,7-1-3,7-1-4,4 0-2,0 1-4,2 0-3,1 2-3,0 0-2,0 2 1,0 0 0,0 2 1,-1 1-6,-2 2-8,-2 2-10,-1 2-10,-4 1-2,-2-1 2,-3 0 4,-2 1 2,-4 0-4,-1 2-14,-3 0-13,-1 1-13,-3-1-4,-2 1 6,-4-2 6,-2 0 5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28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60924 15100 472,'-31'7'6,"-1"-1"9,1 0 11,0-2 11,9 0 8,20-3 5,20 1 6,19-2 6,11 0-3,2-2-12,2 1-10,2-3-12,1 0-6,-1 1-4,1-1-2,-1 0-3,-1 0-5,-4 2-6,-4 0-7,-4 2-7,-3 1-7,-1 2-7,-3 2-9,-2 2-6,-3 0-5,-5-2 0,-5 0 1,-4 0-1,-4-1 2,1 0 2,0 0 3,0 0 2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1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66497 11858 420,'-8'-34'93,"2"13"-10,1 11-12,0 12-11,0 10-10,-2 8-8,-1 7-9,-3 8-9,0 6-5,0 2-2,2 4 0,1 2-2,0 4-2,0 2-1,0 3-2,0 3-2,1 4-2,-1 5-2,0 5-2,1 5-2,-1 2-2,0-2-2,1 0-3,-1-2-3,0 3-1,0 5-1,0 4 0,0 6 0,0-1-3,-2-6-4,0-6-3,-1-6-3,0-6-3,2-7 0,3-6-1,1-8-1,1-6 2,2-8 2,0-6 3,2-7 3,1-7-3,2-8-10,2-8-9,2-8-9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1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67064 13840 524,'6'-26'15,"-4"9"15,-4 10 16,-4 10 16,-3 6 1,-4 2-12,-2 1-12,-3 3-12,-4 3-7,-5 3-2,-5 5-3,-4 3-1,-1 0-2,2 0-1,3-3-2,4-1-1,1-2-1,3-1-1,1-1 0,3-1-1,1-1-1,2-3-1,3-1-1,1-2 0,5-1-2,6 3 0,7 2-1,8 1 0,4 1-1,5-2 0,3-3 1,5-2 1,2-1 0,2-1-1,3 0 1,1-2-1,-1 0-1,-1 0-5,-2 0-3,-1 0-3,-4 0-8,-3 3-10,-5 2-10,-3 2-10,-4-1-6,-1-1-1,-2-2-1,-2-2-1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2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69171 15084 443,'14'-9'74,"-5"0"-12,-3-1-12,-4-1-14,-3-1-7,-2 0-5,-2 0-3,-1 0-4,-2 1-3,-2 3-2,0 1-2,-1 2-3,-2 2-2,-2 2 2,-1 2-1,-3 2 0,-1 2 1,1 4 1,-1 2 1,1 3 1,0 3 0,0 1-1,2 3 1,2 2-1,-1 0 0,1 2 0,-1 1-1,0 1 1,2 0 0,3 1-1,3-1 1,2 1-1,2-2 0,0 0 0,0-2-2,1 1-1,0-4 0,3-1-3,4-4 0,2-3-3,4-2-1,4-2-2,3-3-3,5-1-2,3-2-4,2-4-5,4-2-4,3-3-5,2-3-4,0-2-5,2-2-3,1-1-5,-4-1 1,-5 4 7,-5 3 5,-6 2 7,-5 2 0,-1-2-6,-2 0-8,-2-1-6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3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73510 12966 476,'-17'-7'5,"0"2"12,-1 2 12,-1 2 10,1 1 4,3 2-7,2 0-5,4 2-5,0 1-4,-2 6 0,-1 2 0,-3 5 0,1 3 0,-2 3-1,0 3 1,0 3-1,1 2-1,-1 4-1,0 3-2,1 3-2,0 1-1,2 2-2,2 0-2,3 1-2,1-1-2,2 0-3,2-3-4,2-2-3,2-2-5,4-2-6,2-2-6,4-1-5,2-4-3,5-5 3,3-5 2,5-5 2,2-4-4,3-2-8,0-4-10,3-2-9,-1-3-2,-7-1 5,-5 0 5,-7-1 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3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88663 12731 484,'4'-13'83,"11"3"-16,9 4-14,11 4-14,2 3-9,-2 2-3,-3 2-2,-3 2-3,-3 0-2,-1 1-2,-3 0-3,-1 0-2,-3 0-1,-1 1 0,-2 2-2,-2 0 1,-3 2-1,-1 1-1,-2 3-1,-2 2 1,-2 1-2,-1 1-1,0 1-2,-1 1 0,-4 1-3,-4 1 0,-6 1-3,-3 0-2,-6 3 0,-3 1 1,-5 2 0,-3 3 1,-3-1-3,-1 0-9,0-1-8,-2-1-8,2-3-7,6-4-4,4-3-5,5-4-4,4-4-3,2-3 0,4-3 0,3-2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4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75567 12902 423,'-7'-18'56,"0"11"4,2 10 4,1 12 5,-1 7-4,0 8-11,-2 7-11,0 7-12,-1 4-6,-2 1-3,1 3-3,-2 1-1,-2 1-4,0-2-2,-1-2-4,-1-2-3,0-3-2,0-2 0,2-4 0,1-2-1,1-4-2,0-7-7,2-5-6,1-7-6,2-9-8,4-16-8,4-14-7,4-14-9,4-12-1,5-6 5,5-7 5,5-7 5,4-3 4,3 1 3,3 2 2,2 0 3,1 5 5,0 7 4,-1 8 6,-1 8 4,-3 7 7,-2 5 6,-3 7 6,-3 5 6,-3 5 5,-4 3 3,-5 3 2,-4 2 4,-1 5 2,2 6 2,0 6 3,1 6 1,-1 4 0,-4 2-5,-4 4-5,-4 3-3,-4 3-5,-2 3-3,-3 3-4,-3 2-3,-3 1-3,-1 0-4,-2-1-2,-3-1-3,0-3-4,-1-3-5,1-2-4,-1-3-5,1-5-2,1-3-2,1-6-1,1-5 0,0-3-2,1-2-1,-1-2-1,1-2-1,0-4 2,2-4 2,3-5 4,2-5 3,1-4 3,2 0 1,2-1 2,2 0 2,2-1 5,2 4 10,2 4 10,2 2 10,3 4 4,4 6 1,4 6 0,4 6 1,1 4-3,2 2-3,1 4-4,1 4-4,1 0-3,1 2-3,1 1-3,1 1-2,0 1-5,1-1-5,-1 0-7,1 1-5,-1-1-5,0-1 0,0-1-2,0-1-1,-1-3-4,-3-3-4,-3-5-5,-2-3-5,-4-2-6,-1-2-5,-2-1-5,-2 0-6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4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77627 12927 561,'-10'-15'51,"10"3"3,12 1 1,10 2 3,7 2-3,2 2-10,4-1-9,2 2-8,2 0-7,1 2-5,-1 0-5,0 2-4,-1 0-6,-3 2-6,-5 0-6,-1 2-7,-3 0-9,-3 0-10,-3 0-11,-2-1-10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4"/>
    </inkml:context>
    <inkml:brush xml:id="br0">
      <inkml:brushProperty name="width" value="0.05812" units="cm"/>
      <inkml:brushProperty name="height" value="0.05812" units="cm"/>
      <inkml:brushProperty name="color" value="#F2395B"/>
    </inkml:brush>
  </inkml:definitions>
  <inkml:trace contextRef="#ctx0" brushRef="#br0">78436 13050 378,'-22'7'15,"4"-2"4,5-3 6,3 0 5,3-1 6,2 1 7,2 3 8,2 2 8,1 4 0,-2 6-8,0 5-7,-2 7-9,0 6-4,1 8-4,-1 8-4,0 8-3,0 4-3,-3 1-3,-2 1-2,-2 1-3,0 0-8,1 0-13,0 1-13,2-1-14,1 0-10,0-3-7,2-1-5,1-2-7,0-6-1,0-10 5,0-10 4,0-9 6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5"/>
    </inkml:context>
    <inkml:brush xml:id="br0">
      <inkml:brushProperty name="width" value="0.05413" units="cm"/>
      <inkml:brushProperty name="height" value="0.05413" units="cm"/>
      <inkml:brushProperty name="color" value="#F2395B"/>
    </inkml:brush>
  </inkml:definitions>
  <inkml:trace contextRef="#ctx0" brushRef="#br0">80074 12750 406,'30'0'45,"-3"2"-4,-3 0-5,-3 2-4,2 1-1,9 3 4,7 4 3,7 2 4,1 2-1,-6-1-6,-7 1-7,-7 0-5,-4 1-4,-1 3-1,-1 3 0,-1 3-1,-1 3-1,-3 2-3,-1 4-2,-2 3-1,-5 4-2,-6 8 1,-8 6 1,-6 7 1,-4-2-5,-1-11-7,-2-11-10,1-9-8,-8-4-8,-9 6-8,-12 6-8,-10 7-8,-5 0-4,1-1-1,1-2 0,1-1-1,5-7 5,12-8 9,10-8 10,11-10 9,6-4 5,0 0 1,2 0-1,1 0 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6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82624 10346 427,'-24'2'106,"-3"5"-25,-1 6-23,-2 4-23,-1 2-15,3 0-5,1 0-4,3 1-5,0 1-2,-2 1 0,-3 3-1,-1 1 0,0 0-1,3-3-2,4-3-1,2-2-1,2-3 0,4-2 1,3 0 2,3-1 1,4-1 0,8 0-1,6-2 0,7 0-1,6-3 0,5-1 0,5-2 1,5-2 0,0 0 0,-2 0 1,-3 2 1,-4 0-1,-2 1 1,-3 0 0,-3 0 1,-3 0 0,-2 0 0,-1 0 3,-1-1 1,0 1 1,-2-1 5,-1-4 6,0-2 7,-2-3 6,-1-5 0,-1-4-10,0-5-8,-1-5-9,-2-4-6,-1-2-4,0-4-5,-2-2-4,0-1-1,0 1 1,0 3 1,0 2 2,1 2-5,0 4-12,2 2-11,0 3-12,2 2-8,0 2-4,1 3-4,2 1-3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36"/>
    </inkml:context>
    <inkml:brush xml:id="br0">
      <inkml:brushProperty name="width" value="0.06252" units="cm"/>
      <inkml:brushProperty name="height" value="0.06252" units="cm"/>
      <inkml:brushProperty name="color" value="#F2395B"/>
    </inkml:brush>
  </inkml:definitions>
  <inkml:trace contextRef="#ctx0" brushRef="#br0">84411 10200 351,'15'1'58,"0"2"-3,-2 2-3,-1 2-3,-2 1-3,-2 3-5,-4 2-5,-2 2-4,-2 2-3,0 3-3,0 3-3,0 3-2,-1 3-3,-2 2-2,-2 3-2,-2 4-4,-1 1-1,0 0-2,1 1-1,-1-1-1,-1-1-3,0-2-3,-1-2-2,-1-1-4,0-4-1,2-3-2,2-6-1,2-2-1,4-9-6,6-13-10,6-12-9,6-11-10,4-12-2,5-5 5,3-6 7,3-5 6,3-2 4,-1 4 4,-1 4 3,-1 4 4,-2 5 4,-2 4 5,-1 5 5,-4 6 5,-1 3 4,-5 6 5,-3 5 2,-4 5 5,-2 2 4,0 0 5,0 0 3,-1 0 6,1 4 2,-2 10 0,-1 8 0,0 9 1,-2 5-2,-1 2-5,0 3-4,-1 0-4,-2 3-4,-1 4-5,0 3-3,-1 2-5,-2 1-1,0-2 0,-1-2 0,-2-2 1,1-1-13,-1-3-27,0 1-28,0-1-27,0-4-10,0-8 8,0-6 8,1-6 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51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87674 10231 529,'-2'-13'7,"0"3"11,-3 4 13,-2 4 13,-1 2 3,0 0-5,1 0-5,-1 0-5,-1 2-5,0 4-3,-2 4-3,0 3-3,0 3-3,-1 2 0,0 0 0,1 1-1,0 2 0,-1 3-2,0 3-1,0 3 0,1 1-3,-1 2-3,0 1-2,0 1-4,1-2-3,3 1-4,1-1-3,2-1-5,2-2-3,2 0-4,2-1-4,2-1-5,3-2-3,6-3-5,4-3-4,5-3-3,2-3 0,-1-4 8,-1-5 6,-2-2 7,0-3 4,-3 0 0,-1 0 1,-2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52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88718 10513 449,'-8'-9'3,"0"0"5,1-2 6,-1 0 6,-1 1 3,-2 3 1,-2 2 2,-1 4 2,-2 3 0,0 4-4,1 4-3,0 3-3,0 3-2,1 0 0,0-1-1,2 1-1,1 0-2,2-1-2,3 1-4,1 0-2,3-2-6,6-1-7,4-2-9,5-2-8,3-4-2,0-3 3,-1-4 2,1-3 3,-1-3 2,0 0 2,1 0 1,0 0 2,-2 0 3,-3 1 3,-3-1 4,-2 0 3,-4 5 11,-2 10 17,-4 9 17,-2 11 16,-2 4 3,2-2-11,1 0-12,1-1-12,-1 2-7,2 5-2,-1 4-2,0 6-2,0 0-2,2-5-3,0-3-2,2-3-3,0-3-2,0 2-2,0 1-4,0 1-2,-1-1-3,0-2-2,-2-1-2,0-3-3,-1-1-1,0-3-1,0-1-1,0-3 0,0-2 0,-2-3 0,0-2 1,0-4 0,-2-2 1,-2-2 2,0-3 1,-1 0 3,-2-5 0,0-6 1,-1-6 1,-1-5 1,0-4 0,2 1 1,3-1-1,1 1 0,3-4 1,6-5-1,4-6 1,6-6 1,2-2-1,3 2 0,2 2 1,1 1-2,3 4 0,0 3-2,0 2-3,2 3-1,0 4-2,-2 3 1,0 5 1,0 3 0,-3 3-3,-3 2-6,-3 2-7,-2 3-6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4:52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89880 10163 498,'8'-8'2,"2"0"3,0 0 5,1 0 3,2 1 4,3 1 4,3 0 4,3 2 4,2 0 2,1 2 0,1 0 0,1 2-1,0 1-1,1 4-1,-1 2-1,1 3-3,-3 3-1,0 2-1,-3 1-2,-1 3-2,-3 1-2,-3 1-1,-3 1-2,-2 1-2,-5 3-4,-2 5-4,-6 5-4,-2 4-4,-8 5-4,-8 4-3,-9 4-2,-8 3-2,-8 4-7,-9 3-11,-8 3-11,-8 3-10,5-5-6,12-14 2,13-14 0,15-13 2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5"/>
    </inkml:context>
    <inkml:brush xml:id="br0">
      <inkml:brushProperty name="width" value="0.05204" units="cm"/>
      <inkml:brushProperty name="height" value="0.05204" units="cm"/>
    </inkml:brush>
  </inkml:definitions>
  <inkml:trace contextRef="#ctx0" brushRef="#br0">32324 24150 422,'6'22'103,"-1"-1"-23,-2-3-22,-1-1-23,-2 0-13,1 3-4,2 4-3,0 2-4,0 2-3,-2 4-1,-2 2-2,-2 4-2,-2 3 0,-2 4-1,-1 4 1,-3 4 1,-1 1-3,-2 0-4,0-2-4,-1 0-4,0-4-1,3-1 1,1-4 2,2-2 2,1-5 1,1-7 1,-1-7 1,0-7 1,2-10 0,4-14-2,4-14-2,4-13-2,4-10-1,7-4-1,6-5-1,5-4 0,3-4 1,-1 0 0,-1 0 2,-1 1 1,-1 1 0,1 6 0,-1 5 0,0 5-1,-2 6 2,-5 7 4,-5 9 4,-5 7 5,-2 6 2,0 5 3,-1 2 2,1 6 1,-1 3 2,-2 5 1,-2 5 1,-2 5 0,-1 5 1,2 3 0,0 4 1,2 4-1,-2 2 0,-2 0-3,-4 1-2,-2-1-3,-2-1-1,0-2-3,0-2-3,1-1-1,-1-3-2,0-2-1,0-1-1,0-2-1,5-11-7,6-19-13,9-18-13,8-18-14,3-9-2,1 2 10,-1 1 8,1 4 10,-1-1 4,3-1 2,0 0 1,0-2 1,-1 7 10,-5 8 18,-4 12 20,-6 11 19,-3 8 5,-2 4-7,-3 5-9,0 6-7,-2 3-5,2 5-3,0 2-1,2 6-3,-1 2-2,1 2-2,0 3-2,0 1-2,0 1-2,0-2-5,0 0-2,0-1-4,-1-1-1,-1 1 1,0-1 1,-1 0 3,-2-1-6,-1-1-11,0 0-10,-1-1-12,-1-2-6,2-5-5,0-3-3,2-5-4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5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90593 14000 531,'-22'0'3,"2"0"4,5 0 5,1 0 4,2 1 5,-1 2 2,-1 2 3,-1 2 3,-1 2 2,2 5 3,1 4 3,1 3 3,0 3-1,-1 3-6,-1 1-5,-1 2-4,0 0-6,4-1-4,3-3-5,3-1-4,2-3-2,3 0 1,4-1 2,2-1 0,5-2-7,5-2-19,7-4-17,5-3-18,1-2-6,-5-2 7,-5-3 5,-5 0 7,-2-2 3,0 0 0,-1 0-1,1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5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35303 25580 552,'-18'0'45,"14"0"7,12 0 7,13 0 8,8-1-4,3-1-12,3 0-13,3 0-12,1-2-9,0 0-3,-1 0-5,1 1-4,-1-1-4,-3 2-4,-4 0-5,-1 2-5,-5 0-6,-2 0-6,-3 0-6,-2 0-8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6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36006 24488 446,'-22'-2'1,"5"-2"3,3-4 2,4-2 2,3 5 13,2 14 23,2 13 23,3 15 22,0 8 3,0 6-20,0 4-19,0 5-19,-1 4-12,-2 4-4,-2 5-5,-1 3-4,-2 3-9,0-1-12,0 0-14,0 1-13,1-5-9,1-6-6,0-7-4,2-7-4,0-8-1,2-12 4,0-10 6,2-10 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6"/>
    </inkml:context>
    <inkml:brush xml:id="br0">
      <inkml:brushProperty name="width" value="0.05842" units="cm"/>
      <inkml:brushProperty name="height" value="0.05842" units="cm"/>
    </inkml:brush>
  </inkml:definitions>
  <inkml:trace contextRef="#ctx0" brushRef="#br0">37811 24639 376,'1'-11'66,"2"7"-3,2 8-6,2 7-3,0 7-7,0 6-6,-2 3-7,0 6-8,-2 3-4,2 2-5,-2 2-3,1 2-4,-2 1-3,-4 0-3,-4 0-2,-3 0-3,-3-1-1,0-3-2,0-4-2,1-3-1,0-3-2,2-5-2,2-5-3,2-5-2,4-8-4,6-12-3,6-11-4,6-13-4,4-8 0,3-7 1,2-7 3,4-7 1,0-3 3,0 2 4,-1 2 4,-1 3 3,-1 4 5,-3 6 4,-2 8 5,-2 6 5,-2 6 7,-4 5 7,-4 4 7,-5 6 8,-1 7 6,0 8 3,0 9 4,0 10 4,-1 4-2,0 0-8,-2 2-9,0 1-7,-1 3-5,2 4-4,0 5-4,2 6-2,-1 0-7,-1-2-6,0-4-7,-1-2-8,-1-3-9,0 0-10,0-2-11,0 0-11,0-4-3,0-4 5,0-5 4,0-4 4,-1-5 2,-1-1 0,0-2 0,-1-2 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7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42028 24593 503,'-10'-2'10,"12"-2"22,12-4 21,11-2 20,5-1 5,-1 3-14,-3 2-13,-1 1-13,2 0-9,7 0-5,6-1-5,8-1-4,0 0-7,-1 2-5,-4 2-8,-2 2-6,-4 1-5,-3 2-3,-5 0-2,-3 2-3,-5 0-7,-5 3-14,-5 2-12,-5 2-14,-3-1 0,-4 0 10,-2 0 12,-3-2 10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7"/>
    </inkml:context>
    <inkml:brush xml:id="br0">
      <inkml:brushProperty name="width" value="0.04392" units="cm"/>
      <inkml:brushProperty name="height" value="0.04392" units="cm"/>
    </inkml:brush>
  </inkml:definitions>
  <inkml:trace contextRef="#ctx0" brushRef="#br0">41890 25827 500,'-28'-1'8,"7"-1"13,7 0 15,7-1 15,4-1 4,3 0-6,4 1-7,2-1-5,7-1-4,8-2-3,8-2-2,10-1-1,6 0-4,1 3-2,5 2-3,2 4-4,2 1-8,-2 2-13,-1 0-15,0 2-13,-6 0-7,-9 0 1,-8 0 2,-8-1 0,-7 1-2,-1 1-6,-2 2-7,-2 0-7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7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46357 23950 448,'-14'12'139,"4"9"-29,4 9-29,4 9-30,2 5-16,0 4-4,0 2-4,0 4-5,0 2-4,0 3-3,0 3-5,0 4-2,0 1-4,-3 1-3,-2 0-4,-1 3-2,-2-1-5,0 5-7,0 3-6,0 3-6,0-2-5,0-5-1,1-7-1,0-5-2,0-7-2,2-6-2,2-7-2,2-8-2,0-5 1,0-7 4,-2-5 2,0-6 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46494 23547 507,'9'-14'5,"2"2"7,0 4 9,4 3 8,0 1 2,-1 2-4,0 0-6,-2 2-5,2 1 1,3 2 6,5 2 7,4 2 6,0 1 1,-2 1-4,-1 2-3,-3 0-5,-2 1-3,-1 1-1,-2 1-3,-3 2-2,-1-1-3,-2 1-6,-2 0-4,-2-1-6,-4 2-2,-6 5 1,-6 3 0,-6 4 0,-4 3-3,-5 1-9,-3 1-8,-3 1-8,-5 0-5,-1 0-3,-2 0-2,-2 0-3,2-3 3,8-4 5,6-5 7,7-4 6,4-5 2,2-1-4,3-2-5,1-2-2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8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47950 24740 487,'29'-28'164,"-5"7"-41,-5 7-40,-5 7-40,2 3-21,9-2-1,8 0-1,10-1-2,3-1-5,-2 0-7,-2 0-10,-1 1-7,-3 0-7,-2 2-4,-3 2-4,0 2-4,-4 1-2,-5 0-1,-5 0 0,-5 0-1,-4 1-4,-4 2-8,-4 2-6,-4 2-9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8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48809 23789 486,'-21'-5'76,"6"6"-4,6 6-4,7 6-5,2 5-7,0 7-11,0 5-10,0 6-11,-2 5-5,0 4-2,-2 4-1,-3 3-2,-1 3-5,0-2-12,1-1-10,-1 0-10,1-3-11,2-5-8,2-3-11,2-4-8,1-5-4,0-7 3,0-7 4,0-6 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19"/>
    </inkml:context>
    <inkml:brush xml:id="br0">
      <inkml:brushProperty name="width" value="0.06139" units="cm"/>
      <inkml:brushProperty name="height" value="0.06139" units="cm"/>
    </inkml:brush>
  </inkml:definitions>
  <inkml:trace contextRef="#ctx0" brushRef="#br0">50310 23469 358,'-7'-14'0,"2"1"0,2 2 0,2 2 0,1 0 6,0-3 11,0-4 13,0-1 11,0-3 5,-2 0-1,0 1-1,-2-1-1,-2 3-5,-6 5-7,-4 4-7,-5 6-8,-2 6-5,-1 8-2,1 7-2,-1 9-2,1 4-2,0 2 1,0 3 0,-1 1 0,2 0 0,3-2 0,3-3-1,3 0 0,2-4-1,4-3-1,2-5 0,4-3-1,4-4-4,6-1-4,5-2-6,7-2-6,2-3-2,-1-2-1,-1-4 0,-1-2-1,0-4 1,-1-2 2,0-3 3,1-3 3,-3-2 2,-3 2 3,-4 1 3,-4 1 3,-2 0 3,0 2 5,0 1 4,0 1 5,-3 5 10,-5 11 13,-4 11 14,-5 11 13,-2 8 1,1 6-12,0 6-12,2 6-12,0 2-8,1-2-5,-1-2-3,1-2-5,-1-3-3,1-3-1,-1-3-1,0-2-1,2-3 0,2-3-2,4-4 1,2-2-1,6-6-1,6-9-2,7-8-4,7-9-2,5-10-2,6-10-4,5-9-2,4-10-4,4-8-4,2-6-8,2-6-6,1-4-6,-3 0-8,-9 10-6,-11 10-7,-9 10-8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5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91563 13940 537,'-8'-8'0,"0"2"0,0 0 0,0 2 0,0 1 7,-1 2 16,-2 2 14,0 2 15,0 2 4,1 2-9,0 1-9,2 3-8,0 2-5,-2 2-4,0 1-1,-1 3-3,0 0-1,1 1-1,0-1 0,2 1-1,1-2-1,0-1-4,2-2-4,1-2-2,0-2-6,4 1-5,0 0-7,4-1-5,2 0-3,5 0 3,5-2 1,5-1 2,1 0 2,-3-2 0,-3-1 0,-2 0 1,-5 0 2,-3 3 5,-4 4 5,-4 2 5,-4 2 3,-5-1 0,-5 1 1,-5 0 0,-3-1-1,1-1-4,-1-1-3,1-1-4,1-1-5,3-2-7,3-3-6,2 0-6,4-4-6,3-3-6,2-2-6,4-3-5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62215 23850 587,'-17'17'100,"-2"1"-22,-1 3-22,-3 1-22,-1 3-13,-3 3-3,-1 3-3,-2 3-4,0 1-2,0 0-2,1 0 0,1 0-2,2-2-1,3-4-1,3-3-2,3-5-1,6-4 0,10-4 1,10-6 3,10-4 1,5-4 1,2-1-1,3 0-1,1-1 0,0 0-1,-3 2 0,-4 2 0,-2 2 0,-1 2 0,-1 3-4,1 3-2,-1 4-3,0 0-5,-2-1-9,-3-1-8,-1 0-8,-3-2-5,-2 1-4,-4 0-3,-2 0-3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2"/>
    </inkml:context>
    <inkml:brush xml:id="br0">
      <inkml:brushProperty name="width" value="0.04727" units="cm"/>
      <inkml:brushProperty name="height" value="0.04727" units="cm"/>
    </inkml:brush>
  </inkml:definitions>
  <inkml:trace contextRef="#ctx0" brushRef="#br0">63805 24533 465,'-13'0'11,"6"0"21,6 0 22,6 0 22,4-2 4,3 0-15,4-3-13,2-2-15,0 0-9,-1 0-5,-2 2-5,-2 1-6,-2 0-3,1 2-4,0 0-2,0 2-2,-1-1-3,1 0 1,0-2-1,0 0 0,0-1 0,3 0 1,2 0 2,1 0 0,2 1 1,0 0 0,-1 2 0,0 1 1,0 0-1,1 0 0,-1 0 0,1 0-1,1 0 1,3 0 0,3 0 0,3 0 0,2-2 1,1-1-1,1-1 0,0-2-1,2-2 0,1 2 0,1 1 0,0 0 0,0 2-1,-1 0 0,-3 2-2,-1 1-1,-3-1-2,-2-1-1,-2 0-2,-2-1-2,-1-1 0,-1 2 2,-1 0 1,0 2 1,-3 0 1,1 0 0,-2 0 1,-1 0-1,0-1 1,1 0-1,2-2-1,0 0-1,0-1 0,-1 0-3,-1 0-1,-1 1-2,-3 0-11,-6 3-20,-6 4-20,-6 2-21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2"/>
    </inkml:context>
    <inkml:brush xml:id="br0">
      <inkml:brushProperty name="width" value="0.04867" units="cm"/>
      <inkml:brushProperty name="height" value="0.04867" units="cm"/>
    </inkml:brush>
  </inkml:definitions>
  <inkml:trace contextRef="#ctx0" brushRef="#br0">67627 23295 452,'7'-7'3,"0"0"9,-2 2 7,0 1 7,1 2 5,5 5 2,4 6 1,6 4 2,2 3 0,-2-1-1,-3 1-1,-1 0-1,-1-1-2,1 1-3,1 0-2,2-1-3,0 1-3,1 0-3,1-1-3,1 1-2,-1-1-3,-2-1-1,-2-1-3,-1 0 0,-2-2-2,0-1 1,-2 0-1,-1-2 0,0 0 0,0 2-1,-1 0-3,1 1 0,-5 3-4,-12 5-3,-10 5-6,-11 4-3,-8 5-5,-5 1-3,-3 2-3,-7 2-4,-2 1-3,-2-1-3,0-2-3,-2 0-4,7-4 3,9-7 8,11-7 8,11-7 9,5-3 0,1 0-6,-1 0-7,0 0-7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3"/>
    </inkml:context>
    <inkml:brush xml:id="br0">
      <inkml:brushProperty name="width" value="0.05925" units="cm"/>
      <inkml:brushProperty name="height" value="0.05925" units="cm"/>
    </inkml:brush>
  </inkml:definitions>
  <inkml:trace contextRef="#ctx0" brushRef="#br0">73103 23105 371,'0'-13'10,"0"6"21,0 6 19,0 6 22,0 4 2,0 1-12,0 3-15,0 2-13,-2 4-8,-2 7-4,-3 7-2,-4 6-4,0 3-3,1-3-3,1-4-2,1-2-3,-1 1-1,-3 6 0,-4 6 2,-2 6 0,0-1-1,5-7-4,3-6-2,4-7-5,2-5-1,0-3-3,0-3-1,1-3-2,2-11-4,7-20-9,7-19-6,8-20-8,4-9-2,3-1 7,3 0 5,1 1 5,3 4 6,-1 7 4,-1 8 4,-1 8 5,-3 6 3,-6 5 1,-3 5 3,-6 4 2,-2 4 2,0 1 6,-2 0 4,2 2 4,-1 3 6,-1 6 5,0 6 7,-2 6 6,-1 3-1,0 1-6,-2 1-8,0 1-7,-1 2-3,0 0-1,-1 0 0,1 3 0,0-1-1,-2 2-1,0 1-2,-2 1-2,0 0-2,0 2-4,0 1-6,0 1-3,0 0-4,0-2-2,0 0-2,0-1-2,0-2-4,0-3-8,0-3-7,0-2-7,1-3-5,0-1-3,2-1-4,0-1-2,2-1-1,0-2 2,1-2 1,2-2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3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75987 23443 475,'-6'-7'11,"6"2"20,4 2 22,6 2 20,3 0 5,5-2-13,4-2-12,3-2-13,3 0-8,2 0-5,2-1-6,3 0-5,0 1-4,0 0-4,0 2-4,1 1-4,-3 0-4,-1 2-8,-6 0-7,0 2-8,-4 1-4,-3 2-5,-3 2-2,-3 2-5,-3 1-2,-2 1-3,-4 1-2,-2 1-2,-4 0 3,0-1 6,-3-1 7,-2 0 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4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76027 24316 505,'-32'-1'62,"13"0"-4,14-2-5,14 0-4,9-1-5,3 2-1,5 0-2,3 2-3,4 0-4,5 0-7,2 0-8,5 0-6,1 0-5,-2 0-4,-2 0-2,-2 0-4,-2 1-7,-3 2-11,-5 2-12,0 2-11,-5 0-4,-3 0 4,-5 1 2,-3 0 3,-3-2 1,-1-1-1,0-2-2,-2-2 0,-1-1 1,0 2 6,-2 0 4,0 2 6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4"/>
    </inkml:context>
    <inkml:brush xml:id="br0">
      <inkml:brushProperty name="width" value="0.05252" units="cm"/>
      <inkml:brushProperty name="height" value="0.05252" units="cm"/>
    </inkml:brush>
  </inkml:definitions>
  <inkml:trace contextRef="#ctx0" brushRef="#br0">79180 23170 418,'-7'-13'13,"2"8"23,2 6 25,2 8 24,1 3 4,-2 3-18,-1 2-17,0 1-18,0 3-9,0 0-5,2 1-2,1 1-4,0 0-3,0-1-1,0-1-1,0-2-3,0 0-2,3-1-4,2-1-6,2 0-3,2-3-5,2-3-2,1-3-3,3-2-4,2-4-1,3-4-1,3-4 0,3-4 0,1-3 0,-4-3 3,0-4 1,-3-1 2,1-5 1,1 0 0,3-6 0,2-1 0,-3-2 2,-4 1 6,-4 1 4,-6 2 6,-5 1 2,-4 3-1,-6 4 0,-4 2 0,-5 3 0,-3 4 0,-5 4 0,-3 5 1,-7 3-5,-9 5-9,-8 6-10,-8 4-8,-1 2-8,12-1-3,10-1-5,11 0-4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5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64074 25653 467,'-14'-1'1,"1"-1"3,2 0 3,2-1 3,3-2 8,2-2 14,4-2 13,3-1 15,2-2 2,5 0-8,4 0-10,4 1-9,3-1-5,2 3-5,4-1-3,3 2-3,4 1-3,5 1-1,5 0-3,3 2-1,7 0-3,8 0-6,6 0-4,7 0-5,3-1-10,-2 0-16,0-1-14,0-1-16,-7 0-3,-8 2 8,-9 2 9,-8 2 8,-8 1 4,-6 2-1,-5 0 1,-6 2-1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8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32176 31562 628,'-1'-15'0,"-1"4"1,0 4-1,-1 2 1,-1 0 5,0 2 9,0-1 10,0 0 9,-1 0 5,-2 2-1,-1 0 0,-2 2-1,-2 0-1,0 2 0,1 0-3,-1 2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9"/>
    </inkml:context>
    <inkml:brush xml:id="br0">
      <inkml:brushProperty name="width" value="0.04869" units="cm"/>
      <inkml:brushProperty name="height" value="0.04869" units="cm"/>
    </inkml:brush>
  </inkml:definitions>
  <inkml:trace contextRef="#ctx0" brushRef="#br0">14403 32532 451,'0'-29'1,"0"6"0,0 7 2,0 5 0,-2 3 4,0-2 8,-3 0 7,-2-1 7,-1 6 7,0 14 5,1 13 7,-1 15 7,-1 8-2,0 6-8,-2 4-7,1 5-7,-2 3-7,3 1-2,-1 2-3,2-1-3,0 5-4,-2 9-1,0 7-3,-1 8-2,0 4-4,2 0-2,3 0-3,1 0-3,1-3-5,2-5-5,0-4-6,2-6-5,0-4-3,0-5-1,0-5 1,0-5-1,1-6 0,2-8 2,2-8 0,2-7 2,0-7 2,-1-3 2,-1-5 2,0-3 3,-1-7-2,0-10-5,0-10-6,0-9-5,0-5 0,0 3 8,-1 1 6,2 3 7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6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92757 14231 483,'-43'37'143,"9"-3"-31,9-5-32,9-4-30,5-2-19,2-1-4,3-1-4,1-1-6,1-1-4,2-3-3,0-1-3,2-2-4,2-3-6,6-3-12,4-2-11,5-4-10,4-4-5,1-5 3,3-7 3,1-6 2,0-3 3,-3-1 3,-3-1 1,-3 0 3,-4-1 2,-4 3 4,-6 1 5,-4 3 3,-4 2 3,-2 3 2,-2 2 2,-1 4 2,-2 2 1,0 1 0,0 0 0,1 2-1,4 0 1,9 2 2,11 0 1,10 2 2,3 0 1,0 2 2,0 0 2,-2 2 1,-2 1 3,-3 1 2,-3 3 3,-3 2 3,-3 1 1,-2 1 1,-4 2 1,-2 0-1,-4 2 0,0 3-4,-3 3-2,-2 3-4,-1 0-2,-2-1-1,0-3 0,-1-1-2,0-3-2,2-1-6,2-3-5,3-1-5,5-3-8,11-2-11,11-4-9,11-2-11,3-3-2,-6-1 7,-4 0 8,-4-1 7,-6-1 5,-1 0 4,-4 0 5,-3 0 4,-1 0-3,0 0-10,0 0-10,0 1-9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49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15043 34510 469,'21'-28'0,"-5"7"2,-5 7 0,-5 7 2,-1 2 1,0-2-1,1-2 1,2-1 0,-3 2 12,-4 10 22,-6 8 23,-4 9 22,-5 6 2,-5 3-19,-5 3-18,-5 3-19,-4 0-13,-1 3-7,-1 1-5,-3 1-7,-1-2-5,0 0-1,-1-3-1,1-1-3,1-4 1,2-2 1,1-4 3,3-2 1,3-3 3,5-4 2,5-4 3,5-5 2,6-1 2,6-2 0,7 0 1,8-2 1,5 0-1,5 0 1,5 0-1,5 0 1,2 0-1,2 0 1,1 0-1,1 0 0,0 0 0,2 0-2,0 0 0,2 0-1,-2 1-3,1 2-6,-1 2-5,-1 2-5,-3 1-8,-2 0-10,-3 0-10,-3-1-11,-3 1-2,-1-2 3,-3-1 5,-1 0 3,-3-2 4,-3-1 1,-3 0 2,-2-1 2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0"/>
    </inkml:context>
    <inkml:brush xml:id="br0">
      <inkml:brushProperty name="width" value="0.05175" units="cm"/>
      <inkml:brushProperty name="height" value="0.05175" units="cm"/>
    </inkml:brush>
  </inkml:definitions>
  <inkml:trace contextRef="#ctx0" brushRef="#br0">17509 35099 425,'-15'-8'6,"2"2"12,2 0 14,3 2 11,1 4 8,3 8 2,1 8 3,2 7 2,1 6-3,0 5-11,0 3-9,0 4-10,-1 4-5,-2 4-2,-2 4 0,-2 4-2,0 3-3,1 3-4,0 3-5,2 3-4,0 4-6,2 5-8,0 4-8,2 5-7,1 0-7,4-6-4,2-5-4,4-6-3,-1-7-3,1-5-1,-2-6 1,-1-6 0,-2-7 4,-1-8 8,-2-7 10,-2-8 8,0-6 4,0 1 1,2-2 0,0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0"/>
    </inkml:context>
    <inkml:brush xml:id="br0">
      <inkml:brushProperty name="width" value="0.04384" units="cm"/>
      <inkml:brushProperty name="height" value="0.04384" units="cm"/>
    </inkml:brush>
  </inkml:definitions>
  <inkml:trace contextRef="#ctx0" brushRef="#br0">17587 34910 501,'-6'-36'38,"6"9"2,4 7 4,6 9 2,3 4 1,3 2-6,3 2-3,3 2-6,0 1-3,0 0-3,-1 0-4,0 0-3,-2 1-3,1 4-2,0 2-3,-1 4-3,-1 1-2,-1 3 0,-3 1 0,-1 3-2,-3 2 0,-2 5-2,-4 3-3,-2 5-1,-5 3-3,-2 2-6,-5 4-4,-4 2-6,-4 3-1,-3-1 3,-4 3 1,-4 0 2,-2-1-4,1-4-13,1-4-12,1-3-13,4-7-3,2-6 5,4-7 7,5-6 5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0"/>
    </inkml:context>
    <inkml:brush xml:id="br0">
      <inkml:brushProperty name="width" value="0.03525" units="cm"/>
      <inkml:brushProperty name="height" value="0.03525" units="cm"/>
    </inkml:brush>
  </inkml:definitions>
  <inkml:trace contextRef="#ctx0" brushRef="#br0">19945 34956 624,'-13'-9'-47,"4"0"27,6-2 28,5 1 27,4-2 14,7 0-2,5 0-1,7 2-2,4-2-1,5 2-5,3 0-4,4 2-4,2 1-4,-2 1-7,0 0-5,-2 2-6,-1 0-7,-2 2-5,-2 0-7,-1 2-6,-3 0-4,-3 2-3,-3 0-1,-3 2-4,-4 1-4,-3 1-8,-4 3-8,-4 2-8,-3 0 2,-1-1 10,0 0 10,-1-2 11,-3-1 7,0-1 4,-3-1 3,-2 0 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1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19970 36416 658,'-16'7'-3,"-2"0"-3,0 1-5,-1 0-5,1-1-1,3-2 3,3-3 1,3-1 3,6-2 13,11-1 26,11-3 26,11-2 26,6-1 4,3 0-17,1 1-17,2 0-18,1 0-14,0 2-11,0 2-12,0 2-10,-1 2-10,-2 2-7,-2 2-7,-2 2-8,-2 0-2,-3 0 4,-3 1 3,-3 0 4,-3-1 3,-3-1 4,-3-1 4,-3 0 3,-2-2 5,0-1 3,-2 0 5,0-1 4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1"/>
    </inkml:context>
    <inkml:brush xml:id="br0">
      <inkml:brushProperty name="width" value="0.04945" units="cm"/>
      <inkml:brushProperty name="height" value="0.04945" units="cm"/>
    </inkml:brush>
  </inkml:definitions>
  <inkml:trace contextRef="#ctx0" brushRef="#br0">23793 32862 444,'-28'-22'1,"5"1"0,7 3 1,6 1 1,3 2 5,2 2 9,2 3 8,2 1 10,1 3 6,2 6 2,0 4 4,2 6 2,0 4 0,0 5-7,0 5-4,0 5-6,-2 4-4,0 4-4,0 5-4,-1 3-4,-1 4-3,0 3-3,0 5-3,0 3-3,-1 5-4,-1 5-7,0 5-7,0 5-5,-2 5-5,0 6-1,0 6-2,0 6-2,0-3-3,2-8-4,0-12-6,2-8-4,1-9-3,4-5 0,2-6-1,4-6 0,-2-8 4,0-8 10,-2-9 9,-2-8 10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1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24455 34044 532,'-1'-22'4,"0"3"8,-2 3 9,0 2 9,-2 4 4,-2 3 3,-2 2 2,-1 4 2,-3 3-1,-1 6-8,-2 4-6,-3 5-6,-2 4-5,-3 3-2,-3 3-2,-3 3-2,-1 1-2,-1 1 0,1-1-1,0 0-1,0-1-1,4-1-2,0-3-1,3-1-2,2-3 0,3-2 1,3-2 0,2-1 1,3-2 1,3-1 0,1-1 1,2 0 1,2-1 0,2-1-1,2 1 1,2 0-1,3-1 0,4-1 0,3 0 1,5-2-1,3 0 0,5 0 0,3 0 1,5-1 0,1 1-3,3 0-6,2 0-6,3 0-6,-1 1-7,0 1-9,-2 3-10,0 2-8,-4 0-1,-4-1 6,-5-1 9,-5 0 6,-4-2 3,-3-1-4,-3-1-2,-2 0-3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5:52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26437 35404 440,'7'-23'54,"-1"4"-8,0 3-7,-2 3-7,0 1-4,0 1-2,0-1-2,0 0-1,-3 0 0,-4-2 2,-5 0 3,-6-1 3,-1 2-1,-1 3-4,0 4-4,1 4-5,-1 4-3,-3 4-3,-1 4-3,-3 3-3,0 5-2,-1 4-1,1 3-1,-1 4 0,2 4-1,1 1 1,3 2 1,1 2-1,2 0 2,2-2-1,3-2 1,1-2 0,1-2 0,2-1 1,1-3 0,1-1 0,1-3 0,3-1-1,4-3-1,2-1-1,4-3-1,6-4-5,4-5-4,5-2-4,5-6-4,6-2-5,6-5-4,7-4-5,2-4-5,2-3-6,3-5-6,2-3-6,-4 1-2,-10 5 2,-10 7 1,-9 5 3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29"/>
    </inkml:context>
    <inkml:brush xml:id="br0">
      <inkml:brushProperty name="width" value="0.05136" units="cm"/>
      <inkml:brushProperty name="height" value="0.05136" units="cm"/>
    </inkml:brush>
  </inkml:definitions>
  <inkml:trace contextRef="#ctx0" brushRef="#br0">9098-1165 428,'-9'-9'0,"-2"-4"0,-1-2 0,-2-3 0,1 0 6,4 3 13,6 2 12,5 4 12,4 2 4,5 1-6,5 0-6,4 2-5,4 0-4,1 0-4,1 0-3,1 0-4,1 0-2,1 0 0,1 0-2,1 0 0,-1 2-1,-1 2-1,-3 4 0,-1 2-2,-3 3-1,-2 2-1,-2 2-2,-1 1-1,-3 2-2,-2-1-2,-4 1-1,-3 0-2,-2 1 0,-2 1 1,-2 3 0,-2 1 0,-3 2 1,-5 1-1,-5 1 1,-5 1 0,-4 1 0,1 1 0,-2 0 2,0 1 0,-5 2 1,-5 1 0,-6 1 0,-6 1 0,1-3 1,9-6-1,9-5 0,9-6 1,4-4-1,-4 1 1,-3 0 1,-3 0 0,0-1 1,3-1 1,3-1 2,3 0 0,4-4 4,8-2 4,7-6 5,6-2 5,7-4 0,7-2-5,7-2-3,7-1-6,3-3-2,-1-2-2,2-1-2,-1-3-1,-1 2-1,0 3-1,-1 5 0,-1 3-2,-2 3 0,-2 2 1,-1 2-1,-3 2 0,-2 2-6,-2 2-15,-1 2-14,-3 2-15,-2 1-7,-2-1 1,-4 1 1,-3 0-1,-1-1 3,0 0 3,0-2 3,0 0 3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1"/>
    </inkml:context>
    <inkml:brush xml:id="br0">
      <inkml:brushProperty name="width" value="0.04982" units="cm"/>
      <inkml:brushProperty name="height" value="0.04982" units="cm"/>
    </inkml:brush>
  </inkml:definitions>
  <inkml:trace contextRef="#ctx0" brushRef="#br0">9210 1163 441,'-8'-10'0,"0"0"0,0-3 0,0-1 0,1-1-2,0 2-2,2 2-4,1 3-3,0 0 0,0 0 3,0 1 3,0-1 4,1 0 1,0-2 0,1 0-1,2-1 0,-1 0 0,0 0 0,-2 2 1,0 1 1,-1 0 0,0 0 1,0 0 0,1 0 2,0 1 8,3 1 17,4 0 15,2 2 17,3 0 2,0 0-12,1 0-11,2 0-11,0-1-8,3 0-1,2-1-1,1-1-2,1 0-3,-1 2-1,0 2-1,-2 2-3,-1 2-1,-1 4-2,-2 2-2,1 4 0,-2 2-3,-3 3 0,-1 3-2,-2 3-2,-2 0 1,0-1 1,-2-2 2,0-3 1,-4 3 0,-6 4 1,-6 8 1,-5 5 0,-2 1-1,2-5 0,1-5-2,3-5 0,-1-2-1,-2 3 0,-2 1 0,-1 3 0,-3 0-1,-1 1 2,-3-1 0,-1 1 0,0-3 0,1-1-1,3-1-1,3-2-1,-1-3 0,2-1 0,1-2 0,1-3 1,2-1 1,1 0 0,2-2 0,3 0 2,5-3 2,11-3 5,12-2 5,10-4 5,5-1 0,2-2-3,1 0-4,0-1-3,1-1-3,-2 0-2,0 0-4,-1 1-1,0-1-4,-1 2-3,1 0-4,-1 2-2,-1 0-2,-1 0 1,-3 0 2,-2 0 1,-1 1-3,-1 0-8,-1 2-7,-1 1-9,-2 0-2,-1 1 2,-2 2 1,-2 0 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6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94185 13390 504,'17'-5'8,"7"8"17,3 6 17,6 7 16,-1 5 6,-7 3-5,-7 3-6,-7 3-5,-4 1-7,0 2-7,-2 1-8,0 1-8,-4 0-6,-6 0-5,-6 0-7,-6 0-4,-5 1-9,-7 0-10,-5 2-11,-6 1-10,-3-3-6,-2-4-3,0-5-1,-2-5-2,5-5 1,10-3 6,10-4 6,9-4 6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1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10883 634 498,'0'-36'-4,"0"9"10,0 7 11,0 9 9,2 3 6,4 2 2,3 0 0,5 2 3,3 1-2,1 2-5,3 2-3,2 2-5,0 3-2,2 4 1,1 3 0,1 5 1,-1 2-1,0 3-2,-1 1-1,-1 3-1,-2 1-3,-1 3-3,-2 1-3,-2 3-4,-3 0-1,-3 1 0,-3 2-1,-2 0 0,-5 3-3,-6 2-3,-6 4-3,-6 3-3,-6 4-7,-7 9-8,-6 8-9,-8 7-9,-2 0-1,5-10 5,1-8 7,4-8 5,2-8 0,5-6-10,3-6-9,5-5-8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3"/>
    </inkml:context>
    <inkml:brush xml:id="br0">
      <inkml:brushProperty name="width" value="0.04886" units="cm"/>
      <inkml:brushProperty name="height" value="0.04886" units="cm"/>
    </inkml:brush>
  </inkml:definitions>
  <inkml:trace contextRef="#ctx0" brushRef="#br0">19974 594 450,'-14'-47'37,"4"16"1,4 15 2,5 16 1,1 11 0,0 5-2,0 7-3,0 5-2,0 6-3,-2 3-4,0 4-3,-2 4-5,1 2 0,0 0 1,2 0 1,1 0 2,-1 3-2,-1 5-5,0 6-4,-1 7-4,-2 5-6,0 7-4,-2 5-6,0 6-5,-1 2-2,1-4 2,0-2 3,-1-3 0,1-3-1,2 0-6,2-2-7,2 0-6,2-5-5,2-7 0,2-8-2,2-8-2,1-7 0,-1-6-1,0-6 2,1-5-1,0-7 2,0-5 3,0-6 4,0-6 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4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20602 2738 568,'7'-15'10,"-2"3"4,-3 1 3,0 2 4,-5 5 6,-4 8 9,-6 8 11,-4 7 10,-3 6-1,-1 1-14,-1 3-12,-1 1-14,-1 0-8,-1 0-5,-1-2-5,-1 1-4,0-2-2,-1 1 0,2-1 1,-2 0 1,2 0 2,3-3 0,3-1 3,3-4 0,4 0 3,4-1 3,6 0 2,5-2 2,5-2 2,7-3-1,7-2 0,7-4-2,4-1 0,1 0-1,0 0 0,2 0-2,-1-1-1,0-1-3,-1 0-1,-1-1-3,-1-1-4,-2 0-6,0 0-5,-1 0-5,-3 0-7,-2 0-7,-2 0-7,-4 0-8,-2 0-1,-1 0 5,-1 0 5,0 0 6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4"/>
    </inkml:context>
    <inkml:brush xml:id="br0">
      <inkml:brushProperty name="width" value="0.0528" units="cm"/>
      <inkml:brushProperty name="height" value="0.0528" units="cm"/>
    </inkml:brush>
  </inkml:definitions>
  <inkml:trace contextRef="#ctx0" brushRef="#br0">22127 3777 416,'-2'-10'45,"0"10"15,-3 12 16,-2 10 15,0 7-2,1 2-18,1 4-20,0 3-19,1 2-11,0 4-3,0 3-4,1 2-4,0 7-4,-1 11-7,0 11-5,0 11-6,0 4-7,2 0-10,0-3-9,2 1-9,0-4-4,0-6 4,0-5 4,0-6 3,0-5 2,2 0 0,0 0 0,2-2 0,-1-6 2,0-12 3,-2-12 3,0-11 4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4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21950 3994 529,'8'-14'4,"0"2"6,0 4 8,-1 3 8,3 0 2,4 0-1,3-1-1,5-2 0,2 1-1,-1 1 3,1 0 2,-1 2 3,0 0-2,0 2-3,1 0-5,-1 2-3,-1 1-3,-3 4-2,-3 2-2,-2 4-1,-3 1-2,-1 3-2,-1 1-1,0 3-3,-4 2-2,-2 1-7,-6 3-5,-2 1-6,-5 2-2,-6 3-1,-4 0-1,-5 4 0,-4 0-5,-2 0-7,-4 0-8,-2 1-9,1-5-2,5-6 0,7-7 1,5-6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6"/>
    </inkml:context>
    <inkml:brush xml:id="br0">
      <inkml:brushProperty name="width" value="0.02954" units="cm"/>
      <inkml:brushProperty name="height" value="0.02954" units="cm"/>
    </inkml:brush>
  </inkml:definitions>
  <inkml:trace contextRef="#ctx0" brushRef="#br0">24600 4200 744,'36'14'140,"-6"-2"-55,-6-1-54,-5-2-56,-5-3-28,-1 1-3,-2-2-2,-2 0-2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6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26974 1755 530,'-7'-13'-26,"2"6"33,2 6 34,2 6 33,0 6 9,0 7-13,-2 7-14,0 7-14,-1 6-11,1 4-5,-1 6-6,0 4-7,0 5-3,-2 3-1,0 4-2,-1 5-2,-1 3-4,0 1-8,0 2-9,1 3-8,0-2-5,1-3-2,0-5-2,2-4-2,0-5-1,2-5 1,0-6 0,2-5 1,2-8-1,4-8 0,4-7-1,3-8 0,1-6 2,-1-3 6,-3-2 6,0-4 5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7"/>
    </inkml:context>
    <inkml:brush xml:id="br0">
      <inkml:brushProperty name="width" value="0.03301" units="cm"/>
      <inkml:brushProperty name="height" value="0.03301" units="cm"/>
    </inkml:brush>
  </inkml:definitions>
  <inkml:trace contextRef="#ctx0" brushRef="#br0">27520 2880 666,'-2'-27'-5,"-2"9"17,-4 8 17,-2 10 16,-3 7 6,-3 5-9,-3 7-6,-3 6-8,-3 3-4,0 0-2,-1 2-2,0 1-2,-2 0-6,1-1-15,-1-2-13,1 0-14,1-2-6,2-2 2,1-1 2,3-2 2,1-3 4,4 1 8,3-2 7,3-1 7,2-1 5,2-3 3,2-1 2,2-2 3,3-1 3,6 0 5,4 0 3,5 0 6,5-2-1,5-1-2,5-2-3,4-2-3,3-1-3,2 0-5,1 0-4,1 0-5,-2 0-7,-2 0-11,-3 0-11,-3 0-10,-4 0-4,-2 2 5,-4 1 3,-1 0 4,-4 1 2,-3 0-2,-3 0 0,-2 0-2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7"/>
    </inkml:context>
    <inkml:brush xml:id="br0">
      <inkml:brushProperty name="width" value="0.04424" units="cm"/>
      <inkml:brushProperty name="height" value="0.04424" units="cm"/>
    </inkml:brush>
  </inkml:definitions>
  <inkml:trace contextRef="#ctx0" brushRef="#br0">29516 3663 497,'-7'-8'-38,"2"0"9,2 0 8,2 0 10,2 1 12,2 1 16,2 0 17,2 2 16,1 0 6,3 2-5,2 0-5,2 2-6,1 1-3,2 2-4,3 2-3,1 2-3,1 1-2,-1 3-3,-1 2-3,0 2-1,-3 1-2,1 1-1,-3 1-1,0 1 0,-1 0-2,-2-1-2,-3-1-2,-1 0-3,-1-3-3,-2 4-5,-1 0-3,0 1-5,-2 0-4,-2-1-4,-2-1-6,-2-1-4,-2-1-3,-2 0-1,-2-2-2,-1-1 0,-2-2-2,0-2-3,0-4-3,0-2-4,2-4 3,2 0 6,1-3 6,2-2 7,1-2 5,0-2 4,0-2 4,0-1 3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37"/>
    </inkml:context>
    <inkml:brush xml:id="br0">
      <inkml:brushProperty name="width" value="0.04583" units="cm"/>
      <inkml:brushProperty name="height" value="0.04583" units="cm"/>
    </inkml:brush>
  </inkml:definitions>
  <inkml:trace contextRef="#ctx0" brushRef="#br0">29579 3030 480,'7'-15'-35,"-2"2"13,-3 3 11,0 1 13,-5 3 18,-2 4 22,-5 4 22,-4 4 23,-3 5 4,-1 7-14,-3 7-16,-1 7-14,-3 5-11,-3 2-9,-3 4-7,-3 2-9,-2 3-9,1 0-9,-3 1-9,-1 1-10,1 0-4,2-2 0,2-2 1,1-2 1,5-5-6,5-7-15,7-9-13,5-7-14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7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95900 13800 673,'15'16'165,"-1"-1"-57,-1 1-55,-1-1-55,-1-1-29,-3-1 1,-1-2 0,-2-2 1,-1-2-5,0 1-7,0 0-9,0 0-7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0"/>
    </inkml:context>
    <inkml:brush xml:id="br0">
      <inkml:brushProperty name="width" value="0.04717" units="cm"/>
      <inkml:brushProperty name="height" value="0.04717" units="cm"/>
    </inkml:brush>
  </inkml:definitions>
  <inkml:trace contextRef="#ctx0" brushRef="#br0">32980 2361 466,'-2'-13'49,"-5"8"3,-5 7 4,-5 6 2,-5 5-6,-1 5-13,-4 4-14,-3 3-14,-2 6-9,-1 7-6,-1 6-6,0 8-4,1-2-3,5-6 1,5-9 1,5-8 1,5-6-3,6-5-7,6-4-8,6-6-7,3-3 2,0-2 8,0-2 11,-1-2 9,1 0 8,0 2 7,0 2 8,0 2 7,-1 3 4,-1 3 3,0 4 3,-2 5 2,-1 2 1,0-1 0,-2 1 0,0-1 0,-1 3-2,0 5-4,0 5-4,0 5-4,-1-1-3,0-4-1,-2-5-2,0-5-2,3-10-13,6-14-24,7-15-24,7-15-24,2-5-5,-3 4 15,-3 3 14,-2 5 14,-3 2 9,-1 3 5,0 1 5,-2 3 5,-1 4 12,-2 8 19,-2 8 20,-2 8 19,-2 3 5,-2 1-10,-2 0-10,-2-1-10,2-2-14,6-5-16,6-4-17,6-5-17,4-6-7,3-4 1,3-5 2,3-5 2,0-2 3,-1 3 4,-4 1 5,0 3 5,-2 1 4,-3 4 6,-1 3 4,-2 2 5,-1 3 9,3 2 14,2 2 13,1 2 15,2 1 2,0 0-10,-1 0-8,1 0-10,-1 1-6,-1 2-2,-1 1-2,-1 3-3,-1 2-3,-1 0-3,0 1-4,-2 1-2,-2 2-4,-2 1-1,-4 3-2,-2 1-3,-4 2-1,-2-1 0,-4 1 0,-2-1 0,-3 1-2,-1-1-2,-3 1-4,-2-1-3,0-1-1,-1-4 3,1-5 1,-1-3 1,1-3 2,1-2-2,1-3 0,1 0 0,1-5-1,2-2 2,2-5 0,3-4 1,1-2 0,4-1 1,2-1 1,4-1 0,3-1 1,5-1 0,5-1 1,6-1 0,1 1-1,2 2-4,2 4-5,-1 3-5,-1 2-3,-5 3-4,-4 1-3,-6 2-5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1"/>
    </inkml:context>
    <inkml:brush xml:id="br0">
      <inkml:brushProperty name="width" value="0.05693" units="cm"/>
      <inkml:brushProperty name="height" value="0.05693" units="cm"/>
    </inkml:brush>
  </inkml:definitions>
  <inkml:trace contextRef="#ctx0" brushRef="#br0">36000 2326 386,'1'-22'6,"2"6"4,2 5 6,2 5 3,3 2 5,7 0 1,6 0 2,5 0 1,6-1 0,4 0-5,6-1-4,5-1-4,0 0-4,-5 2-4,-3 2-4,-4 2-4,-4 1-3,-3 2-4,-5 0-3,-3 2-3,-6-4-7,-7-6-10,-6-7-10,-8-7-10,-4-4 1,-1 1 10,-3-1 11,-2 1 12,0-1 6,-1 3 2,0 0 3,1 0 3,-1 2 3,2 1 7,1 1 6,1 1 6,0 1 5,2 2 2,1 3 3,1 1 4,0 3 4,0 6 7,1 4 7,-1 6 7,1 4-1,2 5-9,2 5-9,2 5-8,1 5-6,-2 8 0,0 7 0,-1 6-2,-1 6-1,0 3-2,0 5-2,0 3-3,1 1-5,0-4-9,1-2-9,2-2-9,0-5-2,0-5 2,0-5 4,0-4 3,0-5-3,0-4-9,0-3-10,0-5-8,-1-4-3,-2-5 4,-2-5 4,-2-4 4,-1-5 3,-1-3 1,-2-2 1,0-4 2,-2-2 1,-1-5 3,-3-4 2,-1-4 2,-2-2 4,2-1 4,1-1 4,1-1 4,2-1 3,5-1 6,3-1 3,4-1 5,5-1 2,7-1-1,7 0 1,8-2-1,4-1-2,4-1-7,4-1-5,5 0-7,1-3-3,1-3-4,1-2-3,2-3-2,-2-1-5,-2 0-4,-4 2-5,-2 0-6,-5 5 1,-7 8 6,-7 7 4,-6 8 6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3"/>
    </inkml:context>
    <inkml:brush xml:id="br0">
      <inkml:brushProperty name="width" value="0.05383" units="cm"/>
      <inkml:brushProperty name="height" value="0.05383" units="cm"/>
    </inkml:brush>
  </inkml:definitions>
  <inkml:trace contextRef="#ctx0" brushRef="#br0">38375 1305 408,'-27'-14'4,"6"3"6,7 2 6,7 4 8,4 2 7,4 2 8,2 2 8,4 2 9,1 2-1,3 2-11,2 1-10,1 3-10,1 1-6,-1 0-3,-1 0-2,-1-1-3,0 0-2,0 0-3,0-2-2,0 0-2,-4-2-8,-5 1-12,-6 0-11,-5 0-13,-4 0 3,2 2 20,0 0 19,2 1 19,1 1 7,1 0-4,0-1-5,2 1-4,-1 0-3,0 0-3,-2-2-2,0 2-2,-1-2-9,-2-2-18,1-4-15,-2-2-17,0-1-2,2 1 15,2 3 15,3 2 13,-1 1 10,0 0 4,-2 0 3,0 0 5,-1 0 2,1-1 1,-1 1 1,0 0 2,2-3-5,6-4-12,4-6-12,6-4-12,3-3-2,3 1 5,3-1 6,3 0 6,0 1 4,0 1 3,-1 0 2,-1 2 3,-1 0 3,-1 0 5,0 0 6,-2 2 4,-2-1 3,-1 2 3,-2 2 1,-2 2 3,-3 2-4,-2 4-7,-4 2-8,-2 2-8,-2 2-4,0 0-2,0-2-2,0 0-1,0-1-1,0-1 1,0 1 0,1 0 1,-2 0 0,-2 0 1,-2 0 1,-2-1 0,-1 2 2,-2 2 1,0 2 2,-1 1 0,0 1 2,-1 0-1,0-2 0,1-1 1,-1-1-1,-1 0 2,-1-2 0,-1-1 1,-1 0 1,1 0 3,-1 0 2,1 0 3,0-1 2,4-1-1,3 0 2,3-2 0,1 1 7,0 0 13,0 1 14,0 2 14,2 0 0,2 1-11,4 2-13,3 0-11,0 3-8,1 5-3,0 5-2,0 5-3,-1 1-2,0-1 0,-2-4 0,0 0-1,-2-2-2,0-1-6,-2-1-3,0-1-6,-1-1-10,0-1-16,0-1-16,1 0-16,-1-5-3,0-7 9,0-6 8,0-8 9,1-4 5,2-5 3,2-4 1,2-3 2,1-2 4,2 1 7,0 1 6,1 1 7,3 2 5,2 0 6,3 1 6,3 1 5,3 0 4,1 1 2,3-1 2,1 1 1,2 0 3,-1 2 4,0 2 2,0 3 3,0 1 1,-1 2-2,-1 2-2,-1 3-2,-2 0-3,-1 2-2,-3 0-3,-1 2-4,-2 1 0,-2 3-2,-3 4 0,-1 2-1,-3 4-5,-6 4-6,-4 3-9,-5 5-6,-6 2-6,-6 0-1,-5 2-1,-6 1-3,-5 0 1,-3-2 2,-3-1 0,-1 1 2,-3-3 1,2 0 2,0-1 1,2 0 1,1-3 3,5-3 5,4-3 4,4-3 6,9-4 6,16-6 9,16-6 8,15-6 9,11-4 1,4-1-5,6-3-6,4-2-5,2 1-4,-2 1-5,-3 2-4,-1 3-5,-3 0-5,-6 2-10,-4 1-8,-5 1-10,-4 0-5,-3 2-1,-3 0-3,-3 2-1,-2-1-3,-4 0-5,-3-1-4,-2-1-5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3"/>
    </inkml:context>
    <inkml:brush xml:id="br0">
      <inkml:brushProperty name="width" value="0.04179" units="cm"/>
      <inkml:brushProperty name="height" value="0.04179" units="cm"/>
    </inkml:brush>
  </inkml:definitions>
  <inkml:trace contextRef="#ctx0" brushRef="#br0">38638 3189 526,'-22'-5'11,"5"6"20,3 6 22,4 6 21,1 7 4,-2 10-14,-2 11-12,-1 9-13,-3 4-10,-1-1-7,-3-1-8,-1 0-8,-3-3-9,0 1-14,-4-2-14,-1 0-13,1-4-7,3-6 0,5-6 0,3-5-1,3-6 2,2-3 3,3-4 2,1-4 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3"/>
    </inkml:context>
    <inkml:brush xml:id="br0">
      <inkml:brushProperty name="width" value="0.03448" units="cm"/>
      <inkml:brushProperty name="height" value="0.03448" units="cm"/>
    </inkml:brush>
  </inkml:definitions>
  <inkml:trace contextRef="#ctx0" brushRef="#br0">39200 4800 638,'56'28'87,"-12"-7"-15,-13-8-16,-14-5-16,-5-4-10,1 3-5,2 2-5,0 2-5,4 1-5,7 1-4,7 1-6,7 2-4,2-3-5,-2-2-6,-3-3-6,0-2-5,-5-2-10,-6 0-10,-5 0-13,-6 0-12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4"/>
    </inkml:context>
    <inkml:brush xml:id="br0">
      <inkml:brushProperty name="width" value="0.0522" units="cm"/>
      <inkml:brushProperty name="height" value="0.0522" units="cm"/>
    </inkml:brush>
  </inkml:definitions>
  <inkml:trace contextRef="#ctx0" brushRef="#br0">41463 921 421,'8'-8'3,"-1"0"4,1 0 7,0 1 4,1-1 4,2 2 1,1 0 1,3 2 2,1 1-1,0 2-2,-1 2-4,1 2-2,0 1-2,-1 2-3,1 0-3,0 2-2,-2 0-5,-3 3-6,-3 2-6,-2 2-7,-5 0-4,-6 1-3,-6 0-4,-5-1-2,-4 0-1,0-2 4,1-3 1,-1-1 3,0-1 4,-1 0 3,-1 0 4,-1 0 4,0-1 1,3-1 0,1-1 0,2 0-1,3 0 8,1 0 14,2 1 14,2 2 15,2 0 7,1 1-1,0 2-1,2 0 0,0 1-2,2 2-5,0 3-3,2 1-4,-1 3-4,-2 3-3,-2 3-4,-1 3-3,-1 2-4,0 1-5,2 1-5,1 1-4,0-2-2,0-2 1,0-3 2,0-3 2,4-7-13,10-12-23,8-12-25,8-12-24,5-8-4,1-5 17,-1-5 17,0-4 16,0-1 11,-3 5 6,-2 5 5,-1 6 5,-2 2 8,-3 4 13,-1 3 13,-2 3 11,-3 4 7,-3 4 1,-3 6 1,-2 4 1,-5 7-6,-6 8-15,-6 7-14,-5 8-15,-5 2-11,0-3-4,-1-5-7,-1-3-5,2-5-2,3-3 2,4-5 1,5-3 3,4-4-1,5-6 1,7-4-2,6-5 0,4-4 4,3 0 8,3-1 7,3-1 8,1-1 5,-3 2 3,-1 1 3,-3 1 3,-2 2 4,-3 2 4,-3 4 4,-2 2 4,-3 5 0,-1 4-4,-1 5-4,0 6-4,-4 3-3,-6 5-5,-6 3-3,-5 4-4,-7 3-3,-4 2-3,-3 3-3,-7 1-4,-4-1-1,-2-2-1,-4-3 1,-2-3-1,-1-4 2,3-2 5,5-4 5,1-1 5,4-4 4,4 1 3,3-2 5,5-1 3,9-2 5,16-4 6,16-5 6,15-3 6,10-4-1,6-3-8,5-5-8,3-4-8,2-2-7,-2 1-4,-4-1-5,-2 0-3,-4 2-4,-2 1-3,-4 2-2,-2 2-2,-4 2-5,-2 1-5,-3 0-7,-3 2-5,-8 0-9,-12 0-9,-13 0-12,-13 0-9,-10 0 0,-3 0 13,-6 1 11,-5 0 13,1-2 8,1-2 7,3-2 5,4-2 7,2-1 4,3 1 0,3-1 2,3 0 1,3 1 5,5 3 9,3 1 7,4 2 9,3 5 12,2 8 15,3 7 15,1 9 15,1 4-2,2 3-21,0 0-20,1 3-21,0 1-13,-2-1-6,-2-1-7,-2-2-7,-1-1-7,1-5-11,-1-3-9,0-4-9,1-4-6,4-3 0,2-3 0,4-2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44"/>
    </inkml:context>
    <inkml:brush xml:id="br0">
      <inkml:brushProperty name="width" value="0.05508" units="cm"/>
      <inkml:brushProperty name="height" value="0.05508" units="cm"/>
    </inkml:brush>
  </inkml:definitions>
  <inkml:trace contextRef="#ctx0" brushRef="#br0">43000 3528 399,'8'-10'16,"-1"12"34,1 12 33,0 11 32,-3 10 4,1 9-29,-4 6-27,0 9-27,-3 13-19,-1 16-7,0 19-9,-1 17-7,0 9-11,-1-2-14,0 0-12,0-2-13,0-11-10,0-21-4,1-21-6,-1-22-5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2"/>
    </inkml:context>
    <inkml:brush xml:id="br0">
      <inkml:brushProperty name="width" value="0.05149" units="cm"/>
      <inkml:brushProperty name="height" value="0.05149" units="cm"/>
    </inkml:brush>
  </inkml:definitions>
  <inkml:trace contextRef="#ctx0" brushRef="#br0">55367 2299 427,'-8'-8'6,"0"2"13,0 0 12,0 2 13,1 4 8,-1 10 0,0 8 3,0 9 1,0 5-3,0 2-8,1 3-7,-1 1-8,0 1-6,2 2-4,1 1-4,0-1-4,2 3-3,-3 2-3,0 2-2,-1 2-3,-1 2-4,0 2-4,0 2-5,0 2-3,1 1-3,-1 1 2,0 1 1,0 2 1,1-3 2,0-2 0,2-3 1,1-2 1,0-6-5,0-6-11,0-7-11,0-7-11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2"/>
    </inkml:context>
    <inkml:brush xml:id="br0">
      <inkml:brushProperty name="width" value="0.0501" units="cm"/>
      <inkml:brushProperty name="height" value="0.0501" units="cm"/>
    </inkml:brush>
  </inkml:definitions>
  <inkml:trace contextRef="#ctx0" brushRef="#br0">55091 2471 439,'-7'-7'0,"0"1"0,2 0 0,1 2 0,0-1 1,2-2 5,0-2 2,2-1 5,3-2 6,7 2 12,8 0 11,5 2 10,5 2 3,2 2-7,3 4-6,1 3-7,0 1-6,-1 3-3,-3 2-3,-1 2-5,-3 1-1,1 3-3,-3 2-1,0 2-1,-2 1-2,-1 2 0,-3 3-2,-1 2 0,-3 1-2,-2 4 0,-4 3-2,-3 3-1,-2 0-2,-4 1-1,-2 0-1,-3 0-2,-3 1-1,-2 1-2,-2 0-1,-1 2-1,-4-1-1,-2 0-2,-3-1-2,-3-2-1,-1 1-2,-2 1-1,-1 0-2,0 2-2,-3-1-2,-3 1-4,-3 0-4,-2 0-4,-1-3-2,4-5 0,2-7-1,3-5 1,5-6-1,5-3 1,7-4 1,5-4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3"/>
    </inkml:context>
    <inkml:brush xml:id="br0">
      <inkml:brushProperty name="width" value="0.06536" units="cm"/>
      <inkml:brushProperty name="height" value="0.06536" units="cm"/>
    </inkml:brush>
  </inkml:definitions>
  <inkml:trace contextRef="#ctx0" brushRef="#br0">57348 3307 336,'8'-30'39,"-1"3"-4,1 3-4,0 3-4,-1 3-5,-2 1-4,-2 2-5,-2 3-4,-4 0-3,-4 2-1,-5 1 1,-5 1-1,-4 3 0,0 7 0,-1 8 0,-1 6-1,0 4 2,-1 3 1,1 1 2,-1 3 1,2 0 0,3 1 1,3-1-2,3 1 0,2-2-1,0-1-1,2-4-1,1 0 0,1-3-2,2-1 2,2-2 0,2-3 0,4-2-3,7-4-8,8-4-9,6-4-7,4-5-4,2-6 0,3-5 2,1-7 0,0-1 1,-3 0 2,-3 1 3,-3 2 2,-3 1 3,-3 4 1,-3 5 2,-3 3 2,-3 5 9,-2 6 17,-4 6 17,-2 6 16,-2 3 3,0 1-9,0 1-11,0 1-10,0 0-7,2-2-3,0 0-5,2 0-4,2-3-5,4-3-5,6-3-7,6-2-6,1-5-4,1-6-2,-1-6-1,1-6-1,-2-3 0,-1-3 2,-3 0 2,-1-4 2,-3 2 2,-3 5 2,-2 5 2,-4 5 2,1-4 1,2-9-2,3-12 0,3-11-2,1-5 1,0 1 4,-2-2 2,-1 2 3,-1 1 4,0 5 4,-2 2 4,-1 5 4,0 4 2,-2 6-1,-1 3-2,0 6-1,-2 10 8,-2 14 19,-2 15 17,-2 15 18,-2 8 3,0 2-15,-1 2-13,-2 1-14,1 2-9,-1 0-3,0 0-4,0 0-3,1-1-2,0 0-2,2-2-1,1 0-1,0-3-7,2-3-12,0-2-14,2-4-13,1-3-4,1-5 2,3-5 4,2-5 2,2-4-6,0-4-14,1-5-15,2-2-14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7"/>
    </inkml:context>
    <inkml:brush xml:id="br0">
      <inkml:brushProperty name="width" value="0.05947" units="cm"/>
      <inkml:brushProperty name="height" value="0.05947" units="cm"/>
      <inkml:brushProperty name="color" value="#F2395B"/>
    </inkml:brush>
  </inkml:definitions>
  <inkml:trace contextRef="#ctx0" brushRef="#br0">96677 12616 369,'-16'-12'56,"2"8"6,1 8 8,1 8 6,1 5-1,2 7-13,2 4-12,3 4-11,-1 6-9,-2 5-3,-2 4-4,-2 5-4,0 4-4,-1 2-3,0 2-3,1 1-5,-1 3-2,0 1-6,0 3-3,1 1-5,-1 2-1,0-1-1,0 1 1,1-1-1,-2 6-8,0 12-19,-1 12-17,-1 12-19,1-7-6,2-25 9,4-23 8,3-25 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4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60414 3694 489,'-14'-1'5,"2"-1"7,4 0 9,3-1 7,6-2 10,10 1 11,9-3 9,11 0 11,4 0-2,0 0-12,0 2-14,0 2-11,0-1-11,1 2-6,-1 0-8,0 2-5,-1 0-8,-3 2-8,-4 0-7,-2 2-7,-3-2-3,-3 0 5,-3 0 3,-3-1 4,-2-3-3,0-2-9,-2-3-11,0-3-10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4"/>
    </inkml:context>
    <inkml:brush xml:id="br0">
      <inkml:brushProperty name="width" value="0.06605" units="cm"/>
      <inkml:brushProperty name="height" value="0.06605" units="cm"/>
    </inkml:brush>
  </inkml:definitions>
  <inkml:trace contextRef="#ctx0" brushRef="#br0">61253 2533 333,'-36'-1'15,"8"0"3,6-2 1,7 0 3,4 3 5,4 10 9,2 8 10,4 9 9,0 6 0,-2 6-8,-2 5-8,-2 4-9,-1 2-5,-1 1-5,-2 0-4,0 0-3,-1-1-4,1 0-2,-1-2-3,0 0-2,1-4-3,1-5-2,0-4-3,2-5-2,2-5-4,6-3-8,4-5-8,6-3-7,4-6-3,5-8 3,5-8 2,5-7 1,5-8 2,4-6 0,6-5 1,5-6-1,0-1 3,-1 3 6,-1 2 6,-3 3 6,-5 4 4,-6 3 3,-7 5 2,-8 3 4,-7 6 10,-8 9 20,-9 6 19,-9 9 20,-4 5 3,1 1-14,1 3-12,1 2-12,1 0-10,0 1-2,2-1-5,1 1-3,2-2-3,2-1-3,4-4-2,3 0-3,2-1-3,5-1-4,4 1-5,4 0-3,3-3-5,1-5-6,3-5-6,1-4-5,2-5-2,-2-4 1,2-3 2,-1-5 1,0-3 2,-3-1 3,-1-2 2,-2-2 3,-3-1 1,-3-1 3,-3 1 1,-2-1 1,-4 2 2,-2 1 3,-4 3 1,-2 1 3,-3 3 2,-4 3 3,-2 3 3,-3 3 2,-1 2 1,1 2-1,1 2-1,1 2-1,5 1-1,10 0-2,10 0-2,9 0-2,7-1-1,1 0-1,3-2-1,1 0-2,-1 0 1,-3 2 2,-5 2 2,-3 2 2,-3 2 3,-3 4 4,-1 2 3,-2 3 4,-2 2 4,-2 0 2,-2-1 4,-2 1 2,-3 1 0,-2 1-2,-4 3-3,-2 1-3,-2 2 0,1 1-1,-1 1 1,0 1 0,1 0-2,1-2-2,0 0-4,2-1-3,1-2-6,0-1-9,2-3-10,1-1-9,2-6-5,5-8 1,6-9 1,4-9 0,4-8 1,3-4-1,3-4-1,3-6 0,1-1 2,-1 1 5,-1 0 4,-1 1 6,-1 2 4,-3 3 3,-1 3 3,-2 4 3,-3 2 5,-1 4 5,-2 5 6,-2 3 5,-2 4 9,1 6 11,0 4 11,0 6 12,-1 3 0,-2 5-10,-3 3-9,0 5-10,-2 2-6,0 1-6,0 1-4,0 1-4,0 0-5,0 2-6,0 1-4,0 0-5,-1-1-8,-1-2-10,0-3-10,-1-3-10,-1-2-6,0-3 0,0-1 0,0-2-1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6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66993 2850 562,'0'21'94,"0"-3"-21,0-4-22,0-4-22,-1-2-11,-1 3 0,0 2 1,-1 2 1,-3 4 0,-2 7-1,-3 6 1,-3 8-1,-2 1-3,2-1-4,2-1-5,0-3-5,0-3-3,0-3-1,0-5-3,1-3-1,1-11-13,6-17-24,4-16-25,6-16-25,2-5-2,0 7 20,-1 9 20,1 7 19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6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67550 1644 473,'10'-16'0,"4"1"0,3-1 0,5 0 0,1 3 4,1 3 8,-1 4 9,1 4 7,0 3 5,3 4 2,1 2 1,2 3 2,2 3 1,1 2-2,1 1-2,1 3-1,0 1-2,0 3-3,0 1-2,0 3-3,-1 2-4,-2 5-4,-1 3-3,-3 4-5,-1 1-3,-1-3-5,-1-1-3,-1-1-5,0-1-4,1 2-5,1 2-6,1 2-5,-1-2-1,-1-7 2,-3-7 1,-1-7 3,-3-5-1,-3-1-3,-3-2-4,-2-2-3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7"/>
    </inkml:context>
    <inkml:brush xml:id="br0">
      <inkml:brushProperty name="width" value="0.04967" units="cm"/>
      <inkml:brushProperty name="height" value="0.04967" units="cm"/>
    </inkml:brush>
  </inkml:definitions>
  <inkml:trace contextRef="#ctx0" brushRef="#br0">67928 3481 442,'-25'-1'2,"-1"-2"3,-3-2 3,-1-1 3,5-1 7,13 2 9,12 2 11,14 2 10,9 1 1,9 0-9,7 0-8,8 0-7,3 1-8,0 2-4,-3 2-6,1 2-4,-4 1-3,-4 1 0,-5 2 0,-5 0-1,-6 1 0,-5 3 0,-6 2-1,-7 1 0,-3 3 0,-4 1 5,-2 3 3,-3 1 4,-4 2 3,-4 1 2,-4 1 1,-3 0 3,-3 1 0,-1 1 0,-1-1-2,-1 0-1,0-1-1,3-3 0,1-3-2,3-3 0,2-3-3,2-3-5,1-2-6,2-4-4,0-5-9,-1-8-15,-3-8-14,-1-7-13,1-6-5,6-3 8,6-3 5,6-3 7,5-1 5,2 2 3,3 0 4,3 1 2,3 2 6,3 0 5,4 1 6,2 1 6,-3 3 6,-3 5 4,-4 5 5,-6 5 4,-4 4 6,-6 6 8,-5 4 6,-4 6 7,-5 4 1,-5 5-5,-4 5-7,-6 5-6,-2 2-5,-1 1-7,1-2-5,0 1-5,0-1-5,3-1-3,1-3-2,3-1-3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7"/>
    </inkml:context>
    <inkml:brush xml:id="br0">
      <inkml:brushProperty name="width" value="0.05746" units="cm"/>
      <inkml:brushProperty name="height" value="0.05746" units="cm"/>
    </inkml:brush>
  </inkml:definitions>
  <inkml:trace contextRef="#ctx0" brushRef="#br0">69981 1344 382,'18'-8'0,"5"-2"1,5 0-1,5-1 1,0 0 4,-2 0 11,-4 2 8,-2 1 11,-1 1 2,-1 2-6,1 2-5,-1 2-6,0 2-6,-1 4-5,-1 2-6,-1 4-5,-3 1-5,-4 1-5,-6 1-4,-4 1-4,-5 0-2,-2-1 1,-4 0 1,-2-2 1,-3-1 0,-3-1-3,-3 0-2,-3-2-3,-3-1 2,-2-2 5,-1-2 7,-2-2 4,-2-1 4,0 0 1,-2 0 2,0 0 0,0 0 3,3 0 4,3 0 5,3 0 4,3 0 6,5 0 6,3 0 7,4 0 6,3 1 4,0 2-2,2 2 0,1 2-2,0 1-1,2 1-5,0 2-2,2 0-4,0 4-3,0 7 0,0 7 0,0 7-1,0 6-1,0 7 0,0 8-1,0 6 0,-2 5-2,-2 3-3,-4 3-2,-2 3-2,-2 2-3,-3 1-2,-2-1-2,-1 3-2,-3 2-5,-2 5-3,-1 2-5,-2 6-5,-1-5-3,0-8-5,-1-11-3,1-9-4,1-9-2,3-8 2,2-8 1,5-8 2,-1-6-4,0-5-9,-1-5-7,-1-4-8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8"/>
    </inkml:context>
    <inkml:brush xml:id="br0">
      <inkml:brushProperty name="width" value="0.05434" units="cm"/>
      <inkml:brushProperty name="height" value="0.05434" units="cm"/>
    </inkml:brush>
  </inkml:definitions>
  <inkml:trace contextRef="#ctx0" brushRef="#br0">70750 3081 404,'43'-42'26,"-8"11"-3,-7 11-2,-9 11-2,-2 4-1,4 0 2,2-1 3,2-2 3,3 2-1,1 2-4,0 1-3,2 2-5,0 1-2,-3 2-5,-2 0-3,-1 1-4,-3 0-5,-1 1-4,-2 0-5,-2 0-5,-3-1-5,-1-4-6,-2-2-7,-2-4-6,-4-2 1,-5-2 7,-4-5 8,-5-1 7,-4-3 7,-2 2 6,-1 1 8,-3 1 6,0 1 6,1 1 1,1 0 4,1 2 2,1 1 2,2 1 2,2 0 3,2 2 1,2 2 7,1 6 10,0 4 10,2 6 11,0 3-2,0 3-10,0 3-13,0 3-11,-1 5-7,-2 5-2,-1 6-3,-3 5-1,-1 5-3,0 0-3,0 2-1,1 0-3,0 0-3,2-4-2,2-2-4,2-3-3,2-4-2,0-5 1,2-2 0,1-5 0,1-3 0,1-1-1,3-2-1,2-2 1,2-3-2,2-1-2,2-2-1,1-2-1,4-3-2,4-3 0,3-2-1,4-4 0,4-2-1,1-1 1,2-3 0,3-2 0,0 0 1,0 0 1,-1 2 2,2 1 1,-4 0 0,-4 2-1,-5 1-2,-5 0 0,-6 3-7,-8 2-10,-8 4-11,-8 2-11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8"/>
    </inkml:context>
    <inkml:brush xml:id="br0">
      <inkml:brushProperty name="width" value="0.0364" units="cm"/>
      <inkml:brushProperty name="height" value="0.0364" units="cm"/>
    </inkml:brush>
  </inkml:definitions>
  <inkml:trace contextRef="#ctx0" brushRef="#br0">72127 4358 604,'-6'-8'4,"2"1"8,4-1 8,3 0 9,4 2 9,7 2 10,7 4 10,7 3 11,3 2-6,-2 3-24,-1 2-23,1 5-24,-4 1-13,-2-1-2,-3 0-3,-2 1-3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8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74500 507 584,'2'-31'5,"6"3"10,4 1 11,5 3 9,2 3 6,-3 7-3,-1 5-2,-2 6-1,0 4-2,5 2 0,2 2 0,6 2-2,0 3-4,-3 5-9,-3 5-9,-3 5-9,-3 4-3,-4 3 2,-4 2 2,-4 4 2,-4 1-7,-4-3-18,-4 1-17,-4-1-16,-3-2-9,-3-2 3,-3-1 1,-3-3 1,0-3 7,6-5 10,2-5 11,5-4 10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6:59"/>
    </inkml:context>
    <inkml:brush xml:id="br0">
      <inkml:brushProperty name="width" value="0.0469" units="cm"/>
      <inkml:brushProperty name="height" value="0.0469" units="cm"/>
    </inkml:brush>
  </inkml:definitions>
  <inkml:trace contextRef="#ctx0" brushRef="#br0">73733 1964 469,'-7'-6'30,"2"4"6,3 4 5,1 4 7,1 4-3,2 4-7,0 3-9,1 5-8,1 0-7,-2-1-4,0-3-6,-2-1-4,6-4-7,10-6-9,10-6-9,12-6-9,5-5-2,0-6 3,0-4 4,0-5 5,-2-1 4,-4 3 4,-3 3 5,-5 3 4,-4 3 6,-5 2 3,-5 4 6,-4 3 4,-8 6 3,-10 10 3,-10 9 2,-9 11 1,-7 4 0,-3 2-6,-3 1-6,-2 1-5,-1-1-5,3-3-5,3-1-4,4-1-5,3-5-1,5-6 2,5-5 2,5-6 1,6-5 2,6-4-1,8-4 0,5-4 0,6-3 2,3-2 5,4-2 4,2-1 4,-1 0 4,-1 2 3,-4 4 5,-3 3 2,-3 2 4,-1 2 1,-2 2 2,-2 2 2,-3 2 0,-1 1-2,-2 3-3,-1 2-1,-2 3-1,0 4 2,0 3 2,0 5 1,0 1-1,0 0-3,0 1-3,0-1-3,0 0-4,0-1-4,0-1-4,0-1-5,0-2-4,0-3-7,0-3-6,0-2-6,3-5-7,7-3-6,7-4-6,7-4-7,4-4 1,-1-3 9,1-5 10,-1-4 8,-1-1 6,-6 1 3,-2 1 2,-4 1 3,-4 1 3,-1 2 6,-2 3 4,-2 1 6,-3 2 2,-4 2 3,-4 2 1,-4 2 3,-5 2-3,-7 4-4,-6 2-5,-8 4-5,-4 2-2,-2 3-1,-2 3 1,-2 3 0,-1 0 0,0-3-2,0-3 0,0-2-1,2-3 1,4-1 5,4-1 3,4 0 5,3-1 3,5 0 1,3-1 3,5 1 0,4 0 2,8 2-1,7 0 0,6 0 0,7 3-2,7 0-2,7 1-2,7 1-3,4 1-3,4 1-2,2 2-2,3 0-2,1 0-1,-2 1 1,-2-1 2,-2 1 0,-1-2-5,1-3-12,-1-2-13,0-4-12,-2-2-6,-1-2-3,-2-3 0,-1 0-2,-5-3 0,-6-1-1,-5 0 0,-6-1-1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96989 12247 474,'8'-14'0,"2"2"0,0 4 0,1 3 0,2 1 5,3 2 9,3 0 11,3 2 9,2 2 6,1 4 4,1 4 3,1 3 4,-1 3-2,-1 1-4,-3 2-4,-1 0-6,-4 1-5,-3 3-7,-4 1-5,-4 3-7,-6 1-5,-8 2-1,-8 2-3,-7 3-2,-7 1-2,-3 2-4,-4 2-4,-4 2-3,-1 0-4,0-4-7,1-2-5,2-3-5,2-4-2,6-3 3,4-5 4,5-3 3,4-4-4,5-1-11,3-2-9,4-2-11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0"/>
    </inkml:context>
    <inkml:brush xml:id="br0">
      <inkml:brushProperty name="width" value="0.04291" units="cm"/>
      <inkml:brushProperty name="height" value="0.04291" units="cm"/>
    </inkml:brush>
  </inkml:definitions>
  <inkml:trace contextRef="#ctx0" brushRef="#br0">76818 1695 512,'0'-29'3,"2"5"7,0 5 5,2 5 7,-2 6 8,-4 10 10,-4 8 9,-3 9 10,-4 5-4,-2 1-16,-1 1-17,-3 1-16,1-2-11,5-3-3,3-5-5,4-3-4,4-2-2,4 0-1,4-1 1,4 1-2,3-1 2,3 3 1,3 0 2,3 1 3,0 0 1,-3-1 2,-3-1 1,-3 0 3,-3 0 1,-2 1 1,-4 3 3,-2 2 1,-5 1 2,-4 1 5,-6 1 3,-4 1 4,-3 0 1,0-1 1,-2-1-1,-1-1 1,0-1-1,3-3-1,1-1-1,3-2-1,2-2-3,3-1-4,3-1-4,2 0-4,4 0 0,2 1 2,4 3 2,2 2 3,2 2 3,0 1 3,-1 2 3,1 2 4,-2 2 1,-1-1 0,-2 1 1,-2-1 1,-1-1-1,-2-3-2,0-3-2,-2-2-2,0-3-2,-2-1-4,1 0-2,-2-2-3,-2-1-12,0-2-20,-1-3-20,-1 0-21,0-4-4,4-2 9,2-4 9,4-2 10,1-2 7,2-2 5,0 0 4,2-1 4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0"/>
    </inkml:context>
    <inkml:brush xml:id="br0">
      <inkml:brushProperty name="width" value="0.05493" units="cm"/>
      <inkml:brushProperty name="height" value="0.05493" units="cm"/>
    </inkml:brush>
  </inkml:definitions>
  <inkml:trace contextRef="#ctx0" brushRef="#br0">77545 1755 400,'52'-22'2,"-8"3"6,-6 3 4,-7 3 5,-3 2 5,1 2 8,1 2 6,1 3 6,-1 0 3,-3 2-5,0 0-2,-3 2-4,-2 1-5,-2 2-5,-4 2-5,-3 1-6,-2 3-5,-2 2-7,-3 2-7,-1 1-6,-3 3-5,-6 2-4,-4 1-3,-5 3-4,-5 1-2,-5 3-1,-5 1-2,-5 3-1,-4-1 1,-3-2 3,-6-2 2,-3-1 3,0-4 3,4-3 3,4-4 3,4-4 4,4-4 1,6-1 1,4-2 0,5-1 0,5-5 2,6-2 3,6-5 3,6-4 2,8-4 3,8-3 3,8-5 2,9-3 3,6-1 0,0 3 1,2 3 0,1 3 0,-3 3 1,-6 3 0,-6 3 2,-6 3 0,-5 2 1,-3 3-3,-5 4-2,-3 3-1,-3 2-3,-4 5 0,-2 4-2,-4 4-1,-5 4-1,-9 6 0,-9 7 0,-8 5-1,-6 2 0,-1 0-2,0-2-1,-2 0 0,0-3-1,0 0 0,0-3 1,1-1 1,1-5 0,5-4 1,5-5-1,6-4 1,6-5 2,10-1 4,10-2 3,10-2 3,9-5 1,11-6-4,9-7-2,10-7-4,1-3-1,-5 1-2,-6 1-1,-5 1 0,-4-3-4,0-5-7,1-7-6,-1-5-6,-3-2-4,-5 1-1,-8 0-1,-4 2 0,-4 0 0,-4 0 3,-3-1 3,-2 1 2,-3 1 4,-2 2 3,-1 1 5,-2 3 3,-3 2 4,0 3 4,-1 3 5,-1 3 4,0 3 3,2 1 3,3 2 3,1 3 2,1 6 9,2 14 18,1 12 17,0 12 17,1 10 2,1 5-16,-1 4-13,0 5-15,0 8-10,0 9-6,0 11-4,0 9-6,-1 3-4,0 3-4,-1-2-3,-1 1-5,-1 1-6,2 0-7,0 1-9,2 2-8,0-3-4,0-4 0,0-6-1,0-4 0,-1-5-2,-2-2 0,-1-3-2,-3-3-1,0-7 0,0-9 3,2-10 2,1-10 3,0-7 2,2-7 3,1-5 2,0-6 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1"/>
    </inkml:context>
    <inkml:brush xml:id="br0">
      <inkml:brushProperty name="width" value="0.05987" units="cm"/>
      <inkml:brushProperty name="height" value="0.05987" units="cm"/>
    </inkml:brush>
  </inkml:definitions>
  <inkml:trace contextRef="#ctx0" brushRef="#br0">77250 4950 367,'2'-50'44,"4"12"-6,4 11-5,3 10-7,7 4-1,9 0 0,9-1 2,9-1 2,3 0 0,-2 2-2,1 2-2,-1 3-1,-4 1-4,-6 2-4,-6 2-4,-5 2-6,-7 3-7,-5 4-12,-6 4-12,-6 3-11,-7 4-3,-8 1 3,-8 3 4,-7 2 5,-6 0 3,-3 1 5,-2-2 5,-4 2 4,0-2 5,0-3 7,2-3 7,1-3 6,2-2 5,5 0 4,5-2 4,5 0 3,15-3 5,25-3 6,27-2 6,24-4 6,17-5-2,10-9-10,8-9-9,9-9-10,-6 0-6,-23 8-4,-20 8-2,-22 7-4,-10 4-20,-1-2-38,0 0-38,1-1-39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3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18617 14150 440,'-15'0'9,"4"2"19,3 0 17,3 2 19,1 2 4,2 7-11,0 6-10,2 6-10,0 6-7,0 8-4,0 8-2,0 8-2,-1 5-3,-2 3-2,-1 3 0,-3 3-1,0 4-3,0 8-2,2 7-5,1 6-3,0 5-3,2 2-4,0 2-5,2 2-3,-1-1-2,0-4 2,-2-5 1,0-2 2,0-9-5,2-7-12,2-9-11,2-9-11,1-6-5,2-6 2,0-4 1,2-5 3,-2-6 1,-1-6 4,-2-5 2,-2-6 4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3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18378 13818 461,'-6'-22'6,"2"3"13,4 3 13,3 3 12,2 1 5,5 0-2,4 0-3,4 1-2,2 0-4,2 2-5,2 2-6,3 3-4,1 1-4,1 3-2,0 4-1,2 2-2,0 3-2,-3 4 1,-2 2-1,-2 3 1,-1 3-3,-3 1-4,-1 3-3,-2 1-5,-3 2-1,-3 3 1,-3 1 0,-2 3 1,-3 0-2,-2 0-3,-2 0-3,-2 1-4,-4 0 0,-4 4 0,-5 2 3,-5 4 0,-5 0 1,-3 1-1,-3 0-1,-5 0 0,-2-1 0,3-2 0,2-2 2,1-2 0,1 0-6,-3 1-12,0 0-13,-3 2-12,3-5-5,7-8 3,9-9 3,7-8 3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4"/>
    </inkml:context>
    <inkml:brush xml:id="br0">
      <inkml:brushProperty name="width" value="0.05852" units="cm"/>
      <inkml:brushProperty name="height" value="0.05852" units="cm"/>
    </inkml:brush>
  </inkml:definitions>
  <inkml:trace contextRef="#ctx0" brushRef="#br0">20531 17641 375,'5'-4'14,"1"8"28,-4 8 27,0 7 28,-3 5 4,-1 1-19,0 1-21,-1 1-19,0 0-13,-1-2-4,0 0-6,0-1-5,0-2-3,2-1-3,0-3-2,2-1-2,-1-6-19,-1-8-37,-3-10-37,-2-8-37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4"/>
    </inkml:context>
    <inkml:brush xml:id="br0">
      <inkml:brushProperty name="width" value="0.05491" units="cm"/>
      <inkml:brushProperty name="height" value="0.05491" units="cm"/>
    </inkml:brush>
  </inkml:definitions>
  <inkml:trace contextRef="#ctx0" brushRef="#br0">20750 16150 400,'7'16'227,"0"-1"-57,-2 1-56,-1 0-57,0-1-35,1 1-12,2-1-13,0 0-13,1 1-12,-1 1-12,1 2-13,0 0-13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6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23155 16250 580,'-13'0'12,"6"0"15,6 0 13,6 0 15,6 1 3,5 2-9,7 1-7,5 3-9,4-1-6,1-1-2,0-3-4,2 0-3,2-2-6,4 0-12,4 0-10,4 0-10,-1-1-5,-9-1 3,-5 0 3,-7 0 3,-5-2-4,-3 0-11,-3 0-11,-2 1-11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6"/>
    </inkml:context>
    <inkml:brush xml:id="br0">
      <inkml:brushProperty name="width" value="0.04151" units="cm"/>
      <inkml:brushProperty name="height" value="0.04151" units="cm"/>
    </inkml:brush>
  </inkml:definitions>
  <inkml:trace contextRef="#ctx0" brushRef="#br0">22978 17665 530,'-15'0'0,"-1"2"3,0 0 0,1 2 3,3-1 9,8 0 18,8-3 20,8 1 17,7-2 4,7-1-14,6-3-12,8-2-13,4 1-10,-1 1-5,3 2-6,1 2-5,-2 1-8,0 2-7,-3 0-9,-2 2-8,0-1-7,1 1-6,-1 0-4,3 0-6,-4 0-5,-8-1-2,-7 1-3,-8 0-3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7"/>
    </inkml:context>
    <inkml:brush xml:id="br0">
      <inkml:brushProperty name="width" value="0.05339" units="cm"/>
      <inkml:brushProperty name="height" value="0.05339" units="cm"/>
    </inkml:brush>
  </inkml:definitions>
  <inkml:trace contextRef="#ctx0" brushRef="#br0">27697 15627 412,'-21'-22'60,"7"1"-9,5 3-10,6 1-10,4-2-7,4-6-3,2-8-5,4-7-3,1-2-2,3 2 0,1 2-1,3 2 0,1 2-1,0 3-4,-1 3-4,0 3-3,0 3 0,-1 1 2,-1 2 3,-1 3 1,-1 1 3,-2 2 0,-3 3 1,-1 1 0,0 3 2,2 4 2,2 4 2,2 4 2,1 4 0,1 3-2,1 5-1,1 4-3,0 2-1,-3 4 1,-1 3 0,-2 3 0,-2 2 0,1 2 0,-1 2-2,1 3 0,-1 1 0,-1 2-2,0 1 1,-2 3-1,0-1 0,0-2 1,0-4 0,0-2 0,-1-3-1,-1-4-6,0-2-3,-2-3-6,0-2-5,0-3-7,0-1-7,0-3-7,-1-5-6,-2-10-7,-2-10-5,-2-10-7,-1-4-2,0 1 4,0 1 4,0 1 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99150 12731 546,'9'-8'66,"1"2"-7,3 1-8,2 1-6,5 0-5,9 2-4,8 0-2,10 2-4,2 0-4,-4 0-6,-4 0-7,-4 0-5,-5 1-3,-4 2 1,-5 2 1,-5 1 0,-4 2-14,-4 2-34,-5 0-31,-2 1-32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7"/>
    </inkml:context>
    <inkml:brush xml:id="br0">
      <inkml:brushProperty name="width" value="0.05496" units="cm"/>
      <inkml:brushProperty name="height" value="0.05496" units="cm"/>
    </inkml:brush>
  </inkml:definitions>
  <inkml:trace contextRef="#ctx0" brushRef="#br0">28770 14731 400,'-2'-13'36,"0"3"10,-3 4 10,-2 4 10,-2 4 1,-2 6-11,-2 4-9,-1 5-9,-3 4-7,-2 5-5,-1 3-3,-3 5-5,-1 2-2,-2 2-1,-2 2-1,-2 2 0,-3 4-3,-1 7-2,-3 7-2,-1 8-4,-1 1-3,0-1-2,0-3-5,1-1-2,1-5-5,5-5-7,5-6-5,5-6-7,4-6-1,2-6 4,4-5 3,3-6 5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7"/>
    </inkml:context>
    <inkml:brush xml:id="br0">
      <inkml:brushProperty name="width" value="0.0628" units="cm"/>
      <inkml:brushProperty name="height" value="0.0628" units="cm"/>
    </inkml:brush>
  </inkml:definitions>
  <inkml:trace contextRef="#ctx0" brushRef="#br0">30698 17000 350,'7'17'179,"-1"3"-40,-1 3-39,0 3-39,-2 1-24,0 1-4,-2-1-5,0 1-6,-1-2-4,0-1-4,0 0-4,0 0-4,-1-3-3,0 0-5,-2-1-4,0 0-3,-2-3-8,0 1-11,-1-2-11,-1-1-11,0-4-11,1-6-9,0-8-10,2-6-9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8"/>
    </inkml:context>
    <inkml:brush xml:id="br0">
      <inkml:brushProperty name="width" value="0.05053" units="cm"/>
      <inkml:brushProperty name="height" value="0.05053" units="cm"/>
    </inkml:brush>
  </inkml:definitions>
  <inkml:trace contextRef="#ctx0" brushRef="#br0">31189 15737 435,'-5'-6'138,"6"6"-21,6 4-21,6 6-20,0 1-18,0 1-16,-2 0-15,-2-1-16,-3 1-17,1 1-14,-2 1-17,0 2-15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09"/>
    </inkml:context>
    <inkml:brush xml:id="br0">
      <inkml:brushProperty name="width" value="0.05437" units="cm"/>
      <inkml:brushProperty name="height" value="0.05437" units="cm"/>
    </inkml:brush>
  </inkml:definitions>
  <inkml:trace contextRef="#ctx0" brushRef="#br0">33271 14045 404,'-8'-13'8,"2"4"14,1 6 16,0 5 15,2 3 3,0 5-9,2 4-9,0 4-9,1 3-5,-2 2 1,0 4 1,-2 3 1,1 3-1,-3 1-1,0 2 0,-1 2-3,-1 3 0,2 2-2,1 4-2,0 3-1,1 4-4,-2 6-4,0 8-4,-1 7-5,0 4-3,2 1-2,2 1-3,2 0-2,0 3-4,0 1-6,-1 2-5,-1 2-6,0 1-3,0-2-1,2-1-1,0 0-1,1-7 1,0-9 3,0-12 1,0-11 3,0-8 1,-2-5-1,0-7-1,-1-5-1,-2-6 0,0-3 2,-2-4 2,0-4 1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10"/>
    </inkml:context>
    <inkml:brush xml:id="br0">
      <inkml:brushProperty name="width" value="0.04571" units="cm"/>
      <inkml:brushProperty name="height" value="0.04571" units="cm"/>
    </inkml:brush>
  </inkml:definitions>
  <inkml:trace contextRef="#ctx0" brushRef="#br0">33150 13160 481,'1'-16'0,"2"2"0,2 1 0,2 1 0,1 1 1,-1 0 3,1 2 3,0 1 2,2 1 7,4 2 12,3 2 11,5 2 11,2 2 4,2 2-7,2 2-6,3 2-7,0 1-4,0 1-4,1 2-4,-1 0-5,0 2-2,-1 3-3,-3 3-1,2 3-3,-4 2-1,-3 1-1,-5 1 0,-3 1-1,-4 0 0,-2 4 0,-4 1 0,-2 3 0,-5 1-2,-4 2-2,-6 2-4,-4 2-2,-4 1-1,-3-2 0,-3 0 0,-2-1 0,-2-2-1,0-2-4,-1-3-2,1 0-2,0-2-5,1-2-4,1 0-4,1-1-5,3-2 0,4-5 4,3-3 4,5-4 4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10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35450 14850 499,'22'1'157,"-3"4"-37,-3 2-38,-2 3-37,-4 3-20,2 0-2,0 1-4,0 1-2,-2 1-6,-1-1-10,-2 0-9,-2 1-9,-2-1-13,-1-1-13,0-1-13,-1 0-15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11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35365 14374 450,'7'-7'6,"-2"-1"14,-3 0 14,0 0 13,-5 5 4,-4 10-5,-6 10-6,-3 9-5,-6 6-7,-2 1-7,-3 1-7,-2 0-8,-2 0-6,1-1-5,1-3-6,1-1-4,1-5-4,1 0-2,2-4 0,0-3-2,2-3 1,3-1 3,3-2 2,3-2 2,4-1 14,6 0 27,6-1 25,6 1 27,1 2 4,-1 4-19,-2 3-18,-2 5-18,-2 2-14,0 1-8,-2 1-7,0 1-9,-2-1-5,-2-2-2,-2-1-2,-2-2-2,1-8-9,6-13-16,5-12-17,4-13-15,4-7 0,1-1 16,3-1 18,2 0 16,0 0 11,4 3 4,1 3 5,3 4 5,-1 1 6,0 4 7,-1 3 7,0 3 7,-3 2 7,-1 2 4,-3 2 6,-1 3 6,-4 3-1,-7 7-3,-5 7-6,-5 8-4,-6 3-8,-4 1-10,-4 1-11,-3 1-11,-3-1-7,-1 0-2,-1-1-3,-1 0-2,0-3-1,1 0 3,1-1 0,1 0 3,3-3 3,0-1 5,2-2 5,3-3 4,5-4 6,10-8 8,10-8 7,9-7 7,6-4 1,1 0-8,0 2-6,2 1-8,-1 1-4,-3 3-2,-3 1-2,-2 2-1,-7 6-3,-9 8 0,-8 9-2,-9 9-1,-6 6 2,-2 1 6,-1 2 4,-2 3 5,-1-1 3,4-2 0,0-1 0,3-3 0,-2 0 1,-1 0 2,-4 2 2,-3 1 2,0-1 2,3-2-1,3-2 0,3-1 1,3-2-4,2-1-8,4-1-7,3-1-7,4-3-17,6-6-25,6-6-25,6-6-25,1-4-4,-1 0 19,-2-2 19,-2 0 18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11"/>
    </inkml:context>
    <inkml:brush xml:id="br0">
      <inkml:brushProperty name="width" value="0.05995" units="cm"/>
      <inkml:brushProperty name="height" value="0.05995" units="cm"/>
    </inkml:brush>
  </inkml:definitions>
  <inkml:trace contextRef="#ctx0" brushRef="#br0">35450 17078 366,'15'-14'9,"-1"2"11,-1 4 12,0 3 12,-2 2 2,1 2-7,0 2-6,0 2-6,0 2-3,1 1 1,1 3 2,2 2 1,0 1 0,1 2 0,1 0-1,1 1-1,1 1-2,1 1-2,1 1-4,2 1-1,-2 0-3,0-1-1,-1 0 0,0-2-2,-2-2-1,-2-1-2,0-2 0,-1-2-2,-2-4-1,-4-6-3,-4-6-3,-4-6-3,-2-5-2,2-5-4,0-5-2,2-5-3,0-2-3,1 0 0,2 0 0,0-1-2,1 3 1,2 1 3,0 1 1,1 3 4,2 1 0,0 1 1,1 1 0,1 1 1,0 3-1,-1 3 1,0 4 0,-2 5-1,0 2 6,1 2 8,2 2 11,0 2 8,0 2 3,-1 2-4,-1 2-4,0 2-5,-2 1-5,-1 3-6,0 2-6,-2 2-5,-1 0-6,-2 1-4,-3 0-5,0-1-4,-3 1-5,-1 0-5,0-1-6,-1 1-6,-1-2 2,0-1 9,0-2 9,0-2 8,-1-1 4,0 0-4,-1-1-4,-1 1-3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12"/>
    </inkml:context>
    <inkml:brush xml:id="br0">
      <inkml:brushProperty name="width" value="0.04183" units="cm"/>
      <inkml:brushProperty name="height" value="0.04183" units="cm"/>
    </inkml:brush>
  </inkml:definitions>
  <inkml:trace contextRef="#ctx0" brushRef="#br0">36474 17062 525,'-11'-9'15,"10"0"27,10-2 30,10 2 27,5-2 2,3 4-26,5 2-27,1 4-26,0 2-29,-8 2-34,-4 2-33,-6 2-33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3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16990 24187 508,'-7'-6'119,"2"6"-28,2 4-27,2 6-27,1 4-15,0 5-1,0 5-3,0 5 0,0 4-3,0 2 0,0 4-1,0 3-1,-1 2-2,-2 4 0,-2 2-2,-2 4-1,0 3-3,-1 5-5,1 5-4,-1 5-5,0 1-3,0-3-3,0-3-1,0-4-1,1 2-4,1 3-2,1 5-4,1 3-4,0 1-1,0-3-1,0-4-2,0-1-1,0-6 1,2-5 1,0-6 1,2-6 1,0-7 3,2-7 1,0-9 3,2-7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1"/>
    </inkml:context>
    <inkml:brush xml:id="br0">
      <inkml:brushProperty name="width" value="0.04756" units="cm"/>
      <inkml:brushProperty name="height" value="0.04756" units="cm"/>
    </inkml:brush>
  </inkml:definitions>
  <inkml:trace contextRef="#ctx0" brushRef="#br0">26678 2462 462,'6'10'62,"-2"2"7,-4 3 4,-2 3 7,-3 3-6,-2 5-16,-2 3-16,-1 5-16,-2 1-10,2 2-3,1 0-2,1 2-4,1-2-2,2-2-4,2-3-2,2-3-2,3-4-5,4-3-3,3-5-5,5-3-3,3-6-2,3-8 1,3-8 2,3-8 1,1-5 2,-1-5-1,-1-3 1,-1-4 0,-3-2 2,-3 0 4,-5-1 4,-3 1 3,-3 0 4,-2 0 1,-3 0 2,0 0 2,-4 1 1,-2 5-1,-4 4-1,-2 3 0,-2 4-3,1 3-3,-1 3-3,0 3-4,-1 2-5,-3 2-7,-3 2-7,-3 2-7,0 2-3,3 2 1,3 2 3,3 2 2,2 0 0,0 1-2,2 0-2,1 0-1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8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99000 13466 528,'36'-7'37,"-6"2"1,-5 2 1,-7 2 0,-1 1-1,3 0-2,3 0-4,3 0-1,0 1-4,-3 4-2,-3 2-4,-3 3-3,-3 4-1,-6 4-3,-5 3-2,-4 5-1,-6 1-2,-6 2-2,-5 1-2,-7 1-2,-2-2-1,2-2-1,-1-3 0,3-3 0,1-3-1,2-3 2,5-2 0,1-4 1,5-2-3,6-2-3,6-3-5,6 0-5,6-4-5,5-2-7,7-4-6,5-2-7,3-3-2,1-3 2,-1-3 3,0-3 3,-3 0-2,-6 5-5,-5 3-4,-6 4-6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4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17774 26209 469,'-8'-8'8,"0"2"17,0 1 17,0 0 17,-1 1 4,-1 0-10,-3 0-9,-2 1-10,-2 0-8,-1 3-8,-3 4-9,0 2-7,-4 3-5,-3 4-1,-3 2 0,-3 3 0,0 2-2,3-1 0,3 1-1,3 0-1,2-2 1,1 0 2,2 0 3,0-2 1,1 0 2,1-1 2,0 1 1,2 0 1,2-1 2,3-1 1,3-1 1,2 0 1,2-2 0,0 1 2,0 0 0,1-1 1,1-1-1,5 1-2,6-2-1,4 0-2,4-1 0,3 3 1,3 2 2,3 2 1,2 1 0,0 1-2,2 1-1,1 1-2,0 1-3,1-1-4,-1 1-4,1 0-3,-2-2-3,-2 0-5,-1 0-3,-4-2-5,0 0 0,-3-1 0,-1 1 3,-2 0 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5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19866 27330 454,'-7'-7'82,"2"-1"-17,2 0-16,2 0-16,3-1-6,4-2 1,4-1 3,3-3 2,3 0-2,2 1-3,0 1-5,1 0-5,0 2-2,1 3-2,-1 1 0,1 2-2,-2 2-1,0 2-2,-1 2-2,0 2-2,-2 2-1,-1 2-2,-1 1 0,0 3-1,-2 3 0,1 4-3,0 3 0,0 5-2,-2 2-1,-1 0 1,-2 2 0,-2 1 1,-2-1-2,-1-1-1,0 0-3,-1-1-2,-1-1-1,0-1 1,0-1 1,0-1 0,-1-2-3,-1-3-9,0-3-9,-1-2-7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5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20488 26850 467,'-24'32'205,"1"2"-52,-1 3-51,1 1-53,-2 1-32,-1 3-11,-3 2-10,-1 2-12,0 0-9,0-4-7,1-2-7,2-4-6,1-3-1,5-6 7,3-3 6,4-6 7,3-3-2,1-1-8,0-1-10,2 0-8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6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23440 26165 486,'-19'0'43,"10"0"14,10 0 14,10 0 14,7 0-2,7 0-19,5 0-19,7 0-20,2-1-10,0-1-4,0 0-2,-1 0-4,0-2-5,-3 2-12,-4 0-9,-2 2-10,-3 0-7,-3 0-4,-3 0-3,-2 0-4,-4 0 2,-1 0 7,-2 0 7,-2 0 7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6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23225 27350 499,'-21'14'4,"5"-4"8,4-2 8,6-2 8,4-3 8,4 0 7,4-2 8,4 0 7,4-1-1,7 0-9,5 0-11,7 0-9,3-2-7,0 0-5,1-3-5,2-2-4,0 1-3,2 1 1,1 2 2,1 3 1,-1-1-10,0-1-18,-2 0-19,0-1-19,-3-1-6,0 2 7,-3 0 8,-2 2 7,-3 0 3,-5 0-1,-5 0-1,-4 0-1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7"/>
    </inkml:context>
    <inkml:brush xml:id="br0">
      <inkml:brushProperty name="width" value="0.05052" units="cm"/>
      <inkml:brushProperty name="height" value="0.05052" units="cm"/>
    </inkml:brush>
  </inkml:definitions>
  <inkml:trace contextRef="#ctx0" brushRef="#br0">28264 26607 435,'-8'7'4,"1"-2"8,-1-3 9,0 0 8,2-2 8,4 0 10,4 0 8,4 0 10,3 0-1,3 0-12,4 0-12,2 0-12,2 0-7,1 0-4,1 0-3,1 0-3,0 0-3,1 0-1,-1 0-1,1 0-2,0 0 0,-1 0-1,1 0-1,-1 0 1,1 0-1,1 0-1,1 0 1,1 0 0,0 0-1,1 0 0,-1 0-1,1 0 0,0 0 0,2 0 1,3 0-1,1 0 0,2 0 1,2 0-2,3 0 1,1 0-1,0-1 0,0-1-1,-1 0 0,-2-1 0,1-1 0,1 0 0,0 0-1,2 0 1,0 1 0,0 0 1,0 2-1,1 0 0,-1 1 1,3-2-1,2 0 1,3-1 0,0-1 0,1 2 0,2 0-1,0 2 0,1-1-1,-2 0 0,-1-2 0,0 0-1,-1-1 0,0 0 1,0 0 0,0 0 0,0 1 0,3-1 1,2 0-1,2 1 0,1-2 0,0 0 0,-1-2-1,1 0 0,1 0 0,0 0 0,1 2 0,1 1 0,0 0-1,-3 2 1,-2 0-1,-1 2 0,0 0-1,2 0 0,2 0-1,2 0-1,0 0 1,-1 0 0,-1 0 0,0 0 0,-1 0 1,1 0 0,1 0 0,2 0 0,-1 0 0,-1 0-1,-1 0-1,0 0-1,-1 0 1,3 2-1,2 0 2,1 2 0,1-1 0,-1-1-1,0 0 1,-2-2-1,-1 1 0,-1 0 1,-1 2 0,0 0 1,-1 0-1,1 0 0,2-1 0,0-2-1,0 0-1,-1 0-1,-1 0-2,0 0-2,-2 0-1,-2 0-1,-3 0-2,-1 0-2,-1-1 0,0-2 0,0-2 1,0-2 1,-5 0 0,-10 1-1,-9 0 1,-10 2-1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31971 23619 470,'-21'-15'77,"7"2"-15,5 3-16,6 1-15,2 0-9,0-2-1,-2-2 0,0-1 0,0-3-2,2-1-2,2-3-2,2-1-1,1-3-2,2 0-2,0-1-1,2 0-2,0-1-1,1 0-2,1-1-1,2 1-2,-1 0 0,1 3-1,0 1 0,0 3 0,-1 2 0,-1 2 1,-1 4 0,0 3 1,1 3 0,3 6 1,5 4 0,4 6 2,0 3-1,-1 3 0,-3 3 0,-1 3-1,0 3 1,0 3 1,4 3 1,1 3 1,1 3 0,-1 3 0,-1 5 0,-1 4 0,0 2 0,0 0-2,-1 0-2,1 0 0,-2-2-2,-1-2 2,-2-3-1,-2-4 2,-3-3-4,-1-2-4,-2-3-7,-2-3-5,-2-4-7,-1-3-8,0-5-7,-1-3-7,-3-5-3,-2-4 4,-4-6 2,-2-4 5,-1-3 3,2 0 7,3 1 5,1-1 6,1-1 1,0 0-7,0-2-5,0 0-6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29"/>
    </inkml:context>
    <inkml:brush xml:id="br0">
      <inkml:brushProperty name="width" value="0.0476" units="cm"/>
      <inkml:brushProperty name="height" value="0.0476" units="cm"/>
    </inkml:brush>
  </inkml:definitions>
  <inkml:trace contextRef="#ctx0" brushRef="#br0">33098 23115 462,'0'-15'2,"0"1"5,0 1 4,0 1 4,-2 5 12,-2 11 19,-4 12 19,-2 10 20,-4 5 0,-3 2-17,-5 1-17,-3 1-17,-4 0-13,-3 3-7,-3 2-8,-2 3-7,-2 2-9,0 6-11,0 4-8,0 5-11,2-2-5,7-9-2,6-8-2,5-9-1,4-6-1,2-2 0,3-1-1,1-2 1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0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35075 24447 492,'-1'-14'113,"-2"2"-21,-2 4-21,-1 3-22,-3 1-13,0 2-7,-1 0-7,0 2-5,-3 1-6,0 4 0,-1 2-3,-1 3-2,-1 3-2,0 2-3,1 1-4,-1 3-3,0 1 0,1-1 1,-1 1 3,1-1 2,0 1 2,3 1 2,1 0 2,2 2 2,2 0 1,0-3-1,2-1 0,1-2-2,2-2-1,5 1-2,6 0-3,4-1-1,5-1-6,3-4-9,4-5-10,4-2-9,3-3-6,1 0-4,1 0-2,1 0-4,-4-2-1,-5 0 1,-5-3 0,-6-2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0"/>
    </inkml:context>
    <inkml:brush xml:id="br0">
      <inkml:brushProperty name="width" value="0.05548" units="cm"/>
      <inkml:brushProperty name="height" value="0.05548" units="cm"/>
    </inkml:brush>
  </inkml:definitions>
  <inkml:trace contextRef="#ctx0" brushRef="#br0">36350 21231 396,'8'-13'30,"0"3"10,0 4 11,-1 4 11,0 4-1,-2 6-12,-2 4-12,-2 5-11,-1 4-8,2 1-4,0 3-2,2 1-3,-1 1-2,0 2 0,-2 1 0,0 1-1,-3 0-1,0 1-4,-3-1-3,-2 0-4,-1-1-2,0-4 0,1-2-2,-1-3 0,1-7-5,4-10-8,2-12-8,4-10-9,2-6 0,3-3 8,4 0 7,2-3 8,4-3 5,5-3 1,5-3 2,4-2 2,0 2 0,-5 9 1,-7 10 0,-5 8 0,-4 5 7,-1 2 15,0 2 14,-2 2 15,-1 4 3,-2 6-6,-2 5-8,-2 6-6,-1 4-6,0 1-1,0 1-3,0 1-2,0 0-3,0 1-3,0-1-3,0 1-3,-1-2-3,0-3 0,-2-4-2,0-2-1,2-9-8,4-16-15,5-14-14,6-18-15,1-5-3,1 2 11,0 3 11,-1 4 9,-1 3 9,-1 7 4,-3 6 4,-1 6 6,-1 3 4,0 2 6,0 2 4,0 2 6,-1 5 9,-1 6 12,0 7 14,-2 7 13,0 2 0,0-2-12,0-1-14,0-2-12,-1 0-7,0 5-3,-2 3-1,0 5-4,-1 0-5,0-3-13,0-3-10,0-3-12,0-2-9,0 2-6,0 1-8,0 1-7,0-1-5,2-3-1,0-3-1,2-2-2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8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100194 10845 531,'-8'-2'14,"2"12"29,1 11 27,0 13 29,1 8 0,-2 6-26,0 5-26,-1 7-27,-1-2-17,2-9-6,1-8-7,0-9-7,1-6-14,-2-1-21,0-3-21,-1-1-22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1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39400 24200 537,'8'7'183,"1"-1"-45,1-1-45,1 0-44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2"/>
    </inkml:context>
    <inkml:brush xml:id="br0">
      <inkml:brushProperty name="width" value="0.0524" units="cm"/>
      <inkml:brushProperty name="height" value="0.0524" units="cm"/>
    </inkml:brush>
  </inkml:definitions>
  <inkml:trace contextRef="#ctx0" brushRef="#br0">40963 22935 419,'-15'0'6,"2"0"11,2 0 11,3 0 12,1-2 2,2-2-5,2-4-5,2-2-6,1-3-4,2-6-3,0-5-1,2-5-3,1-1-2,1 1-1,3 3-1,2 1-1,1 1-2,2-1-2,0-1-1,1 0-3,1-1 0,-1 2-2,1 3-1,0 2 0,-1 1-1,1 4 3,0 3 0,-1 3 2,1 2 1,0 2 1,0 2 1,-2 2 1,2 2 1,0 4-1,-1 2 1,1 4 0,0 2 1,-1 5 4,1 3 2,0 5 4,-1 0 0,-1-1-4,-1-3-2,-1-1-4,-1 0-1,0 5-1,-2 3 0,0 5 0,-2 2-1,-1 2-2,-1 2-1,0 1-1,-1 2-4,0 0-6,0 0-4,0 1-6,-1-2-3,-1-2 0,0-2 0,-1-2-1,-1-3 2,0-5 1,0-5 2,0-5 2,-1-6-10,-1-8-18,0-8-19,-1-8-20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2"/>
    </inkml:context>
    <inkml:brush xml:id="br0">
      <inkml:brushProperty name="width" value="0.05581" units="cm"/>
      <inkml:brushProperty name="height" value="0.05581" units="cm"/>
    </inkml:brush>
  </inkml:definitions>
  <inkml:trace contextRef="#ctx0" brushRef="#br0">41822 22150 394,'0'-22'7,"0"4"16,0 5 14,0 3 16,-2 4 7,0 6-3,-3 4-1,-2 6-2,-3 5-5,-4 7-8,-3 7-9,-5 7-8,-2 4-5,-3 2-3,-1 2-2,-2 1-4,-3 3-1,-1 4-1,-3 2-2,-1 4-1,0-1 0,-1-1 0,0-2 1,0-2 0,1-2-2,5 0-6,4-3-6,3 1-5,5-4-3,3-6-3,4-5-1,5-7-1,1-4-6,2-3-6,0-3-8,2-2-7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2"/>
    </inkml:context>
    <inkml:brush xml:id="br0">
      <inkml:brushProperty name="width" value="0.06108" units="cm"/>
      <inkml:brushProperty name="height" value="0.06108" units="cm"/>
    </inkml:brush>
  </inkml:definitions>
  <inkml:trace contextRef="#ctx0" brushRef="#br0">43810 23850 360,'-15'8'38,"5"2"9,2 0 9,2 1 9,2 1-1,0 2-9,0 0-8,1 1-10,-1 2-6,2 3-3,0 2-2,2 4-3,0 2-3,0 1-2,0 1-3,0 1-1,-1 0-3,0 2 0,-1 1 0,-1 0-2,-1-1-1,0-3-3,0-5-5,0-3-2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3"/>
    </inkml:context>
    <inkml:brush xml:id="br0">
      <inkml:brushProperty name="width" value="0.06157" units="cm"/>
      <inkml:brushProperty name="height" value="0.06157" units="cm"/>
    </inkml:brush>
  </inkml:definitions>
  <inkml:trace contextRef="#ctx0" brushRef="#br0">43458 23913 357,'10'-15'67,"4"2"-12,3 2-12,5 3-12,1 1-5,1 2 1,-2 2 0,2 2 2,-1 1-1,-1 2-1,-1 0-2,-1 2-1,-1 1-1,-3 3-1,-1 4-1,-2 2-1,-2 2-1,-1 1-2,0 1-2,-2 1-1,-1 1-2,-2 0-1,-3-1 0,0 1-2,-4 0 0,-2 1 0,-4 1 0,-2 1-1,-5 2-3,-5 2-11,-7 4-9,-5 2-9,-5 2-9,-2 1-7,-4-1-8,-1 0-8,-1-2 0,7-7 6,6-5 6,6-7 7,3-3 1,4-2-4,3-2-5,3-2-3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4"/>
    </inkml:context>
    <inkml:brush xml:id="br0">
      <inkml:brushProperty name="width" value="0.05943" units="cm"/>
      <inkml:brushProperty name="height" value="0.05943" units="cm"/>
    </inkml:brush>
  </inkml:definitions>
  <inkml:trace contextRef="#ctx0" brushRef="#br0">44764 21492 370,'7'24'181,"-2"-1"-45,-2 1-43,-2-1-45,-1 1-25,0 3-4,0 1-4,0 2-5,-1 0-2,-2 0-1,-2-1-1,-2-1-1,-1-2-3,1-1-4,-1-3-4,0-1-5,2-8-8,4-14-11,4-14-13,4-13-12,4-9-2,3-3 9,5-2 8,4-4 8,0 2 7,-1 3 3,1 4 3,-2 4 3,-1 3 4,-1 5 3,-1 3 5,0 5 4,-3 2 4,-2 4 6,-1 3 4,-2 3 6,-2 3 6,-1 5 10,-1 6 9,0 4 8,-2 4 2,0 3-9,-2 3-7,0 3-8,-1 1-6,0 1 0,0-1-3,0 1-1,0-1-4,2 0-4,0 0-5,2 0-4,-1 0-2,-1-3 1,0-1 0,-1-3 2,-1 0-10,0 0-18,0-1-18,0 1-19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5"/>
    </inkml:context>
    <inkml:brush xml:id="br0">
      <inkml:brushProperty name="width" value="0.05784" units="cm"/>
      <inkml:brushProperty name="height" value="0.05784" units="cm"/>
    </inkml:brush>
  </inkml:definitions>
  <inkml:trace contextRef="#ctx0" brushRef="#br0">32010 29119 380,'-23'-3'5,"2"-4"9,3-6 10,1-4 9,4-1 3,3 3-4,4 3-5,4 3-3,3-1-4,2-2 1,2-3 0,2-3 0,2-3 0,3-1-3,3-3 0,4-1-2,1-1 0,2 1-2,3 1-1,2 1-2,-1 2 0,-2 3-1,-1 3-1,-2 3-2,-3 2 0,1 2-1,-3 2-1,0 2 0,-1 4-1,-1 6 1,0 6 0,-2 6 1,-1 4 1,-1 6 2,0 5 2,-2 5 3,0 2 0,0 2-1,0 1-2,0 0 0,0 2-1,1 2-1,2 2-1,0 1 1,0 1-3,-1 0-3,0-1-5,-2-2-2,0-1-4,0-4-3,-1-2-2,1-3-3,0-4-2,-2-4-2,-1-3-1,0-5-2,-2-7-11,-1-10-21,0-12-20,-1-10-20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5"/>
    </inkml:context>
    <inkml:brush xml:id="br0">
      <inkml:brushProperty name="width" value="0.05656" units="cm"/>
      <inkml:brushProperty name="height" value="0.05656" units="cm"/>
    </inkml:brush>
  </inkml:definitions>
  <inkml:trace contextRef="#ctx0" brushRef="#br0">33057 28761 388,'-1'-14'13,"-1"3"24,0 3 24,-1 2 25,-2 5 4,-2 6-15,-2 6-16,-2 6-16,-1 3-9,-3 2-6,-2 3-4,-1 2-5,-4 1-4,-3 4-3,-4 3-4,-4 3-2,-3 3-4,-1 4-6,0 4-4,-2 3-4,0 3-5,1 1-5,2 1-3,1 2-4,2-4-5,5-7-5,5-6-5,5-7-6,3-7-3,2-4-4,3-5-2,1-4-3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6"/>
    </inkml:context>
    <inkml:brush xml:id="br0">
      <inkml:brushProperty name="width" value="0.04797" units="cm"/>
      <inkml:brushProperty name="height" value="0.04797" units="cm"/>
    </inkml:brush>
  </inkml:definitions>
  <inkml:trace contextRef="#ctx0" brushRef="#br0">35440 30020 458,'-9'-11'114,"0"8"-20,-2 9-20,0 10-20,-1 6-14,-3 6-4,-1 7-6,-2 5-6,-1 2-4,0 0-3,2-1-2,1-2-4,0-2-3,1 0-4,-1-3-3,0-2-5,2-1-3,0-1-5,1-1-5,1-1-4,1-2-3,2-3-3,2-3 0,2-3-3,3-5-7,4-6-14,4-8-13,4-6-14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6"/>
    </inkml:context>
    <inkml:brush xml:id="br0">
      <inkml:brushProperty name="width" value="0.05299" units="cm"/>
      <inkml:brushProperty name="height" value="0.05299" units="cm"/>
    </inkml:brush>
  </inkml:definitions>
  <inkml:trace contextRef="#ctx0" brushRef="#br0">36150 30100 415,'0'44'145,"2"-4"-30,0-5-32,2-5-32,-1-2-17,1 0-4,0 2-4,0 1-4,-1 1-3,0 0-1,-3 2-3,1 0-1,-1 0-4,0-1-8,0-3-6,0-1-7,0-4-4,2-2 0,0-3 0,2-2-1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9"/>
    </inkml:context>
    <inkml:brush xml:id="br0">
      <inkml:brushProperty name="width" value="0.05114" units="cm"/>
      <inkml:brushProperty name="height" value="0.05114" units="cm"/>
      <inkml:brushProperty name="color" value="#F2395B"/>
    </inkml:brush>
  </inkml:definitions>
  <inkml:trace contextRef="#ctx0" brushRef="#br0">100925 13900 430,'-39'27'168,"1"6"-35,2 8-36,0 7-35,3 1-22,5-3-9,5-2-9,5-3-9,4-2-10,1 0-8,2 0-9,2 0-9,3-1-8,2-2-5,4-2-7,3-1-5,1-5-1,1-5 3,1-7 4,2-5 4,0-4 0,0 0-2,-1-2-1,1 0-3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7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35327 31212 506,'-6'-8'9,"2"2"17,4 1 18,3 0 18,3 1 3,7 1-8,5-1-11,7 1-9,3-2-6,1 2-5,0-1-4,2 0-4,-1 0-2,-3 2-3,-4 0-1,-1 2-2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7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35696 28050 473,'7'44'176,"-2"-4"-41,-3-5-42,0-5-41,-4-3-24,0 1-7,-3-2-7,-2 1-7,-1 0-8,1-1-10,0-1-11,-1-1-10,1-2-9,2-3-8,2-3-8,2-2-8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7"/>
    </inkml:context>
    <inkml:brush xml:id="br0">
      <inkml:brushProperty name="width" value="0.05212" units="cm"/>
      <inkml:brushProperty name="height" value="0.05212" units="cm"/>
    </inkml:brush>
  </inkml:definitions>
  <inkml:trace contextRef="#ctx0" brushRef="#br0">35600 27910 422,'7'-9'6,"-1"0"11,0-2 13,-1 1 12,0-2 4,5 0-3,4 0-3,4 1-3,2 0-2,2 4-2,3 2-2,2 4-2,-2 1-3,-1 0-1,-1 0-2,-2 0-2,-3 2-2,-1 4-3,-3 4-2,-1 3-3,-3 3-1,-2 2-1,-4 0-3,-2 1 0,-4 1-3,0 3-4,-3 1-4,-2 3-4,-3 1-3,-3 0-4,-5 1-4,-4 2-4,-2-1-6,-1-1-7,-1-3-8,1-1-6,-1-4-5,5-3-3,3-4-2,4-4-1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8"/>
    </inkml:context>
    <inkml:brush xml:id="br0">
      <inkml:brushProperty name="width" value="0.04226" units="cm"/>
      <inkml:brushProperty name="height" value="0.04226" units="cm"/>
    </inkml:brush>
  </inkml:definitions>
  <inkml:trace contextRef="#ctx0" brushRef="#br0">38550 29750 520,'8'8'149,"2"2"-28,-1-1-29,2 2-28,0 0-26,-1-1-22,-1-1-24,0 0-22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9"/>
    </inkml:context>
    <inkml:brush xml:id="br0">
      <inkml:brushProperty name="width" value="0.05506" units="cm"/>
      <inkml:brushProperty name="height" value="0.05506" units="cm"/>
    </inkml:brush>
  </inkml:definitions>
  <inkml:trace contextRef="#ctx0" brushRef="#br0">40281 29384 399,'-13'-42'63,"3"9"-15,4 11-13,4 9-15,3 3-6,2-6-2,2-4 0,2-4-1,1-3 1,1 4 2,2 0 1,0 3 2,1 0 0,1 2-4,1 1-3,2 1-3,-1 1-1,-1 2-1,-1 3 1,0 1 1,-2 1 1,1 2 2,0 1 3,0 1 3,-1 1 0,0 3 1,1 4 0,0 2 0,0 3 0,1 4-1,1 2 0,2 3-1,-1 3 0,-1 1-2,-1 3-1,-1 1-2,-1 3-1,0 4-1,-2 4-2,0 4-2,-2 3-2,-1 2-3,-1 2-2,0 2-2,-2 0-1,0-4-2,-2-3-1,0-2 0,-1-4-5,2-4-5,0-4-7,2-3-6,-1-7-11,-1-9-16,0-8-16,-1-10-17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39"/>
    </inkml:context>
    <inkml:brush xml:id="br0">
      <inkml:brushProperty name="width" value="0.0606" units="cm"/>
      <inkml:brushProperty name="height" value="0.0606" units="cm"/>
    </inkml:brush>
  </inkml:definitions>
  <inkml:trace contextRef="#ctx0" brushRef="#br0">40853 28559 363,'6'-14'12,"-3"3"23,-2 3 25,-4 2 24,-1 4 5,-2 4-13,0 4-15,-1 4-13,-2 2-9,-4 3-6,-2 2-6,-3 2-6,-3 2-3,-1 2-5,-3 4-2,-1 3-4,-2 4-4,-4 2-8,-3 5-7,-2 4-7,-4 4-7,-1 6-9,-2 4-8,-2 5-9,0 0-2,4-5 2,3-5 2,2-5 2,5-5 2,5-7-1,6-8 0,7-5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40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35759 27661 456,'-7'-13'70,"2"8"-2,2 7-1,2 6-3,0 5-5,-2 3-11,-2 3-10,-2 4-11,0 1-6,-1 2-4,1 3-3,-1 1-4,0 2-1,0 1 0,1 1 0,-1 0 0,1 0-5,2 2-7,2-1-9,2 0-8,1-1-8,0-1-6,0-3-7,0-1-6,0-4-3,0-2 1,0-3 1,0-2 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41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35700 27600 532,'22'0'76,"-1"0"-15,-3 0-16,-1 0-15,-1 0-9,0 0-1,-1 0-1,1 0-1,0 0-2,-1 0-1,0 0-3,1 0 0,-1 0-3,-1 2 1,-1 0-1,0 2-1,-2 1-1,-1 1 0,0 3-3,-2 2 0,-1 1-1,-1 0 1,0-1 0,-2 1 0,-1 0 1,-4 2 0,-2-1-1,-3 2-1,-4 2 1,-2 1 1,-3 3 0,-3 1 2,-2 1-2,1-3-1,-1-1-2,0-2-1,2-2-5,-2 1-4,0-1-5,1 0-6,0 1-6,2-2-9,3-1-9,1-1-9,2-1-4,1-2-1,0-2 0,2-2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45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43812 29950 505,'0'16'136,"0"-1"-32,0 1-31,0 0-32,-1 1-17,-1 3-3,0 2-2,-1 4-2,-1 0-2,0-3-3,0-3-2,0-3-2,0 0-2,1 1-1,-1 3-3,1 1 0,-2 0-4,2-2-3,-1-1-3,0-2-5,0-2-2,2-1-3,0-1-2,2 0-3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45"/>
    </inkml:context>
    <inkml:brush xml:id="br0">
      <inkml:brushProperty name="width" value="0.04795" units="cm"/>
      <inkml:brushProperty name="height" value="0.04795" units="cm"/>
    </inkml:brush>
  </inkml:definitions>
  <inkml:trace contextRef="#ctx0" brushRef="#br0">43983 29766 458,'9'-7'93,"1"2"-17,3 2-15,2 2-17,-1 2-11,-2 2-7,-1 2-7,-2 2-7,-2 1-4,-2 1-2,-2 2-2,-2 0-1,-1 1-3,0 1-3,0 1-3,0 2-3,-2 0-1,-2 1 0,-4 1-1,-2 1 0,-2 0 0,2-1 0,-2-1-2,0 0-1,1-3 0,0-1 2,2-2 2,1-2 1,2-3 4,6-1 4,4-3 6,6-1 5,2-2 2,3-3-1,2-3-1,1-3 0,2-2-1,1 2 0,1 1 0,1 1 0,-1 1 0,-1 2 1,-3 2 1,-1 2 1,-3 3 1,-1 4 1,-2 3 1,-2 5 1,-3 2 1,-3 1-2,-2 1-2,-4 1 0,-1-1-3,-2-1 0,0-2-3,-1-3-2,-2-1 0,0 0 0,-1-2 0,-1 0 0,-1-1-1,-1 3 0,-1 2-2,-1 2 0,-1 0-1,0-1-2,1-1 1,-1-1-2,0 0-2,0 0-3,2-1-3,-2 1-5,1-1-4,0-2-9,2-2-7,1-2-7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102118 14099 429,'-1'-12'11,"-2"6"22,-2 8 23,-1 6 21,-3 6 5,-2 2-14,-2 3-12,-1 3-13,-1 1-10,1 1-5,1-1-4,0 1-6,2-2-3,3 0-4,1-1-2,2 0-4,3-3-4,4-1-5,4-3-6,4-1-6,3-3-6,3-4-5,3-4-7,3-4-5,1-4-2,1-4 5,-1-4 5,0-3 3,0-4 4,-3-1 4,-1-3 3,-3-1 4,-1-2 1,-3-1 2,-1-1 0,-2 0 1,-2 0 2,-2 1 2,-3 3 2,0 1 2,-4 3 2,0 1 1,-3 3 1,-2 1 2,-1 3-1,1 1-3,-1 2-3,0 2-3,0 3-3,0 2-3,1 4-3,-1 3-3,0 1 0,0 1 3,0 1 3,1 2 2,-1 0-1,0 0-5,0-1-6,0 1-6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49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44562 27660 493,'0'-15'50,"0"2"-4,0 2-5,0 3-4,0-1-5,-1 0-7,-2-2-5,0 1-7,-3-1-4,-2 4-4,-3 2-3,-3 4-5,-1 2 0,1 2-1,0 2 2,2 2 0,0 1 1,1 3 1,-1 2 2,0 2 1,0 1 2,1 3 2,-1 1 1,0 3 2,1-1 0,2-3-1,3-3-1,1-2 0,1-2-1,0 1 0,0 1 0,0 1 0,2 0-1,4-3-3,4-2-3,4-1-3,2-2-3,1-4-4,1-3-4,2-2-4,0-3-3,3-4-1,1-2-1,3-2-2,-1-3 1,-1-2 2,-3 0 2,-1 0 2,-2-1 3,-3 2 3,-2 2 2,-1 3 5,-3 3 9,-4 8 17,-4 6 18,-4 8 17,-2 2 3,1-1-11,-1-1-9,0 0-12,1-1-6,-1 3-4,0 1-4,1 3-4,-1 0-2,0 0-1,0 1 0,0 0-2,0 0 0,1 1 0,-1 0 0,0 3 0,0-2-1,2-3 1,1-3-2,0-3 0,3-1-3,4 0-3,4-1-3,4 1-3,2-2-2,0-2 1,-1-4 1,1-2 1,1-4 1,3-2 1,3-4 0,3-2 2,1-2-2,1 1-5,-1-1-5,1 0-5,-2 0 0,-2-2 1,-1 0 2,-2-1 1,-3 1 4,-1 3 3,-2 3 3,-2 2 4,-4 4-6,-2 2-18,-6 3-18,-2 4-16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3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62493 22464 476,'0'-36'7,"0"7"14,0 7 14,0 7 15,0 9 4,0 12-5,0 12-3,0 11-6,-2 8-4,0 4-4,-3 4-5,-2 4-4,-1 4-3,0 4-3,0 4-1,1 3-3,-2 4-2,-2 6-2,-1 5-1,-2 5-3,-2 2-2,0-2-1,1 0-3,-1-1-2,0-2-1,2-2 1,1-1 0,2-3 2,0-3-4,0-2-4,2-3-7,1-2-4,0-7-6,2-9-6,1-8-5,0-9-5,3-10-6,4-9-7,4-10-5,4-10-6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3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63009 24389 502,'15'-36'3,"-1"9"6,-1 7 6,-1 9 5,-4 8 9,-8 11 7,-8 11 8,-7 11 9,-6 6-1,-3 1-12,-3 0-10,-3 2-11,-2 0-7,-1-2-3,-1 0-3,1-1-4,-3-2-1,1-3-1,0 0 0,0-3 1,1-2-1,3-3 1,3-3 2,3-2-1,4-4 2,3-1 0,4-3 1,4 0 0,7-2 2,8 1 1,9 1 2,10 2 1,5-2 1,4-1-1,4-2-1,5-2-1,1-1-2,0 2-2,0 0-3,-1 2-2,-1 0-2,-2 1-2,-3 1-3,-3 2-2,-3-1-5,-3 1-7,-3 0-7,-3 0-8,-3-1-6,-3 1-4,-3 0-4,-2 0-6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3"/>
    </inkml:context>
    <inkml:brush xml:id="br0">
      <inkml:brushProperty name="width" value="0.05773" units="cm"/>
      <inkml:brushProperty name="height" value="0.05773" units="cm"/>
    </inkml:brush>
  </inkml:definitions>
  <inkml:trace contextRef="#ctx0" brushRef="#br0">64971 25838 381,'-7'-8'2,"2"-2"4,2 0 4,2-1 4,1 2 11,0 6 18,0 6 18,0 6 17,0 3 2,0 3-14,0 2-14,0 2-14,0 3-9,0 4-5,0 6-4,0 5-6,-2 7-2,-2 8 0,-4 9-1,-2 9-1,-1 6-2,-2 8-5,-1 5-4,-2 6-4,1 2-7,1-2-8,2-2-7,0-2-9,1-4-5,4-5-4,2-4-3,4-5-3,1-7-1,0-9 2,0-8 2,0-9 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4"/>
    </inkml:context>
    <inkml:brush xml:id="br0">
      <inkml:brushProperty name="width" value="0.04685" units="cm"/>
      <inkml:brushProperty name="height" value="0.04685" units="cm"/>
    </inkml:brush>
  </inkml:definitions>
  <inkml:trace contextRef="#ctx0" brushRef="#br0">65130 25600 469,'7'-42'13,"-1"10"3,0 9 2,-1 11 4,1 3 1,7 0 2,5-2 2,6 1 2,5-1 0,3 2-1,3 2-2,3 2-1,-1 3-2,-4 4 1,-4 4-1,-3 4-1,-5 3-1,-5 5-2,-5 3-3,-5 5-3,-3 2 0,-4 3-2,-2 1-1,-3 2 0,-6 2 0,-6 3 0,-7 1 1,-7 2 0,-3 0-9,-4 3-17,-1 0-19,-2 2-18,1-3-10,6-6 0,4-6 0,6-5 0,2-6 3,4-5 7,3-5 7,3-4 8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4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67795 25131 511,'-13'0'8,"4"-2"17,6 0 16,5-1 17,4-2 4,5 2-7,5-1-8,5 0-8,6 0-5,5 2-3,6 0-4,6 2-3,3 0-5,-2 0-7,-1 0-5,0 0-8,-3 1-4,-4 4-2,-4 2-2,-3 4-2,-5 0-6,-3 0-9,-5 1-9,-3 0-9,-4 0-5,-2 1-2,-4 1-1,-2 2-1,-4-3 2,0 0 6,-3-2 7,-2-2 5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5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67432 26546 570,'-19'-7'84,"9"0"-14,8 2-15,10 1-13,6 1-9,7-1-2,5 0-1,7 0-3,2 0-4,2 2-6,1 0-5,0 2-6,4 1-9,6 2-8,6 2-11,5 2-8,1 0-4,-4 2 5,-6 2 4,-4 0 4,-7-1 4,-8-3 3,-7-3 4,-8-2 3,-6-2-6,1 2-16,-2 0-15,0 2-15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5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71897 23234 465,'-8'-9'0,"2"0"0,1-1 1,0-1-1,2 1 7,0 6 11,2 4 12,0 6 12,0 4 4,-2 3-2,-2 5-3,-1 4-3,-2 2-3,0 4-3,0 3-5,0 3-3,0 4-3,-2 4 1,0 6 0,-1 4 1,-1 5-3,1 4-3,0 3-5,-1 5-4,0 1-4,-2 1-3,0-2-6,-1 2-3,1-2-5,1-1-8,2-3-7,2-1-7,2-4-4,1-5 0,0-4-2,2-5-1,0-6-2,2-6-2,0-6-3,2-5-3,0-6 4,2-3 9,0-4 9,2-4 9,0-3 7,0-2 3,-1-2 2,2-2 5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72456 24460 628,'7'-36'3,"0"7"4,-2 7 5,0 7 5,-5 7 7,-8 8 8,-8 8 8,-7 7 8,-6 7-1,-1 3-10,-3 5-12,-1 3-9,-2 2-8,0 1-1,-2-1-3,0 0-3,0-1-1,2-1-3,2-3-1,1-2-1,3-3-1,3-2 2,4-3 1,2-2 2,3-4 2,4-1 2,4-3 3,5 0 2,2-3 1,3 1-2,4 0 0,2 0-1,4 0-1,4 1-1,3 2 1,5 0-1,2 1-1,3 0-2,1-1-1,3 1-1,0 0-4,0 0-5,1-1-4,-2 1-5,0 0-8,-1 0-10,-3-1-11,-1 1-9,-3-1-2,-3-1 9,-3 0 7,-3-2 8,-2-1 7,-2 0 4,-2-2 6,-2 0 4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6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74166 26024 478,'-7'-16'3,"2"1"6,2 0 6,2-1 5,3 0 4,6 1 0,4-1 1,5 0 0,3 1-1,-1 1-4,1 1-3,0 0-4,-2 2-3,1-1-1,-2 0-2,-1 0-2,-2 1 1,-2 3 2,-1 1 1,-2 2 3,0 2 2,2 2 3,2 2 2,1 2 3,1 2 0,-2 4-1,-3 2-2,-1 3-2,0 3-2,0 1 0,1 3-2,2 2 0,-2 0-3,-3 2-1,-2 1-3,-4 1-2,-1-1-3,2 0-4,0-1-4,2-1-3,-1-1-1,-2-1 1,-2-1 1,-2-1 3,-1-1-2,0-2-3,0-3-2,0-1-4,-1-3-12,-2-4-19,-1-4-21,-3-4-20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3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102800 14866 492,'30'-7'27,"-3"2"4,-4 2 5,-1 2 4,-4 1 1,-1 0 1,-3 0 0,-1 0-1,-2 2-1,-2 4-5,-2 3-5,-2 5-3,-2 2-5,-1 1-4,0 1-3,-2 1-4,-2 1-4,-3-1-4,-5 1-5,-4-1-5,-1-1 0,3-2 3,1-4 3,2-3 2,4-2-3,8 0-10,6-2-10,8 0-9,4-3-3,2-3 4,4-2 4,3-3 4,4-4-2,5-2-10,4-3-8,6-3-10,-4 0-1,-8 5 5,-11 3 6,-9 4 7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6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74728 25490 498,'0'-22'5,"2"5"7,0 3 9,1 4 9,0 4 6,-4 2 7,-2 4 6,-3 3 5,-4 3 0,-4 7-7,-4 5-7,-3 7-8,-5 3-5,-3 3-6,-4 0-6,-4 4-4,-3 0-6,1 0-6,1 0-5,-1 1-5,1-1-8,3 0-11,3 0-10,3 0-10,3-3-2,3-4 6,3-5 8,3-4 7,3-5 1,2-1-6,4-2-5,3-2-5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7"/>
    </inkml:context>
    <inkml:brush xml:id="br0">
      <inkml:brushProperty name="width" value="0.05854" units="cm"/>
      <inkml:brushProperty name="height" value="0.05854" units="cm"/>
    </inkml:brush>
  </inkml:definitions>
  <inkml:trace contextRef="#ctx0" brushRef="#br0">78158 22502 375,'-1'-22'4,"0"5"5,-2 3 7,0 4 7,0 5 7,2 6 10,2 6 9,2 6 10,1 4 0,0 3-7,0 3-9,0 3-6,-1 4-7,-1 6-3,0 6-4,-1 6-4,-4 6-2,-2 6 0,-5 5 1,-4 7 0,-2 7-3,-1 9-4,-1 8-4,-1 9-5,-1 4-5,1-2-3,-1-3-5,0-2-4,1 0-5,2 0-6,0 0-5,1 0-7,0-4-2,1-7 1,-1-6 3,0-7 0,1-7 1,1-5-1,1-6-3,0-6 0,2-7 0,3-8 2,1-8 3,2-7 2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7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78710 22251 452,'24'-85'36,"1"21"2,0 19 3,2 19 4,2 13-1,5 3 0,3 4-3,4 4-1,1 4-4,0 4-4,-1 4-4,-1 3-4,-4 5-4,-3 4-2,-3 3-3,-5 4-2,-3 3-2,-4-1-3,-5 0-2,-3 1-2,-5-1-2,-4 2-1,-6 1 0,-4 1-2,-6 1-3,-7 0-3,-7 2-5,-7 1-4,-6 0-4,-3 5-4,-7 2-4,-4 4-4,-1 0-4,2-1-3,4 0-3,2-1-4,6-5 0,7-6 5,6-7 4,7-7 4,5-5 3,2-3 1,4-3 1,3-2 1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8"/>
    </inkml:context>
    <inkml:brush xml:id="br0">
      <inkml:brushProperty name="width" value="0.04516" units="cm"/>
      <inkml:brushProperty name="height" value="0.04516" units="cm"/>
    </inkml:brush>
  </inkml:definitions>
  <inkml:trace contextRef="#ctx0" brushRef="#br0">81100 24309 487,'1'-14'19,"2"3"11,2 3 11,2 2 10,1 4 5,1 4 0,2 4-2,0 4 0,-1 2-6,0 3-9,0 2-10,-2 1-9,-1 3-9,-2 1-6,-3 3-8,0 1-6,-2 0-5,0 0-2,0-1-2,0-1-2,0-2-6,0-3-11,0-3-10,0-2-12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9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80956 23977 564,'5'-6'76,"-4"2"-11,-6 4-11,-4 3-13,-4 2-7,-3 5-5,-3 4-3,-3 4-6,-3 3-4,-1 2-5,-3 4-6,-1 3-5,-1 2-4,-1 1-2,1 1-1,-1 1-3,3-2-3,1-4-7,1-3-7,3-5-6,5-4-4,10-7 0,10-5-1,10-5 0,3-4 8,-1 2 15,-2 0 15,-2 2 15,-2 2 11,-2 4 4,-3 3 4,0 5 4,-3 2 1,0-1-3,-2 0-3,0 1-3,0-1-3,2-1-3,2-1-5,2 0-4,4-5-7,7-5-12,7-6-10,6-5-11,6-5-5,1 0-1,2-1-1,3-1-1,-2 0 3,-4 5 5,-4 2 6,-3 3 5,-7 2 6,-7 3 8,-8 4 7,-8 2 7,-7 3 4,-5 3 2,-7 3 0,-5 3 2,-3 1-2,1-1-2,1-1-2,1 0-3,1-2-2,0 1-2,-1 0-1,1-1-3,0 1 0,0 2 0,-1 0 0,1 1 1,-1 0-1,1 1-1,-1 0-1,1-1 0,1 0-3,3-1-1,3-1-2,3 0-1,2-2-3,2-1-3,3-1-3,1 0-2,3-3-10,4-1-15,4-2-15,4-2-16,2-2-1,0-2 12,-1-2 13,1-2 12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9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81400 26497 440,'7'7'3,"-1"-1"5,0 0 5,-1-2 5,-1 1 5,1 2 5,2 2 4,0 2 6,1 1 2,2 1-1,0 1 1,1 1-1,1 1-1,2 1-3,0 1-2,1 1-3,0 0-3,-4-1-3,0-1-2,-2 0-3,0-8-8,4-13-17,2-12-15,3-13-15,2-5-5,-1 2 6,1 1 7,0 4 5,0 1 6,1 3 3,1 3 5,1 3 4,-1 3 5,-1 2 4,-3 4 6,-1 3 4,-2 1 2,1 2-2,-1 0-2,1 2-1,-1 1-1,-1 2 4,-1 2 2,0 2 2,-2 1-2,-1 3-11,0 2-10,-2 2-9,-1 0-7,-2-1-5,-3-1-4,0-1-5,-5-1-2,-2 0-2,-5-2-1,-4-1-1,-1-1 0,-1 1 2,0 0 0,1 0 1,0-1 3,2-2 7,2-3 5,3 0 6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7:59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81937 26297 476,'-6'-8'9,"6"0"19,4 0 18,6 1 19,1 0 4,1 2-11,0 2-10,0 2-10,1 1-8,4 2-2,5 0-3,3 2-3,2 1-3,-1 5-3,-1 4-3,-2 4-4,0 1-9,-3 2-18,-1 1-17,-2 1-18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01"/>
    </inkml:context>
    <inkml:brush xml:id="br0">
      <inkml:brushProperty name="width" value="0.05212" units="cm"/>
      <inkml:brushProperty name="height" value="0.05212" units="cm"/>
    </inkml:brush>
  </inkml:definitions>
  <inkml:trace contextRef="#ctx0" brushRef="#br0">86203 23297 422,'-3'-11'22,"-4"8"16,-6 9 15,-3 10 16,-6 4 1,-4 3-14,-3 1-13,-4 3-13,-3 1-9,1 2-6,0 3-5,0 1-5,0 0-4,0-2 1,0-2-1,0-1-1,1-3 0,3 0 0,3-1-1,3-1 0,4-2-1,3-3 0,4-3-1,4-2 0,7-3 1,8-1 0,9 0 1,10-2 1,5 0 0,4 0-1,4 0 0,5-1-1,0 1 0,0-2-1,-3-1 1,1 0-1,-3-2 1,-3-1 0,-5 0 0,-3-1 0,-4-1 2,-3 0 0,-3 0 0,-3 0 2,-3-3 4,-4-6 8,-4-6 8,-4-5 7,-2-5 3,0-3-6,0-3-4,0-3-5,1-2-7,0-2-10,2-3-9,0 0-10,2-1-5,0 0 3,2 1 2,0 2 2,0 2-4,0 4-10,-2 3-10,0 5-10,-1 3-6,2 5-1,0 3-3,2 4-1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01"/>
    </inkml:context>
    <inkml:brush xml:id="br0">
      <inkml:brushProperty name="width" value="0.06304" units="cm"/>
      <inkml:brushProperty name="height" value="0.06304" units="cm"/>
    </inkml:brush>
  </inkml:definitions>
  <inkml:trace contextRef="#ctx0" brushRef="#br0">88228 23166 348,'8'-7'18,"0"2"5,0 2 6,-1 2 6,1 1 3,0 2 0,0 0 0,0 2 1,-1 1-2,-1 1-3,0 3-3,-2 2-2,-1 2-3,0 3-1,-2 3-3,0 4-1,-3 2-2,-4 5-3,-4 3-2,-3 4-3,-4 4-2,0 6-1,-1 4-3,-1 6-1,0-1-3,1 0-3,1-2-2,1-2-4,0-4-3,2-6 0,1-6-1,1-5-1,2-12-6,6-15-8,4-16-10,6-15-8,6-12-2,7-8 7,9-8 5,7-7 6,6-5 4,4 3 2,4 0 3,4 1 2,-3 6 3,-7 10 5,-8 11 5,-7 12 4,-6 5 5,-1 2 5,-3 2 5,-1 3 4,-2 1 2,-2 2 1,-3 2 1,-1 3-1,-1 3 5,0 7 10,0 7 8,0 8 10,-2 3 0,-3 2-10,-2 3-9,-4 1-9,-2 4-5,-1 5-4,-3 4-2,-2 6-3,-1 2-2,1-1-3,-1 0-2,0 2-2,1-4-3,0-2-5,2-5-4,1-4-5,1-4-3,2-2-2,2-3-3,2-3-2,1-2-4,0-3-6,0-1-7,0-2-5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02"/>
    </inkml:context>
    <inkml:brush xml:id="br0">
      <inkml:brushProperty name="width" value="0.05071" units="cm"/>
      <inkml:brushProperty name="height" value="0.05071" units="cm"/>
    </inkml:brush>
  </inkml:definitions>
  <inkml:trace contextRef="#ctx0" brushRef="#br0">91722 23547 433,'-8'-14'0,"2"2"0,1 4 0,0 3 0,0 1 9,-2 2 16,-2 0 16,-1 2 17,-4 3 5,-2 6-8,-2 5-7,-4 7-8,-1 3-6,-1 3-3,1 1-5,-1 3-4,1 1-1,-1 4-2,0 3 1,2 3-1,0 1-2,5 1-6,3 1-5,4 2-4,3-3-5,0-2-2,2-5-2,1-4-3,3-4-7,7-3-10,7-5-12,8-3-11,2-4-4,1-4 2,-2-5 2,2-2 3,-2-4 1,-1-1 0,-3 0 2,-1-1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40"/>
    </inkml:context>
    <inkml:brush xml:id="br0">
      <inkml:brushProperty name="width" value="0.06234" units="cm"/>
      <inkml:brushProperty name="height" value="0.06234" units="cm"/>
      <inkml:brushProperty name="color" value="#F2395B"/>
    </inkml:brush>
  </inkml:definitions>
  <inkml:trace contextRef="#ctx0" brushRef="#br0">103946 13300 352,'36'24'131,"-4"1"-28,-5 1-25,-5 1-28,-3 2-15,-1 2-5,-1 4-5,0 3-5,-2 1-1,-1 0 3,-1 0 3,-1 0 2,-1 0-2,-2 0-5,-2 1-6,-2-1-5,-5 0-4,-8 0-1,-8 0-1,-7 0 0,-9 1-8,-9 2-11,-8 2-13,-9 2-12,-3-1-2,4-4 6,4-4 8,5-3 7,3-5-6,5-3-19,6-5-19,4-3-20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02"/>
    </inkml:context>
    <inkml:brush xml:id="br0">
      <inkml:brushProperty name="width" value="0.068" units="cm"/>
      <inkml:brushProperty name="height" value="0.068" units="cm"/>
    </inkml:brush>
  </inkml:definitions>
  <inkml:trace contextRef="#ctx0" brushRef="#br0">92777 24050 323,'-46'0'0,"1"0"0,0 0 0,1 0 0,5 0 2,6 2 4,7 0 5,7 2 3,3 1 8,0 6 10,2 2 10,-2 5 10,2 1 1,4 1-9,4-1-9,5 1-10,1-1-7,1-1-7,2-1-5,0 0-7,4-3-4,6-3 0,5-3 0,6-2-1,4-3-4,-1-2-7,0-2-7,1-2-7,-2-3-3,-1-2 3,-3-3 2,-1-3 4,-3-1 3,-4 2 5,-5 2 5,-3 3 5,-3 0 5,0 0 5,-2 0 7,0 0 6,-2 4 9,-4 6 15,-2 8 13,-3 6 14,-1 5 2,4 3-10,2 3-11,4 3-10,0 3-7,0 4-4,-2 3-5,0 5-4,-2 3-4,0 2-2,-1 2-2,-1 2-3,-2 1-1,0 2-2,-2 0 0,0 1-1,-1 0-2,1-2-3,-1-3-3,0-1-2,1-4-3,1-5-3,0-4-3,2-5-4,-2-6-4,-6-7-5,-4-7-5,-4-6-4,-2-10 0,1-8 3,3-11 5,1-9 3,3-8 5,3-6 3,3-6 4,2-6 3,7-2 4,8 1 0,9 1 2,10 1 2,5 0 1,6 0 1,5 0 0,4 0 2,2 2-2,0 2-2,-2 4-2,0 3-2,-2 3-2,-4 5 1,-3 6 0,-2 4 0,-5 5-5,-5 3-11,-6 4-9,-6 5-12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02"/>
    </inkml:context>
    <inkml:brush xml:id="br0">
      <inkml:brushProperty name="width" value="0.06023" units="cm"/>
      <inkml:brushProperty name="height" value="0.06023" units="cm"/>
    </inkml:brush>
  </inkml:definitions>
  <inkml:trace contextRef="#ctx0" brushRef="#br0">94171 23431 365,'66'-13'50,"-11"3"-2,-9 4-2,-9 4-3,-5 5-2,0 6-5,1 5-3,2 7-4,-1 4 0,-3 3 3,-3 3 4,-3 3 3,-4 4-2,-5 8-4,-5 6-6,-4 6-5,-8 6-4,-8 3-4,-10 4-3,-7 2-4,-12 0-4,-13 0-4,-12 0-5,-12-2-5,-10-1-1,-6 0 2,-6 0 3,-6 1 2,6-6-14,15-11-33,15-10-33,16-11-31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72136 15179 1000,'-26'-45'-2,"-3"6"-1,-5 4-4,-2 7-1,1 4-6,9 10-7,9 9-8,9 8-8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1"/>
    </inkml:context>
    <inkml:brush xml:id="br0">
      <inkml:brushProperty name="width" value="0.05068" units="cm"/>
      <inkml:brushProperty name="height" value="0.05068" units="cm"/>
      <inkml:brushProperty name="color" value="#F2395B"/>
    </inkml:brush>
  </inkml:definitions>
  <inkml:trace contextRef="#ctx0" brushRef="#br0">47656 39358 434,'-8'-15'6,"2"0"13,1 2 13,0 1 13,2 4 7,0 6 0,2 7 0,0 8 0,1 4-4,-2 3-8,0 3-7,-1 3-9,-2 2-5,2 3-2,-1 1-2,0 2-3,-1 3-2,0 3-2,-1 2-1,-1 4-1,0 2-2,1 4 0,0 1-1,2 4 1,-1 3-3,0 2-1,-1 1-2,-2 3-3,1 1-3,1 1-4,0 1-3,2 1-5,0 2 0,2 3 2,0 3 2,2 3 2,0-2-1,0-7-6,0-4-5,0-6-5,0-7-3,2-7-2,0-6-1,2-7-1,-1-5 0,-1-3 1,0-4 2,-1-1 1,-2-5 2,-1-3 4,0-4 4,-1-4 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2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48307 41374 437,'0'-23'6,"2"4"10,0 3 12,2 3 10,-4 5 6,-8 6 1,-8 7 0,-7 8 1,-6 5-5,-3 5-9,-3 5-10,-2 5-8,-2 1-8,-2-1-3,-1 0-5,0-1-4,-1-3-2,3-3-1,2-5 1,3-3 0,1-3 1,3-1 4,3-1 3,3 0 4,4-1 4,7 1 5,5 1 7,6 2 5,6-2 1,6-1-2,5-3-3,7 0-3,4-3-2,3-2-1,3 0-3,3 0-2,1-1-2,3 2-3,2 0-2,3 2-5,-2-1-2,-2 1-6,-3 0-5,-3 0-4,-4 0-5,-4 1-7,-4 2-5,-3 0-6,-2 0-1,-1-1 2,1 0 3,0-2 2,-2-1-1,-1 0-5,-2-2-3,-2 0-4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2"/>
    </inkml:context>
    <inkml:brush xml:id="br0">
      <inkml:brushProperty name="width" value="0.06033" units="cm"/>
      <inkml:brushProperty name="height" value="0.06033" units="cm"/>
      <inkml:brushProperty name="color" value="#F2395B"/>
    </inkml:brush>
  </inkml:definitions>
  <inkml:trace contextRef="#ctx0" brushRef="#br0">50596 42490 364,'0'-26'50,"0"9"12,0 10 13,0 10 13,0 6-2,0 3-16,0 4-16,0 2-16,-1 3-11,-1 3-5,0 3-5,-1 3-6,0 2-3,1 2 1,0 2-2,2 2 1,-1 3-5,0 6-6,-2 4-9,0 6-6,-1-1-7,0-3-4,1-4-4,-1-5-5,0-2-2,2-5-1,0-4 1,2-3-1,0-5-1,0-2-1,0-3 0,0-2-1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3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50630 41906 499,'1'-29'0,"4"4"0,2 3 0,3 5 0,4 2 7,2 4 17,3 3 14,3 3 17,-1 0 2,-4 2-9,-3-1-9,-4 0-10,-2 0-5,3 2-1,2 0 0,2 2-1,0 1-1,-1 4-2,-1 2-2,0 4-1,-3 1-3,-1 1-3,-2 1-2,-2 1-4,-2 2-1,-2 2-3,-2 1 0,-2 2-3,-4 2 1,-4 3 0,-5 1 1,-5 3 1,-5 0-6,-3 2-12,-4 1-13,-3 1-12,-1-4-6,7-3-1,5-5 1,7-4-1,3-5 1,0-1 2,2-2 1,1-2 2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3"/>
    </inkml:context>
    <inkml:brush xml:id="br0">
      <inkml:brushProperty name="width" value="0.05703" units="cm"/>
      <inkml:brushProperty name="height" value="0.05703" units="cm"/>
      <inkml:brushProperty name="color" value="#F2395B"/>
    </inkml:brush>
  </inkml:definitions>
  <inkml:trace contextRef="#ctx0" brushRef="#br0">53900 42116 385,'-16'0'4,"2"0"7,1 0 8,1 0 8,2 0 5,6 0 7,4 0 5,6 0 6,4-1-1,3-1-6,5 0-5,4-1-7,1-1-5,3 2-4,0 0-3,1 2-3,1 0-3,2 0 1,2 0 1,3 0 0,1 0-1,2 0-2,2 0-1,3 0-2,1 0 0,3 0-2,4 0 1,3 0-2,1 0 0,1 0-2,2 0-2,-1 0-3,1 0 0,-1 2-2,0 0-1,-2 2-1,-1 0-3,-2 1-6,-2 2-5,-2-1-5,-3 1-2,-2-2-1,-4-3 0,-2 0 0,-3-2 1,-5 0 3,-4 0 2,-3 0 3,-3 0 0,-3 0-3,-1 0-3,-2 0-2,-1 0-2,1 0-2,1 0 0,2 0-2,-2-1-1,-1 0 1,-2-2 0,-2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4"/>
    </inkml:context>
    <inkml:brush xml:id="br0">
      <inkml:brushProperty name="width" value="0.05593" units="cm"/>
      <inkml:brushProperty name="height" value="0.05593" units="cm"/>
      <inkml:brushProperty name="color" value="#F2395B"/>
    </inkml:brush>
  </inkml:definitions>
  <inkml:trace contextRef="#ctx0" brushRef="#br0">58658 40931 393,'2'-13'8,"4"3"17,4 4 17,4 4 16,1 3 4,4 2-9,2 2-9,1 2-9,2 1-6,-1 3-2,1 2-3,-1 2-3,0 0-1,-1 1-2,-1 0-2,-1-1-2,0 1-1,0 2-2,-1 0 0,0 1-2,0-1 0,-1 0-1,-1-1-1,-1-1 0,0 0 0,-2-2 0,-1-1 1,-1-1 1,-1 1-4,-2 2-8,-2 1-8,-2 3-8,-4 0-2,-6-1 0,-6-1 1,-6 0 1,-5-1-1,-5 5-1,-5 2-4,-4 3-1,-5 0-3,-6-1-4,-4 0-4,-5 0-3,-1-2 0,4-2 5,5 0 5,3 0 4,6-3 2,7-3-4,9-3-3,7-2-4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4"/>
    </inkml:context>
    <inkml:brush xml:id="br0">
      <inkml:brushProperty name="width" value="0.05975" units="cm"/>
      <inkml:brushProperty name="height" value="0.05975" units="cm"/>
      <inkml:brushProperty name="color" value="#F2395B"/>
    </inkml:brush>
  </inkml:definitions>
  <inkml:trace contextRef="#ctx0" brushRef="#br0">64156 39716 368,'0'-12'11,"0"8"23,0 8 22,0 8 22,-1 5 6,-1 3-12,0 3-13,-1 3-12,-1 2-8,0 2-7,0 3-4,0 1-6,-1 4-4,-2 4-3,-1 6-2,-3 4-3,0 4-2,0 4-4,3 2-3,0 3-2,0-1-5,0-6-3,0-3-5,0-6-3,1 1-6,1 6-5,0 5-8,2 7-5,0-1-1,2-5 5,0-6 6,2-6 5,0-6 1,0-6-4,0-6-3,0-5-4,0-6-3,0-3 0,0-4-2,0-4-1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5:40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98700 10262 489,'39'-8'126,"2"0"-27,1 1-28,0-1-27,4 0-14,6 2-4,6 1-2,6 1-2,3 0-4,3 2-3,1 0-4,3 2-4,2 0-1,4 0-2,4 0 0,5 0-1,2 0-2,4 2-5,2 0-3,4 2-3,3-1-5,5-1-3,5 0-3,5-2-4,3 0-5,3 0-6,1 0-5,3 0-7,-12 0 2,-21 0 9,-23 0 8,-23 0 9,-13 0 1,-3 0-6,-5 0-8,-3 0-6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5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64930 40611 366,'-10'-13'84,"-2"8"-14,-3 7-14,-3 6-14,-4 6-10,-3 5-5,-5 5-6,-3 5-5,-4 4-5,-4 2-4,-4 4-3,-4 3-3,-2-1-2,3-2-2,-1-3 0,2-3 0,1-5-1,3-3 0,4-3 2,2-4-1,4-4 2,6-1 2,3-3 2,6 0 1,10-3 6,14 1 10,15 0 11,15 0 10,7 0 2,-2-1-7,0 1-7,-1 0-6,-1 1-6,0 2-3,0 1-5,1 3-5,-4 1-2,1-1-4,-3 1-3,-1 0-3,-4-1-7,-2-1-10,-3-1-11,-3 0-10,-2-2-6,-2-1-3,-3-1-2,-1 0-2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5"/>
    </inkml:context>
    <inkml:brush xml:id="br0">
      <inkml:brushProperty name="width" value="0.05918" units="cm"/>
      <inkml:brushProperty name="height" value="0.05918" units="cm"/>
      <inkml:brushProperty name="color" value="#F2395B"/>
    </inkml:brush>
  </inkml:definitions>
  <inkml:trace contextRef="#ctx0" brushRef="#br0">67066 41861 371,'-7'-8'7,"2"0"13,2 1 14,2-1 13,3-2 6,6-4-3,4-4-2,5-2-3,3-2-3,1 3-7,1 3-5,2 2-5,-3 3-4,1 3-2,-1 1-1,0 2-1,-2 2-2,-1 2-1,-1 2-1,-1 2-2,0 2-1,0 2-2,-1 1-1,1 3-2,-1 1 0,-1 0-1,-1 0 1,-1-1-1,0 3 0,0 2-1,-1 2 0,1 4 0,-1 2-1,-1 1-1,0 1-1,-2 1-1,0 0-1,-2 1-1,-1-1-2,0 0 0,-2-1-5,-1-2-7,0-1-6,-1-2-7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5"/>
    </inkml:context>
    <inkml:brush xml:id="br0">
      <inkml:brushProperty name="width" value="0.06053" units="cm"/>
      <inkml:brushProperty name="height" value="0.06053" units="cm"/>
      <inkml:brushProperty name="color" value="#F2395B"/>
    </inkml:brush>
  </inkml:definitions>
  <inkml:trace contextRef="#ctx0" brushRef="#br0">67444 40835 363,'0'-28'0,"2"7"0,0 7 0,2 7 0,-1 2 9,-1 0 19,0-2 18,-1 0 18,-4 3 10,-6 8-3,-6 8 0,-5 7-2,-6 9-6,-5 9-12,-5 8-12,-5 10-11,-4 3-11,-4 2-10,-4 1-11,-3 2-10,-4-2-10,-3-1-12,-3-2-10,-3-3-11,5-5-3,14-10 5,14-10 6,14-9 4,5-6 2,0-1-2,-1-1-2,-1 0-3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6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36911 42298 422,'-21'-2'0,"3"0"0,4-3 0,5-2 0,1-1 7,2 2 13,0 1 12,2 0 14,5 1 6,10-2 2,9 0 0,11-1 1,5-1-4,2-3-8,2-2-8,3-1-9,1-2-5,6 2-2,2 1-2,5 1-3,5 0-2,7 0-3,7 0-3,6 2-3,5-1-1,-1 2-3,0 2-1,0 2-2,1 2-2,-1 0-2,0 2-1,0 1-3,0 0 0,-1 3 0,-2 2 0,0 2 1,-2 0-3,-3-2-2,-3-2-4,-3-2-3,-3-1-3,0 0-2,-1 0 0,0 0-3,-3-1-1,-1-2-4,-3-2-3,-1-2-3,-7 0 3,-12 0 6,-11 2 8,-13 1 6,-6 0 3,0 0-1,-2 0-3,0 0-1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7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36836 40178 433,'0'-15'0,"-2"1"0,0 1 0,-1 1 0,-3 1 6,-4 4 14,-4 2 14,-3 4 12,-2 1 3,4 2-10,3 0-10,3 2-9,-3 2-4,-6 7 1,-7 6 0,-6 6 1,-6 4 0,-3 6-3,-3 5-1,-2 4-2,-2 3-2,-1-2-1,-2-1-1,0 0-1,0-2 0,4-2-1,2-2 1,4-2 0,2-2 0,3-5-1,3-4-1,4-3 0,2-3-1,2-1 0,4-1 1,3 0 0,4-2 1,3-1 1,4-1 0,4-1 2,5-1 0,6 0 1,5-2 0,7 0 0,5 0 0,7 3-3,5 3-1,6 3-3,4 3-2,4 1-6,2 3-5,4 1-4,2 3-8,3 2-9,2 4-8,4 3-10,3 0-4,3 0 1,3-2 2,3 1 2,-7-6 1,-15-6 1,-16-7 3,-15-6 1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25990 40040 479,'-7'-26'8,"2"9"17,2 10 17,2 10 16,0 9 3,0 9-9,-2 9-10,0 9-9,0 8-7,0 10-1,2 8-2,0 9-1,1 4-3,-2 2-1,0 1-1,-1 1-2,-1 1-3,0 0-2,0 2-3,1 1-2,-2 3-4,0 8-6,-2 5-4,0 8-4,-2 2-5,0-2-3,0-4-3,-2-3-3,0-3-2,4-6 1,2-4 0,4-6 0,1-8-1,0-15-3,0-13-4,0-13-2,0-13-2,2-9 1,0-10 0,2-10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9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26956 42306 463,'8'-29'5,"-2"7"8,-1 5 10,0 6 8,-3 5 5,-2 2 1,-4 4 1,-2 3 0,-4 3-2,-3 5-7,-5 5-6,-4 5-7,-3 4-3,-3 1-2,-3 3-1,-1 1-1,-4 0-3,1-1-3,0-4-3,0 0-3,0-2-1,1-1 0,1-1 1,1-1 1,3-1 1,4-1 1,3-1 3,4 0 0,4-2 2,1 1 1,2 0 0,2-1 0,3 0 1,2-1 0,4 0 0,3-2 0,3 0 0,5 1 0,5 2 1,5 0 0,5 0 0,3-1 3,4-1 1,5 0 2,1-1-1,2 3-2,1 2-3,0 0-1,1 2-4,0-1-1,0 0-2,0-2-1,-1 0-2,-2-1 0,-2 1 0,-1 0 0,-4-1-5,-2-1-11,-3-1-10,-3 0-11,-3-3-11,-3 1-11,-3-2-11,-2 0-12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8:29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29571 43960 413,'14'-8'3,"-1"2"7,-3 1 6,0 0 7,-3 1 3,-1-2 0,-1 0 0,0-1-1,-3-1 2,-2 0 3,-4 0 2,-2 0 2,-3 1 0,-2 1-4,-1 0-6,-3 2-3,-1 0-4,0 2-1,-2 0-1,-1 2-2,-1 1-1,1 2-1,-1 2 0,0 2-2,1 3 0,-1 5 0,0 5-1,1 5-1,0 3 0,3 1-1,1 1-1,2 1-1,2-1-1,3-3 2,1 0 1,2-3 0,2 0 1,2-1-2,2 1-1,2 0-1,3-3-1,6-1-3,4-4-1,5-3-2,5-2-4,5-3-5,4-1-5,6-2-5,5-4-7,6-8-9,4-6-8,8-7-9,-3-2-4,-12 3-2,-12 3-1,-11 3-2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2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34197 47544 534,'-14'-8'2,"2"0"3,4 1 4,3-1 3,1 0 6,2 0 6,0 0 7,2 0 6,2 1 2,6 2-6,4 3-6,5 1-5,3 0-4,1-1-1,1 0-2,1-1-2,0-1-1,-4 2 0,0 0-1,-2 2 0,-1 1-1,-1 2-3,1 2-1,0 2-3,-2 1-1,-3 3-2,-3 2-1,-2 2-2,-2 1-1,0 1 0,-1 1 1,1 1 0,-1 2 0,-4 1 0,-2 3-2,-3 1-1,-3 1-1,-2 1-2,-2-1 0,-1 1-2,-3-2-1,0 0-1,-1-1 0,-1-1-1,0-3 0,4-5 1,0-5 1,2-4 2,1-5-1,1-2 1,-1-4-1,0-2 1,1-4-2,2-4-1,3-4-1,1-3-2,1-3 1,2-1 2,0 0 2,2-2 2,0 1 5,0 3 4,0 3 7,0 3 4,0 2 3,0 2-1,0 3-2,0 1-1,0 5 6,2 8 15,0 8 14,2 7 14,-1 8 1,0 5-12,-2 6-14,0 6-13,-1 8-11,0 11-9,0 11-10,0 11-9,0 5-8,0 2-7,0 0-7,0 2-7,0-7 1,0-9 7,0-11 9,0-10 7,0-10 0,2-6-7,0-7-8,2-7-7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3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35750 47654 534,'0'-22'4,"0"5"9,0 3 9,0 4 8,1 6 6,2 8 2,2 8 1,2 7 3,0 6-2,-1 1-6,0 3-5,-2 1-7,0 3-4,0 2-2,0 4-3,0 3-2,0 0-1,0 1 0,0 0-1,0 0 0,-1-3 0,1-4-3,0-5-3,0-5-1,2-10-2,4-14 0,2-15-1,6-15-1,4-13-1,3-9-3,5-9-2,3-11-3,0 1-3,-3 8-3,-6 9-4,-2 8-4,-4 8-3,-1 6-5,-2 5-4,-2 7-4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107600 29998 1000,'16'-8'0,"1"2"0,1 1 0,1 1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3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37465 48000 621,'-14'0'0,"1"0"0,2 0 0,2 0 0,1 0 4,1 0 6,-1 0 8,0 0 6,2 0 6,6 0 3,4 0 4,6 0 4,3 0-1,3 0-4,3 0-4,3 0-5,2 0-6,2 0-6,3 0-6,1 0-8,1 0-6,-1 0-7,-1 0-7,-2 0-8,-2 0-6,-3 2-5,-5 0-7,-3 2-5,-4 0-1,-2 3 4,-4 2 3,-2 1 3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3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37257 48850 562,'-50'14'3,"9"-1"5,11-3 7,10-1 5,8-2 7,8-2 9,8-3 8,8 0 10,5-4-1,3 0-9,3-3-10,3-2-9,4-1-5,6 1-2,6 0-2,7-1-2,-1 1-8,-3 2-13,-4 2-15,-4 2-14,-3 2-11,-1 2-6,-3 2-6,-1 2-7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39447 47074 456,'0'-14'1,"0"1"1,0 2 0,0 2 2,0 1 1,0-1-2,0-2 0,0 0 0,1 0 7,2 3 15,2 1 15,2 2 16,-1 3 2,-1 6-7,-2 4-9,-2 5-8,-1 5-6,0 5-3,0 5-3,0 5-4,-1 2-2,-2 4-2,-2 1-3,-1 2-1,-2 0-4,0 0-2,0-1-4,0-2-4,1-3-2,1-5-4,0-7-3,2-5-4,0-7-3,2-8-5,0-8-5,2-8-4,2-8 0,6-9 4,4-9 6,5-8 4,3-4 3,1 2-1,1 2 0,1 2 0,0 3 2,-3 4 7,-1 4 6,-2 4 5,-2 3 6,-1 5 4,-1 3 6,0 5 4,-2 3 4,-1 6 6,0 4 5,-2 6 5,-2 3-2,-1 3-6,-3 3-9,0 4-6,-3 2-5,-1 5-2,0 3-1,-1 3-2,-1 2-3,-1-3-2,-1-3-3,-2-3-2,1-3-2,2-3 1,3-3 1,1-3-1,3-1-3,3 0-11,5-1-10,4 1-10,1-2-4,2-2 4,1-4 4,2-2 2,0-4 4,1-2 1,1-4 3,1-2 3,0-4 0,1-3-3,-1-5-1,1-3-2,-1-5 0,-1-5 1,-1-4 0,-1-6 2,-1-1 3,-3-1 6,-1 0 7,-2 0 5,-2 2 5,-1 6 1,0 4 3,-2 5 2,-1 4 5,0 3 9,-2 3 7,0 3 9,-2 4 6,2 6 3,-2 6 4,1 6 3,0 6-3,0 4-9,0 5-10,0 5-9,-1 3-6,-2 3-2,-2 1-3,-2 2-3,-2 1-2,0-1-1,-1-2-2,-1 0-2,-1 0-2,0 1-2,0 0-3,0 2-3,0-1-2,-2-2 0,0-2-1,-1-1-1,0-4-1,2-3-4,2-5-3,3-3-3,0-6-5,2-6-6,0-7-6,2-8-6,1-7 0,3-9 5,4-8 5,2-10 5,3-4 3,2 0 1,1 1 0,3 0 0,0 0 5,-1 6 8,-1 2 9,0 5 8,-2 4 5,-1 4-2,-1 3 0,-1 5-1,0 2 4,0 4 8,0 3 8,-1 3 9,0 3 3,-1 4-1,-1 4-1,0 4-2,-2 4-1,-1 5-4,0 5-4,-2 5-4,-1 4-2,-2 1-2,-2 2-2,-2 3-2,-2 0-2,-2 0-2,-1 0-2,-3 1-3,-2-3-3,0-2-5,-1-4-3,0-2-6,-1-4-3,1-3-6,0-4-3,2-4-6,0-5-2,-2-2-1,0-6 0,-1-2 0,0-4 2,1-2 4,1-2 4,0-1 5,2-2 4,3 0 7,1 1 7,2 0 5,4 2 11,8 4 16,6 6 14,7 5 15,4 3 1,1 3-13,1 3-13,1 3-14,1 1-10,1 1-10,0 0-8,2-1-10,-1 0-7,0 0-9,-1-2-7,-1-1-8,-2-2-1,-3-2 4,-3-4 4,-2-2 5,-4-2 1,-1 0-2,-2 0-2,-2 0-2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4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43050 46454 688,'1'-16'5,"4"2"9,2 2 9,4 0 10,2 0 4,3 2 2,3 1 0,3 1 1,2 1-5,4 1-9,3 0-11,3 2-9,0 0-10,0 0-7,-1 0-8,-1 0-8,-4 3-6,-2 6-5,-5 6-6,-3 6-4,-4 0 0,-4-2 4,-5-3 6,-2-2 5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5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43776 46900 464,'-22'2'12,"6"4"21,5 4 23,6 3 22,1 6 4,2 5-13,0 7-14,2 5-12,0 8-11,0 8-5,0 9-5,0 8-6,-1 14-7,0 16-7,-2 17-10,0 17-7,-1-5-3,0-28 5,0-25 3,1-26 5,-1-14-12,0 0-28,0 0-28,0 1-28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6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62303 45675 554,'-8'-21'6,"0"5"13,0 4 13,0 6 12,1 4 4,-1 4-2,0 4-2,0 4-4,0 3-3,2 5-6,1 4-6,1 3-6,-1 4-3,2 3-4,-1 2-2,1 4-3,-1 3-2,0 0-2,0 4-1,0 0-3,0 3-2,0 3-2,0 4-1,1 2-3,-2 2-2,2 0-6,-1-1-3,0 1-6,0 1-3,0 0-3,0 1-3,0 0-1,0 0-2,0-4 4,0-5 1,1-2 2,-2-7 2,-1-6 1,0-7 0,-1-7 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7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62750 45471 543,'14'-55'27,"-3"13"-5,-2 14-4,-4 13-4,1 8-1,2 1 3,3 0 3,3 2 2,2 0 2,3 2 1,1 0 2,3 2 1,0 0-1,-1 2-2,-1 0-2,-1 2-3,-1 0-2,-1 2-2,-1 0-2,-1 1-2,-2 2 0,-1 4-2,-2 2 1,-2 3-1,-2 2-1,-2 1-2,-3 1-2,0 0-2,-4 2-2,-2 1-3,-4 1-3,-2 1-3,-4 2-2,-5 3-2,-5 3-1,-4 3-2,-4 0-3,1 0-6,0-2-6,-1 0-5,3-4-5,6-6-1,4-5-2,5-6-2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7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64177 47489 490,'-14'-5'12,"5"6"22,3 6 22,4 6 23,2 3 4,0 3-15,0 2-16,0 0-15,0 3-10,-2-1-6,-1 1-6,0-1-5,-1 1-3,0-1-2,0 1-3,1-2 0,0 0-6,-1-3-7,0-3-7,0-2-8,0-6-12,2-6-18,0-8-19,2-6-19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7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64716 46511 530,'-1'-14'6,"-1"3"14,0 3 13,-1 2 13,-1 5 8,2 6 4,0 6 5,2 6 3,0 3-7,2 1-19,0 0-18,2 2-19,0 0-15,2 1-9,0-1-9,0 1-10,1-2-4,-2-4 2,-2-2 1,-2-3 2,-1-2-2,2 0-2,0-2-3,2 0-3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8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66223 46774 535,'-15'-1'0,"-1"-1"0,0 0 0,1-1 0,0-1 8,4 0 17,3 0 18,3 0 15,3 0 5,5 1-11,6-1-10,4 0-10,5 0-6,5-2-2,5 0-2,5-1-2,2-1-3,0 0-4,0 0-2,0 1-4,-1 0-5,-2 1-8,-1 0-6,-3 2-8,-2 0-6,-3 2-8,-3 0-6,-3 2-8,-3 2-3,-4 4 0,-5 4 0,-2 3 0,-5 1 4,0-1 7,-3-3 8,-2 0 8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2"/>
    </inkml:context>
    <inkml:brush xml:id="br0">
      <inkml:brushProperty name="width" value="0.04952" units="cm"/>
      <inkml:brushProperty name="height" value="0.04952" units="cm"/>
      <inkml:brushProperty name="color" value="#6ADCAB"/>
    </inkml:brush>
  </inkml:definitions>
  <inkml:trace contextRef="#ctx0" brushRef="#br0">37421 53535 444,'-1'-17'7,"0"-1"14,-2-3 15,0-1 14,0 5 5,0 14-7,1 14-6,2 13-5,-1 16-3,-4 18 0,-2 18 1,-3 16 1,-1 2-3,2-15-6,3-17-6,1-15-6,0-5-5,-2 6-2,-2 6-3,-1 6-3,-1 0-3,2-3-3,2-4-2,3-4-2,-1 2-4,0 9-5,-1 9-4,-1 9-4,0-1-3,2-9-2,2-11-1,2-8-1,1-9-1,0-6 0,0-6-1,0-5 0,1-7-2,4-7-4,2-6-4,3-8-3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66058 47650 493,'-16'7'0,"-1"-2"0,-1-3 0,-1 0 0,1-2 4,2 0 9,4 0 7,3 0 9,3-1 9,4-1 8,4 0 10,4-1 8,4-1-1,5 2-11,5 0-12,5 2-12,5 0-7,3 0-6,3 0-4,6 0-4,1 0-8,0 2-6,0 0-9,0 2-8,-1 0-7,-2 2-9,-2 0-8,-2 0-8,-4 1 1,-7-2 8,-7-2 11,-7-2 9,-3-1 3,0 2-4,0 0-5,0 2-4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69578 46471 450,'-14'-15'0,"3"2"0,3 2 0,2 3 0,2-1 4,-2 0 7,0-2 9,-1 0 8,0-1 4,2-3 1,2-2 0,2-1 1,1-2-1,2 1-3,0-1-5,2 1-3,1-1-2,3-1-4,4-1-2,2-1-2,1 1-2,-1 1-2,-1 2-1,0 3-1,-2 1-1,-1 2 2,0 3 1,-2 1 1,1 3 0,3 4 0,4 4-2,1 4-1,2 4 0,-3 3 0,-1 5 1,-2 4 1,-2 2 1,-1 2-1,-1 3 0,0 1 0,-1 3 0,0 0-1,-1 3-1,1 2-1,0 1-1,-2 1-3,-1-1-2,0 0-2,-2 0-2,-1 0-1,0 1-1,-1-1-1,-1-3-2,0-1-4,0-3-3,0-3-4,0-3-1,0-3 0,0-3 1,0-3 0,-1-5-8,-1-6-16,0-8-18,-1-6-17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69970 45868 463,'5'-8'8,"-2"1"14,-6-1 14,-2 0 16,-4 2 6,-2 6-2,-2 4-1,-1 6-1,-3 5-6,-3 7-8,-4 7-8,-1 7-8,-4 4-7,-3 4-3,-3 2-4,-3 4-3,-2 1-3,-2 3-5,-1 1-2,-3 3-4,0-2-6,4-5-9,2-4-9,4-5-9,3-5-5,7-4-2,5-4 0,7-3-1,3-5 3,4-3 7,2-4 7,4-4 7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09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71698 47800 494,'0'17'162,"2"1"-37,0 3-38,1 0-37,0 2-22,-1-1-6,0-1-6,-1 0-6,-3-2-5,0 1-4,-3-1-5,-1 0-4,-2-1-3,3-1-4,-1-2-4,2-2-3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0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71943 46433 458,'-7'-23'3,"0"3"6,2 1 7,1 3 6,1 2 10,3 3 15,4 2 16,2 4 14,3 2 0,0 2-13,0 2-14,3 2-15,-1 2-10,-1 4-10,0 2-8,-2 3-10,-2 1-10,1 3-14,-2 0-13,0 1-14,-2 0-8,-1-2-6,0 0-4,-1 0-5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0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73548 44754 451,'-1'-16'6,"-1"2"14,0 1 12,-1 1 14,-1 3 5,2 6-2,0 6-2,2 6-3,-1 5-2,0 5-6,-2 5-3,0 5-6,-2 4-3,0 5-4,-1 3-3,-1 4-4,-2 6-2,0 11-1,-1 10-1,-1 9-1,-1 5-4,1 2-8,-1 1-7,0 0-7,0 1-6,1 2-5,-1 0-5,0 2-6,1-4-3,1-6-2,1-7-3,1-7-3,0-7 1,0-5 6,0-6 5,1-6 5,-1-7 4,2-7 5,0-9 3,2-7 3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1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73800 44551 536,'0'-16'0,"2"0"0,0 1 0,2-1 0,1-2 5,6-3 10,2-5 11,5-3 9,1 0 4,1 7-4,0 5-4,-1 7-4,2 3-2,3 2 1,3 2-1,3 2 1,1 1-2,-2 2-1,0 0-4,-1 2-1,-1 2-3,-1 5-2,-1 5-2,-1 6-2,-3 1-1,-3 1-3,-4-1-2,-4 1-3,-4 0-1,-3 2-3,-2 3-3,-4 1-3,-5 3 0,-9 3-1,-9 2 2,-9 4 0,-5 2-4,-2 3-8,-3 3-9,0 4-9,0-3-1,4-6 4,4-8 5,4-6 5,4-5 0,7-5-8,5-3-6,6-4-6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1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75750 46113 551,'1'-21'106,"4"8"-19,2 7-19,4 7-20,-1 4-11,0 3-6,-1 3-5,0 4-4,-2 0-7,-1 2-7,0 1-8,-1 2-7,-2-2-8,1 1-8,0-3-8,-1 0-8,2-3-9,2-6-7,2-6-9,2-6-8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2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75490 45899 545,'9'-9'1,"3"-3"3,4-4 2,2-1 3,0-2 1,-3 4 1,-2 3 1,-4 3 1,-4 4 4,-6 8 6,-6 6 7,-6 7 7,-6 6 1,-5 5-6,-6 5-5,-7 5-6,0 0-8,-1-3-12,1-2-13,1-3-12,2-3-4,3-1 3,3-3 3,4-1 2,1-3 4,5-5 3,2-3 2,3-4 3,4-3 2,4 0 1,5-2 1,6 0 0,2-2 1,2 0 0,0-2 1,1 0 0,0-1 3,1 0 5,0 0 6,-1 0 5,0 1 3,0 0 0,-2 2 0,0 1 0,-1 1 1,-1 1 0,1 3-1,0 2 1,-1 1-2,-2 2-1,-2 0-3,-2 1-1,-3 3-2,-4 2-1,-4 3-1,-4 3-1,-3 1-1,-1 1-2,-3-1-3,-1 0-1,0 0-1,0-1 2,1-1 1,1-1 1,1-2 1,4-3-2,3-2 1,3-4-1,4-2-7,6-2-9,5-3-12,7 0-11,0-2 0,-8 2 8,-7 0 11,-6 2 8,-3-1 6,1 1 0,0 0 1,2 0 2,2 0-8,6 0-14,4 0-14,6 0-15,2-1-4,3-2 4,2-2 6,2-2 5,-2-1 6,-3 0 6,-4 0 7,-4 0 7,-2 0 4,1 0 2,2 0 2,-1 1 2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2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75700 47891 496,'8'9'87,"0"2"-12,0 1-12,-1 2-13,2 2-8,0-1-7,1 1-6,2 0-7,-1-1-4,1-1-2,0-1-2,0 0-2,-1-2-2,1-1-1,0-1-1,0 0-1,-1-2-2,0-1-4,1 0-2,0-2-4,-2-2-1,-3-6-1,-2-4 1,-4-5 0,0-4 0,0-3-1,2-4 0,0-1 0,1-2-1,0 1-2,0 2-1,0 0 0,1 1-1,3 1 3,4 1 1,2 1 2,2 1 2,2 4 1,0 3 1,1 3 0,0 2 3,1 2 2,0 2 3,-1 2 2,1 1 2,1 2-1,1 0 0,1 2-1,-1 1 0,-1 1-1,-3 3-1,-1 2-1,-2 0-1,-1 0 0,0-2-2,-2-1 0,-1 1-4,-2 0-4,-3 1-6,-1 2-4,-2-1-5,-4-1-3,-2-1-4,-3 0-3,-4-1-3,-4-1-2,-4 1-1,-3-1-3,-2 0 2,3-2 1,1-2 2,2-2 3,2-1 2,0 0 5,-1 0 3,1 0 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2"/>
    </inkml:context>
    <inkml:brush xml:id="br0">
      <inkml:brushProperty name="width" value="0.04887" units="cm"/>
      <inkml:brushProperty name="height" value="0.04887" units="cm"/>
      <inkml:brushProperty name="color" value="#6ADCAB"/>
    </inkml:brush>
  </inkml:definitions>
  <inkml:trace contextRef="#ctx0" brushRef="#br0">38073 55489 450,'0'-23'4,"0"-1"10,0 1 9,0-1 10,-1 3 2,-1 3-2,0 5-2,-1 3-4,-4 4 1,-6 4 2,-5 4 2,-7 4 3,-5 5-1,-5 7-5,-4 7-4,-5 7-5,-2 2-3,3 0-3,4-1-2,2-1-2,3-2-3,2-2 1,1-1 0,3-3-1,2-2 0,5-3-1,3-3-2,5-2-1,3-2-3,4 1-5,4 1-4,4 1-5,4-1 0,4-2 6,3-4 5,5-3 7,3-1 2,3 0 1,3 0 1,3 0 1,1 0 0,2 2-1,1 0-2,1 2 0,-1-1-3,-2 1-5,-1 0-5,-3 0-5,-2 0-4,-3-1-2,-3 1-2,-3 0-3,-1 0-3,-1 0-4,1 0-6,0-1-5,-2 1-5,-1 0-7,-2 0-6,-2 0-6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12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76226 47859 686,'-8'-8'4,"0"0"8,0 0 8,1 0 8,4 2 7,11 2 4,11 4 7,11 3 4,5 2-6,0 3-17,0 3-18,1 4-18,-5-2-18,-3 0-16,-5-2-19,-4-2-16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0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30368 55300 487,'-17'0'9,"0"16"18,-1 15 18,0 16 18,0 4 3,5-6-14,3-8-12,4-6-12,1-3-8,0-1-1,-1 1 0,-2-1-1,1 6-1,-1 12 0,1 12-1,-1 12 0,1 4-3,2-1-2,2-3-3,2-1-3,1-8-3,-2-11-1,0-12-1,-1-11-1,-2 3-1,2 19-1,-1 21 1,0 19-1,0 10 0,2 2 0,0 0-1,2 2 1,0-6-5,0-10-9,0-12-7,0-9-10,0-11-4,2-9-1,0-8-1,2-9-2,0-8 3,2-7 4,0-6 5,1-8 4,1-4 3,-2-2 0,-1-1 1,0-3 1,-2-1-1,1 1 2,0-1-1,0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30727 57977 483,'0'-22'0,"0"5"0,0 3 0,0 4 0,1 2 2,2 1 5,2-1 4,2 0 4,-1 2 9,-2 4 10,-4 4 11,-2 4 11,-4 4 0,-2 5-11,-3 5-10,-3 5-10,-3 3-9,-2 1-4,-1 1-6,-3 1-4,0-1-4,-4-1-1,-1 0-2,-2-1-2,-2-1-1,1-1-1,0-1-1,-1-1-1,2-1 1,3-3 3,3-1 3,3-2 3,3-3 2,3-1 1,3-2 0,2-2 1,7-3 3,8-1 6,9-2 5,10-2 5,4 0 2,4 0-3,3 2-3,3 0-2,2 3-3,2 2 1,2 3-2,2 3 0,0 3-5,1 2-9,0 0-10,1 4-10,-4 1-11,-2 3-11,-5 1-13,-4 2-11,-4-1-2,-7-5 5,-5-5 6,-6-4 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1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33681 58410 465,'-13'-15'0,"3"2"0,4 2 0,4 3 0,2-3 7,0-6 15,0-6 13,0-5 14,2-2 6,4 2-7,4 2-4,3 1-5,3 3-6,2 1-7,0 3-5,1 1-7,0 3-4,1 2-2,-1 4-1,1 3-2,-2 1-1,0 2-1,-1 0 0,0 2-1,-3 2 0,-1 6 1,-2 4 2,-2 5 1,-1 4 1,-1 3 1,1 3 1,0 3 1,0 2 0,0 0 0,0 2 0,-1 0-2,0 2-1,-2 3-3,-2 1-4,-2 2-2,-1 1-4,0-2-3,0 0-4,0-2-2,0-2-5,0-4-5,0-3-5,0-5-5,0-7-6,2-10-7,0-12-8,2-10-8,-1-5 2,-1 1 9,0 1 9,-1 1 10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1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34206 58005 485,'8'-69'51,"-2"17"-8,-1 17-9,0 19-9,-2 10 1,-2 4 9,-2 4 9,-2 4 10,-3 5 0,-4 9-8,-4 7-8,-3 9-8,-4 5-8,-2 4-11,0 3-9,-3 5-11,-3 2-8,-1 1-9,-3 2-8,-1 0-9,0-3-3,6-9 2,2-7 2,5-7 2,3-7-1,2-2-2,4-3-4,3-2-2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2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37681 57333 534,'-8'-2'9,"14"-4"18,15-4 18,15-4 18,6-1 5,-1 1-10,-4 2-8,-1-1-10,-1 2-6,1 3-8,-1 1-5,0 2-7,0 2-5,1 2-7,-1 2-7,-1 2-5,-1 3-7,-5 4-7,-5 3-8,-5 5-6,-4 2-4,-4 4-1,-5 3-1,-2 3 0,-4-3 0,-1-4 1,0-6 0,-1-6 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2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37726 58743 564,'-29'7'0,"6"-2"0,7-3 0,5 0 0,4-4 7,0 0 15,2-3 14,1-2 15,3-1 5,7-2-5,7 0-5,8 0-5,5-1-6,5 0-4,4 2-7,6 1-4,4 1-8,1 2-8,4 2-10,4 2-8,0 1-7,0 2-7,-2 0-6,0 2-6,-2 0-1,-3 0 1,-1-1 2,-2 2 3,-5-2 0,-8 1-2,-7 0-2,-8 0-2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2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43302 55045 435,'-14'-29'0,"4"5"0,4 5 0,4 5 0,2 2 6,-1 0 10,-1 1 11,-2-1 11,1 6 8,0 12 6,2 12 7,1 11 5,-1 8-2,-1 4-10,0 4-12,-1 4-9,-2 5-9,-2 8-3,-2 6-5,-2 7-5,0 5-3,4 4-4,0 4-5,2 3-4,1 1-3,0-6-4,0-4-3,0-5-4,2-7-5,4-9-6,4-8-6,4-10-7,2-6-2,2-3 0,3-5 2,2-3 1,-1-6 3,-4-5 7,-2-6 7,-2-6 6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3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44109 56460 516,'0'-23'0,"0"2"0,0 3 0,0 1 0,-1 4 12,-2 3 23,-2 4 23,-2 4 23,-3 6 2,-6 10-18,-4 7-18,-4 11-20,-5 4-10,-1 2-6,-2 1-5,-2 3-5,-1 0-4,0-2-4,-1-1-5,1-3-3,2-3-3,3-3 2,5-5 0,3-3 2,4-5 3,3-2 6,3-3 6,2-3 7,7-1 4,8 0 5,9 0 4,10 0 4,5-2 0,4-2-5,4-4-5,5-2-6,2-1-4,2 2-8,2 2-6,1 2-7,0 1-8,-2 3-8,-4 2-8,-2 2-9,-4 0-3,-5-1 4,-5 0 3,-5-2 4,-4-1 3,-3 0 1,-3-2 0,-2 0 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3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46543 57590 462,'0'-22'2,"0"3"5,0 4 4,0 2 5,0 1 4,-2 2 5,0 1 3,-2 0 5,-1 2 0,-3 1 0,-4 0-2,-2 2-2,-2 0-1,-1 2-2,-2 0-2,1 2-2,-2 3-2,0 6-1,1 5 0,0 7-2,1 3-2,2-2-1,4 2-2,3-1-2,2 0-1,0-1-2,2-1 0,1-1-2,1-1 0,3-1-1,4-1 0,2-1-2,4-2-3,6-1-8,4-2-8,5-2-8,3-2-7,4-2-7,2-3-6,4 0-8,0-4 0,-5 0 9,-5-3 8,-2-2 8,-4-1 2,-3 2-5,-3 1-6,-2 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05:53"/>
    </inkml:context>
    <inkml:brush xml:id="br0">
      <inkml:brushProperty name="width" value="0.06065" units="cm"/>
      <inkml:brushProperty name="height" value="0.06065" units="cm"/>
      <inkml:brushProperty name="color" value="#F2395B"/>
    </inkml:brush>
  </inkml:definitions>
  <inkml:trace contextRef="#ctx0" brushRef="#br0">28218 25241 362,'-18'-9'1,"-2"0"1,-3-2 1,-3 0 1,1 1 1,3 1 0,5 2 0,3 2-1,6 3 5,6 4 7,7 4 9,8 4 7,4 3 2,5 5-4,3 3-6,5 5-3,2 1-4,1-1-2,0-2-2,2 0-2,0-2-2,1-1-1,-1-3 0,0-1-2,2-3-1,2-1-2,4-2-1,3-2-2,0-2-1,0-2 0,-2-3 0,0 0 0,0-4 0,0-2 1,2-4 0,0-2 0,2-3 1,-1-1-2,0-3 0,0-1-2,-2-1 1,0 0-1,-3 2 1,-2 1 0,-1 2 0,-2 2 2,0 1 0,-1 2 0,-1 2 2,1 2 2,-1 3 0,0 1 2,-1 2 1,-1 3 0,-3 4 0,-2 2 0,0 2 1,1 0 0,1-2 2,0 2 1,0-1 0,-1-1 1,-3 0-1,-1-2 1,-1 0-1,1 0-1,1 0-2,1-1 0,2 1-2,2-2-2,4-1-1,3 0-2,1-3-2,2-2-3,1-4-1,1-2-3,0-3-2,2-4 0,0-2-2,2-3 0,0-2-1,0-3 2,0 0 2,0-4 1,-2 2 2,-2 5 3,-3 5 2,-3 5 2,-4 3 2,-2 2 2,-3 2 2,-3 2 1,-1 4 2,-1 4 1,1 5 2,-1 5 1,0 2 1,-1-1-1,-1 0 1,-1-2-1,1 0 0,0-2-1,1 2-1,1-1-1,1 1-1,1-2-1,1-1-1,1-1-2,2-2-1,4-2-4,4-4-2,5-2-4,0-4-1,0 0 1,-2-3 0,0-2 1,0-3-1,-1-3-1,0-5-2,0-4 0,0 0 0,-2 2 2,0 2 3,-1 1 2,-1 3 2,-2 5 1,0 3 1,-1 4 1,0 2 1,1 2 1,1 0 0,1 2 0,0 0 1,2 1 0,1 2 0,0 0-1,2 1 1,-1 2 0,0 0-1,0 0 1,1 1-1,2-2-1,3-2-1,1-2 0,1-3-1,0-1 0,0-2-2,0-1 0,1-4-2,2-2-2,2-3-4,2-2-2,-1-4-1,-1 0 2,-2-1 2,-2-1 2,-1 1 1,-3 3 0,1 2 2,-1 4 0,-3 3 1,-2 2 2,-3 4 2,-3 2 1,-3 3 1,0 2 1,-1 2 0,-1 2 0,0 0 0,-1 1-1,0 0-2,1 0 0,0-1-1,1-1 0,1-1-1,1 0-1,0-3 0,2-1-1,1-2 0,1-1 0,1-3-2,0-1-3,2 0-2,1-1-2,0-2-1,2-2 1,1-2 0,0-2 1,1 0 2,1 3 0,-1 1 3,0 2 0,-1 1 2,0 0 1,-1 0 1,-2 0 1,0 2 0,-1 2 1,-2 4-2,0 2 1,-1 2-1,-3 0 1,-2 0 1,-1 0 0,-4-1-1,-1-1 1,-4-1-1,-3 0-1,-1-2 1,-1 0-1,1-2-1,0 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1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28128 3450 461,'30'7'113,"-3"-1"-24,-3 0-22,-3-2-24,-3 0-14,-1 0-4,-2 0-4,-2 0-5,-3 1-3,-1 2-4,-2 1-4,-2 3-3,-2 2-5,-2 2-6,-2 1-4,-2 3-6,-4 1-3,-4 1 1,-5 1 0,-5 1 1,-3-1 1,-1-1 2,-1-3 2,-1-1 3,1-2 3,1-3 7,3-1 5,1-2 7,6-2 7,7-2 13,8-3 10,8 0 11,6-2 1,5 0-10,5 0-11,5 0-10,2-1-11,1-1-8,-1 0-11,0-1-10,-1-1-6,-1 2-5,-3 0-4,-1 2-5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3"/>
    </inkml:context>
    <inkml:brush xml:id="br0">
      <inkml:brushProperty name="width" value="0.05385" units="cm"/>
      <inkml:brushProperty name="height" value="0.05385" units="cm"/>
      <inkml:brushProperty name="color" value="#6ADCAB"/>
    </inkml:brush>
  </inkml:definitions>
  <inkml:trace contextRef="#ctx0" brushRef="#br0">39792 56255 408,'-14'-13'10,"4"6"22,4 6 20,5 6 21,0 3 5,-1 2-11,0 0-11,-1 1-11,-1 3-8,2 5-5,0 5-4,2 5-5,-1 6-4,0 6-3,-2 8-4,0 6-4,-1 7-5,-2 7-4,0 7-5,-1 7-5,-1 1-7,2-2-9,1-3-9,1-3-8,0-2-5,2 1-1,0-1 0,2 0-1,0-5 4,0-11 7,0-10 9,0-11 7,-1-9 3,0-4-4,-2-5-3,0-4-3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50654 54331 457,'-15'-7'0,"4"1"0,3 0 0,2 2 0,1 0 0,-5 2 0,-4 0 0,-4 2 0,-2 4 9,-3 10 19,-1 7 18,-3 11 19,0 4 4,2 4-9,0 2-9,1 4-9,1 2-8,1 2-3,1 2-5,1 2-4,1 1-4,3 1-5,1 2-4,3-1-3,1 2-3,4 3 0,2 2 1,4 2 0,3-3-5,6-5-7,4-6-8,5-6-7,5-7-6,5-6-5,5-7-2,5-7-5,2-5 0,1-4 5,2-5 3,0-2 5,-2-4-2,-9-1-8,-8 0-6,-7-1-7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5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54111 52465 492,'-9'-1'8,"0"14"15,-1 13 15,-1 15 16,0 3 5,3-2-5,1-5-4,2-4-5,0 0-5,0 5-5,-1 3-5,-2 3-4,0 4-6,-1 4-6,-2 2-5,0 3-6,0-2-6,1-8-3,0-8-4,2-7-4,3-16-8,6-23-11,6-21-11,6-24-11,3-10-3,1-1 6,1 0 8,1 1 6,2 0 6,1 3 4,2 1 5,2 3 5,2 2 5,-1 4 6,1 4 6,-1 4 5,-1 5 6,-3 7 5,-3 7 5,-2 7 5,-3 5 4,-1 6 1,-1 4 1,-1 6 1,-1 5 1,-2 5 0,-2 7 0,-2 5-1,-4 4-2,-1 1-5,-3 1-5,-3 0-6,-4 1-4,-4-1-5,-3-1-4,-5-1-4,-2-2-4,-1-2-3,-1-2-3,-1-2-1,1-2-5,1-3-5,3-3-4,1-2-5,2-4-1,1-3 2,2-2 2,0-4 2,0-2 3,0-4 5,0-2 4,1-3 5,1-2 4,4 0 6,4 0 5,4 1 5,3 0 5,2 2 4,2 2 4,2 2 5,3 2 3,4 2 1,3 2 2,5 2 1,2 2-2,2 2-5,2 2-6,3 2-6,0 1-4,2 1-3,1 1-3,1 2-4,0-2-6,1-1-8,-1-3-9,-1 0-8,0-4-8,-1-1-5,-3-2-6,-1-2-6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5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56137 52406 604,'-6'-17'4,"6"-2"6,4-1 7,6-2 7,3 1 7,3 3 7,3 4 6,3 5 7,2 2 0,2 2-9,3 2-8,1 2-7,1 1-10,-1 2-11,-1 0-12,-1 2-10,-4 1-13,-2 3-14,-4 4-13,-5 2-15,-2 0 0,-2-1 10,-2-3 11,-2-1 11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5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56709 52895 514,'-15'5'7,"2"-3"15,2-4 16,3-3 14,1 2 8,3 11 2,1 11 2,2 11 0,1 8-7,0 7-19,0 4-18,0 6-19,-1 8-15,-2 6-14,-2 6-14,-2 9-14,0-7-3,1-17 10,0-15 9,2-17 9,0-9 2,2-1-5,0-1-6,2 0-5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6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52730 55724 465,'-56'0'5,"14"0"7,13 0 10,15 0 7,9-2 7,6-2 5,6-4 4,6-2 5,5 0-1,7-1-6,5 2-6,6 1-6,5 1-5,3 2-5,2 2-3,4 2-5,1 1-3,2 0-2,-1 0 0,2 0-3,4 0 1,4 0-1,5 0 1,5 0 1,2 0-6,-1 0-8,-1 0-9,-1 0-10,-1 0-5,-1-2-2,-1-1-2,-1 0-1,-3-1 0,-3-1 1,-4-1 2,-4-1 2,-5 0 2,-6 2 1,-6 2 2,-5 2 1,-8 2 0,-7 2-3,-8 2-2,-8 2-3,-5 0 2,0-1 7,-2-1 6,0-1 8,-1 0 4,0 0 1,1 0 2,-1 0 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7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53766 56157 459,'-12'-4'7,"8"-6"13,8-7 13,8-7 13,6-2 4,7 5-5,5 3-4,5 5-6,3 2-3,-1 4-5,-3 2-3,-1 4-4,-3 3-3,0 4-3,-2 4-3,0 3-3,-3 4-3,-5 1 0,-5 3-3,-4 2-1,-6 1-1,-2 4 0,-6 3 0,-2 3 0,-6 1-2,-4 1-2,-5-1-3,-5 0-2,-2 0-2,0 0-1,0 0-2,-1 0-2,2-2-1,1-7 0,3-5-2,1-7 0,3-6-3,1-10-6,2-8-6,3-9-5,2-7-1,3-3 7,2-5 6,4-3 6,2 0 4,2 3 0,2 2 1,2 3 0,-1 4 5,-2 3 7,-1 4 7,-2 5 7,-1 2 10,0 0 15,0 2 14,0 1 14,0 2 2,-2 6-8,0 4-9,-1 6-8,0 4-6,-1 5-3,0 5-3,0 5-4,0 5-3,0 8-4,0 6-4,0 7-5,0 6-4,-2 5-5,0 5-4,-1 5-5,0 4-2,2 3 2,2 2 1,2 4 0,1-1-6,2-4-16,0-4-15,2-4-15,0-9-3,0-16 8,0-16 9,0-15 8,-1-9 5,1 1 0,0 0 0,0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55403 56962 538,'-18'-1'10,"14"-1"20,12 0 20,13-1 19,9-2 5,3 0-14,4-1-12,4-1-13,2 0-8,2 1-5,0 0-5,2 2-4,-2 0-7,-2 2-6,-3 0-8,-4 2-7,-4 1-5,-4 2-3,-5 2-2,-5 2-4,-3 1-1,-4-1 0,-3 0 0,-2 1-1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56359 57483 499,'-36'-1'6,"10"0"14,6-2 13,9 0 12,4 3 10,2 8 3,2 8 4,2 7 4,2 6-6,2 5-14,2 3-15,2 3-15,-1 5-14,-1 4-11,-2 4-12,-2 4-12,0-2-4,0-9 5,2-7 6,0-8 4,1-5-5,0-5-15,0-3-16,0-4-14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28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60047 54181 430,'8'-8'9,"15"14"18,16 15 18,16 15 18,2 7 5,-9-2-9,-9 0-9,-11-1-8,-6-1-6,-2 0-5,-1-1-5,-2 2-5,-3-1-2,-3 2-3,-3 0-1,-2 2-2,-3-1-2,-2 0-2,-2-1-3,-2-1-2,-5 1-6,-8 6-7,-7 4-8,-9 6-8,-5 1-7,-5 0-6,-6 1-5,-4 0-7,2-7 1,11-10 4,8-13 4,11-11 5,4-7 2,0 1-4,1 0-2,-1 0-3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50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63959 52744 575,'-16'-6'83,"2"4"-18,1 4-19,1 4-18,-1 3-11,-2 1-1,-1 3-2,-2 2-1,-2 2-3,-1 1-3,-1 3-2,-1 1-5,-1 1-1,2-2-1,1 0-2,1 0-1,1-2-1,2 1 0,0-1 0,1 1 0,0-2 1,2-1 1,1-2 1,1-2 1,2-3 1,6-1 2,4-2 2,6-2 2,3-2 1,1-1 2,3 0 0,2-1 1,1-1 1,-1 0-1,1 0 0,-1 0-1,1 0-1,-1 0 0,1 0 0,0 0 0,-1-1-1,1-1-1,0 0-1,-1-1-1,1-1-2,0 0 1,-1 0 0,1 0 0,-1 0 0,-2 0 1,1 0 0,-2 1 2,-2-2 0,-2-2 0,-4-2 0,-2-2 1,-2-3-1,0-3-2,0-5-2,0-3-3,0-2-1,0 1-1,0 1-2,0 2-2,0 0-2,0-1-3,0 1-2,0-1-3,0 1-2,0 3 0,0 1-1,0 3 0,0 1-1,0 2-2,0 2-2,0 3-2,1 1-2,1 2-2,3 2-3,2 2-2,1 1 1,-2 2 5,-1 0 5,0 2 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3"/>
    </inkml:context>
    <inkml:brush xml:id="br0">
      <inkml:brushProperty name="width" value="0.04611" units="cm"/>
      <inkml:brushProperty name="height" value="0.04611" units="cm"/>
      <inkml:brushProperty name="color" value="#6ADCAB"/>
    </inkml:brush>
  </inkml:definitions>
  <inkml:trace contextRef="#ctx0" brushRef="#br0">39912 56047 477,'1'-14'6,"2"2"13,2 4 13,2 3 13,2 1 5,1 2-3,3 0-4,2 2-3,0 0-4,1 2-3,0 0-3,-1 2-4,0 1-3,-3 5-3,-1 4-3,-2 4-3,-2 1-2,-2 1-2,-3-1-1,0 1-2,-4 0-3,-2 3-6,-4 1-4,-2 3-4,-3 1-7,-1 2-4,-3 2-7,-1 3-5,-3 0-4,-1 0-2,-3 0-2,-1 1-2,1-5-3,5-6-2,5-7-3,5-6-2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51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65631 52108 438,'7'-21'0,"1"3"0,0 4 0,0 5 0,-1 1 5,-1 2 12,0 1 10,-2 0 11,0 4 4,-2 6-2,0 6-2,-2 6-3,-1 3-3,-4 1-3,-2 1-5,-3 1-4,-2 1-3,0 3-2,0 5-3,1 1-2,-1 2-1,0 1 1,0-1-1,1 0 2,-1 0-4,0-1-4,0-1-6,1-1-6,-1-2 0,2-2 1,1-1 3,1-3 3,0-3-1,2-2-1,0-3-2,2-2-1,1-8-5,2-10-4,2-12-5,2-9-6,3-7-2,6-2 2,4-2 2,5-2 1,4-3 2,3-1 3,3-2 1,2-2 2,2 0 2,-1 2 2,-2 2 1,0 2 2,-3 1 2,-2 2 3,-3 1 2,-3 0 4,-2 3 3,-1 5 5,0 5 3,-2 5 5,-2 3 3,-3 2 2,-2 3 4,-4 1 1,-1 4 3,0 6 0,0 6 0,0 6 2,-1 4-3,-1 3-4,0 3-4,-1 3-4,-3 2-3,0 3 0,-3 1-1,-2 2 0,-1 0-2,2 0 0,1-1-3,1-1 0,-1-1-3,2 2-1,-1 1-3,0 1-1,0 0-4,0 0-2,0 0-3,0 1-3,1-2-4,0 0-3,2-1-3,0-1-4,2-2-6,0 2-5,2-1-7,0 0-6,2-1-2,2-5 2,2-3 3,2-4 3,-1-4 3,1-3 4,-2-3 4,0-2 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68414 53102 496,'-8'-15'0,"2"4"0,1 3 0,0 3 0,1 0 0,0-1 0,0 0 0,0-1 0,-1 2 12,0 6 22,-4 6 24,-2 6 22,-1 4 5,1 3-16,-1 3-16,0 3-15,0 2-10,0 0-8,2 1-6,-2 2-6,1 1-5,2 1-2,2 1-1,3 1-3,1 0-7,3 2-10,4 1-12,2-1-10,4-1-8,4-7-2,2-7-3,6-7-2,-1-4 1,-3-2 6,-4-2 5,-4-2 5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52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69092 53503 414,'0'-17'2,"0"0"5,0-1 3,0-1 6,-1 1 2,0 3 3,-2 2 2,0 4 3,-3 3 1,-4 2 0,-3 4 1,-5 3 0,-2 3-2,2 5-3,-2 5-5,1 5-4,0 3-1,4-1-2,3 1 0,3-1 0,2 0-2,2-1-2,2-1-3,2 0-2,5-4-5,8-4-8,7-3-8,9-4-7,2-5-2,-3-6 2,-5-6 2,0-5 3,-4-3 3,-3 1 2,-3 1 2,-2 1 3,-4 1 2,-1 2 0,-2 3 0,-2 1 1,-1 1 3,-2 0 7,0 0 6,-2 0 7,0 4 10,-2 6 13,0 8 13,-1 6 14,0 3-1,2 1-12,2 0-13,2-1-13,1 2-8,0 3-3,0 2-3,0 4-3,0 3-2,0 3-1,0 2-2,0 4-1,0 1-1,0 0-3,0 0 0,0 1-3,-1-3 0,-2-2-1,-2-3 1,-1-4-1,-2-2-1,2-2-1,0-2-1,2-1-2,-2-2-1,-2-3-2,-3-1-1,-2-2-2,-3-3-1,1-1 0,-1-2 0,0-2 0,0-3 1,-1-3 1,-2-2 2,1-4 2,-1-2 1,0-5-1,2-4 1,1-4-1,3-3 2,4-5 2,6-3 3,5-4 3,4-4 1,7-3 0,6-1 0,5-5 0,5 0-1,3 2-1,3 2-1,3 2-2,-1 2-3,-3 3-2,-2 3-4,-3 3-4,-3 5-2,-1 5-4,-3 6-4,-1 7-3,-3 2-1,-3 0-1,-3 0 0,-2 0 1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49:52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70354 53309 458,'8'-15'0,"0"4"0,0 3 0,0 3 0,2 2 9,5 3 17,5 4 17,5 2 17,2 3 4,-3 2-11,-1 2-11,-3 1-11,-2 3-5,1 3 1,-2 4 2,-1 2 1,-2 1-2,-2 2-5,-4 1-4,-3 1-5,-2 1-5,-4 6-3,-2 3-4,-3 4-3,-6 4-6,-8 6-7,-7 4-7,-9 5-7,-5 3-4,-7-1-1,-6 0-1,-6 1-1,3-6-6,8-9-9,8-10-11,9-9-9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8:12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55928 56252 534,'-28'-7'0,"7"1"2,7 0 2,6 2 0,5-1 7,0 0 10,2-1 11,1-1 11,1 0 3,3 2-4,4 2-4,2 2-4,1 2-4,-1 2-2,0 2-3,-2 2-2,-1 1-4,0 1-2,-2 1-3,0 2-3,-2-1-4,2 1-7,-2 0-5,1 0-5,2-3-10,2-3-14,3-4-12,3-4-14,2-5-2,2-5 9,0-7 9,1-5 9,-1-2 8,-1 3 6,-2 3 7,-2 3 6,-3 2 5,-1 4 1,-2 3 3,-2 3 1,-2 2 11,-2 3 19,-2 4 18,-2 2 19,-2 2 1,-2 2-15,-2 0-15,-1 1-16,-5 4-10,-4 5-7,-5 7-6,-5 5-6,-1 2-5,2-1-3,1-3-2,3-2-3,1-2-1,3-3 0,1-3 0,3-2 1,1-4 0,2-3 0,2-3-1,3-2 1,2-4 1,4-3 5,4-2 5,4-3 5,0 1 8,-1 8 13,-2 6 13,-2 7 12,-1 3 4,-2-1-9,0-1-7,-2 0-9,1-2-6,0-1-5,2-1-4,1-1-6,2-3-9,5-8-13,6-6-13,4-7-14,3-5-2,1-2 11,1-1 10,1-3 11,0 1 6,-1 3 2,-1 3 3,-1 3 2,-4 4 7,-7 6 12,-6 6 12,-8 6 12,-4 3 1,-1 3-10,-3 2-9,-2 2-11,0-1-6,-1-1 0,1-3-3,-1-1 0,0-1-5,-2 0-7,0-1-5,-1 1-8,0-1 0,1-1 2,1 0 4,1-2 4,1 1 1,0 2 2,2 1 0,1 3 1,1 0 3,1-3 6,0-1 5,2-2 6,0-1 1,2 0-2,1 0-3,1-1-2,1 1-9,3-2-15,4-1-15,2 0-14,2-2-4,2-1 9,0 0 9,1-1 9,0-1 6,0 0 7,-2 0 5,0 0 6,-1 0 5,3 0 4,2 0 5,2 0 3,-1 0 2,-3 1 0,-3 2-2,-2 0-1,-1 2 3,5 2 6,4 2 7,4 2 7,0 1 2,-1 3-1,-3 2-4,-1 1-1,-2 1-2,0-3-1,-2-1-2,-1-2-1,0-2-3,0-1-2,0 0-4,0-2-4,0-3-2,-1-6-4,1-6-3,0-6-3,-1-4-4,-2-3-3,-2-3-3,-2-3-3,0-1-1,2 1 3,2 1 2,1 2 2,2 0 2,0 2 1,0 3 1,0 1 0,0 3 2,3 3 0,2 3 0,2 2 2,-1 5-3,-1 4-2,-2 5-4,-2 6-4,-3 1-3,-3-1-3,-2-1-4,-4 0-4,-1-2-3,-2 1-3,0 0-3,-1-1-4,-1 0-1,-2-2 2,0-2 2,-1-2 1,-2-2 3,-2-3 4,-1 0 5,-3-3 4,0-3 3,-1-4 4,0-4 2,1-3 4,1-2 3,2 1 6,4 0 5,3 2 6,2 2 4,0 3 4,2 3 4,1 2 5,1 3 1,6 0-2,2 2-1,5 0-2,4 2-4,6 2-5,3 2-6,6 2-6,0 1-12,-5 2-22,-5 0-20,-4 1-21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09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14971 550 819,'-19'0'71,"8"0"-18,7 0-16,8 0-18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64000 11875 333,'49'20'167,"16"14"-1,15 14 1,17 16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5"/>
    </inkml:context>
    <inkml:brush xml:id="br0">
      <inkml:brushProperty name="width" value="0.0489" units="cm"/>
      <inkml:brushProperty name="height" value="0.0489" units="cm"/>
    </inkml:brush>
  </inkml:definitions>
  <inkml:trace contextRef="#ctx0" brushRef="#br0">10988 918 449,'1'-49'1,"0"12"2,2 12 1,0 11 1,2 11 7,0 10 12,1 10 11,2 9 12,-2 8 2,-3 6-5,-2 6-7,-3 7-5,-3-1-5,0-3-3,-2-5-2,0-2-3,0-3-1,0 2-2,2 0-1,1 2-2,0 0-1,4 0-2,0 0-2,4 0-3,1-2 0,3-3-1,3-5 0,4-4 1,1-3-1,3-5 0,2-3 0,1-4 0,1-4-3,-2-1-5,0-2-6,-1-2-5,-1-1-1,-1 0 2,-1 0 3,0 0 3,-3 1 3,-3 3 4,-3 4 5,-2 2 4,-5 2 2,-4 0 2,-5 2-1,-6 1 2,-2 2-1,-1 0-1,-1 0-2,-1 3 0,-2-1-2,-3-2-2,-2 0-1,-4 0-1,-2-2-4,-1 1-2,-1-1-3,0 1-3,-1-2-2,-1-3 0,1-2-2,0-4-1,1-2-1,3-2-3,3-3-3,3 0-3,3-6-1,3-8 1,3-8 0,3-7 2,3-7-2,4-3-6,4-4-4,4-4-6,5-3-1,6-2 1,5-1 1,7-2 1,1-2 4,-1 2 7,-3 0 5,-1 2 7,-2 2 5,1 2 2,-1 3 2,1 4 2,-1 3 2,-3 3 1,-1 5-1,-2 4 2,-1 2 2,1 2 7,1 3 6,2 1 7,-1 2 4,1 3 4,0 1 3,-1 2 3,1 2 1,2 0 0,0 3-2,1 0-2,1 0-1,0 0-3,2 0-3,1 0-3,2-1-5,3 0-7,3-1-7,3-1-7,1-1-3,0 2 3,0 0 1,1 2 2,-2 1-5,-2 2-14,-2 2-13,-1 2-14,-5 1-6,-5 2 1,-6 0 2,-6 2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5"/>
    </inkml:context>
    <inkml:brush xml:id="br0">
      <inkml:brushProperty name="width" value="0.03106" units="cm"/>
      <inkml:brushProperty name="height" value="0.03106" units="cm"/>
    </inkml:brush>
  </inkml:definitions>
  <inkml:trace contextRef="#ctx0" brushRef="#br0">14460 4450 708,'-12'0'100,"7"2"-19,7 0-17,5 1-18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6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18990 2024 610,'-49'-1'6,"13"-1"9,13 0 12,13-1 9,9-1 5,6 0-2,6 0-4,6 0-1,5 0-5,6 1-4,7-1-6,5 0-4,5-1-3,2-2 1,3-1 0,4-3 2,-2 0-4,-1 0-6,-4 3-9,-2 0-6,-5 1-7,-8 2-6,-6 2-6,-6 2-7,-6 1-3,-1 2-3,-2 0-1,-2 2-3,-3 0 1,-3 2 5,-2 0 3,-4 1 4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4"/>
    </inkml:context>
    <inkml:brush xml:id="br0">
      <inkml:brushProperty name="width" value="0.04594" units="cm"/>
      <inkml:brushProperty name="height" value="0.04594" units="cm"/>
      <inkml:brushProperty name="color" value="#6ADCAB"/>
    </inkml:brush>
  </inkml:definitions>
  <inkml:trace contextRef="#ctx0" brushRef="#br0">41846 55744 478,'-8'-8'0,"2"0"0,1 0 0,0 0 0,4 1 13,6 1 24,6 0 25,6 2 24,2 1 4,1 0-17,-1 1-18,1 2-18,1-1-12,5-2-6,3-2-6,4-1-5,2-1-5,-1 2-2,-1 2-3,-2 2-3,-1 1-4,-3 0-7,-3 0-7,-3 0-7,-3 1-5,-3 4-5,-2 2-3,-4 3-4,-2 3-1,-2 0 0,-3 1 2,0 1 1,-3-1 3,-1-1 6,0-2 5,-1-2 6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7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20117 1097 522,'-23'-29'6,"5"7"4,2 5 5,3 6 4,2 3 3,0 1 2,2-1 2,1 0 1,1 2 2,1 6 5,1 4 3,0 6 4,2 7-1,2 11-6,2 10-5,2 12-6,0 8-4,0 7-4,-2 7-2,0 7-4,-2 3-4,0 3-5,-2 3-4,0 1-6,-1 5-5,0 10-3,0 8-4,1 9-5,0-2-3,3-13-2,4-14-4,2-11-2,2-9-3,0-7 0,0-5-1,-1-6 0,0-9 2,-1-10 8,0-11 6,-2-10 8,-1-6 3,0 1 2,-1 1 0,-2 2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7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19518 3110 618,'-7'-42'6,"0"11"9,2 11 11,1 11 11,-1 5 4,-2 2 0,-2 0 1,-2 2-1,-2 2-4,-3 6-7,-3 4-8,-3 5-7,-4 5-5,-3 7-5,-5 5-5,-3 7-3,-1 2-2,1 0 2,0 0 1,1-1 3,3-2 0,2-4-2,3-5-1,3-5-1,1-2-1,1-1 3,-1 1 2,1-1 1,1-1 1,5-4 1,3-5 0,4-3 0,8-5 0,12-4 0,11-6 0,13-4-1,7-5 0,4-5-5,4-5-2,4-5-3,2-2-4,0-1-5,-1 1-5,0 0-4,-1 0-4,-6 1-7,-4 1-4,-5 2-6,-6 1 1,-4 3 4,-5 3 6,-4 3 5,-5 1 4,-3 0 2,-3 1 3,-2-1 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8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21267 2171 454,'0'-21'0,"0"3"7,0 4 7,0 5 6,2 1 5,4 0 4,4 0 3,4 0 3,2 2 0,1 2-7,1 4-5,1 3-6,0 1-5,-1 1-5,-1 1-6,0 2-4,-3 0-5,-2 0-2,-1-1-2,-2 1-3,-2 0-1,-1 0-3,0 0-2,-2 0-2,-1 0 0,-2 1-2,-2 2 1,-2 0-1,-3 2 2,-5 3 2,-6 3 3,-3 3 3,-4 1 3,-1-1 3,-1-1 4,-1-1 4,0-1 2,1-2 1,1-3 2,2-1 0,1-2 4,3-1 6,3 0 5,3-2 6,4-1 5,6 0 6,6-2 5,6 0 6,5-4-2,7-4-8,5-6-8,6-4-9,2-2-5,0 1-5,-1 1-2,-1 0-5,-1 2-4,-2-1-7,0 0-5,-1 0-7,-6 3-3,-11 5 0,-10 4 1,-11 6-1,-5 2 6,2 3 11,2 2 12,3 2 11,0 1 6,2 1-1,0 1-1,2 1-1,1 1 1,0 3-1,1 1 2,2 3-1,0 1 0,0 0-2,0 1-3,0 2-3,0 1-1,0 1-1,0 1-2,0 1-1,0-1-1,0 0 1,0-1 1,0-1 1,0-2-3,0-4-4,0-2-3,0-2-6,0-4-2,-2-1-3,-1-3-1,0-1-2,-2-3-5,-4-2-6,-5-4-7,-4-2-6,-2-7-4,1-8 0,-1-9 1,1-9-1,0-6 2,0-2 5,2-4 3,1-2 5,3 0 6,1 5 8,4 6 10,3 4 7,0 8 11,-2 13 11,-2 11 11,-2 11 12,0 7 0,3 1-13,1 1-12,2 1-12,2 0-14,2-3-14,2-1-14,2-2-16,1-4-5,2-3 2,0-4 4,2-4 3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8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22750 4200 594,'36'0'23,"-7"0"-6,-8 0-3,-5 0-5,-4 0 4,1 2 16,1 0 14,1 2 15,0 0 2,-1 2-10,-1-1-11,0 2-10,-2 1-12,1-2-13,0-1-11,0 0-13,-2-1-14,1 1-17,-2 1-18,0 2-17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19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24180 1689 484,'7'-14'85,"1"5"-17,0 3-17,0 4-18,1 2-6,1 2 3,3 0 2,2 2 4,0 1 0,-1 3-6,-1 3-3,-1 4-6,-2 2-4,-1 3-5,-2 3-5,-2 3-4,-5 6-15,-6 10-25,-7 10-24,-6 10-25,-5 2-5,1-7 15,-1-6 15,1-5 15,0-5 9,1-5 7,1-5 4,1-5 7,1-4 4,2-1 3,2-3 4,3-1 3,6-7 12,12-10 20,12-12 22,11-10 20,7-9 2,0-6-15,2-8-17,1-6-16,-2-4-14,-5 1-10,-2-1-12,-5 1-10,-2 0-7,-1 4-1,-1 2-1,-1 4-1,-1 3 3,-2 5 10,-3 5 8,-1 6 10,-2 2 8,-2 4 8,-3 3 10,-1 3 8,-2 5 7,-4 6 6,-2 7 5,-3 8 6,-4 6-4,-4 7-11,-4 7-14,-3 6-11,-1 3-10,3-2-8,3-1-6,2-3-9,4-3-5,3-5-3,2-5-3,4-5-5,3-5-3,4-5-4,3-4-4,5-6-5,1-3 3,-2-2 10,-3-1 11,-1-3 9,-1 4 17,0 8 24,0 9 25,0 10 24,-2 9 5,-1 12-12,-2 11-12,-2 13-13,-1 7-8,-2 6-5,0 5-5,-2 5-5,0 5-5,-2 7-8,0 8-8,-1 6-8,-1-1-8,2-9-10,1-9-10,0-9-10,2-8-3,2-9 2,2-9 3,2-8 3,1-10 0,-2-10 1,0-9-1,-2-10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0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25874 941 427,'8'-10'5,"0"-3"10,-1-5 9,1-4 9,0 1 4,2 3-2,0 4-3,1 5-3,2 2-3,0 2-3,1 2-3,1 2-3,0 3-6,-2 6-9,-3 4-8,-1 5-8,-3 4-8,-4 5-9,-4 3-9,-4 5-8,-3 1-1,-3 0 5,-4 1 6,-2-1 6,0-2 5,3-7 7,3-2 5,3-6 6,3-4 7,4-3 8,4-3 7,4-2 8,0-1 0,-1 2-4,-2 1-5,-2 3-6,-3 6-3,-6 9-2,-4 11-1,-5 9-2,-2 1-1,1-6 2,0-7 0,3-7 1,-1-5 1,0 0 1,0-1 1,1 0 2,-1-3 1,2-3 3,1-3 2,1-2 2,1-3 1,0 1 0,2 0-2,1 0 0,3-2 2,6-4 4,6-4 4,5-4 4,7-5-1,5-8-7,7-6-8,5-6-8,3-4-6,-2 3-6,0 2-6,-1 1-6,-4 3-3,-5 1-2,-7 3 1,-5 1-2,-5 3 1,-4 3 4,-4 3 4,-4 3 2,-4 2 8,-2 2 12,-3 2 12,-3 2 11,-2 1 7,2 2 0,1 0 1,1 2 0,0 1 0,0 5-3,0 4-3,1 4-3,0 3-2,2 5 0,2 3 0,2 4-1,2 3-2,0 1 0,2 0-3,1 2 0,0 0-3,0-2-2,0 0-3,0-1-2,0-3-3,0 0-2,0-3-3,0-1-2,0-4-3,0-3-1,0-5-2,0-3-2,-2-4-5,-2-4-11,-4-5-10,-2-2-10,-2-5-2,1-4 10,-1-4 7,0-3 9,2-5 7,4-2 4,4-3 5,4-2 5,4-2 3,4 4 4,3 0 2,5 3 3,3 1 3,1 1 1,3 1 2,1 1 1,1 2 2,-1 4-2,-1 4 0,-1 5-1,-2 1-1,-4 2-4,-2 0-1,-2 2-4,-3 1-3,-1 4-3,0 2-4,-2 3-4,-3 4-3,-4 4-3,-6 3-1,-4 5-3,-4 1-2,-3 1-2,-3-1-1,-3-1-2,-2 1 0,-4-1 3,-3-1 1,-3-1 3,-3-1 3,-2-3 5,-4-1 5,-3-2 5,0-2 6,0 1 4,2 0 6,0-1 4,4 0 3,4-2 1,5-3 1,5-1 0,7-1 3,9-2 6,8-1 4,10 0 5,8-2 0,9-2-8,8-2-6,10-2-8,7-2-3,8-2-2,6-2 0,7-1-1,3-2-5,1 0-7,-1 0-10,0 1-7,-1 0-9,-1 2-9,-3 2-7,-1 2-9,-6 2-2,-9 0 4,-8 2 3,-9 0 4,-6 1 0,-3-2-3,-4 0-5,-1-1-3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0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30538 766 617,'-7'-15'74,"1"3"-9,0 1-8,3 2-8,0 2-8,2 0-5,2-1-5,2 0-7,0 3-18,-3 6-36,0 6-33,-3 6-34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1"/>
    </inkml:context>
    <inkml:brush xml:id="br0">
      <inkml:brushProperty name="width" value="0.05219" units="cm"/>
      <inkml:brushProperty name="height" value="0.05219" units="cm"/>
    </inkml:brush>
  </inkml:definitions>
  <inkml:trace contextRef="#ctx0" brushRef="#br0">29386 966 421,'-16'-1'3,"-1"-2"4,-2-2 6,1-1 5,1-1 9,8 2 14,6 2 14,8 2 13,9-1 4,13-6-9,13-4-7,12-5-9,9-3-9,4 1-12,3-1-12,5 1-12,-2 0-7,-6 2-3,-5 2-3,-6 3-2,-7 1-6,-6 2-8,-7 2-6,-7 3-8,-9 3-3,-9 7 1,-10 7 1,-10 8 1,-8 2 4,-5 1 6,-6-1 5,-7 1 7,-2-1 9,-2 1 12,-1-1 14,0 1 13,1 0 5,2 1-3,4 1-4,2 0-3,4 0 1,3 0 6,4-1 5,5 0 5,2-2 1,2 1-7,3-1-7,1 1-5,2-1-5,2 1-4,2-1-3,2 1-3,2-2-5,0-2-5,2-1-8,0-2-5,3-3-4,4-3-1,3-3-1,5-2-1,5-4-3,7-4-8,6-4-5,8-4-7,4-4-2,-1-5 2,3-5 1,0-5 1,-1-1 6,-6 1 8,-4 3 8,-5 2 8,-6 2 4,-7 4 1,-7 5-1,-7 3 0,-8 5 11,-10 6 23,-9 6 22,-10 6 24,-7 4 4,-1 7-10,-2 3-12,-2 6-11,-2 3-9,0 3-6,-1 1-7,-1 2-5,-3 3-5,0 2-3,-3 3-4,-2 4-3,0-3-3,4-3-1,2-6-1,4-4-2,4-5-2,7-3 1,7-5-1,7-3-1,10-6 2,12-7 0,13-6 3,14-8 1,10-6 1,10-5 2,9-7 2,11-5 1,5-3 0,1 1-3,1 1-3,1 1-3,-3 2-2,-5 1-3,-3 3-2,-6 1-3,-5 4-3,-6 6 0,-6 3-3,-6 6-1,-6 2-3,-5 0-7,-7 0-5,-5 0-6,-5 1 0,-2 2 4,-4 2 6,-2 2 4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1"/>
    </inkml:context>
    <inkml:brush xml:id="br0">
      <inkml:brushProperty name="width" value="0.05976" units="cm"/>
      <inkml:brushProperty name="height" value="0.05976" units="cm"/>
    </inkml:brush>
  </inkml:definitions>
  <inkml:trace contextRef="#ctx0" brushRef="#br0">31190 2046 368,'-30'-30'2,"6"3"5,2 4 6,4 2 4,5 2 2,1 4-1,4 3-1,3 3-2,1 4 8,2 8 16,0 6 15,2 7 17,1 9 1,2 9-12,2 10-13,2 10-11,0 11-8,-1 13-4,0 12-3,-3 14-4,1 10-4,-2 13-3,0 12-4,-2 12-3,0 5-11,0-2-17,0-3-18,0-1-16,1-13-7,0-22 5,2-23 5,0-22 6,1-15 1,0-8-1,0-8 0,0-7-1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2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33158 955 497,'-2'-30'20,"-4"17"15,-4 18 18,-3 18 17,-2 8-2,4 0-19,3 1-21,3-1-19,2-2-13,3-3-5,4-5-7,2-3-5,4-5-4,6-2-1,4-6-1,5-3-1,2-1 1,-1 0 3,-2 2 3,0 0 3,-3 3 3,-5 2 0,-5 3 2,-4 2 2,-7 4 3,-8 3 6,-8 4 6,-7 2 6,-6 1 3,-2 2-2,-4 1-2,-3 1-1,1-1 0,2-1 5,3-3 4,4-1 4,3-3 2,5-3 1,5-3-2,5-3 1,5 1-1,8 2-3,6 3-3,7 3-2,4 1-2,-1-1-1,1-1-1,-1-1-2,-1 0 0,-1 1 2,-3 1 2,-1 0 2,-3 2 0,-2 1 1,-4 1 0,-2 1 1,-3 0-2,-2-1-1,-2-1-1,-2-1-3,-1-1-2,0-1-3,1-1-5,-1-1-2,0-5-17,2-10-29,1-10-29,0-10-29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4"/>
    </inkml:context>
    <inkml:brush xml:id="br0">
      <inkml:brushProperty name="width" value="0.04772" units="cm"/>
      <inkml:brushProperty name="height" value="0.04772" units="cm"/>
      <inkml:brushProperty name="color" value="#6ADCAB"/>
    </inkml:brush>
  </inkml:definitions>
  <inkml:trace contextRef="#ctx0" brushRef="#br0">41727 57050 461,'-36'6'0,"9"-1"0,7-2 0,9-2 0,5-1 10,4 0 23,4 0 22,4 0 21,4 1 5,3 0-13,5 2-13,3 0-14,3 0-9,1 0-5,1-2-5,1 0-6,1-1-4,1 0-5,1 0-3,1 0-5,0-1-5,2 0-7,1-2-5,1 0-7,0 0-6,0 2-7,0 2-6,0 2-6,0 1-2,-3 0 7,-2-1 5,-1 1 7,-4 0 1,-2 0-2,-3 0-2,-2 0-1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3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34384 453 456,'29'-49'58,"-4"12"-4,-4 11-4,-3 12-4,-3 8-3,-1 2-4,-1 4-4,0 3-5,-3 3-2,-3 7-4,-2 5-3,-4 7-3,-2 4-5,-4 5-7,-2 3-9,-3 4-7,-4 1-8,-2-4-6,-3-2-7,-3-3-7,-1-3-5,0-4-1,-1-2-3,1-3-1,0-3 1,1-5 6,1-3 4,1-4 7,2-3 4,2-2 6,4-2 4,3-2 5,2-2 3,2 0 1,2-1 1,2-2 0,2 1 6,0 1 9,2 0 8,0 2 10,1 2 7,0 4 4,0 4 6,0 4 4,-3 3 0,-4 5-6,-6 3-7,-4 5-5,-2 1-5,1 1-2,1-1-3,0 1-3,2-3-1,3-1-1,1-4-1,2-3-1,6-5-9,11-7-16,12-6-16,10-7-17,3-6-4,0-2 7,-3-3 5,-1-3 7,-2-1 6,2 1 4,0 1 5,2 1 4,-3 2 3,-7 5 0,-7 3 0,-7 4 0,-5 4 5,-2 2 11,-4 3 11,-2 4 11,-5 3 3,-6 5-3,-5 5-4,-7 5-3,-3 3-3,-1 1-4,0 1-3,-1 1-4,-1-1-3,3-3-3,1-4-4,3-1-4,7-6-5,12-7-5,13-6-5,14-8-6,4-3 0,0-2 6,0 0 5,-2-1 6,-3 1 3,-4 2 0,-4 4 1,-3 3 0,-3 2 0,-2 1 2,-2 3-1,-2 2 1,-3 3 1,-6 4 2,-4 3 1,-5 5 1,-3 2 1,-2 1 1,-3 1 1,-1 1 0,-1-1 0,1-3 1,1-3 1,1-3 1,2-2 0,5-1 3,3-1 2,4 0 1,4-2 2,2-1-2,4 0-2,2-2 0,6-2-1,8-3 0,7-3 1,9-1-1,4-5-2,4-4-6,3-4-5,2-3-6,0-2-3,-1 1-2,-2 0-1,-1 2-1,-4 2-1,-4 3 2,-4 3 0,-3 2 2,-8 1-6,-12-4-11,-12-2-13,-12-3-11,-6-1 1,-1 2 14,-1 3 14,-1 1 14,0 2 11,1 2 5,1 2 6,1 2 6,2 1 5,3 0 4,3 0 5,3 0 5,3 2 1,3 2 0,3 3 0,2 4-1,2 1-2,0 1-5,0 1-4,0 2-4,1 0-2,2 3 0,2 1 1,2 3 0,0 1 0,-3 3-2,-2 1-1,0 2-1,-5 2-4,-2 2-5,-4 3-6,-5 1-5,-3 0-7,-3 0-10,-3-1-9,-3-1-8,0-4-5,3-6 0,3-5 1,3-6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3"/>
    </inkml:context>
    <inkml:brush xml:id="br0">
      <inkml:brushProperty name="width" value="0.0346" units="cm"/>
      <inkml:brushProperty name="height" value="0.0346" units="cm"/>
    </inkml:brush>
  </inkml:definitions>
  <inkml:trace contextRef="#ctx0" brushRef="#br0">35150 4500 635,'24'0'2,"-1"0"4,1 0 3,-2 0 4,1 1 6,-1 4 7,-1 2 8,0 3 8,-3 1 1,-1-3-5,-3-1-5,-1-2-5,-2-1-4,1 0-4,0-1-4,-1 1-4,0-1-18,0-4-28,-2-2-30,0-3-28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3"/>
    </inkml:context>
    <inkml:brush xml:id="br0">
      <inkml:brushProperty name="width" value="0.06772" units="cm"/>
      <inkml:brushProperty name="height" value="0.06772" units="cm"/>
    </inkml:brush>
  </inkml:definitions>
  <inkml:trace contextRef="#ctx0" brushRef="#br0">35454 1261 324,'9'-29'3,"2"4"7,1 3 5,3 4 6,1 3 5,2 1 1,-1 1 3,2 1 2,-2 6-2,-3 14-8,-4 12-5,-4 12-8,-7 9-6,-8 1-7,-9 2-6,-9 2-7,-3-1-4,-2-4-3,1-4 0,-1-4-3,2-4 1,3-4 2,3-3 2,3-4 4,4-4 3,3-3 6,4-3 6,4-2 7,5-3 2,4-1 0,5 0 0,6-1-1,5-4 3,9-4 3,7-6 5,8-4 3,3-2 0,-3 1-5,-5 1-5,-1 1-5,-4 1-2,-5 4 0,-5 3 0,-5 3 1,-5 3-1,-6 6 0,-6 4 1,-6 5-1,-4 4 3,-2 1 6,-2 3 6,-1 2 5,-1 1 3,0 2 0,2 3 1,1 1-1,1 3 1,2 3-2,2 2-1,3 4 0,0 0-2,3-2 0,2-2 0,3-1 0,0-3-1,1 0-1,2-1 0,0-1-1,1-1 0,2-3-3,0 1 0,1-1-3,0-1 0,-2-1 0,-2-1-2,-2-1 1,-3 0-3,-2 1-4,-4 1-4,-2 1-3,-5-2-3,-8-7-4,-6-5-2,-6-6-4,-10-4-5,-10-1-8,-11 0-9,-11-1-8,-1-2 0,11-1 7,10 0 7,9-1 7,6-2-3,5 0-15,3-1-13,5-2-15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4"/>
    </inkml:context>
    <inkml:brush xml:id="br0">
      <inkml:brushProperty name="width" value="0.04891" units="cm"/>
      <inkml:brushProperty name="height" value="0.04891" units="cm"/>
    </inkml:brush>
  </inkml:definitions>
  <inkml:trace contextRef="#ctx0" brushRef="#br0">38850 250 449,'42'17'148,"-10"1"-32,-9 3-32,-11 1-30,-4 4-18,-2 3-3,-1 4-4,0 5-3,-2 0-7,-2-1-14,-2-1-11,-2 0-13,-3-3-6,-2-5-1,-3-5-1,-3-5 0,-3-4-5,-2-2-7,-1-4-9,-3-3-9,-1-3-1,-1-6 3,0-4 3,-1-5 4,-1-6 6,2-5 9,3-7 10,2-5 9,1-1 7,4 4 4,3 3 5,3 6 4,2 2 6,2 5 7,2 3 5,2 4 8,3 5 6,4 4 5,4 6 7,3 4 5,3 4 0,2 1-8,0 3-6,1 2-7,0-1-7,1 2-8,-1-1-7,1 1-7,-2-2-8,0-3-7,-1-2-9,0-4-7,-1-2-8,1-2-7,1-3-9,1 0-8,0-4 0,-3 0 7,-1-3 6,-2-2 6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5"/>
    </inkml:context>
    <inkml:brush xml:id="br0">
      <inkml:brushProperty name="width" value="0.05259" units="cm"/>
      <inkml:brushProperty name="height" value="0.05259" units="cm"/>
    </inkml:brush>
  </inkml:definitions>
  <inkml:trace contextRef="#ctx0" brushRef="#br0">38709 396 418,'14'-22'13,"-1"4"-2,-3 5-3,0 3-3,-4 4 8,-3 4 16,-2 4 16,-4 4 18,-3 4 2,-7 7-13,-6 6-13,-5 5-12,-5 5-10,-3 2-8,-3 4-8,-3 3-7,-3 2-6,-6 0-2,-4 2-3,-6 0-2,2-2 0,3-6 1,6-5 1,4-7 1,3-4-5,0-1-13,0-2-12,0-2-12,2-4-1,5-3 14,5-4 11,5-4 14,4-3 7,5-2 3,3-2 2,4-2 4,3 0 1,2 0 1,2 2 1,2 1 0,1 0 6,2 0 11,0 0 11,1 0 11,1 2 8,-2 4 2,-1 4 4,0 4 4,-4 4-3,-4 7-9,-5 4-9,-6 8-8,-1 1-7,1 0-2,1-1-3,1-1-2,1-3-5,4-3-4,2-5-4,4-3-5,7-8-7,13-12-13,13-12-11,13-11-11,8-9-3,6-5 8,4-5 7,5-4 8,1-1 4,-1 7 4,-3 3 3,-1 6 2,-5 2 5,-7 5 6,-6 2 5,-7 3 6,-7 3 5,-4 2 8,-5 4 8,-4 3 7,-10 7-1,-13 14-6,-12 11-8,-13 14-7,-5 5-5,0-3-5,1-4-4,1-2-4,-2-1-5,-5 4-9,-4 2-7,-6 4-8,3-3-1,11-10 4,9-8 6,9-8 4,8-7 3,4-4 1,5-4 1,6-4 1,4-3 0,5-2 3,6-2 1,4-1 2,-1-1 1,-2 4 1,-5 3 2,-3 3 1,-4 3 3,-4 6 3,-4 4 3,-4 5 4,-5 5 3,-6 5 3,-6 5 4,-5 5 2,-3 2 3,0-2 0,0 0 1,-1-1 0,2-2 1,3-3-2,3-3-1,3-3-1,1-2-1,1-1-1,-1-1 1,0 0-2,2-1 0,1 1-2,2 1-1,2 1-2,1 1 0,-2 1-2,0 1-1,-1 1-1,3-4-5,8-9-5,8-8-8,8-9-6,8-9-4,12-7 1,11-9 0,10-7 1,6-4-1,0 2 0,-1 0-1,0 2 0,-2 1 2,-6 5 3,-6 4 5,-6 3 3,-4 5 6,-3 3 7,-4 4 7,-2 5 7,-4 3 4,-5 6 3,-4 4 3,-6 5 2,-5 6-2,-6 4-8,-6 4-7,-6 7-7,-6 2-7,-7 2-6,-7 2-6,-6 3-5,-4-2-5,1-2 0,2-3-1,0-3-1,2-4-1,3-3-2,4-5-2,2-3-2,3-4-1,5-2 1,3-4 1,4-2 0,4-6 0,2-4 2,1-7 0,2-5 0,2-6 2,2-5 2,2-5 2,2-5 2,1-1 2,2 2 2,0 2 3,0 2 3,2 3 4,-2 5 6,-1 5 7,0 5 7,-2 5 11,0 6 17,-2 6 16,0 6 17,0 7 1,2 9-14,2 9-14,2 9-15,0 11-10,1 14-6,0 13-6,0 14-6,-3 15-11,-4 17-18,-6 17-17,-4 16-17,-3-1-5,-2-16 8,0-16 8,-1-16 8,1-16 1,2-12-10,1-13-7,2-12-9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6"/>
    </inkml:context>
    <inkml:brush xml:id="br0">
      <inkml:brushProperty name="width" value="0.05934" units="cm"/>
      <inkml:brushProperty name="height" value="0.05934" units="cm"/>
    </inkml:brush>
  </inkml:definitions>
  <inkml:trace contextRef="#ctx0" brushRef="#br0">41427 1047 370,'-6'-16'5,"2"0"9,4 1 10,3-1 9,4 1 3,9 2-2,8 3-3,7 1-3,7 1-3,4 0-5,5 1-4,5-1-4,3-1-3,-2-2-4,-1-2-3,0-1-4,-4-1-3,-5 1-4,-4 1-4,-5 1-3,-5 1-3,-5 2-1,-5 2-1,-5 3 0,-4-2-2,-4-2 0,-4-3 0,-4-4-2,-5-1 1,-4-3 0,-5-2 1,-5-1 1,-3-1 2,-1-1 5,-1 1 5,-1-1 6,2 2 5,2 1 6,3 3 8,3 1 7,2 2 5,2 2 5,2 3 5,3 1 3,1 3 4,2 6 2,2 4 2,2 6 1,1 6-3,0 11-8,0 9-8,0 10-8,0 5-4,0 2 3,0 0 2,0 1 1,0 0 0,2-5-1,0-2-3,2-2-2,0-3-4,0-2-7,-1-2-6,1-1-6,0-4-4,-2-4-3,0-3-3,-2-5-2,-2-4-8,-6-6-15,-4-6-12,-5-6-15,-4-8-2,-3-8 10,-3-9 9,-3-8 9,0-8 8,1-3 6,3-4 4,1-3 6,4-1 3,4 4 2,3 5 0,5 3 1,1 4 4,2 7 7,0 6 7,2 5 7,4 5 7,10 2 6,8 4 6,9 3 7,4 1-2,3 0-10,3 0-9,1 0-10,1 1-6,1 0-5,-1 2-3,0 1-4,-2 0-3,-6 0-1,-5 0-3,-3 0-2,-6 0 1,-3 3 3,-4 2 3,-4 2 3,-6 3 4,-8 6 4,-8 4 5,-7 5 5,-7 3 2,0 2-1,-5 2 0,-3 3-1,-1-2-1,2 1 0,0-1-1,1-1-1,2-2-3,3-1-4,3-3-4,4-1-4,3-3-7,3-1-7,5-3-8,3-1-8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7"/>
    </inkml:context>
    <inkml:brush xml:id="br0">
      <inkml:brushProperty name="width" value="0.05004" units="cm"/>
      <inkml:brushProperty name="height" value="0.05004" units="cm"/>
    </inkml:brush>
  </inkml:definitions>
  <inkml:trace contextRef="#ctx0" brushRef="#br0">42102 1913 439,'58'-22'25,"-10"6"1,-10 5 3,-9 5 2,-6 2 1,-1 2-2,-1 0-1,-1 2-1,-1 2-1,-3 6-1,-1 4 1,-2 5-2,-7 5-7,-10 5-18,-12 5-16,-9 5-17,-9 3-9,-3 2 1,-4 1 1,-4 3 0,-1-2 1,3-7 1,4-8 2,2-5 2,4-7 5,3-3 9,5-4 10,3-4 9,6-2 17,7 1 24,6 2 26,8 0 24,2 3 3,-1 4-17,0 3-17,-2 5-18,-1 3-10,-2 5-5,-2 3-3,-2 4-5,-1 0-3,1-6-3,-2-4-3,2-5-2,0-3-4,2 1-1,2-1-4,2 1-1,2-1-3,5-3 0,4-1-3,4-2-1,2-3-2,3-3-4,1-2-4,3-4-2,-1-1-2,-3-2 2,-3 0 2,-3-1 2,-3-3-3,-2-4-7,-4-4-7,-3-3-8,-2-5-1,0-4 4,-1-3 3,-2-4 5,0-3 2,0 2 1,0-1 1,0 0 2,0 1 3,0 5 7,0 3 8,0 5 6,1 1 8,2 1 7,2-1 6,2 1 7,-2 5 10,-2 12 14,-6 12 14,-2 11 13,-5 7-3,-4 1-19,-4 1-18,-3 1-20,-7 1-13,-9 2-9,-8 3-8,-10 0-10,-2-1-4,6-7-2,1-8-1,6-5 0,3-6 0,7-3 4,5-2 3,7-4 3,4-2 4,5-2 4,3-2 3,4-1 3,6-5 3,10-6 3,8-6 1,9-5 2,9-7 0,8-5-2,10-9-2,8-6-2,3-5-1,0 0-2,-1-1 0,0-1-2,-4 3 0,-5 8-1,-4 9 0,-6 7 0,-4 6 4,-5 5 10,-5 5 9,-5 5 9,-6 3 8,-2 4 5,-5 2 4,-2 4 6,-4 4 0,-1 8-3,-1 6-5,0 7-3,-2 3-5,0 1-7,-2-1-6,0 0-6,0-1-6,2 0-1,2-1-4,2 0-3,1-3 0,1-1-1,1-3 0,2-1 1,0-2 0,3-1 0,2-1 1,2 0 1,-2-2 0,-1 1 1,-4 0-1,-3 0 1,-1 0 1,-2-1 1,-1 1 2,0 0 1,-2 0 0,-2 1 0,-2 1 0,-2 2-2,-4 0 1,-4 3 1,-5 2 1,-5 1 1,-5 2-1,-3 1-1,-4 0-2,-4 2-1,-3-1-4,-1-1-4,0-3-5,-1-1-5,0-2-5,1-1-5,3-1-6,2 0-6,2-3-4,1-3 0,3-3-1,2-2-2,2-3 1,5-2-1,3-2 0,4-2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27"/>
    </inkml:context>
    <inkml:brush xml:id="br0">
      <inkml:brushProperty name="width" value="0.05872" units="cm"/>
      <inkml:brushProperty name="height" value="0.05872" units="cm"/>
    </inkml:brush>
  </inkml:definitions>
  <inkml:trace contextRef="#ctx0" brushRef="#br0">43150 3900 374,'22'1'75,"-1"4"-6,-3 2-6,-1 4-7,1 2-4,5 3-1,5 3-1,5 3-1,2 3-4,1 3-6,-1 2-7,-1 4-7,1 0-9,-1 0-12,-1-1-12,-2-1-12,-1 0-11,-5 2-11,-3 2-12,-4 2-10,-4-2-6,-3-6-1,-3-5 0,-2-6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30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56350 1705 454,'0'-13'8,"2"6"15,0 6 15,2 6 16,-1 7 5,-1 7-8,0 9-6,-1 7-8,-3 6-4,-2 4-4,-4 4-4,-2 4-2,-2 6-4,-2 7 1,0 9-2,-1 7-1,0 3-2,-1 0-2,0-1-4,2-1-3,-2 3-2,2 10-5,1 7-4,1 10-3,0 2-4,0-5-3,0-5-4,1-4-4,0-7-3,4-6-2,2-7-4,4-7-2,2-10-4,4-11-4,2-12-5,4-11-3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31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57324 3581 535,'-2'-13'9,"-4"3"17,-4 4 17,-3 4 17,-3 4 3,-2 4-9,0 4-10,-1 3-9,-2 4-9,-5 3-4,-3 4-6,-4 2-5,-3 1-2,1 0 2,0 1 0,1-2 1,-1 1-3,1-1-6,1-1-6,1-1-7,1 0-3,1-1-2,2 1-1,0-1 0,1-1 1,3-1 6,1-2 4,3-3 6,4 0 4,10 2 2,9 0 3,8 1 3,7 0 0,7-1-1,5-2-2,7 0 0,3 0-3,4 0-2,2-1-1,4 1-3,1-1-6,-1-1-7,1-1-9,0 0-8,-3-2-2,-4-1 4,-6 0 4,-4-2 5,-5-1-7,-7 0-14,-5-2-16,-6 0-15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5"/>
    </inkml:context>
    <inkml:brush xml:id="br0">
      <inkml:brushProperty name="width" value="0.05899" units="cm"/>
      <inkml:brushProperty name="height" value="0.05899" units="cm"/>
      <inkml:brushProperty name="color" value="#6ADCAB"/>
    </inkml:brush>
  </inkml:definitions>
  <inkml:trace contextRef="#ctx0" brushRef="#br0">46000 56540 372,'24'-14'114,"3"3"-26,1 3-25,3 2-24,0 3-16,0 1-3,1 0-3,-1 2-5,2-1-1,2-1-1,4 0-1,3-1 0,2-2 0,0 0 0,2-1 2,0-2 0,0 2 0,-4 1 0,-2 2-1,-3 2 0,-3 1-1,0 0-1,-1 0 0,-1 0-1,-2 0-2,-1 0-1,-3 0-1,-1 0-2,-1 0 0,3 0 2,1 0 2,3 0 2,0 0 1,2 0 0,1 0-1,1 0 0,1-1 0,2 0-1,2-2-1,2 0 1,2-1-2,1 0 0,0 0-1,2 0-1,-1 0 0,0 1-2,-2-1 1,0 0-2,-1 0 0,0 2 1,0 0-1,0 2 1,1 0-1,1 0-1,0 0-1,2 0-1,0 0-1,0 0 1,0 0 1,0 0-1,1 0 2,2 0 1,2 0 0,2 0 2,0 0 0,1 0 0,0 0 0,0 0-1,0 0-1,2 2 0,0 0 0,1 2-2,1 0 0,2 0 1,0-1-1,1 1 0,1 0 0,0-2-1,-1 0 0,1-2-2,-1 1 0,-1 0 1,-1 2 0,0 0 0,-1 1 1,1 0-1,1 0 1,2 0-1,1-1 0,1-1 2,3 0 0,1-2 1,3 0 1,1 0-1,3 0 1,1 0-1,3 0-1,3 0 1,2 0-1,4 0 0,3 0-1,2 0 1,4 0-1,2 0 1,2 0-1,0 0 1,0 0 0,0 0 1,-1 1 0,-1 2 1,0 2 0,-2 2 0,0 1 0,0 2 0,0 0-2,0 1 0,-2 0-1,-2-1-2,-3 0-1,-3-2-2,-1 0-1,4 0-1,2-1-2,4 1-1,2-1-1,2-2 1,1-2 0,3-2 1,0-1-1,-4 2 0,-2 0-2,-4 2 0,-6 0-3,-8 1-3,-9 2-3,-8 0-5,-11 0-2,-10-2-2,-12-3-3,-9 0-1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31"/>
    </inkml:context>
    <inkml:brush xml:id="br0">
      <inkml:brushProperty name="width" value="0.04664" units="cm"/>
      <inkml:brushProperty name="height" value="0.04664" units="cm"/>
    </inkml:brush>
  </inkml:definitions>
  <inkml:trace contextRef="#ctx0" brushRef="#br0">59488 2260 471,'8'-15'3,"1"2"5,2 2 6,0 3 6,-2 3 5,-6 6 5,-6 6 5,-6 5 5,-4 6 1,-2 4-3,-1 3-4,-3 4-3,0 2-3,3-2-2,2 0-2,1-1-2,2-1-2,3-1-4,1-1-2,2-1-4,5-3-2,10-3-4,8-4-3,8-4-4,7-7-3,2-9-6,4-8-4,3-9-6,-1-4-2,-2 0 2,-3-1 2,-3 1 0,-4-1 3,-5 1 1,-5 0 3,-5 0 1,-4 0 2,-2 3 3,-4 1 3,-2 3 1,-5 1 3,-4 2 0,-6 3 1,-3 1 2,-5 2 0,-2 2 0,-1 3 1,-3 1 0,-1 1 0,-3 2 0,-1 0-1,-2 2-1,-1 1-1,1 4 1,1 2-1,2 4 0,1 1 0,0 3 1,1 1 2,1 3 0,0 1 2,1 1 0,0 1 0,-1 1 0,3 0 3,3-3 2,4-2 3,5-1 4,3-2 0,4-1-1,4-1-2,4 0 0,6-3-1,8-3-1,7-2 0,9-4-1,8-3-1,10-6-4,10-4-3,9-5-3,6-3-2,6-1-4,3 0-3,4-2-3,1 1-6,-5 5-10,-4 3-10,-4 4-11,-9 3 1,-15 2 8,-14 2 9,-15 2 9,-7 2-1,1 2-12,2 2-12,0 2-12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3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73553 5916 584,'-39'31'122,"2"2"-29,0 1-29,1 1-28,1-1-15,0-2-2,0-3-1,0 0-1,0-2-6,0 1-7,-1-1-8,1 1-9,3-4-2,7-4 2,7-4 2,7-6 1,5-3 3,6-2 0,4-3 2,6 0 0,5-4 2,7 0 1,7-3 0,7-2 2,4 0 0,2 0-2,2 2-2,1 1 0,0 0-2,-6 2 0,-4 0-1,-5 2 0,-4 1 1,-3 1 0,-3 3 0,-3 2 0,-5-2 7,-6-6 11,-8-6 12,-6-5 11,-3-5 2,0-2-10,2-1-8,1-3-9,0-1-7,2-1-8,1-1-6,0 0-7,2-2-5,0 0-4,2-2-5,0-1-3,2 2-1,0 5 1,2 5 4,0 5 1,1 3-1,0 1-3,0 0-4,0 2-3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6"/>
    </inkml:context>
    <inkml:brush xml:id="br0">
      <inkml:brushProperty name="width" value="0.04458" units="cm"/>
      <inkml:brushProperty name="height" value="0.04458" units="cm"/>
    </inkml:brush>
  </inkml:definitions>
  <inkml:trace contextRef="#ctx0" brushRef="#br0">73680 4500 493,'-17'2'86,"-2"6"-18,-1 4-20,-3 5-18,-1 4-11,-1 3-3,-1 3-3,-1 3-2,-1 3-3,-2 2 0,-2 3 0,-2 4-1,-2 1-2,-1 0-2,0 0-1,-2 0-3,1 0-1,2-2 1,1 0 0,3-1 0,1-2 1,-1-3-1,2-1 0,-1-1 0,0-3-1,1-3 2,1-4 0,1-1 1,2-5 0,5-3 1,3-4 0,5-4 1,8-5 0,15-6 2,15-6 0,15-6 2,7-1 0,-2 1-1,0 2-2,-2 3-1,-1 1 0,2 2-1,-1 2-1,0 2 0,-2 3-1,-4 2-1,-3 4-2,-5 2-1,-3 3-1,-1 2 2,-3 1 1,-1 3 0,-3 0 1,-4-1 0,-1 0-1,-4-2 1,-2-4 2,-2-6 7,-3-8 7,0-6 7,-3-4 2,-1-1-5,0-1-3,-1-1-4,-2-3-3,0-3-2,-2-5 0,0-3-2,1-4-1,-1-6-1,2-4-1,1-5-1,0-3-2,2 0-1,0 0-1,2 0-1,0 3-2,2 5 1,0 5-2,2 4 1,-1 5-3,-1 5-5,0 5-5,-1 5-4,-1 6-10,0 6-15,0 8-14,0 7-14,0 1-1,0 1 14,0-2 14,0 0 14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7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75950 6037 597,'1'-20'85,"2"10"-14,2 9-14,2 8-13,1 6-9,-1 1-7,1 3-5,0 2-7,-1 1-4,-2 2-1,-3 2-3,0 3-1,-4 0-3,0 1-2,-3-1-4,-2 0-1,-1-1-2,0-3 0,1-3 0,-1-2 0,2-8 2,4-11 2,4-10 4,4-11 3,4-8 0,7-5-3,5-4-4,7-6-2,3-1-3,1 0-5,0 3-4,1-1-4,-1 4-6,-3 5-8,-5 7-7,-3 6-8,-4 3-3,-3 2 1,-3 3 2,-2 1 1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8"/>
    </inkml:context>
    <inkml:brush xml:id="br0">
      <inkml:brushProperty name="width" value="0.04339" units="cm"/>
      <inkml:brushProperty name="height" value="0.04339" units="cm"/>
    </inkml:brush>
  </inkml:definitions>
  <inkml:trace contextRef="#ctx0" brushRef="#br0">78488 3919 507,'8'-19'6,"2"-5"13,0-7 12,1-5 13,-1 1 2,-2 8-9,-4 7-7,-2 8-10,-2 4-3,0-2 1,0 0-1,0-1 2,-2-1-2,0-2 0,-3 0-3,-2-1-1,-1 0-1,-2 1-1,0 1-1,-1 1-1,-2 0-1,-2 2-1,-1 0-1,-3 2-1,-2 2 0,-1 2-2,-3 4-1,-1 3-1,-3 3 0,-4 5-2,-4 5-1,-4 5 0,-2 4 0,1 3 0,2 3 1,0 3 1,1 2 1,2 0 0,0 2 0,1 1 1,1 2 0,2 4 1,1 4-1,0 4 1,2 2-1,5-2 1,3 2 1,5 0 0,2-2-1,4-4-1,3-4-1,3-4-1,2-4-1,3-3 1,4-5 0,2-4 1,3-2 1,2-1 1,2-1 0,1 0 1,3-3 0,2-1-1,1-3 0,3-1-2,1-3 0,1-2-4,1-4-1,0-2-4,4-4-1,4-2-3,6-4-2,5-2-2,2-3-1,2-3 0,0-3 0,2-3 0,-2-2-3,-4 1-4,-5-1-5,-3 1-6,-4 0 2,-7 4 5,-5 3 7,-7 3 5,-3 2-1,0 1-9,-2 0-10,0 2-10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8"/>
    </inkml:context>
    <inkml:brush xml:id="br0">
      <inkml:brushProperty name="width" value="0.05208" units="cm"/>
      <inkml:brushProperty name="height" value="0.05208" units="cm"/>
    </inkml:brush>
  </inkml:definitions>
  <inkml:trace contextRef="#ctx0" brushRef="#br0">78927 5931 422,'-22'0'4,"6"-2"10,5 0 9,5-1 9,4-2 4,5 2-1,6-1 0,4 0 0,5 0-4,3 2-5,5 0-5,3 2-6,3 0-4,2 0-1,2 0-2,3 0-3,-2 0-1,-2 0-2,-3 0-2,-4 0-2,-3 0-1,-3 0 0,-4 0 1,-4 0 0,-4 2 3,-1 4 5,-2 4 6,-2 3 4,-2 3 4,-2 2 0,-2 0 1,-2 1 0,-2 2 0,-2 3-2,-2 2-2,-1 4-3,-2 1-1,0 1-2,0-1-1,0 0-1,1 1-2,-1-1-3,0 0-4,1 1-2,-1-2-3,1-3 0,-1 0-1,0-2-1,1-3-10,2-2-15,3-1-18,1-2-17,2-4-5,4-5 6,2-4 6,4-6 5,1-3 6,-1-1 7,1-3 6,0-2 7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49"/>
    </inkml:context>
    <inkml:brush xml:id="br0">
      <inkml:brushProperty name="width" value="0.05562" units="cm"/>
      <inkml:brushProperty name="height" value="0.05562" units="cm"/>
    </inkml:brush>
  </inkml:definitions>
  <inkml:trace contextRef="#ctx0" brushRef="#br0">81207 6359 395,'7'-15'3,"-1"4"7,0 3 6,-2 3 6,1 2 6,0 3 6,1 4 6,2 2 6,-1 3-1,-1 2-7,0 2-7,-2 1-8,-1 3-3,0 1-2,-2 3-1,0 2-1,-3 0-1,-4 1-1,-4 2-2,-3 1 0,-3 0-2,2-3-4,1-1-3,1-3-2,3-4-6,6-8-5,6-8-7,6-8-5,5-7-1,5-4 3,5-4 4,5-6 3,2-1 1,-1 3-3,-2 3-3,1 4-3,-4 2 2,-3 3 7,-5 2 7,-3 4 8,-3 4 6,-1 6 8,-1 6 6,-1 6 8,-2 3 0,-4 1-3,-4 1-4,-4 0-4,-1 2-3,1-1-3,1 1-2,1 0-2,3-4-9,7-7-14,6-7-16,9-6-14,3-5-4,1-4 8,1-2 7,1-3 9,-2 0 6,-3 3 5,-5 3 6,-3 3 5,-3 2 10,-1 1 12,0 0 12,-2 2 14,0 3 4,0 8-4,0 5-4,-1 8-3,1 2-6,-2-1-9,-1-2-9,0-3-7,-2 0-16,-1 2-22,0 0-21,-1 1-22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0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81599 2450 549,'-29'7'63,"7"-1"-14,5 0-14,6-1-15,3-1-7,-1 3 1,-2 2 0,0 2 0,-1 1 1,1 1-2,-1 1-1,0 1-1,1 1-1,1 1-2,0 1-1,2 1-2,0 0-1,2 0-3,1-2-2,0-1-2,2 0-1,0-1 0,2 0 0,1 1 1,1-2-2,3-1-1,4-2-2,2-2-2,2-2-1,2-1 1,0 0-1,1-2 0,2-1 0,3-4 1,3-2 1,3-3 0,1-4 2,-1-2 0,-1-3 1,-1-3 1,-2-3 1,-1 1 0,-2-2 2,-2-1 1,-3 0 0,-3-1 2,-4 1 1,-1-1 1,-3 2 0,-1 3 1,0 4-1,-1 2 1,-3 1-1,-1 2 0,-2 1-1,-1 0 0,-2 2-2,-3 1-1,-2 0-2,-1 2-2,-3 0-2,-3 2-1,-4 0-1,-1 2-1,-5 1 0,-1 4 1,-4 2 2,-3 4 2,0 0 1,2-1 1,2-1 2,1 0 0,3-1 4,0 1 4,2 2 4,0-1 5,2 1 2,2-1 0,4 0 1,3-2 0,8-1 2,12-4 4,13-3 5,14-2 5,5-3-2,0 0-5,0-1-7,1-1-7,1 0-3,7 2-1,6 2-1,6 2-1,0 1-2,-5 2-6,-4 0-3,-5 2-4,-4 0-6,-3 3-5,-1 2-6,-1 2-6,-3 1-5,-1 0-5,-3-1-4,-1 1-4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0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85170 5859 518,'-11'-9'7,"8"0"13,9-2 14,10 1 13,8-2 6,12 1 0,11-1-1,10 1 0,3 0-5,-8 4-8,-8 2-7,-5 4-9,-3 1-7,1 0-9,0 0-10,2 0-8,-2 0-9,-5 2-7,-5 0-9,-5 2-7,-6 1-6,-7 3-3,-6 4-3,-8 2-3,-3-1 2,-2 0 9,0-2 8,-1-2 8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0"/>
    </inkml:context>
    <inkml:brush xml:id="br0">
      <inkml:brushProperty name="width" value="0.0337" units="cm"/>
      <inkml:brushProperty name="height" value="0.0337" units="cm"/>
    </inkml:brush>
  </inkml:definitions>
  <inkml:trace contextRef="#ctx0" brushRef="#br0">85177 6950 652,'-6'7'5,"2"0"11,4-3 9,3 1 10,5-2 6,9 1 0,9 0 0,9 0 1,5-1-4,3 0-9,4-2-8,2 0-9,1-1-10,-4 2-14,-2 1-13,-3-1-14,-4 1-7,-3 0-4,-2-2-2,-3 0-4,-4-1 3,-5 2 9,-5 0 8,-4 2 10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6"/>
    </inkml:context>
    <inkml:brush xml:id="br0">
      <inkml:brushProperty name="width" value="0.06048" units="cm"/>
      <inkml:brushProperty name="height" value="0.06048" units="cm"/>
      <inkml:brushProperty name="color" value="#6ADCAB"/>
    </inkml:brush>
  </inkml:definitions>
  <inkml:trace contextRef="#ctx0" brushRef="#br0">56528 51061 363,'8'-14'0,"1"3"0,2 3 0,0 2 0,2 5 9,1 6 18,3 6 18,2 6 18,-2 1 3,-3-1-14,-4-3-11,-4-1-14,-3 1-7,-1 5-2,0 5-3,-2 5-1,-2 3-3,-3 3-1,-5 1-1,-4 2-3,-4 2-1,-5 2 0,-5 2-2,-5 2 0,-4 0-2,-4 0-1,-4-2-1,-4 0-2,0-4-2,2-4-4,4-5-3,2-5-5,4-5-1,4-5-2,3-5-1,5-4-1,3-5 0,3-4-1,3-4 0,3-4-1,2-5 1,2-7 2,2-7 1,2-7 2,4-3 2,6 0 3,6 0 4,6 0 2,1 2 6,0 4 7,0 3 6,-2 5 7,-1 4 5,-1 5 4,-1 4 4,0 6 2,-1 4 2,3 4-1,2 4-2,1 4-2,3 3 1,1 3-1,3 3 1,1 3 1,2 2-2,3 3-4,1 1-4,2 3-4,3-1-6,5 0-10,3-1-8,4-1-10,1-1-5,-1 1 0,0-1-1,-2 0 0,-4-1-12,-10-5-24,-8-3-23,-8-4-24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1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88100 6562 562,'46'-22'133,"-2"7"-30,-2 4-32,-2 5-30,-1 2-17,0 2-2,0 0-2,0 2-2,0 0-13,-1 2-22,-3 0-23,1 2-23,-4 0-10,-7 0 4,-7-1 3,-6 2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1"/>
    </inkml:context>
    <inkml:brush xml:id="br0">
      <inkml:brushProperty name="width" value="0.05189" units="cm"/>
      <inkml:brushProperty name="height" value="0.05189" units="cm"/>
    </inkml:brush>
  </inkml:definitions>
  <inkml:trace contextRef="#ctx0" brushRef="#br0">90672 4913 423,'-8'-4'13,"1"8"25,-1 7 25,0 9 26,-1 7 3,1 7-18,-2 6-18,-1 7-17,-3 5-12,-2 2-3,-3 1-4,-3 3-2,-1-1-5,1-4-5,1-5-6,1-3-4,2-5-5,2-6-4,4-5-5,3-7-5,5-9-7,8-16-8,8-14-10,7-15-10,7-11 1,3-8 8,5-7 9,3-8 8,1-3 7,0 2 2,-2 4 3,0 3 3,-2 5 5,-2 7 5,-1 7 7,-3 6 5,-1 6 6,-3 5 3,-1 5 3,-3 5 4,-1 6 5,-1 8 8,0 8 7,-2 8 8,-3 5-1,-3 2-9,-4 4-8,-4 3-10,-3 2-5,-4 1-3,-2 0-3,-3 2-3,-4-1-3,-2-2-3,-3-2-4,-3-1-4,-3-3-5,-1-3-4,-2-3-5,-3-3-6,1-3-3,1-2-3,3-4-3,2-3-3,1-3 1,2-4 3,3-4 4,2-3 3,2-4 4,1 0 4,2-1 3,2-1 4,2 0 5,0 2 6,2 3 5,1 1 5,4 3 6,9 4 4,10 4 5,8 4 5,3 4 2,1 3 1,1 5 0,-1 4 2,2 1-4,2 1-6,4-1-7,3 1-5,0-3-5,0-1 1,-1-5-1,-1-2-1,-2-2-9,-1-3-18,0-1-18,-1-2-19,-4-1-6,-6-2 6,-5 0 4,-6-2 5,-4 0 4,1-2 3,0 0 2,0-2 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1"/>
    </inkml:context>
    <inkml:brush xml:id="br0">
      <inkml:brushProperty name="width" value="0.04534" units="cm"/>
      <inkml:brushProperty name="height" value="0.04534" units="cm"/>
    </inkml:brush>
  </inkml:definitions>
  <inkml:trace contextRef="#ctx0" brushRef="#br0">93180 4531 485,'-21'-7'6,"5"1"15,4 0 13,6 2 13,7 0 9,11 2 2,12 0 3,10 2 3,4 0-6,-1 0-12,0 0-12,-1 0-14,-1 0-11,0 2-9,0 0-9,1 2-11,-4 0-9,-2 2-9,-5 0-11,-3 1-9,-5 0-4,-3 1 0,-4 0 0,-4 0 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2"/>
    </inkml:context>
    <inkml:brush xml:id="br0">
      <inkml:brushProperty name="width" value="0.05457" units="cm"/>
      <inkml:brushProperty name="height" value="0.05457" units="cm"/>
    </inkml:brush>
  </inkml:definitions>
  <inkml:trace contextRef="#ctx0" brushRef="#br0">93086 4850 403,'-15'1'4,"2"2"9,2 2 9,3 2 9,0 1 3,2 1 0,1 2 0,0 0-1,0 2-1,0 3 2,-1 3-1,-1 3 0,-1 4 0,0 5-1,1 5-3,-1 5 0,-1 3-4,-3 6-2,-4 2-4,-2 5-3,-2 3-2,-1 1-1,-1 3 0,-1 1-2,0 1-9,-1-1-15,0-1-16,2-1-17,0-2-9,3-2-2,3-4-2,2-2-4,3-7 2,3-9 3,1-8 3,2-8 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3"/>
    </inkml:context>
    <inkml:brush xml:id="br0">
      <inkml:brushProperty name="width" value="0.06324" units="cm"/>
      <inkml:brushProperty name="height" value="0.06324" units="cm"/>
    </inkml:brush>
  </inkml:definitions>
  <inkml:trace contextRef="#ctx0" brushRef="#br0">94613 4607 347,'-21'-7'7,"8"1"13,7 0 14,7 2 14,7-2 2,11-4-9,9-3-9,11-4-8,5-4-6,2-1-6,2-3-4,2-1-5,1-3-3,1-1-3,1-2-3,1-2-2,-1-3-2,-4-1-2,-4-2-2,-3-2-1,-6-3-2,-4-2 0,-5-4 1,-5-2-1,-4 0 2,-3 5 1,-2 3 2,-4 4 3,-2 4 1,0 4 4,-2 3 3,0 5 2,-2 3 4,-1 5 4,0 3 3,-2 4 5,-2 6 4,-6 8 3,-4 8 3,-5 7 4,-3 7-1,-1 5-2,-1 5-4,-1 5-3,-1 2-1,-1 4 0,-1 0-1,-1 3 0,-1 2-1,-1 5-1,-1 4-2,0 4-1,-2 0-1,1 1-1,-1-2 1,1-1-1,2-2 0,6-4 0,4-6-1,5-2-1,4-5 0,2-5-2,4-7-1,2-6-1,6-4-4,8-2-4,7-5-4,9-1-5,3-6-4,4-6-3,1-8-2,2-6-2,1-6-3,1-3-3,-1-5-1,0-3-3,-1-4 0,-2-4 1,-2-5 0,-1-3 0,-3-2 3,-3 1 3,-3-1 4,-3 0 3,-3 3 3,-1 4 4,-2 5 4,-2 6 3,-3 7 10,-1 14 15,-2 13 15,-2 12 16,-2 8 3,-2 5-7,-2 3-8,-2 4-8,-3 3-6,-4 2-2,-3 2-2,-5 1-3,-2 1-2,1-3-3,-1-4-1,1-2-2,0-4-2,4-1-3,3-5-3,3-2-2,4-6-10,8-10-15,6-10-17,7-10-16,6-8-3,5-7 9,5-7 9,5-6 9,1-3 6,0 3 3,-1 3 5,-1 4 2,-4 2 4,-1 4 5,-3 2 3,-3 3 4,-3 3 6,-4 5 9,-5 3 9,-3 4 8,-4 6 6,-2 8 2,-4 7 3,-2 9 1,-2 3-1,0-1-5,0-2-6,0 0-4,0-1-5,0 1-2,0-1-2,1 1-3,-1-2-3,3-1-3,2-3-5,3-1-4,5-8-16,13-12-32,11-13-31,12-13-30,1-4-6,-10 5 19,-9 5 20,-10 5 20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1:51:53"/>
    </inkml:context>
    <inkml:brush xml:id="br0">
      <inkml:brushProperty name="width" value="0.06904" units="cm"/>
      <inkml:brushProperty name="height" value="0.06904" units="cm"/>
    </inkml:brush>
  </inkml:definitions>
  <inkml:trace contextRef="#ctx0" brushRef="#br0">100347 4006 318,'21'-65'33,"-3"14"-6,-4 12-4,-4 13-6,-3 8 0,-1 1 2,0 2 4,-2 3 2,-2 6 8,-6 14 9,-4 12 12,-5 12 10,-3 9 0,-2 2-12,0 4-11,-1 3-11,-1 2-8,0 2-1,-2 4-4,-1 4-1,0 1-3,3 1-3,1 1-2,3 1-2,0-1-2,0-4-3,0-5-4,1-4-2,0-3-2,2-4 1,2-4-2,3-3 1,1-5-4,2-4-7,2-3-7,2-5-7,3-8-10,4-16-11,4-14-13,3-15-12,6-9 0,7-4 12,7-4 10,7-4 13,4-2 7,0 2 7,1-2 4,1 0 7,0 1 4,-1 4 4,-3 3 4,-2 2 4,-2 5 3,-2 5 0,-1 7 1,-3 6 1,-3 3 3,-3 2 5,-5 3 6,-3 1 4,-6 4 8,-8 6 12,-8 6 11,-8 6 11,-6 5 0,-7 5-9,-5 5-11,-6 5-10,-4 3-8,1 1-4,0 1-5,0 0-5,1 1-3,5-3-1,4-2-3,3-1-2,4-3-1,5-1 0,3-3-1,4-1-1,9-1 0,12 3 2,13 1 0,13 2 1,9-1 1,6-1 3,6-4 1,6-3 2,0-1 1,-3-1-1,-4 1 1,-5 0 0,-4-1-2,-4-1-2,-5-1-2,-5-1-2,-10-1-10,-11-2-14,-14-2-15,-12-2-15,-6-1-11,1 0-4,1-1-5,1 1-5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06"/>
    </inkml:context>
    <inkml:brush xml:id="br0">
      <inkml:brushProperty name="width" value="0.05403" units="cm"/>
      <inkml:brushProperty name="height" value="0.05403" units="cm"/>
      <inkml:brushProperty name="color" value="#F2395B"/>
    </inkml:brush>
  </inkml:definitions>
  <inkml:trace contextRef="#ctx0" brushRef="#br0">37393 20160 407,'-24'-2'0,"-15"-2"0,-16-4 0,-15-2 0,0-1 0,18 2 0,18 3 0,17 1 0,9-1 0,-2-4 1,0-4 1,-1-3 0,0-2 0,2 2-2,2 3-1,3 1-2,0 2 0,2 1 2,0 0 1,2 2 2,3 0 6,5 0 9,7 0 10,6 1 10,0-1 1,-3 2-8,-5 1-10,-2 0-7,-1 0-5,9 0 1,6-1 0,7-1 0,5-1 0,4 0 1,4 0-1,4 0 1,3 0-1,0 1-2,1-1-1,2 0-1,-1-1-1,-1-2-1,0-2 0,-2-1 0,-1-1 0,-2 0 0,-2 2-1,-1 1 0,-3 2 0,-2 2 0,-2 4 0,-2 3 0,-1 1 0,-1 0-1,-1 0 1,-1 0-1,-1 1 0,2 3 1,1 4 0,1 2 1,-1 2 0,0 0 0,-1-1 0,-1 1 1,0-1-1,3-2 1,1-3-2,2-1 1,0-1-1,-2-2 1,-1 0-1,-3-2 0,0 0-1,-1 0 2,0 0-1,1 0 0,-1 1 1,0 0-1,1 2 0,-1 0 0,1 1-1,1 0 1,0 0 0,2 0 0,0-1 1,1-1-1,-1 0 0,0-1 1,0-1-1,1 2 1,-1 0 0,0 1 0,1 1 0,1-2 0,0 0 0,2-2 0,1 0 0,-1 0 0,0 0-1,0 0 1,0 0-1,1 0 1,-1 0-1,0 0 1,0 1 0,2 0-1,1 2 1,0 0 0,1 0 0,1 0 0,-1-2 0,0 0-1,0-2 0,0 0 0,0-2-1,0 0 0,0-2-1,1-2 0,-1-2 1,0-1 0,0-1 0,-1 0 1,1 2-1,0 1 1,1 0-1,0 0 1,2 0 0,1 0 0,-2 0 1,-1 1-1,-2-1 1,-1 0 0,-2 0 1,-2 2-1,0 1 1,-1 0-1,-1 1 1,0-2-1,1 1 1,-1-2-1,0-1-1,0 0 1,1 0 0,-1 1-1,1 0 1,0 2-1,2 2 0,1 2 1,0 1-2,-2 0 1,0 0-1,-1 0-1,-1 0 0,0 0 0,1 0 1,-1 0 0,-1 0 0,0 0 0,-1 0 1,-1 0 0,0 0 0,1 0 0,1 0 1,0 0 0,1 0 0,-3 0 0,-2 0-1,-1 0 0,-1 0 0,1 0 0,0 0 0,2 0 0,0 0 0,-1 2-1,-1 0-2,-1 2 0,-1 0 0,-1 0-1,-1-1 1,-1 1 0,-1 1 1,1 0-1,-1 1 1,1 2 0,-1-1-1,1-2 1,-1 1 0,1-2 0,0 0 0,-1-2 0,1 0 0,-1-2 1,0 0-1,-1 0 1,-1 0-1,-1 0 1,0 0-1,1 0 0,1 0 1,1 0-1,1 0 0,0 0 0,-1 0 1,1 0-1,0 0 0,2 0 0,3 0 0,1 0 0,0 0 0,-1 0-1,-3 0-1,-1 0 0,-1 0 0,-1-2 0,1 0 0,-1-2 0,1 0 1,-1 1 0,1-1 0,-1 1 0,1-2 0,1-2 0,1-2 0,1-2-1,-1 0 0,-1 1 0,-3 0 0,-1 2 0,-1 0 0,1 1 0,1-1 1,1 0-1,1 0 0,-1 2 0,1 1 1,-1 0-1,1 1-1,-1-2 1,1 0 0,-1-1 0,1-1 0,1 0 0,1 0-1,1 1 0,-1-1 0,-3 2 1,-3 0 0,-2 2 1,-3-1 0,-1 0 1,-1-1 0,-1-1 1,1-1 0,0 0 0,1 0 0,1 0 0,0 0 0,-1-2-1,0 0 0,-2-1-1,0-1 1,0 1-1,-1-1 1,1 0-1,-1-1 0,-1 0 0,0-1-1,-2-1 0,0 0-1,-2-1 0,-1 0 0,0 1 0,-2-2 0,-1 0 1,0-1 0,-1-1 0,-4-1 0,-2-1-1,-5-1 0,-4-1-2,-3-1 0,-1-1 0,-3-1 0,-1-1-1,-2 0 0,-1 1 1,-1 1 0,-1 1 1,-1 1 1,-1 1 1,-1 1 0,-1 1 1,0 2 0,0 2 0,-1 4-1,1 4 1,-2 1 0,-1 0 0,-2 2-1,-2 1 1,-2 0-1,-1 0-2,0 0-1,-2 0-1,-1-1-2,-4 0 2,-2-1 0,-4-2 1,-2 0 0,-3-1 1,-4-2-1,-2 0 2,-1 0-1,1 1 1,1 0 1,1 2 0,0 0 0,0 0 1,1 1 1,-1-1 1,1-1 0,0 0-1,2-1 0,1-1 0,2-1-1,2 0 1,4 0-1,2 1 1,2-2-1,0-2 0,0-2-1,0-1 0,0-1-1,-2 2 1,0 3-1,-2 1 1,0 2 0,-2 1 0,0 0 1,-1 2 0,-1 0 0,0 2 0,0 1-1,0 1 1,0 0 0,1 2 0,-1 0 2,0 2-1,0 0 1,2 0 0,1 0 0,0 0 0,-1-1 0,-2-1 0,-3 0-1,-3-1 0,-1-1 0,2 2-1,3 0 0,1 2 0,1 0-1,-1 0 0,-2 0 1,0 0-1,-1 0 1,-1 2-1,-1 0 1,-2 2 0,1 0 1,-1 2-1,0 0-1,1 1 1,-2 1 0,0 2 0,-1 0-1,-1 2 1,-2 0 0,-3 1 0,-3 1-1,-3 1 1,0 0-1,1 0-1,3-2 1,1-1-1,3 0 1,1 0 0,2-1 2,3 1 0,0 0 1,2 0 1,1-1-1,1 1 0,0-1 1,2 0 0,1-2 0,0-1 0,2 0 1,2-2-2,3-1-1,1 0 0,-1-1-2,-1 2 1,-2 0 0,-1 1 0,-2 1 0,0 0-1,0 0 1,0 0 0,1 1 0,0 1 0,2 3 1,1 2 1,0 0-1,2 1 1,0-1 0,2 0 0,0 1 0,2 0 0,0-1 0,1 1 0,2-1 0,0-3-1,1-1 1,2-2-1,1-1 1,3 0 0,3 0 1,4-1 1,2 1 0,2 0 1,4 0-1,3 0 1,3 0-1,1 1-2,2 2-1,2 0-2,2 1 0,1-1 0,0 1 1,2 0-1,0 0 1,2 1-2,0 1-2,2 2-1,0 1 0,2 3 1,0 3 2,2 3 0,0 2 1,2 3 1,0 1 0,1 2 1,1 2 0,0 1 0,0 0 0,0 2-1,0 0 0,1-2 1,2 0 0,0-1-1,0-2 1,1-1 1,0-3-1,0-3 1,0 0 0,1-3 0,1-1-1,2-3 0,0-1 0,3-2-1,2-3 0,1-1 0,5-2-1,7-2 0,6-3-2,8-1 0,6-3-2,7-6-2,8-4-3,6-5-2,8-6-2,8-7-3,9-7-3,10-7-2,3-2-1,-1 1 3,-1 0 2,0 2 3,-11 3-1,-18 5-3,-19 7-3,-18 5-3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37248 20959 1000,'-7'-10'0,"3"-2"0,1-3 0,2-2 0,0-1-7,0 2-11,-2 4-12,0 3-12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8"/>
    </inkml:context>
    <inkml:brush xml:id="br0">
      <inkml:brushProperty name="width" value="0.03046" units="cm"/>
      <inkml:brushProperty name="height" value="0.03046" units="cm"/>
      <inkml:brushProperty name="color" value="#F2395B"/>
    </inkml:brush>
  </inkml:definitions>
  <inkml:trace contextRef="#ctx0" brushRef="#br0">36921 19591 722,'-8'-23'-46,"0"3"13,0 1 12,0 3 14,0 1 7,2 2 4,-2 2 2,0 3 4,0 1 3,0 2 4,0 2 4,0 2 5,1 3-1,1 4-2,0 4-5,2 3-2,0 4-3,0 3-1,1 4 0,-1 2-1,0 2 0,0 2-1,0 2-1,1 3 0,-1 0 0,2 0-1,0 0 1,2 0-1,-1-1 0,0 0 0,-2-1-1,0-1-1,-1-1 0,2 1 0,0-1 1,2 0 0,0 2-1,0 3 0,0 3-2,0 2 0,0 2 0,2-2-2,0 0 0,2-1-1,0-2 0,0 0-2,-1-1 1,2-1-1,-2-2-1,1-3 0,0 0-1,0-3-1,-1-1 0,-1 1 0,-1-1 0,0 1 0,-1-2 0,0 0 0,0-1-1,0 0 0,-1-3-1,0-1-2,-1-3 0,-1-1-2,0-7-6,2-12-9,2-12-9,2-11-9,3-15-3,5-17 4,5-16 4,5-16 4,1-1 5,-4 12 7,-2 15 5,-2 13 8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19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37790 18786 611,'-15'6'0,"2"-1"0,3-2 0,1-2 1,2-1 0,0-2 3,2-1 3,1 0 2,1 0 0,3 0-4,4 2-2,2 1-4,2 0 0,0 1 2,0 2 2,0 0 1,0 0 2,1 0 0,2-1 0,0-2 0,1 0 1,3 0 1,2 0 1,2 0 1,1 0 0,1-2-1,1-1 0,1 0-2,1 0 0,3 0 0,1 2 0,3 1-1,0-1 1,2-1-2,1 0 1,1-1-1,1-2 0,0-2 0,2-2 1,1-2-1,-1-1 1,0 1-2,-1-1 0,-1 0 0,-1 1-1,0 1 0,0 0 0,1 2-1,-1 1 0,0 0 0,0 2 0,1 1-1,-2 0 0,0 2 0,-1 0 0,-1 2 0,-1 0 0,-1 0 0,-2 0 0,1 0 0,-1-1 0,0-2 0,2-2 0,1-2 1,1 0 0,-1 0 0,0 2 1,1 1-1,-1 0 1,2 0 0,1 0 0,1 0-1,0-1 1,0 0 0,1-1-1,-1-1 1,0-1 0,0 2 0,1 0 0,-1 2 0,1-1-1,0 0 0,2-1 0,1-1-1,0-2-1,2 0 1,1-2-1,1 0 1,0 0-1,2 3 2,0 1 0,2 2 0,0 1 0,0 0-1,0 0 0,0 0-2,0 0 1,2 1-1,0-1 1,2 0 0,0 0 0,2 2 0,0 0 1,2 2-1,-1-1 0,-1 0 0,-1-2 1,0 0-1,-2-1 0,-2 0 0,-2 0 0,-2 0 0,-2 1 1,-1 2-1,0 2 1,-1 2-1,0 1 1,2 0 0,2 0-1,2 0 1,1 0-1,-2 0 1,0 0-1,-1 0 0,-2-1 1,0-1 0,-2 0-1,0-1 2,-1-3-1,-2-2 0,0-4-1,-1-2 0,-1-1 0,1 1 0,-1 0 0,0 2 0,0 0 0,-1 2 0,-2 1 1,0 0-1,0 2 1,-1 1-1,0 0 0,1 2 0,-1 0 0,1 0 1,-1 0-1,0 0 0,1 0 0,-1 0 1,0 0 0,1 0 1,-1 0 0,2 0-1,1 0 0,1 0 0,-1-1 0,0-1 0,-1 0 0,-1-1 1,-1-1-1,-1 2 1,-2 0 0,1 2 0,-1 0 1,0 0-2,2 0 0,1 0 0,1 0-1,-1 0 0,0 0 1,1 0 0,-2 0 0,0 0 0,-1 0 0,-1 0 0,0 0 0,1 0 0,1 0 0,1 0 0,0 0-1,-2 2 1,0 0 0,-1 2-1,-1 0 1,-1 0 1,-1-1 0,-1 1 0,0 0 0,-1 0 0,1 0-1,-1 0 0,1 1 0,1 0-1,1 1 0,1 2 0,1-2 0,1-1 0,1-2 0,1-2 0,0-1-1,1 0 1,-1 0 0,0 0 1,0 0-1,-1 0 0,-1 0 0,-1 0 0,-2 0-1,0-2 1,0 0-1,-2-2 0,-1 0-1,-1 1 1,-1-1 0,-1 0-1,-2 0 1,-1 2-1,-2 0 0,-2 2-1,-2 1 1,-1 2 1,-1 2 2,0 2 1,-2 2 0,-1 3 0,0 3-1,-2 3 0,-1 3-1,0 0 1,-1 0-1,-2 3 1,0 0-1,0 2 1,0 3-1,0 1 1,0 2 0,0-1-1,0 0 1,0 1-1,0-2 1,0-2-1,0-2 0,0-2 1,0 0-1,0 1 0,0 1 0,0 1 0,0 0-1,0-1-2,0-1-2,0-1-2,0-1-2,0 1-3,0-1-2,0 1-4,1-1-3,2-1-3,2-1-4,2-1-4,1 0-1,-1 1-2,1 1 0,0 1 0,-1-2 0,0-3 2,-2-4 1,0-4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7"/>
    </inkml:context>
    <inkml:brush xml:id="br0">
      <inkml:brushProperty name="width" value="0.05373" units="cm"/>
      <inkml:brushProperty name="height" value="0.05373" units="cm"/>
      <inkml:brushProperty name="color" value="#6ADCAB"/>
    </inkml:brush>
  </inkml:definitions>
  <inkml:trace contextRef="#ctx0" brushRef="#br0">48658 57872 409,'-8'-24'13,"0"13"25,0 14 25,1 14 25,-2 8 6,0 6-17,-2 5-17,1 5-15,-2 1-12,0 0-6,0-2-7,1 0-6,-1 0-4,0 4-4,1 3-3,-1 2-4,0 4-5,1 4-7,-1 3-8,0 5-7,1-1-7,3-3-5,1-4-5,2-5-5,2-6-3,2-10 2,2-9 2,2-10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60380 12593 511,'-7'-43'3,"2"11"6,2 9 7,2 11 5,0 6 8,0 4 10,-2 4 10,0 4 8,-1 4 1,0 3-11,0 5-10,0 4-10,0 2-6,1 4-1,-1 3-3,0 3-2,0 1-3,2 1-4,0-1-4,2 0-5,0-3-2,0-5-1,0-7 1,0-5 0,0 3 0,0 11 0,0 11-1,0 13 0,-1 7-1,-2 1-1,-2 3-2,-2 2-2,-1 1-2,1 3-3,-1 1-2,0 3-3,0 0-2,0 1-2,0-1-2,1 1-2,-1-4 0,1-4 1,-1-5 1,0-5 3,0-4 0,1-6 0,-1-4 0,0-6 0,0-2 0,0-3 2,0-2 1,1-1 2,-1-5 0,0-7 2,0-7 0,0-6 2,1-6 1,0-2 3,2-4 2,1-2 2,0-2 2,0 1 1,0-1 1,0 0 1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8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60324 11079 607,'1'-78'0,"4"15"4,2 16 4,4 16 4,2 8 5,2 4 6,4 3 8,3 3 6,3 2 2,3 2-5,3 3-3,3 1-5,1 1-3,0 2-2,0 0-2,1 2-3,-2 2-2,-2 4-2,-2 4-3,-2 3-1,-2 3-3,-3 2-2,-3 0-3,-2 1-1,-4 1-1,-3 3-1,-3 1 1,-2 3-1,-3 1 1,-2 2 0,-2 3 0,-2 1 1,-5 1 0,-6 4-1,-7 1 1,-7 2-1,-4 0 1,-1 0 0,0-1-1,-1-2 1,-6 5-5,-8 10-11,-10 10-9,-8 10-11,-1 2-3,9-4 0,8-4 3,7-3 0,7-8 4,9-9 5,7-10 4,9-9 4,3-8 2,2-3-3,0-4-2,2-4-2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61538 13264 535,'14'-5'94,"-1"4"-22,-2 6-24,-2 4-23,-2 3-14,-1 0-4,0-1-3,-1 1-5,-2 0-3,-1 0-1,0-1-2,-2 1-2,0-1-3,0-1-4,0 0-6,0-2-4,1-1-2,2-2-1,2-2 1,2-2 0,2-4 0,3-6 3,4-6 2,2-5 1,1-3 3,1 1 3,0 1 4,-1 1 3,0 2 4,-3 2 4,-1 4 5,-2 3 3,-3 3 12,-2 4 15,-4 4 17,-2 4 16,-5 3 1,-5 3-16,-4 4-15,-5 2-15,-3 2-11,-1 3-7,-1 1-7,-1 3-7,0 0-3,-1 1-1,1-1 0,-1-1-1,2 1 1,3-3 0,3-1 1,2-2 0,5-4 1,7-1-1,4-4 1,7-3 1,3-2 0,0-4 3,0-3 3,0-2 2,-2 0 4,-1 2 4,-2 3 4,-2 4 6,-3 1 1,-2 2-2,-4 0 0,-2 1-1,-3 2-2,-4 3-1,-2 4-2,-3 2-1,-3 2 0,-3 1-2,-3 1 0,-3 1 0,1-1 0,0 0-1,3-1 0,2-1 1,1-2-1,2-3 0,3-3-1,1-3 0,2-2-1,3-1-1,1 0-1,2-2-2,5-2-5,8-4-10,8-4-9,7-4-10,5-2-3,1-2 7,1 0 4,1-1 7,0 0 5,-1 2 6,-2 2 6,0 3 7,-2 1 4,-3 2 5,-3 2 4,-2 2 4,-3 1 4,-1 3 2,0 2 2,-2 2 3,-1 1 1,-1 0-3,0-1-1,-1 1-1,-2 0-1,1 0-1,0-1 0,0 1 0,0 0-2,0 0-4,0-1-3,0 1-5,0-3-5,2-4-7,0-6-6,1-4-7,2-5-4,2-3-2,2-5-2,1-4-2,3-3 1,3-5 3,4-3 3,2-4 4,0 1 4,0 6 6,-1 6 5,-1 5 6,-2 5 4,-1 3 0,-3 2 0,-1 4 2,-2 2 0,-1 0 1,-1 1 1,0 2 2,-2 2-3,-1 4-6,0 4-6,-2 4-6,-1 1-5,-2 1-7,-3 0-5,0-1-5,-5 0-6,-2 1-3,-5-1-3,-4 1-4,-4-2-3,-3-1 0,-5-2-1,-3-2 0,0-2 2,5-2 9,5-3 8,5 0 9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62450 15105 633,'2'-13'85,"4"6"-15,4 6-14,3 6-14,3 3-11,3 2-6,1-1-8,3 2-6,-1 1-4,-4 0 0,-2-1 1,-2 1-1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0:59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65050 13809 583,'2'-15'59,"4"2"-2,4 2-2,3 3-3,4 1-4,3-1-7,4 0-7,2 0-7,4 1-7,6 1-6,6 0-6,5 2-6,1 0-5,-8 2-2,-6 0-2,-7 2-3,-5 1-4,-5 4-8,-3 2-7,-4 4-7,-3 0-6,-1 1-2,0-1-4,-2 1-2,-1-2 2,-4 1 5,-2-2 5,-3 0 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65839 13037 528,'-9'-6'73,"-2"6"-8,-2 4-7,-1 6-9,-2 3-7,0 3-7,1 3-7,-1 3-7,-3 5-3,-7 7-2,-7 6 1,-7 8-2,-2 2-1,0 0-5,2-3-4,1 1-4,0-2-2,-1-2 2,1-2 1,0-2 2,3-3-6,5-3-10,7-5-12,5-4-10,6-6-13,3-10-11,4-10-13,4-10-13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1"/>
    </inkml:context>
    <inkml:brush xml:id="br0">
      <inkml:brushProperty name="width" value="0.04781" units="cm"/>
      <inkml:brushProperty name="height" value="0.04781" units="cm"/>
      <inkml:brushProperty name="color" value="#F2395B"/>
    </inkml:brush>
  </inkml:definitions>
  <inkml:trace contextRef="#ctx0" brushRef="#br0">65247 13211 460,'-43'-15'36,"11"4"-6,9 3-5,11 3-6,6 3 3,6 5 13,4 6 12,6 4 13,3 4 1,3 3-11,3 3-10,3 3-11,3 2-7,3 1-2,3 1-3,3 1-2,1 0-5,0 0-9,0 0-7,0 0-8,0 0-9,0 1-9,1-1-9,-1 0-10,-3-2-1,-7-5 4,-7-5 4,-7-4 6,-4-5 1,0 1-3,-2-2-2,0 0-3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1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67952 13200 414,'7'25'133,"-2"5"-31,-2 3-31,-2 4-30,-3 3-17,-4 3-4,-4 4-4,-3 3-3,-3-2-4,2-2-3,1-5-4,1-5-3,0-3-2,2-6-2,1-3 0,0-6-1,6-10-4,8-16-10,9-16-8,10-15-10,4-9-1,4-3 7,3-3 5,3-3 7,0 1 4,-2 8 5,-2 6 4,-1 8 4,-4 6 2,-5 5 0,-5 7-1,-5 5 0,-4 5 8,-1 6 18,-3 4 18,0 6 17,-3 3 4,-1 5-10,0 4-11,-2 3-11,0 2-7,0 4-2,0 1-5,0 3-2,0-1-4,0-2-2,0-2-4,0-1-2,1-3-6,0-1-7,2-4-7,0 0-7,3-3-6,4-3-3,3-3-3,5-2-4,3-5-1,1-2 0,3-6 0,1-2 1,2-6 3,3-8 4,1-6 6,3-6 4,-3-1 1,-6 4-4,-5 5-3,-6 5-3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2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69468 11622 416,'0'-22'0,"0"5"0,0 3 0,0 4 0,-1 0 0,0-3 0,-2-5 0,0-3 0,-1-1 2,0 4 4,0 5 5,0 3 3,0 1 7,-2 0 11,0-1 9,-1-1 10,-2 1 3,0 6-3,-1 4-3,-1 6-3,-1 4-6,0 5-8,0 5-10,1 5-8,-1 3-6,2-1-3,1 1-2,0-1-2,5-1-9,6-3-15,8-3-15,6-3-14,4-6-4,1-8 6,1-9 7,1-10 6,-1-4 6,-1-3 5,-2-1 5,-2-3 5,-3 1 7,-3 3 7,-3 3 8,-2 3 7,-4 3 4,-2 1-3,-4 2-2,-2 2-2,-3 2 3,0 2 9,-1 3 9,-1 1 9,0 2 0,4 3-9,2 4-11,4 2-8,3 1-9,6-2-7,4-3-6,5-1-6,3-1-5,1-2-3,1 0-4,2-2-2,-2 0 1,-3 0 6,-3 0 5,-3 0 7,-3 1 10,-2 2 17,-4 2 16,-2 2 16,-4 2 6,-2 3-6,-4 4-6,-2 2-5,-3 3-6,-1 3-2,-3 3-4,-2 3-3,-3 4-3,-5 8-1,-4 6-2,-6 8-1,-5 10-3,-6 14-1,-6 15-2,-6 15-2,-4 9-4,-3 3-5,-2 3-6,-4 3-6,1-1-5,6-2-5,7-3-4,5-3-6,5-5-4,6-7-5,4-7-5,5-6-4,5-7-1,4-6 5,3-6 3,4-5 5,5-11 4,3-14 5,4-16 6,4-13 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2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70960 15897 459,'0'-12'13,"0"6"26,0 8 26,0 6 26,1 6 3,2 3-18,2 4-20,2 5-18,1 0-13,2-3-5,0-4-7,1-2-5,1-3-5,0-2-5,0-4-3,0-3-5,0-3-2,1-6-3,0-4-2,3-5-3,-2-3 0,-1-2 2,-2 1 2,-2-2 2,-3-1 2,-3 1 3,-2-1 2,-4 1 2,-3 1 0,-5 3-3,-5 3-4,-5 3-3,-4 2-2,-4 2-2,-5 2 0,-3 2-2,0 1-6,6 0-9,4 0-11,5 0-10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7"/>
    </inkml:context>
    <inkml:brush xml:id="br0">
      <inkml:brushProperty name="width" value="0.04429" units="cm"/>
      <inkml:brushProperty name="height" value="0.04429" units="cm"/>
      <inkml:brushProperty name="color" value="#6ADCAB"/>
    </inkml:brush>
  </inkml:definitions>
  <inkml:trace contextRef="#ctx0" brushRef="#br0">49482 59246 496,'-19'-7'12,"9"1"25,8 0 24,10 2 25,7 0 3,6 0-18,8 0-18,7 1-18,3-1-11,0 2-7,1 0-5,-1 2-6,-2 1-6,-2 2-10,-3 2-8,-3 1-8,-3 2-8,0 2-5,-1 0-7,-1 1-6,-2-1-2,-3-1-2,-3-2-1,-2-2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30092 27288 535,'-2'-24'2,"0"1"5,-3-1 5,-2 1 4,-1 5 9,2 10 11,1 11 13,0 12 12,1 7 0,1 7-10,-1 5-11,0 6-11,1 4-8,-1 2-3,0 2-4,0 2-4,1 1-4,0-1-1,2 1-4,0 0-1,1 2-2,0 7 0,0 6-1,0 6-1,0 1-2,0 0-7,0-1-5,0-1-6,0-3-4,0-8-3,0-7-1,0-7-3,0-5-1,0-2 2,0-3 1,0-4 2,0-1 2,-2-1 4,0-1 3,-2-1 3,0-3 2,1-3-1,-2-4-1,2-5-1,-1-2 0,0-2 3,0-2 3,0-2 2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5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30617 28980 553,'0'-15'7,"0"2"13,0 3 13,0 1 14,-2 3 2,0 4-6,-3 4-6,-2 4-7,-2 3-6,-4 1-5,-2 3-5,-3 2-5,-3 1-5,-3 1-2,-3 1-3,-3 1-3,-1 1-2,1 1 2,2 1 0,0 2 0,1-1 0,1 1-1,1-1-3,1 1-1,2-2-1,1 0 0,3-1 0,1-1-1,3-2 2,2-1 2,4-2 3,3-3 3,1-1 2,2 0-1,0-2 1,2 0 0,2-1 3,4 1 5,4 1 5,3 2 4,4-1 3,2-1-1,1-1-1,3 0-1,2-1-1,3 1-2,3 2-1,2 0-3,2 1 0,-4 0-3,-1-1 0,-1 1-3,-2-1-1,-1-1-4,-1 0-2,-1-2-4,-3 0-3,-3 0-2,-4 0-3,-4 0-2,-4 0-12,-3 1-20,-2 1-19,-4 2-20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33091 29955 616,'-16'-13'76,"-2"6"-18,0 6-18,-1 6-18,-1 4-10,-1 1-1,-1 3-2,0 2-2,-1 2 0,1 3 1,1 2 0,1 4 1,0 2 0,1-1-2,-1 1 0,1-1-2,1 0 3,4-3 3,4-1 4,5-4 4,4 0-1,7-1-6,7 0-7,8-2-5,3-3-8,3-5-7,1-4-9,3-6-8,1-3-7,1-1-4,3-3-6,3-2-4,-4 0 1,-6 2 10,-7 2 9,-6 3 10,-6 0 4,1 0 1,-2 0 1,0 0 1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35000 29262 649,'17'-15'-1,"3"4"21,3 4 22,3 2 20,2 0 5,0 2-12,2-1-12,1 0-12,0 0-11,-2 2-9,0 0-11,0 2-9,-4 0-7,-1 2-7,-1 0-6,-2 2-6,-4 1-1,-3 1 3,-4 3 5,-4 1 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34714 30328 645,'-8'7'1,"1"-2"4,-1-3 2,0 0 3,2-2 4,4 0 4,4 0 5,4 0 4,5-2 3,5 0 4,7-3 3,5-2 3,4 0-3,1-1-9,0 0-10,2 1-10,0 1-4,2 1 0,1 2 0,1 2 1,0 1-5,2 0-12,1 0-11,0 0-12,-2 0-5,-6 0-2,-6 0 1,-5 0-2,-5-1 2,-1 0 0,-2-2 1,-2 0 1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7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38159 26861 451,'-1'-15'0,"-1"1"0,0 1 0,-1 0 0,-1 2 8,0 3 15,0 1 16,0 2 15,0 6 6,0 10-8,0 9-5,1 11-6,-2 5-6,2 4-4,-1 2-4,1 4-5,-1 2-2,0 2-1,0 2-2,0 2-2,1 1-1,0 1-3,2 2-3,0 0-3,1 3-5,-2 6-9,0 6-9,-1 7-8,-2-1-7,2-4-2,-1-4-3,0-6-3,0-6 0,2-5 1,0-6 0,2-6 2,0-5 2,2-3 2,0-5 3,2-3 2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7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39013 28147 562,'-8'-14'7,"2"2"13,1 4 13,0 3 14,0 1 5,-2 2-4,-2 0-3,-1 2-3,-4 3-6,-2 6-7,-3 5-8,-3 7-7,-2 3-7,-2 3-5,-2 1-4,-3 3-5,-1-1-2,-1 0-1,0-1 0,-2-1 0,1-2 0,4-1 2,2-3 0,3-2 1,4-1 2,3-1 3,4-1 3,5-1 2,2 0 3,2-2 0,2-1 1,2-1 1,2 0 1,4 0 0,2-1 1,4 1 0,3 0 0,5 0 0,5-1 0,5 1 0,1-1-2,3 0-3,1-2-4,1-1-5,0 0-3,1 0-7,-1 0-5,0 0-6,-1 0-7,-4 3-8,-2 2-7,-3 2-9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8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40811 29637 418,'7'-6'32,"-2"6"11,-2 4 10,-2 6 11,-1 2-1,0 3-12,0 2-14,0 1-13,-1 4-9,0 3-2,-2 5-5,0 3-3,-1 1-3,-2-2-4,0-2-3,-1-2-3,-1-2-1,2-5-2,1-3 0,0-4-1,4-7-5,6-7-8,6-7-9,6-9-8,3-6 0,2-3 9,3-4 9,2-5 9,-2 3 7,-3 4 6,-2 7 7,-2 5 6,-4 4 4,-1 1 2,-2 0 2,-2 2 1,-2 2 5,-1 4 10,-1 4 8,0 4 8,-2 3 1,0 4-10,-2 2-8,0 3-11,-1 2-4,0 3-4,0 1-2,0 2-3,0 1-2,0-1-2,0-1-1,0-1-2,0-2-3,2-1-1,0-3-3,2-1-2,-1-1-2,-1-1-3,0 1-1,-1 0-2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9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43683 28746 546,'-6'-7'87,"4"2"-19,4 2-18,4 2-20,4 1-9,5-2 2,5 0 1,5-1 1,4-2-1,1 3-1,2-2-3,3 0-2,0 0-3,2 2-4,1 0-4,0 2-4,-1 0-2,-2 0 0,-3 0 0,-3 0 0,-3 0-6,-3 2-16,-3 0-14,-3 2-15,-3 0-7,-1 0 1,-2-2 2,-2 3 0,-2-1 5,-2 1 8,-3 2 6,0 0 9,-3-1 4,-1 1 3,0-2 4,-1 0 2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09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43442 29965 615,'-8'7'0,"-2"0"0,0-3 0,-1 1 0,3-2 9,6-2 19,7-2 18,8-2 19,5-1 3,5 1-14,5-1-13,5 0-14,3 0-9,2 0-4,2 0-5,2 1-4,2-1-5,0 2-5,1 0-6,2 2-6,-3 0-2,-2 2 2,-5 0 1,-4 2 2,-2-1-6,-1 3-11,-2 0-12,1 2-11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7"/>
    </inkml:context>
    <inkml:brush xml:id="br0">
      <inkml:brushProperty name="width" value="0.05451" units="cm"/>
      <inkml:brushProperty name="height" value="0.05451" units="cm"/>
      <inkml:brushProperty name="color" value="#6ADCAB"/>
    </inkml:brush>
  </inkml:definitions>
  <inkml:trace contextRef="#ctx0" brushRef="#br0">51902 58044 403,'1'-29'0,"2"7"0,2 5 0,2 7 0,2 3 7,1 2 15,3 2 15,2 2 14,-1 2 4,-1 2-5,-2 2-6,-2 2-6,-2 1-4,-1 3-1,-1 2-3,0 2-1,-2 1-2,-2 3-4,-2 1-3,-2 3-3,-2 0-2,-2 1-1,-1-1-1,-3 1-1,-1-1-2,0 0-3,1 1-2,-1-1-4,-1 1-3,-2-1-5,-1 1-5,-3-1-4,0-1-4,-1-1 0,1-2 0,-1-3-1,1-1-2,-1 0-1,0-2-2,1-1-2,-1-2-1,1-4 0,-1-4 0,1-4-1,0-5 1,3-4 0,1-5 0,2-5 2,2-4 0,3-3 3,1-3 1,2-2 2,2-1 3,2 3 4,2 3 4,2 3 5,1 3 3,0 3 5,0 3 4,0 3 4,1 2 7,3 1 5,3 0 8,4 2 7,0 1 3,1 2 0,0 2 0,-1 2 1,1 2-2,1 2-2,2 2-2,0 2-3,0 2-4,1 3-3,-1 4-4,1 2-4,0 2-2,3 3-2,1 1-1,3 3-1,-1 0-8,0 0-17,-1 1-16,-1-1-16,-2-2-14,-3-3-11,-3-5-13,-2-3-11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7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47321 26566 606,'0'-12'52,"0"8"-2,0 8-1,0 8-1,-1 6-5,-1 5-7,0 5-7,-1 4-6,-2 5-6,0 5-4,-1 3-5,-2 4-3,1 1-2,1-1 1,1 0-1,1-1 2,-1-1-1,0 1-3,-2 2-1,0 0-1,-1 3-4,0 2-1,1 3-4,-1 3-2,0 2-3,0 3-3,1 1-3,-1 3-3,1-2-2,2-3-3,3-4-1,1-4-4,1-6 1,0-5 3,0-6 2,0-5 2,-2-5 1,0-3 1,-3-4 1,-2-1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7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48244 28661 620,'-3'-13'1,"-2"8"14,-5 7 12,-4 6 13,-3 5 2,-1 3-7,-3 3-9,-1 3-7,-2 1-6,-2-1-2,-3-1-2,-1 0-3,-1-2-1,1 1 1,1-1-1,1 1 0,1-1 0,1-1-2,2-1 0,0-1-3,2-1 1,3-2 0,3-3 1,3-1 1,3-1 1,4-1 3,4 1 3,4 0 3,4 0 0,2 1-1,3 1-3,3 2-1,3 0-2,3 3-1,4 2-1,2 1-1,0 2-1,2 0-2,-1-1-1,0 1-1,0-2-3,-3-1-2,-1-3-4,-2-1-1,-3-1-2,1 0 2,-2-1 1,-2 1 1,0-1-3,-1 0-11,0-2-9,-2-1-9,-1 0-5,-2 0-1,-3 0 1,-1 0-1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49961 29596 554,'-13'-3'11,"8"-4"11,7-5 11,6-5 12,5-2 0,1 0-10,3 2-10,2 2-10,0-1-6,1 1-2,-1-1 0,1 0-1,-2 2-1,-4 1-1,-2 2 1,-2 2 0,-2 3 2,1 2 4,2 4 4,0 3 4,0 2 1,-1 5-2,0 4-2,-2 4-1,0 2-3,0 1-1,0 1-3,-1 0-2,1 2-2,-2 1-1,-1 1-2,0 1 0,-2 0-4,-1 1-2,0-1-3,-1 1-3,-1-2-4,0 0-5,0-2-4,0 1-5,0-3-3,0-3-2,0-3-2,0-3-1,0-4-3,0-4-2,0-6-4,0-4-2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50398 29277 603,'5'-6'9,"-4"2"19,-6 4 17,-4 3 19,-4 2 2,-1 5-12,-3 4-13,-2 3-13,-2 5-7,-3 5-5,-3 5-4,-3 5-4,-2 3-4,0 2-3,-1 2-4,-2 2-3,0-1-7,1-1-11,1-2-9,2-2-10,2-3-5,7-5 2,5-5 2,6-5 2,4-4 2,-1-3 3,0-3 1,0-2 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51950 29027 650,'15'-21'66,"-1"5"-9,-1 5-8,0 5-9,1 3-7,5-1-2,5 0-5,4 0-3,5 0-7,1 2-8,2 0-8,3 2-9,-2 0-6,-2 0-5,-3 0-5,-4 0-4,-2 0-3,-3 2 0,-3 0 1,-3 2-1,-3 0-2,-4 2-2,-5-1-3,-2 2-3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8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51744 29983 690,'-8'6'0,"2"1"0,1-2 0,0-1 0,3-1 6,4-1 14,4 0 12,4-1 13,5-1 4,7 0-6,7 0-6,7 0-6,4 0-7,2 0-8,2 0-10,2 0-7,0-1-9,-1-1-7,0 0-8,-2-1-7,-2 0-5,-7-1 0,-6 0-1,-5 0-1,-5 0 1,-3 1 1,-3-1 2,-2 0 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54112 26304 484,'-7'-22'23,"2"5"-4,2 3-1,2 4-3,2 6 6,2 8 16,2 8 14,2 7 15,0 7 2,-1 3-13,-1 4-13,0 5-12,-2 4-9,-1 6-4,0 6-3,-1 5-4,-3 6-4,0 5-3,-3 5-4,-2 5-3,0 0-2,-1-3-1,0-6-1,0-2-1,0-3-4,1 1-6,0-1-7,-1 1-7,1-2-5,2-5-1,2-3-3,2-4-1,1-6-1,0-6 1,0-7 2,0-7 1,0-6 3,2-5 5,0-5 5,2-4 5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55039 27324 546,'0'-14'6,"0"1"10,0 2 10,0 2 12,-1 3 5,-2 2 1,-2 4 0,-1 3 2,-4 3-4,-2 7-6,-3 5-6,-3 7-7,-3 4-4,-3 3-4,-3 2-4,-3 4-2,-2 1-5,-2-2-2,-2 0-5,-2-1-2,1-3-2,4-2 0,3-3 1,5-3 1,3-3 0,5-3 1,3-3 0,4-3 0,5 0 2,6 1 2,6 3 3,6 2 2,5-2 1,8-3 0,7-4 0,7-4-1,4-2-3,0 0-7,2-1-8,0 2-7,-2-2-5,-2 1-5,-6 0-4,-2 0-5,-4 0-3,-3 0 0,-3 0-1,-3 0-1,-3-1 1,-3-1 5,-3 0 4,-2-1 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19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56354 28709 407,'-1'-14'1,"-1"3"4,0 3 2,-1 2 2,-1 4 13,0 4 22,0 4 21,0 4 22,1 4 2,0 7-17,2 5-17,0 7-17,0 5-12,-2 6-6,-2 6-5,0 6-5,-3 6-3,2 7 0,0 6 0,2 9-1,-1 1-6,-2 0-16,-2-3-14,-1 1-16,-2-1-7,0-2 0,1 0 1,-1-1-1,2-6 3,3-13 6,2-11 6,4-11 5,0-10 2,0-4 0,-2-5 0,0-4-1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20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56346 28475 468,'32'-29'72,"1"4"-4,4 3-2,1 4-2,0 5-7,-4 3-11,-2 4-9,-3 4-11,-3 2-6,-2 2-2,-1 0-1,-3 2-3,-2 1-2,-4 3-3,-4 4-5,-5 2-2,-2 3-4,-4 1-1,-2 3 0,-3 1-2,-6 4-1,-8 3 0,-7 4-1,-9 5 0,-5 1-3,-7 5-8,-6 2-8,-6 4-6,2-3-12,10-6-12,7-7-13,9-7-14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8"/>
    </inkml:context>
    <inkml:brush xml:id="br0">
      <inkml:brushProperty name="width" value="0.05463" units="cm"/>
      <inkml:brushProperty name="height" value="0.05463" units="cm"/>
      <inkml:brushProperty name="color" value="#6ADCAB"/>
    </inkml:brush>
  </inkml:definitions>
  <inkml:trace contextRef="#ctx0" brushRef="#br0">53931 57411 402,'1'-15'0,"2"4"0,2 3 0,2 3 0,5 3 10,9 5 20,9 6 20,9 4 19,1 4 5,-6 1-11,-5 3-12,-7 1-10,-2 3-8,-1 1-1,1 3-2,-1 1-1,-1 2-4,-4 4-6,-5 3-5,-3 3-5,-4 1-3,-6 3-1,-4 2-1,-5 2 0,-6 3-9,-5 4-14,-7 3-15,-5 5-16,-3-1-6,0-5-1,0-4-1,0-6 1,2-6 1,7-10 1,5-8 3,7-8 2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59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77523 31845 466,'-15'-13'2,"4"4"6,3 6 4,2 5 6,1 9 9,-1 15 13,-3 14 14,-2 16 13,0 2 1,2-10-13,2-7-12,3-9-13,0-3-7,2 2-2,0 4-2,2 3-1,0 0-5,0-2-3,0-1-5,0-3-4,0-2-4,0-3 1,0-3-2,0-4-1,0-1 0,0-3 0,0-1 1,0-2 0,-1-1 0,-2 1-1,-2 1 0,-2 2 0,-2-2 0,-3-1 0,-4-2 2,-1-2-1,-4-1 1,-3-1-3,-3 1-2,-3 0-1,-3-1-3,-2-2-3,-4-3-4,-3 0-2,0-4-4,5 0-3,1-3-4,3-2-3,5-2 0,5-2 4,6-2 3,7-1 5,3-1-1,2 2-5,2 3-5,2 1-5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1:5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78150 32267 534,'31'-30'32,"-1"8"2,-2 2 2,1 6 3,0 3 0,1 1-2,5 1-1,3 1-2,1 1-2,1 0-4,-1 2-3,0 1-4,-1 1-1,-5 3-3,-1 4 0,-3 2-1,-4 3-13,-5 0-25,-4 1-25,-6 1-24,-3 0-9,-2-1 7,-3-1 5,0 0 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79688 32356 462,'-15'15'11,"3"-4"2,1-3 3,2-2 1,1-2 2,0 3-1,1 1 0,-1 3-1,0 2 4,0 1 5,0 3 7,0 2 6,1 1 1,-1 3-2,0 1-5,0 3-2,0 0-4,0-1-3,1-1-4,-1-1-3,1-2-3,2 0 0,2-1-2,2-1 0,3-2-4,6-3-10,4-2-9,5-4-8,4-5-4,3-8 0,3-8 0,3-7 1,2-8-1,0-7-1,2-7-3,0-5-1,-1-6 0,-5 2 2,-5-1 3,-5 0 3,-5 5 4,-6 8 6,-6 9 5,-6 9 7,-6 6 4,-6 3-1,-5 3 0,-6 2 1,-4 4 0,1 4 0,0 4 1,0 4 0,1 2-2,1 1-5,3 1-3,1 2-4,4-2-2,5-1 2,5-2 2,5-2 2,1-1-7,2-1-15,-1 0-15,0 1-15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81250 32140 591,'2'-28'52,"4"7"1,4 7 0,3 7-1,4 4-2,1 3-8,3 4-6,2 2-6,0 3-9,2 2-7,1 2-9,1 1-7,-3 2-6,-4 2-2,-4 0-1,-6 1-2,-3-1-7,-2 0-9,-3-1-9,0-1-11,-4-1-4,0-2 4,-3-3 2,-2-1 2,-1-1 5,0 0 7,1 0 5,-1 0 7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81179 32950 569,'-26'1'59,"8"4"-1,8 2-1,10 3-2,5 3-4,4 0-5,2 1-7,3 1-6,1 1-10,3-2-13,0 2-14,1 0-13,1-2-9,-2-1-3,2-2-3,0-2-3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0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82755 31847 451,'1'-31'73,"3"15"0,4 16-1,2 16 0,0 7-7,-2 3-13,-4 0-13,-2 1-13,-2 0-9,0 0-2,0 0-2,0 0-3,0 1-3,0-1-1,0 0-2,0 1-1,0 0-2,0 1-1,0 1 0,0 1 0,0-1-3,0-2-3,0-2-3,0-1-4,-2-2-2,0-4-1,-3 0 0,-2-2-1,-3-2-1,-4 1 2,-3 0 0,-5-1 1,-3 0-1,-2-1-2,-4 0-1,-2-2-1,-2-2-3,1-2-1,1-4-2,1-2-3,3-3-1,2-1-1,3 0-1,3-1-2,3-2 1,5 0 2,3-1 2,4-2 3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83850 31721 624,'16'-9'0,"1"0"0,1-2 0,2 0 0,2 0 7,5-4 15,3-2 14,7-1 14,2-1 5,-1 5-4,-2 2-4,0 3-5,-1 2-8,-4 2-12,-1 2-12,-1 2-13,-5 2-9,-5 4-8,-6 2-8,-6 4-7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1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85001 32461 456,'-15'1'5,"2"3"13,3 4 10,1 2 13,0 4 4,0 4 0,-1 3 0,-1 4-2,-1 3-1,2-1-3,1 0-3,0 0-4,3-1-3,1-1-5,2-3-5,2-1-5,3-3-3,4-3-2,3-3-1,5-2-1,4-5-4,3-2-3,5-6-5,3-2-4,3-5-5,0-6-6,2-4-8,1-5-5,-1-3-2,-2-1 3,-1 0 5,-3-2 2,-3 2 4,-5 0 3,-5 3 3,-4 1 4,-5 4 1,-3 3 1,-2 4 1,-4 5 1,-1 1 2,-2 2 4,0 1 4,-1 0 3,-7 1 1,-9 0 0,-12 0-1,-11 1 0,-4 1-5,2 5-7,2 6-7,3 4-6,1 3-5,3 1 0,4 1 0,2 2 0,4-2-1,3-1-4,5-3-2,3-1-2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59619 40196 562,'-8'-8'0,"2"2"0,1 1 0,0 0 0,2 4 6,0 6 13,2 6 13,1 6 13,0 4 3,1 5-6,2 3-7,0 4-5,1 3-4,0 3-3,0 0-2,0 3-2,0 0-2,0-2-1,0-2-2,0-1-1,0-3-2,1 0-3,2-1-2,0-1-2,1-2-2,-2-3-2,-1-4 0,0-1-1,-2-3-1,-1-1-2,0-2-1,-1 0-1,-4 0-1,-2 2 2,-5 0-1,-4 1 2,-4 0-2,-3-1-3,-5-1-3,-3-1-3,-2-1-3,-2 0-2,-1-2-3,0-1-2,-2-3-2,1-4-1,0-6-2,-1-4-1,4-5 1,5-3 1,3-5 4,6-4 2,5 0 2,3 1 2,4 3 3,4 1 1,2 1 1,0 1-1,0-1-1,0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59900 40821 778,'31'-42'2,"-1"8"4,-2 9 4,1 9 4,-1 5 3,2 3 3,2 1 1,3 3 3,0-1 1,0 2-2,0-1-1,0 0-1,0 0-7,-2 2-11,0 0-13,-1 2-12,-2 0-5,-1 0 1,-3 0 1,-1 0 2,-4 0-3,-3 2-5,-4 0-7,-4 2-5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2"/>
    </inkml:context>
    <inkml:brush xml:id="br0">
      <inkml:brushProperty name="width" value="0.03221" units="cm"/>
      <inkml:brushProperty name="height" value="0.03221" units="cm"/>
    </inkml:brush>
  </inkml:definitions>
  <inkml:trace contextRef="#ctx0" brushRef="#br0">31850 3750 683,'15'8'140,"-1"-1"-41,-1 1-40,0 0-40,-2 0-25,-1 1-6,-1 2-7,0 0-7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8"/>
    </inkml:context>
    <inkml:brush xml:id="br0">
      <inkml:brushProperty name="width" value="0.04733" units="cm"/>
      <inkml:brushProperty name="height" value="0.04733" units="cm"/>
      <inkml:brushProperty name="color" value="#6ADCAB"/>
    </inkml:brush>
  </inkml:definitions>
  <inkml:trace contextRef="#ctx0" brushRef="#br0">47556 57761 464,'-19'-16'11,"-7"14"19,-7 15 21,-7 15 20,0 8 5,4 3-10,5 1-10,5 2-10,3 1-9,1 0-6,1 0-7,1 0-6,2 0-6,5 2-6,3 0-6,4 2-5,5 1-6,6 2-8,6 2-7,6 1-8,7 0-6,10-6-5,10-4-5,10-6-6,0-5-2,-8-9 4,-10-7 1,-8-8 3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8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61890 41184 514,'-21'-8'2,"4"2"3,3 1 3,4 0 4,4 5 4,1 6 7,2 7 6,2 8 6,0 3 2,-2 4-3,-2 3-2,-2 3-4,-1 1-1,0-3-1,1 1-2,-1-1 0,1-2-2,2-3-2,2-3-4,2-3-2,2-3-3,4-3-2,2-2-4,4-4-2,1-2 0,3-2 1,1-3 2,3 0 2,2-6-6,4-8-11,5-8-14,3-7-11,2-7-6,-1-7 3,-1-5 2,-2-5 2,-3 0 3,-6 5 3,-5 5 4,-6 7 4,-6 6 4,-6 5 5,-6 7 5,-6 5 4,-5 5 4,-5 6 1,-5 4 0,-4 6 2,-4 4-1,-1 5-5,0 5-3,-2 5-4,3 1-4,6-3-5,6-3-4,5-3-5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67113 40182 514,'1'-19'63,"0"9"-8,2 8-8,0 10-7,1 6-5,0 7-2,0 5-2,0 7-2,-1 2-2,-1 2-4,0 0-2,-1 1-3,-1 0-3,2-3-2,0-3-2,1-3-2,1-2-2,0 1-2,0-1-2,0 0-2,0-1-3,0-3-1,0-3-3,0-2-1,-1-4-1,-1 0 1,0-1 1,-1-1 1,-3-1-2,0 0-2,-3-2-4,-2 0-3,-2-2 0,-4 1 1,-2 0 1,-3 0 2,-1 0 0,-2 0-3,-1-1-1,-1 1-3,-1 0-3,-1 0-2,-2 0-4,1 0-4,1-2-1,4-3-1,3-2-1,4-4 0,3-1 1,3-2 6,1 0 3,2-1 5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2774" units="cm"/>
      <inkml:brushProperty name="height" value="0.02774" units="cm"/>
      <inkml:brushProperty name="color" value="#F2395B"/>
    </inkml:brush>
  </inkml:definitions>
  <inkml:trace contextRef="#ctx0" brushRef="#br0">67900 40118 793,'9'-16'0,"1"0"0,3 1 0,2 0 0,1-1 0,-1-2 0,1 0 0,0-1 0,1 0 7,8 4 14,5 0 14,7 3 14,0 1-1,-2 4-17,-3 2-15,-3 4-18,-4 2-13,-2 2-12,-3 2-12,-3 2-12,-3 1-3,-4-1 7,-5 1 7,-2 0 6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09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68984 40360 525,'-21'16'73,"5"3"-13,5 1-13,4 2-13,3 3-6,1 1-1,-2 3 0,2 1-1,-1 0-1,0-1-3,0-3-3,0-1-3,2-3-2,2-1 1,3 0-2,4 0 1,1-4-4,1-3-5,2-4-7,0-4-5,1-3-4,1-1-2,2 0-1,0-1-3,2-5-2,3-6 0,3-7-2,3-7-1,2-6 0,-1-5 0,0-4 1,0-5 1,-1-2 1,-3 2 4,-3 2 4,-3 2 2,-3 4 5,-4 6 2,-5 5 5,-2 7 3,-7 3 3,-6 4 1,-7 3 2,-7 3 2,-7 4-3,-7 7-6,-5 7-5,-9 8-6,-3 5-4,0 6-5,0 6-4,1 6-4,5-2-6,12-8-6,11-9-6,13-9-8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75900 39750 333,'49'20'167,"16"14"-1,15 14 1,17 16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2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78171 40266 553,'-37'3'65,"5"9"-6,5 8-7,5 7-6,4 4-5,3 0-5,3 1-4,3-1-5,2-1-4,2-1-4,2-3-3,2-2-4,2-3-3,3-3-4,4-4-1,2-4-3,4-4-4,4-3-5,3-2-4,5-4-5,2-4-4,1-7-3,0-7-4,1-7-4,1-3 0,-1-2 2,-1-1 2,-1-1 2,-3 2 4,-7 4 2,-5 4 5,-6 4 3,-5 2 4,-4 4 3,-4 3 3,-4 3 4,-5 2 1,-5 2 2,-7 2 1,-5 2 1,-3 3-2,-1 4-1,2 4-4,-1 3-3,1 3-2,5 0-4,3-1-2,5 1-3,3-2-4,5-2-7,3-1-5,4-2-6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2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85116 40021 545,'-16'0'4,"-1"0"7,-1 0 8,-1 0 7,0 1 5,3 2 0,1 2 1,2 2 2,2 1-2,3 3-2,1 2-2,2 2-3,1 1-2,0 3-2,0 1-2,0 3-2,1-1-2,0 2 0,2-1-1,0 1-2,2-2-2,0-1-5,2-3-4,0-1-6,3-3-3,2-2-2,3-4-2,4-3-1,1-2-2,3-4-3,1-2-1,3-3-2,1-5 0,2-6 2,2-5 2,3-7 2,0-2 1,-2 0 2,0-1 1,-1 2 1,-3 0 2,-5 1 4,-4 3 2,-6 1 3,-5 4 3,-4 3-1,-6 4 0,-4 5 0,-5 1-1,-3 2-2,-5 0-3,-3 2-2,-5 1-1,-5 2 2,-5 2 1,-4 2 1,-1 1-4,2 2-11,4 0-9,2 2-11,4-1-3,5 1 2,5 0 2,5 0 4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66959 47746 656,'-15'-2'6,"4"-2"11,3-4 12,3-1 11,2-1 3,3 3-6,4 2-6,2 4-6,4 1-3,6 0-2,4 0 0,5 0-1,3 0-3,2 2-5,2 0-5,2 2-4,1 0-8,-1 1-7,-1 2-8,-1-1-8,-3 1-5,-2-2-3,-4-3-1,-1 0-2,-4-2-1,-1 0 4,-3 0 3,-1 0 2,-2-1 3,-2 0 4,-2-2 4,-2 0 3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68975 46489 569,'0'-14'3,"0"1"6,0 2 6,0 2 6,-1 6 6,-4 8 6,-2 9 5,-3 10 6,-2 4-1,0 0-6,0 1-7,1 2-6,0 1-5,0-1-3,2 0-3,1 1-3,1-3-2,2-2 0,2-4 0,2-2 0,3-2-1,4-2-2,4-3-2,3-1-2,4-3-4,3-2-9,4-4-9,2-2-8,2-4-5,2 0-3,2-3-1,2-2-3,-1-2-2,-3-2 0,-5-2 0,-3-1-1,-4-1 3,-3 2 6,-3 3 7,-2 1 7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8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69315 46693 622,'-9'-8'3,"-2"2"4,-2 1 5,-1 1 4,-2 1 4,2 3 3,1 4 2,1 2 2,0 4 1,0 6 1,0 4-1,1 5 1,-2 4-1,-2 2-3,-1 4-3,-2 2-2,-2 3-4,1 0-5,-1 2-4,1 1-6,0 0-4,0 0-8,2 0-7,1 0-7,2-3-2,3-3 3,2-3 2,4-5 2,2-4-4,2-5-13,2-5-13,2-4-12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9"/>
    </inkml:context>
    <inkml:brush xml:id="br0">
      <inkml:brushProperty name="width" value="0.05011" units="cm"/>
      <inkml:brushProperty name="height" value="0.05011" units="cm"/>
      <inkml:brushProperty name="color" value="#6ADCAB"/>
    </inkml:brush>
  </inkml:definitions>
  <inkml:trace contextRef="#ctx0" brushRef="#br0">56186 57100 439,'-28'29'170,"7"-6"-39,7-3-40,6-6-40,3 0-22,-1 5-4,-3 5-4,-2 5-5,-1 1-4,1 0-3,-1-1-5,0-1-2,1-2-6,1 0-6,1-1-5,0-1-6,2-2-7,1-3-8,0-3-8,2-2-9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19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69988 47428 572,'-7'51'120,"2"-9"-28,2-7-27,3-7-26,0-6-17,1-3-4,2-3-4,0-3-5,2-2-1,2-2 1,1-2 1,3-2 2,1-3-3,3-4-9,2-4-7,1-4-8,2-4-5,0-5-3,-1-5-2,1-5-3,-3-2 0,-3 1 4,-4 2 3,-4 0 3,-3 2 3,-2 3 3,-2 3 3,-2 3 4,-5 4 1,-6 3-1,-7 4-2,-7 4 0,-6 5-4,-8 6-4,-7 5-6,-5 7-5,0 0-3,12-3-1,10-4-1,11-4-1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56790 48827 657,'-22'7'4,"5"-2"7,3-3 8,4 0 7,4-4 5,2 0 0,4-3 2,3-2 1,4 0-2,7 2-4,7 2-4,7 2-5,6 0-3,5-2-3,3-2-3,7 0-2,2-3-5,2 0-3,0 0-5,2 1-4,-3 0-5,-5 2-5,-5 2-7,-4 2-5,-5 1-4,-3 0-5,-5 0-4,-3 0-5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59447 47490 641,'-7'-19'4,"0"10"14,2 10 12,1 10 15,-1 6 2,2 1-5,-1 3-7,0 0-6,0 3-4,2-1-4,0 1-2,2-1-4,2 0-3,4-1-4,4-1-2,3-2-4,4 0-1,2-2-3,1-3 0,2-1-1,1-3-4,1-2-5,0-4-4,-1-2-5,3-3-8,3-1-8,4 0-10,4-1-9,-2-2-1,-6-2 7,-7-2 7,-6-1 7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60102 47481 690,'-17'-1'2,"0"-2"4,-1-2 3,-1-1 5,0-1 2,1 2 1,1 2 0,1 2 0,0 3 2,0 6 3,1 4 3,-1 5 4,1 4-1,-3 5-2,0 3-4,-1 5-2,0 2-6,1 4-7,1 3-8,1 2-8,0 3-5,0 1-6,1 3-4,-1 2-6,3-2-3,4-6-3,6-6-4,5-6-2,1-6 1,1-7 3,0-7 4,0-6 3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61070 48127 627,'-14'8'3,"5"0"8,3 0 7,4 0 7,1 2 6,0 7 4,-2 6 3,0 5 4,1 1-3,4-2-7,4-3-7,4-3-9,1-3-3,1-3-1,0-2 1,0-4-1,0-5-4,3-8-12,2-8-9,0-7-11,2-6-4,-2 0 1,-3-1 3,-1 0 0,-3 0 3,-2 2 1,-4 1 3,-2 3 1,-5 2 2,-2 4 1,-5 4 2,-4 5 2,-3 2-1,-1 3-2,-3 4-2,0 2-3,-6 5-2,-5 8-4,-6 6-2,-6 7-4,2 0 2,8-7 4,9-4 5,9-6 5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58696 52100 565,'-7'24'120,"3"-1"-24,1 1-24,2-1-25,0 1-15,0 3-7,-2 1-5,0 3-6,-1 0-6,0 2-7,1 0-8,-1 2-7,0 0-8,2 0-6,0 0-9,2 1-7,0-4-4,0-4 1,0-4 1,0-6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1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59950 52467 548,'7'-12'5,"-2"6"12,-3 8 10,0 6 11,-2 4 4,2 3-1,0 1-1,2 3-1,0 0-3,1 1-5,2 0-5,0-1-4,1-1-3,2-3-1,0-2-1,0-4-2,3-2-3,0-2-6,1-3-5,1 0-7,1-5-3,2-4-4,0-6-2,1-3-4,0-6-1,1-3-2,-1-5-1,0-3-1,-1-2 1,-4 2 3,-4 1 3,-5 0 2,-2 3 2,-4 3 1,-2 5 2,-3 3 1,-5 5 0,-4 4 1,-5 6 2,-5 5-1,-2 4 0,-2 7-5,-1 5-4,-1 7-4,2 1 0,5-3 2,6-3 2,4-3 3,3-2-1,2-1-4,2 0-4,3-3-4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2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67806 51940 540,'-22'-5'50,"6"8"4,5 6 5,5 7 4,2 5-3,2 3-10,0 3-11,2 3-10,-1 2-8,0 0-5,-2 1-5,0 2-5,-2 0-4,1 1-6,-2-1-4,-1 0-5,-2 0-3,0 1-1,-2-2-2,1 1-1,-1-1-7,4-3-11,2-3-11,4-3-12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2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68781 52594 564,'0'-13'2,"-2"4"5,0 6 3,-1 5 4,-2 3 7,2 3 8,-1 3 8,0 4 9,0 1 1,2 1-6,0 1-7,2 0-6,0 2-4,2-1-4,0 1-4,2-1-3,0 0-2,2-2-2,0-3 0,1-1-2,2-2-2,0-2-1,1-3-3,2-1-1,-1-2-1,4-4 0,2-2 0,1-3 1,3-5-4,0-4-5,1-5-7,1-5-5,-1-2-4,-4-1-1,-2 1-3,-3 1-1,-2-1 1,-2 2 2,-2 3 3,-2 2 3,-3 1 4,-4 4 2,-4 3 4,-4 3 3,-5 2 0,-7 2-5,-6 2-4,-8 2-4,0 2-1,7 2 2,7 2 3,7 2 3,3 1 0,1-1-1,0 1-2,-1 0-2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75993 47393 591,'-7'-8'4,"0"2"8,2 1 9,1 0 7,1 2 4,3 0-3,4 2-3,2 0-1,5 1-1,8 0 2,6 0 2,7 0 2,5 0-1,8-2-2,5 0-3,6-1-2,2-2-6,-2 1-10,0-3-11,0 0-10,-4 0-7,-6 0-6,-6 2-6,-6 1-5,-5 0-2,-7 2 2,-5 0 2,-6 2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29"/>
    </inkml:context>
    <inkml:brush xml:id="br0">
      <inkml:brushProperty name="width" value="0.03951" units="cm"/>
      <inkml:brushProperty name="height" value="0.03951" units="cm"/>
      <inkml:brushProperty name="color" value="#6ADCAB"/>
    </inkml:brush>
  </inkml:definitions>
  <inkml:trace contextRef="#ctx0" brushRef="#br0">56700 57989 556,'9'-5'148,"1"6"-34,3 6-35,2 6-34,0 1-21,-1 0-6,-1 0-7,-1-2-6,-1 0-9,-2-1-9,-2 1-10,-2 0-9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3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77490 45964 595,'-16'-8'2,"0"1"6,1-1 6,0 0 4,0 2 7,4 4 7,3 4 6,2 4 8,4 4 0,-1 5-5,2 5-6,0 5-5,1 5-5,0 5-6,0 3-5,0 7-5,0 2-6,-2-2-8,0 0-6,-1-2-7,-1-1-7,0-3-5,0-5-6,0-1-6,0-4 0,2-5 6,0-5 5,2-4 5,0-5 1,0 1-4,0-2-5,0 0-4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4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79010 46045 500,'9'-13'70,"1"4"-12,3 6-12,2 5-12,1 3-7,-1 3-3,1 3-1,0 4-3,-3 1-3,-2 3-3,-3 2-3,-2 1-4,-4 4-1,-4 2 2,-4 5 0,-4 5 3,-4 0-5,-2 0-8,-6-2-10,-3 1-8,-2-4-2,1-3 2,1-2 3,1-3 3,3-4 1,8-3 2,7-4 0,7-4 1,6-5 0,9-2 0,8-6-2,7-2 1,6-6-3,5-6-4,1-5-3,7-7-5,-1-2 0,-2 1 2,-4-2 2,-2 1 1,-4 1 2,-3 1 0,-5 3 0,-3 1 2,-5 4 1,-3 3 6,-5 4 5,-4 5 4,-2 4 13,-4 5 21,-3 7 20,-2 6 21,-3 4 5,-2 3-12,-1 3-10,-2 3-12,-1 1-8,0-1-6,2-1-6,1-1-5,1-2-4,2-4-3,2-2-3,2-2-2,4-3-6,5-3-6,7-1-6,6-2-8,2-5-4,2-10-3,1-8-2,1-9-3,-1-4-2,-3-3 1,-3-3-1,-3-1 1,-3 0 3,-2 4 3,-4 2 6,-3 3 4,-3 4 3,-6 6 3,-4 4 2,-5 4 2,-4 5 2,-2 1 1,-1 2 0,-3 2 0,0 2-2,1 3-4,1 4-5,1 2-5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4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83105 46500 604,'-22'0'0,"5"0"0,3 0 0,4 0 0,2 0 5,-2 0 10,0 0 10,-1 0 10,3 0 5,6 2 0,7 0-1,8 2-1,6-2-2,9 0-6,7 0-4,8-1-5,4-1-5,1 0-3,2 0-3,0 0-4,0-1-5,-4-1-8,-3 0-6,-2 0-7,-5-2-7,-8 2-7,-6 0-6,-6 2-7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5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84157 45650 574,'-22'0'63,"5"2"-7,4 0-8,3 2-7,2 1-6,2 5-4,1 4-3,0 4-4,1 3-3,0 3 0,0 3-3,1 3 0,0 0-5,0 0-5,2-1-7,1-2-7,-1 2-7,-1 5-11,0 3-10,-1 4-10,-1-2-1,0-7 5,0-9 7,0-7 7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5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85770 45839 522,'30'-5'44,"-5"6"5,-3 6 4,-4 6 6,-4 3-4,-3 1-13,-3 1-13,-2 1-12,-4 1-7,-4 3 2,-4 1-1,-4 3 2,-3-1-4,-2 0-9,-1-1-8,-3-1-8,1-2-2,1-1 2,2-3 3,3-1 2,6-5-1,14-8-7,12-8-8,12-8-6,7-5-4,-1-3 0,-2-3 0,0-3-1,-1-1 2,-3 1 2,-2 1 4,-1 2 2,-5 1 4,-2 3 6,-5 3 4,-3 3 6,-3 2 4,-2 2 0,-3 2 1,-1 2 2,-1 3 10,-2 2 19,0 4 21,-2 2 19,0 2 3,0 2-12,0 0-13,0 1-13,0 2-6,-2 0 0,0 1 2,-2 1 0,1 0-1,0 2-2,2 2-2,1 0-2,1-1-5,1-1-9,3-3-8,2-1-9,1-3-5,2-2-1,0-4-1,1-2 0,3-4 0,2-4-1,3-4 1,3-4 1,1-2 0,-1-1 3,-1-1 2,-1-1 2,-2-1 1,-3 1 1,-2 0 0,-4 0 1,-2 0 1,-2 2 2,-3 3 4,0 1 2,-4 2 0,-2 1-2,-4 0-2,-2 2-3,-4 1-5,-5 2-5,-5 2-8,-5 2-5,-5 4-4,-5 6-1,-4 6-1,-6 5-1,2 2 0,8-3 1,9-3 2,6-2 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6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77696 51087 495,'52'-6'7,"-8"6"15,-6 4 14,-7 6 15,-5 2 3,-3 1-9,-3 1-10,-3 2-8,-4 3-7,-2 9-6,-6 7-6,-3 8-5,-7 4-3,-9 2 1,-11 0 0,-9 1 1,-6-1-2,-1-4-3,0-4-3,-2-4-3,2-4 0,4-3 2,4-5 3,3-3 4,5-5 0,3-3 0,5-4 0,3-4 0,10-5 2,16-6 3,15-6 3,16-6 5,9-4-4,0-3-9,1-3-10,2-2-9,-1-2-6,-2 3-2,-3 1-1,0 3-2,-5 0-1,1 1 2,-3-1 1,-2 1 0,-3 1 3,-6 2 3,-4 1 2,-4 3 4,-6 1 2,-3 2 2,-4 2 3,-4 3 1,-4 4 14,-2 11 26,-4 10 24,-2 10 25,-2 3 6,0-1-15,0 0-14,0-1-15,2-2-9,1-3-6,2-3-5,2-3-6,4-3-4,5-2-5,7-4-6,6-3-3,3-5-4,1-10-1,1-8-1,1-8-1,-1-6-3,-2-1-4,-1-1-4,-2 0-4,-4 0 0,-3 2 1,-4 1 2,-4 3 3,-6 3 2,-8 5 1,-8 5 1,-7 5 3,-5 4-1,1 6-2,-1 4-1,1 5-2,1 2-7,5 0-11,3-2-10,5 0-12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7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85611 50042 446,'-9'-3'6,"-2"8"13,-2 9 11,-1 10 13,-2 2 5,0 0-2,1-1-2,-1 0-2,-1-2-3,-1 2-4,-2 1-5,-2 1-5,-1-1-3,4-2-4,3-1-3,3-3-4,2-1-1,2-1-2,2 0-1,3-2-1,2-2-2,5-1-3,6-2-3,4-2-3,6-2-5,5-2-5,7-3-7,5 0-5,3-5-5,3-4-2,2-6-2,3-3-3,-2-3 2,-2 2 3,-5 2 4,-1 3 4,-5 1 0,-7 0 0,-7 2-3,-6 1-1,-6 0 1,-3 0 2,-2 0 4,-4 0 2,-2-1 4,-3-1 4,-4-3 3,-2-1 4,0-1 3,1 1 0,2 1 1,2 0 1,1 1 1,0 1-1,1-1 1,-1 0-1,0 2 6,0 2 10,1 4 9,-1 3 10,1 1 3,-1 0-1,0 0-3,0 0-2,0 2 3,-2 4 8,0 3 7,-1 5 8,0 2-1,2 1-9,2 2-9,2 0-9,1 1-7,-2 0-2,0 2-4,-1 1-4,-2 2-2,0 3-3,-1 3-2,-1 3-2,-2 4-6,0 8-7,-1 6-8,-1 7-7,-1 4-6,0-2-6,1-2-6,0 0-5,1-3-3,2-8 3,4-6 1,3-7 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8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88052 50663 512,'-14'1'50,"5"1"2,3 3 2,4 2 1,1 1-2,0 2-9,-2 0-9,0 1-8,-2 2-6,0 2-2,-1 1-3,-1 3-2,0 1-2,2-1-3,2 1-3,2-1-2,0 1-2,0 0 1,-2 2 1,0 2-1,0-2 0,2 0-1,2-1-3,2 0-2,1-3-1,2-1-2,0-2-1,2-3-1,0-1-2,3-2-1,2-2-3,2-2-1,1-4-2,3-6-1,1-6-1,3-6-1,1-5-1,3-7 2,0-5-1,4-6 1,-1-2 1,0 0 1,-1 2 2,-1 1 1,-3 2 2,-7 5 3,-5 5 3,-6 5 2,-4 4 3,-2 3 1,-2 2 1,-2 4 1,-4 2 0,-6 1 0,-5 0 1,-7 2-1,-4 0 0,-3 2 2,-2 0 2,-4 2 0,3 0-2,6 2-4,7 0-5,7 2-6,3 0-7,1 0-11,-1-1-10,0 1-11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29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85784 44961 496,'7'-14'0,"-1"3"0,-1 3 0,0 2 0,-4 5 7,-4 6 13,-5 6 14,-5 6 13,-4 3 4,-2 3-4,-2 1-7,-1 3-4,-1-2-5,-1 1-5,1-1-4,-1 0-4,1-2-4,-1 2-1,0 1-1,2 1-2,-1 0 1,3-1 0,1-1 0,3-1 1,1-2-1,2 0-2,2-1-3,2 0-2,6-3-4,8-1-5,9-3-7,10-1-6,5-4-4,6-4-1,5-6-1,4-4-2,3-4 0,0-2 1,0-2 1,0-1 1,-3-1-1,-7 2-1,-5 3-2,-5 1-1,-6 2-2,-3 2 2,-4 2 1,-4 2 0,-5 1 1,-2 0 0,-6 0 0,-2 0 1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86295 45247 549,'-29'-21'7,"7"7"4,5 5 5,6 6 3,4 3 6,0 0 5,-1 0 7,0 0 4,0 2 2,0 6-5,0 4-4,0 5-4,1 5-5,-1 3-4,0 4-5,0 5-4,1 4-3,0 6 1,2 5 0,1 7 1,-1 4-6,-2 3-9,-2 3-10,-2 4-10,-1-2-9,-1-3-9,-1-6-9,-1-2-9,1-7-1,3-11 6,2-12 6,4-9 7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0"/>
    </inkml:context>
    <inkml:brush xml:id="br0">
      <inkml:brushProperty name="width" value="0.0551" units="cm"/>
      <inkml:brushProperty name="height" value="0.0551" units="cm"/>
      <inkml:brushProperty name="color" value="#6ADCAB"/>
    </inkml:brush>
  </inkml:definitions>
  <inkml:trace contextRef="#ctx0" brushRef="#br0">57431 56727 399,'0'-10'111,"0"10"-18,0 12-18,0 10-19,-1 5-11,0 1-5,-2-1-6,0 0-6,0 1-3,0-1-4,2 0-3,0 1-3,1-2-3,0 0-3,0-1-1,0 0-3,1-3-2,2 0-1,2-1-1,2 0-3,0-3-1,0 0-3,-2 0-2,0-2-3,-3 0-3,-3 1-6,-2 1-4,-3 1-6,-4-1 0,-2-2 2,-3-4 5,-3-3 2,-2-1 2,-1 0-1,-1 0-1,-1-1-1,0 1-2,-1-2-3,1-1-3,-1 0-3,3-2-3,3 0-1,5-2-3,3 0-1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87191 45940 516,'-14'-1'-20,"2"0"13,4-2 11,3 0 11,0 1 12,0 4 10,-1 4 10,-2 4 11,1 2 0,1 3-8,0 2-9,2 2-8,0 0-7,2 1-2,0-2-3,2 2-3,0-1-4,0-1-2,0-1-3,0 0-2,0-2-3,0-1-1,0-1-1,0-1-1,1-1-3,2 0-2,2-2-4,2 0-2,2-3-3,3-3-2,3-2-2,4-4-1,0-2-1,1-1 2,-2-3 1,2-2 1,-1-2 2,1-1 2,-1-3 1,1-2 1,-2-1 3,-3-3 2,-2-1 2,-4-3 2,-2 2 1,-2 0 2,-3 3 0,0 1 1,-4 2 1,0 3 0,-3 1-1,-2 3 1,-2 0-1,-2 2-1,-2 1 0,-1 0-1,-3 3-3,-1 2-4,-3 4-5,-1 3-5,-2 3-5,2 5-7,-2 5-6,1 5-8,0 1-1,4-3 2,3-3 2,3-2 3,2-3 3,1-1 5,0 0 6,2-2 5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12:30"/>
    </inkml:context>
    <inkml:brush xml:id="br0">
      <inkml:brushProperty name="width" value="0.02519" units="cm"/>
      <inkml:brushProperty name="height" value="0.02519" units="cm"/>
      <inkml:brushProperty name="color" value="#F2395B"/>
    </inkml:brush>
  </inkml:definitions>
  <inkml:trace contextRef="#ctx0" brushRef="#br0">88827 47013 873,'-8'-8'5,"0"1"11,1-1 10,-1 1 11,1 1-6,0 4-19,2 4-22,1 4-20,0 0-11,-1 1-1,-2-2-1,0-1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3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6208 1619 396,'-42'-21'2,"11"5"6,11 5 4,11 4 5,7 3 8,7-2 7,6 0 9,6-1 9,5-2-1,7-2-6,5-2-8,6-1-7,3-1-5,1 1-3,-1 0-3,0 2-3,-2 1-2,-2 2 0,-4 3 0,-2 1-1,-3 1-3,-3 2-4,-4 0-5,-1 2-4,-4 2-4,-1 4-5,-2 4-4,-3 3-4,-4 4-1,-8 1 4,-8 3 4,-7 2 3,-6 0 2,0 3 2,-1 0-1,0 0 2,-3 2 1,0 1 3,-1 1 2,0 1 4,0 0 2,0 1 1,1-1 1,1 0 2,1 0 1,3-1-1,1-2 0,2 1 0,2-2-1,1 0 0,1 0-2,1 0 0,0 1-1,2-1-1,0 0-1,2 1-2,1-2 0,2-3-2,3-3-1,1-3-1,2-2 0,1-3-1,3-1 1,2-2 1,1-2-3,2-2-6,0-2-5,2-2-5,2-4-4,5-4-1,5-5-2,5-5-1,2-6-1,2-5-1,1-7 1,1-5-1,-2-2 2,1 2 3,-1 2 3,-1 2 3,-2 4 4,-3 4 3,-3 5 3,-3 5 3,-3 3 5,-3 4 4,-2 3 4,-4 3 6,-3 2 8,-2 4 13,-4 2 13,-2 4 13,-4 3 2,-2 7-11,-3 5-10,-3 7-10,-1 0-9,2-7-5,2-2-5,3-6-6,-1 0-3,-2 7-3,-2 5-2,-1 7-2,-2 0-2,0-1-3,1-5-2,-1-2-2,0-2-1,-2-3-1,0-1 0,-1-2 0,0-3-1,0-1 2,-1-2 0,1-2 1,-2-1 1,-3-1 1,-3 1 1,-3 0 1,-2 0 2,-1 0 1,-1 0 1,0-1 2,-2 2 1,1 0 2,0 1 3,0 2 1,0 0 3,1 1 2,1 1 3,1 1 3,2 0 1,3-2 3,4-3 2,2-1 3,2-1 0,2-2-1,2-1-1,3 0 0,4-2 1,8-1 4,8 0 4,8-1 5,8-3-1,12 0-4,11-3-4,10-2-5,6-2-4,1-2-5,2-2-5,0-1-4,0-1-2,-1 1 1,-1 0 2,-1 2 2,-1 1-4,-1 2-5,-1 3-7,-1 1-7,-1 1-6,-2 0-7,-2 0-7,-2 0-7,-3 1-1,-2 0 2,-3 2 4,-4 0 3,-3 1 2,-3-2 2,-5 0 1,-3-1 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3"/>
    </inkml:context>
    <inkml:brush xml:id="br0">
      <inkml:brushProperty name="width" value="0.04803" units="cm"/>
      <inkml:brushProperty name="height" value="0.04803" units="cm"/>
      <inkml:brushProperty name="color" value="#00BFF3"/>
    </inkml:brush>
  </inkml:definitions>
  <inkml:trace contextRef="#ctx0" brushRef="#br0">8380 2427 458,'-2'-15'0,"0"2"3,-3 3 0,-2 1 2,-1 1 5,0 0 6,0 0 6,1 1 8,-1-1 3,0 2 1,0 0 1,0 2 1,2 8 2,0 16 0,0 15 3,2 16 1,-1 12-4,0 9-6,-2 9-9,0 8-7,0 8-4,0 7-1,2 7 0,1 7-2,0 3-6,0 1-11,0-1-12,0 1-12,1-4-7,2-5 1,2-6-1,2-6 0,1-10 1,2-9 1,0-11 1,2-11 1,1-6 1,3 0 0,3-2 1,3 0 0,-1-7 3,-3-10 5,-4-11 6,-5-11 6,-1-5 2,0 0 1,0 0 0,0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4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10165 1590 582,'-6'-23'47,"-2"18"4,0 18 4,0 17 4,0 8-3,0-3-12,1-4-10,-1-2-11,1-1-12,2-1-14,2 0-14,2 1-15,3-3-4,4-5 4,4-5 5,3-4 3,3-5 5,2-1 3,-1-2 5,2-2 4,0-1 3,-1 0 2,-1 0 0,-1 0 3,-2 1 0,-4 4 1,-5 2 0,-2 4 0,-5 3 2,-2 5 0,-4 5 1,-2 5 0,-3 3 2,-3 2 1,-3 3 2,-3 0 1,-1 0 0,2-2 1,0-3 0,1-3 0,1-4-1,2-5 0,2-5-2,3-4 0,3-3-2,6 1 1,6 1-2,6 2 1,2 1-1,1 3 1,0 3 1,0 3 0,-2 2 0,-3 1-1,-2 1 0,-4 1-1,-1 0-1,0 1 1,0-1-2,0 1 1,0-3-1,0-3 0,0-5 0,0-3-1,2-9-8,4-14-18,4-14-17,4-13-17,-1-4-4,0 4 12,-2 5 12,-2 5 12,-1 2 3,1-1-7,2-1-6,0-1-7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5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11074 1944 537,'43'-63'50,"-11"16"4,-10 16 6,-9 15 5,-5 10-4,0 6-9,0 4-11,0 6-11,-1 3-8,-1 3-7,-1 3-5,0 3-8,-3 2-8,-2 1-14,-3 1-12,-4 1-12,-1-1-8,-2-1 0,0-3 0,-1-1-1,-1-3 3,1-3 8,-1-2 8,0-4 8,1-2 6,0-2 6,2-3 4,1 0 5,0-4 2,2 0-2,1-3-2,0-2-1,1-1 4,0 2 10,0 1 10,1 0 10,-1 3 8,-1 4 7,-2 4 7,0 4 7,-1 5-1,0 5-9,1 7-8,-1 5-10,-1 3-5,0 1-1,-1-1-2,-1-1 0,0-1-3,4-5-3,2-5-4,4-5-3,4-5-5,7-5-6,8-4-8,6-6-5,4-5-4,1-7 0,-1-7 1,4-7 1,-3-1-1,-2 3-1,-3 6-2,-3 2 0,-3 4 1,-2 2 7,-4 4 5,-3 3 7,-4 5 6,-6 10 7,-6 8 7,-5 9 8,-5 3 1,0 1-3,-1 1-4,-1-1-3,0-1-3,1-1-5,1-3-2,1-1-4,1-3-3,2-3-1,2-3-3,2-3-2,4-3-3,5-4-2,4-4-5,5-4-2,5-3 0,4-2 7,3-2 6,5-1 6,1-2 4,1 0 4,-1 0 1,1 1 4,-3 0-1,-3 2-4,-1 2-3,-4 2-4,-3 1-4,-1 0-2,-2 0-4,-2 0-4,-4 1-3,-2 1-5,-6 0-4,-2 2-5,-4-1 1,0-1 7,-1 0 6,-1-1 8,-1-1 3,0 0 1,0 0 2,1 0 0,-1 1 10,3 2 15,0 2 15,0 2 17,2 2 2,-1 4-10,0 2-10,0 3-10,-1 3-7,-2 3-3,-2 3-4,-1 4-4,-2 0-3,-2 2-7,0 1-4,-1 1-6,0-1-6,-1-3-9,0-3-8,2-3-9,0-3-3,5-3 0,3-3 1,4-2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5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11200 4996 557,'30'-14'1,"-1"3"1,-3 3 2,-2 3 2,-1 1 3,-1 2 6,-1 0 6,-1 2 5,0 1 2,-1 2-3,1 2-3,0 2-3,-2 0 0,-1 2 5,-3 2 3,-1 0 5,-2 0 0,1-3-6,0-1-4,0-2-5,-1-2-2,1-2 1,0-2 1,0-2 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5"/>
    </inkml:context>
    <inkml:brush xml:id="br0">
      <inkml:brushProperty name="width" value="0.05966" units="cm"/>
      <inkml:brushProperty name="height" value="0.05966" units="cm"/>
      <inkml:brushProperty name="color" value="#00BFF3"/>
    </inkml:brush>
  </inkml:definitions>
  <inkml:trace contextRef="#ctx0" brushRef="#br0">11767 2066 368,'7'-7'58,"0"2"-10,1 2-10,0 2-11,-1 7-10,-1 12-10,0 11-11,-2 12-11,-3 7-6,-6 2 0,-5 2 0,-7 2 0,-2-2 1,-2-3 2,-1-5 2,-1-2 3,1-6 1,2-6 1,4-5 1,3-6 1,2-5 4,2-3 8,3-3 7,1-2 7,2-3 4,4-1 2,2 0 2,4-1 1,3-3 1,5-2-3,5-4-2,5-2-2,2-3-3,-1-2-3,-1-1-5,-2-3-3,-1 1-4,-3 3-4,-3 3-4,-2 2-3,-3 4-3,1 1 1,0 2 0,0 2-1,-2 3 3,-3 4 5,-2 3 5,-4 5 5,-1 3 6,-2 3 5,0 3 7,-2 3 6,1 2 3,1 1 0,0 1-1,2 1 0,0 1-1,0 2-3,0 3-2,0 1-2,0 0-2,2 0-2,0-1-3,1-1-2,1 0-1,0-1-2,0 3-2,0 1-1,0-2-2,0-4-2,0-4-2,0-3-3,-1-4 0,-1-1-2,0-3-1,-1-1-2,-4-2 0,-2-2 1,-5-3-1,-4-1 1,-4-1-1,-5-2-2,-5-1-3,-5 0-2,-6-2-2,-5-2-4,-8-2-4,-8-2-4,0-3 1,5-4 1,4-4 4,7-3 2,3-4 0,7-1-5,5-3-4,7-1-3,5-3-3,5-3 3,4-3 0,6-2 2,3 0-1,2 7-4,2 6-5,2 6-3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6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13547 2300 506,'43'1'176,"-5"2"-42,-6 2-41,-5 2-43,-4 0-26,-1 1-10,-1 0-12,-1 0-9,-2 1-10,-3 1-6,-3 3-6,-2 2-8,-5 3-3,-2 5-2,-6 5-1,-2 5-2,-8 4 2,-8 6 5,-8 4 6,-10 5 4,-4 0 4,0-6 0,0-6 2,1-6-1,0-5 6,5-3 7,4-5 8,4-3 9,4-4 6,5-2 5,4-4 5,6-3 4,7-2 9,10-4 9,10-2 11,9-3 11,7-4-1,5-4-13,3-4-11,4-3-13,-1-2-9,-1 3-9,-4 1-7,-2 3-8,-3 1-6,-5 2-3,-4 2-5,-3 3-4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6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14512 3140 419,'-22'-19'11,"7"10"23,4 10 22,5 10 23,2 12 6,2 14-12,0 16-12,2 14-11,0 4-9,0-6-8,0-5-6,0-6-8,1-2-8,4 5-11,2 4-9,4 4-10,-1-2-8,-2-6-9,-1-5-6,-2-6-9,-1-6-1,0-7 4,0-7 2,0-7 5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0"/>
    </inkml:context>
    <inkml:brush xml:id="br0">
      <inkml:brushProperty name="width" value="0.03826" units="cm"/>
      <inkml:brushProperty name="height" value="0.03826" units="cm"/>
      <inkml:brushProperty name="color" value="#6ADCAB"/>
    </inkml:brush>
  </inkml:definitions>
  <inkml:trace contextRef="#ctx0" brushRef="#br0">58150 57043 575,'23'-22'8,"1"3"17,-1 3 17,0 3 17,1 3 6,-1 3-4,1 2-6,-1 4-5,0 2-11,-1 4-20,-2 2-17,1 3-20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7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13953 3539 443,'-14'-12'7,"1"6"16,2 8 16,2 6 15,0 6 2,-1 4-9,-3 3-9,-2 5-11,1-1-5,3-1-3,3-4-3,2-3-3,4-5-7,4-7-13,4-6-14,4-7-13,6-10-5,9-13 3,9-13 2,8-12 3,6-9 1,-1-5 1,3-5 0,0-5 0,-2 2 4,-5 7 7,-7 9 6,-6 7 7,-4 8 5,-5 10 2,-3 8 3,-4 9 3,-3 8 13,-1 8 22,-1 8 23,0 8 23,-1 3 2,0 1-22,-1 0-22,1-1-20,0 0-14,2-1-9,0 0-6,1-2-9,-1 0-4,1 0-3,-2-1-3,0 1-2,-3 1-3,-1 3 0,-2 3 0,-2 4-2,-3-1 2,-3 0 4,-6-1 2,-2 0 4,-2-1 2,-3 1 2,0 1 1,-1 1 2,1-2 0,1-3 0,2-4-1,3-4 0,4-5 3,10-5 9,8-4 7,9-5 8,3-3 4,-1 2-3,-2 1-2,-2 1-2,-3 0-3,-2 2-2,-1 0-2,-2 2-4,-4 4 0,-5 10 0,-4 8-1,-5 9 1,-4 4 0,1 1 1,-2-1 0,-1 0 0,-2 0 0,-1-1-1,-3-1 1,-1-1-2,-1-3 1,4-3 0,3-5 0,3-3 1,6-6-2,12-8-2,10-8-3,11-8-2,5-3 0,-1 1 2,-1 1 1,-1 1 2,-3 1 2,1 2 2,0 3 2,-2 1 2,-1 1 1,-1 2 0,-1 1-2,-1 0-1,-2 3 4,-3 4 6,-3 4 7,-2 4 8,-5 4 0,-2 5-4,-6 5-5,-2 5-4,-8 7-3,-8 8-2,-9 10 0,-8 8-2,-8 5-3,-4 2-5,-5 2-6,-5 3-4,-2 0-5,-1-1-3,0-1-4,0-1-4,4-2-3,7-1-2,7-3-3,6-1-2,6-6 0,5-8 0,5-10 2,5-8 1,5-7 3,3-5 4,4-5 4,4-4 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7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15050 5950 544,'23'9'165,"-1"3"-38,-1 4-37,-1 2-38,1 2-31,1 4-21,2 3-24,2 3-21,0-1-11,-5-6 5,-3-4 4,-4-5 5,-4-3 0,1-2-2,-2-2-1,0-2-2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8"/>
    </inkml:context>
    <inkml:brush xml:id="br0">
      <inkml:brushProperty name="width" value="0.06223" units="cm"/>
      <inkml:brushProperty name="height" value="0.06223" units="cm"/>
      <inkml:brushProperty name="color" value="#00BFF3"/>
    </inkml:brush>
  </inkml:definitions>
  <inkml:trace contextRef="#ctx0" brushRef="#br0">17300 3000 353,'14'18'107,"-3"5"-25,-2 5-24,-4 5-25,-1 3-16,0 0-7,0 2-9,0 1-6,-2-2-7,-2-5-6,-4-3-5,-2-3-5,1-7-4,6-9-3,6-8-3,6-9-3,2-5 4,1 2 10,0 1 11,-1 1 10,0 1 5,-2 3 2,-3 4 1,0 3 2,-4 2 3,-1 5 9,-2 4 7,-2 4 8,-2 3 3,-4 3-5,-2 2-4,-3 5-4,-3 0-2,0 0 1,-1 1-1,-1-1 0,0-1 0,2-1 0,3-3-1,1-1 0,1-1-1,0 1-2,0 1-1,0 1-2,5-5-9,8-11-14,9-11-14,10-10-15,1-9-6,-1-5 2,-4-7 3,-3-5 2,-1-2 5,-1 4 5,1 2 5,0 3 6,-2 4 6,-1 5 7,-2 5 8,-3 5 7,-1 3 4,1 2-1,0 2-1,0 2 0,1 1 4,1 2 7,3 0 8,2 2 8,1 0 2,-1 1-5,1 2-3,0 0-4,-1 0-4,-1 0-6,-1-2-5,0 0-6,-4-3-15,-5-4-25,-4-4-24,-6-4-25,0-3-3,1-1 19,2-3 19,2-2 18,3-1 12,4-1 4,3-1 4,5-1 4,0 2 3,-2 3 1,-4 4 1,-3 5 0,1 0 5,4 0 8,4-2 8,3 0 7,5-1 4,3 1 0,5 0-1,3-1 0,2 2-2,-1 5-1,-1 2-2,-2 6-1,-1 2-3,0 5-2,-1 4-3,-1 3-2,-2 3 0,-5 3 1,-3 1 2,-4 3 2,-4 1 1,-1 0 0,-2 2 0,-2 1 1,-2 2-2,-2 3-2,-2 2-2,-2 4-2,-3 2-2,-4 2-1,-4 2-2,-3 2-2,-2-2-2,1-3-2,0-4-2,2-3-2,1-5-3,-1-4-4,0-3-5,1-5-4,-3-4-7,-2-6-9,-3-6-9,-2-6-9,1-14-4,5-19 0,6-22-1,7-20 0,2-3 2,4 14 2,0 13 3,4 14 2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08"/>
    </inkml:context>
    <inkml:brush xml:id="br0">
      <inkml:brushProperty name="width" value="0.05929" units="cm"/>
      <inkml:brushProperty name="height" value="0.05929" units="cm"/>
      <inkml:brushProperty name="color" value="#00BFF3"/>
    </inkml:brush>
  </inkml:definitions>
  <inkml:trace contextRef="#ctx0" brushRef="#br0">18637 3050 371,'-15'1'171,"2"4"-36,2 2-38,3 4-36,-2 5-22,-4 10-6,-4 11-5,-3 9-6,-5 9-4,-3 9-5,-4 9-5,-4 8-5,-3 9-2,-4 8-3,-3 8-1,-2 8-3,0-2-6,4-11-12,5-11-11,2-10-13,6-12-4,7-13 3,7-13 2,7-12 4,3-7-2,-2-1-5,0-1-5,-1 0-5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4"/>
    </inkml:context>
    <inkml:brush xml:id="br0">
      <inkml:brushProperty name="width" value="0.04671" units="cm"/>
      <inkml:brushProperty name="height" value="0.04671" units="cm"/>
      <inkml:brushProperty name="color" value="#FED406"/>
    </inkml:brush>
  </inkml:definitions>
  <inkml:trace contextRef="#ctx0" brushRef="#br0">57655 2209 470,'-1'-15'9,"0"4"16,-2 3 17,0 3 16,-4 2 3,-4 3-10,-5 4-11,-5 2-10,-2 4-8,-1 4-3,1 3-5,0 5-3,0 1-2,1-1-2,1-1 0,1-1-2,1-1 0,2-1 0,3-1 1,1 0 0,3-2-1,2-1 0,4-1 0,3 0-2,1-2 0,1 1-1,2 0-1,0 0 0,3 0-1,2 1 1,3 1-1,4 1 1,0 0 0,1-1-1,0-1 1,-1-1-1,1-1 0,0-1 1,-1 0 0,1-2 1,-1 0 1,0 2 0,1 0 1,0 2 1,-1-2-1,-1 1 1,-1-2-1,0 0-1,-2-1 1,-1 3-1,-1 2 1,0 2-1,-5 1 0,-8 3 0,-8 1 0,-7 3 0,-6-1 0,0-3-1,-1-3 0,0-2-2,-3-4 0,-2-1 0,-4-2 0,-3-2 0,0-1-1,3 0 1,4-1 0,2 2 0,1-1-2,1 1-3,0 1-4,0 2-2,1-1-6,3-2-4,3-3-5,3 0-6,4-2-9,8 0-14,7 0-14,6 0-15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68050 6891 1000,'0'-17'0,"0"1"0,0-2 0,0-1 0,0 2-7,2 4-11,0 3-12,1 4-12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8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57443 2325 435,'21'-21'-1,"-5"5"-1,-5 5-2,-4 5-2,-3 1 1,1 2 2,2-1 2,0 0 2,0 0 3,0 0 4,-2 0 4,0 0 5,-4-1 6,-6 0 9,-6-1 10,-6-1 9,-2 0 0,1 2-11,1 2-10,1 2-10,-1 1-5,0 2-1,-1 0-1,-1 2-1,0 0-1,2 2-2,0 0-3,1 1-1,0 1-1,2 2 1,1 0 0,1 2 1,-1 1 1,-2 3 0,-1 3 1,-3 3 0,0 1 0,3-1-1,1-1 0,2-1-1,3-2-1,2 0 1,4-1-1,3 0 0,1-2-1,0 1-1,0 0-1,0-1-2,1 1 1,2 2 0,2 0 2,1 1 0,3 0 0,2-3-3,2-1-2,1-2-2,2-2 0,0-1 1,0-1 2,-1 0 2,1-1 1,1 0 1,2-1-1,0 1 1,0 0 0,1 0 1,-2 0 0,2 0 1,-1-1 0,-3 1-1,-1 0 0,-2 0-1,-2 1 0,-1 3 0,0 4-1,-2 2 1,-2 0 0,-4-1-2,-4-3 0,-4-2-1,-3 1 0,-3 0 0,-4 1 1,-2 1 1,-3 1-1,-3 0 1,-3-1-2,-2 1 1,-3-2-2,-1-1 0,0-2-2,-2-2 0,-1-1-1,-1 0 1,0 0-1,-2-1 1,1 1 0,1-2 0,4-1 0,1 0 0,2-2 0,3-2 0,3-2-1,3-2 0,3-2-6,2-2-13,4-2-13,3-1-11,4-3-4,6-2 9,6-2 7,6-1 8,3-1 4,1 2-1,1 3 0,1 1-1,0 2-2,-3 1-4,-1 0-4,-2 2-5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8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60038 3150 446,'-35'1'59,"8"2"-7,7 2-6,8 2-6,5 1-5,0 3-3,2 2-4,1 2-4,-1 1-2,0 3-2,-2 2-1,0 1-3,0 1-1,0 2-1,2 1 1,1 1-2,-1 0 0,2 1-2,-1-1-1,0 1-2,0-1-1,2 1 0,0-1 0,2 0 0,0-2 0,0-2 0,0-2 0,0-4 0,1-3-1,4-1-7,2-2-5,4-2-5,1-4-3,3-2-2,1-6 0,3-2-2,2-6 0,3-4 0,3-5 2,3-5 0,0-3 1,0-3 0,-1 0 1,-1-3 1,-3-1 1,-5 1 1,-5 1 2,-4 2 1,-5 0 2,-3 1 0,-2 1 2,-4 2 1,-2 1 0,-1 3 2,-3 3 1,-2 3 2,-2 2 0,-2 2 0,-1 2 1,-3 3-1,-1 1 0,-1 4-1,-1 2 0,-1 4 0,0 2-7,0 3-10,-1 4-11,1 2-10,1 2-4,5 1 6,3 1 5,4 2 5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8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61338 3950 568,'29'8'101,"-3"0"-18,-6-1-17,-2 1-17,-2 0-13,0 0-6,-1 0-6,1 0-7,-2 0-5,-3 3-3,-2 2-5,-4 2-4,-3 1-3,-2 1-6,-3 1-4,-4 1-6,-3 1 0,-3 0 0,-5 2 2,-3 1 1,-3-1 0,1-1 2,0-2-1,-1-3 1,2-1 0,3-2 2,3-3 0,3-1 2,4-1 6,6-2 10,6-1 12,6 0 10,5-2 3,5-1-7,5 0-6,5-1-6,2-2-8,0-1-9,0 0-10,1-1-10,-2-1-6,-2 0-4,-1 0-4,-3 0-4,-2 0 0,-2 0 7,-1 0 4,-2 1 7,-2-2 2,-1 2 1,-1-1 0,0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9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62987 3762 687,'-6'-8'7,"6"2"12,4 1 13,6 0 12,6 2 5,9 0-6,9 3-4,8-1-6,4 1-7,-1-2-11,0 0-9,-1-1-11,-2-2-8,-2 2-5,-2-1-4,-2 0-6,-3 0-2,-3 2 2,-5 0 0,-3 2 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1"/>
    </inkml:context>
    <inkml:brush xml:id="br0">
      <inkml:brushProperty name="width" value="0.05863" units="cm"/>
      <inkml:brushProperty name="height" value="0.05863" units="cm"/>
      <inkml:brushProperty name="color" value="#6ADCAB"/>
    </inkml:brush>
  </inkml:definitions>
  <inkml:trace contextRef="#ctx0" brushRef="#br0">61363 57234 375,'0'-15'0,"0"2"0,0 3 0,0 1 0,-2 3 9,-2 6 20,-4 4 20,-2 6 18,-2 4 5,-1 5-11,-1 5-10,-1 5-10,-2 3-8,0 2-2,-1 2-4,-1 3-2,-1 0-3,1 0-2,-1 0-2,1 0-1,0 0-3,3-2-1,1 0-3,2-1-1,3 0-3,3 2-6,2 2-4,4 2-5,3 0-6,6 0-6,4-1-6,5-2-6,3 0-2,1-1 3,1-2 3,1 0 2,-1-2-2,-3-2-7,-3-1-8,-3-3-6,-2-3-3,-2-5 3,-2-5 2,-2-4 4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39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63895 2745 528,'-22'-13'8,"7"4"19,4 6 17,5 5 18,2 5 6,2 7-9,0 7-6,2 7-8,0 6-7,2 4-9,0 6-8,2 5-9,-1 1-7,-1 4-4,0 2-7,-1 2-5,-1 0-7,0-3-8,0-1-10,0-2-8,-1-1-4,-1-3 1,0 1 2,-1-2 1,-1-4 2,0-7 0,0-9 3,0-7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0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66491 2841 506,'-22'1'80,"3"4"-11,3 1-13,3 5-12,1 2-7,2 5-5,0 3-3,2 5-5,1 2-2,1 3-3,0 1-1,2 2-2,0 0-2,2-5-3,0-5-1,2-2-3,1-3-2,4-3-5,2-1-3,4-2-4,0-3-1,1-1 0,0-2 0,0-2 2,-1-2 0,1-2-1,0-2-1,0-2 0,1-5-2,5-10-2,3-8-3,5-8-2,0-5 0,-1-2 2,-3 0 2,-1-2 3,-3 1 2,-3 2 2,-3 2 2,-2 2 2,-4 4 1,-3 4 1,-2 5 0,-3 5-1,-3 3 0,-2 2-1,-2 2-3,-2 3-1,-2 1-4,-3 2-5,-3 2-5,-3 2-6,-1 3-4,1 4-2,1 4-2,1 3-4,2 2 2,6 0 5,5-2 4,4-1 5,5-2 4,4-2 4,4-4 5,4-2 4,4-1 3,7 1 4,5 4 3,6 0 4,2 2 3,-3 0 4,-4 0 4,-2-1 3,-4 2 3,-2 1 0,-2 3 1,-4 2 0,-3 1 1,-1 3 0,-2 2 1,-2 1 1,-3 2-1,-1 1-3,-2 1-3,-2 1-3,-2 0-4,-2-1-3,-2-2-4,-1 0-4,-2-2-1,0-3 1,0-3 2,0-3 1,3-2-7,5-2-14,4-2-16,5-2-14,5-2-5,6-1 6,3 0 7,6-1 5,2-2 4,-3-1 1,-2 0 1,-1-1 0,-3-1 1,-3 0-1,-3 0 0,-2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0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69700 3315 632,'9'-7'1,"3"3"-3,4 1-3,2 2-3,4 1 8,5 0 19,4 0 18,6 0 19,4 0 5,2 2-5,4 0-7,3 2-6,1-2-10,3 0-13,1 0-13,3-1-12,-1-1-13,-4 0-12,-4 0-13,-4 0-12,-6 0-1,-8 0 8,-7 0 8,-8 0 10,-6-1 3,1-1 0,-2 0 0,0 0-2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0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71450 2500 615,'24'8'106,"1"0"-22,1 0-21,1-1-22,2 2-13,2 2-5,4 2-5,3 1-5,1 1-5,0-2-8,0 1-6,0-2-8,-1-1-2,-4-1 1,-2 0 2,-3-2 2,-4 0-5,-5 0-11,-5 0-11,-4 0-11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0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69822 4000 626,'-24'0'104,"13"2"-30,14 0-29,14 2-29,9-2-10,6 1 6,7-2 8,5 0 7,5-1 0,3 0-8,5 0-8,3 0-7,2 0-3,-2 0 0,-2 0 2,-2 0 1,-5 0-5,-5 2-9,-6 0-8,-6 2-10,-5 0-7,-7-1-4,-5 1-4,-6 0-4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70003 4050 568,'-18'2'52,"14"4"6,12 4 4,14 3 6,6 2-4,2-1-12,3 0-12,0-2-13,6 0-19,6 2-24,8 3-26,6 2-25,-2-2-5,-11-5 13,-10-5 14,-11-4 14,-7-3 4,-1 2-2,-2 0-4,-2 2-3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1"/>
    </inkml:context>
    <inkml:brush xml:id="br0">
      <inkml:brushProperty name="width" value="0.05668" units="cm"/>
      <inkml:brushProperty name="height" value="0.05668" units="cm"/>
      <inkml:brushProperty name="color" value="#F2395B"/>
    </inkml:brush>
  </inkml:definitions>
  <inkml:trace contextRef="#ctx0" brushRef="#br0">75015 2228 388,'52'1'79,"-8"4"-16,-6 2-15,-7 4-16,-5 0-8,-3-1-3,-3-1-3,-3 0-1,-2 0-3,-3 5-3,-1 4-3,-2 3-4,-3 3-1,-4 1-2,-4 1 0,-4 0-1,-5 2-2,-5 3-2,-7 1-2,-5 3-2,-4-2 0,-1-2 1,-1-3 3,0-3 1,0-3 3,5-3 2,3-3 2,5-2 2,3-3 1,2-1 0,4-1 0,3 0 0,3-3-3,6-1-3,4-2-5,6-1-3,5-4-4,9-2-4,7-4-3,9-2-3,4-4-3,3-6-2,4-3-1,3-6-3,0-5 1,1-3 2,0-4 2,-1-4 3,0-1 1,-2 2 0,-2 3 2,-2 1 1,-5 3 2,-8 7 6,-7 6 3,-9 5 6,-5 5 5,-2 2 5,-4 4 5,-3 3 6,-2 1 14,-4 0 22,-2 0 22,-3 0 22,-3 2 2,-2 4-20,-2 4-18,-1 4-20,-3 4-14,-2 5-13,-2 5-11,-1 5-11,0 2-7,1-1 0,2-2-1,3 1 0,1-5-1,2-1 1,3-2 0,1-4 1,2-2 0,4-1 1,2-1 0,4 0 2,3-2-2,5-1-4,5-1-3,6 0-3,2-2-2,3-1 3,1 0 3,3-2 2,-2 0 3,-2 0 1,-3 0 1,-3 0 2,-2 0 2,-2 0 2,-3 0 3,-1 0 3,-3 0 3,-2 3 4,-4 2 4,-2 2 4,-4 1 3,-2 1 2,-4 1 3,-2 2 2,-3 0 0,-3 1 0,-3 1-1,-3 1-1,-3 2-2,-1 1-4,-3 2-2,-1 2-5,-1 1-2,-1-1-3,1-1-4,-1-1-2,2-2-1,2-1 1,1-2 2,3-2 1,6-8-15,10-13-33,11-12-33,12-13-32,4-4-7,1 4 21,0 3 21,-1 5 21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2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78510 2475 386,'4'-7'12,"-1"4"24,-6 2 23,-1 4 24,-5 3 5,0 5-13,-1 5-14,-1 6-13,-1 3-10,2 2-7,1 4-7,0 3-7,2 1-4,1 1-2,0-1-3,2 0-2,0-1-3,2-2-2,0-2-5,2-1-2,2-4-5,4-3-3,4-5-4,3-3-4,4-5-2,2-6 0,1-6 2,3-6 0,1-6 1,4-7 2,3-7 3,2-7 1,2-8 2,-1-7 2,-1-10 1,-2-9 1,-2-1 1,-5 7 1,-5 6 0,-5 8 1,-4 7 2,-4 5 5,-4 5 5,-4 7 5,-5 4 1,-4 3-2,-5 3-3,-5 3-1,-2 2-3,1 2-3,2 2-4,0 2-3,-2 3-3,-3 4-5,-5 4-5,-3 4-3,-1 4-4,3 5-1,3 5-2,4 5-2,2 0-1,5-5-2,3-5-1,4-5-1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2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79104 3350 406,'22'15'150,"-3"-1"-35,-3-1-34,-3 0-36,-1-1-19,0 3-5,-1 2-5,0 1-4,-1 3-5,-2 0-5,-4 0-6,-2 3-5,-4-1-5,-2 3-4,-4 0-5,-2 0-4,-1 1-1,0-3 3,-1-1 2,0-3 3,2-1 3,2-2 4,4-3 3,3-1 3,1-2 5,2-1 5,0 0 6,2-2 6,1 0 3,5 0 3,4 0 2,4 0 2,-1-1 1,2 1 0,-2 0-1,-1 0-1,0 0-1,0 1-1,-1 2-2,1 0-1,-2 1-2,-1 1-3,-2 1-2,-2 1-4,-2 2-2,-2 5-3,-3 3-5,0 5-3,-8 3-1,-12 6-1,-11 5 1,-12 4 1,-16 4-8,-15 0-16,-19 1-15,-18 2-16,0-5-9,19-8-1,17-9-3,17-9-2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43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54158 2247 430,'22'-21'0,"-1"7"0,-3 5 0,-1 6 0,2 3 8,7 0 18,7 0 17,7 0 18,0 1 2,-6 2-10,-5 2-11,-7 2-12,0 1-5,3 3-3,5 2-2,3 2-1,0 1-3,-3 1-4,-5 1-3,-3 1-3,-5 2-3,-6 1-4,-3 3-2,-6 1-5,-4 2-1,-4 3 1,-4 1 0,-2 2 0,-7 2 0,-7-1-1,-7 0-1,-7-1 0,-6 2-1,-4 1 1,-5 0 0,-6 2 1,0-1 2,3-2 1,2-1 2,4-3 3,3-2 1,3-3 2,2-3 1,4-3 2,3-3 2,5-3 2,5-3 2,5-2 2,12-5 5,20-2 8,19-6 7,20-2 7,13-3-1,6 0-13,5 0-10,6 1-13,4-1-11,2 2-15,2 0-15,3 2-13,-5 1-3,-11 0 8,-8 2 7,-10 0 8,-8 1-1,-4-2-10,-5-1-9,-5 0-10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2"/>
    </inkml:context>
    <inkml:brush xml:id="br0">
      <inkml:brushProperty name="width" value="0.05562" units="cm"/>
      <inkml:brushProperty name="height" value="0.05562" units="cm"/>
      <inkml:brushProperty name="color" value="#6ADCAB"/>
    </inkml:brush>
  </inkml:definitions>
  <inkml:trace contextRef="#ctx0" brushRef="#br0">64576 57300 395,'8'-16'7,"-2"2"14,-1 1 15,0 1 14,-1 2 4,0 6-4,-1 4-5,2 6-5,-2 4-4,1 5-3,0 5-3,0 5-4,-1 3-4,-2 1-4,-2 1-6,-2 1-4,-2-1-4,-2 0-3,-1-1-2,-3-1-3,-2-2-1,0-3 0,-1-3-1,-1-3 1,2-5-6,4-6-12,6-8-12,5-6-12,5-7-3,9-7 7,8-7 7,7-7 7,3-3 5,0 2 4,-1 0 2,-1 2 4,-3 2 4,-3 5 3,-5 5 4,-3 5 5,-4 3 4,-1 2 5,-2 3 7,-2 1 5,-2 5 7,0 8 5,-2 8 7,0 7 7,-2 5-2,-1 1-9,0 1-10,-2 1-8,0-1-7,-2-3-5,0-3-4,-1-3-5,-2-1-4,0-1-2,-2 1-2,0 0-2,4-6-8,10-11-14,9-10-13,11-11-14,4-6-1,-1-1 10,-2-1 10,1 0 12,-4 0 7,-2 5 6,-3 3 6,-2 5 5,-4 3 7,-1 2 12,-2 4 10,-2 3 11,-1 4 11,-1 6 12,1 5 10,0 7 12,0 3-2,0 3-17,0 1-16,-1 3-16,1 0-14,-2 1-11,-1-1-10,0 1-11,-2-2-8,-1 0-3,0-1-3,-1-1-4,-2-2-2,-1-3-2,0-3-2,-1-2-1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4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91074 2145 572,'14'-35'-21,"-3"8"5,-3 7 5,-2 8 6,-2 4 4,2 1 2,0-1 1,1 0 3,0 2 5,-2 4 8,-2 4 9,-2 4 8,-4 3 1,-4 3-5,-5 4-5,-5 2-6,-4 2-4,-1 3 0,-3 1 0,-1 3-1,-3 0-3,-1 1-3,-3-1-4,-1 0-4,0 0-1,1-1 1,3-1 1,3-2 1,0 0 0,3-3-1,1-1-1,3-2 0,1-3-1,2-1 0,3-2 1,1-2-1,7-2 1,12-1-1,12-1 1,11 0-1,7-2 1,0 0 0,2-2 1,0 0 1,1-1 0,0 0 0,1 0 0,-1 0 0,-2 0-1,-2 2 1,-3 0 0,-3 2 0,-3-1 0,-3-1-1,-3 0-1,-4-1-1,-1-2 3,-2-1 6,-3 0 6,-1-1 6,-2-3 2,-2-2-4,-2-3-4,-2-3-4,-1-4-4,0-4-3,0-3-3,0-4-3,-1-3-3,0 2-2,-2-1-2,0-1-3,0 1-1,0 0-1,2-1-1,0 1-1,2 0-2,0 1-5,2 1-4,0 1-4,2 1-3,0 2-1,1 0-1,2 2-2,0 0 0,1 4 3,2 3 1,0 3 3,0 2 3,-1 2 6,0 2 7,-2 3 6,-1 0 3,0 0 2,-2 0 1,0 0 1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4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93361 1639 574,'7'-5'-6,"-2"6"18,-3 6 19,0 6 20,-2 2 5,0 1-8,0 0-9,0-1-7,0 2-6,0 2-2,0 1-3,0 3-3,-1 2-1,-1 5-1,0 2-2,-1 5-1,-1 3-3,0 2-6,1 3-6,-1 1-6,-1 0-4,0 0-3,-1-2-4,-2 0-3,1-4-3,2-1-3,-1-3-2,2-3-3,0-4-2,2-5-1,0-5-1,2-5-1,0-5 0,0-6 3,0-6 2,0-6 2,0-2 5,2 0 5,0 2 6,2 1 7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4"/>
    </inkml:context>
    <inkml:brush xml:id="br0">
      <inkml:brushProperty name="width" value="0.02828" units="cm"/>
      <inkml:brushProperty name="height" value="0.02828" units="cm"/>
      <inkml:brushProperty name="color" value="#F2395B"/>
    </inkml:brush>
  </inkml:definitions>
  <inkml:trace contextRef="#ctx0" brushRef="#br0">93650 2953 777,'14'-50'1,"-1"9"0,-2 12 1,-2 9 2,-1 5 3,0 4 8,0 3 6,-1 3 8,2 0 2,2 2-5,2-1-3,1 0-4,2 0-3,2 2-4,0 0-3,0 2-4,1 1-3,1 2-7,0 2-5,-1 2-5,-1 1-6,-2-1-4,-4 1-5,-3 0-4,-1-1-2,0-2-2,0-3-1,0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4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94753 1099 537,'-1'-17'1,"-1"-3"3,0-3 4,-1-3 2,-1 1 5,0 5 10,0 4 9,0 6 9,1 7 2,0 8-3,2 9-4,0 10-4,1 5-3,0 6-4,0 5-4,0 4-4,-1 7-2,-4 6-3,-2 7-1,-3 7-3,-2 5-3,0 3-5,0 2-4,2 4-6,-2 2-5,0 1-5,0-1-6,1 3-5,0 2-5,0 4-2,2 4-4,1 4-2,1-8 0,2-18 4,2-19 4,2-18 4,1-12 2,2-3 0,0-5-1,2-3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5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95800 2297 623,'-1'-21'50,"-3"7"-1,-3 5 1,-3 6 1,-5 5-5,-4 6-9,-5 4-7,-5 5-9,-3 3-6,-2 1-5,-3 1-3,-1 1-5,-1 0-3,0-1 1,0-1 0,0-1-1,0 0 0,4 0 1,1-1-1,1 0 1,4-1 0,4 1 1,3-2 0,4-1 0,4-1 0,3-3 1,3-1-1,2-2 0,4-1 0,4 0-1,4 0-1,4-1 0,5 1-1,7 0 1,7 0 2,7 0 1,4-1 0,4-1 0,2 0-1,3-2-1,0 1-1,-2 0-5,-3 1-4,-4 2-4,-1 0-1,-1-1 2,-2 1 3,0 0 3,-1-1-6,0-2-12,0-3-13,0 0-12,-2-2-3,-7 0 8,-5 0 8,-7 0 9,-3 0 3,0 0 1,-2 0 1,0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35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99006 2370 489,'-22'-14'4,"3"1"10,3 2 8,3 2 9,2 3 7,1 5 4,0 2 5,2 5 4,0 4-2,0 6-9,1 4-9,-1 5-9,1 3-5,2 0-1,2 2-1,2 1-2,1 0 0,0 0-3,0 0-2,0 0-1,2 0-1,4-3-1,4-2-1,3-1 0,3-3-3,0-1-5,-1-3-7,1-1-5,0-3-2,1-4 3,1-5 2,1-2 3,1-6 1,3-4-1,1-6 1,3-3 0,1-8-1,1-5-1,0-8-2,3-7 0,-4-3 0,-1 1 4,-3-1 3,-3 1 3,-4 0 2,-4 5 2,-6 4 0,-4 4 3,-5 4 0,0 5 1,-3 5 1,-2 5 0,-5 3 0,-7 2 1,-9 2-1,-7 3 1,-3 2-4,0 5-4,2 6-5,0 4-5,2 3-12,3-1-18,3 1-19,3 0-18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49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34688 9200 531,'-24'0'1,"-1"0"4,-1 0 2,-1 0 3,2 0 3,5 2 4,5 0 4,5 2 3,3 0 2,2 2 0,2 0 1,2 1 0,3 1-1,4 0 0,4 0-1,3-1-1,5 0 0,4-1-3,3-1-1,4 0-2,4-3-1,3-2-1,3-3 0,2-4-2,3-1-3,1-2-5,-1 1-5,3-2-6,-2 0-2,-2 2 2,-4 3 0,-2 1 2,-4 2-7,-5 2-17,-5 2-16,-5 2-17,-5 2-5,-6 6 6,-6 2 6,-6 5 6,-3-1 5,0-2 6,0-3 4,1-2 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49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35677 9700 580,'-14'1'25,"3"2"1,3 2-1,2 2 1,3 2 0,0 5 0,2 4 0,1 3 0,-1 4 1,-1 1 4,0 2 3,-1 2 3,0 3-3,-1 3-8,0 2-9,0 4-10,0-1-7,2-3-8,0-6-8,2-3-7,2-4-8,4-5-6,4-5-6,3-4-7,2-6-2,-1-2 0,-2-6 2,1-2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50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37800 7974 423,'1'-11'27,"2"10"18,2 10 18,2 10 18,0 7 1,-2 6-14,1 6-16,-2 7-15,1 3-10,0 5-4,2 4-6,0 4-4,0 2-4,-1 3 1,-1 2-1,0 1 0,-2 5-4,-1 7-9,0 6-7,-1 7-9,-2 2-2,-1-4 2,0-4 3,-1-4 2,-1-6-3,2-9-8,0-9-9,2-8-9,0-8-4,0-4 2,0-6 2,0-3 2,0-7 4,0-4 7,0-4 7,0-6 6,-1-3 3,-2-2-4,-1-3-2,-3 0-3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50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37317 7784 561,'-16'-37'13,"2"21"24,1 20 25,1 21 25,0 13 1,0 5-22,1 4-24,-1 5-22,-1 1-13,1 0 0,-2-4-2,-1 0-1,0-5-9,3-7-17,1-5-19,2-5-18,2-6-6,0-3 3,2-4 5,1-4 3,0-4 6,0-3 8,0-2 7,0-4 8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2"/>
    </inkml:context>
    <inkml:brush xml:id="br0">
      <inkml:brushProperty name="width" value="0.0528" units="cm"/>
      <inkml:brushProperty name="height" value="0.0528" units="cm"/>
      <inkml:brushProperty name="color" value="#6ADCAB"/>
    </inkml:brush>
  </inkml:definitions>
  <inkml:trace contextRef="#ctx0" brushRef="#br0">62516 59036 416,'-15'-8'11,"17"2"22,16 1 21,17 0 23,11 1 3,7 1-13,7-1-14,8 0-14,5 0-7,8 0-2,7 0-1,7 1-1,5-2-4,5 2-8,5-1-7,6 0-8,-1 1-7,-3 2-8,-4 2-10,-4 2-7,-7 1-6,-6 0-1,-9-1-1,-8 2-1,-9-2-2,-10-1 0,-12 0-1,-10-2 0,-7 1-1,-5 0 2,-3 2 1,-4 0 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50"/>
    </inkml:context>
    <inkml:brush xml:id="br0">
      <inkml:brushProperty name="width" value="0.05334" units="cm"/>
      <inkml:brushProperty name="height" value="0.05334" units="cm"/>
      <inkml:brushProperty name="color" value="#00BFF3"/>
    </inkml:brush>
  </inkml:definitions>
  <inkml:trace contextRef="#ctx0" brushRef="#br0">37600 7966 412,'9'-7'4,"3"2"9,4 2 9,2 2 9,1 1 5,1 2 4,0 0 1,-2 2 4,2 1 0,1 1-1,1 3-2,2 2-1,-1 1-3,1 0-5,-1-1-6,1 0-4,-1 1-4,1 0-2,-1-1-4,0 1-2,-1 0-9,-1 0-12,-3-1-15,-1 1-12,-3 0-7,-4 0 1,-5 0 0,-2-1 2,-5 0 3,0 1 7,-3 0 5,-2-1 7,-1 0-3,-2 0-11,0-2-10,-1 0-11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4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66780 7243 1000,'-35'-10'-2,"-5"-2"-3,-6-3-3,-5-2-3,2 0-5,10 5-6,11 4-7,11 6-6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5:32"/>
    </inkml:context>
    <inkml:brush xml:id="br0">
      <inkml:brushProperty name="width" value="0.05939" units="cm"/>
      <inkml:brushProperty name="height" value="0.05939" units="cm"/>
      <inkml:brushProperty name="color" value="#F2395B"/>
    </inkml:brush>
  </inkml:definitions>
  <inkml:trace contextRef="#ctx0" brushRef="#br0">50907 17374 370,'-16'-14'5,"-1"1"9,-1 2 10,-1 2 9,-1 3 7,1 2 4,-1 4 4,1 3 5,-2 1-2,0 1-8,-1 1-8,-1 2-8,-1 1-5,-3 1-4,-1 3-3,-2 2-3,-1 1-3,-2-1 0,-1 1-1,-1 0-1,-1-1 0,0-1 0,-2-1 1,0 0 1,-1-2-1,1 2-3,1 1-2,2 1-3,0 0 0,3 0 1,1-2 1,3-1 1,2-1 0,1 0 0,3-2-1,1-1-1,5 1-1,7 2-2,6 2-2,8 1-2,7 2 0,9 2 4,9 0 3,9 1 4,0-2 1,-6-3 0,-7-4 0,-7-4 0,1-1 0,7 3 0,8 4 1,8 2 1,5 1-2,0-1-1,2-1-3,0 0-1,2-3-4,2 0-3,1 0-4,3-2-4,0 0-4,1 0-8,0 0-5,0-1-7,-1 3 0,-3 4 3,-1 4 5,-2 3 5,-6 1-5,-10-3-15,-9-3-14,-10-2-13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5:46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59987 10697 626,'-6'-8'4,"6"0"8,4 1 9,6-1 8,2 1 2,3 2-3,2 2-4,1 2-4,3 1-1,1 2 1,3 0 2,1 2 1,1 0-1,-2 2-2,0 0-2,-1 1-3,-1 1-3,-3 2-4,-1 0-5,-2 2-5,-3 1-2,-3 3-1,-3 3 0,-2 3-1,-3 3 0,-1 5 0,0 3 1,-1 4 1,-4 2 0,-4-2 0,-6 0-1,-3-1 0,-4-3 0,0 0 0,1-3 1,-1-1 1,1-5-1,1-4 0,1-4 0,1-6-1,1-3-1,-1-1-1,1 0-3,-1-1-2,1-5-1,1-5-1,0-5-1,2-7-1,1-4 0,2-5-1,2-3 0,3-4 1,0-1 1,2 4 4,0 2 5,2 3 3,0 3 5,0 5 6,0 3 4,0 4 6,0 6 6,0 6 8,0 8 7,0 6 8,0 5-1,0 5-11,0 3-9,0 4-10,0 2-9,0 0-8,0 0-6,0 1-7,0-2-4,0 0-2,0-1-2,0-1-1,0-3-2,2-2-5,0-3-5,2-2-3,0-6-2,2-3 2,0-6 3,1-4 1,1-4 3,-2-1 5,-1 0 4,0-1 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5:47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61850 8572 527,'0'-16'3,"2"1"5,0-1 6,2 0 5,0 2 3,2 3 1,0 3-1,1 2 1,1 4 1,0 4-1,-1 4 2,1 4 0,0 4 0,2 5-2,0 5 0,1 5-3,1 4 0,0 2-1,-1 4-1,0 3-1,0 1-2,-2 2 0,-2 0-3,-2 2 0,-2 1-3,-1 4-2,0 2-3,-1 3-2,-2 4-2,-1 4-3,0 3-2,-1 5-3,-2-1-3,0-1-6,-2-1-6,0-2-4,-1-3-3,2-1 0,-2-3 0,0-1 0,0-2 0,0-2-3,0-3-1,0-1-2,1-5 1,1-10 5,0-8 5,2-8 5,0-7 2,0-3-1,0-3-2,0-2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5:47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61577 12050 524,'-6'-13'24,"2"8"13,4 7 14,3 6 13,1 5 1,3 5-11,2 4-13,2 3-11,0 4-8,-3 3-3,-1 3-3,-2 3-4,-1 2-2,0 4-1,0 2-1,0 4-2,-1-2-2,0-7-1,-2-5-2,0-5-3,-1-5 0,2-1-2,0-3 0,2-1-2,0-5 1,3-7 3,2-6 2,2-8 4,3-9-1,5-15-1,5-13-3,5-14-1,4-10-3,2-6-2,3-8-1,4-7-3,0 1-5,-2 8-7,-2 8-8,-1 8-8,-5 7-7,-6 10-8,-5 8-7,-6 9-7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5:53"/>
    </inkml:context>
    <inkml:brush xml:id="br0">
      <inkml:brushProperty name="width" value="0.049" units="cm"/>
      <inkml:brushProperty name="height" value="0.049" units="cm"/>
      <inkml:brushProperty name="color" value="#F2395B"/>
    </inkml:brush>
  </inkml:definitions>
  <inkml:trace contextRef="#ctx0" brushRef="#br0">69495 17547 448,'-8'-8'1,"0"0"-1,0 1 1,0-1 1,0 1 9,-1 2 19,-2 2 20,0 2 20,-1 1 2,-1 0-14,-2 0-13,0 0-13,-2 1-9,-3 2-2,-3 2-3,-3 2-2,-2 1-2,-3 3-1,-1 2 0,-2 2-1,-3 1-2,-1 1-4,-2 1-4,-1 1-4,-3 1-2,0 1 0,-2 1 0,0 1 0,-1 1 1,2-2 3,0 2 1,1-1 2,3 0 0,4-1 2,4-1-1,3 0 1,5-3-1,3-3 1,5-3 0,3-2 0,3-2-1,0 1-1,2 1 0,1 2-1,2-1-2,4 1-2,4 0-5,4 0-2,4 0 0,3 1 0,5 1 3,4 2 2,3-1 1,4-1 2,5-1 1,3-1 2,3 1 0,2 0 1,2 1 0,2 1 0,3 0 0,2 0 0,4-2 0,2-1 0,2-1-3,-1 3-5,0 0-5,1 1-5,0 1-5,0 1-6,-1 1-6,1 2-5,-4-1-2,-6 1 2,-7-1 2,-8 1 2,-5-2-1,-5-1-7,-5-2-6,-4-2-7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6912 2555 487,'-13'-21'9,"8"3"16,7 4 17,6 5 16,5 1 5,5 2-10,4 0-9,3 2-8,5-1-9,3-2-7,3-2-8,6-1-8,-1-2-4,-4 2-4,-4 1-4,-3 1-2,-4 0-3,-1 2 1,-3 0 0,-1 2 0,-7 4 1,-9 10 2,-10 8 3,-9 9 2,-5 3 3,0-3 1,2-4 2,1-1 1,1-2 3,1 3 1,1 1 1,0 2 2,1 0-1,1-3 0,-1-3-2,0-3-1,0 1-1,1 5 0,-1 5 0,0 5-1,1 0 0,1-3-1,0-5-2,2-3-1,5-6-6,10-5-15,9-6-13,11-6-13,5-7-6,3-6 3,1-7 4,2-7 2,0-2 5,-3 2 5,-4 1 5,-1 3 5,-4 1 6,-2 2 5,-1 3 5,-2 1 5,-6 5 15,-9 9 23,-9 6 24,-8 9 24,-4 4 2,-1 2-19,0 0-19,1 1-19,-3 3-13,-6 5-6,-4 4-6,-4 6-8,-3 2-3,1-1-1,1-2-2,2 0-1,0-2-2,3-6 0,1-3-1,3-3-1,1-4 1,2-3 2,4-2 3,0-4 2,0 0 2,-3 1 1,-3 3 0,-3 2 1,0-1 2,3-1 3,3-2 4,3-2 3,1-2 1,2-2 2,1-3 0,1 0 1,5-5 4,10-4 10,10-6 9,9-4 9,7-1 0,3 1-9,3 2-10,3 3-9,5 1-6,7 0-2,8 2-3,9 1-2,-3 0-1,-14 2-2,-14 0 0,-13 2-1,-3 1-7,9 0-14,8 2-15,10 0-13,1 1-4,-4 0 8,-6 0 6,-4 0 7,-4 0 2,0 0-1,-1 0-2,-1 0-2,-2-1 0,-5-2 3,-3-2 3,-4-1 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2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8349 3362 453,'-44'-29'13,"9"5"-1,9 5-1,6 5-2,6 3 4,1 0 8,2 2 10,2 1 8,3 2 5,2 6-2,4 4 0,3 6-2,1 5-3,3 9-5,2 7-6,2 8-6,-1 8-4,-1 6 0,-2 7-3,-2 8 0,-2 7-2,0 12 1,-2 10-1,0 12 0,-1 3-3,0-4-4,0-2-7,0-3-4,1-3-15,4-4-24,2-4-23,3-4-23,0-9-5,-1-17 16,-2-15 16,-2-15 15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3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10166 1481 514,'-8'-7'0,"0"1"0,0 0 0,0 2 0,0 0 5,-2 2 11,0 0 12,-1 2 9,0 2 4,0 4-6,2 4-5,1 3-5,0 6-7,0 5-6,1 7-7,0 5-7,-1 1-5,2-4-4,0-3-4,2-5-4,1-2 0,0-3 1,1-1 4,2-2 1,0-3 3,2-1 2,1-2 2,0-2 2,1-2 2,2-1 2,0-1 2,2 0 1,-1 1 0,0 4-1,1 3-1,0 5-1,-2 4-1,-4 5-2,-4 5-2,-4 5-1,-4 0-1,-3 1 1,-5-2 0,-3 0 0,-1-2 1,1-5 0,2-4 2,3-3-1,4-5 8,8-5 11,8-4 12,8-6 13,2 0 3,-3 2-8,-3 3-6,-2 4-7,-3 4-2,0 7 2,-2 7 2,0 7 2,-3 1 0,0-2-5,-3-3-3,-2-3-4,0-4-3,0-1 0,2-4-1,1-3 0,2-8-15,5-14-27,6-14-27,4-13-27,1-5-8,-1 3 15,-2 5 13,-2 4 13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3"/>
    </inkml:context>
    <inkml:brush xml:id="br0">
      <inkml:brushProperty name="width" value="0.05122" units="cm"/>
      <inkml:brushProperty name="height" value="0.05122" units="cm"/>
      <inkml:brushProperty name="color" value="#6ADCAB"/>
    </inkml:brush>
  </inkml:definitions>
  <inkml:trace contextRef="#ctx0" brushRef="#br0">62787 59477 429,'-2'-10'14,"0"10"26,-3 12 28,-2 10 27,-2 7 4,-3 6-22,-4 5-19,-1 4-22,-2 2-11,3-2-4,1-2-4,2-2-3,2-2-7,1-4-11,1-2-10,1-3-10,1-4-9,2-3-6,2-5-8,2-3-6,3-4-6,4-2-2,3-4-4,5-2-3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10831 1856 546,'22'-34'64,"-5"8"0,-3 8 0,-4 10 1,-3 6-7,-1 4-13,0 4-14,-2 4-14,-1 3-6,-2 5-1,-2 4 1,-2 3 0,-2 3-8,-3 1-17,-4 1-17,-2 1-15,-2-1-10,-1-5 2,-2-1-1,1-2 0,-1-5 3,-1-1 6,1-4 4,-1-3 6,1-2 7,3-2 6,1-2 8,3-2 7,1-1 9,2-2 12,2-1 12,2 0 11,2 1 8,0 4 3,2 4 3,0 4 3,0 4-2,-2 7-6,-2 5-6,-1 7-6,-3 2-6,0 1-7,-2-1-5,1 0-7,-1-2-5,4-5-4,2-5-4,4-5-4,4-7-7,7-9-10,8-8-8,6-9-10,4-7-2,3-5 6,1-5 7,2-4 6,0-1 6,-5 5 8,-5 5 7,-2 5 8,-4 5 6,-3 6 8,-2 6 7,-4 7 6,-4 4 3,-6 7-1,-6 6-3,-6 5-1,-4 4-5,-1 1-9,-3 1-9,0 1-8,-2-1-6,3-3 0,1-4-2,2-1-1,3-5-4,1-3-4,2-4-6,2-4-6,1-2 0,-1 3 4,-2 2 3,0 1 4,-1 1 6,1-1 10,-1 0 9,0-2 9,3-1 10,4-2 9,6-2 10,4-2 9,8-3-1,9-2-10,11-4-10,9-2-10,4-1-7,-4 1-3,-3 0-4,-2 2-3,-4 2-5,-2 1-7,-3 3-5,-3 1-7,-3 0-2,-5-1 1,-3 0 2,-4-1 2,-3-2-5,-2 0-9,-3-2-9,0 0-9,-5-1 0,-4-2 9,-6 0 9,-4-1 10,-2-1 6,1 1 4,1-1 4,1 0 3,1 1 3,2 2 1,3 2 2,1 3 1,1 0 6,0 2 12,0 0 12,1 2 12,-1 1 5,2 2-1,0 2-2,2 2-1,-1 2-4,-2 5-7,-2 4-6,-1 3-6,-2 5-6,-1 3-6,-1 4-5,-1 4-5,-1 1-1,0-2 2,1-2 3,-1-1 3,2-4-9,2-3-19,4-5-19,3-3-19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4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11200 4781 664,'29'-13'1,"-5"3"1,-5 4 3,-5 4 2,-2 2 4,0 2 5,-1 0 6,0 2 6,1 1 3,0 3 4,-1 4 3,1 2 3,-1 1-3,-1-2-9,0 0-9,-2 0-9,0-2-10,0-1-14,0-1-13,0 0-14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5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11673 1964 409,'14'-14'54,"-1"2"-9,-2 4-9,-3 3-9,0 5-7,1 8-4,2 7-4,0 9-4,-3 5-7,-6 2-8,-8 4-8,-6 3-9,-5 2-5,0 0 0,-4 2-1,-1 1-2,-1-3 2,1-6 4,1-6 3,0-5 3,3-6 7,3-3 7,3-4 9,2-4 8,6-3 8,6 0 8,8-2 6,6 0 9,4-3-1,3-4-7,2-4-6,1-4-8,1-1-4,-1-1-1,-2 0-1,0 1-2,-2 0-6,-1 4-13,-2 3-13,-2 3-11,-3 2-7,-3 3 0,-3 4-1,-2 2 1,-3 3 5,-2 2 12,-2 2 10,-2 1 11,-2 3 10,0 2 6,-1 1 8,-2 3 7,1 1 6,1 3 3,0 1 5,2 1 4,0 3-1,0 1-6,0 1-5,0 1-5,1 0-4,0 0-3,2 0-2,0 1-2,2-2-2,0-2-3,2-2-1,0-1-3,0-3-2,0-1-1,-2-3-2,0-1 0,-2-2-3,0-1-1,-2-1-3,0-1-1,-3-2-5,-6-4-7,-4-5-7,-5-2-7,-5-5-2,-2 0 0,-5-3 3,-4-2 1,-6-4-4,-7-6-8,-6-5-9,-7-6-9,3-1-3,13 7 4,12 5 3,13 6 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13543 1866 514,'9'-7'94,"3"2"-12,4 2-10,1 2-12,2 2-9,-1 4-11,-1 2-8,-1 4-10,-1 1-9,-1 1-8,0 1-7,-2 1-9,-2 1-8,-2 0-7,-4-1-9,-2 1-8,-6 2-4,-6 4-1,-7 6-1,-7 5-1,-6 2 1,-5 1 6,-5-1 5,-3 0 4,-4 0 6,0-1 6,0-2 6,0 0 6,1-3 6,5-4 4,5-3 4,3-4 5,3-3 2,3 1 0,3 0-1,3-1 0,8-2 11,14-6 22,14-6 23,13-6 21,10-5 4,5-6-18,3-4-16,7-5-17,0-1-13,-3 1-9,-2 3-8,-3 1-9,-4 4-6,-3 0-3,-2 2-3,-3 3-3,-5 1-10,-4 2-17,-5 2-17,-4 2-17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5"/>
    </inkml:context>
    <inkml:brush xml:id="br0">
      <inkml:brushProperty name="width" value="0.05192" units="cm"/>
      <inkml:brushProperty name="height" value="0.05192" units="cm"/>
      <inkml:brushProperty name="color" value="#F2395B"/>
    </inkml:brush>
  </inkml:definitions>
  <inkml:trace contextRef="#ctx0" brushRef="#br0">14609 2631 423,'-36'-13'32,"10"3"1,6 4 1,9 4 1,4 6 5,2 10 6,2 7 8,2 11 8,1 5-1,0 8-10,0 4-9,0 8-8,0 2-10,2 6-7,0 3-7,2 5-9,-1-2-7,-1-5-8,0-6-8,-1-6-8,0-3-9,3 0-10,4 3-12,2 0-10,1-5-1,-3-11 6,-2-13 8,0-11 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6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13742 3033 438,'-15'-25'46,"2"14"0,3 14-2,1 14-1,0 8-5,-2 5-9,-2 3-8,-1 4-10,-2 1-3,-2-1-2,0-3 1,-1-2-1,1-3-1,3-3-1,3-5-1,2-3-1,5-8-4,6-10-7,6-11-5,6-11-7,7-11-4,7-11-1,8-10-1,8-11-2,5-7 0,-1-1 3,0-3 2,-1-1 2,-3 4 5,-6 11 6,-7 11 8,-7 10 7,-5 8 8,-1 3 8,-2 5 9,-3 3 8,-1 7 6,-2 7 2,-2 8 2,-2 8 3,-1 4-5,2 1-10,0 1-11,1 2-11,2-2-6,2-3-4,2-3-3,1-2-3,1-2-6,0 0-8,-2-1-8,-1 1-9,-2 4-3,-4 8 1,-4 7 1,-4 9 2,-5 4 4,-4 0 7,-5 2 5,-5 1 7,-2-3 4,-1-4 3,1-5 1,-1-5 3,1-4 3,3-5 2,1-3 2,3-4 4,2-4 0,6-4 0,5-4-1,4-4 0,5-2-3,6-3-6,4-2-4,5-1-6,2-1-1,-1 2 3,-1 3 2,-1 1 2,-2 3 2,-3 2 1,-2 4 1,-4 3 2,-3 4 0,-2 7 4,-4 7 1,-2 7 2,-4 4 1,-2-1-4,-3 1-4,-3-1-2,-2-1-2,0-3-2,1-3-2,-1-3-1,0-2 0,1-1 0,-1 0 1,0-2 0,4-3 0,9-6 1,6-6 1,9-6 0,4-3 0,2 1 1,0-1 0,1 0 0,1 0 0,3 1-2,1-1-3,3 0-2,-2 1 3,-5 2 6,-5 2 6,-5 3 6,-2 1 7,-2 4 7,-1 2 6,0 4 7,-2 2 1,-2 5-5,-2 4-5,-2 3-5,-3 5-4,-4 5-3,-4 5-3,-3 4-2,-5 6-3,-5 6-2,-5 6-2,-5 6-3,-4 4-2,-6 8-6,-4 5-3,-6 6-5,-1 0-5,2-8-6,-1-6-6,2-6-7,2-7-4,4-3-3,4-4-4,4-4-2,5-7 2,7-8 7,7-9 9,7-9 7,4-5 2,1-2-4,0-2-4,2-2-4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14600 5000 547,'21'0'86,"-3"0"-17,-4 0-17,-4 0-18,-1 1-8,2 4 2,5 2 3,2 4 1,1 2-1,1 5-6,-1 3-6,1 5-5,0 1-9,-1 0-10,0 0-12,1 1-12,-2-3-12,-3-2-15,-3-3-15,-2-2-15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7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16500 2944 543,'29'-41'106,"-3"12"-16,-5 11-18,-3 12-16,-3 9-16,-3 7-14,-1 8-15,-2 6-15,-3 7-12,-4 6-8,-4 8-8,-4 5-8,-3 2-5,-2-6 2,-1-6 1,-3-5 1,1-6 2,2-6 4,4-3 5,3-6 3,2-4 5,2-4 3,2-4 4,2-4 4,2-3 4,1 0 3,3-2 3,2 0 3,1 0 4,2 0 4,0 2 5,1 1 4,-1 1 3,-2 2-1,-4 2 1,-3 2-1,-2 4 0,-4 7 0,-2 7 0,-4 7-2,-2 4 2,-1 1 3,-3 1 3,-2 0 3,0 0 0,1-2-5,1-2-4,1-1-4,1-4-2,2-1-2,2-4-1,2-3-1,5-7-1,6-12-2,7-12-1,7-11-1,4-6-9,1 1-18,1 1-17,1 1-17,-1 2-6,-2 3 9,-1 4 8,-3 2 9,-1 3 9,-2 4 11,-3 4 11,-1 5 12,-2 2 15,-1 3 23,0 4 20,-2 2 22,0 2-3,-2 0-26,-1-1-28,0 0-27,-2-2-27,-1-6-26,0-6-26,-1-6-25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7"/>
    </inkml:context>
    <inkml:brush xml:id="br0">
      <inkml:brushProperty name="width" value="0.05983" units="cm"/>
      <inkml:brushProperty name="height" value="0.05983" units="cm"/>
      <inkml:brushProperty name="color" value="#F2395B"/>
    </inkml:brush>
  </inkml:definitions>
  <inkml:trace contextRef="#ctx0" brushRef="#br0">17700 3922 367,'1'-23'3,"2"5"7,2 2 6,2 3 6,1 1 5,3 0 1,2 1 2,2-1 1,1 1-1,3 0-4,2 2-5,1 1-4,3 1-3,1 2-1,2 2-2,2 2-2,0 1 0,-3 0-1,-4 0 0,-1 0 0,-2 1 0,1 4-1,1 2-1,1 4-1,-2 1 1,-5 1 2,-5 1 3,-4 1 1,-4 2 3,-2 2 2,-2 0 3,-2 4 1,-3 0 1,-2 1-2,-3-1-2,-3 1-2,-2 0-1,0 1-1,1 1-1,-1 1-1,0-1-1,1-2-4,-1-2-2,0-1-2,2-2-4,1-1-3,2-1-4,2 0-3,1-8-11,1-13-20,-1-12-20,0-13-20,1-4-6,1 4 7,1 4 9,0 4 7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7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17994 2805 454,'0'-13'11,"0"6"21,0 6 22,0 6 22,-2 8 6,-2 9-10,-4 10-10,-2 11-9,-4 6-11,-3 4-11,-5 3-10,-3 5-11,-3 3-13,-1 0-14,0 4-14,-2 1-13,2-3-5,5-9 7,5-8 7,5-9 6,3-8-2,1-4-11,0-4-12,2-6-12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4"/>
    </inkml:context>
    <inkml:brush xml:id="br0">
      <inkml:brushProperty name="width" value="0.05574" units="cm"/>
      <inkml:brushProperty name="height" value="0.05574" units="cm"/>
      <inkml:brushProperty name="color" value="#6ADCAB"/>
    </inkml:brush>
  </inkml:definitions>
  <inkml:trace contextRef="#ctx0" brushRef="#br0">63741 59647 394,'-2'-13'7,"-4"6"15,-4 6 15,-3 6 13,-2 5 5,2 4-8,2 3-7,3 5-8,0 1-5,0 2-3,0 1-3,0 1-4,1-1-2,1-1-1,0-3-1,2-1-1,0-2-2,2-1-2,0-1-4,2-1-2,3-3-5,7-5-6,8-4-5,6-5-5,2-6-4,-2-4-1,-1-5-1,-2-5-1,-3-4 1,1-1 2,-2-2 2,-1-2 1,-2-1 3,-4 3 3,-5 2 2,-3 1 2,-3 3 2,-2 1 0,-2 3 1,-1 1 1,-4 3 1,-2 5 4,-3 3 5,-3 4 3,-2 2 1,1 2-1,-1 0-1,1 2-1,1 0-3,2 1-3,4 2-4,3 0-3,2 1-3,4 0 0,3 0-2,2-1-1,4 0-2,6-2-2,4-2-2,5-2-2,3-1-1,3 0 2,1 0 1,2 0 2,0 0 3,-3 0 3,-3 0 4,-3 0 3,-2 0 2,-1 0 0,-1 0 2,0 0 0,-3 0 0,-1 0 0,-3 0 1,0 0 0,-3 0 9,-1 2 20,-1 0 19,0 2 19,-2 1 5,-2 1-10,-2 3-9,-2 2-9,-2 3-7,-2 3-2,-2 5-2,-1 3-4,-2 2-1,2-1-2,1-1-2,1-1-2,0-2-1,2-2-3,0-1-1,2-2-3,3-3-4,4-3-8,5-3-7,6-2-7,2-5-6,5-6-2,2-6-4,3-5-2,-1-5-2,-2 0-1,-2-1 0,-4 0 0,-3-2 1,-1-1 3,-2-1 2,-2-1 3,-3 0 2,-3 1 2,-2 1 2,-4 2 3,-2 1-1,-1 7 0,-3 3-1,-2 6 0,-2 3-3,-1 0-3,-3 2-2,-1 0-4,-1 2-1,4 0 0,3 2-2,3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8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19988 2800 464,'16'0'159,"2"2"-37,0 0-37,1 2-36,0 1-22,1 1-7,0 3-8,-1 2-7,-1 2-9,-2 1-8,-4 3-8,-3 2-10,-2 2-5,-4 3-5,-3 3-2,-2 3-4,-5 1 0,-6 2 2,-5 0 2,-7 2 3,-4-2 4,-2-3 3,-4-5 6,-3-3 3,0-4 6,3-1 3,5-3 5,1-1 5,2-2 3,3-1 3,1 0 4,3-2 3,4 0 9,10-2 15,9-1 15,8 0 14,8-2 5,7-1-6,7 0-5,6-1-6,2-3-5,0-2-5,-3-4-4,-2-2-6,-1-1-6,1 2-7,-1 3-7,0 1-6,-1 1-9,-4 2-10,-2 0-8,-3 2-9,-3 0-2,-3 0 6,-3 0 6,-2 0 6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9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22697 1650 569,'-15'0'61,"2"2"-12,2 0-12,3 2-11,-2 2-7,-2 7-1,-3 6-2,-3 6-2,-3 2-2,-1 2-2,-2 1-2,-2 1-2,0-1-3,5-3-3,3-3-2,5-4-3,2-2-5,6-1-7,3-2-7,4-2-7,3-2-1,3-1 4,4-1 4,2 0 5,2 1 6,-1 3 9,1 5 9,0 4 9,-2 3 6,-3 4 5,-3 5 4,-2 3 4,-4 2 2,-1 0-2,-2 0-3,-1 1-3,-3-1-1,-2 0-4,-2-1-3,-1 1-2,-2-1-5,0-3-3,0-4-5,1-1-3,-1-5-6,2-3-5,0-5-6,2-3-4,1-6-9,1-6-11,0-8-11,2-6-11,0-3-2,2 1 7,0 1 7,2 0 6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1:59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22950 1890 527,'29'-29'14,"-3"5"-1,-5 5-2,-3 5-1,0 2 3,5-1 9,5-2 7,5 0 9,1 1 1,-2 1-6,-2 2-6,-2 2-6,-1 3-3,-3 1-1,-1 2-1,-3 2-1,-1 1-11,-2 0-21,-3 0-21,-1 0-20,-3-2-7,-2-2 7,-4-4 8,-2-2 7,-2-3 8,0-1 6,0-3 7,0-1 6,0-1 5,0 4 2,0 3 3,0 3 2,-1 1 11,-1 2 17,0 1 18,-1 0 17,-3 4 5,-2 6-11,-3 6-9,-3 6-11,-4 5-7,-4 8-5,-3 7-5,-4 7-4,-3 3-2,1 2 0,1 0 1,-2 2-1,3-3-5,3-5-12,5-4-11,3-5-13,4-6-4,2-4 3,4-5 3,3-5 3,3-4 2,6-4 3,4-4 3,5-4 3,5-4 3,4-4 2,3-4 4,4-3 3,2-1 3,-2 2 1,0 4 3,-1 4 1,-3 2 2,-5 2 0,-5 4 0,-4 2 0,-5 4-1,-3 1 0,-2 4-2,-4 3 0,-2 4-1,-3 4 0,-4 3-1,-2 4 1,-1 1-1,1-3 0,1-3-1,0-3 1,2-2-2,1-3-4,0-1-3,2-2-2,2-3-2,5-4 3,2-5 3,5-2 2,2-3 4,0 2 3,0 0 4,0 2 4,-1 3 7,-1 5 13,-1 7 11,0 6 12,-2 2 0,0 1-8,-2-1-9,0 1-10,-2-2-7,0-1-3,-2-3-4,0-1-4,1-6-12,6-10-18,4-10-19,6-10-19,3-13-7,7-16 2,4-17 5,4-17 2,0 0 6,-7 17 6,-7 17 7,-6 16 7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00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24895 1636 433,'38'-60'0,"-3"7"0,-4 5 0,-2 6 0,-3 5 0,-3 8 0,-3 4 0,-2 7 0,-4 3 9,-1 2 18,-2 3 18,-2 1 18,-2 4 6,-1 8-6,-1 6-6,0 7-7,-2 6-8,0 3-11,-2 5-11,0 2-11,-3 3-7,-2-2-4,-4 0-5,-2-1-5,0-3-5,3-5-5,2-5-6,4-5-5,3-7-4,4-10-1,3-10-2,5-9-1,3-7 2,3-5 8,3-3 6,3-4 7,0-1 6,0 5 4,-1 1 3,-1 3 5,-1 4 5,-3 3 6,-1 5 8,-2 3 6,-3 4 5,-1 2 4,-2 4 4,-2 3 4,-3 5-2,-1 10-8,-2 8-7,-2 9-8,-3 4-5,-6 2-3,-4 1-4,-5 1-3,-2-2-5,1-2-7,1-4-6,1-1-7,3-7-7,6-7-6,6-8-7,6-8-7,5-5 2,3-2 12,5-2 10,4-1 12,0-1 8,-1 0 6,-3 2 7,-1 1 5,-4 4 4,-5 6 0,-4 7 1,-5 8 1,-6 4-1,-6 3-3,-6 3-2,-5 3-3,-5 3-2,-3 5-2,-3 3-3,-2 4-2,-3 1-1,0 0 1,-2-1 0,0-1 0,-1-4 3,2-1 4,0-3 5,2-3 3,2-4 4,7-3 0,5-5 2,7-3 0,5-4 3,8-2 1,7-4 4,6-2 1,9-6 0,11-6-6,11-7-4,10-7-6,6-5-4,2-1-2,0-2-3,1-3-2,-2 2-5,-3 3-6,-4 2-6,-4 3-5,-5 3-5,-6 5-4,-5 3-5,-6 4-4,-5 3-2,-1 0 1,-3 2 1,-1 1 1,-4 0-3,-4 0-4,-6 0-7,-4 0-4,-3 0 3,0 0 11,1 0 11,-1 0 12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00"/>
    </inkml:context>
    <inkml:brush xml:id="br0">
      <inkml:brushProperty name="width" value="0.05587" units="cm"/>
      <inkml:brushProperty name="height" value="0.05587" units="cm"/>
      <inkml:brushProperty name="color" value="#F2395B"/>
    </inkml:brush>
  </inkml:definitions>
  <inkml:trace contextRef="#ctx0" brushRef="#br0">26489 2152 393,'-43'-28'13,"11"5"1,10 6 2,10 7 2,4 2 3,0 0 7,0 0 6,1 0 6,0 5 5,2 8 6,2 9 6,2 10 6,1 8-3,2 10-12,0 10-12,2 10-11,-1 11-9,-1 16-4,0 14-5,-1 16-4,-1 9-7,0 9-8,0 8-6,0 8-9,-1-1-6,-1-9-4,0-8-4,-1-9-5,-1-8-2,2-8-1,0-6 1,2-6-1,0-11 4,0-14 8,0-13 8,0-14 7,-1-10 4,0-6-2,-2-5-2,0-6-2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01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25548 3450 500,'-9'18'133,"-2"5"-25,-2 5-25,-1 5-25,-3 2-18,0 0-9,-1 0-9,-1 1-10,-4 1-6,-7 4-2,-7 3-1,-6 5-4,-2-1-8,2-4-19,4-5-17,2-5-17,5-7-3,5-6 12,7-6 12,5-8 11,4-3 4,1 0-7,0 0-6,2 0-6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01"/>
    </inkml:context>
    <inkml:brush xml:id="br0">
      <inkml:brushProperty name="width" value="0.05548" units="cm"/>
      <inkml:brushProperty name="height" value="0.05548" units="cm"/>
      <inkml:brushProperty name="color" value="#F2395B"/>
    </inkml:brush>
  </inkml:definitions>
  <inkml:trace contextRef="#ctx0" brushRef="#br0">27300 4100 396,'30'15'116,"-3"-1"-14,-4-1-12,-2 0-14,-1-2-12,3 0-11,2 1-11,1 0-11,-1-1-11,-2-1-11,-3-1-10,-2 0-12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7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87296 9790 574,'-7'-5'90,"3"8"-18,1 6-18,2 7-19,0 4-10,0 1 0,-2 1-2,0 1-1,-1 3-2,2 5-2,0 5-4,2 4-2,0 2-3,0-2-4,0-2-3,0-2-5,-1-2-4,0-3-7,-1-3-7,-1-3-7,-1-3-5,2-3-4,0-3-3,2-3-3,0-4-1,0-6 4,0-6 3,0-6 3,1-3 3,2 1 2,2-1 2,1 0 2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7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87940 8263 512,'-8'-15'4,"2"4"9,0 3 9,2 3 8,0 4 7,0 7 4,1 7 5,-1 8 5,0 4-2,0 5-8,0 3-7,1 4-8,-2 3-5,2 2-3,-1 2-3,0 2-2,-1 3-3,0 2-2,-2 4-3,0 2-2,0 6-3,1 7 0,1 8-1,1 9-1,0 4-3,0 3-7,0 3-5,0 3-7,0 1-7,2 0-7,0-2-10,2 0-7,1-4-2,2-6 6,2-6 5,2-6 5,0-10 5,-1-16 5,0-16 3,-3-15 4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7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87350 10339 760,'3'-28'29,"6"8"4,5 6 6,7 7 4,4 4-3,1 3-11,2 4-10,3 2-12,0 3-8,0 4-10,0 1-8,0 4-9,-2 0-5,-5-2-1,-5-5-3,-5-2-1,-3-2 1,0 0 2,-2-2 2,0 0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2"/>
    </inkml:context>
    <inkml:brush xml:id="br0">
      <inkml:brushProperty name="width" value="0.04578" units="cm"/>
      <inkml:brushProperty name="height" value="0.04578" units="cm"/>
    </inkml:brush>
  </inkml:definitions>
  <inkml:trace contextRef="#ctx0" brushRef="#br0">33606 2337 480,'-15'3'145,"-1"7"-32,0 7-32,1 7-32,0 4-18,0 1-5,2 1-5,1 1-4,1-1-5,2 0-2,3-1-2,1-1-3,1-3-4,2-1-2,0-4-4,2-3-4,2-3-3,6-1-4,4-2-5,5-2-3,4-6-2,3-9 3,3-8 3,3-8 1,0-8 3,0-1 2,-1-4 2,-1-2 1,-3-1 3,-3 1 2,-5 3 2,-3 2 2,-4 2 1,-2 1 0,-4 3 1,-2 2-1,-3 2 2,0 2 2,-2 5 1,0 1 3,-3 3-1,-2 1-4,-3 0-4,-3 2-4,-3 2-5,-2 2-5,-1 4-6,-2 3-5,0 0 0,4 1 4,5 0 5,3 0 5,2 1-2,0 0-8,1 1-9,-1 2-8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4"/>
    </inkml:context>
    <inkml:brush xml:id="br0">
      <inkml:brushProperty name="width" value="0.04645" units="cm"/>
      <inkml:brushProperty name="height" value="0.04645" units="cm"/>
      <inkml:brushProperty name="color" value="#6ADCAB"/>
    </inkml:brush>
  </inkml:definitions>
  <inkml:trace contextRef="#ctx0" brushRef="#br0">66005 60215 473,'-13'0'12,"6"-2"22,6 0 24,6-1 22,5-1 5,3 2-14,5 0-15,4 2-15,2 0-10,4 0-6,3 0-7,3 0-7,0 0-6,-2 0-8,-1 0-6,-3 0-8,-1 0-9,-1 2-13,-1 0-13,-1 2-12,-3-1-5,-3 1 3,-4 0 3,-4 0 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8"/>
    </inkml:context>
    <inkml:brush xml:id="br0">
      <inkml:brushProperty name="width" value="0.02959" units="cm"/>
      <inkml:brushProperty name="height" value="0.02959" units="cm"/>
      <inkml:brushProperty name="color" value="#F2395B"/>
    </inkml:brush>
  </inkml:definitions>
  <inkml:trace contextRef="#ctx0" brushRef="#br0">89183 8931 743,'-6'-13'60,"4"3"-23,4 4-23,4 4-24,3 2-4,3 2 15,4 0 15,2 2 15,2 0 5,3 2-6,0 0-7,4 1-6,-2 2-6,-3 2-7,-5 2-6,-3 1-6,-4 1-5,-2-2 0,-4-3-3,-2-2 0,-2 0-3,0 0-3,0 0-4,0 0-3,-2 0-1,0 3 0,-3 2-1,-2 2 1,-1-1 2,2-3 2,1-3 3,0-2 4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8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88365 9853 549,'-35'7'0,"8"-1"9,7-1 9,8 0 10,5 0 3,2 0-2,2 1-3,3 2-1,0 0-2,0-1 2,0 1-1,0 0 2,0 1-1,0 3-2,0 4-3,0 2-1,-1 1-4,-1 2-3,0 1-4,-1 1-3,-1 1-5,0-1-5,0 1-5,0-1-5,2-6-9,4-12-13,4-14-13,4-12-12,4-8-1,7-4 11,5-5 12,7-3 10,0 2 8,-4 7 3,-3 6 5,-6 7 5,-1 3 4,-2 2 8,-3 1 8,-1 1 6,-2 2 10,-2 6 10,-3 4 11,0 6 11,-4 4 0,-3 3-12,-2 5-11,-3 4-12,-4 1-6,-2 1-1,-3-1 0,-3 1-2,-1-2-6,0 0-11,3-1-11,0-1-11,2-2-7,1-5 2,2-3-1,2-4 0,5-4 0,6-4 0,7-4-2,8-4 0,3-2 4,1 1 7,0-1 8,2 0 8,-1 2 6,-3 2 2,-3 4 3,-2 3 3,-5 3 2,-3 4 2,-4 3 2,-4 5 1,-4 4 0,-6 3-3,-4 5-1,-5 3-3,-4 2-3,-3-1-4,-2-1-4,-3-1-3,-3-1-2,1-1 0,0-2 0,0 0 1,-1-2 1,1-3 3,0-3 1,0-3 4,1-2 2,5 0 3,3-2 3,5 0 3,8-3 6,14-3 7,14-2 6,13-4 8,8-1-1,3-2-8,1 0-7,2-1-8,2-1-4,4 0-3,2 0-2,4 1-2,-1 0-2,0 2 1,0 2 0,-1 2 0,-4 1-7,-5 0-17,-4 0-16,-5 0-16,-6 0-4,-5 0 7,-6 0 8,-6 0 6,-3-1 2,1 0-5,1-2-4,2 0-5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19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91089 9427 664,'-5'-6'10,"6"2"20,6 4 20,6 3 19,2 2 1,1 3-17,0 3-19,-2 4-17,1 0-15,-3 1-9,-1 0-11,-2-1-9,-2 0-3,-2 3 6,-3 0 6,0 1 6,-3-1-5,0-3-15,-2-3-14,0-2-15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1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90818 9004 570,'-8'6'2,"1"-1"3,-1-2 5,0-2 3,2 1 4,6 6 3,4 4 4,6 5 5,1 3-3,-1 1-5,0 1-8,-2 1-6,-1 2-4,-2 3 0,-3 3-2,0 3 0,-3-1-1,-1-2 1,0-3 1,-1-3 0,-2-2 2,-2-3-1,-2-1 2,-2-2 0,2-8 1,7-13 2,4-12 2,7-12 2,6-12-5,6-9-11,5-8-12,7-9-10,2-3-6,2 3-1,1 3 0,0 3-1,-1 5 2,-5 7 4,-5 6 3,-5 8 4,-4 3 3,-1 1 1,-2 1 2,-2 1 1,-3 2 3,-3 5 1,-2 3 2,-4 5 2,-1 4 14,0 6 27,0 6 27,0 6 26,0 3 4,0 1-17,0 1-19,0 2-17,0 1-12,-2 5-4,-1 3-4,0 5-5,-1 0-4,-2-2-5,0-2-7,-1-1-4,1-7-14,4-10-22,4-12-21,4-10-22,5-10-3,5-9 18,7-9 16,5-8 17,3-2 11,-2 4 5,0 6 5,-1 4 4,-2 5 7,-1 5 8,-3 5 8,-1 5 8,-3 4 7,-3 3 7,-3 3 8,-2 2 7,-3 4 3,-1 4 1,-1 4-1,0 4 0,-3 5-5,-4 7-10,-4 7-10,-3 7-9,-5 3-9,-4 0-8,-3 0-8,-5 0-8,0-2-5,1-3-4,2-5-2,3-3-4,0-5-1,1-3 2,-1-5 2,2-3 2,0-3 1,2-2 0,4-2-1,3-2 0,3-3 0,4-2 4,4-4 3,4-2 3,4-2 2,3-3 4,5-2 1,4-1 4,-1-1 2,1 2 4,-1 3 4,0 1 3,-3 2 3,-1 2 1,-2 2 4,-3 3 1,-2 2 2,-4 4 1,-4 3 2,-4 5 0,-4 3 0,-6 0-3,-4 1-2,-5 1-3,-2 1-4,-1 1-3,1 2-5,-1 0-3,2-1-4,-2-1-1,1-2-2,-1-3-2,2-1 0,1 0 1,2-2 0,3 0 2,1-2 0,2-1 0,3-1 1,1 0 0,3-2 8,4 3 15,4 0 15,4 2 15,0 2 4,-1 5-7,-2 5-6,-2 5-7,-1 1-7,-2-1-7,0-3-7,-1-1-6,-1-2-5,0-1-2,0-1-3,0-1-1,1-1-4,0 0-3,1-2-5,2-1-3,0 0-3,0 0-4,0-1-2,0 1-4,1-3 1,2-6 4,2-6 2,2-6 5,1-5 2,1-5 2,2-5 4,0-5 1,1-2 2,1-1 1,1 1 1,2 0 0,0 0 2,1 3 4,1 2 4,1 1 4,1 2 4,0 2 4,-2 0 4,2 1 3,-1 1 4,1 1 1,-1 1 2,1 1 1,-1 1 1,-1 4-1,-1 3-2,0 2 0,-3 3-3,-1 2-2,-2 2-3,-2 2-3,-3 3-2,-1 2-2,-2 3-2,-2 4-3,-2 1 0,-2 3 0,-2 1 1,-1 3 0,-3 0-1,0-2-3,-2 0-1,1-1-4,-2-1 0,0-1 1,0-1 0,0-1 0,1-1-2,-1-2-6,0-3-6,0-1-6,0-1-3,-1 0-2,-1 0-1,-1 0-1,0-1 1,2-1 1,3 0 2,2-2 2,3-3 0,5-8 1,7-6 0,5-7-1,3-1 2,-2 3 5,-3 4 3,-1 4 4,-1 3 2,0 1 3,0 0 1,0 2 2,0 1 3,1 0 6,2 1 5,0 2 4,-1 1 6,-1 4 5,-2 2 4,-2 4 6,-4 1 0,-4 1-6,-5 1-4,-5 1-6,-4 2-5,-2 2-6,-1 1-4,-3 3-7,-2 1-3,-3 3-3,-2 1-3,-3 2-2,-4 0-1,-1-1 1,-2-3-1,-2-1 1,0-3 2,3-3 4,4-3 3,2-2 4,4-4 4,3-1 2,5-2 4,3-2 3,5-2 3,6-1 3,6 0 4,6-1 4,8-3-2,8-2-6,8-4-7,10-2-6,6-1-3,2 1-1,4 0 1,2 2 0,2 1-2,0 0-2,0 2-2,-1 1-3,0 0-4,-1 2-6,-1 0-6,0 2-6,-2 0-4,0 0-5,-2 0-3,0 0-5,-6 0-1,-8 0 1,-9 0 1,-8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1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94312 9700 630,'-8'9'82,"2"3"-13,1 4-13,0 2-13,2 1-9,0 1-5,3-1-7,-1 1-4,1 0-7,-2 1-5,0 0-7,-1 2-5,-2 1-6,2-1-8,-1 1-7,0-1-6,0-2-7,2-3-6,0-4-5,2-4-5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1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94827 8490 452,'7'-23'34,"-2"18"14,-3 18 16,0 17 14,-2 13 1,0 6-16,0 7-14,0 8-14,-3 6-10,-2 8-3,-5 9-2,-3 7-4,-2 5-5,2 5-8,3 4-6,2 3-9,1-2-7,2-9-11,2-9-10,2-8-10,1-6-4,2-3 1,0-3 2,2-3 2,-1-7 3,0-10 5,-2-12 6,0-10 6,-1-7 4,2-3 2,0-3 1,2-2 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1"/>
    </inkml:context>
    <inkml:brush xml:id="br0">
      <inkml:brushProperty name="width" value="0.03082" units="cm"/>
      <inkml:brushProperty name="height" value="0.03082" units="cm"/>
      <inkml:brushProperty name="color" value="#F2395B"/>
    </inkml:brush>
  </inkml:definitions>
  <inkml:trace contextRef="#ctx0" brushRef="#br0">94250 10281 713,'1'-13'30,"4"3"-2,2 4-1,4 4-2,2 2 1,5 0 3,3 0 4,5 0 3,2 2-5,4 4-14,2 4-13,4 3-13,2 3-8,-1 3-6,0 1-3,-1 3-4,-3-3 0,-7-6 5,-9-5 7,-7-6 5,-4-2-3,0 2-9,0 2-9,0 2-11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2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95950 9016 723,'1'-12'7,"2"8"11,2 8 11,2 8 10,0 4 2,-1 1-6,-2 1-7,1 1-6,-2 1-6,0 1-4,-2 0-5,0 2-4,-1-1-1,0-3 2,0-3 1,0-2 3,0-3-8,0-1-15,0 0-17,0-2-16,1-3-7,2-4 2,2-6 1,2-4 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2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96402 8958 680,'8'-16'-1,"2"3"-1,-1 0 0,2 1-3,0 1 6,-2 2 9,-2 2 10,-2 2 9,-2 4 7,-2 6 2,-2 6 3,-2 6 2,-3 3-4,-2 0-8,-3 2-8,-3 1-10,-1-1-8,1-1-8,1-3-8,1-1-8,-1-3-6,0-1-2,-1-3-2,-1-1-2,1-1-2,1-2-3,2-1-2,2 0-4,3-2 2,2-2 5,4-2 6,3-2 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3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95800 8200 628,'10'8'99,"5"0"-22,5-1-21,6 1-21,1 1-12,2 4-1,1 2-2,1 3-2,0 1-5,-2 1-5,-1-1-7,1 0-7,-3 0-8,-2-1-9,-1-1-9,-2 0-9,-4-3-7,-3-1-5,-4-2-4,-4-2-4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6"/>
    </inkml:context>
    <inkml:brush xml:id="br0">
      <inkml:brushProperty name="width" value="0.05534" units="cm"/>
      <inkml:brushProperty name="height" value="0.05534" units="cm"/>
      <inkml:brushProperty name="color" value="#6ADCAB"/>
    </inkml:brush>
  </inkml:definitions>
  <inkml:trace contextRef="#ctx0" brushRef="#br0">67809 59398 397,'8'-7'8,"-2"1"15,-1 0 15,0 2 15,-1 4 8,0 8 0,-1 7-1,1 9 0,0 3-5,-2 1-12,0-1-11,-2 0-11,-1 0-9,-2 1-6,-2-1-6,-1 1-6,-2-2-5,0 0-1,0-1-2,0-1-2,0-2-2,-1-3 0,-2-3-1,0-3-1,-1-3-1,1-2 1,-1-4 1,0-2-1,2-4 2,3-2 2,2-4 2,4-2 3,3-4-1,6-5-1,4-5-1,5-4-2,3-4 0,1 1 1,1 0 2,1 0 1,-1 1 0,-1 3-1,-3 3-1,-1 3 0,-3 3 2,-1 5 5,-2 3 6,-2 4 5,-2 4 11,-2 4 19,-3 4 18,0 4 18,-3 3 2,-1 3-14,0 3-14,-1 3-14,-2 1-8,0-1-3,-1-1-2,-2-1-3,1-1-3,1-1-6,0-1-4,2-1-5,2-5-10,6-10-15,4-10-15,5-9-14,3-6-4,1-1 10,2-1 10,0-1 9,-1 1 6,1 3 2,-2 3 1,-1 3 2,-2 5 16,-1 9 28,-2 6 29,-2 9 30,-2 4 5,-1-1-15,0 1-17,-2 0-16,0 0-11,0 1-7,0 1-6,0 1-7,-1 1-2,-1 1 0,0 1 2,-1 1 2,-3-1-5,0-1-11,-3-3-11,-2-1-9,0-2-17,0-1-20,2-1-21,1 0-21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3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95900 9441 592,'8'-4'46,"-1"8"5,1 8 6,0 7 5,-3 5-2,1 0-12,-4-2-11,0 2-12,-3-1-10,-1 1-8,0-1-10,-1 1-9,0-1-6,-1-1-3,0-2-5,0 0-2,-1-2-4,0-1-1,-1-2-2,-1-2-1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4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95548 9281 552,'9'-13'52,"2"3"-6,2 4-5,1 4-4,2 3-6,2 2-5,0 2-4,1 2-5,-1 1-2,-1 1-1,-2 2 0,-2 0 1,-2 1-2,-1 1-2,-1 1-3,0 2-2,-3-1-2,-2 1-2,-4 0-3,-2-1-2,-3 1-1,-2 1 0,-2 2-1,-2 0 0,-2 0 0,-3 1 0,-3-1 0,-3 1 0,-2-1-2,-1-4-4,-1 0-2,-1-2-5,2-3-1,2-1-1,3-2-1,3-2 0,2-3 0,2-2 1,3-4 0,1-2 1,2-3 2,4-2 1,2-1 1,4-3 2,3 0 1,7-2 0,6-2 0,6 1 0,1-1 4,0 2 7,-2 3 7,0 1 6,-1 2 6,-3 2 4,-1 2 4,-2 3 4,-3 0 0,-1 0-3,-2 0-4,-2 0-3,-2 2-1,-1 2 1,0 3 3,-2 4 2,-2 2-3,-4 1-5,-4 3-6,-3 2-6,-4 1-7,-2 1-5,-2 1-6,-1 1-7,-2 1-2,1 0 1,-1-2 2,1 2 1,-1-1 0,0 1 0,2-1 1,-2 1-1,0-1 0,-3-1 1,-1-1 0,-3-1 2,0-1 1,1 0 6,1-2 4,1-1 4,2 0 3,1 0 2,3-1 1,1 1 1,2-1 2,2-2 3,3-2 4,1-2 3,4-2 3,6-1 6,6 0 5,6-2 6,4 0-1,5 0-6,3 0-5,5 0-6,2 0-4,2 0-3,3 0-3,1 0-3,0 0-3,0 0-4,-2 0-2,0 0-3,-2 1-5,0 0-6,-1 2-5,-1 0-7,-1 1-3,-2 0-1,0 0-1,-1 0-2,-2-1-1,-5-1-1,-3 0-1,-4-1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4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96658 8394 400,'23'-28'61,"2"7"-11,2 7-10,-1 7-10,3 2-8,1 2-4,2-1-4,3 0-5,-2 0-3,-1 2-1,-5 0-2,-1 2-2,-5 1-3,-1 2-5,-4 2-6,-3 2-4,-2 1-6,-2 1-2,-3 2-5,-1 0-3,-3 0-1,-6 1 2,-4 0 2,-5 0 2,-4-1 5,-2-3 4,-1-1 5,-2-2 6,-3-1 2,-2 0 2,-1 0 1,-2 0 1,-1 0 3,1 0 5,1-1 4,1 2 5,2-1 4,3 3 5,3 2 5,3 2 4,2 0 2,2 1 0,3 0-1,1 0-1,2 0 0,2 1-2,2 1-1,2 2-1,1 1-1,0 3 0,0 3-1,0 3-1,0 1-1,0 2-1,0 0-1,0 2-2,0 2-2,0 1-2,0 2-3,0 2-1,-1 3-3,-4 1-2,-2 2-1,-3 2-2,-3 1-3,-2 2-5,-2 0-5,0 2-4,-4-1-2,-1-2 0,-3-3-1,-1-1 0,-3-2-2,-1-2-6,-2-2-4,-3-2-6,0-2-3,0-5-2,-1-3-1,1-5-2,1-3 0,3-3 2,3-2 1,4-4 1,2-2 3,5-2 1,3-3 3,4 0 2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5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97850 10173 577,'16'-15'55,"1"2"-7,1 2-5,2 3-7,1-1-4,2 0-1,3 0-2,5-2-2,0 0-2,2 2-3,1 2-2,1 2-4,-1 1-2,-3 0-4,-4 0-2,-2 1-3,-3-1-4,-1 2-4,-3 0-6,-1 2-4,-5-1-14,-6 0-21,-8-2-21,-6 0-21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5"/>
    </inkml:context>
    <inkml:brush xml:id="br0">
      <inkml:brushProperty name="width" value="0.05216" units="cm"/>
      <inkml:brushProperty name="height" value="0.05216" units="cm"/>
      <inkml:brushProperty name="color" value="#F2395B"/>
    </inkml:brush>
  </inkml:definitions>
  <inkml:trace contextRef="#ctx0" brushRef="#br0">98503 9613 421,'-21'-15'-25,"6"4"12,3 3 12,6 3 11,3 4 18,0 7 24,1 7 22,2 8 24,-1 5 2,-2 5-20,-2 4-20,-2 6-21,-2 2-13,-1 3-5,-3 2-6,-2 2-6,0-1-4,1-4-5,1-4-3,1-3-3,1-6-3,4-3-1,2-3-1,4-4-1,2-5 0,4-1 0,2-4-1,4-3 0,3-1 0,7-2-1,5-1 0,7 0-1,3-2 2,3-2 3,3-2 4,4-2 4,1-2 2,0 0 1,0-1 1,0-2 1,-2 1 1,-6 1 0,-5 0 1,-4 2 1,-4 0-2,-5 2-5,-3 0-4,-4 2-5,-6 0-6,-8 0-9,-8 0-8,-8 0-10,-3 0-2,3 0 3,1 0 4,2 0 2,2 0 3,1 0-1,0 0 2,2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2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99337 10855 432,'-6'-13'52,"6"6"11,4 6 8,6 6 10,1 4-3,1 1-13,0 3-15,0 2-14,0 2-10,1 0-5,1 4-6,1 2-6,0-1-9,-1 0-15,-1 0-15,0-3-14,-3-1-13,1-1-11,-2-2-12,0-2-10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39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35950 30787 518,'-22'0'1,"4"0"3,5 0 2,3 0 3,4-1 9,6-1 16,4 0 18,6-1 16,3-2 1,5 0-14,3-1-15,5-2-14,3 1-8,3 1-4,2 0-3,4 2-2,2-1-3,1 0 0,0-1-2,2-2 0,1 1 0,0 0 1,2-1 0,0 0 1,1 0-1,0-2-3,0 0-2,-1-1-2,1 0-1,-2 2-1,0 3 1,-1 1-1,-2 1-1,-2 2 0,-2 0-2,-2 2 0,-1 0-2,1 0-2,-1 0-1,0 0-3,-1 0-2,-3 0-1,-3 0-2,-3 0-1,-3 0-3,-1 0-3,-3 0-3,-1 0-4,-3 1-3,-4 2-4,-5 2-5,-2 2-3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2:40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35979 29896 539,'-1'-22'-10,"0"4"5,-2 5 5,0 3 5,-4 4 11,-4 4 15,-5 4 15,-5 4 16,-4 5 0,-3 7-11,-3 7-14,-3 7-12,-1 3-7,0-2-3,0 0-4,0-2-2,1-1-1,2-3 0,1-3-1,3-3 0,1-1 0,3-1 0,1 1-2,3 0 0,1-2-1,2-1 1,3-3 0,1-1 1,2-1-1,1 0-1,0-1-2,2 1 0,2 0-2,6 0 0,4-1-1,6 1 0,4 0-2,5 0 0,5-2-2,5 2 0,5 0-2,6 0-4,6 0-4,6-1-4,5 2-2,4 0 2,3 1 1,4 1 2,-3 0 1,-12-2 3,-12-3 1,-12-1 3,-6-1-8,-1 0-17,-1 0-18,0 0-18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4"/>
    </inkml:context>
    <inkml:brush xml:id="br0">
      <inkml:brushProperty name="width" value="0.05282" units="cm"/>
      <inkml:brushProperty name="height" value="0.05282" units="cm"/>
      <inkml:brushProperty name="color" value="#00BFF3"/>
    </inkml:brush>
  </inkml:definitions>
  <inkml:trace contextRef="#ctx0" brushRef="#br0">40573 23402 416,'1'-21'6,"2"3"14,2 4 12,2 5 13,0 4 5,1 8-5,0 6-5,0 7-4,-1 5-4,-2 3-4,-3 3-3,0 3-4,-5 2-3,-2 1-1,-5 0-2,-4 2 0,-2 2-2,-1 2-1,-1 4-2,-1 3 0,-2-1-1,-1 0-2,-3 0-1,-1-1-1,-1-2-2,1 0-1,1-2-1,1 0-2,1-3-2,3-6-2,2-4 0,1-4-3,1-7 0,-1-3 0,-1-6 1,-1-4 1,-1-5-2,1-2-3,-1-4-1,1-2-4,-2-5-1,0-5-2,-1-7 0,-1-5-2,1-4 1,1 0 2,3-2 2,1-1 3,3 1 2,2 2 1,4 2 2,3 2 1,1 2 3,2 5 4,0 4 3,2 4 4,1 2 2,4 4 2,2 3 2,4 2 2,1 3 1,3 0 2,1 2 1,3 1 2,2 0-1,1 1-1,3 2-2,1 0-1,2 3 0,-1 4 1,0 4 2,1 3 2,-1 3-1,-1-1-3,-1 0-4,-1 1-4,-1 0-4,2 1-4,1 1-5,1 1-4,0-1-5,1-1-3,-1-3-4,0-1-4,0-1-4,-1-1-4,-1 1-3,-1 0-5,-1-2 1,-3-3 4,-1-3 3,-2-2 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5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43700 24750 432,'0'17'103,"0"1"-8,0 3-8,0 1-9,0 3-10,2 1-15,0 3-14,2 1-14,-2 1-12,0 1-6,0-2-9,-1 1-6,-1 1-10,0-1-11,0 0-11,0 1-13,0-4 1,0-4 10,0-5 11,0-4 10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6"/>
    </inkml:context>
    <inkml:brush xml:id="br0">
      <inkml:brushProperty name="width" value="0.05878" units="cm"/>
      <inkml:brushProperty name="height" value="0.05878" units="cm"/>
      <inkml:brushProperty name="color" value="#6ADCAB"/>
    </inkml:brush>
  </inkml:definitions>
  <inkml:trace contextRef="#ctx0" brushRef="#br0">69617 59395 374,'8'-7'6,"-2"0"14,-1 2 12,0 1 14,-1 2 5,2 5-3,0 6-3,1 4-3,0 3-1,-2 1-1,-2 1 0,-2 1-1,-1 1-2,0-1-5,0 1-5,0 0-4,-2 0-4,-2 1-4,-4 0-4,-2 3-3,-3-1-4,-3 2-6,-3 1-4,-3 1-4,-2-1-4,-1-3-3,-1-3-2,0-3-3,-1-2-3,3-3-5,1-1-4,3-2-4,0-2-2,1-2 2,-1-3 3,1 0 1,1-5 3,5-4 3,3-6 3,4-3 3,3-6 3,2-1 1,2-4 2,2-3 2,2 0 0,3 1-1,4 3-1,2 2-2,2 1 3,-1 4 5,1 3 6,0 3 5,-1 3 6,1 2 8,-1 4 6,1 3 7,-1 2 6,-1 1 4,-1 3 4,0 2 3,-1 3 0,1 4-4,1 3-6,1 5-5,1 2-6,1 1-8,2 1-8,0 1-8,0-2-9,1-2-12,-1-3-11,1-2-12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6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59214 22582 481,'1'-15'6,"3"-1"10,4 0 11,2 1 11,2 4 4,0 8-2,-1 9-3,1 10-3,-1 4-3,-2 3-4,-3 1-4,-1 3-4,-2 0-3,-4 2-1,-2 1-1,-3 1-1,-4 0-2,-4 1-1,-4-1-2,-3 0-2,-3 0-2,1 0-1,-1 0-2,1 1-1,-1-3-1,1-2-1,-1-3-1,1-2-1,-1-5-1,1-1-2,-1-4 0,2-3-1,-3-2-2,0-4 0,-1-3-2,0-2-1,-1-4-2,1-6-1,1-4-1,1-5-1,2-3-1,2-1 3,4-1 1,3 0 2,2-1 2,2 2 1,3 3 2,1 2 1,1 2 2,2 1 3,0 2 4,2 3 2,1 2 3,4 2 2,2 4 4,4 2 3,1 3 1,3 0 0,1 2 1,3 0 1,2 3 0,1 4 4,3 3 2,1 5 3,1 1 0,-1 0-4,-1 1-4,-1 0-3,0-1-4,-1 1-5,0-1-4,0 1-4,0-1-2,-3 1 2,-1-1 0,-2 1 2,-3 0-8,-1-1-17,-2 1-16,-2 0-18,-2-3-6,-1-1 3,0-4 3,-2-3 4,0-1 4,0 0 3,0 0 5,0 0 4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6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61555 24081 526,'-13'-1'8,"6"-2"16,6-2 15,6-1 16,5-1 4,5 2-8,5 2-7,6 2-8,-1 1-7,-2 2-6,-2 0-6,-4 2-6,-3 1-3,2 1 0,0 3 1,0 2 1,-3 2-1,-5 2-3,-5 1-2,-4 3-2,-5 1-1,-4 4-3,-3 3-1,-5 3-1,-3 1-1,0-1 2,-4-2 3,-1 1 1,0-5 2,5-2 1,3-5 1,5-3 1,3-3 1,8-2-2,4-3-1,8-1-1,6-2-5,9-4-7,8-2-8,10-3-8,8-3-4,11-2-2,9-2-3,11-1-1,-4-1-6,-11 2-8,-12 2-8,-13 3-8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7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82245 21809 422,'9'-8'3,"1"0"5,3 0 5,2 0 5,0 2 5,-1 2 2,-1 4 3,0 3 3,-2 2 0,1 3-1,0 3-3,0 4-1,-1 1-2,-1 3-1,-1 1-1,0 3-1,-2 1-1,-1 3-2,0 1-1,-2 3-2,-2 0 0,-6 0-2,-4 1 0,-5-1-1,-5 0-1,-3-2 0,-5 0-1,-3-2 0,-4 1 0,-3 1-3,-3 1-2,-2 1-2,-3 0-2,-1-2-3,0 0-3,0-1-3,-1-2-3,3-5-3,4-3-2,2-4-2,3-4-2,5-3 1,4-2 2,3-4-1,3-4 1,3-8-1,1-6-2,3-7 0,1-5-1,4-2 0,2-4 1,4-3 0,3-1 2,6 0 3,4 0 5,5 0 3,2 3 3,-1 6 1,-1 5 1,0 7 1,-3 4 3,-1 2 6,-2 4 4,-2 3 6,-1 2 4,1 2 3,2 2 2,0 2 4,2 2 0,3 3-1,3 4 0,4 2-1,0 3-2,2 1-3,1 3-3,1 1-4,1 2-2,0 0-3,2 2-3,1 1-2,0 1-6,-1 3-6,-2 1-9,1 2-6,-3 1-8,-2 1-9,-1-1-8,-2 0-8,-3 0-3,-3-3 2,-3-2 2,-2-1 2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36:58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84254 23477 423,'23'-6'101,"1"2"-23,-1 4-21,1 3-23,-2 1-11,-2 1-2,-1 1-1,-2 2-2,-3 0-1,-3 2-4,-3 0-2,-2 1-3,-4 2-2,-2 1-1,-3 3-1,-4 2-2,-4 0 0,-7 1-2,-7-1-1,-7 1-1,-2-1 0,3-1 1,3-2 0,4 1 1,2-3 1,4-1 1,5-2 0,3-2 2,6-1 2,10-1 1,8 1 3,9 0 3,5 0 0,1 0 0,1 0 0,1-1-1,-2 2 0,-4 0 0,-3 1-2,-4 2 0,-4 1-2,-3 3-1,-3 3-2,-2 3-2,-5 3-3,-6 1-3,-6 2-5,-6 3-4,-7 1-2,-9 2 1,-8 3 0,-9 1 2,-9 1-8,-6 3-15,-6 2-14,-8 2-16,3-4-5,13-8 2,13-9 3,12-8 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67551 4207 1000,'-12'-10'0,"-7"-1"0,-9-5 0,-7-1 0,2 0-7,12 7-11,11 5-12,12 6-12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4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56487 4211 581,'-22'-13'7,"7"8"14,3 7 16,6 6 13,2 4 5,0 1-7,0 1-5,0 2-7,0 1-6,1 5-4,-2 3-4,2 5-6,-1 1-3,0 2-4,0 1-5,0 1-2,0-2-7,0-4-5,0-3-7,1-5-7,0-6-4,3-10-4,4-10-4,2-10-4,1-4-3,0-1-5,-2 0-3,0 1-4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4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57050 2377 504,'7'-25'7,"-2"16"13,-3 14 13,0 16 14,-2 10 7,0 8-1,0 8-1,0 8-1,0 4-3,1 3-10,2 2-7,0 1-9,0 3-6,0 3-4,-1 3-4,-2 3-5,0 5-3,2 8-3,1 8-5,0 8-3,0-1-5,0-11-4,-2-8-6,0-11-5,0-9-4,1-9-3,3-8-3,2-9-2,0-9 0,0-6 4,-2-7 5,0-6 4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5"/>
    </inkml:context>
    <inkml:brush xml:id="br0">
      <inkml:brushProperty name="width" value="0.03374" units="cm"/>
      <inkml:brushProperty name="height" value="0.03374" units="cm"/>
      <inkml:brushProperty name="color" value="#00BFF3"/>
    </inkml:brush>
  </inkml:definitions>
  <inkml:trace contextRef="#ctx0" brushRef="#br0">56550 4140 651,'2'-28'30,"4"7"1,4 7 4,3 7 2,4 5 1,3 4-2,3 4-1,3 4-1,1 3-4,-1 3-8,-1 3-8,-1 3-8,-1 2-9,-1 2-13,-1 2-13,-1 3-12,-2-4-8,-3-6-5,-3-7-4,-2-6-4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5"/>
    </inkml:context>
    <inkml:brush xml:id="br0">
      <inkml:brushProperty name="width" value="0.03579" units="cm"/>
      <inkml:brushProperty name="height" value="0.03579" units="cm"/>
      <inkml:brushProperty name="color" value="#00BFF3"/>
    </inkml:brush>
  </inkml:definitions>
  <inkml:trace contextRef="#ctx0" brushRef="#br0">58150 2655 614,'9'-15'54,"3"4"2,4 3 1,2 3 2,2 2-6,3 2-10,1 2-11,3 2-11,0 1-10,1 2-12,-1 0-9,0 1-11,-1 2-9,-5 1-7,-3 3-7,-4 2-8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5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57696 3250 530,'-16'7'3,"2"-1"5,1 0 5,1-2 6,1 2 5,0 2 7,2 3 5,1 4 6,0 1 1,2 4-4,1 4-5,0 2-4,1 2-4,1 2-5,-1 2-3,0 3-4,0-1-4,0 0-3,0-1-4,0-1-4,1-3-3,0-2-4,2-3-4,0-3-4,4-8-5,8-12-10,6-13-7,7-13-10,4-10 0,3-5 5,1-6 6,2-5 5,0-1 8,-3 8 7,-4 6 8,-2 8 9,-3 5 6,-4 5 7,-5 4 5,-3 6 7,-3 5 2,-2 6-3,-3 6-2,0 6-3,-5 5 0,-6 7 3,-6 5 1,-5 6 3,-3 2-1,1-2-5,1-1-4,1-3-5,1-2-5,1-3-3,0-4-5,2-1-4,5-7-4,9-9-5,8-9-5,9-7-5,5-5 1,-1 2 7,1 2 6,-1 3 6,-1 1 5,-2 2 0,-4 2 1,-3 2 1,-3 3 1,-2 4 0,-4 3 0,-2 5 1,-6 3-1,-6 1-2,-7 3 0,-6 1-2,-5 1-2,1-3-2,0-1-2,-1-2-3,0-2 0,-2 1 2,-2 0 2,-2-1 1,0 1 1,3-1-1,4 1 0,2 0 0,3-2 4,5-3 11,3-3 9,5-2 10,7-3 5,14-1 0,12 0 0,12-1 0,10-3-2,4 0-6,6-3-5,4-2-6,1-1-5,-3 0-7,-3 1-4,-2-1-7,-3 0-7,-2 2-11,-2 1-9,-2 0-11,-4 2-2,-8 0 8,-6 2 6,-6 0 7,-5 1-1,-1 0-7,-1 0-8,0 0-7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7"/>
    </inkml:context>
    <inkml:brush xml:id="br0">
      <inkml:brushProperty name="width" value="0.04351" units="cm"/>
      <inkml:brushProperty name="height" value="0.04351" units="cm"/>
      <inkml:brushProperty name="color" value="#6ADCAB"/>
    </inkml:brush>
  </inkml:definitions>
  <inkml:trace contextRef="#ctx0" brushRef="#br0">68732 59031 505,'-19'-7'45,"9"2"7,8 2 7,10 2 7,5 1-3,5 0-10,3 0-13,5 0-11,2 0-7,2 0-3,3 0-4,1 0-2,2 0-4,0 0-3,2 0-3,1 0-3,-1 0-4,0 0-5,-1 0-5,-1 0-5,-2 0-3,0 0-1,-1 0-1,-1 0-2,-2 0 0,-2-2-2,-1 0-2,-3-1 0,-1-1-3,-3 2 0,-1 0-2,-2 2-1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7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59950 2635 553,'36'15'131,"-6"-1"-41,-5-1-40,-6 0-41,-5 0-22,-1 3-5,-2 3-5,-2 3-3,-3 2-5,-3-1-5,-2 0-4,-4 1-4,-2-3 0,-1-3 9,-3-4 6,-2-4 7,0-3 6,0 1 4,2 0 3,1 0 3,0-1 5,0-1 3,0 0 4,1-2 4,0 1 4,2 2 2,2 2 3,2 2 2,1 1 2,0 1 0,0 1 1,0 1 0,1 2-1,2 2-3,2 1-2,2 3-4,-1 1-1,-1 2-1,-2 3-2,-2 1-1,-1 1 0,0-1 0,0-1 1,0-1 0,0-3 1,-2-3 2,0-5 2,-2-3 2,1-9-1,1-14-2,0-14-3,2-13-1,2-9-7,3-4-10,5-3-11,4-5-10,3-1-7,1 2 0,3 2-3,1 3-1,1 1 1,-1 4 5,-1 2 3,-1 4 6,-1 2 3,-1 3 6,0 3 6,-2 4 4,-2 3 6,-1 5 6,-2 4 7,-2 6 5,-2 5 10,-1 6 14,0 6 15,-2 6 13,-1 5-1,0 5-14,-1 5-15,-2 5-14,-1 2-11,-2 2-5,-2 0-4,-2 2-6,2-11-15,5-21-25,4-21-25,5-22-24,4-11-4,2 0 18,1 0 18,3 0 17,0 2 13,-1 6 6,-1 4 6,-1 5 7,-1 5 7,-2 5 10,-3 5 9,-1 5 9,-1 3 7,0 2 6,0 2 6,0 2 5,-1 2 0,-1 2-7,-1 2-6,0 2-5,-2 4-6,-2 9-4,-2 7-3,-2 9-5,-2 3-3,-2 2-4,-1 0-4,-3 2-4,-2-2-4,0-2-6,-1-3-4,-1-3-6,0-5-1,3-6 1,1-5 1,2-6 1,1-5-1,0-2-3,1-4-4,-1-2-4,2-5 0,4-6 2,4-5 2,4-7 1,3-2 3,1-1 3,3 1 4,2 0 3,0 1 4,-1 5 6,-1 3 4,0 4 5,-3 7 5,-1 8 6,-2 10 4,-2 8 6,-4 5 0,-6 2-5,-6 3-5,-5 1-5,-4 0-3,2-3 0,1-3-1,1-3 0,1-3-3,1-3-3,0-3-5,2-2-5,1-3-2,1-1-1,0 0-1,2-2-1,2 1 0,4 2 2,4 2 1,4 2 1,1 0 3,0 1 2,-2 0 4,0 0 2,-2-1 2,-1 1 2,0 0 2,-2 0 1,0-3-2,0-5-6,0-4-4,0-6-6,3-3-4,4-1-3,5-3-3,6-2-3,1 0 0,1 1 1,-1 1 2,1 1 1,-1 1 3,-1 2 5,-1 2 3,-1 2 5,-1 3 8,-2 2 12,-3 4 13,-1 2 12,-4 3 2,-6 2-9,-6 1-8,-5 3-9,-6 1-7,-2 1-9,-3 2-7,-2 0-7,-4-1-6,1 1 0,-2-2-3,-1-1-1,-1 0 1,-1 1 4,-1 1 3,0 1 4,0 0 3,3-2 3,3-3 1,4-1 3,2-2 4,4-1 5,5 0 6,3-2 4,7-1 4,10 0 2,9-2 1,11 0 2,6-2-2,6-3-5,5 0-5,4-3-6,4-2-7,2-2-6,2-2-9,2-2-6,-1 0-9,-3 3-8,-3 1-8,-2 2-9,-6 2 0,-6 0 7,-7 2 6,-7 0 8,-4 1 1,-3-2-4,-1 0-4,-2-2-5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8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63050 3600 622,'0'37'106,"0"-4"-20,0-4-21,0-3-20,0-4-14,2 0-8,0-1-8,1-1-8,0-1-11,0-3-10,-2-1-12,0-2-11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8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63600 1977 464,'0'-10'68,"2"10"-1,0 12-1,2 10-2,-1 8-4,1 6-10,0 6-8,0 6-8,0 8-8,0 11-4,0 11-5,0 11-5,-1 6-6,-1 2-4,0 2-7,-2 1-5,0 1-4,0 0 0,0-2-2,0 0-1,1-8-7,0-12-13,2-13-12,0-13-14,1-11 0,0-10 11,0-9 10,0-10 12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8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63250 3895 575,'2'-13'38,"6"4"7,4 6 7,5 5 7,3 2-2,1 3-10,1 2-10,1 2-11,2 0-6,1 1-3,2 0-2,3 0-3,-3-2-18,-4-1-31,-5-2-32,-4-2-32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39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64800 2143 565,'1'13'29,"2"-5"10,2-5 12,2-4 9,0-3 0,1 0-11,0 0-12,0 0-12,0 1-6,1 0-2,1 2-1,2 1-2,-1-2-3,1 0-5,-1-3-5,1-2-4,-3 1-6,-6 2-6,-6 4-5,-6 2-6,-1 3 1,2 2 8,4 2 9,3 1 7,0 2-7,-2 0-24,-2-1-23,-2 1-24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0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64550 3300 572,'0'16'97,"2"1"-18,0 1-17,1 1-18,1 2-11,0 1-4,-1 2-5,1 3-4,-1-1-4,0 0-4,-2-1-4,0-1-4,-1-2-7,0-3-7,0-3-7,0-2-9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1"/>
    </inkml:context>
    <inkml:brush xml:id="br0">
      <inkml:brushProperty name="width" value="0.04891" units="cm"/>
      <inkml:brushProperty name="height" value="0.04891" units="cm"/>
      <inkml:brushProperty name="color" value="#00BFF3"/>
    </inkml:brush>
  </inkml:definitions>
  <inkml:trace contextRef="#ctx0" brushRef="#br0">64224 3175 449,'50'-42'22,"-8"10"3,-10 9 1,-8 11 2,-4 5 0,0 2 0,-1 2-1,1 2-1,-2 2-2,-1 2-2,-3 2-1,-1 2-3,-2 1-2,-3 3-4,-1 2-3,-2 2-4,-3 1-1,-4 4-2,-4 4 0,-3 2-1,-5 0-1,-2 0-5,-3-1-2,-3-1-4,-2-2-4,-1-3-2,-1-3-3,0-2-4,0-4 0,3-1 1,3-2 2,3-2 2,3-3 1,2-2 2,4-4 1,3-2 1,4-4 4,6-3 3,5-5 5,7-3 5,3-3 2,3 3 2,1 0 1,3 1 2,-1 1 1,-1 4 2,-3 3 1,-1 3 2,-4 2 0,-1 4 0,-4 2-1,-3 4-1,-2 3 0,-2 4-1,-2 3-1,-2 5-1,-4 2-1,-4 1-2,-5 1-2,-5 1-1,-2 0-3,1-1-1,1-1-2,1-1-2,-1-2-2,-2-1-1,-1-2 0,-3-2-1,-1-2-2,-1 1-1,-1 0-2,0-1-1,0 0 0,3-2 3,3-2 3,3-2 4,2-2 2,2 2 5,3-2 3,1 1 5,3 0 6,4 0 9,4 0 10,4 0 9,-1 0-3,-4 2-15,-6 0-17,-4 1-16,-3 1-8,-1 0 1,-1 0 0,-1 0 1,0 0 1,2-1 1,2 1 1,3 0 2,3-1 5,8-1 8,6 0 10,7-2 8,4-1 3,1-4-6,1-2-4,1-3-5,1-2-4,1 2-2,1 1-2,1 0-2,0 2-2,2 0 1,1 2-1,1 0 0,-1 1 1,-2 0 0,-2 0 1,-1 0 1,-2 0 0,-1-2 2,-1 0 0,-1-1 1,-1-1-1,1 2-3,0 0-3,-1 2-3,-3-1-13,-8 0-25,-8-2-23,-8 0-25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3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66950 1416 661,'8'-7'5,"2"2"9,0 2 11,1 2 9,2 1 4,3 0-2,3 0-1,3 0-3,2 0-2,-1 0-5,1 0-5,-1 0-4,0 1-4,-1 2-4,-1 2-2,-1 2-3,-2 1-6,-3 3-6,-3 2-7,-2 1-6,-4 3-4,-3 3 1,-2 3 2,-3 3 0,-3-1 2,0-5 4,-2-5 3,0-5 4,-1-2-4,0 0-12,1 0-11,-1 0-12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4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65968 2300 608,'-14'1'9,"4"4"9,4 2 9,4 3 9,2 3 4,0 2-4,0 1-4,0 3-2,0 1-3,-2-1-3,0 1-2,-2-1-2,0 0-2,1-3-4,-1-1-2,0-2-3,2-3-6,4-2-11,3-4-11,5-3-10,5-4-5,6-5 2,5-7 1,6-5 2,3-4 1,-1 2 0,-1 1 0,-2 1 1,-1 2 2,-5 3 5,-3 3 5,-5 3 5,-4 3 4,-6 4 6,-6 4 3,-6 4 6,-5 3 5,-3 3 6,-5 3 6,-4 3 7,0 1 2,1-1-1,3 0-2,1-2 0,2-2-4,3-1-5,1-2-6,2-2-6,3-2-3,4-1-3,4 0-2,4-2-3,3-1-7,2 0-14,1-1-14,3-2-13,1 0-4,1 0 8,1 0 6,2 0 7,-3 1 11,-3 2 13,-4 2 13,-4 2 15,-6 2 8,-5 1 6,-5 3 5,-7 2 5,-3 2-1,-3 5-8,-1 3-7,-3 5-9,-2 1-5,-2 2-2,-4 1-3,-3 1-3,-2 0-4,-2 0-2,-2 0-5,-2 1-4,0-2-3,4-2-3,2-2-4,4-1-4,3-4-3,5-3-5,5-5-4,5-3-5,5-5-4,4-4-1,6-6-3,5-4-2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4"/>
    </inkml:context>
    <inkml:brush xml:id="br0">
      <inkml:brushProperty name="width" value="0.03373" units="cm"/>
      <inkml:brushProperty name="height" value="0.03373" units="cm"/>
      <inkml:brushProperty name="color" value="#00BFF3"/>
    </inkml:brush>
  </inkml:definitions>
  <inkml:trace contextRef="#ctx0" brushRef="#br0">67250 3747 652,'23'-15'2,"-1"4"5,-1 3 4,-1 3 5,-1 1 2,1 2 2,-1 0 1,1 2 1,0 0 3,1 0 5,1 0 4,1 0 5,1 0-2,-1 2-8,0 0-8,1 2-9,-2 0-8,-3 3-10,-3 2-9,-3 2-10,-2 1-6,-2 1-6,-3 1-5,0 1-6,-4-1-1,-3-1 3,-2-2 2,-3-2 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8"/>
    </inkml:context>
    <inkml:brush xml:id="br0">
      <inkml:brushProperty name="width" value="0.05831" units="cm"/>
      <inkml:brushProperty name="height" value="0.05831" units="cm"/>
      <inkml:brushProperty name="color" value="#6ADCAB"/>
    </inkml:brush>
  </inkml:definitions>
  <inkml:trace contextRef="#ctx0" brushRef="#br0">71850 58025 377,'-8'-21'0,"2"5"0,1 4 0,0 6 0,1 4 10,0 4 22,0 4 20,1 4 22,-1 2 2,0 1-14,0 1-14,0 2-15,-1 2-6,0 6 0,-1 7 1,-1 5 0,-1 4-1,0 2-4,0 2-4,0 2-5,-1 4-3,-1 7 0,-3 8-1,-1 6-1,-2 2-7,2-2-15,1-2-14,1-1-13,1-5-7,2-7 2,2-6 1,3-8 2,0-6 0,2-5-1,0-7 1,2-5-1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4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67247 4550 561,'-21'2'27,"7"6"13,5 4 12,6 5 12,3 2 0,0 1-10,0-1-13,0 1-11,0-2-7,0-1-5,0-2-5,0-3-4,5-3-6,9-8-6,11-6-8,9-7-6,5-5-9,-2-2-8,0-1-9,-1-2-9,-3 0 1,-2 5 9,-3 3 10,-3 4 8,-3 3 9,-3 2 8,-3 3 6,-3 1 8,-3 2 4,-2 5 1,-4 4 2,-2 4 0,-4 2 3,0 3 2,-3 1 3,-2 3 2,-1 0 2,-2-1-2,0-2 0,-1 1-2,0-3-2,0-1-4,2-3-2,1-1-4,3-4-15,6-6-30,6-6-28,6-6-28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7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36001 1290 543,'-8'-8'0,"2"2"0,1 0 0,0 2 0,1 1 8,1 2 16,-2 2 15,2 2 16,-3 4 2,-4 5-9,-4 7-10,-3 6-10,-4 3-7,-1 0-4,-2 2-4,-3 1-5,2-1-4,2-1-5,3-3-5,3-1-6,2-4-2,2-1-1,3-4-1,1-3 0,4 0-2,6 1-4,6 3-4,6 2-3,1 2 3,-3 2 10,-3 4 10,-2 3 10,-3 3 7,1 5 4,0 3 4,0 4 3,-1 1 4,-2-2 0,-2-2 3,-2-2 0,0-2 0,0-4-2,2-2-3,0-3-3,1-3-4,0-3-5,0-3-5,0-3-5,1-5-14,2-8-22,2-8-21,2-8-21,1-4-6,-1 1 10,1-1 10,0 0 9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7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37072 1366 583,'7'-7'34,"1"2"0,0 2 1,0 2 2,1 1-2,1 2-2,3 0-2,2 2-3,0 0-6,-1 0-10,-1-1-8,0 1-11,-2 1-2,-1 2 3,-1 2 3,0 2 4,-4 2-5,-2 5-12,-6 3-14,-2 5-13,-6 2-5,-6 2 1,-5 3 1,-6 1 2,-4 0 6,1 0 11,0-1 10,-1-1 11,1-2 7,2-3 3,0-4 4,1-1 3,2-4 3,5-1 3,3-3 4,5-1 2,3-3 4,6-2 3,4-4 3,6-2 4,6-6-2,7-6-6,8-7-6,9-7-5,4-5-5,4-1-5,2-2-3,4-2-5,-2 1-2,-5 5 0,-4 5 1,-5 5 0,-5 4 1,-5 5 0,-5 3 1,-5 4 1,-4 4 3,-4 4 4,-4 3 6,-4 5 5,-4 3 1,-2 3-3,-3 3-2,-3 3-2,-3 2-2,0 1-4,-1 0-2,-1 2-3,-1 0-2,-1-1-2,-1-1-1,-1-1-1,1-3-1,1-1-4,3-4-3,1-3-2,2-5-7,2-7-11,3-6-10,1-7-11,3-8-2,6-6 8,4-6 7,6-8 9,2-2 6,1 3 4,1 4 5,2 2 4,-2 4 6,-1 5 5,-3 5 5,0 5 7,-3 3 4,1 2 5,0 2 6,0 2 5,-1 2 1,-1 4-4,0 2-2,-2 3-3,-1 6-1,0 8 0,-1 7 1,-2 8 0,0 3-3,-2-2-4,-1-2-7,0-2-5,-1-2-5,-2-3-8,0-3-6,-1-3-6,-2-3-4,-2-2 0,-2-1 0,-1-2-1,-2-3-2,-2-3-7,0-3-7,-1-2-6,1-3 0,3-1 9,3 0 9,3-1 7,1-3 6,2 0 2,1-3 2,0-2 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7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37031 3278 496,'-7'-22'1,"1"3"3,0 3 3,2 3 2,0 5 6,2 8 11,0 8 10,2 7 11,0 7 2,2 5-6,0 5-6,2 5-5,0 2-4,0 0 0,-1 0-2,1 0 0,2-1-2,2-1-3,3-3-3,4-2-4,1-2-4,4-1-7,4-3-7,2-1-7,3-4-8,6-5-13,4-5-12,6-5-12,0-3-3,-6-4 10,-4-2 7,-5-3 9,-4-3 2,-1 0-3,-3-1-4,-1-1-4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49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38943 1820 463,'-16'-2'17,"14"-2"6,15-4 6,15-2 5,9-2 0,3 1-7,2-1-8,4 0-7,-1 0-5,0 1-3,-3-1-4,-2 0-3,-4 1-3,-6 3-1,-5 1-2,-7 2-1,-3 1-3,-2 0-3,-3 0-3,-1 0-3,-3 1 0,-4 0 1,-4 2 1,-4 1 1,-3-2 2,-1 0 2,-3-3 1,-2-2 2,-1-2 3,-1 0 2,-1-1 2,-1-1 4,-2-2 2,-1 0 3,-3-1 4,-1-1 2,1 0 5,5 2 5,5 3 7,5 1 4,2 5 8,2 8 10,1 8 10,0 7 8,2 7 0,0 5-12,2 5-12,0 4-11,2 6-9,0 4-5,2 5-5,0 6-5,0-1-4,0-5-1,-2-5-2,0-4 0,-1-4-6,0-2-6,0-2-8,0-1-7,0-5-5,0-6 0,0-5-2,0-7-1,-2-4 2,-4-2 2,-4-4 2,-3-2 4,-4-4 2,-3-2 4,-4-4 2,-1-2 4,-1-2 2,3-3 2,3-2 1,3-1 3,2 0 3,4 2 6,3 4 6,3 3 6,2 0 5,3-2 3,4-2 3,2-1 4,6-3-1,8-3-7,7-3-6,8-3-7,6-2-4,4-3-3,4-1-4,4-2-2,0 0-3,-2 3-4,-4 3-4,-2 3-4,-5 4-1,-4 3 0,-5 5 1,-5 3 0,-5 3 2,-3 4 5,-5 2 4,-3 4 6,-3 2 2,0 2 4,-2 1 3,0 3 2,-1 2 4,0 2 3,-1 1 4,1 3 5,0 1 0,-2 1-2,0 1-2,-2 1-1,1 1-4,0 1-3,2 1-4,0 1-5,0-1-2,-2 0 0,-2-1 0,-2-1-1,-2-2-3,0-3-5,-1-3-7,-1-2-5,-3-6-7,-2-8-9,-3-8-9,-3-8-8,0-9-3,2-11 6,4-10 6,3-11 4,1-3 6,0 6 3,1 6 5,-1 6 4,0 6 6,0 6 7,0 5 6,0 7 7,1 3 7,-1 4 6,0 3 6,0 3 6,0 3 6,0 4 5,1 3 7,-1 5 5,0 4-2,2 6-9,1 3-10,0 6-10,2 4-7,0 3-4,2 3-4,1 2-3,1 1-5,3-2-3,4-2-5,2-1-3,3-4-5,1-4-3,3-3-5,2-5-5,-1-3-3,-1-3-1,-3-2-2,-1-4-3,-4 0 0,-4 1-1,-6 3-1,-4 2 0,-6 1 1,-6 1 6,-5 1 6,-6 1 4,-4-1 6,-1-2 8,-1-4 7,0-3 6,-1-1 5,1 0-1,1 0 1,2-1-1,0 1 4,3-2 6,2-1 7,1 0 5,4-1 6,3 0 2,4 0 3,5 0 3,6-1-3,11-1-9,11 0-7,11-2-9,8 0-4,4 0-1,6 0 1,4 0-1,4 1-5,2 2-10,1 2-11,3 2-9,-1 1-10,-1 2-10,-2 0-8,-2 1-9,-6-1-1,-10-2 6,-10-4 7,-9-2 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0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41874 2300 545,'-8'9'9,"2"3"17,1 4 17,1 2 18,0 3 4,2 2-9,0 4-9,2 3-8,0 2-7,0 3-6,0 1-5,0 2-6,-1 0-5,0 0-6,-1-1-4,-2-2-6,0-1-6,1-5-8,-1-4-7,0-3-8,2-6-9,4-7-11,4-6-10,3-8-12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0"/>
    </inkml:context>
    <inkml:brush xml:id="br0">
      <inkml:brushProperty name="width" value="0.05189" units="cm"/>
      <inkml:brushProperty name="height" value="0.05189" units="cm"/>
      <inkml:brushProperty name="color" value="#00BFF3"/>
    </inkml:brush>
  </inkml:definitions>
  <inkml:trace contextRef="#ctx0" brushRef="#br0">42577 816 423,'-7'-7'8,"-1"2"16,0 2 16,0 2 15,1 3 5,1 6-6,1 4-6,0 5-6,2 6-5,0 7-3,2 6-4,0 8-3,1 4-4,-2 0-2,0 2-4,-1 0-2,-1 10-3,2 21-1,0 19-2,2 19-2,0 6-5,2-7-5,0-9-7,2-7-6,0-3-7,1 2-5,2 2-6,0 1-7,1-4-2,-1-14-3,1-12-1,0-13-2,-1-11 3,-1-12 4,0-10 6,-2-10 5,0-7 4,0-1 0,0-1 0,0 0 1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0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42248 3215 577,'-7'-30'6,"1"3"12,0 3 11,2 3 12,4 5 7,8 7 0,7 6 1,9 8 1,3 5-4,-1 7-9,-1 5-11,-1 7-8,-2 2-11,-1 0-12,-3 1-12,-1-1-11,-3-2-8,-1-3-4,-2-5-4,-2-3-4,-2-4-1,-2-1-1,-3-2 1,0-2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0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43150 1481 547,'29'-14'105,"-5"5"-21,-5 3-22,-5 4-21,-1 2-12,5 0-2,3 0-4,5 0-3,1 1-2,1 4-2,-1 2-2,0 3-2,-1 3-10,-3 1-19,-3 3-17,-3 1-17,-3 0-7,-4-3 7,-4-2 7,-4-4 7,-2-1 1,0 1-2,0 2-3,0 0-3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1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43080 2278 480,'-14'1'71,"4"2"0,5 2 0,3 2-1,2 3-5,0 5-13,0 5-13,0 5-11,0 3-9,0 2-4,0 2-5,0 3-3,-1-2-5,-1-2-7,0-3-5,-1-3-5,2-10-12,6-17-15,5-16-16,7-16-15,4-9-1,3 0 15,3 0 14,3 0 15,-1 4 10,-3 8 6,-5 7 7,-3 9 7,-4 5 10,-1 4 14,-2 4 14,-2 4 13,-4 4 4,-2 6-10,-6 4-8,-2 5-8,-4 3-6,-2 1-4,-2 0-2,-1 2-4,-2 0-2,-2-1-3,0-1-2,-1-1-3,1-2-2,1-3-4,2-3-2,3-3-4,4-3-6,8-4-13,8-4-11,7-4-11,6-2-1,1 2 11,3 0 11,1 2 11,0 0 8,-3 0 4,-3 0 4,-2 0 5,-5 1 3,-3 4 2,-4 2 2,-4 3 2,-5 3-1,-6 2-2,-6 1-5,-5 3-2,-5 0-3,-1 1-1,-3-1-3,-1 1 0,-2-2-2,-1-1 2,0-2 0,-2-3 1,0-1 4,0 0 7,-1-2 6,1-1 7,2 0 5,5-2 2,5-1 1,5 0 2,9-2 2,12 0-2,13-2 0,14 0-1,7-1-4,8 0-8,4 0-8,7 0-8,4-1-8,2 0-9,1-2-9,3 0-8,-1-1-4,-3 0 3,-3 0 3,-2 0 2,-7 1-3,-10 0-10,-10 2-10,-9 0-9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8"/>
    </inkml:context>
    <inkml:brush xml:id="br0">
      <inkml:brushProperty name="width" value="0.0469" units="cm"/>
      <inkml:brushProperty name="height" value="0.0469" units="cm"/>
      <inkml:brushProperty name="color" value="#6ADCAB"/>
    </inkml:brush>
  </inkml:definitions>
  <inkml:trace contextRef="#ctx0" brushRef="#br0">72100 57994 469,'0'-22'5,"0"3"11,0 3 11,0 2 11,3 4 6,7 3 0,8 2 1,6 4 1,4 3-2,2 4-5,2 4-5,3 3-5,-1 2-5,-2-1-5,-1 0-4,-3-2-6,-3 0-1,-3-1 0,-5 1 0,-3 0 1,-4 0-2,-2 1-1,-4 1-2,-2 2-1,-5 0-4,-4 3-2,-6 1-2,-3 3-3,-7 1-3,-5 1-3,-7 1-2,-5 0-3,-1 1-2,2-1-1,3-1-2,4-1 0,3-3 0,5-3 4,5-4 3,5-4 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3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45700 650 602,'22'7'89,"-1"-1"-13,-3 0-16,-1-2-13,-1-1-11,1 0-6,1-2-5,1 0-7,0-1-6,-3 2-8,-1 0-6,-2 2-8,-2 0-13,-1 3-16,-1 2-18,0 2-17,-3 0-3,-4-1 12,-4-1 13,-4 0 11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4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44674 1550 521,'-20'15'0,"5"-1"13,6-1 14,6 0 14,3-1 4,0 3-5,0 2-6,0 1-4,0 2-5,-2-1-5,0 1-3,-1 0-4,-1-2-3,0 0-4,0 0-3,0-2-3,5-5-9,10-10-17,9-10-17,11-10-15,3-4-4,-2 1 11,-2 1 11,-1 1 10,-4 2 8,-3 3 6,-5 3 6,-3 3 5,-3 2 8,-2 4 12,-3 2 10,0 4 12,-5 1 3,-2 3-4,-5 2-5,-4 2-3,-3 1-4,0 3-1,-1 2-3,-1 2-2,-1-1-3,1 0-4,-1 0-2,0-2-4,1-2-3,1-1-1,1-2-1,1-2-1,5-4-9,9-4-14,11-6-15,10-4-15,3-3-3,-1 1 11,-3-1 10,-1 0 9,-2 1 10,-1 2 6,-1 3 7,-1 1 7,-2 1 4,-2 0 3,-4 0 2,-3 0 3,-2 3 8,-4 4 14,-2 5 15,-3 6 15,-4 3 0,-4 3-14,-4 3-13,-3 3-14,-3 2-8,-1 2-2,-1 2-3,-1 3-2,-2 1-2,-4 4-1,-5 2-1,-3 4-1,-1 0-1,0-2-2,1-2-2,2-2-1,2-3-4,3-6-7,5-4-7,3-4-7,4-7-12,3-3-18,3-6-17,3-4-17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4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45950 2450 632,'51'8'28,"-6"1"4,-8 2 3,-6 0 3,-4 1 1,1 1-4,-1 1-2,1 2-2,-2-2-4,-2-1-4,-1-3-4,-2-1-3,-3-1-7,-1 0-6,-3 0-9,-1 0-7,-3 0-6,-4 1-7,-4 1-5,-4 2-6,-3-1-5,0-1-6,-1-1-6,-2 0-5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4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45627 3783 464,'-6'-6'64,"2"4"-1,4 4-1,3 4-1,1 3-6,1 3-10,1 3-9,2 3-11,-1 2-5,-1-1-2,0 1-2,-2-1-1,0 0-5,-2-3-7,0-1-6,-2-2-6,1-4-12,4-7-16,2-4-16,4-7-16,2-4 0,5-3 13,3-3 13,5-3 14,1 0 10,1 2 7,-1 5 7,0 1 7,-1 4 6,-3 1 4,-3 2 4,-3 2 4,-3 4 4,-2 4 2,-4 5 5,-3 6 2,-3 1 1,-4 1-1,-3-1-1,-5 1-1,-3 0-3,0 1-5,-1 1-5,-1 1-4,-1 0-3,1-3-1,-1-1 0,1-2-1,-1-2 0,2 1 0,1 0 1,1 0-1,3-2-3,8-1-10,6-2-7,8-2-9,4-3-5,7-4-3,3-4-2,6-4-2,2-3 0,1-1 3,-1-3 2,0-1 4,-2 0-4,-6 2-13,-3 4-11,-6 3-12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5:5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50575 2875 333,'49'20'167,"16"14"-1,16 14 1,15 16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25"/>
    </inkml:context>
    <inkml:brush xml:id="br0">
      <inkml:brushProperty name="width" value="0.05694" units="cm"/>
      <inkml:brushProperty name="height" value="0.05694" units="cm"/>
      <inkml:brushProperty name="color" value="#00BFF3"/>
    </inkml:brush>
  </inkml:definitions>
  <inkml:trace contextRef="#ctx0" brushRef="#br0">23523 44395 386,'1'-13'5,"0"4"10,2 6 11,0 5 9,1 5 5,0 7-1,0 7-3,0 7-1,-1 2-4,-1-3-5,0-4-6,-1-1-6,-1-3-3,0 1-1,0-1-2,0 1-1,-1 2-1,-1 5-1,0 4 0,-1 6 0,-3 2-1,-2 0-1,-3 0 1,-3 1-1,-2-1 0,0 0 0,1 0 0,-1 0-1,-1-1 0,-1-2 1,-3-2 0,-1-1 1,-2-4-1,-1-6-2,-1-4-2,-1-4-1,-1-5-2,-1-5-1,-1-3-2,-1-4-1,0-5-3,2-7-1,0-7-2,1-7-1,1-6-3,1-6 1,1-6-1,1-6 0,3 0 2,3 6 2,4 6 4,5 6 3,2 4 2,2 3 4,2 3 3,2 3 3,2 3 3,4 3 3,2 3 2,3 3 4,3 2 1,2 4-1,1 2 0,3 4 0,2 3 1,3 7 2,3 6 2,3 5 2,1 5 0,-2 3-2,0 2-1,-1 4-3,0 0-2,1-2-1,1-2-2,1-1-1,-1-3-2,0-1 1,-1-3-1,-1-1 0,-1-3-5,-1 0-9,-1-1-10,-1 0-9,-1-3-5,-1 0-1,-1 0 1,-1-2-1,-1-1 2,-3-1 5,-1-1 4,-2 0 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26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26627 45797 441,'-7'-8'5,"4"0"8,2 0 10,4 1 9,1 0 4,2 2-4,0 2-2,1 2-3,3 1 0,2 2 0,3 0 2,3 2 1,1 1-3,-3 3-5,-1 4-5,-2 2-5,-3 2-4,-3 1-1,-2 1-2,-4 1 0,-2 2-1,-2 1 1,-2 3 0,-1 1 1,-4 1-3,-2-1-4,-3-1-5,-3-1-4,-1-3-1,3-3 2,1-4 4,2-4 2,6-4 4,8-1 5,10-2 4,8-2 5,4-1 1,-1 0-2,-1 0-3,-1 0-1,-1 1-2,-1 2-1,-1 2 0,-1 2 0,-1 4 0,-2 5 2,-3 7 1,-1 5 3,-4 4-3,-8-1-4,-6 0-7,-7 1-4,-5-1-5,-3 2-3,-3 1-4,-3 1-4,-2 0-6,-1 0-9,-1 0-9,0 1-10,1-5-5,7-6-1,5-7-1,7-6-1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27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34956 43792 392,'-16'-8'6,"-1"-2"9,-1 0 12,-1-1 10,4 3 7,12 6 6,11 7 5,10 8 5,5 2-2,3 1-8,-1 0-10,2-1-8,2 1-6,1 0-5,2-1-4,3 1-4,0 0-3,2-1 1,1 1-1,0-1 0,1 1-2,-2 0-3,0-1-2,-1 1-4,-2-1-2,-3-1-3,-4-1-3,-2 0-2,-3-2-1,-3 1-2,-3 0-1,-2 0-1,-6 1 2,-8 3 4,-8 3 5,-8 3 3,-6 1 2,-5-1-2,-5-1-3,-4-1-3,-6 1-1,-2 5-2,-5 3-2,-4 4-2,-1 4-3,0 5-7,2 2-5,1 5-6,3 0-5,7-6-4,8-4-3,6-5-4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28"/>
    </inkml:context>
    <inkml:brush xml:id="br0">
      <inkml:brushProperty name="width" value="0.05036" units="cm"/>
      <inkml:brushProperty name="height" value="0.05036" units="cm"/>
      <inkml:brushProperty name="color" value="#00BFF3"/>
    </inkml:brush>
  </inkml:definitions>
  <inkml:trace contextRef="#ctx0" brushRef="#br0">41673 43177 436,'14'-6'47,"-1"2"-3,-2 4-2,-2 3-1,-1 1-3,2 3-3,0 2-2,1 2-2,1 3-4,2 5-2,0 5-4,1 5-2,-1 4-4,-3 6-2,-2 5-2,-4 4-2,-3 1-2,-2-2-1,-3-3 0,-4-4-1,-3-1 0,-5 1-1,-5-1 0,-5 0 0,-4-1-1,-1-2-3,-2-2-2,-2-1-2,-2-4-3,1-6-2,0-3-2,0-6-2,1-4-3,3-3-1,3-2-2,3-4-3,2-4 0,1-5-1,1-7-1,1-6 0,2-4 1,5-4 1,2-5 1,6-3 1,1-2 3,2 2 4,0 0 3,2 1 4,0 3 3,0 4 5,0 3 4,0 5 4,1 3 2,2 5-2,2 3-1,2 4-2,1 3 4,3 4 7,2 2 8,2 4 7,1 3 4,3 7-1,1 6-1,3 5 0,1 3-3,1-2-3,1 0-5,1-1-4,1-1-6,1-1-5,0-1-7,2-1-7,1 0-7,1-1-7,1 1-9,1-1-8,-2 1-7,-2-1-5,-3 1-6,-3-1-5,-4-2-2,-3-3 5,-4-4 2,-4-4 4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29"/>
    </inkml:context>
    <inkml:brush xml:id="br0">
      <inkml:brushProperty name="width" value="0.05305" units="cm"/>
      <inkml:brushProperty name="height" value="0.05305" units="cm"/>
      <inkml:brushProperty name="color" value="#00BFF3"/>
    </inkml:brush>
  </inkml:definitions>
  <inkml:trace contextRef="#ctx0" brushRef="#br0">44499 45166 414,'8'-7'17,"-1"2"35,1 2 34,0 2 34,1 2 2,1 2-32,3 2-32,2 2-31,-1 1-18,-1 1-5,-2 1-4,-2 2-4,-2 1-4,-1 3-2,0 3-2,-2 3-1,-2 2 0,-2-1 1,-3 1 2,-4-1 1,-3 1 1,-3 1 1,-5 1 0,-3 1 0,-3-1 1,1-2-2,0-1-1,-1-2 0,1-3 0,-1-1 2,1-3 1,-1-1 2,6-4 5,9-6 8,10-6 10,10-6 8,8-3 2,9-2-5,7 0-5,8-1-5,2 1-6,-2 1-3,-4 2-6,-2 2-4,-4 3-3,-4 1-1,-3 2-1,-5 2-2,-2 2-3,-3 3-4,-1 4-5,-2 2-4,-2 2-10,-1 0-16,-1-1-17,0 1-15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39"/>
    </inkml:context>
    <inkml:brush xml:id="br0">
      <inkml:brushProperty name="width" value="0.04125" units="cm"/>
      <inkml:brushProperty name="height" value="0.04125" units="cm"/>
      <inkml:brushProperty name="color" value="#6ADCAB"/>
    </inkml:brush>
  </inkml:definitions>
  <inkml:trace contextRef="#ctx0" brushRef="#br0">71759 56840 533,'-14'-16'4,"3"3"7,3-1 7,2 2 7,4 1 7,4 3 2,4 1 5,4 2 3,5 2 1,7 0-3,7 2-2,7 1-3,5 0-4,6 1-5,4 2-6,5 0-5,5 0-6,2 0-4,3-2-7,3 0-5,7-2-2,10-4 2,12-2 0,10-3 1,4-1-4,-1 2-10,-2 2-10,-3 3-10,-5 0-7,-10 2-3,-10 0-3,-9 2-3,-12 0 2,-14 0 7,-14 0 9,-13 0 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34"/>
    </inkml:context>
    <inkml:brush xml:id="br0">
      <inkml:brushProperty name="width" value="0.05122" units="cm"/>
      <inkml:brushProperty name="height" value="0.05122" units="cm"/>
      <inkml:brushProperty name="color" value="#00BFF3"/>
    </inkml:brush>
  </inkml:definitions>
  <inkml:trace contextRef="#ctx0" brushRef="#br0">51350 44300 429,'16'8'136,"1"0"-30,1-1-31,1 1-30,0 0-16,-1 0-4,0 0-3,-2 0-3,0-1-2,1 1-2,1 0-1,1 0-2,1 1-2,1 1 1,1 3-1,1 2-1,1 0-1,1-1-4,1-1-2,1-1-3,-1 0-1,-3 0 2,-3 0 1,-3-1 1,0 2 0,1 2-6,3 1-3,2 3-6,-1-1-1,-1-1 1,-3-2 0,-1-2 1,-4-2 4,-5 1 9,-4 0 8,-6-1 10,-5 4 0,-9 4-9,-8 4-7,-7 6-9,-4 1-5,2-1-4,0-3-3,1-1-4,1-2-1,1-1 2,1-1 1,2-1 1,1-2 0,2-3-2,4-3-1,4-2-3,0-4-4,2-3-8,1-2-8,1-4-8,1-1 0,4-2 7,2 0 8,4-1 8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36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56416 43631 437,'8'-7'5,"0"1"13,0 0 10,0 2 13,0 0 4,1 2-2,1 0-2,2 2-2,-1 2-2,-1 4-3,-1 4-3,0 3-3,-2 5-3,-1 3-3,0 5-3,-2 3-4,0 3-2,0 1-2,0 0-2,0 2-1,-1 0-2,-2 1-2,-2-1-1,-2 0-2,-3 0-1,-4 0-1,-4 1-1,-3-1-1,-3-1 0,-1-2-2,-1-1-2,-1-3-1,-2-1 0,-1-1 0,-3-1 1,-1-1 0,-2-2 0,0-3-4,-2-3-2,-1-3-2,1-4-2,0-4 0,1-6 0,1-4 0,2-5 0,4-3 0,2-5 1,3-4 1,3-3 1,4-2 1,4-4 2,5-3 1,1-1 1,2 2 2,0 0 1,2 1 1,1 2 2,2 3 3,2 3 3,2 3 3,1 4 0,1 3 0,1 4-3,2 4 0,0 3 2,3 0 6,2 2 7,1 1 6,1 1 4,-1 5 1,-1 4 1,0 4 1,-2 2-1,1 1-4,0 1-3,-1 1-4,1 2-3,1 1-3,2 3-2,0 1-3,0 1-5,1-1-6,-1-1-6,1-1-8,0-2-7,3-1-7,1-3-9,3-1-8,0-3-3,1-2 1,-1-4 1,0-3 1,-2-1 1,-5 0 2,-5 0 2,-4 0 1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6:36"/>
    </inkml:context>
    <inkml:brush xml:id="br0">
      <inkml:brushProperty name="width" value="0.058" units="cm"/>
      <inkml:brushProperty name="height" value="0.058" units="cm"/>
      <inkml:brushProperty name="color" value="#00BFF3"/>
    </inkml:brush>
  </inkml:definitions>
  <inkml:trace contextRef="#ctx0" brushRef="#br0">59300 45500 379,'0'30'216,"0"-1"-52,0-3-53,0-1-53,0-1-29,2 2-8,0 3-7,1 1-7,1 4-7,0 4-5,-1 6-7,1 4-5,-1 2-8,0 0-8,-2-2-9,0 0-9,-1-4-7,0-6-8,0-6-7,0-5-7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8:42"/>
    </inkml:context>
    <inkml:brush xml:id="br0">
      <inkml:brushProperty name="width" value="0.02212" units="cm"/>
      <inkml:brushProperty name="height" value="0.02212" units="cm"/>
      <inkml:brushProperty name="color" value="#F2395B"/>
    </inkml:brush>
  </inkml:definitions>
  <inkml:trace contextRef="#ctx0" brushRef="#br0">80100 7247 994,'0'-36'0,"0"-6"1,0-9 1,0-8 0,1 6-5,2 16-15,1 19-12,3 17-14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8:44"/>
    </inkml:context>
    <inkml:brush xml:id="br0">
      <inkml:brushProperty name="width" value="0.07561" units="cm"/>
      <inkml:brushProperty name="height" value="0.07561" units="cm"/>
      <inkml:brushProperty name="color" value="#F2395B"/>
    </inkml:brush>
  </inkml:definitions>
  <inkml:trace contextRef="#ctx0" brushRef="#br0">61391 52390 290,'-4'-7'42,"8"-1"1,8 0 3,7 0 3,4 1-4,-1 2-7,-1 2-9,0 3-7,-1 0-6,1 0-1,1 0-3,1 0-1,0 1-1,-1 3-2,-1 4 0,-1 2 0,0 1-2,1 1 2,1 0-1,1 0 0,3-2 0,3-1-1,4-2 0,5-2-1,1-3-2,2-4-1,1-4-2,0-4-2,2-2-1,0 1 0,2-1 0,0 1 0,3-2 0,2 0 1,4-1 1,2-1 0,1 0 2,-3 3 0,-1 1 1,-2 2 1,-2 2 1,-2 0-1,-2 2 1,-2 1 0,-3 0 0,-5 2 1,-5 0 0,-5 2 1,-3 2 0,1 4 2,-1 3 1,1 5 1,-2 1 0,-1-1-1,-3-1-1,-1 0-1,-1-1 0,-1 1 0,1 1-1,0 1 1,1 0-1,3-3-1,3-1-1,3-2-1,2-2-2,3-2 0,1-3-1,2 0 0,4-3-1,5 0 1,4-2-1,6 0 1,3-1-2,3 0-1,3 0-3,4 0-1,-1 1-2,1 0 2,-2 2 1,-1 1 2,-1 0 0,-3 0 2,-1 0 0,-2 0 2,0 0 0,2 0 0,2 0 0,1 0 0,2-2-1,2-1 1,0-2-2,1-1 1,2-2 0,3 2 3,3 1 2,3 1 2,1 0 2,1 2-1,-1 0 1,0 2 0,-2 0 1,-5 0 1,-5 0 1,-4 0 1,-6 1 1,-3 1-1,-4 3 0,-4 2 0,-2 0-1,-2-2-3,0-2-3,-1-2-2,1-2-1,4 0 0,4-2 1,4 0 1,3-1-1,1 0-4,3 0-3,2 1-4,-1-1-1,-1 3 1,-2 2 0,-2 3 1,-2 0 1,0 3 1,-2 2 1,0 2 1,-2-1 0,2-1 1,-2-2 0,1-2 1,1-3-2,2-2-1,2-4-1,2-2-1,0-3-3,-3-3-2,-1-4-3,-2-1-2,-3-2-1,-6 2 1,-4 3 0,-5 1 2,-8 5-12,-9 6-24,-10 7-24,-10 8-24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8:45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81900 39082 400,'29'-23'53,"-5"2"-11,-5 3-12,-5 1-12,0-1-4,4-7 2,3-5 4,4-6 2,3-3 1,-1-1-2,1 1-2,-1 0-2,0 0-1,-1 0-3,-1 0-2,-1-1-2,0 0-2,-1-4 1,1-3 1,-1-2 1,0-3-1,-1-2-2,-1-1-1,-1-3-1,-1 0-1,-1 0 0,-1 2 0,0 1 1,-1 0-1,1 0 1,1 0 1,1 1-1,1-3 0,-1-2-1,1-3-1,0-3-2,-1-3 0,1-3 0,-1-3 1,1-3-1,-1 0 0,-1 3-1,-1 3-3,-1 3 0,-1 0-2,-1-5 1,0-3 1,-2-4-1,0-2 1,0 1 0,-1 1 1,1 2 0,0 0 0,0 3 0,-1 1 1,1 3-1,0-2 1,0-5 0,-1-5-1,1-4 0,0-2 1,0 3 0,-1 4-1,1 2 2,-1 2-1,-1 1 1,0 1 0,-2 2 1,0-2 0,-2-1 0,-1-3 1,0-1-1,-2 0 1,-1 2 0,0 1-1,-1 3 1,-2 2 0,-1 5 1,0 3 0,-1 5 1,-1 0 0,0-2 0,0-1-1,0-3 0,-1 1-1,0 3 0,-1 2-2,-1 4 0,-2 3 0,0 2 1,-2 4 2,1 3 0,-3 1 2,0 3 0,-1 2 1,-1 2 0,-1 1 0,2 3 0,1 2-1,1 2-1,2 2 0,2 2 0,4 4 0,2 3 0,2 2 0,0-1-2,0 0-1,0 1-2,0 4-1,0 8-2,0 9-2,0 10-1,-1 2 0,-4-1 4,-2-3 4,-3-1 3,-2-1 3,0 2-1,0 0 0,1 1 1,-2 1-1,0 1 1,-1 1-1,-1 2 1,-1 1 0,1 2 0,-1 4 0,0 3-1,-1 3 0,-3 1-1,-3 2-1,-3 2-2,0 2-1,1 1 0,3 0-2,1 2-1,2-2-1,3-2-4,1-3-3,3-3-3,1-4-1,2-2 1,2-3 0,2-3 1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8:45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84850 33037 420,'22'-49'32,"-1"14"-1,-3 12-1,-1 13-1,0 7 0,1 3 2,3 4 2,2 2 2,-1 3 1,0 2-2,-1 2-1,0 1-2,3 4 0,10 3-1,10 5 0,10 3 0,5 1-4,0-3-5,-1-4-6,1-1-6,-2-4-6,-4 0-6,-5 0-6,-2-2-7,-4 1-7,2 5-7,-2 3-8,2 5-7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3"/>
    </inkml:context>
    <inkml:brush xml:id="br0">
      <inkml:brushProperty name="width" value="0.05573" units="cm"/>
      <inkml:brushProperty name="height" value="0.05573" units="cm"/>
      <inkml:brushProperty name="color" value="#F2395B"/>
    </inkml:brush>
  </inkml:definitions>
  <inkml:trace contextRef="#ctx0" brushRef="#br0">28593 3834 394,'-8'-17'0,"0"0"0,1-1 0,-1-1 0,1 3 9,0 7 18,2 6 18,0 8 18,2 4 5,0 3-11,2 3-9,1 4-10,0 1-7,0 2-4,0 3-4,0 2-4,0 0-3,0 0 0,0 1-1,0-1-2,-1 2 0,-1 5-1,0 3 0,0 4-1,-2 3-1,0 0-2,0 2 0,0 0-1,0 2-2,2 2-2,0 2-2,2 2-1,0-1-1,0-1-1,0-2 1,0-1-2,0-2 1,0 0-1,0 0 0,0 0 0,0 0 0,0 4 0,0 4 2,0 2-1,0 2 0,2 3-2,0 2-4,2 2-2,-1-2-1,0-1-2,-2-4 0,0-3-2,-1-2 0,2-2-1,0-2 0,2-2-1,-2-3 0,3-2-2,-2-3-1,1-4-1,0-2 0,0-5-1,0-3-1,0-5 0,-1-7-3,0-10-7,-2-12-7,0-10-6,-1-5 0,0 1 6,0 1 6,0 1 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4"/>
    </inkml:context>
    <inkml:brush xml:id="br0">
      <inkml:brushProperty name="width" value="0.06266" units="cm"/>
      <inkml:brushProperty name="height" value="0.06266" units="cm"/>
      <inkml:brushProperty name="color" value="#F2395B"/>
    </inkml:brush>
  </inkml:definitions>
  <inkml:trace contextRef="#ctx0" brushRef="#br0">28597 3026 351,'-8'-15'0,"0"1"0,1 0 0,-1 2 0,1 0 1,2-2 4,2 0 4,2-1 3,2 1 2,2 1 2,2 2 2,2 2 1,2 2 0,5 1-2,4 0-1,3 2-3,4 0 0,1 2-1,3 0-1,1 2 0,2 0-1,1 0-1,1 0-1,0 0-1,2 0 0,3 0 0,1 0 1,2 0 1,3-1 0,2-2-1,4-2 1,2-2-1,2-1 0,5-2-1,2 0 0,3-1-1,1 0 0,-1 2-1,-1 3-2,0 1 0,-1 0-2,-1 0 0,1-1 0,0-2-2,-1 1 1,1-1-1,0 0-1,0 0 0,-2 0 0,-3 2-1,-3 1 1,-2 1 0,-3 0 0,-2 2 0,-2 0 1,-2 2 0,-2-1 1,-1-1-1,0 0 1,-1-1 0,-2-1-1,-2 2 1,-2 0 0,-1 2 0,-2 0 0,0 0 0,1 0 0,-1 0 0,-1 0 0,-1 0 0,-3 0 0,-1 0-1,-3 0 2,-1 0-1,-3 0 1,-1 0 1,-2 0 1,-1 0 0,0 0 1,-2 0 1,0 0 1,0 0 1,-1 0 2,1 0 2,-1 1 0,-2 4-1,-3 2 0,-1 4 0,-2 3 0,-2 5 2,-2 5 2,-2 5 3,-1 2 0,1 0-1,-1 1-1,0-1-1,0 1-1,0 1-1,0 0-1,0 2-2,0 1-1,0 1 0,0 0-1,0 2 0,0 0-1,1 0-1,-1 1 0,0-2-1,0 2-1,2 2 0,0 2-1,2 2-1,0 1 0,0 2 0,0 0 1,0 2 1,0-1-3,0 0-2,0-2-3,0 0-4,0-1-1,0 2 1,0 0 2,0 2 0,0-1 0,2-1 0,0 0-1,2-2 0,0 0 0,0 0 0,-1 0 0,1 0 0,0 0 0,0 0 0,0 0-1,0-1 0,0 1 0,0-2-1,0 0-2,0-1-1,0-3-1,2-2-2,0-3-1,1-4-2,1 0 1,-2-1 2,-1 1 1,0-1 3,-2-1-1,-1-2-4,0-1-4,-1-2-5,-2-3-3,-1 0-5,0-1-3,-1 0-5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5"/>
    </inkml:context>
    <inkml:brush xml:id="br0">
      <inkml:brushProperty name="width" value="0.04852" units="cm"/>
      <inkml:brushProperty name="height" value="0.04852" units="cm"/>
      <inkml:brushProperty name="color" value="#F2395B"/>
    </inkml:brush>
  </inkml:definitions>
  <inkml:trace contextRef="#ctx0" brushRef="#br0">27761 11400 453,'-13'-9'9,"8"0"13,7-2 12,6 0 11,6 0 4,5-1-6,5 0-7,5 0-5,5 0-5,5-1-1,4 0-1,6-2-2,4-1-1,4 0-1,3 1-1,5-1-2,5-1 0,7-3-2,6-4-1,7-1-1,6-3-1,4 1-2,4-1-1,4 2-2,0 1-3,-2 5-2,-4 4-2,-3 6-3,-1 3-3,-2 1-1,0 0-3,-1 2-1,-3 1-2,-2 2-1,-4 2-1,-2 2-2,-4 0-1,0-1-2,-3 0-1,-1-1-3,-4-1-1,-3 0-3,-4 0-2,-5 0-3,-4 0-1,-6 0-1,-6 0-2,-6 0 0,-6-2 1,-7 0 1,-7-3 3,-6-2 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0"/>
    </inkml:context>
    <inkml:brush xml:id="br0">
      <inkml:brushProperty name="width" value="0.0556" units="cm"/>
      <inkml:brushProperty name="height" value="0.0556" units="cm"/>
      <inkml:brushProperty name="color" value="#6ADCAB"/>
    </inkml:brush>
  </inkml:definitions>
  <inkml:trace contextRef="#ctx0" brushRef="#br0">74185 57850 395,'37'3'13,"-2"6"24,-3 5 24,-3 7 26,-3 2 4,-3 1-15,-3-1-16,-3 1-16,-3-1-9,-1 1-6,-2-1-5,-2 1-6,-2 1-4,-1 4-5,0 5-3,-2 3-5,-2 2-3,-6 0-2,-4 0 0,-5 0-2,-5 2-5,-5 4-7,-5 4-8,-5 4-8,-4 0-5,-4-2-3,-4-4-3,-4-2-3,1-5-1,6-6 2,5-6 2,7-5 1,5-6 3,5-3 3,5-4 3,5-4 3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5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36752 874 550,'7'-28'34,"-2"5"-5,-3 6-6,0 7-4,-4 2 2,0 2 7,-3 1 8,-2 0 8,-4 4 0,-6 6-9,-5 6-8,-6 6-9,-7 6-4,-5 8-2,-6 9-3,-6 7 0,-6 6-2,-7 5 2,-7 5 1,-7 5 0,-10 10-1,-10 15-6,-13 14-6,-11 15-6,-10 12-3,-4 10-3,-7 9-3,-6 10-2,4-2-5,14-15-6,13-14-5,15-15-7,15-17 1,19-18 6,18-19 8,20-18 5,9-12 2,4-3-6,3-5-6,3-3-5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34302 5100 531,'-8'10'66,"0"5"-7,0 5-7,0 6-8,-1 3-5,-2 6-6,-1 5-5,-3 4-5,-2 4-4,-3 2 0,-3 2-1,-3 2-1,-2 1-1,-1 2-4,-1-1-3,-1 2-3,0-1-2,2-2-1,0-4-2,1-2 0,2-4-2,5-2 0,3-4 1,5-2-1,2-5 0,4-5-1,2-7 0,4-5-2,6-5 1,9-2-1,11-4 0,9-2 1,11-7-2,12-10-2,12-9-1,11-11-3,11-6-4,8-4-7,9-4-6,8-4-7,-3 3 0,-16 8 5,-17 9 5,-17 10 6,-11 4-3,-8 4-11,-6 3-10,-7 3-12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6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40257 2981 494,'0'-23'79,"0"15"-6,0 16-7,0 15-8,0 10-6,0 3-9,0 3-8,0 2-8,-2 0-5,0-1-4,-3-1-3,-2-3-3,-2 2-7,-1 4-8,-3 5-9,-1 6-10,-1-1-7,2-7-5,3-5-6,2-6-6,0-5-3,2-5 1,0-5 1,2-4 1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7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40400 3316 435,'21'-22'19,"-3"5"1,-4 3 0,-4 4 0,-1 3 2,1 0 1,2 2 2,3 1 1,1 0-1,-1 2-5,1 0-4,0 2-5,-1-1-4,1 0-7,0-2-6,-1 0-6,0-1-4,-1 0-3,-1 0-3,-1 0-3,-1 0-1,-2-2-1,-2 0 0,-2-1-1,-2-4 1,-1-4 2,0-5 4,-1-5 1,-1-2 4,0 2 2,0 0 5,0 1 3,0 1 3,0 1 5,0 1 5,0 1 3,-1 2 6,-1 5 6,0 3 6,-1 4 6,-1 4 7,0 4 5,0 4 6,0 4 7,0 3-1,0 3-9,0 3-6,0 3-9,-1 5-5,-1 5-1,-3 6-3,-2 5-2,0 3-3,1-2-5,1-2-4,1-1-5,0-3-5,0-2-6,0-2-7,0-1-7,1-3-7,1-1-7,0 0-8,2-1-8,0-2-3,2-3-1,0-3-1,2-2-1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7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41750 4074 429,'17'0'58,"1"0"-6,3 0-6,1 0-6,2-2-5,0 0-7,2-3-5,1-2-7,0-1-5,-1-2-5,-1 0-5,-1-1-3,-1-2-6,-3 0-4,-1-1-5,-3-1-5,-2-1-2,-3 1 4,-3-1 2,-2 1 3,-4 0 2,-2 1 3,-3 1 3,-4 0 3,-3 2 3,-3 3 4,-4 1 4,-5 2 3,-1 2 4,-1 2 2,1 2 1,-1 2 3,1 3 1,-1 4-2,1 3 0,-1 5-1,2 2 1,2-1 3,1 0 3,3 0 3,1 1 0,4 0-1,3-1-2,3 1 0,1-1-4,3 1-4,2-1-3,3 1-5,3-2-6,7 0-7,7-1-8,7 0-7,5-3-8,8-3-6,5-3-7,6-2-7,-2-3 0,-11-1 5,-9 0 5,-9-1 6,-5-1-2,-1 0-6,1 0-6,0 0-7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9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17128 2199 493,'-15'-5'5,"2"4"10,3 6 10,1 4 9,2 2 2,2-1-8,2 0-6,2-2-8,2 0-4,2 0-1,2 0-1,2 0-1,4-3-2,7-5-1,7-4-2,7-5-2,0-3-2,-5 2-2,-7 1-3,-5 1-2,-3 0-1,0 0 1,-1 0 0,1 0 2,4-2-2,12-5-1,11-6-3,10-3-2,0-1 0,-12 6 2,-11 7 3,-12 5 2,-9 4 2,-2 2 5,-6 2 2,-2 2 5,-6 3 1,-4 6 4,-5 4 1,-5 5 3,-2 2 0,1-1-1,1-1 0,1-1-2,3-2 0,3-3-2,4-3-2,5-2 0,2-2-1,-1 0 1,0-1 1,0 1 1,3 0-1,6 0-2,6 0-1,6 0-3,4-2-1,6-1-3,5-2-1,5-2-3,-1-1 0,-6-2 1,-5-1 1,-6 0 1,-4 0-1,1 0-2,0 2-2,0 1-2,-2 0-2,-1 3 0,-2 2-1,-2 2-1,-3 2 0,-2 2 4,-3 1 2,-4 3 3,-2 0 1,-1-1 0,-3-1 0,-2 0 0,1-2 1,1-1 1,2 0 1,2-2 2,1 0 0,1 0 0,-1 0 0,0 0 0,-2 1 0,-4 3-1,-3 3 0,-5 3-1,0 0 0,3-4 0,3-5-1,4-3 0,0-2 3,2 0 7,1 0 8,1 0 7,4-2 1,11-4-5,10-4-6,9-4-5,5-2-3,0-1-1,1-1-2,-1-2-2,-3 2 0,-5 3 0,-7 3 1,-5 2-1,-2 2 0,2 1-1,2-2-1,1 2-2,1-1-2,-1 2-3,0 0-4,-2 2-3,-2 1-1,-2 2 0,-4 2 1,-2 2 1,-6 3 1,-8 7 1,-8 5 0,-7 7 1,-2-1 1,7-5 2,5-7 1,7-5 3,0-3 0,-4 2 0,-4 0-1,-3 1 1,-1 0 0,3 0 0,3-2 0,2-1 1,3-1 1,-1-1 0,0-1 2,0 0 0,0-1 1,2 2 1,-2 0 1,0 1 0,0 1 1,-1-2-1,-1-1-1,-1 0 0,-1-1 0,2 2-1,1 0 1,1 1 0,0 1 0,0 0 1,0 0 0,1 0 1,-3 0 0,-4 1 0,-3 2 0,-5 0 0,1 0 0,3-1-1,4 0 0,5-2-2,1-1 1,0 0-1,0-2 2,1 0-1,-2-1 1,0 1 0,-1 2 1,-1 0 0,0 0-1,2 0 1,3-2-2,1 0 0,1-2 2,0 1 3,0 0 2,1 0 4,6-2 4,15-6 4,15-4 4,15-5 5,8-4 0,1 0-5,3-1-5,2-1-5,-2 0-3,-4 3-2,-5 1-2,-6 3-1,-3 0-2,-1 0-2,0 0 0,-1 1-1,-1-1-1,-2 2-1,0 1 0,-1 0-1,-2 2 0,-1 1 1,-3 0 1,-1 2 1,-2 1 1,-1 0 0,-1 1 0,-1 2 0,-1 0-4,-3 0-12,-1 0-10,-2 0-11,-5 0-5,-6 2-3,-8 1-1,-6 0-1,-6 0 3,-5-2 9,-5-2 7,-5-2 9,-2-2 6,2-2 2,0-1 3,1-2 2,2-2 3,3 0 5,3 0 5,3 1 4,3 0 3,3 2-2,2 2 0,4 2-2,2 3 5,2 2 10,3 4 10,1 2 9,2 2 1,1 2-10,3 0-8,2 1-10,1 2-4,0 3-3,0 3 0,0 3-2,-1 0-1,-1-3-3,-1-3-3,0-3-1,-1 0-2,0 2 0,0 1 1,0 3-1,-1 0 0,-1 1-1,0 0-1,-1-1-2,-1 1 0,2 1-1,0 1 1,1 1-1,1 1 0,-2-1-3,0 1 0,-2-1-3,0 0 0,-2-3 0,0-1 1,-2-2 0,0-1 0,-2 3 0,0 1 0,-1 3-1,-1-2 0,0-3-1,0-4 1,1-4-1,-2-2 0,0-1 2,-2 1 0,0 0 2,0-1 0,-1-2 1,0-3 0,0 0 0,0-2 1,-1 0 1,-1 0 1,-1 0 1,0-2 0,1 0 1,1-3 0,1-2 1,0-1 0,2-2-1,1 0 1,1-1-1,0-3 0,2-2 1,0-3-1,2-3 0,1 0 0,2 1 0,2 3 1,2 1-1,1 2 1,2 2 0,0 3 0,2 1 1,0 0 0,3-2 1,2-2-1,2-1 0,0-1-1,-1 2-3,-2 3-3,0 1-3,2 0-1,2-2-1,3-2 0,3-1-1,6-5 0,10-5-3,10-7-2,10-5-2,-2 2-1,-12 8-1,-13 8 0,-13 10-1,-7 4 0,0-2-2,-2 0 0,-1-1-1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9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20193 3056 583,'-28'-2'33,"7"0"-2,6-3-2,8-2-1,6-1 0,6-2 0,6 0 1,6-1 0,5-2 0,5 1-2,4-2-1,5-1-1,0 1-2,-7 5-5,-7 3-4,-7 4-4,-3 1-4,0-1-3,-1 0-2,1-1-4,0-1-1,0 2 1,-1 0 0,1 2 1,3 0-4,5 0-7,6 0-8,6 0-7,0 1-11,-9 4-11,-7 2-14,-8 4-12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9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20924 3550 571,'-10'7'3,"-2"-1"5,-2 0 5,-4-1 6,0-1 5,4 1 6,5 1 4,4 2 6,1 0 0,2 2-5,0 0-5,2 1-4,0 1-3,0 2-4,0 0-1,0 1-4,0 4-1,0 9-1,0 7-1,0 8-1,0 6-4,0 2-5,0 4-7,0 2-6,0-3-2,0-9 1,0-8 1,0-10 0,-1 7-4,0 20-11,-2 21-11,0 21-12,-1-1 0,2-22 8,0-21 9,2-21 8,0-11 2,0 1-3,0 0-4,0 3-3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7:59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22070 5563 778,'-11'-8'114,"8"3"-40,9-1-41,9 2-38,3 0-27,-3 1-10,-4-1-12,-1 0-11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00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23565 2668 498,'-7'-25'31,"3"13"15,1 12 16,2 14 13,1 10 1,2 10-14,0 11-16,2 9-14,-2 3-9,1 2-4,-2 0-5,0 0-4,-1-4-5,0-5-6,0-6-8,0-6-6,0-5-8,2-2-9,0-3-8,2-3-10,-2-3-6,0-3-4,0-3-3,-1-2-4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0"/>
    </inkml:context>
    <inkml:brush xml:id="br0">
      <inkml:brushProperty name="width" value="0.05132" units="cm"/>
      <inkml:brushProperty name="height" value="0.05132" units="cm"/>
      <inkml:brushProperty name="color" value="#6ADCAB"/>
    </inkml:brush>
  </inkml:definitions>
  <inkml:trace contextRef="#ctx0" brushRef="#br0">76162 57509 428,'-1'-12'11,"0"5"22,-2 6 23,0 6 21,-2 4 4,0 3-17,-1 3-15,-1 4-16,-2 1-9,-2 4 1,-2 3 0,-1 3 0,-1 0-3,2-1-3,3-3-5,1-1-4,3-3-7,6-3-5,4-3-8,6-3-7,3-5-4,5-6-2,3-8 0,5-6-2,2-6 0,2-5-1,3-5-1,1-4 1,-2-3 0,-4 1 3,-5 1 3,-5 2 2,-4 0 3,-4 3 4,-4 2 2,-4 1 4,-4 4 2,-4 3 2,-4 4 2,-4 5 2,-2 2 0,-3 2 0,-1 2-2,-3 2 0,1 2-3,1 2-4,3 2-5,1 2-5,3 1-2,1 3-2,2 2-1,2 2-2,2-1-1,2-1-3,3-3-3,1-1-2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0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22508 1550 441,'0'23'69,"0"-1"-14,0-1-15,0-1-15,0-1-9,0-3-3,0-1-4,0-2-3,2-3-4,5-3-4,6-2-3,4-4-5,4-2-2,2-4-2,4-2-1,3-3-2,0-3 0,0 0 0,-1-1 2,-1-1 1,-1 0 0,-3 1 1,-1 0 1,-3 2 0,-4 4 7,-6 6 11,-8 7 11,-6 8 12,-4 2 2,2-1-6,1-1-7,0 0-7,1-1-6,1 1-8,-2 1-5,2 2-7,-1-2-3,2-1 3,0-2 2,2-2 2,0-1 1,0-1-2,0 1-1,0 0-1,-3 1 0,-6 3 2,-6 4 0,-5 2 2,-3 0 0,3-1 2,1-2 1,2-2 1,0-1 2,-5 1 4,-3 1 3,-5 1 5,2 0 3,6-2 3,6-3 2,5-1 4,6-2 1,8-2 2,6-2 0,8-2 1,3-3-1,7-2-5,5-3-4,5-3-5,1-1-3,-3 2 0,-4 2 0,-2 2-1,-3 2-3,-5 2-4,-3 2-6,-4 2-5,-4 2-2,-3 2 2,-2 2 2,-4 2 1,-2 1 1,-4 3-1,-2 1 0,-3 3 1,-3 1-1,-2-1 2,-1 1 2,-3 0 1,-2-1 1,-3 1 1,-3-1 1,-3 1 2,-3 0 1,-4 3-1,-5 1-1,-2 3 1,-3-2-1,0 0 2,0-3 1,0-1 0,2-2 2,4-1 3,4-1 3,4-1 2,3-1 2,5-2-1,3-3-1,4-1-1,10-2 3,14-2 5,15-2 5,15-2 5,10-3 0,6-6-5,6-4-5,6-5-6,1-2-5,-1 1-3,-3 0-3,-1 2-5,-4 2-2,-5 1-2,-4 2-2,-5 2-2,-6 2-4,-4 2-4,-5 3-5,-5 1-4,-4 1-3,-3 0 2,-2 0 0,-4 0 1,-4-1 1,-6-1 2,-6 0 1,-6-1 2,-4-2 2,-3-2 4,-3-2 3,-3 0 4,-1-3 2,1 2 4,1 0 2,1 2 4,1 0 3,1-2 4,1 0 4,1-1 5,1 0 3,3 2 3,1 3 3,2 1 3,3 3 5,2 4 10,4 3 8,3 6 9,2 3-1,2 7-11,2 5-12,1 7-11,3 2-6,0 3-3,1 2-2,2 2-2,-1 2-7,1 0-9,0 2-9,0 0-11,-2 1-5,-1-2-2,-2 0-1,-2-1-3,-2-3 2,0-4 1,-2-4 3,0-3 2,-3-4 1,-2-2 2,-4-1 1,-2-2 2,-3-5 1,-3-3 2,-3-6 2,-3-4 1,-3-5 2,-3-2-1,-3-4 2,-2-2-1,-2-3 3,2-3 4,0-3 3,1-3 5,3-2 3,5 3 5,5 0 2,5 1 5,4 1 2,4 2-1,4 2 0,4 3 0,6-1-4,8-2-6,7-1-7,8-3-6,7-1-5,5 1-5,4-1-3,5 1-3,-3 1-4,-10 5-2,-11 2-3,-11 6-1,-5 1-3,1 0-1,1 0-2,2 0-2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02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25759 1094 445,'-15'-8'5,"4"0"8,3 0 10,3 1 9,2 0 3,3 3 0,4 4-1,2 3-2,3 3-1,0 7-2,1 6-2,2 5-2,-1 6-2,1 6-3,0 6-1,0 6-3,-2 3-2,-1 2-3,-2 0-2,-2 2-3,-1-3-1,2-3-1,0-4 1,1-3-1,1-5-1,-2-4-2,-1-4-3,0-3-2,-1-5 0,2-3 2,0-4 3,2-4 1,1-7 5,5-9 4,4-8 5,3-9 5,6-14-1,10-18-5,8-19-6,10-18-6,5-12-6,5-6-8,4-4-9,3-4-8,0 1-10,-7 9-8,-6 9-11,-5 8-9,-7 12-2,-10 15 5,-8 14 5,-8 16 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07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78200 16062 799,'26'-7'60,"5"2"-10,5 2-11,4 2-11,12 1-10,18 2-13,17 0-11,18 2-12,6-1-4,-8-1 3,-4 0 3,-5-1 4,0-3 0,9-2-1,10-4-2,8-2-2,1 0-2,-5 1-6,-7 3-5,-5 1-6,-7 1 2,-5 2 6,-6 0 6,-5 2 7,-11 0 5,-17 0 2,-14 0 2,-17 0 2,-7 0 2,1 0 0,2 0 1,0 0 1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0"/>
    </inkml:context>
    <inkml:brush xml:id="br0">
      <inkml:brushProperty name="width" value="0.07474" units="cm"/>
      <inkml:brushProperty name="height" value="0.07474" units="cm"/>
      <inkml:brushProperty name="color" value="#F2395B"/>
    </inkml:brush>
  </inkml:definitions>
  <inkml:trace contextRef="#ctx0" brushRef="#br0">68205 16262 294,'-18'-1'-1,"-3"0"0,-5-2-2,-3 0-1,1 0 0,5 0 1,7 1 0,5 2 2,5 0 4,4 0 9,4 0 9,4 0 8,3 0 1,1 2-4,3 1-5,2 0-4,1 0-4,-1 0 1,1-2-1,0 0 0,0-1 1,1 2-1,1 0-1,1 2 1,1-1 0,1-1-1,1 0 0,1-1 0,0 0 0,-1 1-1,-1 3-1,0 2 0,-1 0-1,1 0 1,1-2-1,1 0 0,0-2 0,1-1-1,-1 0 0,1-1-1,0-1-1,1 0 0,1 0 0,1 0 0,-1 0 0,0 0 0,-1 0 0,0 0 1,-3 0-1,-1 0-1,-3 0 0,-1 0-1,-1 0-1,1 0 0,1 0 0,2 0 0,-1 0-1,1 0 1,-1 0-1,1 0 1,-1 0-1,1 0-1,0 0 1,-1 0-1,1 0 0,1 0 0,1 0 1,2 0 0,-1 0 0,1 0 1,-1 0-1,1 0 1,0 0 0,2 0 0,3 0 0,1 0 0,2-1 0,-1-1 0,0 0-1,1-1 1,-1-1 0,0 0 0,1 0-1,-1 0 0,1-1 0,1 0 0,1-1 0,0-1 1,2-1-1,-1 2 1,0 0 0,0 2 0,1 0 0,1 0 0,1 1 0,0-1-1,1 0 0,-1 0 0,-2 0 0,0 1 0,-1-1-1,-1 2 0,-1 0 0,-1 2 0,-2-1-1,0 0 1,-1-2 1,-1 0 0,-1-1 0,-1 2 0,-1 0 0,-1 2-1,0 0 1,-1 2 0,1 0 0,-1 2-1,0-1 1,-1 0 0,-1-2 0,-1 0 1,0-1-1,1 2 1,1 0-1,2 2 0,-1-1 1,2-1-1,1 0 0,1-2-1,1 0 1,1 0-1,1 0 0,1 0-1,0 0 1,-1 0-1,-2 0 0,1 0-1,-3 0 1,0 0 0,-1 0-1,-1 0 1,0 1-1,0 0 1,-2 2 0,2 0 0,-1 1 1,1-1-1,-1 1 0,1 0 1,-1-1-1,3 0 1,0-2-1,1 0 1,0-1 0,0 0-1,1 0 1,-1 0-1,1 0 1,1 0-1,1 0 1,1 0-2,-1 0 1,-2 0 0,-1 0 0,-2 0 1,-2 0-1,2 0 1,1 0 0,1 0 0,0 0 0,-3 0 0,-1 0 1,-2 0 0,-2 0 0,1 0 1,-1 0-1,1 0 1,0 0-1,1 0 1,1 0-1,1 0 1,1 0 0,-1 0-1,1 0 0,-1 0 0,1 0 1,1 0-2,1 0 1,1 0-1,0 0 0,-1 0-1,-1 0 1,-1 0 0,-1 0-1,1 2 0,-1 0-1,1 2 0,1 0 0,3 1 2,3 2 1,3 0 1,-1 0 1,-2 0-3,-3-2-1,-3 0-1,-1-2-1,1-1 0,1 0 0,1-1 1,0-1-1,1 0 1,-1 0 0,1 0 0,0 0-1,1 0 0,0 0 0,2 0-1,1 0 0,1 0 0,1 0 1,1 0 0,-1 0-1,0 0 1,-1 0-1,-1 0-1,-1 0 0,-2 0 0,0 0 1,-1 0 0,0 0 0,-1 0 1,1 0 0,-1 0 1,0 0 0,1 0 0,-1 0 0,1 0 0,-1 0 0,-1 2-2,-1 0-1,-1 2-1,-1-2-1,1 0 1,-1 0 2,1-2 0,-1 1 0,-1 0 1,-1 2 0,-1 0 1,0 0 0,1 0 0,1-2 0,1 0 1,0-1 0,-1 0-1,-1 0 0,0 0 0,-1 0 0,1 2 0,1 1 0,1 0 1,1 0-2,1 0-2,1-2-2,1 0-2,-1-1 0,-2 2 0,-1 0 1,-2 2 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4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60759 2350 538,'-15'-36'-10,"4"9"12,3 7 11,3 9 12,2 3 7,3 2 4,4 1 3,2 0 4,3 2-1,2 0-8,2 3-5,1-1-7,3 2-4,2-1-1,1 3-2,3 0 0,1 1-2,1 0-2,1 0-2,1 0 0,1-1-2,2-1-1,3 0 0,1-1 0,1-1-1,1 0 0,-1 0-1,0 0 0,0 0-1,1 0-2,-1 0-1,0 0-1,1 0-1,1 0-2,0 0-1,2 0 0,0-1-1,1-1 1,-1 0 1,0-1 1,1-2 1,0 0 0,2-1 0,1-1 1,0 0 0,1 1 1,1 0-1,2 2 0,0 0 1,2 0 0,0 0 0,2 0 1,1 0 0,3 0 0,4 0 0,2 1 0,2-2 0,2 2 0,0-1 1,1 0 0,-6 0 0,-13 2-1,-12 0 0,-12 2-1,-8 0 0,-1 0 0,-1 0 0,-1 0 0,1 0 0,2 0 0,1 0 0,3 0 1,0-1-1,-3 0 0,-1-2 0,-2 0 0,-1 0 1,3 0-1,2 2 0,2 0 1,-1 1-1,1 0 0,-2 0 0,-1 0 1,0 0-1,1 0-1,2 0 0,0 0 0,-1 0 0,1 0-1,-2 0 1,-1 0-1,0 0 0,1 0 1,2 0 0,0 0 1,0 0-1,-1 0 1,-1 0 0,-1 0 0,0 0-1,0 0 1,-1 0-1,1 0-1,2 0 1,5 0 0,5 0 0,5 0 0,-1 0 1,-5 0-1,-7 0 1,-5 0-1,-2 0 1,1 0 0,3 0-1,2 0 1,-1 0 0,-1 0 0,-2 0-1,-3 0 1,1 0-1,0 0 1,1 0 0,1 0-1,1 0 1,0 0 0,-1 0-1,1 0 1,0 0 0,-1 0-1,1 0 1,0 0 0,1 0 0,5 0-1,3 0 1,5 0-1,-1 0 1,-3 0-1,-5 0 1,-3 0-1,-2 0 1,-1 0 0,0 0-1,1 0 1,0 0-1,5 0 1,2 0-1,3 0 0,-1 0 1,-1 0 0,-4 0 0,-3 0 1,-1 0 0,-1 0 0,1 0 1,0 0-1,-1 0 0,-1 0 0,-1 0-1,0 0 0,-1 0 0,1 0 0,1 0-2,1 0 1,1 0-2,0 0 1,0 0 0,-1 0-1,0 0 1,-1 0 0,0 0 1,-2 0 0,2 0 0,3 0 0,5 0-1,3 0-1,1 0 0,-3 0 0,-3 0 0,-2 0 0,-2 0 0,3-2 1,1 0-1,3-1 1,2-1 0,3 2-4,3 0-1,3 2-3,0-1-1,0-1-1,-1 0 0,-1-1-1,-2-1-1,-1 2 0,-3 0-2,-1 2-1,-3 0-2,-3 0-3,-3 0-2,-3 0-4,-4 0-2,-4 0-4,-6 0-2,-4 0-3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5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60450 3601 472,'-9'-24'3,"-1"1"6,-3-1 5,-2 1 6,1 6 6,1 14 6,2 14 7,2 13 7,2 10-1,1 3-7,0 4-8,2 4-7,0 4-5,0 4-4,0 4-5,0 3-3,0 4-2,-2 1-4,0 3-1,-1 2-2,0 0-1,2 1 0,2-1 0,2 1 1,1-3 1,0-5-2,0-6 1,0-4-1,0-3 0,0-2 0,0-2-1,0-2 1,0 1-1,0 2-2,0 4-2,0 2-2,0 1 0,2-2 0,0-2 2,2-2 0,-1-2 0,0-2 0,-2-2-1,0-2 0,-1-2 0,0-2 1,0-1 0,0-3 1,-1-2 0,0-3 2,-2-3 1,0-3 2,-1-3 1,0-3 1,0-3 2,0-2 1,2-5 5,4-2 8,4-6 8,4-2 8,4-4 1,7 0-4,5-1-6,7-1-5,4-2-3,2 0 1,4-1-1,3-1 0,2 0 0,1 2-2,3 3 0,2 1-2,2 1 0,0 2-2,1 1 0,2 0 0,1 1-1,3 1 0,3-2-1,3 2 0,2-2 0,1 0-2,1-2 0,0 0-1,1 0 0,-1 2-1,-1 2 0,-1 3 0,2-1 0,3-1-2,5 0 0,3-1-1,1-1-2,-2 2 1,-1 0 0,-3 2-1,-2 0-1,-1 2 0,-3 0-1,-1 2-1,-2 0-1,-1 1 2,-1 2-1,0 0 2,-3 0 0,1 0 1,-2-2 2,-1 0 1,0-1-1,0 1-1,-1 2-2,1 0-1,0 0-1,-1-2 0,1-2 2,0-2 0,1-1 1,0 0-2,4 0 0,1 0-1,1 0-2,-1 0 0,-1 0-2,0 0-1,-2-1 0,-1 0-1,-1-2-1,-1 0 0,-2 0 0,-4 0 0,-4 2 1,-4 0 0,-3 1 1,0-2-2,-2 0 0,0-2 0,-4 1-2,-5 0-3,-7 2-4,-5 1-3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5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68174 2966 523,'-7'-12'8,"2"8"16,2 8 16,2 8 16,1 6 4,0 8-8,0 7-7,0 7-7,0 4-7,0 2-4,0 2-4,0 2-5,-1 3-4,0 2-2,-2 3-4,0 3-2,-1 1-2,1 3 0,-1 0-1,0 1-1,-1 7-1,-2 14-2,-1 14-4,-3 14-3,0 3-3,0-7-4,3-7-3,0-6-4,1-9-4,2-7-3,2-8-4,2-7-4,1-7-1,2-6 1,0-6 2,2-6 2,0-6 1,0-8 3,-1-6 3,2-6 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6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68857 2265 527,'-1'-22'3,"-1"3"4,0 3 6,-1 3 5,-1 3 4,0 6 3,0 4 5,0 6 2,-1 5 2,1 7-3,-2 7-2,-1 7-2,-1 5-1,2 4-2,0 4-1,2 4-2,0 4-1,2 2-2,0 3-2,2 4-2,0-1-2,2-1-2,0-3-2,2-1-2,0 0-2,0 5-5,0 4-2,0 3-4,-1 5-1,2 5 1,-2 5 1,1 4 1,-1 3-2,-2-2-4,-2 0-4,-2-1-4,-1-1-4,-2 0-4,0 1-4,-1-2-4,-1-3-1,2-8 1,1-7 0,0-8 0,0-7 2,0-2 0,0-6 0,-2-2 1,-1-7 2,2-8 6,0-7 4,2-8 6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6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68616 5340 622,'-7'-9'3,"2"-2"8,2-2 6,2-1 8,2-1 2,2 3-1,2 2-2,2 1-2,4 1 0,7 2 3,7 1 2,7 0 1,4 1 0,0 1-3,2-1-5,1 0-4,0 0-3,0 2-3,0 0-4,1 2-3,-2 0-6,-1 0-5,-1 0-6,0 0-7,0 0-3,-1 2 0,0 0-2,1 2 1,-1-1-5,0-1-5,0 0-7,1-1-5,-4-1-1,-6 0 7,-5 0 6,-6 0 6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68794 6153 635,'-18'-8'6,"10"0"12,11 0 12,12 0 11,8-1 4,9-1-4,7-3-4,8-2-4,5 0-6,4 2-5,1 0-6,4 1-5,2 0-3,0 2 1,-1 0 0,1 2 0,-1 1-7,-2 1-14,-3 0-17,-2 2-14,-4 0-7,-8 2-1,-7 0 1,-9 2 0,-5 0 2,-3 0 7,-3 0 6,-2 0 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0"/>
    </inkml:context>
    <inkml:brush xml:id="br0">
      <inkml:brushProperty name="width" value="0.03993" units="cm"/>
      <inkml:brushProperty name="height" value="0.03993" units="cm"/>
      <inkml:brushProperty name="color" value="#6ADCAB"/>
    </inkml:brush>
  </inkml:definitions>
  <inkml:trace contextRef="#ctx0" brushRef="#br0">77100 58233 551,'16'-6'11,"1"4"25,1 4 22,1 4 25,-1 2 2,-3 1-18,-3 1-18,-2 2-18,-3 0-13,-1 1-9,-1 1-8,0 1-7,-2 0-10,0-1-7,-2-1-9,0 0-9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7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72550 4463 503,'45'-28'29,"-4"9"-4,-4 7-2,-4 8-4,-2 4 0,1 0 3,-1 0 2,0 0 3,0 1 2,-3 2-1,-1 2 2,-3 2-1,0 1 0,-1-1-4,0 1-4,0 0-2,-1 1-4,-2 1-1,-4 3-3,-3 2-2,-2 1 0,-2-1 1,-3 1 0,-1 0 2,-2 0-4,-4 3-8,-2 1-7,-3 3-8,-4 1-5,-4 3-1,-4 0-2,-3 4-2,-3-1-1,-1 0 0,0-1 1,-2-1 0,0-2-1,3-3-4,1-3-1,3-3-4,1-3 0,0-4 1,2-5 2,1-2 2,2-4 2,2-1 5,4 0 3,3-1 4,1-2 3,0-2 2,0-2 1,0-1 1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7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72929 5208 505,'0'-16'-1,"0"-1"-2,0-2-3,0 1-1,0-1-1,0 4 0,0 3 2,0 3 1,0 3 13,0 4 26,0 4 26,0 4 27,0 4 3,0 7-15,0 6-17,0 5-17,0 8-11,0 10-7,0 10-5,0 10-7,-1 4-8,0-1-6,-2-2-9,0 1-8,-2 1-9,0 10-14,-1 7-12,-1 8-13,0-6-2,1-20 5,0-19 8,2-19 6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8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66100-1645 580,'0'-22'0,"2"3"0,0 3 0,2 2 0,-1 3 4,-1 1 8,0 1 7,-1 0 8,-4 7 6,-4 10 5,-6 11 3,-3 11 6,-7 9-3,-4 6-7,-4 8-8,-6 6-7,-3 7-5,-3 7-3,-1 7-3,-1 6-2,-2 3-2,1-1-3,2-3-1,0-2-3,-1-1 0,-1-2 0,-4-1 1,-4 0 0,0 1-2,0 1-2,2 2-3,1 2-2,2-3-4,6-9-3,4-9-3,5-8-3,5-8-4,5-6-3,5-6-4,5-6-3,5-7-5,6-9-4,6-8-6,6-9-4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8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64719 1815 579,'-6'-38'10,"1"17"20,2 18 19,2 18 21,-1 13 2,-2 10-14,-4 10-13,-2 10-14,-2 6-10,-1 2-5,-2 4-5,0 3-6,0-1-3,-1-5-1,0-4-2,1-6-1,0-4-1,2-5 2,2-3-1,3-4 1,1-4 0,2-6 1,2-4 0,2-4 0,2-7 0,4-3-1,2-6 1,4-4 0,5-7-2,10-6-2,11-7-3,9-7-2,9-8-6,9-9-9,9-8-8,9-9-8,0-3-3,-4 3 5,-7 3 4,-5 2 5,-9 7 0,-12 8-4,-12 9-4,-11 9-5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19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61638 440 493,'-21'-16'2,"3"0"2,4 1 3,4-1 2,3 6 6,1 12 10,0 12 8,2 11 9,-1 9 1,-2 3-8,-2 4-7,-1 4-9,-1 1-5,2 0-3,2-2-3,2-1-3,1-2-3,0-4-4,0-3-3,1-5-4,-1-3-3,2-1-3,0-3-3,2-1-2,0-3-2,0-1-3,0-2-3,0-2-2,-1-4-1,-1-5 0,0-4 0,-1-6 1,-1-4 2,2-5 5,0-5 5,2-5 5,0-2 5,2 1 4,0 1 4,2 1 3,0 2 6,2 1 5,0 2 5,1 3 7,2 0 2,0 1 3,1-1 1,2 0 2,0 2-1,1 0-1,1 1-3,1 0-2,1 2-2,2 1-4,0 0-2,1 2-4,0 1-3,1 0-3,0 2-4,-1 1-2,0 0-4,-1 0-5,0 0-6,-2 0-4,-1 1-6,-1 0-4,-2 2-4,1 0-6,-1 0 1,-1-2 2,1-2 4,0-1 3,-2-3 4,-2-2 2,-4-2 2,-3-1 4,-1-3 2,0 0 4,0-1 2,0-1 4,0 0 3,-2 1 4,0 1 2,-1 1 5,-1 1 1,0 2 2,0 3 2,0 1 0,-1 1 6,0 2 7,-1 1 8,-2 0 7,2 4 2,1 6-8,2 6-6,2 6-7,-1 5-4,0 6-1,-3 6-2,-2 7-1,-1 2-3,0 0-3,2 0-3,-2 0-4,0-2-2,2-3-3,1-2-3,0-3-1,2-2-5,0-2-5,2 0-6,0-1-5,1-1-2,0-1-1,0-1 1,0-1 1,1-2-2,0-1-2,2-3-2,0-1-1,2-3-1,0-4 1,1-5 3,2-2 0,-1-7 4,-1-6 2,-1-7 5,-1-7 2,0-3 4,0 1 3,0 1 3,0 1 2,-1 2 5,0 3 4,-2 3 4,0 3 5,-1 2 2,2 2 2,0 2 1,2 2 0,0 1 4,1-2 6,2 0 6,0-1 6,3-2 2,4 0-3,3-1-2,5-1-2,3-2-4,3 0-5,3-1-6,2-1-4,3-1-2,-1 2-1,0-2 0,1 0 0,-3 0-2,-2-1-2,-3-1-2,-3-1-4,-3 0-3,-5 2-8,-3 3-5,-4 1-7,-3 1-2,-2 1 0,-3-1 2,0 0 0,-5 1 3,-2 1 3,-5 0 3,-4 2 3,-2 0 3,-1 2 0,-1 1 1,-1 1 2,-2 0 1,0 3 3,-1 2 3,-1 3 4,0 0 2,1 3 3,1 2 2,1 2 2,1 2 1,3 3-1,1 3-1,2 3-1,2 2-1,3 1-1,1 1 0,2 1-2,3 0 0,4 1 0,4-2-1,4 2 0,4-2-2,5-2-3,5-1-3,5-2-4,6-3-3,8-1-4,8-3-4,8-1-5,9-4-5,11-4-6,11-6-7,9-4-7,-2-3-7,-17 0-6,-19 1-8,-16-1-7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40"/>
    </inkml:context>
    <inkml:brush xml:id="br0">
      <inkml:brushProperty name="width" value="0.05774" units="cm"/>
      <inkml:brushProperty name="height" value="0.05774" units="cm"/>
      <inkml:brushProperty name="color" value="#F2395B"/>
    </inkml:brush>
  </inkml:definitions>
  <inkml:trace contextRef="#ctx0" brushRef="#br0">27574 38965 381,'-11'-7'7,"10"2"14,10 2 16,10 2 13,5 1 3,2 0-9,3 0-11,1 0-8,3-1-7,3-2 0,3-2-2,2-2-2,1 0-1,-3 1-2,-4 0-1,-2 2-3,0 0-1,3 0-1,2 1 1,4-1-1,3 0 0,2 0 0,4 0 0,2 0 0,2 0-1,0-2 1,0 0 1,0-1-1,-1-1 1,-1 0-2,0 0-2,-2 1-1,0-1-1,0 0 1,0 0 1,-1 0-1,-1 1 2,-4 0-1,-4 2 1,-3 1 0,-3 1 0,2 3 2,1 4-1,0 2 2,0 3 0,-1 0-1,-3 1-1,-1 2-1,-3-1 1,-2-1 1,-1-1 1,-3 0 2,0-3 0,-1-1-1,1-2 0,-1-1-1,2-3-1,3-1 1,3 0-1,3-1 1,2-3-1,0-2-3,2-3-1,1-3-3,1-2 0,2 2-1,2 1 2,2 1 0,1 2 0,0 3 1,0 2-1,0 4 0,0 2 1,1 4-2,-1 2 0,0 3-1,-2 1 0,0-1 1,-3-1 0,-2 0 1,-1-2 1,0-1 1,1 0 2,-1-2 0,1-1 1,4 0 1,3-1 0,2-2 0,3-1 0,2-2-1,2-2 0,2-1-1,0-2 0,-1 0-3,-1 0-1,0 0-1,-1 0-1,2 0 0,0 1 0,1 0 1,0-2 0,-2 0-1,-3-1-1,-1-1 0,-3 0 0,-2 4 0,-4 2 0,-2 4 1,-4 1 1,-3 0 2,-5 0 2,-4 0 2,-1 2 0,-1 6 0,1 4-1,0 5 0,-1 2 0,1-2-2,-1 0 0,1 0 0,-1-2 0,2-1 1,2-1 2,-1 0 2,3-3 0,3-1 0,3-2-2,3-2 0,3-3-2,4-2-6,4-3-3,4-4-4,0-2-3,0-3 2,-4-4 1,0-2 1,-4 0-3,-4 3-7,-4 3-6,-4 2-8,-4 3-11,-5 2-14,-5-1-14,-4 2-15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0"/>
    </inkml:context>
    <inkml:brush xml:id="br0">
      <inkml:brushProperty name="width" value="0.07219" units="cm"/>
      <inkml:brushProperty name="height" value="0.07219" units="cm"/>
      <inkml:brushProperty name="color" value="#F2395B"/>
    </inkml:brush>
  </inkml:definitions>
  <inkml:trace contextRef="#ctx0" brushRef="#br0">85317 45480 304,'-15'0'1,"-1"-2"3,0 0 2,1-1 2,2 0 12,6-1 23,6 0 23,6 0 23,4 0 1,1 2-16,3 0-19,2 2-17,1 0-12,1 0-4,1 0-5,2 0-5,0 0-3,3 2-2,1 0-1,3 2-3,0-1-1,1 0 2,-1-2 0,0 0 1,0-1 0,-3 0-2,-1 0 0,-3 0 0,1 0-2,1 2 0,3 0 0,1 1 0,3 0 0,1 1 1,2 0 1,3 0 0,-2-1 1,-2 0 0,-3-1-1,-3-2 0,-2 0-1,-1 0 1,-1 0 0,0 0 0,-2 0 0,1 0 0,-1 0-1,1 0 0,0 0 0,3 0 0,1 0-1,3 0-1,0 0 1,-1 0-1,-1 0 0,-1 0 1,0 1-1,1 0 0,1 2 1,1 0-1,0 0 0,-1-1 0,-1-1 1,-1 0-1,-1-1 1,1 0 0,-1 0 0,1 0 0,0 0 0,1 0 0,1 0 0,1 0 0,1 0 0,0 0-1,2 0 1,1 0 0,1 0 0,-1 0 0,0 0-1,1 0 0,0 0 0,2 0 0,3 0 0,1 0 0,1 0 0,0 0 0,0 0-1,1 0 1,0 0 0,2 0-1,2 0 1,2 0 0,1 0-1,2 0 0,0 0-1,2 0-1,-1 0 0,0 0 0,-2 0 1,0 0 0,-2 0 0,-2 0 0,-2 0 1,-2 0 0,0 0 1,-1 0-1,0 0 0,0 0 0,1 0 0,-1 2 0,3 0 0,1 2 1,0-1 0,2-1 0,0 0 0,2-1 0,1-1 0,2 0-1,2 0 0,2 0-1,1-1 0,-1-1 0,1 0 0,0-1 0,0-1-1,0 2 0,0 0 0,0 2-1,0-1 0,-1 0-1,1-1 0,0-1 0,-1 0 0,0 0 1,-2 2 1,0 0 1,-2 1 0,-2 0 1,-2 0-1,-2 0 0,-1 0 0,2 0 1,0 0-1,2 0 1,0 0 1,0 0-1,0 0 0,0 0 0,1 0 0,0 0 0,2 0 0,0 0-1,2 0 0,0 0 0,1 0 0,2 0-1,-1 1 0,-1 0-2,0 2 0,-2 0-2,-1 0-1,-4-1-1,-2-1 1,-3 0 0,-3-1-2,-2 2-1,-2 0-2,-1 2-2,-3-1-1,-3-1 1,-4 0-1,-1-1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2"/>
    </inkml:context>
    <inkml:brush xml:id="br0">
      <inkml:brushProperty name="width" value="0.0695" units="cm"/>
      <inkml:brushProperty name="height" value="0.0695" units="cm"/>
      <inkml:brushProperty name="color" value="#F2395B"/>
    </inkml:brush>
  </inkml:definitions>
  <inkml:trace contextRef="#ctx0" brushRef="#br0">8074 44936 316,'-21'-7'4,"5"0"8,5 2 7,5 2 8,3-1 7,3 2 5,4 0 4,2 2 6,3 0-2,2 2-8,2 0-8,1 2-9,2-1-5,2 2-3,0 2-1,1 0-2,1 1-1,1-2-1,1-1 0,1 0-1,2-2 0,1-1-3,2 0-1,3-1-1,1-1-2,0 0 0,2 0 0,1 0 0,1-1 0,2-1 0,3 0 2,1-1 0,1-1 0,0 0 0,0 0-1,0 0-1,1 0 0,2 0 0,2 0 0,3 0 0,-1 0 0,-1-2 0,0 1-1,-2-2 1,-2-1 0,-1 0-2,-1 0 0,-3 1 0,-2 0-1,-4 2 1,-2 2 1,-3 2 1,-2 1 0,1 0 0,-1 0-1,1 0 0,-2 0 2,-1 0 1,-3 0 3,-1 0 2,-1 0 1,3 0-1,1 0 1,3 0 0,0 0 0,1 0-2,-1 0 0,1 0-1,-1 0-1,1 0 0,-1 0-1,1 0 0,-1 0-1,2 0-1,1 0-1,1 0-2,1 0 0,1 0-2,1 0 0,0 0-2,1 0 0,-1 2 0,-1 0 1,-1 2 0,-1 0 0,0 1 1,1 2 1,-1 0 1,1 0 0,1-2 0,1-2 0,0-2 0,2-1 0,1 0 0,0 0 1,2 0 0,1-1 1,2-2 0,3-2 0,1-2 0,1 0 0,0 2 1,0 2 2,0 3 0,0 0 1,0 0-1,0 0 0,0 0-1,-1 0 1,0 0 0,-2 0 0,0 0 1,0-1 0,-1-1 0,3 0 0,1-1-1,0-2 1,2 0-1,0-2 0,2 0-1,0-1 1,1-2 0,2 0 0,0-1 1,0 1 0,-2 1-1,-2 2 1,-2 3-1,-3-1-1,-2 2-4,-3-1-4,-3 0-3,-3 0-2,-2 2-1,-1 0-2,-3 2-1,-2 0-2,-1 0-1,-3 0-3,-1 0-1,-2 0-9,-1 0-13,-1 0-14,0 0-15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2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7381 41761 519,'-7'-16'0,"1"-1"2,0-1-1,2-1 2,0 0 1,2 2 3,0 3 4,2 1 2,0 2 2,0 1 1,0 0 1,0 2 0,1 3 3,2 6 3,2 6 3,2 6 3,1 4 2,-1 5-3,1 3-1,0 5-3,-1 2-1,0 4-1,-2 3-2,0 3-1,-2 2-2,1 5-1,0 3-1,-1 5-2,0 4-2,0 4-4,-2 3-3,0 5-5,-1-2-2,2-5-2,0-6-2,2-7-2,0-5-1,0-4-1,0-6 0,0-4-2,0-4-1,1-1-5,2-3-3,0-1-4,0-6-8,0-9-13,-2-8-13,0-10-14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3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7966 40866 386,'-7'-22'1,"2"3"0,2 3 2,2 3 0,3 2 9,4 2 13,4 2 15,3 2 13,4 2 3,3 1-10,4 0-12,2 2-9,1 0-7,2 0-2,1 0-2,1 0-3,2 0-1,3 0 0,2 0-1,4 0 0,1 0-1,0 0 1,0 0-2,1 0 1,-1-1-1,4-1 1,1 0-1,2-1 0,1-1 0,0 2 0,-1 0-1,2 2 1,-1-1-2,3 0 0,2-2-2,1 0-1,1-1-1,-2 0-1,-3 0-1,0 0 0,-3 1-1,-1 1 0,0 0 0,-1 2-1,-1 0 0,0 0 1,0 0 0,0 0 1,0 0 1,0 0 2,0 0 3,0 0 1,0 0 1,2 0-1,0 0-1,2 0-1,0 0-1,2 0-1,0 0 0,1 0-1,1-1 0,-2-1-1,-1 0 1,0-1 0,-1-1-1,0 2 1,0 0-2,0 2 1,-1 0-1,0 0 0,-2 0 0,0 0 0,-3 0 0,-2 0 1,-3 0-1,-3 0 1,-2 0-1,2 0 1,1 0 0,0 0 0,1 0 0,-1 0 0,-2 0 0,0 0 0,-1-1 0,-2 0 1,0-2-1,-1 0 1,-1-2 0,0 0 0,1-1 0,-1-1 0,0-1-1,1 2 0,-1 1 0,1 0-1,-1 2 0,0 0 0,1 2-1,-1 0 1,1 1-1,1-2 0,0 0 0,2-2 0,0 1 0,1 1 1,-1 0 2,0 2-1,0-1 2,1-1-2,-1 0 0,0-1-1,-1-1 0,-3 2 1,-3 0 0,-3 2 0,-3 0 0,-1 0 1,-2 0 0,-3 0 0,-1 2 2,-4 4 1,-3 4 3,-2 3 2,-3 3 0,-1 0-1,0-1 0,-2 1-1,0 1-1,0 3 0,0 3 0,0 3 0,1 2-1,0 1 0,2 1-2,0 1-1,0 2 0,0 4-1,-1 4 0,-2 4 0,0 3 0,0 2-1,0 2 0,0 2 1,0 1-2,-2-1-2,-1 0-1,0 1-2,0 0-4,0 0-7,2 0-7,0 0-7,2-1-7,2 1-7,2 0-8,2 0-7,0-5-3,0-8 1,-2-9 2,0-9 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3"/>
    </inkml:context>
    <inkml:brush xml:id="br0">
      <inkml:brushProperty name="width" value="0.04825" units="cm"/>
      <inkml:brushProperty name="height" value="0.04825" units="cm"/>
    </inkml:brush>
  </inkml:definitions>
  <inkml:trace contextRef="#ctx0" brushRef="#br0">35359 2950 455,'16'0'51,"-2"2"0,-1 0 0,-1 2 0,0 0-1,2 1-6,0 2-6,1 0-4,0 1-7,-1 2-6,-1 0-7,0 1-8,-3 2-5,-3 3-4,-2 3-6,-4 4-4,-3 0-5,-4 2-4,-4 1-3,-3 1-5,-4 0-1,-1-1 0,-3-1 2,-1-1 0,-2-2 4,1-1 6,-1-3 7,1-1 7,0-3 7,3-3 7,1-3 6,3-2 7,4-3 8,8 0 9,8-2 10,8 0 8,5-1-1,3 0-10,3 0-9,3 0-11,1-1-11,0 0-11,1-2-12,-1 0-12,1-1-11,1 2-13,1 0-11,0 2-12,-1 0-5,-7 0 5,-5 0 5,-6 0 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1"/>
    </inkml:context>
    <inkml:brush xml:id="br0">
      <inkml:brushProperty name="width" value="0.0583" units="cm"/>
      <inkml:brushProperty name="height" value="0.0583" units="cm"/>
      <inkml:brushProperty name="color" value="#6ADCAB"/>
    </inkml:brush>
  </inkml:definitions>
  <inkml:trace contextRef="#ctx0" brushRef="#br0">77933 57311 377,'-1'-14'0,"-1"3"0,0 3 0,-1 2 0,0 5 11,2 6 24,2 6 24,2 6 22,1 3 5,0 0-17,-1 2-16,1 2-16,1-1-9,0 2-2,1 1-3,2 1-3,-1 0-1,-1 1-2,0-1-2,-2 1-1,-1-2-3,0-2-2,-1-1-3,-2-3-2,0 0-5,2 0-4,1-1-4,0 1-6,0-2-2,-2 1-1,-2-2-2,-2-1-1,-2-2-2,-2-1-3,-2-2-2,-1-2-2,-5-1-1,-4 1-1,-4 2 1,-6 0 0,-2 0-1,-1-1 2,1 0-1,0-2 1,2-1-1,5-2-2,5-3-3,5 0-1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13237 39500 1000,'-29'14'0,"9"-3"0,6-3 0,7-3 0,0 1-7,-4 2-11,-5 3-12,-5 3-12,0 0-2,4-3 10,3-3 10,4-2 9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8:55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12778 38487 441,'-22'1'-7,"3"0"3,3 2 2,3 0 3,5-1 7,8-2 14,8-3 14,8-4 13,5-1 2,6-2-10,5 0-8,5-1-10,3-2-7,0-1-3,1-3-3,2 0-5,0-3-1,0 2-3,0 1-1,1 1-3,-2 1 0,-2 2 1,-3 3 0,-1 1 1,-2 1 0,-5 2-3,-3 1 0,-5 1-3,-6 4 2,-10 7 6,-10 9 6,-10 8 5,-5 4 1,-1 2-3,-1 2-3,-1 2-3,-2 1-2,-1 0-1,-3 0 0,0 1 0,-1-2 0,3 0 0,3-1 0,3-1 0,1-1 1,1-2-1,-1 0 0,1 0-1,0-3 1,2-2 0,2-1 0,3-2 1,0-5 0,0-3 1,0-6 0,1-4 1,1-8-2,2-10-2,4-9-5,2-11-2,3-7-3,0-6-1,2-6-2,0-5-1,3-5 0,2-2 1,3-1 1,3-2 2,1 1 1,-2 3 2,-3 4 2,-1 5 2,-2 4 3,-2 6 1,-2 5 3,-2 7 3,-1 5 2,0 4 0,0 3 2,0 4 2,1 8 1,4 10 4,2 12 2,4 10 3,1 8 0,1 4-5,1 6-3,2 5-5,0 2-2,1 0-1,1 0-1,1 0 0,1 0-2,-1 2-1,1 0-2,0 1 0,-3-2-2,0-5 0,-2-4 0,-3-5-1,-1-3 0,0-2 0,-2 0-1,0 0 1,-2-3-1,-1-2 0,-1-1 0,0-2 1,-3-4 3,-2-1 6,-3-4 5,-4-3 6,-3-3 3,-3-4-4,-5-4-2,-3-4-2,-5-4-2,-1-3-4,-4-5-1,-2-3-3,-2-3-2,3-2-4,2 0-1,1 0-4,1-3-1,-1-3-3,-1-3-3,0-2-1,1 0-2,5 5 1,5 5-1,5 5 1,4 3-6,3 3-13,2 2-12,4 2-12,2 1-4,2 2 5,2 2 6,2 2 4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10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59638 40418 465,'0'-23'0,"2"-1"0,0 1 0,2-1 0,-1 3 3,1 5 8,0 5 8,0 5 7,0 3 2,0 3-2,0 4-4,0 2-2,-1 6-2,-1 8-1,0 7-2,-1 8-1,-2 7 1,-1 6 5,0 6 3,-1 6 5,-2 3 0,0-1 0,-1 1-2,-2 0-2,-1 0-1,-3 1-2,-4 1-3,-1 1-2,-4 3-2,-2 7-3,-1 4-3,-2 7-3,-2 2-1,1-3-2,0-4-1,0-2-1,0-4-1,1-3-3,1-5-3,1-3-2,2-6-4,3-6-2,3-8-4,3-6-3,2-10-5,4-11-4,2-12-5,4-12-4,3-14-3,6-15 1,4-16 0,5-15 1,1-3 2,-4 14 5,-5 13 4,-3 12 5,-1 7 3,0 1 2,1 1 1,2 1 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10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59993 40325 575,'15'-30'0,"-3"1"0,-1 3 0,-2 1 0,-2 3 6,0 3 9,-2 3 11,0 3 10,-4 3 6,-6 6 3,-6 4 1,-6 6 2,-3 5-3,-1 7-9,-1 7-7,0 7-9,-2 4-6,-1 2-4,-1 2-5,-1 3-3,0-2-7,1 1-8,1-1-8,2-2-8,1-2-5,3-5-2,3-5-3,3-5-1,2-6-3,4-7-3,2-6-2,4-8-4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11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60550 40250 482,'16'2'21,"-1"4"8,1 4 10,0 3 8,-1 4 2,-2 3-4,0 4-4,0 2-6,-1 1-3,1 3-5,1 2-4,2 3-4,0-2-2,-1-2-3,1-3 0,0-3-2,-1-2-1,-2-1 0,0-2 1,0 1 0,-2-3-5,-1-1-9,-1-3-11,0-1-10,-4-2-15,-6-2-20,-6-2-20,-6-2-20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0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60249 49635 469,'-13'-24'2,"3"1"5,4-1 4,4 1 5,3 1 2,4 6 0,2 5 0,4 5 0,3 2-1,5 0 1,5 0 0,5 0 0,2 2 1,2 4 0,0 4 1,2 4 1,-1 4-1,-3 5-2,-3 5-2,-3 5-2,-3 2-2,-3-2-2,-3 0-1,-3 0-2,-2-2-2,-2 0 0,-3 1-1,-1-1-1,-2 0-2,-4 1 0,-2-1-2,-3 1-1,-5 1 0,-6 4-1,-6 4 1,-5 5 0,-3-1 0,0-2-1,-1-3-2,1-3-1,0-4-1,1-4-3,2-3-3,0-4-2,2-6-1,3-7 0,3-6 0,3-8 0,3-5 0,2-7 1,4-5 0,3-7 0,1-2 2,2 0 1,0 0 2,2-1 2,0 3 2,2 2 4,0 3 4,2 3 4,0 5 6,0 9 9,-1 7 8,2 8 9,-2 7 2,-1 7-2,0 7-3,-2 7-3,0 5-3,-2 6-4,0 4-3,-1 6-3,-2 6-3,-1 9-4,0 9-2,-1 9-3,-1 10-4,-2 11-3,0 13-4,-1 10-4,0 5-6,0-4-7,2-3-8,1-5-8,0-3-6,2-3-7,0-3-6,2-3-6,1-11 1,2-18 11,2-19 10,2-18 11,1-13 5,0-4 2,0-4 1,0-6 2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1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61285 52799 486,'-9'9'80,"-2"3"-18,-2 4-18,-1 2-19,-2 3-10,-1 3-3,-1 3-3,-1 3-3,-1 1-2,-1-2-2,-1 0-1,-1-1-2,4-5-4,9-11-10,8-9-8,10-9-10,4-5 0,1 2 6,1 2 7,1 2 7,0 4 8,0 4 9,-2 5 10,-1 6 10,-2 4 4,-2 5 1,-4 5 2,-2 5 0,-3 2-2,0 2-3,-2 1-5,0-1-3,-3 4-3,-2 1-2,-3 2-2,-3 2-2,-1-2-2,4-6-4,3-6-3,3-5-4,1-10-9,3-13-16,2-12-16,3-13-15,0-13-4,3-10 11,2-13 10,2-12 11,1-1 7,-1 10 6,1 8 5,0 8 5,0 8 2,-1 5-1,1 7-1,-1 5-1,1 5 6,1 1 17,1 2 16,2 2 17,1 2 6,3 1-2,3 0-3,3 2-2,1 0-5,1 0-8,-1 0-8,1 0-9,-1 0-5,1 0-5,-2 0-4,2 1-4,-3-2-5,-1 0-7,-4-2-5,-3 0-6,-3-1-2,-1 0 1,-2 1 3,-2-1 1,-4-1 1,-2 0-2,-6-1-2,-2-1 0,-4-2 0,-2-2 3,-2-2 3,-1-1 3,-2-2 3,0 1 3,1-1 3,-1 1 3,1-1 5,1 0 4,0 1 4,3-1 5,0 2 3,2 3 1,3 3 0,1 2 1,1 7 6,2 8 10,0 9 11,2 10 9,0 5 2,0 4-8,0 4-8,0 5-7,0 3-6,0 7-4,0 6-3,0 6-3,-1 6-4,-2 7-2,-2 6-3,-2 7-4,0 1-4,1-6-8,0-5-9,2-7-8,0-5-6,2-7-6,0-5-6,2-6-5,0-8 0,2-8 6,0-9 6,2-8 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2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61877 53919 583,'0'-15'2,"0"1"4,0 0 4,0 2 4,-2 2 5,-6 5 6,-4 2 6,-5 6 7,-3 5 0,1 9-9,-1 9-6,1 9-8,-2 3-6,0 3-5,-1 1-5,0 0-5,-1-2-6,4-5-4,3-7-6,3-5-4,5-10-6,6-11-6,7-12-6,8-11-5,4-8 2,3-3 10,3-3 10,3-2 12,1 0 6,1 3 3,-1 5 3,1 4 4,-1 4 4,1 3 6,-1 4 7,0 5 7,0 1 3,-3 2 4,-1 1 4,-3 0 2,-1 2 0,-2 2-4,-3 2-3,-1 2-4,-3 3-3,-1 2-2,-3 3-2,-1 3-2,-1 2-6,-2 0-9,0-1-9,-2 0-10,-2 1-6,-4 1-1,-4 2-2,-3 0-2,-3 1-2,-4 1-1,-4 1-2,-1 1-1,-4-1 1,-1-1 4,-2-3 4,-3-1 4,1-2 5,0-1 5,1 0 6,1-2 4,2-1 6,3-1 7,3 0 5,3-2 8,6-1 5,7 0 5,8-2 6,8 0 4,7-3-1,7-2-8,7-4-10,7-2-8,2-4-10,0-4-11,-2-3-10,0-5-10,-1 0-5,-3 1 0,-2 2 0,-1 3 1,-4 1-1,-1 0-3,-4 2-3,-4 1-3,0-1 2,-1-3 5,1-4 6,0-2 6,-1-1 4,1-1 2,0 1 4,-1 0 3,2 0 3,1-1 6,3 1 4,2-1 6,-1 2 1,-3 3-2,-3 3-2,-3 3-2,-2 3 6,-2 4 13,-3 4 13,-1 4 13,-3 4 1,-6 4-11,-4 3-12,-5 5-10,-4 3-8,-1 3-3,-3 3-3,-1 3-3,-2 0-3,3-4-5,0-2-3,0-3-5,6-4 0,7-7 2,8-5 3,8-6 2,6-5 3,5-3-1,5-5 1,5-4 0,1 0 0,-1 3-2,-3 3 0,-1 3-1,-4 2-1,-3 1-3,-5 0-2,-3 2-2,-4 2-1,-4 6 0,-4 4 0,-4 5 0,-4 3 1,-5 4 1,-5 4 3,-5 2 2,-4 1 1,-1 1 0,-2-1 1,-3 0 1,2 0 2,2-3 2,3-1 4,3-3 3,9-5 4,14-8 6,15-10 6,15-8 6,7-4-1,-3 1-8,-2 1-8,-1 0-7,-3 2-5,-3 3-3,-3 1-1,-3 2-4,-3 3 1,-3 6 0,-2 4 2,-4 6 2,-2 2 2,0 1 6,-2 1 5,0 1 5,-1 0 2,0-1-2,0-1-2,0 0-1,0-2-1,2 2-3,0 1-3,2 1-2,-1 0-1,-1-3-2,0-1-2,-1-2 0,-4-2-3,-4-1-3,-6 0-3,-4-2-2,-2-1-1,-1-2 3,1-3 2,-1 0 2,1-4 2,3-2 2,1-4 2,2-2 0,2-2 2,3 1-1,1-1 1,2 0-1,5-1-2,6-3-2,7-3-4,7-3-2,5-3-5,1 1-6,3-2-6,1 0-7,0-2-5,-1 1-3,-3-1-3,-1 1-4,-4 2 2,-3 7 9,-5 5 7,-3 6 7,-2 2 6,0-2 0,0-1 1,0-3 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3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66444 51300 581,'8'32'74,"2"1"-13,0 0-15,0 2-13,2 1-8,2 2-1,0 3-2,1 1 0,-1 2-3,-1 1-1,-2 3-2,-2 2-2,-2 2-1,-2 2-2,-3 1-2,0 3-2,-4 2-3,0 2-4,-3 1-3,-2 3-4,-1-1-5,-2-5-7,0-4-6,-1-3-6,-2-5-2,0-4 1,-1-5 2,-1-5 3,-1-6-3,-2-6-3,-3-5-5,-1-6-4,0-4 0,5-2 7,3-3 4,4 0 7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3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65800 54319 504,'1'-13'32,"2"3"-1,2 4-2,2 4-2,1 3 0,1 2 1,2 2 0,0 2 1,1 3-1,3 5-3,2 5-2,2 5-3,-1 3-1,-1 3-1,-3 1-1,-1 2-1,-3 1 0,-2 2-3,-4 1-1,-2 0-1,-2 0-2,0-3-2,0-4-1,0-1-1,0-5-1,0-3 0,0-5 1,0-3 1,5-9-5,9-14-10,11-14-9,9-13-10,7-12-6,4-12-5,3-10-3,5-10-3,1-2-1,-2 6 4,-2 7 3,-2 7 5,-5 8 1,-7 12-1,-9 10-1,-7 11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1"/>
    </inkml:context>
    <inkml:brush xml:id="br0">
      <inkml:brushProperty name="width" value="0.02539" units="cm"/>
      <inkml:brushProperty name="height" value="0.02539" units="cm"/>
      <inkml:brushProperty name="color" value="#6ADCAB"/>
    </inkml:brush>
  </inkml:definitions>
  <inkml:trace contextRef="#ctx0" brushRef="#br0">78800 57679 866,'9'-15'0,"3"3"0,3 1 0,3 3 0,4 2 8,5 4 17,4 4 17,6 4 17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7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76357 50604 423,'8'-7'104,"0"4"-17,-1 2-16,1 4-17,-1 2-11,-2 3-8,-2 4-8,-2 2-6,-2 2-5,0-1-1,-2 1-1,0 0-1,0-1-3,0 1-6,2 0-4,0-1-5,2-1-2,4-6 1,2-5 1,4-4 2,1-4 0,3-2 2,2-2 0,1-1 1,1-1 0,0 2-1,-2 2-2,-1 2-1,-1 1-1,-1-2-1,-2 0 0,1-1-2,-1-1 1,-1 2 0,1 1 1,0 0 0,-2 4 4,-2 6 7,-4 6 6,-2 6 6,-4 4 2,-1 5-3,-2 3-2,-1 4-4,-1 2-1,2-1-1,2-2 0,2 0-1,1-3-1,-2-2-3,-1-3-1,0-3-3,0-2-2,0-1 0,2-1 0,0 0-2,1-2-2,0 1-3,0 0-3,0-1-4,3 0-4,4-4-4,5-3-5,6-2-4,0-4-1,-3-4 3,-3-4 2,-2-4 3,-3-3 3,1 0 0,0-1 2,0-1 1,-1-1 1,-2-1 2,-3-2 2,0 1 2,-4-2 1,0 2 1,-3 1 2,-2 1 0,-2 2 3,-2 2 1,-2 4 2,-1 3 1,-4 2 2,-3 2 1,-5 2 0,-3 2 2,-2 2 1,-2 2-1,-1 1 0,-1 3-1,2 1 3,2 0 2,3-1 3,3 1 4,3-1 3,2 0 4,4-2 4,3-1 5,2 1 1,1 0-1,0 1-3,2 2-1,1 1-1,0 3 0,2 3 0,1 3 0,-1 3 0,2 3-2,-1 3-1,0 3-2,0 0-3,2-2-2,0-2-2,2-1-3,0-2-2,0-1 1,0-1-1,0-1 1,1-1-1,2 1 0,2-1 0,2 1-1,2-2 0,3-3-3,3-3-2,4-3-3,2-3-2,5-4-2,3-4-3,4-4-3,3-5-4,-1-4-6,0-5-5,1-5-5,-1-4-4,-1-3 2,1-3 0,1-2 0,-1-5 1,0-5-1,0-4-1,1-6 0,-2-4 1,0-7 1,-1-6 3,-1-5 2,-3-2 3,-3 3 3,-5 4 4,-3 2 4,-4 6 1,-2 7 2,-4 8 1,-2 8 0,-3 6 4,-1 5 6,0 5 6,-2 5 7,0 2 3,0 2 5,0 1 4,0 1 3,1 1 3,0 0-1,2 2 0,0 1 0,3 1 0,6 2 1,4 2 1,5 2 1,2 1-2,-1 2-4,-1 0-5,-1 2-5,-1 0-3,-1 2 0,0 0-1,-2 1-1,-1 1-2,-1-2-4,-2-1-2,1 0-4,-3 0-6,-1 3-7,-2 4-8,-2 2-7,-4 2-4,-6 1 2,-6 1 0,-5 2 1,-6 1 2,0 2 2,-5 4 2,-3 3 3,-3 2 1,-1-1 2,-2 0 2,-2 1 2,0-3 3,5-2 7,4-3 6,3-2 6,4-4 4,3 1 3,3-2 3,3-2 2,6-1 2,10-3 1,9-2 2,11-4 0,7-3 0,5-6-4,4-4-3,6-5-4,0-4-2,-4 1-1,-4-2-1,-3-1-1,-5 0-9,-5 3-16,-5 1-15,-6 3-16,-5 0-7,-6 2 3,-7 1 3,-8 0 4,-1 2 4,0-1 8,1 0 8,0 0 8,2 1 6,3 0 8,1 2 6,2 1 8,0 0 7,0 3 11,-1 2 9,-1 3 10,-1 4 1,0 9-8,0 9-8,0 9-8,0 6-3,0 6-1,1 3 0,-1 7 1,0 1-3,0-1-5,0-1-3,0 0-4,1-3-5,1-2-3,0-4-5,2-2-3,0-5-4,2-4-6,0-5-6,2-5-5,-1-7-7,-2-9-10,-2-8-9,-2-10-9,-1-7 1,-2-7 9,0-7 11,-1-6 10,0-3 7,0 3 6,2 3 6,1 3 6,-1 4 3,-2 5 0,-2 5 1,-1 5-1,-2 4 5,0 4 9,1 4 10,-1 4 8,0 3 5,1 1 0,-1 3-1,0 2 0,1 0-2,1 1-3,1 0-4,0-1-5,6-1-2,7-4-2,7-4-3,9-4-2,7-8-6,7-12-7,7-11-9,6-12-7,6-10-4,2-6 1,4-7 2,2-7 1,1-1 2,-2 5 0,-2 5 0,-3 5 2,-4 7 1,-8 8 0,-8 9 2,-7 10 0,-8 8 9,-8 10 16,-8 10 15,-8 10 17,-6 7 5,-2 6-2,-3 6-4,-3 7-3,0 0-3,1-2-6,2-4-5,3-2-4,2-4-5,4-3-1,4-5-2,4-3-3,5-4-3,6-3-5,6-3-4,5-2-6,5-4-2,1-4-2,3-4-2,1-4-1,1-1-1,-1 3 0,-1 1 0,-1 2-1,-5 4 0,-9 6 0,-9 5-1,-8 7-1,-9 4 4,-7 1 6,-9 3 7,-7 1 6,-4 1 4,-1-1 1,1-1 1,0-1 2,3-3 0,6-3 2,6-4 1,5-4 1,10-5-1,12-2-5,13-6-5,13-2-6,7-4-3,2-2-5,2-2-3,2-1-5,-1 0-1,-3 4 1,-5 4 1,-4 4 1,-4 3 4,-5 0 6,-4 2 7,-6 0 7,-5 3 5,-4 2 3,-6 3 5,-4 3 4,-4 2 2,-3 0-1,-3-1 0,-3 1 0,-3 2-3,-2 5-3,-1 5-5,-2 5-3,-5 7-4,-5 12-2,-6 10-4,-6 11-4,-3 6-4,-3-1-6,-1 0-7,-3 1-7,0-5-2,2-5 3,3-5 2,1-6 2,4-5-1,6-4-7,5-4-5,7-4-7,5-6-4,5-7-1,5-9-3,5-7-1,4-7 2,2-6 6,5-6 5,1-6 6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7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78700 53411 594,'29'-13'43,"-3"8"1,-5 7 1,-3 6 1,-1 5-3,3 3-6,3 3-4,3 3-6,5 5-4,7 7-2,5 7-2,9 5-3,-2 1-7,-8-8-16,-9-8-15,-9-7-14,-6-6-12,-1-3-9,-2-3-9,-2-2-10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9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43581 50044 502,'15'-50'0,"-2"11"0,-3 12 0,0 10 0,-3 10 7,1 11 13,0 12 14,0 10 14,-3 8 4,-2 8-5,-6 7-4,-2 6-6,-6 7-3,-8 7-5,-6 7-3,-6 6-5,-6 5-2,-3 4-2,-2 3-1,-4 2-2,-1 1-3,3-2-1,-1-2-3,2-2-3,1-2-2,3-5-5,4-1-2,2-3-5,4-7-4,5-13-8,5-11-6,5-11-7,4-16-8,6-15-8,4-18-8,6-15-8,2-9 1,0 3 11,-1 2 11,1 1 10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9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43913 49663 553,'5'-21'8,"-2"8"18,-6 7 16,-2 7 16,-5 5 5,-4 5-10,-4 5-9,-3 5-9,-4 4-7,-1 3-4,-2 3-4,-2 3-5,-2 2-3,-3 0-3,-1 2-3,-2 0-2,0 1-6,1 0-6,4 0-7,1 0-6,1-2-7,3-5-7,1-6-5,3-3-7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39:29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45050 50050 617,'23'14'49,"-1"-1"4,-1-2 4,-1-2 4,2 0-4,3 3-12,4 3-12,5 3-13,0 1-13,1 1-13,1 0-13,-1 0-15,-3-3-4,-7-2 3,-7-3 3,-7-3 3,-4 0-1,0 0-9,-2 1-6,0 2-9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45"/>
    </inkml:context>
    <inkml:brush xml:id="br0">
      <inkml:brushProperty name="width" value="0.05019" units="cm"/>
      <inkml:brushProperty name="height" value="0.05019" units="cm"/>
      <inkml:brushProperty name="color" value="#FED406"/>
    </inkml:brush>
  </inkml:definitions>
  <inkml:trace contextRef="#ctx0" brushRef="#br0">68695 28277 438,'-39'-33'55,"16"15"-4,15 13-3,16 14-5,6 8-2,-3 3-5,-4 3-4,-1 3-3,-3 3-3,0 5-1,-2 3-2,0 4-1,-2 4-3,-2 2-2,-2 3-3,-2 4-3,1 0-1,-1-1-1,2 0 0,1-3 0,0-1-1,2-4 0,0-4-2,2-3-1,0-4-1,2-2-3,0-1-1,2-3-1,-1-1-2,2-1 0,-2-1-1,1-1 1,0-2-2,-3-1 0,1-3 0,-2-1-1,1-2-1,0-1-3,2-1-2,0 0-2,0-1-8,-2-1-11,-2 1-11,-2 0-12,0-4-6,0-6 0,2-8 0,0-6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46"/>
    </inkml:context>
    <inkml:brush xml:id="br0">
      <inkml:brushProperty name="width" value="0.066" units="cm"/>
      <inkml:brushProperty name="height" value="0.066" units="cm"/>
      <inkml:brushProperty name="color" value="#FED406"/>
    </inkml:brush>
  </inkml:definitions>
  <inkml:trace contextRef="#ctx0" brushRef="#br0">68763 27701 333,'-28'-29'3,"9"5"6,7 5 6,8 4 7,6 5 2,6 3-2,4 2-3,5 4-2,3 1-1,1 0-1,1 0-2,1 0 0,0 0-1,-1 0 1,-1 0-1,0 0 1,-3 0-1,1 0 0,-2 0 0,-1 0-1,0 0 0,0 2-1,-1 0 1,1 2-1,0 0 0,-1 0-1,1-1 0,0 1-2,1 0 0,7 0 1,4 0-1,4 0 1,5-1-1,1 0 0,2-2-1,2 0 0,3-2-1,2 0 0,4-2 0,2 0 0,3-2-1,2 0 1,2-1 0,1-1 1,2-1-1,0 0-1,-1 0-2,1 0-1,-1 1 0,-1 2-1,0 3 0,-2 1 1,-1 1-1,0 0 0,-2 0 0,-1 0 0,0 0-1,-2 0 1,-1 0 0,0 0 0,-1 0 1,0 0 0,0 0-1,0 0 1,0-1 0,2-1 1,0 0 0,2-1 1,-1-1-1,1 0 0,0 0 0,0 0-1,-1 0 0,0 0 0,-2 0 0,0 0 0,-2 1 0,-1 1 0,0 0-1,-1 2 1,-1 0 0,0 0 0,0 0-1,0 0 0,0 0 1,2 2 0,0 0 0,2 1 1,0 1 0,3-2 0,2 0 0,2-2 0,1 0 1,2 0-1,0 0 1,1 0-1,2 0 1,1 0-2,3 0 0,1 0 0,1 0-1,1 0 0,-1 0 0,1 0 0,-1 0 0,1 0 0,-1 0 1,1 0-1,-1 0 0,-1-2 1,-1 0-1,-1-2 0,0 0 1,0 1-1,-1-1 0,1 0-1,-2 0 1,-1 0 0,-2 0-1,-2 0 1,-2 1 0,-1 0 0,-1 2 0,0 0-1,-2 1 1,-1-2 0,0 0 0,-1-2 0,-2 1 0,-1 1 0,0 0 0,-2 2 0,-1 0 0,-2 0 0,-2 0 0,-1 0 0,-2-1 0,2-1 0,1 0 0,1-1 0,-1-1 0,-2 2 0,-2 0 0,-2 2 0,0 0 0,1 0 0,0 0 0,2 0 0,0 0 0,1 0 0,-1 0 0,0 0 0,0 0 0,0 0 0,1 0 0,-1 0 0,-1 0 0,0 2 0,-1 0 0,-1 2-1,-1-1 1,0-1 0,0 0 0,1-1 0,-1-1 0,2 2 0,1 0-1,1 1 1,0 1 0,0-2-1,0 0 1,0-2-1,0 0 1,-1 0-1,-2 0 1,0 0-1,-1 1 0,-3 0 0,-2 2-2,-1 0 1,-4 0-2,-1 0 0,-4-2-1,-3 0 0,-4 1 2,-3 4 8,-4 4 5,-4 3 7,-2 3 2,0 0-5,0-1-3,0 1-4,0 1-1,0 1-1,0 3 0,0 1 0,0 2 0,0 1-1,0 1 1,0 1-2,0 1 1,0 1 0,0 1 0,0 1 0,0 0 0,0 2-1,0 1 1,0 1-1,1 0 0,0 0 0,2 0 0,0 0 0,0 1 0,0 4-1,-2 3 0,0 2 0,-1 1-2,2-4 1,0-2-1,2-3 0,-1-3 0,-1-2-1,0-1-1,-1-3-1,-1-1-2,0-1-1,0-1-1,0-1-2,0-2-2,0-1-1,0-3-1,0-1-1,-3-4-15,-2-6-28,-5-6-28,-4-6-28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47"/>
    </inkml:context>
    <inkml:brush xml:id="br0">
      <inkml:brushProperty name="width" value="0.05432" units="cm"/>
      <inkml:brushProperty name="height" value="0.05432" units="cm"/>
      <inkml:brushProperty name="color" value="#FED406"/>
    </inkml:brush>
  </inkml:definitions>
  <inkml:trace contextRef="#ctx0" brushRef="#br0">68472 32096 405,'-42'-6'-23,"11"-1"15,11 2 14,11 1 14,7 0 9,4 2 2,4 0 2,4 2 3,3 0-1,3 0-5,3 0-4,3 0-5,5 0-2,5 2-1,6 0 0,7 2 0,2-1-2,3 1-2,2 0-1,2 0-2,0-1-1,-2-1-1,-2-1-1,-2 0-1,5-1 0,14 0 1,11 0 0,14 0 1,4 0 0,-2 0-1,-3 0-1,-3 0-1,-3 0-1,0 0-1,-2 0-2,1 0 0,0-1-1,6 0 2,4-1 1,6-1 0,0-1 1,1 0 0,-2 0-1,0 1 1,-1-2 0,2 2 1,0-1 1,1 0 2,2 0-1,0 2 0,2 0-3,0 2 0,0 0-1,-3 0-1,-1 0 0,-2 0 0,-2 0-1,-2 0 0,-2 0 0,-1 0 0,-2 0-1,0 0 1,0 0-1,0 0 0,-1 0 0,-2 0 1,-1 0-1,-3 0 0,-2 0 0,-1 2 0,-3 0-1,-1 2 1,-3 0 0,0 2 0,0 0-1,-2 1 1,-2 1 0,-1-3-1,-3 0 0,-1 0 1,-1-1-2,0 0 0,-1 0-1,1 0 0,1-1-1,1-1 0,3 0 0,2-2 1,-2 0 0,-2 0-1,-3 0 1,-3 0 0,-2 1 0,0 0-1,-2 2 1,0 0-1,-2 1 0,1 0 0,0 0 0,0 0-1,0 0 0,2 2 0,0 0 1,1 2-1,1-2 0,0 0 0,0-1 0,-1 0 0,0-2 0,0 0 0,-2-2 1,0 0-1,-1-1 0,-1 0 0,1 0-1,0 0 0,-1 0-1,-4 2 1,-3 0-1,-2 2 1,-3-1-2,-2-1 0,-1 0-1,-3-1-2,-3-1-1,-3 0-3,-5 0-3,-3 0-4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53"/>
    </inkml:context>
    <inkml:brush xml:id="br0">
      <inkml:brushProperty name="width" value="0.05221" units="cm"/>
      <inkml:brushProperty name="height" value="0.05221" units="cm"/>
      <inkml:brushProperty name="color" value="#F2395B"/>
    </inkml:brush>
  </inkml:definitions>
  <inkml:trace contextRef="#ctx0" brushRef="#br0">73912 33134 421,'-16'0'0,"-1"0"0,-1 0 0,-1 0 0,1-1 1,2-1 1,4 0 2,3-1 2,3 0 7,6 2 10,4 2 11,6 2 12,5 1 1,7 0-7,7-1-7,7 1-7,3 0-5,0-2-4,0 0-4,0-2-4,0 0-1,-1 0 1,-2 0 0,0 0 1,-2 1-2,-3 0-3,-3 2-4,-3 0-3,-4 2-3,-3 0-1,-4 1-1,-4 2-2,-3 0 1,-1 3 1,0 2 3,-2 2 1,-3 1 3,-4 2 2,-5 2 2,-5 3 3,-5 0 2,-2 1 2,-3-1 3,-3 1 3,0-1-1,-1-1-1,2-1-2,2-1-3,0-1-1,2-1-3,3-1 0,1 0-3,1-2 0,-1 1-3,-2 0 0,1-1-2,-1-1-2,2-4-1,2-5-2,3-2-1,0-3-2,0 0 2,0 0 0,1 0 0,1-5-3,2-6-9,4-9-7,2-7-9,5-8-2,4-5 1,5-6 1,6-5 2,3-4 2,5 2 5,3 1 4,4 1 4,1 2 5,-3 4 2,-3 4 4,-3 4 4,-3 3 3,-3 5 5,-3 3 4,-3 5 4,-2 3 2,-2 3 2,-2 2 1,-2 4 1,-3 4 4,-2 4 7,-4 6 6,-2 4 8,-5 7-2,-6 7-8,-5 9-8,-6 7-10,-5 4-4,-1 2 0,-3 0 0,-1 2 0,0-1-5,0-2-12,1-3-9,2-1-12,2-3-5,5-5 0,5-6-1,5-3-1,6-7-2,8-5-4,8-6-5,8-6-4,6-5 2,8-4 10,7-3 8,7-5 10,3-1 6,-2 1 3,0 1 3,-1 1 2,-1 1 4,2 2 3,1 2 3,0 3 3,0 1 3,-3 2 1,-4 2 1,-2 2 2,-3 2 3,-3 4 5,-3 2 3,-3 3 6,-3 3 0,-2 2-1,-4 1-3,-3 3-1,-2 1-3,-2 1-2,-2 1-3,-2 1-4,-1-1-2,0-1-3,0-2-3,0-2-3,3-4-5,5-5-9,7-5-7,6-4-8,4-6-3,3-4 1,3-5 3,2-5 1,2-1 2,-3 3 2,-2 3 2,-2 3 2,-3 2 3,-5 4 1,-5 2 3,-5 4 1,-2 2 3,0 0 1,0 2 1,0 0 3,1-2-2,1-6-4,3-6-3,2-5-3,0-7-3,1-5 2,0-6-1,-1-7 1,1-1 2,0-1 2,0 0 4,-1 0 3,1 1 2,0 4 2,-1 2 3,1 3 1,-1 3 3,-1 1 4,-1 3 4,0 2 4,-3 2 4,-1 5 1,-2 3 3,-2 4 2,-1 5 2,0 6 0,0 6 2,0 6 1,-1 5-2,-1 5-3,0 5-4,-1 4-3,-2 4-3,-1 1-1,0 0-1,-1 2-2,-1 0 0,2-2-3,0 0 0,2-1-2,0-1-2,0 0 0,0 0-3,0 0 0,0 0-3,0 1-1,0-1-2,0 0-2,-1 0-1,0-2-1,-2 0-2,0-1-1,-1-2-2,0-3-1,0-3-4,0-3-1,-2-8-7,-5-10-10,-5-13-9,-5-12-11,-4-7-1,-2-4 8,-1-5 9,-2-3 7,0 0 6,3 2 5,3 3 5,3 4 4,2 2 3,3 3 3,1 3 2,2 3 3,2 2 2,2 2 1,3 4 2,1 0 2,3 1 1,4-2 0,4 0-1,4-1 0,2 0-1,3 1 0,1 1-2,3 0-1,0 2-1,-3 3-1,-1 1-1,-2 2-1,-2 4-1,-3 4 1,-1 5-1,-2 6 1,-2 3-1,-4 3 0,-2 3 1,-4 3-1,-3 2 1,-5-1-1,-5 3 0,-5 1 0,-2-1-2,3-1 0,1-3-2,3-1-1,2-4 0,2-3 1,4-4 0,3-4 2,7-7-3,12-6-5,11-9-8,13-8-5,8-5-3,8-5 1,6-3 1,7-4 1,2-1 2,-2 3 3,-4 5 5,-3 1 3,-2 3 3,-2 5 3,-2 3 2,-2 4 2,-4 3 3,-8 3 3,-6 1 3,-7 2 4,-8 5 5,-10 10 8,-10 8 7,-10 9 9,-5 3 0,-1-1-6,-1-3-8,-1-2-5,1-2-6,1-1-1,2-3-4,3-1-1,1-2-2,4-1 1,3-1-1,3 0 0,1-1-3,4 1-3,0 1-6,4 2-4,1-1-2,5-1 0,4-1-1,4-1 0,2-1 0,1 0-1,1-2-1,1 0 0,0-1-2,-1 1-2,-1 1 0,-1 2-3,-1-1-2,-1-1-5,-1-1-4,0 0-5,-2-1-3,-1 0-1,-1-1-2,-1 1-2,-1 0 0,0 0 1,-2 0 1,0 0 1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5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81175 35825 333,'49'20'167,"16"14"-1,15 14 1,17 16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6:41"/>
    </inkml:context>
    <inkml:brush xml:id="br0">
      <inkml:brushProperty name="width" value="0.04547" units="cm"/>
      <inkml:brushProperty name="height" value="0.04547" units="cm"/>
      <inkml:brushProperty name="color" value="#6ADCAB"/>
    </inkml:brush>
  </inkml:definitions>
  <inkml:trace contextRef="#ctx0" brushRef="#br0">76994 56659 483,'-15'-1'0,"3"0"0,1-2 0,2 0 0,2-1 6,0 0 13,2 0 11,1 0 12,3 0 5,7-2-4,7 0-3,8-1-3,4 0-4,2 0-2,4 2-4,3 1-3,3 0-2,2 0-2,4 0 0,3 0-1,3 0-2,7 1-3,6-2-2,5 2-4,9-1-3,9 2-4,10 0-5,10 2-4,-2 1-7,-11 4-9,-11 2-9,-13 3-9,-11 1-10,-12-2-8,-12-3-9,-11-1-10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5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84285 33468 469,'1'-13'7,"2"5"16,2 4 15,1 6 14,2 6 5,0 7-8,0 9-8,0 7-7,-2 5-6,-1 1-6,-2 0-4,-2 2-7,-2-3-3,-2-2-2,-2-5-3,-1-4-3,-3-1-1,-2 0-1,-2-1-2,-1 1-2,4-6 0,12-7-2,11-10 0,13-8-1,5-4 0,1 0 2,-1 2 2,0 1 2,0 0 0,-1 2-2,-2 1-2,0 0-2,-3 1 0,-3 1 2,-4-2 1,-5 2 2,-2-1 0,0 0-5,-2 0-2,0 0-4,-1-1-4,3-2-3,2-2-4,2-1-4,-1-3-1,-1-2 4,-2-2 3,-2-1 4,-2-2 2,-1 1 5,-1 0 3,0 0 4,-2 0 1,0 2 0,-2 2-2,0 3 0,-1 3 13,0 8 28,0 6 27,0 8 27,0 3 5,2 3-19,0 2-19,2 1-19,-1 2-12,-1 2-5,0 2-4,-1 3-6,-1-1-2,0-3 0,0-4 0,0-1-1,-2-3-4,0-1-10,-3-1-11,-2-1-9,-1-2-9,-2-2-6,0-4-5,-1-3-7,-1-5 2,0-10 7,0-8 7,1-8 7,-2-7 6,0-3 3,-1-3 3,-1-2 4,0-2 3,0 1 4,2 3 4,1-1 4,1 3 4,0 4 4,2 3 3,1 5 4,0 3 3,2 4 3,1 5 2,0 3 4,1 4 3,1 6 4,-2 4 6,2 6 3,-1 3 0,2 5-5,0 3-7,2 5-4,0 3-5,0 3-2,0 2-2,0 4-3,0 1-2,0 0-1,0 0-1,0 0-1,-1-1-2,-1-2 0,-4-1 0,0-3-2,-1-1-3,0-1-6,2-1-7,1-1-6,0-3-4,2-3-2,0-5-2,2-3-2,-1-7-4,-2-10-6,-2-10-7,-2-9-6,0-5 1,2 1 11,2 1 11,2 1 11,1 2 5,0 3 1,0 3 1,0 2 1,-2 6 7,-6 6 15,-4 8 15,-5 6 15,-3 6 2,-1 5-8,-1 5-9,-1 5-10,-1 2-5,-1-2-3,-1 0-2,-1-2-4,1-1 0,3-3-2,3-3-1,3-3-1,7-2-2,12-3-2,12-1-3,11-2-3,7-3-2,1-2-2,1-4-1,1-3-2,0-1-1,2-2-2,1 0-2,0-1-1,1-2-2,-2-2 1,-1-2-1,0-2-1,-1-1 2,-3 1 4,-2-1 2,-1 0 4,-4 1 4,-1 1 4,-4 0 4,-3 2 5,-3 1 8,-1 2 12,-2 2 12,-2 2 11,-2 3 4,-1 2-3,0 4-3,-1 2-4,-2 2-5,-1 1-4,0 1-6,-2 2-5,1-1-6,0-1-5,2-1-7,0 0-5,2-2-15,0 1-22,1 0-22,2 0-22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56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88256 32867 412,'-8'-9'4,"0"-2"8,0-2 7,0-1 9,2 3 7,2 8 7,4 9 9,3 10 7,0 5-1,-1 5-7,0 3-9,-2 4-8,0 3-5,0 2-3,0 3-3,0 1-2,0 1-3,-2 2-3,0 0-1,-1 2-4,-2 0-2,-1 2-4,0 0-4,-1 2-4,-1-1-1,2 4-3,2 2 0,0 2-1,-1-1-4,2-2-5,-1-4-6,0-3-5,-1-3-6,0-6-4,-1-4-6,-2-5-5,1-4-1,2-5 5,3-3 5,1-4 4,-1-4 3,0 1 3,-3-2 1,-2 0 3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0:56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87483 35601 450,'-6'-27'31,"4"10"11,4 10 10,4 11 10,2 6 0,1 7-12,2 5-11,0 7-11,0 2-6,-1 0-1,0 0 0,-2 0 0,-1 0-2,0 1-1,-2-1-2,0 0-1,-2-1-2,-1-5-5,0-3-3,-1-5-4,1-3-1,5-4 0,5-5 0,6-2 2,4-9-1,5-10 0,4-11-2,6-10 1,5-13-5,3-10-7,7-13-8,4-10-7,-3 2-1,-10 17 3,-11 18 6,-11 18 4,-5 8-9,-1-1-20,1-1-21,0-1-21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1:01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93794 30850 507,'5'15'69,"-8"-1"-11,-6-1-10,-7 0-10,-6 0-8,-1 3-4,-4 3-5,-3 3-5,-1 2-4,-2-1-2,-1 1-3,-1-1-3,-1 1-1,0 1-2,-2 1-1,-1 1 0,3-1-1,6-6 0,6-2 0,5-4 0,4-3 0,1 1 1,1 0 0,1 0 0,1-1 1,4 1 2,2 0 1,4 0 2,3-2 2,6 1 0,4-2 2,5 0 1,4-1 0,1 1 1,3 2-1,1 0 0,1 0 0,2-1-1,1 0 0,1-2-1,0 0-1,1 2-3,-1 0-1,1 1-3,-2 0-3,-2-1-6,-2 0-6,-2-2-6,-2 0-4,-2 0-3,-4 0-1,-3 0-3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1:01"/>
    </inkml:context>
    <inkml:brush xml:id="br0">
      <inkml:brushProperty name="width" value="0.0553" units="cm"/>
      <inkml:brushProperty name="height" value="0.0553" units="cm"/>
      <inkml:brushProperty name="color" value="#F2395B"/>
    </inkml:brush>
  </inkml:definitions>
  <inkml:trace contextRef="#ctx0" brushRef="#br0">94099 32166 397,'-18'0'45,"12"0"-1,12 0 1,12 0 0,6 0-2,4 0-3,3 0-5,3 0-3,2-1-4,1-1-3,0 0-3,2-1-3,3-1-2,8 2-2,6 0 0,7 2-2,3 0 0,1 0-1,0 0 1,-1 0-1,3 0 0,4 0-2,3 0-1,4 0-1,0 0-1,-5 0 0,-5 0-1,-4 0 0,-5 1-3,-1 2-2,-3 2-2,-1 2-4,-4 0-2,-4-1 0,-6-2 0,-4 1-1,-5-2 0,-3 0 2,-5-2 1,-3 0 0,-3-1 1,1 2-1,0 0 0,-1 2-1,-4-1-15,-8-1-29,-10 0-28,-8-1-29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5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14570 53031 527,'7'-15'52,"-2"2"-8,-3 2-8,0 3-9,-3 0-4,-1 0-3,0 0-1,-1 0-3,-2 0-1,-2-2 0,-2 0 0,-2-1 0,0 0-1,-1 2-1,0 2-2,0 3-2,0 0 0,-3 0-2,-2 0-1,-1 0-1,-2 1-1,1 2-2,-1 2-2,0 2-2,0 2 0,-1 2 0,-1 1 0,-1 3 1,0 2 0,-2 2 1,-1 1 0,-1 3 1,0 1 0,1 3 1,1 2 1,1 1 0,1 2 1,1 1 1,1 0 0,1 2 0,1 0 1,3 0 0,1 1 0,3-1 0,0 0 0,2 1 0,0-1-1,2 0 1,1 1-1,1 1 0,0 1 0,2 1-2,0-2 0,2-2 0,0-3-1,2-4 0,1 1-1,4 1-1,2 3 0,4 1-2,0-2 0,1-5 0,0-7 1,0-5 0,0-3 1,1 0-1,1 0-1,1 0 0,2-1 0,3-1-2,4-1 0,2 0-2,2-1-1,2 0-2,2 0-2,3 0-2,-1-1-3,0-1-1,-2 0-2,0-1-3,-1-1-1,-1 0-1,-1 0-1,-1 0-1,-1-1 0,1-1-1,-1 0-1,0-1-1,-1-2 0,-3 0 0,-3-1 0,-2-2 1,-4 1 1,-1 1 4,-2 0 3,-2 2 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16469 54587 409,'0'-21'6,"0"3"5,0 4 5,0 5 5,0 0 3,-2-2 0,0-2 2,-1-1 0,-3-1 0,-2-1-3,-3 1-2,-4-1-4,0 1-1,1 2-1,1 3-2,1 1-2,1 1-2,-1 2-2,0 1-3,0 0-3,0 2-1,-1 1 1,-1 0 1,-1 2 1,-1 1 0,2 3 1,1 4-1,1 2 1,-1 2 0,0 0 0,-1-1 0,-1 1 1,-1 1-1,0 3 0,1 3-1,-1 3 0,1 1 0,1 1-1,0-1-1,2 1 1,1-2-1,2-1 0,3-3 1,1-1-1,1-1 0,2 1 0,0 1 0,2 2-1,0-2 0,0 0-1,0 0 1,0-2-1,1-2-1,4-3-2,2-2-2,4-4-3,1-1-1,1 0-1,1 0-2,1 0-1,1-2-1,2-4 0,0-4-1,1-4-1,1-3 1,1-1 2,1-3 1,1-1 1,1-3 2,-1 0 1,1-1 1,-1-1 1,-1 1 2,-5 1 4,-4 3 3,-3 1 5,-3 2 4,0 2 5,-2 3 7,0 1 5,-2 3 3,-1 6-2,0 4-1,-2 6-2,-1 2-2,-2 3-3,-2 2-4,-1 2-3,-2 0-2,2 1-1,1-1-1,0 1-1,2-1-1,0-1-5,2-1-2,0-1-4,4-1-4,4-1-5,5 0-6,6-2-4,1-2-4,1-2 2,-1-4 0,1-2 0,0-6 1,3-6-1,1-7 0,3-7-1,2-6 1,3-3 1,2-4 0,4-4 1,0-4 2,-1-4 2,-3-4 4,-2-3 3,-2 0 2,-3 4-1,-3 6 0,-3 4 0,-3 5 2,-4 6 7,-5 4 4,-3 5 7,-3 5 11,-4 4 16,-2 6 18,-3 5 16,-3 4 1,0 3-15,-2 5-15,0 4-14,-2 5-10,-3 7-3,-3 7-3,-3 6-3,-1 4-2,3 1-2,1-1-1,2 0-1,2-2-2,1-5 1,1-3-2,1-3 1,1-4-1,2 0 0,2 0 0,2-2 0,2-2-1,2-1-2,2-3-2,2-1-1,3-4-3,2-2-4,3-6-5,3-3-4,4-4-2,5-6 1,5-4 1,5-5 2,2-4 0,-1-3 2,-1-3 1,-1-3 1,-3-1 1,-2 2 1,-4 0 1,-1 1 1,-4 1 3,-1 3 5,-3 2 6,-1 2 6,-3 1 2,-2 2 0,-4 3 1,-2 1 1,-2 5 5,0 6 11,0 7 10,0 8 12,-1 5 0,-2 3-10,-2 5-9,-2 3-9,-1 2-6,0 3-3,1 3-3,-1 1-1,1-1-3,2-6-1,2-4-1,2-4-2,2-5-2,2 0-6,2 0-5,2-2-5,2-3-3,3-2 1,3-6 0,4-3-1,1-5 2,1-7 0,1-8 0,1-5 2,0-8-1,-1-5-1,-1-6-1,-1-6-2,-2-4 1,-3 0 4,-2 0 3,-4-3 3,-2 2 2,-2 2 2,-3 4 0,0 2 1,-4 6 4,-2 8 7,-4 7 6,-2 9 6,-3 5 1,-1 6-8,-3 4-7,-2 6-7,-1 5-7,-3 7-6,-1 7-6,-3 7-7,2 4-4,3 2-2,4 3-1,5 1-3,2-2 1,2-4 5,2-5 5,3-5 4,0-6 4,2-2 1,0-4 1,2-4 2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7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20496 55387 445,'27'-22'26,"-4"5"5,-7 3 7,-5 4 5,-3 3 1,0-1-5,0 0-3,0 0-5,-1 5-5,-1 10-4,-1 9-4,0 11-5,-2 4-4,-2 1-1,-2-1-3,-2 0-2,-1-1-4,0-1-8,0-3-7,0-1-7,1-1 1,2-1 8,2 0 9,2 1 7,2-3 7,2-3 2,2-4 2,2-4 4,0-3 0,1-1-1,0-1-2,-1 0-1,1-1 0,1 2 1,1 0 3,2 2 1,-3 4 0,-5 9-1,-4 8-2,-6 9-2,-4 5-2,-7-2-7,-6 0-4,-5-1-5,-4-1-9,-1 2-13,0 1-11,-2 0-13,1-2-5,3-7-1,4-7 0,2-7 1,2-5 2,2-1 4,3-2 6,1-2 4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24547 54795 602,'-12'-13'6,"-8"4"10,-7 6 11,-8 5 12,-1 1 2,10 1-3,6 0-4,9 0-3,2 2-5,-2 4-2,-2 3-3,-1 5-3,-1 3-4,2 1-1,2 3-4,3 0-2,1 1-1,2-5 0,2-3 2,2-4-1,3-2-1,6 1-6,4 1-4,5 2-6,3-3-2,1-3 3,1-4 3,1-4 3,0-2 1,-2 2 0,0 0 0,0 2 2,-4-1-1,-1 2-1,-4-2 0,-3 1-1,-3 4 0,-6 6 2,-4 7 0,-5 7 1,-5 2 0,-2-2-3,-3-2-1,-3-1-2,-1-3-4,4-3-4,0-3-4,3-3-4,0-3-6,2-2-4,1-4-5,1-2-5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25613 54630 497,'0'-27'5,"2"9"9,0 8 11,2 10 9,0 3 3,1 0-4,2-2-6,0 0-4,2 0-3,2 2-1,1 2-1,3 2-1,0 1 1,2 3 3,2 2 4,0 2 3,-1 1 1,-1 1-4,-2 1-3,-3 1-3,-1 1-3,-2 0-4,-2 2-3,-2 1-4,-3 2-3,-4 1-5,-4 3-3,-4 1-4,-3 2-3,-1 0 0,-3 2-2,-2 1-1,-2 0-4,-3 1-5,-3-2-6,-2 1-5,0-3-4,5-5 1,5-7 1,5-5 0,3-5 0,1-2-1,0-4-1,2-2-1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27:34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5532 12382 0,'0'0'0,"0"0"0,0 0 15,28-14-15,-28 14 0,28-15 16,-9 5-16,0 0 0,3 0 0,9 1 16,2 2-16,1-2 0,-1 0 15,8 1-15,-1 3 0,-2 4 16,1 1-16,0 3 0,-1-1 15,-3 1-15,-3 2 0,7 3 16,-1 0-16,-5 2 0,-3-1 0,-1 3 16,-3 2-16,-3-1 0,-3 1 15,-1 5 1,0 7-16,-4-1 0,-3-1 0,-3 6 16,-2 2-16,-4 2 15,-6 2-15,-4 2 0,-2 3 0,-4 0 16,-1 1-16,-13 13 15,-6 2-15,-3 7 16,-4 4-16,3-10 0,0-6 0,-6 6 16,-1-2-16,-11 10 0,9-14 0,2-9 15,2-7-15,13-11 0,6-9 16,1-6-16,1-4 16,4-8-16,2-3 0,12 1 0,-1 2 15,1 1-15</inkml:trace>
  <inkml:trace contextRef="#ctx0" brushRef="#br0" timeOffset="466.1886">5749 12539 0,'0'0'0,"0"0"15,0 0-15,0 0 0,0 0 16,0 0-16,0 0 16,0 0-16,0 0 0,0 0 15,0 0-15,-6 22 0,6-22 0,-6 27 16,2-8-16,-2 3 0,1 5 0,0 2 16,-2 4-16,-1 11 0,1 0 15,-2 5-15,3 4 0,-3 10 16,0-2-16,-1 11 0,0-2 15,2-7-15,1-3 0,-1 14 16,-3-1-16,5-1 0,1-1 16,0 12-16,-1-1 0,2-4 15,0-3-15,1 40 0,0-5 16,-1-8-16,2-5 0,0 4 16,1 3-16,-1-4 0,-2-2 0,3 5 15,-2 5-15,3-3 16,3-1-16,1 9 0,-1 6 0,2-10 15,2-7-15,1 13 0,0 8 16,5-10-16,5-6 0,0 13 16,1 8-16,1-10 0,1-6 15,-7-35-15,-4-25 0,-3-16 16</inkml:trace>
  <inkml:trace contextRef="#ctx0" brushRef="#br0" timeOffset="1983.382">5788 13625 0,'0'0'0,"0"0"16,0 0-16,0 0 0,0 0 0,0 0 15,0 0-15,0 0 0,0 0 0,0 0 16,12 27-16,-12-27 15,12 21-15,-12-21 16,18 31-16,-7-13 0,1 1 0,1 2 16,3 1-16,-1 3 0,2-3 15,-2-6-15,0-4 16,4-10-16,4-11 16,-4-2-16,0-3 0,0-6 0,0-6 15,1-5-15,-2 2 0,-3-2 16,2-2-16,-2 4 15,-3 2-15,2 1 0,-6 3 0,-1 7 16,-3 5-16,2 1 0,-4 3 16,0 5-16,-2 2 0,-2 12 15,-6 4-15,-3 7 0,-1 3 16,-10 6-16,-3 6 0,-3 1 16,2-1-16,-9 7 0,-2-4 0,4-3 15,3-3-15,4-2 0,4-7 16,6-5-16,4-6 0,3-3 15,5-4-15,1-4 16,-1 0-16,4 1 0,2-3 0,0 0 16,1-1-16,4 2 15,5-1 1,-2 1-16,2 1 0,0-2 0,-1-1 0,0 1 16,0-1-16,0-1 15,-1 1-15,1-2 0,1-2 0,0 0 16,-2-1-16,2 0 0,-1 0 15,0-1-15,-3 0 0,1 0 16,0 2-16,0-1 0,-2 1 0,-1 1 16,-4 1-16,-2 1 15,-1 4-15,-3 6 0,-8 5 16,1 3-16,-1 2 0,-11 11 16,-5 4-16,1-1 0,4-1 0,-12 9 15,-6 6-15,2-6 0,5-4 16,0 6-16,4-4 15,6-5-15,5-4 0,3-6 0,-2-2 16,5-7-16,3-4 0,4-2 16,8-2-16,0-3 0,0-3 0,3-4 15,3-4-15,-1 1 16,1 1-16,2-4 0,5-3 16,2 0-16,2 0 0,2-2 15,1 0-15,-2 2 0,-1 4 0,1 3 16,0 4-16,-1 3 0,-3 4 15,0 3-15,3 2 0,-6 5 16,-1 3-16,0 4 0,-1 4 16,0-1-16,-1-3 0,3 7 15,0 1-15,-4-7 0,-1-5 0,3-5 16,-1-3-16,-1-2 16,-1-4-16,2-3 0,2-2 0,-1-3 15,0-3-15,-1-10 0,-1-8 16,0 0-16,-2 0 0,1-6 15,-1-5-15,0 1 0,1 0 0,0-7 16,-2-1 0,2 5-16,-1 5 0,-1 2 0,1 1 15,-2 4-15,0 5 0,0 1 0,2 4 16,2 3-16,0 2 0,2 0 16,1 1-16,-2 4 0,0 2 15,3 2-15,2 2 16,1 0-16,0-1 0,2 4 0,-1 3 15,0-1-15,-2 1 0,-1 2 16,-2 2-16,-1-2 0,-2-2 16,-1 1-16,-1-1 0,-2 0 15,-1 1-15,-3-4 0,-2 0 16,-2-2-16,-3-2 0,3-1 0,-3 1 16,3-1-16</inkml:trace>
  <inkml:trace contextRef="#ctx0" brushRef="#br0" timeOffset="2149.7493">5986 14257 0,'0'0'15,"0"0"-15,0 0 0,0 0 16,0 0-16,0 0 0,0 0 16,25 0-16,-25 0 0,38 2 0,-15 3 15,6-1-15,2-1 0,-4 1 16,-2-2-16,-4 1 0</inkml:trace>
  <inkml:trace contextRef="#ctx0" brushRef="#br0" timeOffset="37553.2446">11053 326 0,'0'0'0,"-4"-4"0,-1 1 0,-2-3 15,-4-1-15,-5-1 16,1-1-16,-4-4 0,-3-7 16,1 4-16,0-2 0,-13-2 15,-6-1-15,1 3 0,-1 2 0,-24-2 16,-21-2-16,12 8 0,10 4 0,-30-8 15,-14-4-15,26 6 16,9 3-16,-34 2 16,-14 3-16,-26 3 0,32 4 0,-12 11 15,-10 8-15,23-18 0,14-12 0,-14 19 16,-10 12-16,26-1 16,18 3-16,-20 14 0,-16 8 15,19-13-15,14-7 0,-15 8 16,-9 6-16,18-2 0,15-2 0,-11 12 15,-6 13-15,16-16 0,12-7 0,-5 11 16,-2 9 0,18-7-16,10-3 0,2 3 0,2 5 15,7-6-15,7-1 0,5 3 16,4 3-16,4-9 0,4-6 16,2 1-16,4 1 0,2 3 15,4 2-15,3 5 0,5 6 16,-1-13-16,-2-9 0,11 15 15,4 9-15,0-6 0,-1-1 0,1 0 16,-1 2-16,4-9 0,4-6 16,3 4-16,5 3 15,-1-5-15,-4-2 0,13 2 0,8 0 16,-5-3-16,-1-4 0,13 5 16,6 3-16,-8-7 0,-4-2 15,9-2-15,9 2 0,-6-11 16,-6-8-16,14-4 0,9-3 15,-5-5-15,-5-3 0,21 0 16,14 0-16,-12 0 0,-10 0 0,12-3 16,6 0-16,-10-3 0,-7 0 15,19 0-15,15-2 0,-14 3 16,-7 0-16,16-6 0,12-5 16,-16 2-16,-11 1 0,14 1 15,9 1-15,-13 2 0,-10 0 0,13 0 16,9 3-16,-12 0 15,-9 1-15,15 1 0,11 1 16,-15-2-16,-10-3 0,16-2 0,13-3 16,-15 2-16,-9 1 0,18 0 15,14-1-15,-18 1 0,-13 1 16,14-3-16,9-3 16,-17 4-16,-11 1 0,17-2 0,11-1 15,-18 5-15,-11 2 0,12 2 16,9 1-16,-14-1 0,-11 0 15,19-2-15,11-2 0,-16 2 0,-11 5 16,14-3-16,10 0 16,-15 2-16,-11-1 0,13 1 0,9 1 15,-14-2-15,-9-1 0,9 2 16,7 1-16,-17-2 0,-12-3 16,10-2-16,9 2 0,-18 0 15,-10 0-15,19-6 16,14-5-16,-21 6 0,-15 5 0,-10-1 15,-9 0-15,3-2 0,2-1 16,-6-5-16,-3-1 0,-3 1 16,-3 1-16,-4-5 0,-1-2 15,-3 2-15,-3 2 0,-1-3 16,-2-1-16,-8-2 0,-5-2 0,-6-3 16,-3-1-16,-4-3 0,-3-2 15,-11 2-15,-7 1 0,-3-1 16,-4-1-16,-10-5 0,-6-1 15,-5 0-15,-3 3 0,-11-10 16,-7-3-16,-2 2 0,-2 3 16,-10 2-16,-8 1 0,-7-14 15,-4-9-15,-4 2 0,-4 2 16,0 7-16,-2 3 0,-7-2 0,-5 0 16,3 2-16,1 1 0,-4 2 15,-2 0-15,-2 2 0,-1 5 16,-5-7-16,-4-6 0,-1 11 15,19 10-15,11 10 0,9 7 16,29 5-16,19 4 0,14 2 16</inkml:trace>
  <inkml:trace contextRef="#ctx0" brushRef="#br0" timeOffset="37851.4087">10026 11 0,'-462'210'0,"124"-54"0,88-37 0,33-6 15,23-5-15,42-20 0,28-17 0,0 13 16,-2 7-16,21-14 15,16-9-15,-4 16 0,-1 9 16,15-11-16,12-10 0,1 23 16,-1 13-16,17-11 0,13-10 0,5 8 15,1 6-15,11-32 0,5-22 16,5-14-16</inkml:trace>
  <inkml:trace contextRef="#ctx0" brushRef="#br0" timeOffset="43918.7678">6811 11525 0,'0'0'0,"0"0"0,0 0 15,0 0-15,-6 23 0,6-23 16,-13 31-16,4-12 0,-2 2 0,-1 6 15,-4 5-15,-6 15 16,-3 4-16,-1 4 0,-2 4 16,0 9-16,2-3 0,0 8 0,-1 8 15,6-11-15,7-6 0,1 2 16,6-6-16,3-4 0,3-3 16,2-3-16,1-2 0,0 2 15,1 0-15,0 2 0,0 0 16,2 4-16,-1 0 0,-1 35 15,-1-2-15,0-7 0,1-5 16,1-5-16,1-6 0,4-5 0,-1-8 16,7 0-16,2 0 15,-3-8-15,1-3 0,0-2 0,4-2 16,3-3-16,2-1 0,6 0 16,3 2-16,-2-1 0,-2 1 15,5-2-15,2 1 0,2-4 16,-1-1-16,4-1 0,1 1 15,2-6-15,2-2 0,3 0 16,2 1-16,-4-2 0,-4-1 0,4-1 16,1 0-16,-4-4 0,0-3 15,3 7-15,4 2 0,-1 4 16,1 3-16,-1-4 0,2-5 16,0-3-16,1-2 0,3 9 15,4 3-15,-6 1 0,-2-3 16,10-4-16,7-4 15,-7-7-15,-2-6 0,-3 4 0,-2 1 16,4-1-16,1 1 0,11-2 16,6-1-16,-10-3 15,-5 0-15,3 1 0,2 1 0,2-4 16,0-1-16,2 0 0,3 0 16,-3 0-16,1 0 0,0-3 15,0-2-15,-5-2 0,-6 0 0,2-4 16,0-2-16,1 3 15,1 0-15,0 5 0,1 2 16,-2-1-16,0-2 0,4 0 0,3-2 16,-3 0-16,0-1 0,8-7 15,5-5-15,-7 1 16,-4 1-16,-1-5 0,2-4 0,-2-5 16,0-4-16,2 1 0,1 1 15,-5-1-15,-3-1 0,2-2 16,2-3-16,-4-2 0,-1 0 0,1-4 15,1-4-15,-6 6 0,-5 2 16,-3-2-16,0-2 0,2-5 16,0-3-16,0-1 0,1 1 15,-6 1-15,-2 0 0,2-8 16,3-6-16,-4 3 0,-2 1 16,0-3-16,-2-4 0,-3 4 15,-1 1-15,-2-2 0,0-1 16,-6 8-16,-5 5 0,-3-6 15,-2-4-15,-1 5 0,-1 5 0,-2-3 16,1 0-16,-6 4 0,-3 4 16,-8-2-16,-3-2 15,-4 1-15,0 2 0,-2 2 0,0 1 16,-5 4-16,-3 1 0,0-4 16,2-3-16,-2 5 0,1 3 15,-11 0-15,-9 1 0,4 2 16,3 2-16,-6-1 0,-5 0 15,2 3-15,0 2 0,-3 0 0,-1 0 16,-2 3-16,0 2 0,-4 1 16,-1 1-16,-1 4 0,2 4 15,-7-2-15,-5-1 0,2 2 16,1 1-16,-4 3 0,0 1 16,-1 2-16,2 1 0,-7 0 15,-2 0-15,-2 3 0,-3 2 0,1 0 16,0 2-16,4 0 0,2 2 15,-7-1-15,-3-1 0,1 1 16,0 4-16,-2 0 16,-2 2-16,2-1 0,0-3 0,-1 2 15,0 4-15,1 3 0,1 4 16,-7 2-16,-4 3 0,2 1 16,1 1-16,4 1 0,0 1 15,2-3-15,2-3 0,-3 1 16,-2 1-16,2 3 0,2 1 0,-5 4 15,-3 0-15,2 3 0,3 1 16,-8 5-16,-5 5 16,9-5-16,7-2 0,-2-1 0,-2-3 15,-1 6-15,-2 2 0,2 0 16,4 0-16,-1 1 0,1 1 16,5 1-16,2 0 0,3 1 15,2 0-15,-3 3 0,-1 4 16,-3 1-16,0 0 0,1 7 15,2 3-15,7 0 0,6 0 0,-3 0 16,-2 1-16,3 0 0,2-2 16,5 2-16,4 0 0,11-5 15,7-6-15,3 2 0,0 2 16,5-3-16,0 0 0,0 0 16,-3 1-16,3 2 0,3 2 0,3 3 15,3 0-15,0-3 16,1-3-16,-1 10 0,-2 8 15,4-9-15,2-6 0,2 1 0,2 2 16,-3 0-16,1 1 0,2-7 16,4-3-16,0-3 0,0-3 15,2 5-15,2 3 0,0-4 16,-3-4-16,3 3 0,6 3 16,1-2-16,1-1 0,3 4 15,3 4-15,-1-7 0,2-1 0,8-3 16,6 0-16,-10-12 0,-6-9 15,-5-5-15</inkml:trace>
  <inkml:trace contextRef="#ctx0" brushRef="#br0" timeOffset="51102.2223">5403 5675 0,'0'0'16,"0"0"-16,0 0 0,0 0 15,0 0-15,0 0 0,0 0 0,0 0 16,0 0-16,0 0 0,0 0 16,0 0-16,0 0 0,0 0 15,0 0-15,33 2 0,-33-2 0,23 1 16,-23-1-16,31 1 0,-31-1 16,32 2-16,-12-1 0,0-1 15,1 2-15,0-2 0,1-2 16,1 1-16,1 1 0,8 1 15,0 2-15,2-2 0,-1-1 16,2 2-16,-1 1 0,8-2 16,1 3-16,-3-2 0,0 2 15,2-1-15,0-1 0,-2-2 0,-3 0 16,9 1-16,-2 1 0,1 1 16,-1-2-16,-1 0 0,1-1 15,0-1-15,-1-2 0,1 2 16,-3 0-16,7-1 0,2 1 15,-3 0-15,1-1 0,-1-2 16,-3-1-16,0 2 0,-1-1 16,-1 2-16,0 1 0,-2 1 15,1 1-15,-1-2 0,0-1 16,0 1-16,1 2 0,-2-1 0,-2-1 16,0 0-16,1 0 0,-3 1 15,-2 2-15,0-1 0,1-1 16,0 0-16,2-1 0,-3 0 15,0 2-15,-2-1 0,2 0 16,-2-2-16,-2 1 0,3-1 16,2 1-16,1 0 0,-1 1 0,2-1 15,2-3-15,-1-11 0,1-8 16,-10 5-16,-7 5 0,-5 3 16</inkml:trace>
  <inkml:trace contextRef="#ctx0" brushRef="#br0" timeOffset="52168.9727">9230 5475 0,'0'0'0,"0"0"16,0 0-16,25-8 0,-12 6 0,3 0 15,1 2-15,4-2 0,4 2 16,7-1-16,0 0 0,0 0 15,0 1-15,3 0 0,2 0 16,8 0-16,0 1 0,0-1 0,1 1 16,-1-1-16,-1 0 0,7-2 15,-2-1-15,-2 1 0,0 2 16,0-1-16,-1-3 0,-2 3 16,-1 0-16,7-2 0,-1 2 15,0 0-15,-2 0 0,1 0 16,-1-1-16,0 1 0,1-1 0,1-1 15,2 2-15,-2-1 16,-3-1-16,10-3 0,2-1 16,-6 2-16,-1 0 0,-1 0 0,-2 1 15,0 1-15,-2-1 0,0 0 16,1 0-16,-2 1 0,-1 1 16,1 0-16,3 1 0,-2-1 15,-1 2-15,-1-1 0,0 0 16,-1 1-16,-1 2 0,1-2 15,2 0-15,-1-2 0,2-1 0,-1 1 16,1 2-16,-1-1 0,-1-1 16,6 0-16,3-2 0,-1-2 15,-3-2-15,3 5 16,1 6-16,-1-5 0,0 0 0,8 1 16,1 1-16,-7-2 0,-4-1 0,19 0 15,-2 2-15,-6-2 16,-6-3-16,0 2 0,1 2 15,2 2-15,-1 3 0,4-3 16,3-1-16,-5 2 0,-3 4 0,6-4 16,4-1-16,-1-1 0,-1 0 15,-2-1-15,-1 1 0,-4-1 16,-2 0-16,5-1 0,4 1 16,-6-1-16,-3 0 0,0 0 15,3 2-15,-4 3 0,-1 1 0,-1-1 16,3-2-16,-3-1 15,1 0-15,2 6 0,3 4 0,0-1 16,1-2-16,-1-6 0,1-5 16,-7 5-16,-2 3 0,7-1 15,6 0-15,-7 2 0,-3-1 16,5-4-16,2-2 0,1-1 16,1 3-16,1 1 0,2 3 15,-5-3-15,-1-1 0,-3 2 16,0 3-16,0-3 0,1-1 0,-2-1 15,-1-1-15,-2 0 16,-3 0-16,5 1 0,5-1 16,-7 4-16,-2 2 0,0-2 0,0-2 15,0-1-15,0-4 0,-3 3 16,-1 1-16,-2-2 0,-1-1 16,-2 2-16,-3 1 0,-1 1 15,1-1-15,-1-1 0,1-2 16,-6 7-16,-3 3 0,2-1 15,0-2-15,-13-2 0,2 1 0,2-1 16,3 0-16,-2-1 0,-2-2 16,-3 2-16,-2 0 0,1 0 15,-2 1-15,2-2 0,0-3 16,-6 3-16,-2 2 0,-1-1 16,-1 1-16,-3-1 0,-1 0 15,-3 0-15,0 0 0,0 0 0,-3-2 16,-5 1-16,-4 1 15,2-1-15,1 1 0,3 0 0</inkml:trace>
  <inkml:trace contextRef="#ctx0" brushRef="#br0" timeOffset="53752.2758">6899 7414 0,'0'0'0,"0"0"15,0 0-15,23 1 0,-23-1 0,21-1 16,-5 1-16,0 0 0,3 0 15,7-1-15,2 0 16,0 0-16,-1 0 0,3-1 16,2 0-16,-1-1 0,1 1 0,8 0 15,2-2-15,-1 3 0,-1 1 16,9 0-16,2-2 16,-5 2-16,-5-1 0,6 1 0,3 1 15,-3-1-15,-4 0 0,9-1 16,4 0-16,-8 0 0,-2 0 0,4-2 15,3 1-15,-5-2 0,-3 0 16,11 0-16,3-1 0,-6 1 16,-3 0-16,2 0 15,2-1-15,-6 1 0,-3 3 0,27 0 16,-1 1-16,-33 1 0,1-1 0,26 4 16,0 2-16,-12-5 15,-10-1-15,4 0 0,2 0 16,-7-2-16,-4-2 0,5-2 15,5-2-15,-10 1 0,-5 0 0,4 3 16,0 3 0,-15 1-16,2-1 0,7 0 0,3 0 15,-7 1-15,-2-2 0,6 4 0,4 1 16,-5-3-16,-4-2 0,2-1 16,4 1-16,-5 0 0,-4 2 0,-1-2 15,1-1-15,-1 0 16,0 2-16,1-1 0,0-2 15,-3 1-15,-3 0 0,-2-2 16,0-1-16,-3 3 0,0 1 0,-1 0 16,-1 0-16,-1 1 0,-2 0 15,0 1-15,1 0 0,-2 1 16,0 2-16,-1 0 0,2 1 16,-3-2-16,1 0 0,-2 0 15</inkml:trace>
  <inkml:trace contextRef="#ctx0" brushRef="#br0" timeOffset="55645.0053">8428 7189 0,'0'0'16,"0"0"-16,0 0 0,0 0 0,0 0 15,0 0-15,0 0 0,0 0 16,0 0-16,0 0 0,0 0 16,0 0-16,-7-22 0,7 22 15,0 0-15,0 0 0,0 0 16,19-20-16,-19 20 0,0 0 0</inkml:trace>
  <inkml:trace contextRef="#ctx0" brushRef="#br0" timeOffset="55868.8767">8848 6353 0,'0'0'0,"0"0"16,0 0-16,0 0 0,-13-19 0,13 19 15,0 0-15,-20-21 16,20 21-16,-16-15 0,6 8 16,1 1-16,1 0 0,2 2 15</inkml:trace>
  <inkml:trace contextRef="#ctx0" brushRef="#br0" timeOffset="57235.8547">11337 6910 0,'0'0'0,"14"-1"0,6-2 0,8 1 16,3 1-16,12 0 15,4 0-15,9 2 0,-1 1 0,0 1 16,0 1-16,4 1 0,-5 0 0,0 1 15,1 1-15,-3-1 0,-2 1 16,9 2-16,-2 0 16,-3 0-16,-3-1 0,2 1 15,1-3-15,-2 1 0,-1-1 0,1-3 16,1-1-16,0 1 0,1-1 16,4 0-16,4 0 0,7-1 15,-4 1-15,22 1 0,-6 1 16,-5-4-16,-3-3 0,1 2 15,0 0-15,-7-2 0,-3 0 0,-1 0 16,0 1-16,0 1 0,-1 2 16,7 0-16,5-2 0,-3 0 15,0-1-15,-1 0 0,1-1 16,-3 1-16,0 0 0,3-1 16,5 0-16,-6-5 0,-5-4 15,4 1-15,4 3 0,-6 2 16,-4 4-16,-2 1 0,-2 0 15,2-3-15,1-1 0,0-1 16,2 1-16,-2 0 0,-1 1 0,4 2 16,4 0-16,-5 0 0,-2-1 15,3 2-15,2 1 0,-7-2 16,-6-2-16,2-2 0,2-1 16,-1 2-16,-1 1 15,12 2-15,9 2 0,-15 0 16,-9 4-16,-2-5 0,-3-2 0,4 2 15,2 1-15,2-2 0,3 1 16,-6-1-16,-3 0 0,-1 0 16,-2 3-16,4-3 0,2-1 0,-1 0 15,0 1-15,-3 2 0,0 0 16,-2 0-16,-1 0 0,0 1 16,-1 0-16,2-3 0,3-6 15,-3 5-15,0 1 0,-2 5 16,0 0-16,-2-3 0,-1-2 15,0-2-15,-1-1 0,-2 2 16,0 1-16,2 4 0,1 4 16,-4-1-16,-2-2 0,-15-5 15,5-2-15,2 2 0,2 1 0,1 3 16,2 4-16,0-2 0,0 0 16,-1-6-16,0-1 0,-1 1 15,0 0-15,-5 3 0,2 2 16,-2-2-16,0 0 0,-1 0 15,-1 3-15,0-2 0,-1 0 16,0-1-16,-1-2 0,-4 0 0,-2-1 16,0 1-16,-2 1 15,1-2-15,1-1 0,-3 3 0,0 3 16,-2-2-16,1-1 0,-1 0 16,-2 0-16,1 0 0,0-1 15,-2-2-15,-1 1 0,-1 0 16,0 0-16,-2 0 0,-1 0 15,1 1-15,-1 1 0,-1-1 16,0 0-16,-2 1 0,4 0 0,-4 0 16,2-1-16,-2 1 15,2 1-15,-2-1 0,-1 3 16,-1 0-16,-2-2 0,1 1 0,0-1 16,1 0-16</inkml:trace>
  <inkml:trace contextRef="#ctx0" brushRef="#br0" timeOffset="59769.5002">6413 9481 0,'0'0'0,"0"0"0,0 0 15,0 0-15,28-1 0,-28 1 0,0 0 16,33-1-16,-19 0 0,2 0 16,3 0-16,-1-1 15,2 0-15,3-1 0,3-1 0,7 0 16,-3-3-16,7 0 0,0-1 16,2 0-16,-4 0 0,13-1 15,4 0-15,-4 0 0,-1 0 16,11-1-16,2 1 0,-5 0 15,-3 0-15,7-1 0,-1 3 16,-3 1-16,-3 3 0,0-1 16,-1-1-16,-1 3 0,-3-1 0,13 1 15,4 0-15,-6-1 0,-5 2 16,7-2-16,5 1 0,-5-1 16,-1 0-16,33-2 0,-1 0 15,-12-1-15,-7 2 0,3 0 16,2 1-16,-8 0 0,-3-2 15,3 1-15,5 2 0,-8 3 0,-5 1 16,6-4-16,6 0 16,-6-4-16,-3-1 0,7 0 15,9 1-15,-6-2 0,-4 1 0,10 0 16,5-1-16,-13-2 0,-6 0 16,7 1-16,4 0 0,-6 5 15,-5 4-15,10-2 0,7-2 16,-7-1-16,-4 0 0,9-4 15,8 2-15,-8-3 0,-6-2 16,11 0-16,9-3 0,-7 3 0,-4 1 16,7 0-16,6 0 15,-11 1-15,-6 3 0,9 2 0,8 1 16,-10 0-16,-5-1 0,8-2 16,7-1-16,-5 2 0,-5 3 15,6-3-15,7 1 0,-7 0 16,-2 2-16,0-2 0,2-2 15,-5 1-15,-2-1 0,11-1 16,9-4-16,-10 0 0,-7 0 0,8 2 16,7-1-16,-10 5 0,-5 4 15,10-4-15,9-2 0,-10 1 16,-4 0-16,3-3 0,3-4 16,-5 3-16,-5 2 0,14 0 15,8 2-15,-10-2 0,-8 1 16,5 0-16,4 0 0,-6 2 15,-5 1-15,9-2 0,7-2 16,-11 1-16,-7 1 0,9-3 16,7-2-16,-8-1 0,-6 1 0,11 1 15,5-2-15,-10 4 0,-6 0 16,2-3-16,5-3 0,-5 5 16,-2 1-16,8 2 0,7-2 15,-13 2-15,-9 0 0,7 4 16,8 3-16,-9-4 0,-4-4 15,9 2-15,6 2 0,-12 1 16,-6-1-16,6 0 0,5 0 16,-6 0-16,-3 3 0,6-1 0,5 0 15,-12 1-15,-9 0 0,6-1 16,7 0-16,-10 1 0,-5 1 16,2 0-16,2 1 0,-3-1 15,-1 0-15,2-1 0,3 0 16,-9 1-16,-6 0 0,6 1 15,5-1-15,-5 0 0,-3 0 0,3 0 16,0-1-16,-7 1 0,-5 0 16,5 1-16,4 0 0,-8 0 15,-6 1-15,1-2 0,0-1 16,-2 0-16,-3 0 0,2 1 16,0 2-16,-8 0 0,-4 0 15,1-4-15,-1-2 0,-6 2 16,-5 1-16,1-1 0,-1-1 15,-3 2-15,-2 0 0,0 0 16,0-1-16,0-1 0,-4 0 0,-2 2 16,-4 1-16,-7 2 0,-1 3 15,1-5-15,0-2 0,-1 1 16,-1 1-16,-1 0 0,1-1 16,-2 0-16,0 0 0,-2-2 15,-1 1-15,-1-1 0,0 2 16,-1 0-16,1 0 0,2 1 0</inkml:trace>
  <inkml:trace contextRef="#ctx0" brushRef="#br0" timeOffset="63170.0003">7227 9304 0,'0'0'0,"-15"0"15,-2 2-15,-7-1 0,-4 1 0,-11 2 16,-2 1-16,-10 4 0,-1 3 15,-1 2-15,-2 0 0,2 0 16,1 1-16,-10 3 0,1-1 16,2-2-16,3 0 0,2 3 15,2 6-15,-2-2 0,2 2 0,-22 16 16,7 2-16,5-2 0,5-3 16,1 0-16,1-2 15,3 0-15,2 1 0,4-1 0,1-2 16,5 1-16,5-1 0,-3 2 15,1 1-15,5 2 0,5 1 16,-3-2-16,-1-2 0,5-3 16,6-1-16,-2 6 0,0 4 15,4-1-15,2-1 0,0 2 16,-1 0-16,3-1 0,1-1 0,0 2 16,1 2-16,5-2 0,-1 0 15,2 0-15,2 2 0,6-12 16,0 5-16,4 20 0,2-2 15,-5-23-15,2-2 0,5 6 16,0 3-16,2 0 0,3 2 16,2-1-16,3-1 0,2 0 0,2 0 15,10 1-15,2-1 16,-4-6-16,0-1 0,22 16 16,-1-1-16,-19-21 0,5 0 15,23 14-15,3-4 0,-3-3 0,-3-3 16,0 7-16,2 5 0,-2-6 15,1-6-15,5 2 0,4 2 16,-4-4-16,0 0 0,3-1 16,3 0-16,2-2 0,-2-1 0,7-1 15,6 2-15,-7-6 16,-7-5-16,9-3 0,6-2 0,-2 4 16,5 4-16,-4-1 0,5 0 15,-3-4-15,-4-3 0,4 0 16,5-2-16,-3-3 0,0-1 0,5-1 15,3 1-15,-3-2 16,0 0-16,3-4 0,3-2 16,-1-3-16,0-2 0,8-5 15,5-7-15,-4 1 0,-2 0 0,1-3 16,3-2 0,5 2-16,3 0 0,-3-3 0,0-1 15,-12 3-15,-5 2 0,5-3 16,2 0-16,-3-2 0,-3-2 0,-1 1 15,0-1-15,0 1 0,0 0 16,0-8-16,0-4 0,0-4 16,0-4-16,1-5 0,0-4 15,-2 1-15,-1-1 0,4-8 16,3-7-16,-5 1 0,-4 0 16,5-7-16,4-3 0,-11 7 15,-6 6-15,-5-3 0,-5-5 16,-10 3-16,-7 2 0,-4 4 15,-2 4-15,-12 1 0,-8 2 0,-9-3 16,-7-3-16,-4 4 0,-3 1 16,-8 1-16,-4 1 15,-4 4-15,-1 4 0,-1-3 0,-1 0 16,-4 3-16,-3 2 0,-7-3 16,-5-2-16,-1 0 0,-1 3 0,-6 1 15,-5 0-15,1 9 0,0 8 16,-10-8-16,-8-4 15,0 2-15,-1 3 0,-4 1 0,-2 3 16,-2 5-16,-1 4 16,-22-6-16,-17-5 0,-1 2 15,0 1-15,18 13 0,14 9 16,-15-4-16,-9-2 0,11 5 16,8 2-16,-16 0 0,-12-3 15,8 1-15,7 0 0,-14 7 16,-9 3-16,15 3 0,10 0 0,-13 1 15,-9 1-15,11 1 16,8 3-16,-15 6 0,-11 5 16,15-3-16,10-1 0,-14 9 15,-11 6-15,15-2 0,11 0 0,-14 6 16,-11 4-16,14-4 0,10-3 16,-7 8-16,-5 7 15,12-2-15,8-2 0,-10 9 0,-8 4 16,17-6-16,13-4 0,-6 12 15,-4 9-15,12-8 0,8-7 0,-3 6 16,0 4-16,13-5 0,11-6 16,-5 7-16,-2 4 15,10-5-15,8-6 0,0 6 16,1 2-16,4-4 0,6-6 0,5 5 16,1 3-16,7-6 0,4-5 15,5 2-15,6-1 0,1-7 16,3-6-16,16-5 0,13-4 15,-3-10-15,-2-6 0,-10-3 16,-7-1-16,-4 0 0</inkml:trace>
  <inkml:trace contextRef="#ctx0" brushRef="#br0" timeOffset="63980.4782">16183 1955 0,'0'0'0,"0"0"0,0 0 16,0 0-16,0 0 0,0 0 16</inkml:trace>
  <inkml:trace contextRef="#ctx0" brushRef="#br0" timeOffset="65502.8787">14049 2042 0,'0'0'0,"0"0"0,0 0 0,0 0 15,0 0-15,18-27 0,-18 27 16,18-20-16,-6 9 16,6-7-16,4-4 0,1 1 15,0 0-15,7-5 0,1-4 0,5-4 16,-1 0-16,1 1 0,-1-2 16,-2 3-16,-2-1 0,3-2 15,-3 1-15,-6 2 0,-3 2 0,-2 0 16,-2 2-16,-3 1 0,-1 2 15,-3 1-15,-2 0 16,-1 0-16,-1-1 0,-1-1 0,0 1 16,-2-1-16,0 2 0,-3 2 15,-2 0-15,-2 1 0,0-3 16,-1 3-16,-1 0 0,0-1 16,-1 2-16,1 2 0,-2-1 15,-1 0-15,1-3 0,-1 1 0,0 1 16,1 2-16,-1 4 0,-2-4 15,-2-4-15,-1 3 0,-2-1 16,0 2-16,-2 0 0,1 0 16,-1 0-16,1 0 0,-1-1 15,-1 1-15,1 1 0,-3 0 16,-2 2-16,1 2 0,0 0 0,0-2 16,-1 0-16,-2 2 15,-2 0-15,1 2 0,1 4 0,-3-3 16,0-1-16,-4 1 0,-1 2 15,-7-3-15,2 4 0,1-1 16,-2 1-16,2 1 0,0 3 16,-1 0-16,-2 0 0,2-1 15,0 0-15,0 2 0,-3 2 16,2 2-16,0 0 0,1 1 16,-2 0-16,1 0 0,0 0 15,-6 4-15,1 0 0,3 4 0,3 2 16,-1-2-16,2-1 0,0 0 15,0-2-15,2 3 0,2 4 16,-1-2-16,0 2 0,2 2 16,2 2-16,3-1 0,1 0 15,-3 0-15,-1 0 0,4 1 16,2 0-16,2 4 0,1 3 16,1-2-16,2-3 0,0-2 15,0 1-15,-1 1 0,1 0 0,3 2 16,3 0-16,0 0 0,1 2 15,2 0-15,2-1 0,1 1 16,2-1-16,1-1 0,0-2 16,2 3-16,0-1 0,1-1 15,1 2-15,3 0 0,3 3 16,1 0-16,0-1 0,2-1 16,1 0-16,1-4 0,0-1 15,3 0-15,1 1 0,2 1 16,1 2-16,2 0 0,2-4 0,2 1 15,0-2-15,2 0 0,0 0 16,1-2-16,0-3 16,2-3-16,1-1 0,0 1 0,0-2 15,-2 0-15,-1-1 0,4 1 16,2-1-16,1 0 0,-1-1 16,0-2-16,1 0 0,1-3 15,2 0-15,0 0 0,2-1 16,1 0-16,2-1 0,6-2 15,-2-3-15,0-1 0,-2 0 0,1-1 16,2-1-16,-3 1 0,-1 1 16,-1-1-16,1-1 0,-4 2 15,-1 0-15,0 0 0,1 1 16,-3 1-16,0 2 0,0 1 16,1 1-16,-11 0 0,-5 0 0,-7 0 15</inkml:trace>
  <inkml:trace contextRef="#ctx0" brushRef="#br0" timeOffset="65678.9118">14923 1650 0,'0'0'0,"0"0"16,0 0-16,0 0 0,0 0 15,31 18-15,-31-18 0,25 22 16,-15-13-16,-1-2 0</inkml:trace>
  <inkml:trace contextRef="#ctx0" brushRef="#br0" timeOffset="91576.7269">6980 13126 0,'0'0'0,"0"0"0,0 0 0,-22 10 15,12-6-15,0 2 0,0 2 16,-5 0-16,1 1 16,-5 0-16,-2 3 0,-4 2 15,2-1-15,-1 2 0,1 1 0,2 3 16,2 1-16,-3 7 0,1-2 15,2 2-15,1 0 0,1 2 16,0 2-16,3-1 0,0-1 16,4 1-16,2 1 0,0 6 15,4-1-15,-2 0 0,5 0 16,-1-2-16,2-2 0,2 1 16,-1-1-16,5 1 0,-2 2 0,4 5 15,0 2-15,1-2 16,0-4-16,4 9 0,0 1 15,-2-3-15,-1 1 0,4-6 16,4-2-16,0 1 0,2-1 0,0 1 16,-1-1-16,1-3 0,0-1 15,2 0-15,3 0 0,0-4 16,4-3-16,2 0 16,2-2-16,-2-2 0,-1-1 0,6 0 15,3 0-15,-5-2 0,0 0 0,10 0 16,3-1-1,-2-3-15,2 2 0,-6-2 0,-6 0 16,11-2-16,5-1 16,-4 2-16,0-1 0,0-2 15,2 1-15,-3-5 0,-2-1 0,5 0 16,2-1-16,0 0 0,0-1 16,3-1-16,3 1 15,-7-1-15,-9-1 0,25-2 0,-2-2 16,-2 1-16,0 2 0,9-1 15,6-2-15,-37 0 16,0-2-16,30-3 0,-5 0 0,-1 0 16,0 1-16,12-2 15,8-1-15,-6-3 0,-3 0 16,-19 0-16,-12 3 0,12 2 16,10 3-16,1-1 15,2 0-15,3 1 0,2 1 16,-17-2-16,-11-1 0,3 2 0,3 2 15,4-6-15,3-4 0,0-1 16,-2 0-16,-4-1 0,-2 1 0,4-1 16,4 1-16,-7 0 15,-5 0-15,11-4 0,8-5 16,-7 2-16,-8 0 0,-6 2 16,-7 2-16,0 1 0,-2 2 0,8-11 15,5-7 1,-4-1-16,-2-1 15,-11 9-15,-9 6 0,-2-1 0,0-1 16,-1-5-16,-1-4 0,-2 6 0,-3 5 16,-5 5-16,-2 4 0,-3 4 15</inkml:trace>
  <inkml:trace contextRef="#ctx0" brushRef="#br0" timeOffset="92703.525">7465 13034 0,'0'0'0,"0"0"15,0 0-15,0 0 0,0 0 0,21-12 16,-21 12-16,35-11 0,-13 1 15,7 1-15,4-2 16,3 1-16,3 0 0,16-1 16,4 1-16,13 3 0,-1 4 0,16 5 15,2 3-15,5 2 0,-11-1 16,11 3-16,-3 3 0,-13-3 16,-8-3-16,32 9 0,-10 2 15,-7-1-15,-5 0 0,-5 12 16,-5 6-16,-18-8 0,-12-5 0,2 10 15,3 9-15,-2 2 16,0 3-16,-5 5 0,-2 4 16,-11-4-16,-6-3 0,-3 12 0,0 9 15,-7-4-15,-3-4 0,-8 8 16,-5 4-16,-4-1 0,-3 0 16,-12 5-16,-9 6 15,3-7-15,2-5 0,-13 3 0,-8 1 16,3-11-16,2-8 0,-5-7 15,-2-4-15,-2-7 0,-1-5 0,-7 1 16,-5 0-16,7-10 0,6-5 16,-12 4-16,-8 6 0,4-2 15,3 0-15,-6-3 0,-3-2 16,3-4-16,6-2 0,-7-1 16,-5-2-16,8-1 0,3-2 0,-3-10 15,-4-7-15,6-2 0,5-1 16,-10-11-16,-7-7 15,12-1-15,7-2 0,-6-16 16,-3-10-16,-1-2 0,0-2 0,7-2 16,6 0-16,11 4 0,9 4 15,-7-8-15,-5-7 0,9 5 16,7 2-16,-2-7 0,2-5 16,3 8-16,3 4 0,1-10 15,2-7-15,3 8 0,3 5 16,0 3-16,1 1 0,6 11 15,1 6-15,5 5 0,0 2 16,6 6-16,3 5 0,11-7 0,9-6 16,-8 13-16,-3 9 0,-3 6 15</inkml:trace>
  <inkml:trace contextRef="#ctx0" brushRef="#br0" timeOffset="93970.7863">8597 2035 0,'0'0'15,"0"0"-15,0 0 0,20-5 0,-20 5 16,22-4-16,-8 2 16,0 1-16,1-2 0,4 2 0,3-3 15,1 2-15,1 1 0,12-3 16,5 1-16,1 1 0,0 0 16,15-2-16,4 1 0,0-2 15,0 1-15,14-1 0,2 0 16,7-1-16,-5 0 0,1 1 15,0 0-15,2-3 0,-9-3 0,29-1 16,-8 0-16,-12 3 16,-10 2-16,4-2 0,3 2 0,-3 1 15,-2 1-15,6-2 0,5-3 16,-6 2-16,-4 0 0,10 2 16,7 2-16,-10 0 0,-4-1 0,8 5 15,5 2-15,-5-2 16,-3-1-16,8 1 0,6 1 15,-5 1-15,-4 0 0,11 2 16,8-1-16,-10 3 0,-5 2 0,5-4 16,3 0-16,-7 2 15,-6 3-15,10 0 0,8 0 0,-13-4 16,-7-3-16,9-1 0,6-1 16,-7 1-16,-5 1 0,6-6 15,3-2-15,-8 0 0,-5 0 16,8 1-16,6 3 0,-6 1 15,-6 1-15,10-1 0,6 1 16,-10-1-16,-9 0 0,6 2 0,5 3 16,-12-3-16,-7 1 0,8 0 15,5 1-15,-5 1 0,-5 1 0,7-3 16,4 0-16,-6-4 16,-4 1-16,7 5 0,4 0 15,-6-1-15,-1-2 0,2 3 16,2 1-16,-5 1 0,-4 1 0,4-1 15,1 1-15,-5 0 16,-6-1-16,3 7 0,4 5 16,-14 1-16,-8 0 0,6 0 15,2 3-15,-9-2 0,-6-1 0,-16-6 16,-10-3-16,-7-4 0</inkml:trace>
  <inkml:trace contextRef="#ctx0" brushRef="#br0" timeOffset="95988.3342">6882 5445 0,'0'0'0,"0"0"16,25 0-16,-25 0 0,26-2 0,-6 2 15,6 2-15,9-1 0,2 0 16,8 0-16,7 0 0,13 0 16,0 1-16,20 2 0,6 1 15,-4 1-15,-2-2 0,23 6 16,17 1-16,-10 0 0,-8-1 0,56 0 15,-3-4-15,-17-3 16,-10-2-16,9-6 0,8-5 16,-19-3-16,-12-5 0,9 4 0,8 0 15,-13 5-15,-7 2 0,8-5 16,8-2-16,-16-1 0,-8 1 0,6 0 16,6 1-16,-6 4 15,-6 6-15,13-5 0,10-2 16,-13-4-16,-10-1 0,12 2 15,9 1-15,-15 2 0,-12 2 0,5-4 16,4-3-16,-12 0 0,-8 0 16,3-2-16,1 0 15,-11-2-15,-9-1 0,1-6 0,0-4 16,-11 3-16,-7 5 0,0-10 16,-2-5-16,-7 5 0,-2 5 15,-4-6-15,-1-4 0,-10 5 0,-6 2 16,-2-5-16,-1-5 15,-4 3-15,-3 2 0,-8-2 16,-2-5-16,-6 5 0,-3 3 0,-8-5 16,-5-2-16,-4 6 0,-3 0 15,-4-4-15,-3-5 0,-4 3 16,-3 2-16,-8-1 0,-7-1 16,-1 0-16,-1 2 0,-12 0 15,-9 1-15,2 3 0,2 2 0,-11-2 16,-6-4-16,6 7 15,5 4-15,-12-1 0,-9 1 16,1 3-16,0 5 0,-17-4 0,-10-1 16,10 8-16,8 3 0,-18-5 15,-14-4-15,6 10 0,3 9 16,-11-1-16,-8 1 0,16 0 16,10-1-16,-12 0 0,-8 3 15,12 0-15,7 0 0,-7 6 16,-6 3-16,15-3 0,10-4 0,-15 2 15,-11 1-15,13 7 16,8 5-16,-12 2 0,-6 1 0,8-2 16,7 0-16,-11 6 0,-7 5 15,12-2-15,7-1 0,-6 6 16,-4 4-16,14-2 0,7-3 0,-6 5 16,-5 1-16,17-1 15,9 0-15,-3 2 0,0 2 16,4-7-16,7-3 0,-3 9 15,-2 5-15,10 0 0,2-3 0,-3 9 16,-4 5-16,9-8 0,8-6 16,-2 9-16,2 8 15,6-7-15,6-4 0,1 4 0,2 5 16,5-4-16,4-2 0,8 1 16,4-1-16,3-6 0,2-3 0,3 6 15,-2 3-15,9-6 16,3-3-16,2 1 0,2 0 15,6-4-15,5-1 0,4 2 16,1 2-16,1-5 0,2-3 0,7 0 16,7 1-16,1-1 0,4-2 15,3 1-15,5 1 0,1-2 16,1-3-16,9 2 0,4 2 16,5-4-16,0-2 0,11-2 15,4-3-15,-2-2 0,-4-1 16,13-6-16,8-4 0,-7 0 0,-9-1 15,7-2-15,3-1 16,-7-1-16,-2-3 0,6 2 0,5-1 16,-3 0-16,-2 0 0,8-4 15,6-4-15,-7 5 0,-6 0 16,13-7-16,9-6 0,-4 1 16,-2 0-16,6-5 0,5-2 15,-9 1-15,-6 4 0,9-6 16,8-3-16,-12 1 0,-6 2 0,12 0 15,7 1-15,-9 2 16,-5 1-16,5 3 0,4 2 16,-8 4-16,-6 1 0,2 1 0,0 0 15,-3-1-15,-6 2 0,11 1 16,6-1-16,-11 1 0,-10 0 16,8-2-16,5-2 0,-11 1 15,-6 0-15,3-3 0,2-1 16,-11-1-16,-7 0 0,2 0 15,3 0-15,-7 0 0,-5-1 0,-7-1 16,-4 0-16,-3 4 0,-2 1 16,-3-2-16,-1 0 0,-3 0 15,-1 1-15,8-30 0,5-24 16,-13 22-16,-10 14 0,-7 8 16</inkml:trace>
  <inkml:trace contextRef="#ctx0" brushRef="#br0" timeOffset="96369.3834">13970 1736 0,'0'0'0,"0"0"0,0 0 15,0 0-15,0 0 0,0 0 16,0 0-16,14 23 0,-14-23 16,0 0-16,12 24 0,-12-24 15</inkml:trace>
  <inkml:trace contextRef="#ctx0" brushRef="#br0" timeOffset="96548.3911">13990 2109 0,'0'0'0,"0"0"16,0 0-16,0 0 0,0 0 0,2 26 15,-2-26-15,0 23 0,0-23 16,0 0-16</inkml:trace>
  <inkml:trace contextRef="#ctx0" brushRef="#br0" timeOffset="100474.2164">8825 15462 0,'0'0'0,"0"0"15,0 0-15,0 0 0,0 0 0,0 0 16,0 0-16,0 0 0</inkml:trace>
  <inkml:trace contextRef="#ctx0" brushRef="#br0" timeOffset="100654.2528">8733 15626 0,'0'0'0,"0"0"15,0 0-15,0 0 0,0 0 0,0 0 16,0 0-16,12-20 0,-12 20 0,0 0 15</inkml:trace>
  <inkml:trace contextRef="#ctx0" brushRef="#br0" timeOffset="100796.8834">8737 15778 0,'0'0'16,"0"0"-16,0 0 0,0 0 15,14-24-15,-14 24 0</inkml:trace>
  <inkml:trace contextRef="#ctx0" brushRef="#br0" timeOffset="100906.8885">8819 15581 0,'0'0'0,"0"0"16,0 0-16,0 0 0,9 19 15,-6-16-15</inkml:trace>
  <inkml:trace contextRef="#ctx0" brushRef="#br0" timeOffset="111054.8323">25716 12639 0,'0'0'0,"8"-18"0,2-9 16,5-12-16,6-14 0,7-19 0,6-18 15,2-10-15,-3 3 0,18-44 16,-4 11-16,-4 12 0,-3 10 15,-1-6-15,-2-2 0,-4 11 16,-2 8-16,2-16 0,3-12 16,-2 13-16,-2 8 0,3-7 15,2-7-15,-3 8 0,-3 5 0,8-11 16,6-9-16,-6 6 0,-5 5 16,7-4-16,3-3 0,-7 4 15,-4 6-15,8-14 0,5-8 16,-3 17-16,-1 11 0,-2-12 15,-1-8-15,-13 40 0,-7 26 0,-7 19 16</inkml:trace>
  <inkml:trace contextRef="#ctx0" brushRef="#br0" timeOffset="111620.8151">28590 5295 0,'0'0'0,"14"-18"16,3-1-16,1-3 0,-1-3 0,10-11 15,7-10-15,1 1 0,0 2 16,10-10-16,0 0 0,-2 4 15,-1 6-15,4-8 0,-1-2 16,-2 5-16,-1 5 0,18-20 0,-6 6 16,-8 4-16,-4 3 0,2 6 15,2 2-15,-2 6 0,-1 4 16,-1-3-16,-1-1 0,-2 0 16,-3 2-16,3-1 0,1 2 15,-2 2-15,-3 5 0,4-8 16,1-4-16,-4 9 0,-4 6 0,4-2 15,5-1-15,-4 1 0,0 1 16,-1-1-16,1-1 16,-3 3-16,-1 3 0,2-2 0,3 1 15,-3 0-15,-2-2 16,3 4-16,2 1 0,-4 2 0,-2 2 16,2-1-16,0-1 0,-15 7 15,1-1-15,4 0 0,4-1 16,-3-1-16,-1 1 0,1 0 15,-1 0-15,-2 2 0,-2 1 16,-4 2-16,1 0 0,-3-1 16,-2 2-16,0 0 0,2 2 15,-5 1-15,0 1 0,-2 1 0,-2 1 16,0 0-16,-2 0 0,0 0 16,0-1-16,-1 1 0</inkml:trace>
  <inkml:trace contextRef="#ctx0" brushRef="#br0" timeOffset="112074.7806">30625 3309 0,'0'0'0,"0"0"0,17-4 15,-5 0-15,2 1 0,4-1 16,3-3-16,6 0 0,2 1 0,1 2 16,0 0-16,-2 0 0,0 3 15,3 2-15,-3 3 0,-2 1 16,-3 2-16,-4 3 0,-4 3 16,-4 2-16,-3 1 0,-9 5 15,-7 4-15,-5 2 0,-5 3 0,-9 7 16,-9 4-16,-9 12 0,-2-2 15,-22 20-15,-8 5 16,-1 1-16,-2 0 0,-54 56 0,-21 21 16,48-48-16,33-33 0,23-23 15</inkml:trace>
  <inkml:trace contextRef="#ctx0" brushRef="#br0" timeOffset="117988.5784">18944 15530 0,'0'0'0,"0"0"0,0 0 16,0 0-16,0 0 0,28 9 16,-28-9-16,27 6 0,-14-1 15,1-1-15,1 1 0,1 0 0,2 2 16,2 0-16,2 1 0,4 1 15,1 0-15,2-1 0,4-1 16,-1 2-16,0 3 0,3-3 16,1-1-16,7 0 0,-2 0 15,1 0-15,-1-2 0,0 0 16,-1-2-16,10-1 0,0-1 16,0 1-16,-2 1 0,2-2 0,0 0 15,-2-2-15,1 1 0,7-1 16,-1-1-16,-1 1 0,-2 0 15,2 0-15,2 0 0,-3 0 16,-3 2-16,9 2 0,2 1 16,-3-2-16,-2 0 0,1 2 15,-1 1-15,-3 2 0,-2 1 16,9 2-16,2-3 0,-12-3 16,-3-1-16,26 3 0,-6 2 15,-3-3-15,-2-3 0,4 2 16,3 4-16,-7-2 0,-6 2 15,-1-3-15,-1-1 0,-1-2 16,-2-2-16,13 2 0,8 3 16,-9-2-16,-3 0 0,-3-3 15,1-3-15,-4 2 0,-2 1 0,4 4 16,2 2-16,2-1 0,0 0 16,-3-2-16,-3 1 15,-1 0-15,-1 0 0,16 0 16,9 0-16,-2 0 15,-2 0-15,-21-3 0,-13 0 0,11-5 16,7-1-16,-2 1 16,-2 1-16,2 0 0,3 1 0,-3-1 15,0-1-15,-2 3 0,-3 3 16,-7-1-16,-5 0 0,3 1 16,2 0-16,-1 0 0,-3 2 0,4 0 15,4 1-15,-3-1 0,-2 0 16,3 0-16,2-1 0,1 1 15,-2 2-15,0-2 0,2 0 16,-5 0-16,-3 0 0,3 1 16,1 0-16,-2 3 0,-2 1 15,3 0-15,2-2 0,-16-1 16,4 2-16,20 3 0,-4-3 16,-18-4-16,4 1 0,1 3 15,3 4-15,0 0 0,1 0 0,2 1 16,2 0-16,-2 0 0,-1-1 15,0-1-15,2 1 0,-1-3 16,-1 0-16,0-1 0,1 0 16,-2 2-16,-3 3 0,3 0 15,2 1-15,-4-1 0,-1-1 16,0 1-16,1 1 0,-2-1 16,-2 0-16,6 2 0,3 5 15,-2 3-15,-3 3 0,-3-3 16,-3-3-16,0 0 0,-1-2 0,4 4 15,2 2-15,-4-2 16,-3-2-16,-2-2 0,1-1 16,3 2-16,2 2 0,-3 3 0,-1 1 15,-5-2-15,-2-4 0,4 1 16,3 1-16,-7-3 0,-1 2 16,0 1-16,0 0 0,0-2 15,-1-1-15,1 4 0,1 4 16,-4-1-16,-3 1 0,1-3 0,1-2 15,-1 2-15,1 2 0,-2 1 16,1 1-16,-3 0 0,-2-2 16,-1 6-16,-1 5 0,-2-4 15,-2-3-15,-2 7 16,-1 6-16,1-6 0,-2-4 0,-1 1 16,0 0-16,-1 0 0,-1-1 15,1-1-15,0 0 0,0-1 16,0-1-16,-2-3 0,-1-2 15,1 0-15,0 0 0,-1 5 16,-2 5-16,1-10 16,-1-2-16,-1 2 0,-3 0 15,0 1-15,0-1 0,-2 4 0,0 0 16,0-4-16,-1 0 0,0 1 0,1 0 16,-1-3-16,0-2 0,-3 1 15,0-1-15,-2 0 0,0-1 16,-1 0-16,-1 0 0,3-3 15,1-2-15,-4 1 0,-3 0 16,0 1-16,0-1 0,1 0 16,0 1-16,0 0 0,0 0 0,-1-1 15,-2-3-15,-2 1 16,1 0-16,2 0 0,2-3 0,-1 1 16,0 0-16,-4-1 0,-1 0 15,0 2-15,2 3 0,0-2 16,-2-1-16,-2 3 0,0 1 15,0 2-15,3 1 0,-3-2 16,-1 0-16,-1 0 0,3-3 16,-2-2-16,-1-3 0,-2-3 15,-1-1-15,-1-1 0,2-2 0,-3 0 16,-1-1-16,7 0 0,7-1 16,-59 4-16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0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27657 54662 498,'-17'-14'11,"14"6"21,14 5 22,13 4 22,10 2 2,3-2-14,4-2-15,4-2-16,2-1-10,-2 1-4,0-1-4,-2 1-6,0-2-1,-3 2 0,1-1 1,-1 0 0,-2 0-4,-2 2-9,-2 0-9,-1 2-8,-3 0-7,-3 0-6,-3 0-6,-3 0-5,-3 0-4,-1 2-2,-2 0-3,-2 2-2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29683 53716 475,'-6'-7'48,"4"2"-1,4 2-3,4 2-2,4 1-2,5 2 0,5 0 0,5 2 0,3 1-3,1 1-5,1 3-4,1 2-6,0 0-5,-1-1-4,-3 0-3,2-2-5,-2 0-2,0 2 2,1 0 0,-1 1 2,-1 1-9,-3 0-16,-3-1-17,-2 0-16,-4 2-9,-1 2 1,-2 1 0,-2 3 0,-3 0 3,-3-3 6,-2-1 5,-4-2 6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28565 55609 554,'-16'-8'4,"2"0"9,1 0 7,1 0 9,5 1 8,10 1 6,10 0 6,9 3 7,6-1-1,3 0-10,1 0-10,3 0-10,3 0-7,8 0-7,6 0-5,8 1-8,-1-2-5,-4 2-9,-5-1-8,-4 0-7,-5 0-3,-3 2 2,-5 0 1,-4 2 3,-3 1 0,-5 2-1,-3 2 0,-4 2-1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0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28506 55896 570,'-15'-6'0,"4"-1"0,3 2 0,3 1 0,0-1 4,0 2 8,-2-1 9,0 0 8,4 0 7,10 2 8,10 0 8,9 2 6,6 1-1,3 4-12,1 2-10,2 4-12,0 1-11,-2 0-10,-2 2-13,-2 1-10,-2 0-6,-1 0 0,-3-2-1,-1-2 0,-4 0-6,-3-2-11,-4-2-12,-4-2-11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1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22774 54733 478,'-44'-6'96,"10"4"-14,7 4-13,7 4-15,4 5-9,1 9-8,-1 7-5,0 9-7,1 2-5,-1 0-2,1-1-4,-1-1-2,2-1-3,1 2-3,2-1-4,2 3-2,3-1-7,2-1-7,4-3-7,3-2-8,4-2-1,7-1 5,7-3 5,7-1 5,0-4-7,-2-5-20,-5-5-19,-3-4-19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6137" units="cm"/>
      <inkml:brushProperty name="height" value="0.06137" units="cm"/>
      <inkml:brushProperty name="color" value="#F2395B"/>
    </inkml:brush>
  </inkml:definitions>
  <inkml:trace contextRef="#ctx0" brushRef="#br0">33493 52894 358,'-2'-15'4,"-4"1"6,-4 0 8,-4 2 6,-1 1 3,1 2-3,1 3-3,1 1-3,-1 1-2,0 2-2,-1 0 0,-1 2-1,-2 1-2,0 2 0,-1 2-1,-1 2-1,-2 1 0,-1 3 0,-3 2 1,-1 2-1,-2 1 1,1 1 0,0 1 0,-1 1 1,1 1-1,1 1 0,1 1-1,1 1 1,2 0 0,1 0-1,3 1 0,1-1 0,3 2 0,2 1-1,4 3-1,3 1-1,1 2 0,2 1-1,0 1-1,2 0-2,1 1 0,4 1-3,2-1-2,4 0-2,1-2-2,3-4 0,1-3-2,3-5-1,1-3-2,1-3 0,1-2-3,1-4 0,3-2-1,3-2 1,5-3 2,3 0 0,2-5-1,2-6-5,1-6-5,0-5-4,0-4-2,-3-2 1,-3 0 3,-4 1 1,-3-3 4,-5 1 3,-5-1 5,-4 1 4,-5 1 2,-4 5 1,-1 3 2,-4 5 0,-3 2 3,-6 4 4,-3 2 4,-6 4 4,-3 2 4,-1 0 5,-1 2 5,-1 0 5,-1 3 1,1 6-2,-1 4-1,1 5-2,0 3-1,2 1-3,3 1-2,1 1-2,3-1-2,1-2-1,2-2-2,2-1-1,2-2-3,2-1-1,3-1-3,1-1-2,2-2-6,5-2-11,4-4-9,4-3-10,2-3-4,1-6 5,1-4 3,1-5 5,0-3 2,-1 1 3,0-1 3,-2 0 1,-2 1 4,-1 1 4,-2 1 3,-2 0 5,-2 4 5,0 5 7,-2 4 7,0 6 8,-1 3 2,1 3-3,2 3-3,0 3-3,1 2-1,0 0 0,0-1 1,-1 1-1,2-2-1,2-3-4,2-3-4,2-2-4,-1-4-3,2-1 0,0-2-2,-1-2 0,2-2-4,1-2-5,3-2-6,2-1-6,0-4-4,3-4-2,0-4-2,1-3-2,0-5 0,0-3 2,1-4 1,-1-4 3,0-2 2,-1 0 4,-1 0 3,-1 0 5,-3 3 2,-3 5 4,-4 7 3,-4 5 3,-4 4 7,-1 3 13,-2 1 12,-1 2 12,-4 3 3,-1 4-6,-2 4-7,-1 4-6,-3 4-5,0 4-1,-1 3-3,-1 5-2,-1 3-2,0 3 0,0 3 0,1 2-2,-1 2 0,2-1-1,1-1-2,0-2-1,3-1-1,1-2-3,2-1-2,2-3-2,2-1-3,2-3-2,2-1-4,1-2-3,3-3-4,2-3-1,2-3-4,1-2-2,2-3-1,2-1 0,0 0 2,1-1 1,0-4-1,1-4-3,0-6-2,-1-3-3,0-7 0,-1-4 2,0-4 2,-2-6 2,-2-3 3,-1-1 1,-2 1 3,-2-3 2,-2 3 1,-2 4 2,-3 5 1,0 5 1,-5 5 2,-2 3 1,-5 4 4,-4 5 1,-1 1 0,-1 2-2,0 0-1,1 2-3,-2 1-3,0 4-6,-1 2-5,-1 4-7,1 1 0,5 0 3,3-1 3,4 1 4,2 0-1,0 0-2,0 0-4,0 0-3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38828 53716 438,'-16'-1'22,"0"-1"-1,1 0-1,-1-1 1,1-1-2,3 2-2,2 0-1,1 2-2,0 0-1,-2 0-1,-2 0-1,-1 0-1,-2 1 4,2 2 8,1 2 8,1 2 8,0 2 2,0 3-5,1 3-4,0 4-4,-1 2-4,2 5-2,1 3-4,0 4-2,2 2-2,1 1-1,0-1 0,2-1-2,0 1-4,2 1-9,0-1-9,2 0-8,3-2-10,6-5-12,5-5-12,7-5-10,4-4-3,0-2 8,4-4 9,1-3 8,-1-2 5,-5-4 2,-5-2 2,-5-3 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39647 53981 434,'-23'-13'34,"4"3"1,3 4 3,3 4 2,1 3 3,1 4 5,-1 2 4,0 4 4,2 1-2,2 1-10,4 1-9,3 1-9,1 1-8,0 0-2,0-1-5,0 1-3,1 0-3,1-1-3,3 1-1,2 0-4,1-1 1,2 1 0,0 0 0,2-1 1,-1-1-1,1 0-4,0 0-4,0-2-4,-2 0-2,-1 0 0,-2-1-2,-2 1 0,-4 1-1,-6 3-2,-6 3-2,-5 4-2,-5-1-2,0-3-1,-1-3-3,-1-3-2,0-3-1,-2-2-1,-1-4-2,0-2-1,0-3 0,6-1 4,5 0 3,5-1 3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3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40750 53466 418,'22'-7'35,"-1"2"5,-2 2 5,-3 2 4,0 2 2,3 2-3,1 2-2,3 2-2,1 2-4,1 3-5,1 3-5,1 4-5,-2 1-5,-2 3-2,-3 1-4,-3 3-2,-3 0-3,-4 1-2,-5 2 0,-2 1-2,-6 2-4,-6 5-3,-6 3-6,-5 4-5,-6 1-6,-5-2-10,-4-3-8,-6-1-9,1-4-2,7-9 5,7-7 6,8-9 5,3-2-1,-1 0-8,0 1-9,1 2-8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44392 53850 1000,'-10'7'-3,"-2"0"-6,-3-2-5,-3-1-5,1-1-4,3 2 1,4-2-1,5 1 1,1-1 0,0-4 4,0-2 1,0-3 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30:46.2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9154 3821 0,'0'0'0,"0"0"15,0 0-15,0 0 0,0 0 0,0 0 16,0 0-16,0 0 16,0 0-16,0 0 0,0 0 15,0 0-15,0 0 0,0 0 16,22 10-16,-22-10 0,0 0 0,23 4 16,-23-4-16,25 0 0,-25 0 0,32 1 15,-12 0-15,0 0 16,1 0-16,2 1 0,1 2 15,1-2-15,-2 0 0,9 3 16,2 1-16,-3-1 0,0 0 0,6 1 16,1 0-16,-5-1 0,-4 1 15,3-3-15,3 0 16,-7 2-16,-2 0 0,0-2 16,2 0-16,-1-2 0,1-1 0,-2-2 15,1 0-15,-4-1 0,-1-1 0,0 1 16,-1-1-16,-1 1 15,-2 0-15,0 0 0,-3 2 16,-1 0-16,-3 0 0,-4-1 16,0 1-16,-3 0 0,0 1 0,-4 0 15,-4 0-15,2 0 0,0 0 16,0 0-16</inkml:trace>
  <inkml:trace contextRef="#ctx0" brushRef="#br0" timeOffset="2186.2292">10085 3750 0,'0'0'0,"0"0"16,0 0-16,21 13 0,-21-13 0,23 19 16,-9-5-16,0 0 0,1 1 15,3-1-15,2 3 16,5 2-16,-1-3 0,2-1 0,-1-1 16,1-2-16,-1-3 0,5 2 15,-2-1-15,-2-1 16,-3-1-16,2-2 0,1-2 0,-4 0 15,-5 2-15,-5 1 0,-4 1 16,-7-3-16,-4-1 0,1-2 0,-1 1 16,1-1-16</inkml:trace>
  <inkml:trace contextRef="#ctx0" brushRef="#br0" timeOffset="2673.2528">9084 4163 0,'0'0'0,"0"0"0,0 0 0,0 0 15,0 0-15,0 0 0,0 0 16,24 3-16,-24-3 0,36 2 16,-9 0-16,0-1 0,1 2 0,8 0 15,3-3-15,13 1 0,-1 0 16,15-1-16,4-1 0,-5 1 16,-3 0-16,15 1 0,-1-1 15,4 2-15,-7-1 0,-5 2 16,-4 1-16,-1-1 0,-9 1 0,-7 0 15,-3-1-15,-7 3 16,-4 1-16,-3-2 0,-2-2 16,-3 1-16,-4-1 0,-8 1 0,-2 2 15,-5-1-15,-2 0 0,-13 1 16,-9-1-16,5 0 0,2-2 0,3 1 16</inkml:trace>
  <inkml:trace contextRef="#ctx0" brushRef="#br0" timeOffset="2997.2658">9202 4304 0,'0'0'0,"0"0"0,0 0 0,0 0 16,0 0-16,0 0 0,0 0 15,26 19-15,-26-19 0,26 13 16,-7-3-16,-2 0 0,1 0 0,1 0 16,1 2-16,1-1 15,1-1-15,6 2 0,0-2 16,-1 2-16,0 0 0,3-1 0,2-2 16,-3 1-16,0 0 0,5 3 15,1 0-15,-3-2 0,-3 0 16,-6-2-16,-4-2 0,-4-1 0</inkml:trace>
  <inkml:trace contextRef="#ctx0" brushRef="#br0" timeOffset="3648.2965">8782 5685 0,'0'0'0,"0"0"15,0 0-15,0 0 0,0 0 0,32-4 16,-32 4-16,35 0 0,-11 1 0,3 1 15,4 0-15,2-1 0,2 1 16,12-2-16,0 0 16,0 0-16,1-1 0,12-1 15,2 0-15,5-1 0,-6 0 0,-2 0 16,-4-2-16,-4 3 0,-3 0 16,8-1-16,-2-2 0,-3 1 15,-4 2-15,-4 0 0,-4-1 16,-9 1-16,-6 0 0,-6 2 15,-5 0-15,-6-1 0,-2-1 0,-2 0 16,-1 0-16,1 1 16</inkml:trace>
  <inkml:trace contextRef="#ctx0" brushRef="#br0" timeOffset="3949.3072">9644 5312 0,'0'0'0,"0"0"0,0 0 16,0 0-16,27 9 0,-27-9 0,43 11 15,-17-4-15,2 0 0,3 1 16,3 2-16,8 1 0,-3 2 16,11 0-16,0 0 0,-5 0 15,-4-2-15,-3 0 0,0 0 16,-3-1-16,-3-1 0,1 3 15,-5 0-15,-6-1 0,-5-3 0,-6 2 16,-4 1-16,-10-2 0,-7 0 16,2-2-16,1-1 0,3-1 15</inkml:trace>
  <inkml:trace contextRef="#ctx0" brushRef="#br0" timeOffset="4107.3184">8972 5902 0,'0'0'0,"0"0"0,0 0 0,0 0 16,0 0-16,0 0 0,32-1 16,-32 1-16,42 3 0,-9-1 15,9 0-15,0-1 0,-2 1 16,14 0-16,3 0 0,12-2 0,-2-1 15,12 0-15,-5-1 16,-5 1-16,-5 0 0,7 0 0,-3 0 16,-7 0-16,-3 0 0,-2 0 15,-8 1-15,-11 0 0,-11 0 16,-7 0-16,-6 1 0,-5 1 16,-4-1-16,-9-1 0,-8-1 15,4 0-15,2 0 0,2 0 16</inkml:trace>
  <inkml:trace contextRef="#ctx0" brushRef="#br0" timeOffset="4270.3561">8986 6071 0,'0'0'0,"0"0"15,0 0-15,0 0 0,0 0 0,0 0 16,29 19-16,-29-19 16,28 19-16,-10-7 0,2 3 15,0-1-15,0 1 0,1 1 0,2 0 16,6 4-16,1 1 0,0-2 16,1-1-16,-1 0 0,-1-2 15,10 5-15,-2-2 0,0 1 16,-2 0-16,-2 0 0,-1 0 15,-6-3-15,-6-3 0,-2-3 16</inkml:trace>
  <inkml:trace contextRef="#ctx0" brushRef="#br0" timeOffset="4451.3626">10359 5898 0,'0'0'16,"0"0"-16,0 0 0,0 0 0,0 0 16,0 0-16,-18 28 15,18-28-15,-22 28 0,22-28 0</inkml:trace>
  <inkml:trace contextRef="#ctx0" brushRef="#br0" timeOffset="6932.5264">4540 6528 0,'0'0'0,"-8"-3"0,-7 2 0,-1-2 16,0 0-16,-13-3 0,-4 0 15,-8 1-15,2-1 0,-8 3 16,-1 2-16,-11 1 0,5 1 0,-4 4 15,-4 4-15,4 3 0,1 2 16,-11 11-16,-2 5 16,6-1-16,7-1 0,-9 10 0,6 2 15,3-5-15,4-2 0,-14 30 16,8 4-16,11-8 0,10-7 16,2 4-16,6 3 0,4-2 15,5 0-15,4 3 0,1 3 16,4-10-16,2-6 0,7 3 15,3 2-15,1-3 0,1-1 0,5 2 16,8 2-16,-2-7 16,3-5-16,4 5 0,4 4 0,1-4 15,4 0-15,2 2 0,5 0 16,2-1-16,-1-1 0,5 0 16,4 0-16,-2-5 0,2-4 15,1 4-15,3 2 0,-5-12 16,1-7-16,5-2 0,4-2 15,-2 3-15,-3-2 0,7-2 16,2-1-16,-1-6 0,-4-1 0,9-1 16,6-1-16,-7-3 15,-3-3-15,11 3 0,6-1 0,-5 2 16,-1 1-16,6-3 0,2-2 16,-2-2-16,-3-1 0,4 2 15,5 3-15,-7-1 0,-6 0 16,5-3-16,6-1 0,-9-6 0,-8-5 15,4 2-15,3 1 16,-7 1-16,-4 1 0,4-4 16,6-3-16,-5-3 0,-3-1 0,2-3 15,1-2-15,-7 2 0,-2-1 16,7-6-16,6-5 0,-4 2 16,-1 0-16,-1-1 0,-2 0 15,-4-2-15,-7 2 0,7-3 16,5-1-16,-10 1 0,-7 1 0,0-3 15,1-3-15,-5 0 0,-4-1 16,4 0-16,-1-1 0,-9 3 16,-4 1-16,1-1 0,3-1 15,-1 1-15,-3 2 0,-4 1 16,-3-1-16,-4 1 0,0 0 0,-2-2 16,2-2-16,-5 2 15,-1 1-15,-4-4 0,-3 0 16,0 3-16,0 3 0,-6-5 15,-5-1-15,-2 6 0,0 3 0,-1-2 16,-1-2-16,0 3 0,2 1 16,-1-1-16,-1-3 0,1 17 15,-6-1-15,-4-4 0,-4-2 16,0 0-16,3 3 0,-8-3 16,-5-2-16,3 3 0,0 1 15,-4 0-15,-6-1 0,2 2 16,-1 3-16,-5-1 0,-2-2 15,0 4-15,2 2 0,-26-9 0,5 3 16,21 10-16,-1 1 16,-23-4-16,1 0 0,10 3 0,7-2 15,-7 6-15,-5 4 16,-5-3-16,-1 1 0,-5-1 0,-3 0 16,4 2-16,5 3 0,-3 1 15,-5 2-15,7 2 0,5-1 16,-3 1-16,0 0 0,9 0 15,6 2-15,-5 1 16,1 3-16,8 1 0,5 0 0,-6 1 16,-4-1-16,0 2 0,1 3 0,-5 3 15,-1 3-15,5-4 16,3-4-16,-7 5 0,-7 3 16,9 3-16,4 2 0,-3 4 0,-3 3 15,4 1-15,3 1 0,-2 3 16,-4 1-16,9-4 0,5-4 0,-4 5 15,-2 6-15,6-4 0,6-3 16,-5 7-16,-3 4 16,7-2-16,6-3 0,-7 0 0,0 2 15,3 3-15,5 2 0,-8 7 16,-2 3-16,5 0 0,1-1 16,-4 17-16,-7 12 0,8-2 15,4-3-15,0 9 0,1 9 16,9-31-16,8-21 0,6-15 15</inkml:trace>
  <inkml:trace contextRef="#ctx0" brushRef="#br0" timeOffset="11150.2146">30862 8000 0,'0'0'16,"0"0"-16,0 0 0,0 0 0,0 0 15,0 0-15,0 0 0,0 0 16,0 0-16,28 11 0,-28-11 15,0 0-15,22 7 0,-22-7 16,24 9-16,-12-4 0,0-1 0,3 0 16,1 1-16,2 0 0,1 0 15,3 0-15,2-1 16,0 2-16,-1 0 0,9 2 0,3 0 16,-2-3-16,-1 0 0,1-1 15,0 2-15,6-1 0,-1-1 0,-1-1 16,1 1-16,-1-2 15,2 0-15,-2 0 0,1 2 16,-1-2-16,1 0 0,5 1 0,-1-1 16,-1-1-16,-1-2 0,1 2 15,-1 2-15,-2-2 0,0 0 16,0-1-16,1 1 0,-3-1 16,0 2-16,6-1 0,1 0 15,-6 2-15,-3 1 0,2-1 16,0-2-16,-3-1 0,-1 0 15,0 0-15,0 0 0,-3 0 16,-3 0-16,-1 1 0,1 0 16,-7-1-16,-3 0 0,2 1 15,-1 1-15,-1 0 0,-1-1 0,-2-1 16,0-1-16,-5 3 0,0 0 16,0-1-16,-2-1 0,0 1 15,-1 2-15,1-2 0,1-2 16,-2 1-16,-1 0 0,2 0 15,0 1-15,-2-1 0,0 0 0,1 0 16,-1 0-16,-1 0 16,0 0-16,-1 0 0,0 0 15,0-1-15,-2 1 0,4-3 0,-2 3 16,-2 0-16,2 1 0,-2-1 16,2-1-16,-2 1 0,0 0 15,0 0-15,0-2 0,0 2 16,-3-1-16,-3 1 0,-2 2 15,0 0-15,1 0 0,2-1 16</inkml:trace>
  <inkml:trace contextRef="#ctx0" brushRef="#br0" timeOffset="14955.4629">8928 8097 0,'0'0'16,"0"0"-16,0 0 0,0 0 0,0 0 16,-21-14-16,21 14 15,0 0-15,-12-9 0,8 7 0,1 1 16,2 0-16,1 1 0,1 0 16,3 0-16,3 0 0,2 1 15,4 1-15,5-1 0,3 2 16,1 1-16,5 1 0,4 1 15,11 2-15,1-1 0,12 1 16,1 0-16,-1-2 0,-2-2 16,14 3-16,0-2 0,-4 1 0,-5-1 15,14-1-15,2 0 16,-5-1-16,-4 0 0,14-1 0,2 1 16,-6 1-16,-6-2 0,36-1 15,-6-2-15,-12 0 0,-7-1 0,0-1 16,1 1-16,-7 1 15,-5 2-15,7-2 0,7 0 16,-11 1-16,-7 1 0,4-2 16,4-2-16,-3 4 0,0 4 0,5-4 15,3-2-15,-9-1 0,-5-1 16,-3 3-16,-3 1 0,-3 0 16,-6 0-16,4-1 0,3-1 15,-8 0-15,-9 0 0,4-1 16,3-1-16,-8 2 0,-4 0 15,2 2-15,0 0 0,-4 0 16,-2-1-16,-6-1 0,-4-2 16,-3 2-16,0 1 0,2 0 15,1 0-15,-12-2 0,1 0 0,0 2 16,0 0-16,-3-2 0,1 1 16,-1 0-16,-2 0 0,-1 0 15,0 0-15,-1 1 0,0 0 16,0-1-16,-2 1 0,0 0 15,0 4-15,-4-2 0,-3 2 0,2-1 16,0-1-16,1 0 0</inkml:trace>
  <inkml:trace contextRef="#ctx0" brushRef="#br0" timeOffset="15502.6128">7185 11511 0,'0'0'16,"-5"-7"-16,-1-5 0,-1-2 15,2-2-15,-6-7 0,-1-3 0,-2-9 16,0-3-16,-4-1 0,2 2 16,2 6-16,3 7 0,4 3 15</inkml:trace>
  <inkml:trace contextRef="#ctx0" brushRef="#br0" timeOffset="16561.6603">8142 10089 0,'0'0'0,"0"0"16,23-3-16,-8 2 0,2 1 0,13 0 16,4 0-16,1 0 0,0 0 15,14 2-15,3 0 0,-4-1 16,-1-1-16,11 0 0,0 2 15,-4-1-15,-5 0 0,13 1 16,-1-1-16,-6 2 0,-6 0 0,10-1 16,4-1-16,-9 0 15,-5 0-15,3 3 0,3 1 16,-6-1-16,-2-4 0,3 3 16,5-1-16,-4-2 0,-3-2 0,28 3 15,-2 3-15,-14 1 0,-8-1 16,4-3-16,5-3 0,-10 1 15,-6 1-15,4 1 0,5-1 16,-7-2-16,-7-1 0,9-2 16,4 2-16,-6 2 0,-4 3 0,6-2 15,4 0-15,-6-1 0,-3-2 16,4 1-16,2 1 16,-7 0-16,-5 0 0,6 0 0,4-2 15,-7-1-15,-4 1 0,5 2 16,3 2-16,-7-2 0,-2-2 15,3 5-15,4 1 0,-6-2 16,-4 0-16,3-1 0,4 2 16,-17-1-16,1 0 0,6 0 0,4 1 15,-4-2-15,-4 0 0,5-1 16,2-1-16,-3 2 0,-1 0 16,2-1-16,3 0 15,-7-1-15,-4 0 0,6 1 0,3-1 16,-7-1-16,-1 0 0,-2 2 15,0 1-15,-1 1 0,-1 2 0,2-3 16,2-2-16,-5 1 16,-3 0-16,0-1 0,-3 2 15,-2-1-15,-1 1 0,0-1 16,0-1-16,-4 2 0,1 0 0,-2-1 16,1 0-16,-2 1 0,0-1 0,-4 1 15,0 0-15,0 3 16,-3 0-16,-8 1 0,-7 2 15,2-3-15,3 0 0,2 0 16</inkml:trace>
  <inkml:trace contextRef="#ctx0" brushRef="#br0" timeOffset="22335.1458">10920 6071 0,'0'0'0,"0"0"0,0 0 16,0 0-16,0 0 0,0 0 15,0 0-15,0 0 0,0 0 16,0 0-16,-15 28 16,15-28-16,-6 30 0,3-12 0,0 1 15,1 2-15,0 3 0,0 9 16,0-2-16,-1 1 0,1-1 0,0 1 16,0 2-16,0 7 0,-1 0 15,1 0-15,0-3 16,1 1-16,0-1 0,0-1 15,0 0-15,-1 10 0,1 1 0,0-1 16,1-1-16,0-4 0,-1-2 16,0 0-16,0-1 0,0 3 15,0-4-15,-2-4 0,2-2 16,0-7-16,1-3 0,0-6 16,0-5-16,-1-6 0,0-1 0,1 1 15,0 2-15,0-7 0,-2-2 16,0 0-16,-1-3 0,1-3 15,0-1-15,1-3 0,1-4 16,0 0-16,0 1 0,1-3 16,1 0-16,2-3 0,0-1 15,0-6-15,2 0 0,2 0 0,2 0 16,-1-3-16,0 0 16,1 4-16,0 4 0,2 1 15,1 1-15,0 0 0,-1 1 0,0 0 16,-1 2-16,0 1 0,1 2 15,-1 2-15,0 0 0,1 2 16,1 1-16,3 3 0,2-1 16,-2 1-16,-1-2 0,2 4 15,1 0-15,-1 2 0,1 2 0,0 0 16,0 2-16,-2-1 16,-1 2-16,0 2 0,-1 2 0,0 0 15,1 1-15,-1 1 16,0 0-16,-3 2 0,-1 1 0,0 0 15,1 2-15,-2-1 0,0 0 16,-2-1-16,1 2 0,-2 1 16,-2 2-16,-1 2 0,-2 1 15,-2 0-15,-2-2 0,-4 1 16,-1 2-16,-2 0 0,-1-1 0,-1 2 16,-2 0-16,-6 2 0,-2-3 15,-1 2-15,-1-1 16,2-3-16,1-1 0,-1-1 0,-1 1 15,0-2-15,0 0 0,0-2 16,1 1-16,1-3 0,2-1 16,-2-1-16,0-1 0,1-2 15,0-1-15,2 0 0,3 1 16,1-1-16,0-2 0,2-1 16,2 0-16,2 1 0,0 1 0,1-4 15,1-3-15,0 2 16,1 0-16,1 1 0,1-2 0,1 1 15,2 1-15,-2-2 0,2 2 16,0 0-16</inkml:trace>
  <inkml:trace contextRef="#ctx0" brushRef="#br0" timeOffset="38037.8258">22120 8946 0,'0'0'0,"3"-8"0,0-5 16,1-1-16,-1 1 0,0-11 0,1-3 16,-2 1-16,-1 2 0,-4-2 15,-4 0-15,-2 5 0,-2 3 16,-4 3-16,-4 3 0,-1 2 15,-2 2-15,-9 5 0,-6 5 16,-4 2-16,-1 3 0,-12 5 16,-3 5-16,2 3 0,1 2 0,-15 6 15,-1 1-15,2 3 0,4 2 16,-8 8-16,3 4 16,10 0-16,6-1 0,-24 25 0,4-3 15,17-12-15,11-5 0,5 16 16,5 11-16,5-6 0,2-4 15,11 5-15,8 6 0,4-8 16,5-3-16,8 2 0,4 0 16,6-8-16,5-4 0,7-5 15,5-3-15,0-7 0,1-6 0,5 1 16,6-1-16,0-5 0,2-3 16,9-1-16,7-1 0,-3-6 15,-3-3-15,8-3 0,4-3 16,0-4-16,-1-2 0,9-6 15,3-3-15,-6-2 0,-3-2 0,5-10 16,5-7-16,-8 1 16,-4 1-16,1-4 0,2-3 15,-6-2-15,-5 1 0,1-6 0,0-4 16,-7 0-16,-7-2 0,7-2 16,2-1-16,-7 1 0,-7 3 15,-1-10-15,0-5 0,-5 4 16,-4 4-16,-1-7 0,0-5 15,0 3-15,-2 1 0,-6-1 16,-4-1-16,-8 12 0,-5 7 0,-3-2 16,-3 1-16,-5 2 15,-4 2-15,-3 0 0,-2-1 0,-1 3 16,0 3-16,-10 0 0,-7-2 16,-1 2-16,-2 2 0,-6 1 15,-2-1-15,1 3 0,0-1 16,-6 0-16,-4-4 0,4 8 15,2 2-15,-6 0 0,-5 1 16,4 1-16,5 2 0,-7 5 16,-4 3-16,1 3 0,0 3 0,-6 4 15,-3 2-15,3 6 0,4 2 16,-11 10-16,-8 7 0,3-1 16,2 0-16,-11 8 0,-9 7 15,4-1-15,2 0 0,-6 12 16,-6 10-16,12-3 0,8 0 15,-2 11-15,0 8 0,24-25 16,17-16-16,13-12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4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43666 54058 464,'-12'0'9,"8"0"18,8 0 17,8 0 17,6-1 6,7-2-9,5-2-8,6-2-8,4 0-7,2 1-4,3 1-4,1 1-5,1 1-3,1 3-3,1 4-4,2 2-2,-2 1-4,-4-1-7,-4-1-5,-4 0-7,-4 0-5,-3 2-6,-5 1-6,-3 3-7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5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44977 53150 444,'-21'-22'39,"3"4"-6,4 5-5,6 3-7,1 4 3,2 6 9,2 4 11,2 6 10,1 4 1,2 5-8,0 5-9,2 5-7,-1 4-7,0 2-3,-2 4-2,0 3-4,-1 2-4,0 2-2,0 2-3,0 2-2,-1-2-5,0 0-2,-2-2-4,0-1-3,-1-2-11,2 0-21,0 0-20,2 0-20,0-5-5,0-8 10,0-9 11,0-8 11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47893 53273 390,'0'-14'0,"-2"3"0,0 3 0,-1 2 0,-4 1 5,-6-4 12,-6-2 12,-5-3 11,-3 1 3,1 4-4,1 6-5,1 5-5,0 3-4,1 5-5,0 4-5,0 4-5,-1 2-1,1 2 0,-1 3 1,1 2 0,0 2 0,2 4 1,3 4 0,1 5 1,3-1-1,3-5-2,2-3-1,4-3-1,2-4-2,2 0-3,2-1-1,2-1-3,3-2-2,4-4-2,3-5-3,5-3-1,3-4-3,3-4 1,3-4-1,3-4 0,3-5 0,5-6 0,2-5 0,5-6 0,0-3 0,-2 1 0,-3 1-1,-3 1-2,-3 2 1,-2 2 0,-2 2 1,-1 1 0,-4 3 4,-5 3 4,-5 2 7,-4 4 5,-6 4 6,-3 4 8,-4 6 6,-3 4 8,-4 6 4,-2 7-2,-2 7 0,-1 6-1,-1 3-2,2-2-4,2-2-5,3-1-4,1-3-3,2-1-3,2-3-2,2-1-3,2-3 0,2-3-1,2-3 1,2-3 0,2-3-4,3-2-6,3-4-8,3-2-7,4-5-5,3-6 0,5-6-1,3-5-2,1-5 1,0-3 2,-1-3 1,-2-3 3,-1-2 1,-5 0 2,-3-2 2,-4-1 2,-4 2 2,-3 3 1,-3 2 1,-2 3 2,-4 3 1,-4 3 2,-4 3 1,-4 3 2,-5 3 0,-5 2 0,-7 4-2,-5 3-1,-4 3-2,-1 6-4,0 4-4,-1 5-3,0 3-5,3 2-5,4 0-6,2 1-4,5 0-1,6-1 6,8-1 6,7-1 5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50737 54047 472,'8'-8'6,"2"0"10,0 1 10,1-1 11,2 1 7,3 2 3,3 2 2,4 2 2,0 2-1,-2 2-7,0 2-6,-1 2-6,-2 1-5,-1 1-5,-2 2-4,-2 0-4,-4 2-5,-5 5-3,-4 4-4,-6 3-5,-5 3-2,-5 6-3,-7 3-2,-4 4-2,-4 0-3,1-3-1,1-5-3,1-5-1,3-2 0,5-5 2,5-3 3,5-4 2,4-3 6,6-1 9,4 0 10,6-2 10,4-1 3,5-2-4,5-3-2,5 0-4,2-2-6,-2 0-10,0 0-11,-2 0-10,1-2-8,-1 0-5,1-3-6,-1-2-6,-2-1-2,-5 2-2,-5 1-1,-4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53146 53278 467,'-16'-7'0,"2"-1"0,1 0 0,1 0 0,0 1 7,0 0 14,0 2 14,1 1 13,-1 3 9,1 7 0,-1 7 0,1 8 1,0 4-4,0 2-9,2 4-10,1 3-10,0 4-7,0 4-7,0 5-7,0 5-6,2-2-4,2-10-3,4-9-2,3-11-3,3-5-8,5-1-13,5 0-14,5-2-13,1-2-6,-3-4 3,-3-4 2,-3-4 2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6"/>
    </inkml:context>
    <inkml:brush xml:id="br0">
      <inkml:brushProperty name="width" value="0.06019" units="cm"/>
      <inkml:brushProperty name="height" value="0.06019" units="cm"/>
      <inkml:brushProperty name="color" value="#F2395B"/>
    </inkml:brush>
  </inkml:definitions>
  <inkml:trace contextRef="#ctx0" brushRef="#br0">53683 53458 365,'-1'-28'4,"-2"7"10,-2 7 7,-2 7 10,-2 3 6,0 0 4,-4 0 5,-2 0 3,-1 3 0,-1 6-6,-2 6-6,1 6-5,0 2-5,4 1-5,4-1-4,5 1-5,3-1-6,5 1-9,6-1-10,4 1-9,3-3-3,1-7 1,2-5 2,0-5 2,0-5-2,-1-1-5,-1 0-5,-2-1-5,-1-1 0,-2 0 7,-4 1 6,-3-1 6,-3 0 7,-4 2 9,-3 1 8,-5 0 9,-2 3 5,0 2 5,1 3 3,0 4 3,0 2 3,4 3 1,2 4 2,4 2 1,1 3-2,0 5-5,0 3-6,0 4-4,1 3-4,2 1-3,2 0-1,2 2-4,-1 1 0,0-1-1,-4 3-1,0 1-1,-3-1-2,-1-2-2,0-2-3,-1-2-2,-2-2-4,0-1-5,-2-3-4,0-1-6,-2-3-3,-2-2-3,-1-1-3,-3-2-3,-1-5 1,1-3 4,-1-6 3,0-4 4,1-3 2,-1 0 0,1 0 0,0 0-1,-1-4 2,2-6 1,1-7 1,1-7 2,2-6 2,6-5 2,4-4 3,6-6 1,4-1 2,3 2 1,5 2-1,4 2 1,1 1-1,4 1 1,1 2 0,2 1 0,1 1-4,-1 3-5,-1 3-6,-2 4-6,-2 2-3,-5 6 1,-5 5 0,-4 5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17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55150 53271 434,'9'-22'4,"1"3"10,3 3 9,2 3 9,1 2 4,-1 2 1,1 2-1,-1 3 1,2 1-1,3 3-1,3 4 1,3 2-2,1 4-1,-3 6-3,-1 4-4,-4 5-3,0 3-3,-2 1-2,-3 0-1,-1 2-2,-3 2-3,-2 1-4,-4 2-4,-2 2-5,-5 3-1,-6 2 0,-6 3 0,-5 3 0,-7 3-6,-4 0-13,-8 1-12,-5 2-13,1-5-11,8-10-9,8-10-10,8-9-9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36190 57552 472,'-2'-21'4,"-2"3"9,-4 4 9,-2 5 8,0 4 7,3 8 6,3 6 4,2 7 6,2 6-2,0 5-8,0 5-7,0 5-9,-1 3-4,-2 2-2,-2 2 0,-1 2-2,-2 0-2,0-2-6,0-2-4,0-2-4,0 1-6,1 3-6,0 5-5,-1 4-5,1 1-6,2 0-6,2-2-6,2 0-6,1-5-3,2-8 0,0-8 1,2-7-1,0-7 2,2-3 2,0-4 1,1-4 3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36659 58313 560,'-8'-28'67,"0"9"-14,0 7-15,0 8-15,0 4-6,-2 0 6,0 0 4,-1 0 5,-2 1-1,-1 2-7,-3 2-6,-2 2-6,-2 2-5,-3 5 0,-3 4-1,-2 3-2,-3 2-1,1-1-5,1-1-4,-2 0-3,1-2-2,1 1-1,2-2-1,0 2 0,1-2 1,1-1 4,1-2 5,1-2 4,3-3 3,5 1 2,4-2 4,6 0 2,6-1 3,10 1 2,8 2 3,9 0 2,5 0-4,4-1-8,3 0-8,3-2-10,0-1-4,-2-2-1,-3-3 0,-1 0-2,-1-2-4,-1 0-11,-1 0-11,-1 0-10,-4 0-1,-6 0 8,-5 0 9,-6 0 8,-3 0 3,0 0-3,0 0-2,-1 0-4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38190 58613 572,'-19'-15'42,"10"4"13,10 3 11,10 2 12,7 2-3,5 1-20,5-1-18,5 0-20,0 0-14,-3 2-13,-2 0-10,-3 2-12,-3 1-6,-5 2-2,-3 2-1,-4 2-1,-5 1-2,-2 3 0,-6 2-1,-2 2 0,-4-2 3,0 0 8,-1-3 7,-1-1 9,-1-1 4,0 0 4,0 0 3,1 0 2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31"/>
    </inkml:context>
    <inkml:brush xml:id="br0">
      <inkml:brushProperty name="width" value="0.0249" units="cm"/>
      <inkml:brushProperty name="height" value="0.0249" units="cm"/>
    </inkml:brush>
  </inkml:definitions>
  <inkml:trace contextRef="#ctx0" brushRef="#br0">66023 10062 883,'-56'-22'82,"13"5"-47,12 4-49,13 3-47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38130 59066 538,'-18'1'-1,"-3"1"-2,-5 3-2,-3 2-3,0 0 5,3-1 10,5-1 10,3 0 10,3-1 6,3 0 2,1-1 0,2 1 2,7-1 2,12-4 5,11-2 4,13-3 5,5-3-6,0 0-13,0-1-14,1 0-14,-4-1-14,-1 4-11,-3 2-12,-3 4-13,-3 1-4,-1 2 0,-3 0 2,-1 2 0,-3-1 2,-3-1 0,-3 0 0,-2-1 1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2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40148 58177 458,'-7'-33'84,"3"15"-2,1 13-3,2 14-4,1 9-7,2 5-14,0 5-12,1 5-13,0 4-11,-1 6-8,0 4-9,-1 6-10,-2 7-10,-1 13-15,0 10-15,-1 13-14,0-3-6,-1-19-1,0-19 2,0-18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61586 49493 509,'-7'-45'100,"19"5"-16,19 6-16,19 5-16,4 4-11,-9 5-6,-8 4-7,-9 6-6,-2 3-4,4-1-3,6 0-2,5 0-3,0 0-6,-4 2-8,-4 1-8,-3 1-10,-5 1-9,-3 3-9,-5 4-10,-3 2-10,-6 2-2,-6 0 6,-8 0 4,-6 0 6,-3-2 6,3-3 5,1-2 8,2-3 5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2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62150 50531 599,'8'-7'0,"0"1"0,0 0 0,-1 2 0,2 0 3,2 2 8,2 0 7,1 2 7,3 1 5,2 2 2,0 2 1,4 2 2,0 1 0,1-1-4,0 1-3,-1 0-3,1 0-2,-1 1-2,1 1-2,-1 1-1,-1 1-6,-2 2-10,-1 0-12,-2 1-9,-3 0-10,-3-1-9,-3-1-9,-2-1-8,-3-1-1,-2-1 7,-2 0 7,-2-2 8,-2-1 4,0 0 3,-1-2 3,-2 0 1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61485 50991 463,'-40'-4'55,"15"8"6,15 8 5,15 7 5,8 5-2,3 1-12,3 0-12,3 2-10,2 1-9,1 1-5,1 1-5,0 1-6,2-3-5,-1-2-6,0-5-6,1-3-6,2-6-10,5-6-18,4-8-15,6-6-18,1-6-2,-4-3 10,-3-5 11,-2-3 11,-5 0 7,-4 1 4,-5 4 3,-4 3 5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3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61998 48355 491,'-7'-13'51,"2"6"-2,2 6 0,2 6-1,1 4-4,0 3-6,0 4-6,0 2-6,-1 4-3,0 7 1,-2 5 0,0 6 0,-3 5-1,-2 2-4,-3 3-3,-3 4-4,-2 2-5,-4 0-8,-4 4-8,-1 2-7,-1-2-3,2-2 0,5-6 1,2-3 0,3-6-9,3-7-21,2-9-20,4-7-21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4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60899 48882 559,'-5'-19'51,"6"9"2,6 8 0,6 10 3,1 6-4,-3 7-7,-3 5-9,-3 6-7,-2 4-7,-2 1-7,-2 0-6,-2 2-7,-2-1-2,-2-3 2,0-4 3,-4-2 2,0-3-4,0-3-10,2-3-12,1-3-10,1-3-1,4-1 6,2-3 7,4 0 7,1-3 6,0 1 2,0 0 3,0 0 3,-1 0 2,1 1-1,0 2-1,0 0 0,-1 1 0,-2-1-3,-2 1 0,-2 0-2,-2 0-1,-2-1 2,-1 1 1,-3 0 0,-1 0-1,0-1-3,1 1-5,-1 0-3,1-1-2,0-3 0,2-1-1,1-2 0,3-1 6,8 0 11,6 0 12,7 0 11,4 0 4,1 0-4,1 0-5,1 0-4,3 0-5,4 3-7,6 2-7,5 2-6,2 1-5,0 1-3,0 1-3,0 2-3,-4-2-4,-6-3-5,-7-3-6,-7-2-5,-4-3-3,-1-1-1,-1 0 1,0-1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5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63618 48643 484,'-19'-1'7,"10"0"13,10-2 15,10 0 13,8-2 3,7 0-7,6-1-8,8-2-7,2 1-7,0 1-2,-2 0-5,0 2-3,-3 0-4,-5 0-5,-5 0-4,-5 0-5,-6 3-5,-7 6-6,-6 6-7,-8 6-7,-5 1-1,-3 1 4,-5-2 3,-3-1 3,-2-1 5,2-3 7,3-1 6,1-2 7,2-1 5,-1 2 2,0 0 3,1 1 4,0 1 2,2 0 4,2-2 2,2 2 4,1 2 1,-1 2-2,-2 3-1,0 3-1,0 1-3,1-1-4,0-1-3,2-1-4,0 1-3,0 3-2,1 3-3,0 3-2,-1-1-2,2-3-4,1-5-2,0-3-4,3-3 0,4-3 0,4-1 2,4-2 2,3-3-5,6-4-12,5-4-10,5-4-12,4-4-2,3-3 6,2-5 5,4-4 5,-1-1 6,-2 1 6,-3 1 6,-3 1 5,-4 2 5,-5 5 3,-5 3 2,-5 4 4,-7 5 8,-7 4 13,-7 5 13,-8 6 13,-7 3 2,-3 5-10,-5 3-10,-3 5-10,-5 1-9,-5 2-7,-4 1-8,-5 0-6,-2 0-5,3-3 0,5-4-2,2-1-1,2-5 2,3-1 3,3-4 5,4-3 5,7-4 4,16-6 8,14-6 7,16-6 8,10-3-1,10-2-5,9 0-6,8-1-6,4 0-4,0 3 0,1 1-2,0 2 0,-2 2-3,-3 2-8,-2 2-5,-4 3-7,-5 0-6,-5 1-6,-5 2-4,-7 0-7,-5 2-2,-5 2-2,-5 2 0,-4 2-2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5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64846 49338 449,'-37'-57'5,"7"12"11,6 12 10,5 11 11,5 9 5,1 3 1,3 4 0,1 4 1,2 8-2,2 13-2,2 13-3,2 13-2,1 6-4,0 2-4,0 0-5,0 1-3,-1 9-4,-4 17-3,-2 17-3,-3 16-3,-1 7-8,2-2-11,2-2-11,3-1-12,1-4-8,3-3-6,4-4-5,2-4-6,1-12-1,-2-20 3,-2-19 4,-2-19 4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6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66356 48590 545,'0'-16'5,"0"1"10,0-1 10,0 0 11,-2 6 1,-2 10-5,-4 12-6,-2 10-5,-2 7-8,1 2-7,-1 4-9,0 3-7,2-2-4,2-6 1,4-5 1,3-6 2,3-5 3,4-1 8,3-3 7,5 0 6,2-2 4,0 1-1,-1 1-1,1 2-1,-3 0 0,-2 3 0,-2 2 0,-4 1 0,-4 4-2,-4 3-6,-5 3-4,-5 6-5,-3 0-3,-3 0-2,-2-1-1,-1-1-1,0-3-2,2-5 0,1-5-1,3-5 0,4-4 5,8-4 11,8-4 12,8-4 10,2 3 6,-3 10 0,-3 9 1,-3 11-1,-2 2-5,-2-4-12,-2-3-12,-2-5-12,2-5-13,4-8-15,5-8-13,5-8-15,4-8-2,2-9 9,1-9 9,3-9 10,-3 0 6,-2 6 2,-4 7 3,-4 7 2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0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6388 2666 553,'-6'-7'54,"4"2"-7,4 2-8,4 2-7,2 1-5,2 0-3,0 0-3,1 0-2,1 0-3,0 0-2,-1 0-1,1 0-3,0 0-1,2 0-1,0 0-1,1 0-1,0 0-2,-1 2-1,-1 0-4,0 2-1,-2 1-1,1 1 1,0 3 0,0 2 1,-1 1 0,-3 2-2,-1 0 0,-2 1 0,-2 1-2,0 1 1,-2 1 0,0 1 0,-3 1 0,-2 1 0,-3 1 0,-3 2 0,-4-1 0,-2 2 0,-3 1 0,-3 1-1,-1 0 1,-1-1-1,1-1 0,-1-1-1,0-2 1,-1-3 1,-1-3 1,-1-2 1,0-3 1,1 1 1,1 0 2,1 0 0,2-2 1,3 1 1,3-2 0,3 0 0,5-3 4,8-3 9,8-2 8,8-4 8,6-1 1,6-2-7,6 0-7,7-1-8,0-1-7,-2 2-9,-3 1-7,-3 1-8,-3 0-4,-2 2-2,-1 0 0,-3 2-3,-1-1-2,-3-1-5,-1 0-5,-2-1-5,-3-1-2,-1 2 3,-2 0 1,-2 2 1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6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67457 48080 553,'29'-43'4,"-5"8"11,-6 7 9,-4 9 10,-3 6 7,-2 6 6,-2 6 5,-2 6 5,-3 6-3,-2 5-12,-4 7-11,-2 5-13,-3 5-6,-2 1-4,-2 2-3,-1 2-2,0-1-8,1-4-12,3-4-10,1-3-11,1-5-4,2-3 3,1-4 4,0-4 4,3-6 4,4-7 5,4-6 5,4-7 6,2-3 6,0 1 5,-1 0 6,0 3 6,-1 4 5,-2 10 2,-4 9 2,-2 11 4,-6 8-2,-6 5-3,-6 6-4,-8 6-4,-3 2-3,1-4-2,1-2-3,1-3-2,2-4-1,3-3-2,3-5 0,3-3-1,5-6 2,10-7 5,8-7 3,9-6 5,4-4 1,-1 0-2,-1 1-3,-1-1-3,-1 0 0,-1 2-1,-1 1 0,0 0 1,-3 4-5,-4 4-8,-2 5-9,-2 6-8,-5 2-4,-4 1-2,-6 1-1,-3 1 0,-3 1-1,-1-1 3,0 1 2,1-1 2,-2-1 2,0-1 3,-1-3 2,-1-1 4,1-2 2,3-2 3,2-2 2,4-2 4,6-3 11,8-1 22,9-2 21,10-1 21,3-4 4,0-4-14,1-4-13,-1-3-14,-1-2-16,-4 2-16,-2 2-17,-3 4-17,-3 0-10,-2 0-2,-4 2-3,-3 1-2,-2 0 2,-2 0 4,-2 0 6,-2 0 6,-1 1 6,-2 1 9,0 0 8,-1 2 8,-1 0 11,0 2 14,0 0 14,1 2 13,0 2 3,2 4-7,2 4-8,2 3-7,0 4-6,-2 2-4,-2 1-3,-1 2-3,-3 2-6,-1 1-7,-3 1-9,-2 1-7,0-1-6,1 0-3,1-1-4,0 0-3,2-3-4,1-3-6,0-3-4,2-3-5,2-4 0,5-6 7,2-6 6,5-6 7,3-2 9,4 0 12,2 2 13,3 1 12,2 0 8,-1 2 1,1 1 2,-1 0 2,-1 3-1,0 2-3,0 4-2,-2 2-3,-1 1-2,-1 0-1,-1-2-3,0 0-1,-1-3-11,1-2-21,1-4-20,2-2-21,-2-3-8,-3 0 4,-3-1 5,-2-1 4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598" units="cm"/>
      <inkml:brushProperty name="height" value="0.0598" units="cm"/>
      <inkml:brushProperty name="color" value="#00BFF3"/>
    </inkml:brush>
  </inkml:definitions>
  <inkml:trace contextRef="#ctx0" brushRef="#br0">68135 48152 367,'6'-22'4,"0"5"5,-4 3 7,0 4 7,-1 5 2,1 6 1,3 6 0,2 6 0,-1 5-5,-6 8-11,-4 7-10,-6 7-10,-3 3-6,-3 0-1,-3 0-2,-3 1 0,-1-4 0,3-4 2,1-5 2,3-5 2,1-4 4,2-3 6,3-3 7,1-3 5,3-2 7,1-1 5,2 0 6,2-2 6,3-1 0,6-2-3,4-2-4,4-2-3,5-3-4,3-2-4,3-3-4,3-3-3,0-3-5,-1-2-4,-3-2-4,-1-1-4,-3 0-3,-3 2-3,-3 4-2,-3 3-3,-3 6 4,-4 8 9,-4 9 10,-4 9 9,-2 4 7,0-1 3,0-1 4,0-1 4,0 0 1,0 1-1,0 1-2,0 1-1,1 1-3,1 1-1,0 0-3,2 2-3,0 0-1,0 2 0,0 1-1,0 1-1,0-1-1,0-2-2,0-2-2,0-1-2,0-2-2,0 1-1,0-1-1,0 1-1,-2-2-1,0-2-2,-3-1 0,-2-2-2,-2-1-2,-4 1-3,-2 0-5,-3 3-3,-4 0-5,-7 2-7,-5 3-8,-6 1-7,-5 0-3,-1-1 1,-5-3 2,-2-1 0,2-4 4,10-5 6,8-5 6,9-4 5,6-4 0,2-1-6,4 0-5,3-1-6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70650 48850 524,'61'0'154,"-2"2"-35,-4 0-36,-4 2-35,-3 0-21,-7 0-6,-7-1-6,-7 1-6,-8 1-19,-7 1-30,-8 3-31,-8 2-31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7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70269 49300 456,'-22'9'25,"6"1"16,5 3 14,5 2 15,2 2 3,0 1-12,0 3-10,0 1-12,-2 3-7,-2 3-5,-3 3-6,-3 3-5,-3 3-4,-4 4-4,-5 4-4,-3 4-4,-3 0-1,1 1 2,0-2 2,-1 0 2,4-3-6,2-4-15,5-4-16,3-4-16,3-4-11,2-7-9,3-5-8,1-6-9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70850 50546 548,'2'-14'11,"6"3"20,4 3 22,5 3 20,3 1 5,1 2-11,1 0-13,1 2-11,-1 0-14,0 0-17,-1 0-16,0 0-17,-3 1-11,-3 2-2,-3 2-5,-2 2-3,-4 0-2,-3 2-3,-2 2-2,-4 0-2,-1-1 3,1-1 7,-1-2 7,0-2 7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38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70852 50950 478,'-29'0'8,"8"0"18,4 0 16,6 0 17,5 1 7,1 4-4,2 2-4,2 4-4,1 1-7,0 3-11,0 2-10,0 0-11,-1 3-7,-2 2-1,-2-1-2,-2 3-2,0-1-8,0-1-11,2-1-12,1-2-13,1-4-11,3-10-11,4-10-11,2-10-12,2-3 4,0 2 18,0 1 19,0 2 17,0 2 12,-1 1 5,1 0 3,0 2 5,0 0 7,2-2 10,0 0 10,0-1 10,3-1 6,2 2 4,1 1 4,3 2 2,2-1 0,1 2-5,3 0-6,2 2-5,-2 0-4,-2 0-4,-3 0-3,-3 0-3,-3 3-3,-1 4 0,-2 5-1,-2 6 0,-4 2-4,-4 0-6,-6 2-6,-4 1-7,-3 1-3,-2 0-3,0-1-3,-1 1-1,0-1-1,-1-2 4,1 0 2,-1 0 2,1-3 4,1-3 3,1-3 3,0-2 3,5-3 5,6-2 8,8-2 8,6-2 7,5-2-2,3-2-15,4-2-13,1-1-14,0-2-12,-3 2-11,-5 0-10,-3 2-10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0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73800 48416 632,'16'-7'67,"-1"2"-9,1 2-11,0 2-10,2 1-6,5 0 0,5 0-2,5 0-1,3 0-5,4 0-10,2 0-10,3 0-9,0 0-3,-6 0 4,-4 0 5,-5 0 3,-5 1-10,-5 4-27,-4 2-25,-6 3-27,-5 0-4,-2-1 19,-6-2 19,-2-2 19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1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74018 49150 525,'-17'8'3,"0"0"7,-1 0 7,0-1 7,0 3 4,2 4 2,4 3 3,3 5 3,1 2 1,-2 3-2,0 1 0,0 2-2,-1 2-2,2 4-4,2 3-4,3 3-4,-1 0-4,2-2-1,-1-2-3,0-2-1,0 0-7,2 1-9,0-1-11,2 3-11,0-2-7,0-3-5,0-5-5,0-3-6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1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73383 49634 439,'-7'-8'1,"2"0"4,3 0 4,1 0 3,2 1 2,1 2 0,3 3 2,2 1 1,4-2-1,8-2-4,6-5-4,7-4-4,2 0-2,0 3-2,-1 2-2,-1 4-1,-3 2-2,-6 2 1,-3 2-2,-6 2 1,-4 3 2,-2 4 4,-4 3 6,-3 5 4,-2 3 5,-3 3 7,-4 3 6,-2 3 5,-1 0 3,0 2-2,2-1-2,1 0-2,1 0-1,2-1-2,2-1-3,2-1-1,1-2-2,0 0-3,0 0-2,0-2-2,0-2-4,2-1-3,1 0-6,0 0-3,0-2-8,0-1-11,-2-1-10,0-1-11,-3-2-5,-4-4 4,-4-5 2,-4-2 3,-3-6 2,-5-4 1,-3-6 2,-5-3 1,-2-6 2,0-2 3,-2-3 2,-1-2 4,2-1 3,5 0 5,2 1 3,4 1 6,5 2 4,3 3 5,4 3 6,4 3 5,3 2 5,1 1 5,0 0 4,2 2 5,2 0 0,7 1-2,6-1-4,6 0-3,3 1-3,4 2-3,3 2-4,2 3-3,1 0-4,-1 2-3,-3 0-4,-1 2-4,-4 1-5,-2 2-4,-2 2-5,-4 2-6,-4 1-2,-3 3-2,-4 2-2,-4 2 0,-4 0-1,-6 1 1,-4 0 2,-5-1 0,-5 1 1,-5 0-1,-5-1-2,-5 1-1,-3-2 2,-4-3 4,-2-2 4,-3-4 5,-1-1 3,0 0 1,2 0 2,0 0 1,3-1 4,6-1 8,4 0 8,5-1 6,5-1 7,5 2 4,5 0 4,5 1 4,4 1 2,4-2-4,4 0-1,4-2-4,6-1-2,9-4-4,9-2-4,9-3-3,7-1-2,7 0-4,8 2-1,6 1-3,3 0-1,-1 0 1,-2 0-1,0 0 1,-3 1-6,-5 1-15,-4 0-14,-6 2-14,-5 0-6,-7 2 2,-8 0 0,-5 2 2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2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74739 48540 521,'-9'-8'0,"-2"-2"0,-2 0 0,-1-1 0,-1 0 6,2 2 13,3 2 12,2 3 13,1 1 6,2 3-2,2 4-2,2 2 0,1 7-4,0 9-5,0 11-5,0 9-5,-1 8-6,0 7-5,-2 8-6,0 6-6,-2 0-8,0-2-9,-1-5-10,-1-3-8,0-8-5,2-10 1,2-11 2,2-11 0,0-6-4,0-1-8,-2-1-8,0 0-10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0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8347 3225 531,'-1'-11'10,"0"10"21,-2 10 21,0 10 20,-1 4 4,0 0-14,0 1-14,0-1-14,0 1-10,1-1-4,-1 1-4,0-1-6,0-1-3,2-1-2,0-3-4,2-1-1,1-2-3,2-3-2,2-1-1,2-2-2,1-2-1,1-2-2,1-3-2,2 0-2,0-4 1,3 0 0,1-3 2,3-2 1,0-2 0,1-3 1,0-4-2,-1-2 1,0-3 0,-1-4 2,-1-5 3,-1-3 2,-2-2 2,-4 2 3,-4 0 3,-4 1 3,-3 3 1,0 4 0,-2 3 0,0 4 0,-2 4-1,-2 1 0,-2 2-2,-1 3 0,-3 1-4,-2 2-4,-1 2-4,-3 2-5,-1 4-6,-1 6-6,-1 5-7,-1 7-6,2 1-2,3-3 3,5-3 3,3-3 2,2-2 2,0-1 1,0 0-1,1-2 1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76696 47810 461,'-21'-22'0,"6"5"0,7 3 0,5 4 0,6 2 7,7 0 15,7 1 15,8-1 15,4 1 4,4 2-4,4 2-4,5 2-5,0 2-6,-2 2-6,-2 2-6,-1 2-7,-5 1-6,-6 3-6,-5 2-6,-6 2-6,-7 2-4,-8 5-3,-8 3-2,-8 5-3,-7 2-4,-7 2-5,-7 2-4,-6 3-6,-3-2 0,1-4 4,3-4 4,2-3 5,3-5 2,6-5 3,4-5 2,5-4 2,3-4 6,4-1 8,3 0 9,3-1 8,5-3 6,4-2 2,7-4 3,5-2 1,7-3 1,5-1 0,7-3 0,5-1-1,3-1-1,1 2-1,-1 2-2,0 3-2,-3 2-4,-7 2-5,-7 4-7,-7 2-6,-5 4-5,-3 2-2,-2 4-2,-4 2-4,-5 4-1,-7 7-1,-9 5-2,-7 7-1,-5 0 0,-1-2-2,-1-3 0,-1-3 0,2-3 0,4-3 2,3-3 2,5-2 2,2-4 4,4-3 4,3-2 4,3-4 5,3 2 4,6 4 6,4 5 5,6 5 6,0 3 0,-3 2-6,-2 3-4,-4 2-6,-2-2-3,0-3-1,-2-5 0,0-3-2,1-4-3,4-4-4,4-5-4,4-2-4,4-7-2,5-6 2,5-7 3,5-7 0,4-3 3,1-1 2,2 1 2,2 0 2,0 3 3,-3 4 4,-4 5 3,-1 5 4,-6 4 3,-5 8 4,-7 4 4,-5 8 3,-6 2 0,-6 3-4,-5 1-4,-7 3-3,-4 1-6,-3 2-7,-3 3-8,-3 1-7,-1 0-5,1-3-5,1-3-4,1-3-3,0-2-2,-1-2 1,0-3 2,-2-1 1,-2-2 2,-1-2 3,-2-2 2,-2-2 2,0-1 4,2 0 2,2 0 3,2 0 4,1 0 2,3 2 4,1 0 4,3 2 3,2-1 5,5-1 8,3 0 7,4-1 6,5 0 6,6 3 2,6 4 3,6 2 3,6 3-2,9 3-7,7 3-7,8 4-7,6 0-8,4 3-9,4 0-10,3 1-8,3 0-6,3 0-3,2 1-3,1-1-1,4-1-6,5-3-5,5-3-6,4-3-5,-6-3 0,-17-4 7,-18-5 9,-18-2 7,-7-3 0,0 0-7,0 0-8,3 0-7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80216 49666 515,'-8'-7'4,"0"2"9,0 2 9,0 2 9,-1 3 7,-1 4 5,-3 4 5,-2 3 5,-1 5-1,-1 4-6,-1 3-6,0 4-7,-4 2-7,-3 0-7,-5 1-7,-3-1-7,-2-1-8,3-1-5,2-4-7,1 0-6,4-4-5,0-5-4,3-5-4,1-4-4,4-5-6,5-4-8,4-4-7,6-4-8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80500 48250 425,'10'18'143,"4"7"-26,3 5-28,5 7-26,3 6-17,7 9-6,3 10-7,6 8-7,2 5-10,3 0-14,2 2-16,2 0-14,2 0-8,0-1-3,1-3-2,2-1-2,-5-6 2,-7-9 4,-8-9 7,-7-8 4,-7-6-2,-3-3-8,-4-3-10,-4-3-9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5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84067 48731 407,'-28'-7'72,"4"2"-13,5 3-14,5 1-13,1 3-7,-3 3-3,-3 5-1,-3 4-2,-2 4-2,1 3-1,-1 4 0,1 5-2,-1 1 0,2 1 0,1-1-1,1 0 0,1-1-1,1 0-1,1-2 0,1 1-1,1-4-1,4-2 2,3-2 0,3-4 1,3-3-4,5-1-9,6-2-9,4-2-9,5-4-3,3-2-1,5-6 1,3-2 1,3-5-1,3-4 1,1-4-1,2-3 0,1-2 1,-2 1 4,0 1 3,-1 1 3,-3 1 4,-2 3 4,-3 1 3,-3 2 3,-5 7 11,-7 10 14,-7 11 16,-6 11 15,-4 4 2,0-3-12,0-3-13,0-3-11,1-1-9,0-1-3,2 1-4,0 0-3,4-4-6,6-3-6,6-6-8,5-4-8,4-6-1,0-2 3,-1-5 3,1-4 3,-2-3 3,0-3 1,-1-3 1,0-3 2,-2-2 1,-1-1 0,-1 0 1,-1-2 1,-2 0 0,-2 0 1,-4 0 1,-3 0 1,-2 0 0,-4 5 0,-2 2-1,-3 3 0,-3 2 0,-2 2 1,-2 3 0,-1 1 1,-3 2-1,-2 2-4,-1 3-3,-3 1-3,-1 1-4,-1 2-3,-1 0-2,-1 2-4,0 0-2,1 2-2,1 0 0,1 2-2,3 0 1,3 2 4,4 0 5,5 1 4,1 1 0,2 0-6,1 0-3,0 0-6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5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86383 49777 467,'28'-6'84,"-6"2"-18,-5 4-17,-6 3-19,-3 1-8,1 1 0,2 1-1,0 2 0,-1 0-1,-1 2-4,-2 0-2,-2 1-4,-2 2-2,-2 3-1,-2 3 0,-2 4-1,-3 0-2,-6 2-3,-4 1-4,-5 0-2,-3 1-3,-1-1-1,0-1-1,-2-1-2,1-2-1,1-3 0,3-3 1,1-2 0,2-4 1,1-1 2,1-2 4,1-2 1,3-2 8,8-1 10,7 0 12,6-1 10,6-3 3,3 0-8,5-3-6,3-2-7,3 0-4,-1 0-1,1 2 0,-1 1 0,0 0-9,0 2-16,0 0-16,1 2-17,-2-1-8,-1 0-3,-3-2-2,-1 0-1,-3-1 1,-3 2 6,-3 0 6,-2 2 5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6"/>
    </inkml:context>
    <inkml:brush xml:id="br0">
      <inkml:brushProperty name="width" value="0.03348" units="cm"/>
      <inkml:brushProperty name="height" value="0.03348" units="cm"/>
      <inkml:brushProperty name="color" value="#00BFF3"/>
    </inkml:brush>
  </inkml:definitions>
  <inkml:trace contextRef="#ctx0" brushRef="#br0">88794 50850 657,'5'14'192,"-6"-2"-78,-6-1-78,-5-2-77,-3-3-36,1 1 4,1-2 6,1 0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7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91140 47638 533,'2'-16'5,"2"1"8,4-1 10,2 0 8,3 2 4,5 1-5,4 2-4,3 2-4,7 1-1,7-1 3,8-2 3,8 0 2,0 0-2,-4 2-6,-4 3-6,-5 1-6,-6 1-6,-6 2-4,-5 0-5,-6 2-4,-6 1-5,-3 4-2,-4 2-4,-4 4-3,-5 1 1,-8 3 5,-6 1 4,-7 3 5,-4 1 2,-1 1 2,-1 1 1,-1 1 2,0 1 1,0-1 0,-1 0 1,1 1 0,2-1 4,2 2 6,3 1 8,3 1 6,3 1 2,3-1-4,2 1-5,4-1-3,2-1-4,0-3-2,2-3-3,1-3-3,2-3-4,6-4-5,4-4-5,5-4-5,5-4-4,3-2-1,5-4-3,3-2-2,4-3 0,0-3 2,3-3 1,2-3 2,0-1 2,-1 4 3,-3 3 4,-1 3 3,-5 2 2,-4 2 4,-5 2 4,-4 3 2,-6 2 6,-5 4 10,-4 3 9,-5 5 9,-6 3 2,-4 2-2,-5 1-5,-5 3-3,-3 2-5,-3 1-5,-1 3-5,-2 1-6,-3 1-4,-1-1-3,-2-1-3,-1-1-4,-3-1-1,-1 0 0,0 1-1,-2-1 0,0-1 0,-2-1 0,0-2 1,-2-2 0,3-3 2,6-1 3,6-2 4,6-2 4,6-3 5,10-3 5,9-2 6,8-4 6,12-2 0,12-3-4,12-4-4,14-2-5,7-1-2,3-1-1,3 0 1,3 1-1,3 0-2,1 2-3,2 2-4,2 3-3,-1 0-3,-5 2-2,-5 0-3,-4 2-2,-7 1-3,-8 2-3,-8 2-1,-8 2-3,-8 1-8,-9 2-12,-8 0-13,-9 2-13,-7-2 0,-2-3 11,-3-2 10,-3-4 12,-1-1 8,4-2 5,3 0 5,3-1 5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92806 48190 524,'-16'-23'10,"2"3"5,1 1 4,1 2 5,1 3 3,0 3 3,3 3 1,0 2 3,1 5 1,4 6-3,2 6 0,4 6-3,1 7-1,0 12-3,-1 11-3,2 10-1,-2 9-4,-1 7-2,0 7-2,-2 7-2,-1 5-6,-2 5-5,-2 6-7,-1 4-7,-2 2-6,0 2-8,0 1-8,0 1-7,1-5-5,1-14-2,0-12-3,2-13-2,0-13 2,2-12 8,0-13 7,2-13 7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9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94579 47400 582,'7'-22'3,"-2"4"4,-2 5 6,-2 3 5,-2 4 3,-2 6 2,-2 4 1,-2 6 2,-3 4-2,-3 5-6,-5 5-6,-2 5-6,-4 2-5,3-2-4,0 0-3,0-1-5,4-2-2,3-3 0,4-3-2,4-2 0,4-5 1,2-3 3,4-4 3,2-4 2,3-2 2,2 0 2,2 0 1,1 0 1,2 1 3,0 2 3,-1 2 4,1 2 4,-2 2 1,-4 3 0,-1 3-1,-4 3 0,-3 4-1,-4 2-1,-4 5-2,-3 5-2,-4 2 0,-5 2-2,-3 2 0,-5 3-2,0-3 0,3-4 1,3-5 0,3-5 1,4-5-1,8-3-1,7-5-2,6-3-1,3-2-5,-1-2-8,0-1-8,-2 0-8,-1-4-4,0-6 2,-2-6 2,0-5 0,0-8 2,3-7 1,4-8 0,2-8 0,3-6 3,3-2 3,3-3 3,2-4 3,4 3 4,3 4 7,3 4 4,3 6 7,0 3 4,0 4 4,-2 2 5,0 3 4,-2 4 2,-6 5 2,-2 5 1,-5 5 1,-6 7 2,-8 8 3,-10 9 2,-8 10 4,-5 2-2,1 0-7,-1-1-6,1 0-7,1-3-9,1-1-12,2-2-11,2-3-12,5-2-5,6-2 1,8-4 1,6-2 2,2-2 3,-4 2 5,-2 0 6,-2 2 5,-4 0 2,-1 3 2,-2 2 1,-2 2 0,-3 2 1,-6 3-1,-4 3 0,-5 4 0,-2 0 0,-4 2 0,-2 1 1,-1 0 0,-1 2-1,1-1 0,1 0 0,1 1-1,3-2 2,3-3 3,4-3 4,4-3 3,3-2 1,1-3 2,0-1 0,2-2 0,3-3-1,6-2-1,5-4-2,7-2-3,5-4-2,3-2-3,5-3-4,3-3-4,2-3-3,-2-2-3,0-1-2,-1-3-4,-4 1-3,-4 1 0,-5 3-3,-4 1-1,-5 2 0,-3 3 4,-2 1 2,-4 2 3,-2 1 2,-4 1 3,-2 0 0,-3-1 3,-2 1 8,0 2 13,0 2 13,1 2 15,0 3 4,4 4-3,2 4-4,4 3-3,0 2-5,-2 3-3,-2 0-5,-1 1-5,-3 1-3,-3 3-6,-4 1-5,-2 3-4,-2 0-5,-3 1-7,-1-1-6,-3 1-6,1-3-4,3-3-2,3-5-3,3-3-1,6-5-1,8-5 2,10-4 1,8-5 2,6-3 6,3 2 9,3 1 9,3 0 10,1 3 7,-2 2 8,0 3 7,0 4 8,-5 2 1,-1 1-2,-2 3-4,-4 2-3,-3 0-4,-3-1-4,-3-1-5,-2 0-5,-1-5-12,2-8-22,1-8-21,3-8-22,0-3-4,-2 3 14,-2 1 12,-2 3 14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49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95819 47139 409,'22'-29'1,"-2"5"4,-4 5 4,-3 5 2,-3 6 5,-2 6 3,-4 7 4,-2 8 4,-7 5-2,-6 7-7,-9 5-7,-7 7-6,-5 2-6,1 0-4,1 0-2,-2 0-4,2-1-1,3-4 1,3-3 2,3-2 0,4-3 3,3-5 4,4-3 4,4-4 4,4-4 2,4-1 0,4-2 1,4-2 0,5-2 2,7-2 1,7-2 4,7-2 1,3-3 0,-2-2-3,-1-3-2,0-3-4,-2-1-1,-3 0-2,-4 2-3,-1 1-1,-7 3-3,-7 4-6,-8 6-5,-8 4-6,-5 4 2,0 4 9,-1 2 9,-1 3 8,-1 2 5,2 3 0,1 1 2,1 3-1,0 3 2,2 7 3,0 5 2,2 6 2,0 2 1,0-1-1,0 0-1,0-1-1,1-4-1,0-3-2,2-4 0,0-4-3,1-3 0,0-3-3,0-3 0,0-3-3,0-2-1,0-1-2,0-1-2,0 0-3,-4-2-1,-7-1-4,-9-1-4,-7 0-2,-7-3-1,-8-1 0,-6-2 2,-8-2 1,-6-2-7,-9-1-18,-7 0-15,-9-1-18,7-2-7,14-1 2,18 0 1,16-1 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1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9582 2821 540,'44'-22'100,"-6"7"-22,-5 3-21,-7 6-21,-4 3-12,-3 2-3,-3 2-2,-2 2-3,-3 3-3,1 4-2,0 3-3,-1 5-2,-1 3-2,-4 3-5,-4 2-3,-4 4-3,-4 2-3,-4 1 1,-3 1 0,-5 0 1,-2 0-3,-3-2-4,-1-1-4,-3-3-5,0-2-1,0-3 3,-1-3 4,1-3 2,1-3 3,3-1 5,3-2 4,3-2 5,6-3 8,8-4 15,9-4 13,10-4 15,5-3 2,5 0-11,3-1-11,4-1-11,2 0-9,-2 2-8,0 2-6,-1 3-9,-1 0-2,-2 2 1,0 0 0,-1 2 1,-1 0-4,-1 2-12,-1 0-12,-1 2-11,-3-1-5,-3 1-1,-4 0-1,-4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0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98700 50754 464,'15'-7'72,"-1"2"-13,-1 3-15,0 1-14,6 0-4,15-1 5,14 0 5,15 0 6,8-2-1,0 0-4,-1 0-6,1 0-5,-1 1-5,1 2-4,-2 2-5,2 2-5,-3 1-4,-3 2-4,-5 0-5,-2 1-4,-6 1-9,-3-1-13,-4 1-13,-3 0-12,-7-2-3,-6-1 9,-7-2 9,-6-2 9,-6-1 2,1 2-4,-2 0-5,0 2-5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0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103707 47472 473,'-9'-19'8,"-2"7"18,-2 8 17,-1 8 17,-4 6 4,-2 5-9,-3 6-9,-3 4-9,-3 4-7,-3 4-6,-6 4-6,-3 5-6,-3 0-4,-2-1-2,-2-1-3,-2 0-2,1-1-3,7-2-4,3 0-3,5-1-5,5-4-2,5-5-4,5-7-3,5-5-4,4-4-1,6-3-2,4-1-2,6-2-1,3-2 5,1 0 9,3-1 10,2-2 10,-1 0 6,-1 0 5,-2 0 3,-2 0 4,-1 1 3,0 4 4,0 2 2,-1 4 4,0 1 0,-2 3-3,-2 2-2,-2 1-4,-1 2-2,0-1-2,0 1-2,0 0-3,0 0-1,0 2-3,0 2-3,0 3-2,0-1-3,0 0-3,0-1-5,0 0-4,0-3-1,0-2 3,0-1 2,0-2 2,-1-3-11,-2-1-25,-2-2-24,-2-2-26,0-4-4,1-2 16,0-6 17,2-2 17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1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104409 48963 407,'10'-8'0,"5"2"-2,5 1-2,5 0-1,3 1 2,-1 0 4,0 0 5,1 1 3,-1-2 3,-1 2 1,-2-1 1,0 0 0,-2 0 0,-3 2-3,-3 0-2,-2 2-2,-3 0-1,-1 0 0,-1 0 1,0 0-1,-1 1 4,-1 4 3,1 2 4,0 4 5,-1 1 3,0 3 2,-2 1 3,0 3 1,-2 2 0,-1 3-1,0 3-2,-1 3-1,-1 1-1,1 2-2,2 1-1,0 0-1,1 1-3,0-3-2,0-2-2,0-1-4,0-2-2,0 1-2,0-1-2,0 1-3,0-2-6,0 2-11,-1-1-11,1 0-11,-2-2-5,-6-7 2,-4-5 2,-5-6 2,-4-3 2,-2 0 2,-1 0 2,-3 0 2,-2-2 0,-3-4 0,-3-4-1,-2-4-1,-2-4 1,2-5 1,0-5 2,2-5 1,1-2 3,7-1 5,3 2 5,6-2 4,4 2 3,2 1 2,4 3 2,3 2 1,2 2 5,3 4 5,4 5 7,2 3 6,3 2 3,0 2 0,1 1 0,1 0-1,0 2-1,-1 2-2,0 2-1,-2 2-2,-1 3-2,-2 2-2,-3 3-3,-1 4-2,-3 2-2,-6 3-2,-4 3-1,-5 3-1,-4 1-3,-3-1-2,-4-1-2,-1-1-2,-1-4-2,2-2 0,4-5-1,3-2 0,3-5-1,1-3 2,2-2 1,2-4 1,3-3-4,2-6-9,4-4-8,3-5-9,1 0-3,1 0 4,2 3 3,0 1 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3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62104 53950 498,'31'29'128,"0"-5"-30,1-5-27,-1-5-29,-1-2-18,2 2-10,-1 0-9,0 1-8,-2 2-6,-5 1-1,-5 3-1,-4 1-1,-8 3-8,-7 3-13,-7 3-14,-9 3-13,-7 0-3,-5 0 9,-6-1 8,-6-1 10,-3-3 6,-2-3 7,0-5 7,-2-3 6,1-3 4,2-1 2,2-1 0,2 0 2,2-2 5,3-1 6,4-1 8,2 0 8,4-1 5,5 0 5,4-1 4,6 1 5,7-1 1,10-2 1,10-2 0,9-2-1,8-3-4,5-4-7,4-4-7,6-3-8,2-3-7,2 0-6,0 1-6,1-1-7,-1 1-7,-7 2-5,-3 3-7,-5 1-7,-6 2-3,-6 2 0,-5 2 0,-6 2 0,-6 1 2,-5 0 3,-4 0 4,-6 0 3,-4-1 1,-3-4 0,-5-2 0,-3-3-1,-3-3 4,1-2 6,-1-1 6,1-3 6,0 0 3,3 3 1,2 1-1,1 2 0,3 7 13,3 10 27,3 12 26,2 10 26,3 7 3,0 4-18,2 4-20,0 4-19,1 3-13,-2 2-5,0 2-5,-1 2-6,-1 1-3,2 1 0,0 2 0,2 0-1,0-3-7,0-7-15,0-7-16,0-6-15,0-7-7,2-5 3,0-6 3,2-7 2,-1-6 1,1-8 2,0-7 1,0-9 2,0-7 3,0-7 6,0-6 6,0-7 7,-1-2 5,-2 2 6,-2 4 5,-2 2 5,-2 4 4,-2 6 1,-2 4 2,-1 5 2,-2 4 3,0 4 4,0 4 4,0 5 5,0 2 1,-1 4 0,-1 2-1,-1 4-1,-1 2-1,0 5-3,1 4-3,-1 3-3,0 3-2,1 1 0,-1 1-2,0 1 0,2-1-1,5-3-1,3-3 0,4-3 0,3-3-3,4-4-4,2-5-4,3-2-5,6-8-2,9-10-3,9-10-3,9-9-2,6-6-1,4-2-1,4-2-1,2-2 0,2 1-1,-4 4 1,-4 3-1,-4 5 0,-6 4 3,-6 3 6,-7 5 5,-7 3 6,-7 6 12,-7 9 16,-6 6 17,-7 9 17,-3 5 2,2 1-14,2 3-12,2 2-13,3-1-9,6 0-6,4-1-5,5 0-6,2-3-5,-3-3-5,-1-3-4,-2-2-4,-2-3-4,-1 1 0,0 0-1,-2 0-1,-3 1 2,-6 1 3,-6 3 3,-6 2 3,-5 2 3,-5 3 0,-5 3 2,-5 3 1,0-1 1,2-3 1,3-4 2,3-5 0,3-2 3,2-2 2,4-2 3,3-2 3,4-3 1,5-2 1,4-4 0,5-2 0,6-3 0,4-2-3,5-2-3,5-1-2,2-1-1,-1 4-1,-1 3 1,-1 3 0,-2 1 0,-3 2 0,-3 0 0,-3 2 0,-3 3 1,-6 7 3,-4 8 1,-6 6 3,-4 2-1,-3-2-1,-5-1-2,-3-2-1,-2-4-2,2 2-1,3-2 0,1-1-1,1 0-1,-1-1 0,-2 1 0,1 0-1,-1-2 1,2-1 2,3-2 2,1-2 2,6-3-1,12-2-1,10-4-2,11-2-3,4-2 1,-1 0 0,-3 0 2,-1 0 1,-3 1 1,-3 2-1,-3 2-1,-3 2 0,-3 3 0,-2 6 4,-4 4 2,-2 5 4,-5 3 1,-4 3 1,-5 1 1,-5 2 0,-6 3 0,-5 3-2,-7 3-3,-5 2-1,-4 4-3,-2 4-4,-2 4-4,-2 4-4,0 1-3,1-1-4,1 0-3,0-2-3,3-4-6,4-8-6,4-8-8,4-7-6,4-8-3,6-5 3,7-6 2,5-6 3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3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63700 58050 544,'24'17'168,"1"3"-42,1 3-41,0 3-42,0 0-24,-1-1-8,-2-4-7,-3 0-9,0-2-9,0-1-13,-2-1-12,2 0-12,-2-3-8,-1-3-2,-2-3-3,-2-2-2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4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66180 55873 383,'9'-34'59,"1"8"-7,3 8-8,2 10-7,1 4-6,1 0-3,1 0-3,1 1-4,-1 1-3,-2 5-3,-4 6-4,-3 4-3,-3 5-1,-2 5 0,-4 5 1,-2 5 1,-5 4-5,-6 2-11,-5 4-11,-7 1-10,-2 1-4,1-3 4,1-5 3,2-4 3,1-5 3,4-5 3,5-6 2,3-6 3,4-6 3,4-3 2,4-4 3,4-3 3,3-5 2,3 0 0,4-3 1,2-1 0,0-1 1,1 4 0,-2 3 1,-1 2 0,-1 6 4,-3 8 6,-1 8 8,-2 7 6,-3 5 2,-2 1-2,-4 1-4,-2 1-4,-3-1-2,0-1-3,-1-3-3,-1-1-2,-1-3-4,2-4-2,0-2-2,2-3-4,2-7-11,6-10-24,4-11-21,6-10-23,0-5-3,-1 5 19,-3 3 17,0 5 17,-2 1 13,1-2 5,1 0 5,2-1 7,-1 1 3,-1 1 2,-1 2 2,0 3 2,0 0 4,1 2 5,3 1 7,2 1 6,1 0 1,-2 0-2,2 0-4,0 0-2,0 1-3,1 2-3,1 2-2,1 3-3,0 0-1,-1 0 0,-1 0-1,0 0 0,-2 0 0,-1 3 1,-1 2 2,-1 2 0,0 1 1,0 0 0,0 0 0,-1 0 1,0 0 0,0 3-1,-2 2 0,0 2-1,-2 0 0,-1 1-2,-1 0 0,0-1-1,-1 1-1,0 1 0,0 2 0,0 0 0,-1 0-1,-1-1-2,0-1-2,-1-1-2,-3 0 0,0-1-1,-3 0 1,-2 1-1,-2 0-4,-2-1-5,-2 1-6,-1 0-6,-2-2-4,1-1-3,-1-2-3,0-2-4,1-3-2,1-1-2,1-2-3,0-2-3,3-5-1,1-7 0,2-9-1,2-7 0,3-8 1,2-7 6,3-5 4,4-9 5,1-1 5,0 5 5,-1 3 6,1 4 5,0 4 3,-2 5 1,-1 5 2,0 6 0,-1 2 4,0 4 6,-1 3 5,1 3 7,0 2 3,0 1 3,0 1 3,0 1 1,-1 3 9,0 8 12,-2 6 12,0 6 12,-4 7-1,-4 5-17,-5 5-15,-5 5-16,-4 4-12,-1 4-7,-3 4-8,-1 4-6,-2 0-7,-1 0-8,-1-4-6,-1-1-7,3-4-2,2-2 6,5-5 3,3-4 6,4-4-4,1-7-12,2-5-11,2-6-13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5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69600 58581 463,'8'-7'8,"0"1"17,0 0 15,-1 2 17,2 0 7,0 2-2,1 0-3,1 2-3,0 1-5,-1 4-9,-1 2-9,0 4-9,-4 1-10,-2 0-12,-6 2-12,-2 2-12,-4-1-5,0-1 1,-1-1 1,-1 0-1,0-3-7,-1 2-17,0 0-17,1 0-18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6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75889 56254 393,'7'-8'0,"-1"2"0,-1 1 0,0 0 0,-1 0 3,0-2 8,0-1 7,0-3 8,-4 2 4,-6 6 3,-7 6 3,-7 6 2,-6 5-2,-3 5-7,-5 5-7,-3 5-7,-2 5-4,0 4 0,0 5 0,-1 6-1,2 1 1,2-1 0,2 0 1,1-1 0,5-5 1,5-5-1,7-6 0,5-5-1,5-6-1,6-3-3,4-5-2,6-3-4,6-5-4,9-6-5,9-6-5,8-5-5,7-7-3,4-6-1,4-5 0,4-6 0,-1-1 0,-3 0 0,-4 3 2,-5 2 1,-4 3 3,-7 5 3,-8 5 3,-5 5 5,-8 4 6,-5 6 11,-6 4 10,-6 6 11,-5 4 3,-2 3-3,-3 5-3,-3 4-3,-2 1-2,0 1-1,1-1 0,-1 1 0,2-2-2,2-2-3,4-2-3,3-1-4,1-1-1,2 1-1,0 1-2,2 1-1,1-1-1,4-2-3,2-4-2,4-3-3,2-2-3,3 0-1,3-2-3,3 0-2,3-4-2,3-6-2,3-6-1,3-6-2,0-5 0,0-5 0,-1-4 1,-1-6 1,-2-3 0,-1-2 3,-3-2 0,-1-1 2,-5-1 1,-5 5 1,-6 4 2,-6 4 0,-5 3 3,-2 4 2,-4 2 4,-2 3 2,-4 3 2,-3 2-2,-5 4 0,-3 3-2,-4 2-2,-1 2-4,-2 2-4,-3 2-5,1 3-4,0 4-5,1 4-7,1 4-5,4 1 0,5-1 5,6-1 4,7 0 6,2-2-1,0-1-6,0-1-5,0 0-7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6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78913 57050 463,'9'7'7,"1"-2"17,3-3 15,2 0 15,1-2 4,0 2-8,2 0-8,1 2-9,1 0-5,0 3-5,-1 2-3,1 2-3,-2 1-4,-3 3-4,-3 2-4,-2 2-4,-5 2-2,-5 2-1,-4 4 0,-5 3-2,-6 3-1,-6 0-1,-5 3-3,-6 2-1,-3-1-1,3-5-2,3-5-1,0-5 0,4-5 1,3-3 4,4-4 3,5-4 4,5-3 8,8-2 10,8-2 11,8-2 12,5-2 2,2 0-7,4-1-7,4-2-6,-1 1-7,3-1-6,1 0-6,1 0-8,-1 1-7,0 2-8,-1 2-9,-2 2-8,-2 1-4,-5 0 2,-5 0 2,-5 0 2,-3 0-2,0-2-8,-2 0-6,0-1-8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8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81750 55712 394,'12'-22'7,"9"6"14,9 5 13,9 5 14,0 3 1,-7 3-8,-9 4-11,-7 3-8,-5 2-9,1 3-6,0 3-5,0 3-7,-3 3-6,-5 1-6,-4 3-5,-5 0-7,-5 2-2,-2-1 3,-3-1 0,-3-1 3,-1-2 1,2-5-1,3-3 1,1-4-1,2-4 2,2-2 6,2-4 5,3-2 5,0-3 5,0 0 3,0-2 3,0 0 5,1-1 2,0 1 5,1-1 2,2 0 4,0 2 5,2 6 8,1 4 8,0 6 8,0 4 1,0 7-6,-2 5-4,0 7-6,-2 4-4,-2 4-5,-2 4-5,-2 4-5,-1 0-3,0-5-3,1-3-1,-1-4-3,1-3-2,2-5-2,2-3-2,2-5-1,4-5-8,6-8-11,5-8-12,7-8-13,4-9-4,1-11 2,2-11 2,3-10 2,0-8 3,1-1 6,-2-4 5,1-3 5,-1 2 5,-3 8 4,-3 8 5,-3 8 4,-2 6 1,-3 5 1,-1 5-1,-2 5 0,-2 3 5,-2 4 13,-3 0 11,-1 2 13,-2 4 7,-2 4 2,-2 6 4,-2 4 2,-2 5-4,-1 2-10,-3 6-9,-2 3-11,-1 3-6,1-1-3,-1 0-4,0 1-2,2-2-4,2-3-4,4-3-3,2-3-4,6-6-4,6-10-7,7-10-4,7-9-7,5-8-1,3-3 3,3-5 3,3-3 3,0-2 3,0 0 3,-1 0 2,-1 1 4,-3 0 3,-2 5 4,-3 4 3,-4 3 4,-2 4 5,-3 3 4,-3 3 6,-2 3 6,-6 7 5,-6 14 6,-8 12 8,-6 12 5,-6 7-1,-3-1-9,-5-2-11,-2 0-9,-2-3-6,1-4-4,3-4-3,1-3-3,2-3-7,1-3-10,1-1-11,1-2-10,2-5-4,2-8 2,4-8 2,3-8 2,2-5 4,2-1 4,2-3 6,2-1 5,2-2 5,2 2 8,2-1 8,2-1 6,0 3 3,0 5-1,-2 5-2,0 5-2,-2 5 6,-1 6 11,0 6 12,-2 6 12,-1 5 2,-4 6-5,-2 7-7,-3 5-6,-1 3-5,0 3-5,2 2-4,1 3-4,0 1-3,0 1-1,0 3-1,0 2-1,1-1-3,2-6-1,3-5-4,1-5-1,2-4-6,3-7-7,4-5-8,2-6-8,4-6-3,4-3-2,3-4-2,5-4 0,2-4 0,4-6 3,3-4 3,3-5 3,0-4 2,0-3 2,-1-3 3,-2-1 1,-2-3 2,-1 1 2,-5 1 1,-1 2 2,-5 1 4,-5 5 8,-5 3 6,-5 5 9,-3 2 3,-4 2 0,-2 2-1,-3 3 1,-5 1 0,-4 2 2,-5 2 2,-5 2 0,-4 3 1,-1 4-5,-2 3-2,-1 5-4,-2 2-1,3 1-1,1 2 0,3 0-1,3-1 1,5-1 1,4-2 3,6-3 1,4 1 0,1 0-2,2 1-1,2 1-3,3 1-1,5 2-2,6 0-3,4 1-1,5-2-1,5 0 1,5-2 1,5-3 1,3-1-8,1-2-19,3-2-17,2-2-18,-3-2-5,-10-1 8,-8 0 7,-8-1 9,-5-2 3,1-1-3,1 0-3,2-1-1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1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11218 2466 559,'23'-7'92,"1"2"-20,-1 2-19,0 2-20,1 1-13,-1 2-2,1 0-5,-1 2-3,-1 1-2,-3 3-3,-3 4-3,-3 2-1,-3 2-2,-2 1-2,-4 1-1,-2 1-1,-5 4-1,-4 7-2,-5 7-2,-5 6-2,-4 3 0,-1-2 0,-3-2 1,-1-2 1,-1-3 0,1-3 3,1-5 1,2-3 1,0-4 3,3-2 4,1-1 3,3-2 4,1-3 4,2-3 2,2-3 3,3-2 4,3-3 1,7-2 0,8-2 0,6-2 1,4-1-3,1 0-4,1 0-4,1 0-4,3 0-9,5-2-13,4 0-15,6-1-14,0 0-4,-4 2 7,-4 2 4,-4 2 7,-2 1 4,-3 0 3,-2 0 3,-1 0 3,-3 0-3,-3 2-8,-3 1-9,-2 0-9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8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85244 53734 367,'-6'-16'0,"4"0"0,4 1-1,4-1 1,4 1 0,4 4 4,3 3 2,5 3 3,3 1 4,5 0 3,3 0 3,5 0 5,0 1 1,-3 2 0,-1 2 0,-1 2 0,-4 1-2,-6 2-3,-3 0-5,-6 2-3,-5 1-6,-6 3-10,-6 3-8,-6 3-9,-7 3-5,-7 3 0,-9 3 0,-7 3-1,-4 2 1,1 1 0,-1 1 2,0 0 0,2-1 5,5-5 7,5-5 7,5-5 9,4-4 3,3-4 2,3-5 1,3-2 1,6-5 6,11 0 13,12-3 12,10-2 13,6-3-1,4-4-10,3-3-11,3-5-12,-1 0-7,-2 3-3,-3 3-2,-4 3-4,-8 6-3,-15 12-2,-14 10-2,-15 11-3,-8 5 1,0 1 5,-2-1 5,-1 0 4,1 2 5,1 1 3,3 1 5,1 3 3,2 2 2,1 2-2,1 3-1,1 1-1,1 3-3,3 4-4,1 3-3,2 5-3,1 5-4,1 9-3,-1 7-3,1 8-2,-1 2-6,1-6-6,-1-4-7,0-5-5,-1-4-7,-2 0-6,-1-1-6,-3-1-6,1-6 1,3-12 7,2-12 8,4-12 8,2-7-1,-1-3-9,0-3-10,0-2-8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49:59"/>
    </inkml:context>
    <inkml:brush xml:id="br0">
      <inkml:brushProperty name="width" value="0.0594" units="cm"/>
      <inkml:brushProperty name="height" value="0.0594" units="cm"/>
      <inkml:brushProperty name="color" value="#00BFF3"/>
    </inkml:brush>
  </inkml:definitions>
  <inkml:trace contextRef="#ctx0" brushRef="#br0">84550 55677 370,'0'-15'4,"2"1"10,0 1 8,2 0 9,4 2 1,7 1-4,9 0-5,7 2-5,8 0-2,8 1 3,8-1 2,8 0 2,4-1 0,1-1-6,1-3-6,0-1-4,-1-1-6,-6 1-7,-6 0-5,-6 2-7,-7 1-3,-8 1-2,-8 0-1,-7 2-2,-8-1-2,-8 0-5,-8-1-4,-8-1-4,-3-2 1,3 0 9,1-1 10,2-1 7,2-1 7,0 1 3,2-1 3,1 0 3,0 2 4,0 3 7,0 2 5,0 4 7,-1 2 4,0 2 2,-1 2 1,-2 2 2,-1 5 0,-1 8-1,-3 7-2,-2 8-1,0 5-3,-1 1-2,0 0-4,1 2-4,0-1-1,2-3-2,2-5-1,3-1-1,1-3-4,2-3-6,2-3-7,2-2-6,4-5-5,7-5-3,8-5-3,6-4-2,5-6-3,2-6-2,4-5 0,3-7-2,1-4 0,-2-2 4,0-3 4,-1-4 2,-4 2 5,-5 6 7,-7 5 5,-5 7 6,-8 5 8,-10 8 7,-10 6 7,-9 8 8,-6 5 2,-1 7-4,-1 5-4,-1 7-3,0 1-6,1-2-5,1-2-6,2-2-6,1-2-3,4-3 0,5-3-1,3-3 1,6-2-2,6-2-2,7-3-2,8-1-2,5-2 0,3-4 2,5-3 2,3-2 2,2-2 1,-1 0 2,-2 0 0,1 1 1,-7 3-3,-9 7-7,-10 9-7,-10 8-6,-6 2-1,-2 0 7,-1-1 6,-3-1 6,-2 1 6,-3 1 3,-3 3 3,-3 1 4,1-2 2,3-5 2,5-7 2,3-5 1,5-4 3,7-4 3,5-3 2,6-2 4,5-4-2,7-6-6,5-4-4,7-5-6,2-1-3,1 3-1,-1 3-2,0 3-1,0 2-1,-3 2 0,-2 2 0,-1 3 0,-4 2 1,-5 7 5,-4 6 4,-6 6 4,-6 4 0,-6 3-2,-7 3-4,-7 3-2,-5 0-4,-1 0-4,-3-1-5,-1-1-3,-2-1-3,-1-4-2,-1 0 0,0-3-1,-1-2-3,1-2-8,1-4-5,2-3-7,1-3-4,5-2 1,3-4 0,4-2-1,4-5 3,3-6 3,4-5 3,1-7 4,3-3 5,0 0 5,2-2 5,0 0 6,1 0 5,0 3 4,0 3 5,0 3 3,0 3 1,0 2-3,0 4-2,0 3-2,1 2 6,2 0 15,2 2 15,2 1 15,1 1 5,4 3-6,4 4-5,2 2-7,2 3-3,3 4-3,1 2-3,3 3-3,1 3-2,1 3-3,1 3-3,1 3-2,0 1-5,0 1-7,1-2-6,-1 1-6,-2 1-3,-3-1 2,-5 0 2,-3 1 1,-4-3-4,-2-3-11,-4-5-11,-3-3-11,-1-3-13,0-1-16,0-1-16,0 0-15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04"/>
    </inkml:context>
    <inkml:brush xml:id="br0">
      <inkml:brushProperty name="width" value="0.06363" units="cm"/>
      <inkml:brushProperty name="height" value="0.06363" units="cm"/>
      <inkml:brushProperty name="color" value="#00BFF3"/>
    </inkml:brush>
  </inkml:definitions>
  <inkml:trace contextRef="#ctx0" brushRef="#br0">91300 58181 345,'-22'-7'0,"4"1"0,5 0 0,3 2 0,4 0 15,6 2 30,4 0 30,6 2 29,2 0 4,1 0-23,1 0-22,2 0-23,0 0-13,3 0-7,1 0-4,3 0-6,1 0-3,3 0 0,1 0-1,3 0 0,0 0-1,2 2-1,1 0-2,1 2-1,2 0-2,4 0 1,4-1-1,4 2 0,7-2 0,8-1 0,9 0 2,9-2 1,6 0 1,4-2-1,4 0 0,4-1 0,1-1-1,-2 2-1,-2 0-3,-2 2-2,-6 0-2,-5 0 0,-7 0-1,-7 0 0,-6 1 0,-5 1 0,-4 4 1,-6 0 2,-3 1 0,-2 1 1,-2 0 1,-1 0 1,-2 0 0,2 0 1,1-1 0,0 1 0,2-2 0,1-1 0,0-2 0,2-2 0,0-1-1,0 2-1,0 0-1,0 2 0,-2-1-2,-2-1 0,-4 0-1,-2-1 0,-3-1-1,-5 0-1,-3 0-2,-5 0 0,-2-2-6,-1 0-10,-1-3-10,0-2-10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37"/>
    </inkml:context>
    <inkml:brush xml:id="br0">
      <inkml:brushProperty name="width" value="0.02337" units="cm"/>
      <inkml:brushProperty name="height" value="0.02337" units="cm"/>
      <inkml:brushProperty name="color" value="#F2395B"/>
    </inkml:brush>
  </inkml:definitions>
  <inkml:trace contextRef="#ctx0" brushRef="#br0">66500 2898 941,'13'-2'3,"-1"-2"8,-5-3 8,-1-3 6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39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18315 551 499,'0'-31'-23,"0"17"26,0 17 25,0 16 27,0 7 7,-2-2-13,0-1-11,-1-2-13,-2 0-8,-1 2-5,-3 4-4,-2 3-5,0 0-3,2-5 1,3-3 1,1-5 1,3-2 0,6-4 1,4-3 1,5-2 1,6-8-3,4-8-5,8-11-6,5-9-7,4-5-2,2-1-2,3 1 0,1 0-1,-2 2 0,-4 7 2,-5 5 2,-5 7 2,-6 4 2,-3 2 2,-6 4 2,-5 2 4,-3 4 5,-2 2 9,-2 4 9,-2 2 10,-2 2 1,0 3-4,-2 2-5,0 2-5,-1 0-4,0 1-3,0-1-3,0 1-2,1-2-2,2-3 2,2-3 1,2-2 1,3-4-3,2-1-5,3-2-7,4-2-5,1-2-4,3-4 0,1-2-1,3-3 0,-2-2-1,-2 0 0,-3 1 0,-2-1-1,-3 1 1,-1 2 1,-1 2 1,0 3 2,-4 0 3,-4 2 6,-6 0 5,-4 2 6,-4 1 2,0 3 0,-1 4 0,-1 2 0,-2 3 0,0 2-1,-4 1 1,-1 3-1,-3 1 0,-3 3-1,-3 1 0,-3 3-1,-1 0 1,-1-1 1,1-1 2,0-1 1,0-1 2,1 1-1,1-1 2,2 1-1,1-3 2,5-3 1,3-5 2,4-3 1,7-3 1,9-2 2,8-2 1,9-2 1,9-3-1,9-4-6,9-4-6,8-3-5,4-3-3,-2 0 0,-2 1 1,-2-1 0,-3 1-2,-6 3-6,-4 1-6,-5 2-5,-8 3-4,-8 6-4,-8 5-2,-10 4-4,-6 3 1,-4 1 6,-6 1 5,-5 2 6,-3-1 3,-1-1 1,-1-1 2,-1 0 0,-3 1 2,-5 7 1,-4 5-1,-5 7 2,-3 1 1,3 0 2,2-1 2,2-2 2,2 0 1,1 0 2,0 1 2,2-1 1,1-1 1,5-3 1,4-3 0,3-3 1,4-3 0,3-3 0,3-3-1,3-2 1,6-4 4,11-3 8,12-2 8,10-3 10,10-6 0,8-6-6,9-7-7,10-7-7,4-5-4,6-1-4,3-2-3,5-2-4,-1 2-4,-5 5-5,-5 7-5,-5 6-5,-4 4-6,-5 1-7,-4 2-6,-2 2-8,-7 3-1,-8 1 3,-8 2 3,-7 2 3,-9 1 1,-10 2 0,-10 0-1,-10 2-1,-6-1 3,-3-1 6,-3 0 6,-2-2 6,-2-1 4,3-2 0,2-2 1,1-1 1,4-3 2,0-2 4,3-2 4,1-1 4,2-1 5,3 2 7,1 3 8,2 1 6,2 1 3,1 2 0,0 1-1,2 0-1,2 7 0,2 10 0,4 11 1,2 11 0,2 5-3,0 0-5,0-1-5,0 1-6,0 3-5,2 6-2,0 6-4,2 6-4,-1 1-2,1-4-3,0-5-3,0-3-2,-1-3-3,-1-4-2,0-2-3,-2-3-3,0-4-2,-2-3 1,0-5-1,-2-3 0,-4-6 0,-7-3 1,-9-6 1,-7-4 2,-5-6 1,1-2 4,-1-5 2,1-4 4,0-2 3,1-1 4,1-1 3,1-1 5,3 0 2,3 1 1,5 0 1,3 2 2,3 1 2,2 1 1,2 1 3,3 1 1,2-1 1,7-2-3,6-2-3,6-1-2,7-3-4,7-3-5,8-3-6,8-3-5,5-1-7,0 1-6,1 1-6,2 2-7,-1 0-8,-2 1-8,-3 1-8,-1 1-9,-6 2 0,-8 5 7,-9 3 7,-8 4 7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0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22313 702 483,'16'-35'74,"1"9"-12,1 9-13,1 9-13,0 5-10,-1 2-6,0 2-7,-2 2-6,0 3-6,-1 6-4,1 4-3,0 5-5,-2 2-2,-3 1-4,-3-1-3,-2 1-3,-5 0-1,-4 1 1,-5 1 0,-6 1 0,-4 0 0,-3 1-3,-5-2-3,-3 2-2,-3-3 2,-1-2 5,-1-3 6,0-2 6,0-4 4,3-1 1,3-2 3,4-2 1,3-2 3,3-1 5,4 0 4,4-2 4,7-1 11,10-2 16,10-2 16,10-2 16,4-2 0,3-4-13,2-2-15,3-3-14,-1-2-9,-2 1-7,-2-1-5,-1 0-6,-4 2-2,-3 3 0,-5 3 2,-3 2 2,-4 5-3,-3 6-6,-2 6-5,-4 6-6,-2 3 3,0 1 8,-2 1 9,0 1 10,0 0 4,2 1 2,2-1 0,2 1 1,1-2 0,2-1-4,3-3-2,2-1-4,1-2-2,3-1-4,2-1-4,1 0-2,0-2-5,-3-3-2,-3-1-4,-2-2-2,-6-3-10,-8-4-14,-8-4-14,-8-3-15,-6-4-3,-5 0 9,-5-1 10,-4-1 8,-3 0 8,4 2 6,1 3 7,1 1 7,3 2 3,3 2 3,3 2 2,3 2 1,3 1 4,1 0 5,2 0 6,3 0 5,0 0 5,2 2 5,1 1 6,0 0 5,1 3 0,-1 4-6,-2 3-6,0 5-6,0 2-3,1 3-3,0 1-1,2 3-2,0-1-5,2-1-4,1-3-7,0-1-5,6-5-7,8-8-9,9-8-9,9-8-9,5-6 0,-1-2 6,0-3 7,1-3 8,-2 0 7,-1 3 8,-3 3 8,-1 3 7,-3 2 7,-3 2 5,-3 2 5,-3 2 4,-2 3 6,-2 2 5,-3 4 4,-1 2 6,-2 4-1,-1 4-5,0 3-5,-2 5-6,-2 3-4,-6 2-1,-3 5-2,-6 1-1,-3 2-4,-1 1-2,-1-2-4,-1 1-3,-2 0-4,-3-1-4,-3-1-4,-3-1-4,-1-3-3,0-2-1,-1-3-1,1-2-2,1-6-4,4-3-6,2-6-8,3-4-6,3-5-4,1-2-1,3-4-1,1-2-1,3-4 2,2-3 5,4-5 4,3-3 4,1-2 5,2 3 6,0 1 6,2 3 6,1 2 6,4 2 4,2 4 6,4 3 4,1 1 6,3 2 3,1 1 5,3 0 3,3 3 4,3 2 1,5 4 1,3 2 2,3 3-2,3 4-6,4 2-6,3 3-4,0 2-8,0-1-6,-2 1-8,0-1-6,-2 0-8,-5-2-8,-1-3-7,-3-1-9,-4-2-2,-3-2 2,-5-3 2,-3 0 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1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24760 1381 429,'-1'-23'87,"-1"15"-18,0 16-18,-1 15-16,-1 7-13,2-1-7,0-3-6,2-1-6,1-3-5,4-1-3,2-3-1,3-1-2,3-3-2,2-2 0,1-4-1,3-3 0,2-1-1,1 0 0,3 0 0,1 0-1,1 0 0,-3 0 2,-1 0 0,-3 0 2,-1 0 4,-2 2 5,-3 0 5,-1 1 7,-2 1 3,-2 0 1,-3 0 2,-2 0 2,-1 1 3,-4 3 4,-2 3 6,-2 3 5,-4 3 0,-2 1-3,-2 3-4,-1 1-2,-3 2-5,0-1-3,-1 1-3,-1-2-4,-4 3-4,-5 5-2,-6 3-4,-6 4-2,-3-1-5,3-4-3,2-5-4,2-5-4,2-4-4,3-5-5,4-3-5,2-4-4,2-4-2,1-2 2,1-4 3,1-2 2,1-5 0,2-4-2,3-5-1,1-5-1,2-3-2,2-1 0,3-1-1,1-1-1,1 1 5,2 3 10,0 3 11,2 3 10,1 3 9,4 2 9,2 4 8,4 3 9,2 2 5,3 4 4,3 2 2,3 4 3,3 2 0,5 5-5,3 4-5,5 3-4,2 4-6,5 1-7,4 3-7,4 1-6,2 1-5,-1 1 1,1-1 0,0 0 0,-1 1-11,-3-1-20,-1 0-21,-2 1-21,-6-4-10,-8-4 2,-9-5 1,-8-4 2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2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28213 878 501,'32'-21'117,"1"5"-24,1 5-23,1 4-26,0 3-14,0 1-6,0-1-6,1 0-6,-3 0-4,-4 2-1,-4 0-1,-4 2-2,-5 3-4,-8 7-6,-8 8-6,-8 6-7,-5 3-1,-3 1 6,-3-1 6,-2 0 5,-3 1 5,2-1 2,1 1 4,1-1 3,1 0 0,-1 1 0,0-1-2,1 1-1,1-2-2,2-2-1,4-1-3,3-2-1,2-3-4,2-1-4,2-4-5,2 0-4,4-3-3,4-2-1,5-4-1,6-2-2,4-4-1,5-2-4,4-4-2,6-2-3,2-3 1,1 0 4,-2-4 4,1-1 4,-2-1 2,-4 2 2,-3 3 0,-5 1 2,-3 3 2,-5 2 4,-3 4 4,-4 3 4,-5 1 12,-4 3 20,-6 2 19,-4 2 21,-5 3 3,-3 4-13,-5 3-14,-3 5-13,-4 3-9,-3 1-5,-3 5-6,-2 3-5,-2 2-2,-2 1-1,-1 0 1,0 2-1,-1-1-1,2-2-3,0-2-4,1-1-2,3-4-2,2-3 0,3-5 0,3-3-1,4-4 2,3-1 1,4-2 2,5-2 2,4-2 0,6-2-3,6-3-1,6 0-3,7-4 0,7 0 0,8-3 0,9-2 1,4-2 0,6-2-1,2-2 0,5-1-1,3-1-3,2 1-3,1 0-6,2 2-4,0 1-2,-3 2-2,-2 3 0,-4 1-2,-4 1 1,-6 0 0,-6 0 2,-6 0 0,-5 1 1,-7 0 0,-5 2-1,-6 0-1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29605 1806 490,'-28'-34'4,"8"8"8,5 8 7,8 10 8,3 6 9,0 4 10,0 4 9,1 4 9,0 6 0,3 11-13,4 9-12,2 10-13,2 11-7,-2 12-2,-1 11-4,0 12-2,-1 8-5,0 6-6,-1 7-4,1 6-7,0 8-5,1 14-6,2 12-6,0 13-6,2 3 0,2-7 5,2-8 6,1-5 6,0-18-6,-1-26-15,-2-26-15,-2-26-15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3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31997 955 548,'-2'-13'36,"-2"6"2,-4 6 3,-2 6 2,-2 5-4,-2 4-8,0 3-11,-1 5-8,-1 2-9,-1 2-5,-1 3-7,0 1-6,0 0-3,2-5-2,4-3-2,3-5 0,3-2-2,6-2 1,4-3 0,6-2 1,2 0 3,1-2 7,1-1 8,1 0 7,0-1 5,1 2 4,0 0 3,-1 1 3,-1 1 2,-4 0-4,-5 0-1,-2 0-2,-4 0-2,-1-1 0,0 1 0,-1 0-1,-3 2 2,-4 5 3,-4 5 4,-3 6 3,-4 1 1,-1 2-1,-2 1-1,-2 1-2,0-1-2,5-1 0,3-3-1,5-1 0,2-3-3,4-3-1,2-3-4,4-3-2,2 0-4,4 2-3,2 1-4,4 3-4,1 1-1,1 1 2,1 1 1,1 0 2,0 2-1,-1 1-3,0 1-3,-2 1-3,-2 0-2,-3-1 3,-3-1 0,-2-1 3,-3-2 0,-1-1 1,0-3 2,0-1 0,-3-5-1,0-6-3,-1-8-3,-2-6-3,1-6-3,2-3 0,3-5-1,1-3 0,1-3-4,2 1-5,0-1-5,2 1-5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3"/>
    </inkml:context>
    <inkml:brush xml:id="br0">
      <inkml:brushProperty name="width" value="0.0451" units="cm"/>
      <inkml:brushProperty name="height" value="0.0451" units="cm"/>
    </inkml:brush>
  </inkml:definitions>
  <inkml:trace contextRef="#ctx0" brushRef="#br0">39016 4150 487,'-12'1'41,"8"2"22,8 2 23,8 1 22,2 2-5,0 0-33,-1-1-33,0 1-33,-2 0-29,-1-1-29,-1 1-26,0 0-28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1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14200 2166 619,'8'-7'51,"1"2"0,2 2 0,0 2-1,1 1-4,1 0-10,1 0-9,2 0-10,-2 1-4,-3 4 0,-3 2 0,-2 3-1,-4 6-12,-3 7-27,-2 9-26,-3 7-28,-2 0-5,0-8 13,0-8 16,1-7 13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33207 975 591,'8'-8'2,"2"-2"3,0 0 4,2-1 3,-1 1 9,1 4 17,0 4 15,0 4 16,-2 3 1,-1 2-16,-2 2-16,-2 2-15,-2 3-12,-2 5-7,-2 5-9,-2 5-8,-5 3-8,-6 2-11,-7 1-9,-7 4-11,-2-2-3,2-4 1,2-4 2,2-3 3,1-5 4,4-5 9,3-5 7,3-4 9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4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32378 2195 493,'8'-7'13,"0"0"11,0 2 9,0 1 11,0 5 3,0 11-1,-1 11-3,1 11-2,-3 6-4,-1 4-8,-4 3-7,-2 2-8,-2-1-5,1-6-6,-1-6-5,0-5-5,3-13-10,4-19-16,5-18-15,5-18-15,4-11-1,5-1 13,4 0 13,3-1 12,1 3 11,-1 10 8,-3 8 6,-1 9 7,-3 5 6,-1 4 5,-3 3 4,-2 3 4,-1 3 3,-2 5 2,-3 6 1,-1 4 1,-3 3-2,-6 1-6,-4 1-8,-5 2-6,-6 1-5,-4 6-2,-4 5-3,-6 5-1,-1-1-4,3-6-2,3-5-3,3-6-3,3-5-1,3-3 2,2-3 1,4-2 1,5-5 0,8-4 1,8-6 1,8-4-1,5-4 2,5-1 3,3-3 3,4-1 3,1 0 2,-4 3 0,-3 3-1,-1 2 1,-7 6-2,-7 6-5,-8 8-5,-8 6-4,-9 7-1,-8 5 2,-9 7 2,-9 5 2,-4 2 1,-1 0 1,-2-1 1,0-2 1,-1-2 1,1-2 2,1-3 2,2-3 2,4-3 2,4-3 0,7-3 2,5-2 0,9-4 5,10-3 8,11-2 7,12-4 9,7-3-3,6-6-11,5-4-11,8-5-12,-1-3-7,-2 1-5,-5-1-3,-4 1-4,-5-1-4,-2 1-4,-5-1-4,-3 0-4,-4 1-1,-5 2 0,-3 0 1,-4 1 0,-5 1 4,-4 0 6,-5 2 5,-6 1 6,-1 1 5,-1 2 4,0 2 5,1 3 5,0 0 4,2 2 5,2 0 4,4 2 5,0 2 7,2 6 12,2 4 11,2 5 11,1 3 2,2 3-7,0 1-9,2 2-7,-3 1-8,-4 1-6,-6-1-7,-4 1-6,-4 0-6,-1 0-7,-3 2-4,-1 1-6,-3-1-7,-3-1-5,-3-3-7,-3-1-6,0-3-7,2-3-8,2-3-7,2-3-8,3-3 0,4-2 7,6-4 6,5-2 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4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33700 4200 508,'16'1'6,"1"4"10,1 2 12,1 3 11,-1 1 2,-3 0-5,-3-2-7,-2 0-6,-1-2 2,5 2 7,4 1 7,3 2 9,1-1-2,0-1-9,-1-1-9,0 0-9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6:45"/>
    </inkml:context>
    <inkml:brush xml:id="br0">
      <inkml:brushProperty name="width" value="0.06904" units="cm"/>
      <inkml:brushProperty name="height" value="0.06904" units="cm"/>
      <inkml:brushProperty name="color" value="#F2395B"/>
    </inkml:brush>
  </inkml:definitions>
  <inkml:trace contextRef="#ctx0" brushRef="#br0">33658 947 318,'9'-21'57,"1"7"-8,2 5-8,3 6-8,-1 5-6,-1 4-4,-2 4-4,-2 3-5,-3 5-7,-4 5-13,-4 5-11,-4 5-12,-5 3-6,-6 1 3,-5 0 2,-5 2 1,-4-2 2,1-3 3,1-5 1,1-4 3,2-2 3,3-1 5,3-2 4,3 1 6,2-3 2,4-3 1,3-3 0,2-3 1,5-2 5,6-2 9,6-2 8,6-2 9,6-3 3,6-6-4,8-4-3,7-5-3,2-3-5,-3 1-6,-1-1-7,-1 2-5,-5-1-4,-4 2 2,-5 2 0,-5 3 1,-7 3-4,-8 8-10,-10 6-9,-8 8-9,-4 3 1,1 3 14,1 2 14,0 0 13,2 3 7,1-1 1,0 1 1,2-1 2,1 2 1,2 3 1,2 3 2,2 3 1,1 1 0,0 2-1,0 1-1,0 1-1,1-2-2,2 0-2,2-3-3,2-1-2,1-2-1,0 0 1,0 1 0,-1-1 2,1-1-1,-2-1-1,-1-3-1,0-1-2,-1-2-1,0 1-1,0-1-1,0 1-1,-1-1-2,-1-1-1,0-1-1,-1-2-1,-3 0-2,-2-1-2,-4-1-1,-2-1-2,-4 1-3,-6 2-3,-3 1-3,-6 3-3,-8 1-6,-9 1-6,-9 1-7,-10 1-7,-8 0-2,-5 0 3,-5 1 2,-5-1 2,6-1-2,14-5-11,15-3-9,14-4-10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5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14570 53031 527,'7'-15'52,"-2"2"-8,-3 2-8,0 3-9,-3 0-4,-1 0-3,0 0-1,-1 0-3,-2 0-1,-2-2 0,-2 0 0,-2-1 0,0 0-1,-1 2-1,0 2-2,0 3-2,0 0 0,-3 0-2,-2 0-1,-1 0-1,-2 1-1,1 2-2,-1 2-2,0 2-2,0 2 0,-1 2 0,-1 1 0,-1 3 1,0 2 0,-2 2 1,-1 1 0,-1 3 1,0 1 0,1 3 1,1 2 1,1 1 0,1 2 1,1 1 1,1 0 0,1 2 0,1 0 1,3 0 0,1 1 0,3-1 0,0 0 0,2 1 0,0-1-1,2 0 1,1 1-1,1 1 0,0 1 0,2 1-2,0-2 0,2-2 0,0-3-1,2-4 0,1 1-1,4 1-1,2 3 0,4 1-2,0-2 0,1-5 0,0-7 1,0-5 0,0-3 1,1 0-1,1 0-1,1 0 0,2-1 0,3-1-2,4-1 0,2 0-2,2-1-1,2 0-2,2 0-2,3 0-2,-1-1-3,0-1-1,-2 0-2,0-1-3,-1-1-1,-1 0-1,-1 0-1,-1 0-1,-1-1 0,1-1-1,-1 0-1,0-1-1,-1-2 0,-3 0 0,-3-1 0,-2-2 1,-4 1 1,-1 1 4,-2 0 3,-2 2 3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16469 54587 409,'0'-21'6,"0"3"5,0 4 5,0 5 5,0 0 3,-2-2 0,0-2 2,-1-1 0,-3-1 0,-2-1-3,-3 1-2,-4-1-4,0 1-1,1 2-1,1 3-2,1 1-2,1 1-2,-1 2-2,0 1-3,0 0-3,0 2-1,-1 1 1,-1 0 1,-1 2 1,-1 1 0,2 3 1,1 4-1,1 2 1,-1 2 0,0 0 0,-1-1 0,-1 1 1,-1 1-1,0 3 0,1 3-1,-1 3 0,1 1 0,1 1-1,0-1-1,2 1 1,1-2-1,2-1 0,3-3 1,1-1-1,1-1 0,2 1 0,0 1 0,2 2-1,0-2 0,0 0-1,0 0 1,0-2-1,1-2-1,4-3-2,2-2-2,4-4-3,1-1-1,1 0-1,1 0-2,1 0-1,1-2-1,2-4 0,0-4-1,1-4-1,1-3 1,1-1 2,1-3 1,1-1 1,1-3 2,-1 0 1,1-1 1,-1-1 1,-1 1 2,-5 1 4,-4 3 3,-3 1 5,-3 2 4,0 2 5,-2 3 7,0 1 5,-2 3 3,-1 6-2,0 4-1,-2 6-2,-1 2-2,-2 3-3,-2 2-4,-1 2-3,-2 0-2,2 1-1,1-1-1,0 1-1,2-1-1,0-1-5,2-1-2,0-1-4,4-1-4,4-1-5,5 0-6,6-2-4,1-2-4,1-2 2,-1-4 0,1-2 0,0-6 1,3-6-1,1-7 0,3-7-1,2-6 1,3-3 1,2-4 0,4-4 1,0-4 2,-1-4 2,-3-4 4,-2-3 3,-2 0 2,-3 4-1,-3 6 0,-3 4 0,-3 5 2,-4 6 7,-5 4 4,-3 5 7,-3 5 11,-4 4 16,-2 6 18,-3 5 16,-3 4 1,0 3-15,-2 5-15,0 4-14,-2 5-10,-3 7-3,-3 7-3,-3 6-3,-1 4-2,3 1-2,1-1-1,2 0-1,2-2-2,1-5 1,1-3-2,1-3 1,1-4-1,2 0 0,2 0 0,2-2 0,2-2-1,2-1-2,2-3-2,2-1-1,3-4-3,2-2-4,3-6-5,3-3-4,4-4-2,5-6 1,5-4 1,5-5 2,2-4 0,-1-3 2,-1-3 1,-1-3 1,-3-1 1,-2 2 1,-4 0 1,-1 1 1,-4 1 3,-1 3 5,-3 2 6,-1 2 6,-3 1 2,-2 2 0,-4 3 1,-2 1 1,-2 5 5,0 6 11,0 7 10,0 8 12,-1 5 0,-2 3-10,-2 5-9,-2 3-9,-1 2-6,0 3-3,1 3-3,-1 1-1,1-1-3,2-6-1,2-4-1,2-4-2,2-5-2,2 0-6,2 0-5,2-2-5,2-3-3,3-2 1,3-6 0,4-3-1,1-5 2,1-7 0,1-8 0,1-5 2,0-8-1,-1-5-1,-1-6-1,-1-6-2,-2-4 1,-3 0 4,-2 0 3,-4-3 3,-2 2 2,-2 2 2,-3 4 0,0 2 1,-4 6 4,-2 8 7,-4 7 6,-2 9 6,-3 5 1,-1 6-8,-3 4-7,-2 6-7,-1 5-7,-3 7-6,-1 7-6,-3 7-7,2 4-4,3 2-2,4 3-1,5 1-3,2-2 1,2-4 5,2-5 5,3-5 4,0-6 4,2-2 1,0-4 1,2-4 2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7"/>
    </inkml:context>
    <inkml:brush xml:id="br0">
      <inkml:brushProperty name="width" value="0.04939" units="cm"/>
      <inkml:brushProperty name="height" value="0.04939" units="cm"/>
      <inkml:brushProperty name="color" value="#F2395B"/>
    </inkml:brush>
  </inkml:definitions>
  <inkml:trace contextRef="#ctx0" brushRef="#br0">20496 55387 445,'27'-22'26,"-4"5"5,-7 3 7,-5 4 5,-3 3 1,0-1-5,0 0-3,0 0-5,-1 5-5,-1 10-4,-1 9-4,0 11-5,-2 4-4,-2 1-1,-2-1-3,-2 0-2,-1-1-4,0-1-8,0-3-7,0-1-7,1-1 1,2-1 8,2 0 9,2 1 7,2-3 7,2-3 2,2-4 2,2-4 4,0-3 0,1-1-1,0-1-2,-1 0-1,1-1 0,1 2 1,1 0 3,2 2 1,-3 4 0,-5 9-1,-4 8-2,-6 9-2,-4 5-2,-7-2-7,-6 0-4,-5-1-5,-4-1-9,-1 2-13,0 1-11,-2 0-13,1-2-5,3-7-1,4-7 0,2-7 1,2-5 2,2-1 4,3-2 6,1-2 4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24547 54795 602,'-12'-13'6,"-8"4"10,-7 6 11,-8 5 12,-1 1 2,10 1-3,6 0-4,9 0-3,2 2-5,-2 4-2,-2 3-3,-1 5-3,-1 3-4,2 1-1,2 3-4,3 0-2,1 1-1,2-5 0,2-3 2,2-4-1,3-2-1,6 1-6,4 1-4,5 2-6,3-3-2,1-3 3,1-4 3,1-4 3,0-2 1,-2 2 0,0 0 0,0 2 2,-4-1-1,-1 2-1,-4-2 0,-3 1-1,-3 4 0,-6 6 2,-4 7 0,-5 7 1,-5 2 0,-2-2-3,-3-2-1,-3-1-2,-1-3-4,4-3-4,0-3-4,3-3-4,0-3-6,2-2-4,1-4-5,1-2-5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25613 54630 497,'0'-27'5,"2"9"9,0 8 11,2 10 9,0 3 3,1 0-4,2-2-6,0 0-4,2 0-3,2 2-1,1 2-1,3 2-1,0 1 1,2 3 3,2 2 4,0 2 3,-1 1 1,-1 1-4,-2 1-3,-3 1-3,-1 1-3,-2 0-4,-2 2-3,-2 1-4,-3 2-3,-4 1-5,-4 3-3,-4 1-4,-3 2-3,-1 0 0,-3 2-2,-2 1-1,-2 0-4,-3 1-5,-3-2-6,-2 1-5,0-3-4,5-5 1,5-7 1,5-5 0,3-5 0,1-2-1,0-4-1,2-2-1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0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27657 54662 498,'-17'-14'11,"14"6"21,14 5 22,13 4 22,10 2 2,3-2-14,4-2-15,4-2-16,2-1-10,-2 1-4,0-1-4,-2 1-6,0-2-1,-3 2 0,1-1 1,-1 0 0,-2 0-4,-2 2-9,-2 0-9,-1 2-8,-3 0-7,-3 0-6,-3 0-6,-3 0-5,-3 0-4,-1 2-2,-2 0-3,-2 2-2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2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14150 3414 531,'8'7'3,"0"-2"4,-1-3 6,1 0 5,0-1 4,0 1 3,-1 3 2,1 2 2,-1 2 1,-1 4-3,0 2-3,-2 3-2,0 2-2,0 3 2,0 1-1,0 3 1,-1-1 0,-1-2-3,0-1 0,-1-3-2,-1-1-2,0-3-1,0-1-1,0-2-2,0-5-4,0-8-10,0-8-8,0-8-9,1-9-9,3-12-11,4-12-11,2-12-10,1 0-3,-1 9 3,-1 10 5,0 10 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29683 53716 475,'-6'-7'48,"4"2"-1,4 2-3,4 2-2,4 1-2,5 2 0,5 0 0,5 2 0,3 1-3,1 1-5,1 3-4,1 2-6,0 0-5,-1-1-4,-3 0-3,2-2-5,-2 0-2,0 2 2,1 0 0,-1 1 2,-1 1-9,-3 0-16,-3-1-17,-2 0-16,-4 2-9,-1 2 1,-2 1 0,-2 3 0,-3 0 3,-3-3 6,-2-1 5,-4-2 6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0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28565 55609 554,'-16'-8'4,"2"0"9,1 0 7,1 0 9,5 1 8,10 1 6,10 0 6,9 3 7,6-1-1,3 0-10,1 0-10,3 0-10,3 0-7,8 0-7,6 0-5,8 1-8,-1-2-5,-4 2-9,-5-1-8,-4 0-7,-5 0-3,-3 2 2,-5 0 1,-4 2 3,-3 1 0,-5 2-1,-3 2 0,-4 2-1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0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28506 55896 570,'-15'-6'0,"4"-1"0,3 2 0,3 1 0,0-1 4,0 2 8,-2-1 9,0 0 8,4 0 7,10 2 8,10 0 8,9 2 6,6 1-1,3 4-12,1 2-10,2 4-12,0 1-11,-2 0-10,-2 2-13,-2 1-10,-2 0-6,-1 0 0,-3-2-1,-1-2 0,-4 0-6,-3-2-11,-4-2-12,-4-2-11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1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22774 54733 478,'-44'-6'96,"10"4"-14,7 4-13,7 4-15,4 5-9,1 9-8,-1 7-5,0 9-7,1 2-5,-1 0-2,1-1-4,-1-1-2,2-1-3,1 2-3,2-1-4,2 3-2,3-1-7,2-1-7,4-3-7,3-2-8,4-2-1,7-1 5,7-3 5,7-1 5,0-4-7,-2-5-20,-5-5-19,-3-4-19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3"/>
    </inkml:context>
    <inkml:brush xml:id="br0">
      <inkml:brushProperty name="width" value="0.06137" units="cm"/>
      <inkml:brushProperty name="height" value="0.06137" units="cm"/>
      <inkml:brushProperty name="color" value="#F2395B"/>
    </inkml:brush>
  </inkml:definitions>
  <inkml:trace contextRef="#ctx0" brushRef="#br0">33493 52894 358,'-2'-15'4,"-4"1"6,-4 0 8,-4 2 6,-1 1 3,1 2-3,1 3-3,1 1-3,-1 1-2,0 2-2,-1 0 0,-1 2-1,-2 1-2,0 2 0,-1 2-1,-1 2-1,-2 1 0,-1 3 0,-3 2 1,-1 2-1,-2 1 1,1 1 0,0 1 0,-1 1 1,1 1-1,1 1 0,1 1-1,1 1 1,2 0 0,1 0-1,3 1 0,1-1 0,3 2 0,2 1-1,4 3-1,3 1-1,1 2 0,2 1-1,0 1-1,2 0-2,1 1 0,4 1-3,2-1-2,4 0-2,1-2-2,3-4 0,1-3-2,3-5-1,1-3-2,1-3 0,1-2-3,1-4 0,3-2-1,3-2 1,5-3 2,3 0 0,2-5-1,2-6-5,1-6-5,0-5-4,0-4-2,-3-2 1,-3 0 3,-4 1 1,-3-3 4,-5 1 3,-5-1 5,-4 1 4,-5 1 2,-4 5 1,-1 3 2,-4 5 0,-3 2 3,-6 4 4,-3 2 4,-6 4 4,-3 2 4,-1 0 5,-1 2 5,-1 0 5,-1 3 1,1 6-2,-1 4-1,1 5-2,0 3-1,2 1-3,3 1-2,1 1-2,3-1-2,1-2-1,2-2-2,2-1-1,2-2-3,2-1-1,3-1-3,1-1-2,2-2-6,5-2-11,4-4-9,4-3-10,2-3-4,1-6 5,1-4 3,1-5 5,0-3 2,-1 1 3,0-1 3,-2 0 1,-2 1 4,-1 1 4,-2 1 3,-2 0 5,-2 4 5,0 5 7,-2 4 7,0 6 8,-1 3 2,1 3-3,2 3-3,0 3-3,1 2-1,0 0 0,0-1 1,-1 1-1,2-2-1,2-3-4,2-3-4,2-2-4,-1-4-3,2-1 0,0-2-2,-1-2 0,2-2-4,1-2-5,3-2-6,2-1-6,0-4-4,3-4-2,0-4-2,1-3-2,0-5 0,0-3 2,1-4 1,-1-4 3,0-2 2,-1 0 4,-1 0 3,-1 0 5,-3 3 2,-3 5 4,-4 7 3,-4 5 3,-4 4 7,-1 3 13,-2 1 12,-1 2 12,-4 3 3,-1 4-6,-2 4-7,-1 4-6,-3 4-5,0 4-1,-1 3-3,-1 5-2,-1 3-2,0 3 0,0 3 0,1 2-2,-1 2 0,2-1-1,1-1-2,0-2-1,3-1-1,1-2-3,2-1-2,2-3-2,2-1-3,2-3-2,2-1-4,1-2-3,3-3-4,2-3-1,2-3-4,1-2-2,2-3-1,2-1 0,0 0 2,1-1 1,0-4-1,1-4-3,0-6-2,-1-3-3,0-7 0,-1-4 2,0-4 2,-2-6 2,-2-3 3,-1-1 1,-2 1 3,-2-3 2,-2 3 1,-2 4 2,-3 5 1,0 5 1,-5 5 2,-2 3 1,-5 4 4,-4 5 1,-1 1 0,-1 2-2,0 0-1,1 2-3,-2 1-3,0 4-6,-1 2-5,-1 4-7,1 1 0,5 0 3,3-1 3,4 1 4,2 0-1,0 0-2,0 0-4,0 0-3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3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38828 53716 438,'-16'-1'22,"0"-1"-1,1 0-1,-1-1 1,1-1-2,3 2-2,2 0-1,1 2-2,0 0-1,-2 0-1,-2 0-1,-1 0-1,-2 1 4,2 2 8,1 2 8,1 2 8,0 2 2,0 3-5,1 3-4,0 4-4,-1 2-4,2 5-2,1 3-4,0 4-2,2 2-2,1 1-1,0-1 0,2-1-2,0 1-4,2 1-9,0-1-9,2 0-8,3-2-10,6-5-12,5-5-12,7-5-10,4-4-3,0-2 8,4-4 9,1-3 8,-1-2 5,-5-4 2,-5-2 2,-5-3 2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3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39647 53981 434,'-23'-13'34,"4"3"1,3 4 3,3 4 2,1 3 3,1 4 5,-1 2 4,0 4 4,2 1-2,2 1-10,4 1-9,3 1-9,1 1-8,0 0-2,0-1-5,0 1-3,1 0-3,1-1-3,3 1-1,2 0-4,1-1 1,2 1 0,0 0 0,2-1 1,-1-1-1,1 0-4,0 0-4,0-2-4,-2 0-2,-1 0 0,-2-1-2,-2 1 0,-4 1-1,-6 3-2,-6 3-2,-5 4-2,-5-1-2,0-3-1,-1-3-3,-1-3-2,0-3-1,-2-2-1,-1-4-2,0-2-1,0-3 0,6-1 4,5 0 3,5-1 3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3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40750 53466 418,'22'-7'35,"-1"2"5,-2 2 5,-3 2 4,0 2 2,3 2-3,1 2-2,3 2-2,1 2-4,1 3-5,1 3-5,1 4-5,-2 1-5,-2 3-2,-3 1-4,-3 3-2,-3 0-3,-4 1-2,-5 2 0,-2 1-2,-6 2-4,-6 5-3,-6 3-6,-5 4-5,-6 1-6,-5-2-10,-4-3-8,-6-1-9,1-4-2,7-9 5,7-7 6,8-9 5,3-2-1,-1 0-8,0 1-9,1 2-8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44392 53850 1000,'-10'7'-3,"-2"0"-6,-3-2-5,-3-1-5,1-1-4,3 2 1,4-2-1,5 1 1,1-1 0,0-4 4,0-2 1,0-3 4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4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43666 54058 464,'-12'0'9,"8"0"18,8 0 17,8 0 17,6-1 6,7-2-9,5-2-8,6-2-8,4 0-7,2 1-4,3 1-4,1 1-5,1 1-3,1 3-3,1 4-4,2 2-2,-2 1-4,-4-1-7,-4-1-5,-4 0-7,-4 0-5,-3 2-6,-5 1-6,-3 3-7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2"/>
    </inkml:context>
    <inkml:brush xml:id="br0">
      <inkml:brushProperty name="width" value="0.03878" units="cm"/>
      <inkml:brushProperty name="height" value="0.03878" units="cm"/>
    </inkml:brush>
  </inkml:definitions>
  <inkml:trace contextRef="#ctx0" brushRef="#br0">15600 1865 567,'23'0'116,"1"0"-26,-1 0-27,1 0-26,0-1-14,2 0-2,3-2-2,1 0-2,1 0-2,-2 1-2,0 0-3,-1 2-1,-2 1-16,-1 2-25,-3 1-26,-1 3-26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5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44977 53150 444,'-21'-22'39,"3"4"-6,4 5-5,6 3-7,1 4 3,2 6 9,2 4 11,2 6 10,1 4 1,2 5-8,0 5-9,2 5-7,-1 4-7,0 2-3,-2 4-2,0 3-4,-1 2-4,0 2-2,0 2-3,0 2-2,-1-2-5,0 0-2,-2-2-4,0-1-3,-1-2-11,2 0-21,0 0-20,2 0-20,0-5-5,0-8 10,0-9 11,0-8 11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5"/>
    </inkml:context>
    <inkml:brush xml:id="br0">
      <inkml:brushProperty name="width" value="0.05641" units="cm"/>
      <inkml:brushProperty name="height" value="0.05641" units="cm"/>
      <inkml:brushProperty name="color" value="#F2395B"/>
    </inkml:brush>
  </inkml:definitions>
  <inkml:trace contextRef="#ctx0" brushRef="#br0">47893 53273 390,'0'-14'0,"-2"3"0,0 3 0,-1 2 0,-4 1 5,-6-4 12,-6-2 12,-5-3 11,-3 1 3,1 4-4,1 6-5,1 5-5,0 3-4,1 5-5,0 4-5,0 4-5,-1 2-1,1 2 0,-1 3 1,1 2 0,0 2 0,2 4 1,3 4 0,1 5 1,3-1-1,3-5-2,2-3-1,4-3-1,2-4-2,2 0-3,2-1-1,2-1-3,3-2-2,4-4-2,3-5-3,5-3-1,3-4-3,3-4 1,3-4-1,3-4 0,3-5 0,5-6 0,2-5 0,5-6 0,0-3 0,-2 1 0,-3 1-1,-3 1-2,-3 2 1,-2 2 0,-2 2 1,-1 1 0,-4 3 4,-5 3 4,-5 2 7,-4 4 5,-6 4 6,-3 4 8,-4 6 6,-3 4 8,-4 6 4,-2 7-2,-2 7 0,-1 6-1,-1 3-2,2-2-4,2-2-5,3-1-4,1-3-3,2-1-3,2-3-2,2-1-3,2-3 0,2-3-1,2-3 1,2-3 0,2-3-4,3-2-6,3-4-8,3-2-7,4-5-5,3-6 0,5-6-1,3-5-2,1-5 1,0-3 2,-1-3 1,-2-3 3,-1-2 1,-5 0 2,-3-2 2,-4-1 2,-4 2 2,-3 3 1,-3 2 1,-2 3 2,-4 3 1,-4 3 2,-4 3 1,-4 3 2,-5 3 0,-5 2 0,-7 4-2,-5 3-1,-4 3-2,-1 6-4,0 4-4,-1 5-3,0 3-5,3 2-5,4 0-6,2 1-4,5 0-1,6-1 6,8-1 6,7-1 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6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50737 54047 472,'8'-8'6,"2"0"10,0 1 10,1-1 11,2 1 7,3 2 3,3 2 2,4 2 2,0 2-1,-2 2-7,0 2-6,-1 2-6,-2 1-5,-1 1-5,-2 2-4,-2 0-4,-4 2-5,-5 5-3,-4 4-4,-6 3-5,-5 3-2,-5 6-3,-7 3-2,-4 4-2,-4 0-3,1-3-1,1-5-3,1-5-1,3-2 0,5-5 2,5-3 3,5-4 2,4-3 6,6-1 9,4 0 10,6-2 10,4-1 3,5-2-4,5-3-2,5 0-4,2-2-6,-2 0-10,0 0-11,-2 0-10,1-2-8,-1 0-5,1-3-6,-1-2-6,-2-1-2,-5 2-2,-5 1-1,-4 0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6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53146 53278 467,'-16'-7'0,"2"-1"0,1 0 0,1 0 0,0 1 7,0 0 14,0 2 14,1 1 13,-1 3 9,1 7 0,-1 7 0,1 8 1,0 4-4,0 2-9,2 4-10,1 3-10,0 4-7,0 4-7,0 5-7,0 5-6,2-2-4,2-10-3,4-9-2,3-11-3,3-5-8,5-1-13,5 0-14,5-2-13,1-2-6,-3-4 3,-3-4 2,-3-4 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6"/>
    </inkml:context>
    <inkml:brush xml:id="br0">
      <inkml:brushProperty name="width" value="0.06019" units="cm"/>
      <inkml:brushProperty name="height" value="0.06019" units="cm"/>
      <inkml:brushProperty name="color" value="#F2395B"/>
    </inkml:brush>
  </inkml:definitions>
  <inkml:trace contextRef="#ctx0" brushRef="#br0">53683 53458 365,'-1'-28'4,"-2"7"10,-2 7 7,-2 7 10,-2 3 6,0 0 4,-4 0 5,-2 0 3,-1 3 0,-1 6-6,-2 6-6,1 6-5,0 2-5,4 1-5,4-1-4,5 1-5,3-1-6,5 1-9,6-1-10,4 1-9,3-3-3,1-7 1,2-5 2,0-5 2,0-5-2,-1-1-5,-1 0-5,-2-1-5,-1-1 0,-2 0 7,-4 1 6,-3-1 6,-3 0 7,-4 2 9,-3 1 8,-5 0 9,-2 3 5,0 2 5,1 3 3,0 4 3,0 2 3,4 3 1,2 4 2,4 2 1,1 3-2,0 5-5,0 3-6,0 4-4,1 3-4,2 1-3,2 0-1,2 2-4,-1 1 0,0-1-1,-4 3-1,0 1-1,-3-1-2,-1-2-2,0-2-3,-1-2-2,-2-2-4,0-1-5,-2-3-4,0-1-6,-2-3-3,-2-2-3,-1-1-3,-3-2-3,-1-5 1,1-3 4,-1-6 3,0-4 4,1-3 2,-1 0 0,1 0 0,0 0-1,-1-4 2,2-6 1,1-7 1,1-7 2,2-6 2,6-5 2,4-4 3,6-6 1,4-1 2,3 2 1,5 2-1,4 2 1,1 1-1,4 1 1,1 2 0,2 1 0,1 1-4,-1 3-5,-1 3-6,-2 4-6,-2 2-3,-5 6 1,-5 5 0,-4 5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17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55150 53271 434,'9'-22'4,"1"3"10,3 3 9,2 3 9,1 2 4,-1 2 1,1 2-1,-1 3 1,2 1-1,3 3-1,3 4 1,3 2-2,1 4-1,-3 6-3,-1 4-4,-4 5-3,0 3-3,-2 1-2,-3 0-1,-1 2-2,-3 2-3,-2 1-4,-4 2-4,-2 2-5,-5 3-1,-6 2 0,-6 3 0,-5 3 0,-7 3-6,-4 0-13,-8 1-12,-5 2-13,1-5-11,8-10-9,8-10-10,8-9-9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24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36190 57552 472,'-2'-21'4,"-2"3"9,-4 4 9,-2 5 8,0 4 7,3 8 6,3 6 4,2 7 6,2 6-2,0 5-8,0 5-7,0 5-9,-1 3-4,-2 2-2,-2 2 0,-1 2-2,-2 0-2,0-2-6,0-2-4,0-2-4,0 1-6,1 3-6,0 5-5,-1 4-5,1 1-6,2 0-6,2-2-6,2 0-6,1-5-3,2-8 0,0-8 1,2-7-1,0-7 2,2-3 2,0-4 1,1-4 3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24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36659 58313 560,'-8'-28'67,"0"9"-14,0 7-15,0 8-15,0 4-6,-2 0 6,0 0 4,-1 0 5,-2 1-1,-1 2-7,-3 2-6,-2 2-6,-2 2-5,-3 5 0,-3 4-1,-2 3-2,-3 2-1,1-1-5,1-1-4,-2 0-3,1-2-2,1 1-1,2-2-1,0 2 0,1-2 1,1-1 4,1-2 5,1-2 4,3-3 3,5 1 2,4-2 4,6 0 2,6-1 3,10 1 2,8 2 3,9 0 2,5 0-4,4-1-8,3 0-8,3-2-10,0-1-4,-2-2-1,-3-3 0,-1 0-2,-1-2-4,-1 0-11,-1 0-11,-1 0-10,-4 0-1,-6 0 8,-5 0 9,-6 0 8,-3 0 3,0 0-3,0 0-2,-1 0-4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24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38190 58613 572,'-19'-15'42,"10"4"13,10 3 11,10 2 12,7 2-3,5 1-20,5-1-18,5 0-20,0 0-14,-3 2-13,-2 0-10,-3 2-12,-3 1-6,-5 2-2,-3 2-1,-4 2-1,-5 1-2,-2 3 0,-6 2-1,-2 2 0,-4-2 3,0 0 8,-1-3 7,-1-1 9,-1-1 4,0 0 4,0 0 3,1 0 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2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38130 59066 538,'-18'1'-1,"-3"1"-2,-5 3-2,-3 2-3,0 0 5,3-1 10,5-1 10,3 0 10,3-1 6,3 0 2,1-1 0,2 1 2,7-1 2,12-4 5,11-2 4,13-3 5,5-3-6,0 0-13,0-1-14,1 0-14,-4-1-14,-1 4-11,-3 2-12,-3 4-13,-3 1-4,-1 2 0,-3 0 2,-1 2 0,-3-1 2,-3-1 0,-3 0 0,-2-1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2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16730 2150 477,'-7'8'11,"2"2"20,3 0 21,1 1 20,1 3 5,0 3-12,0 5-13,0 3-13,0 3-8,0-1-4,0 0-6,0 1-4,0 3-5,0 8-3,0 8-4,0 8-4,0 5-3,0 3-6,0 3-5,0 3-5,0-1-4,2-5-3,0-4-3,1-6-3,0-2-1,0 0 3,-2 0 2,0 0 2,-1-2 0,0-3-4,0-2-3,0-3-3,-1-6 0,0-6 3,-2-7 3,0-7 3,-1-4 3,-1-2 1,-1-2 3,-1-2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2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40148 58177 458,'-7'-33'84,"3"15"-2,1 13-3,2 14-4,1 9-7,2 5-14,0 5-12,1 5-13,0 4-11,-1 6-8,0 4-9,-1 6-10,-2 7-10,-1 13-15,0 10-15,-1 13-14,0-3-6,-1-19-1,0-19 2,0-18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2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61586 49493 509,'-7'-45'100,"19"5"-16,19 6-16,19 5-16,4 4-11,-9 5-6,-8 4-7,-9 6-6,-2 3-4,4-1-3,6 0-2,5 0-3,0 0-6,-4 2-8,-4 1-8,-3 1-10,-5 1-9,-3 3-9,-5 4-10,-3 2-10,-6 2-2,-6 0 6,-8 0 4,-6 0 6,-3-2 6,3-3 5,1-2 8,2-3 5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2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62150 50531 599,'8'-7'0,"0"1"0,0 0 0,-1 2 0,2 0 3,2 2 8,2 0 7,1 2 7,3 1 5,2 2 2,0 2 1,4 2 2,0 1 0,1-1-4,0 1-3,-1 0-3,1 0-2,-1 1-2,1 1-2,-1 1-1,-1 1-6,-2 2-10,-1 0-12,-2 1-9,-3 0-10,-3-1-9,-3-1-9,-2-1-8,-3-1-1,-2-1 7,-2 0 7,-2-2 8,-2-1 4,0 0 3,-1-2 3,-2 0 1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61485 50991 463,'-40'-4'55,"15"8"6,15 8 5,15 7 5,8 5-2,3 1-12,3 0-12,3 2-10,2 1-9,1 1-5,1 1-5,0 1-6,2-3-5,-1-2-6,0-5-6,1-3-6,2-6-10,5-6-18,4-8-15,6-6-18,1-6-2,-4-3 10,-3-5 11,-2-3 11,-5 0 7,-4 1 4,-5 4 3,-4 3 5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3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61998 48355 491,'-7'-13'51,"2"6"-2,2 6 0,2 6-1,1 4-4,0 3-6,0 4-6,0 2-6,-1 4-3,0 7 1,-2 5 0,0 6 0,-3 5-1,-2 2-4,-3 3-3,-3 4-4,-2 2-5,-4 0-8,-4 4-8,-1 2-7,-1-2-3,2-2 0,5-6 1,2-3 0,3-6-9,3-7-21,2-9-20,4-7-21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4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60899 48882 559,'-5'-19'51,"6"9"2,6 8 0,6 10 3,1 6-4,-3 7-7,-3 5-9,-3 6-7,-2 4-7,-2 1-7,-2 0-6,-2 2-7,-2-1-2,-2-3 2,0-4 3,-4-2 2,0-3-4,0-3-10,2-3-12,1-3-10,1-3-1,4-1 6,2-3 7,4 0 7,1-3 6,0 1 2,0 0 3,0 0 3,-1 0 2,1 1-1,0 2-1,0 0 0,-1 1 0,-2-1-3,-2 1 0,-2 0-2,-2 0-1,-2-1 2,-1 1 1,-3 0 0,-1 0-1,0-1-3,1 1-5,-1 0-3,1-1-2,0-3 0,2-1-1,1-2 0,3-1 6,8 0 11,6 0 12,7 0 11,4 0 4,1 0-4,1 0-5,1 0-4,3 0-5,4 3-7,6 2-7,5 2-6,2 1-5,0 1-3,0 1-3,0 2-3,-4-2-4,-6-3-5,-7-3-6,-7-2-5,-4-3-3,-1-1-1,-1 0 1,0-1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5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63618 48643 484,'-19'-1'7,"10"0"13,10-2 15,10 0 13,8-2 3,7 0-7,6-1-8,8-2-7,2 1-7,0 1-2,-2 0-5,0 2-3,-3 0-4,-5 0-5,-5 0-4,-5 0-5,-6 3-5,-7 6-6,-6 6-7,-8 6-7,-5 1-1,-3 1 4,-5-2 3,-3-1 3,-2-1 5,2-3 7,3-1 6,1-2 7,2-1 5,-1 2 2,0 0 3,1 1 4,0 1 2,2 0 4,2-2 2,2 2 4,1 2 1,-1 2-2,-2 3-1,0 3-1,0 1-3,1-1-4,0-1-3,2-1-4,0 1-3,0 3-2,1 3-3,0 3-2,-1-1-2,2-3-4,1-5-2,0-3-4,3-3 0,4-3 0,4-1 2,4-2 2,3-3-5,6-4-12,5-4-10,5-4-12,4-4-2,3-3 6,2-5 5,4-4 5,-1-1 6,-2 1 6,-3 1 6,-3 1 5,-4 2 5,-5 5 3,-5 3 2,-5 4 4,-7 5 8,-7 4 13,-7 5 13,-8 6 13,-7 3 2,-3 5-10,-5 3-10,-3 5-10,-5 1-9,-5 2-7,-4 1-8,-5 0-6,-2 0-5,3-3 0,5-4-2,2-1-1,2-5 2,3-1 3,3-4 5,4-3 5,7-4 4,16-6 8,14-6 7,16-6 8,10-3-1,10-2-5,9 0-6,8-1-6,4 0-4,0 3 0,1 1-2,0 2 0,-2 2-3,-3 2-8,-2 2-5,-4 3-7,-5 0-6,-5 1-6,-5 2-4,-7 0-7,-5 2-2,-5 2-2,-5 2 0,-4 2-2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5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64846 49338 449,'-37'-57'5,"7"12"11,6 12 10,5 11 11,5 9 5,1 3 1,3 4 0,1 4 1,2 8-2,2 13-2,2 13-3,2 13-2,1 6-4,0 2-4,0 0-5,0 1-3,-1 9-4,-4 17-3,-2 17-3,-3 16-3,-1 7-8,2-2-11,2-2-11,3-1-12,1-4-8,3-3-6,4-4-5,2-4-6,1-12-1,-2-20 3,-2-19 4,-2-19 4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6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66356 48590 545,'0'-16'5,"0"1"10,0-1 10,0 0 11,-2 6 1,-2 10-5,-4 12-6,-2 10-5,-2 7-8,1 2-7,-1 4-9,0 3-7,2-2-4,2-6 1,4-5 1,3-6 2,3-5 3,4-1 8,3-3 7,5 0 6,2-2 4,0 1-1,-1 1-1,1 2-1,-3 0 0,-2 3 0,-2 2 0,-4 1 0,-4 4-2,-4 3-6,-5 3-4,-5 6-5,-3 0-3,-3 0-2,-2-1-1,-1-1-1,0-3-2,2-5 0,1-5-1,3-5 0,4-4 5,8-4 11,8-4 12,8-4 10,2 3 6,-3 10 0,-3 9 1,-3 11-1,-2 2-5,-2-4-12,-2-3-12,-2-5-12,2-5-13,4-8-15,5-8-13,5-8-15,4-8-2,2-9 9,1-9 9,3-9 10,-3 0 6,-2 6 2,-4 7 3,-4 7 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6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67457 48080 553,'29'-43'4,"-5"8"11,-6 7 9,-4 9 10,-3 6 7,-2 6 6,-2 6 5,-2 6 5,-3 6-3,-2 5-12,-4 7-11,-2 5-13,-3 5-6,-2 1-4,-2 2-3,-1 2-2,0-1-8,1-4-12,3-4-10,1-3-11,1-5-4,2-3 3,1-4 4,0-4 4,3-6 4,4-7 5,4-6 5,4-7 6,2-3 6,0 1 5,-1 0 6,0 3 6,-1 4 5,-2 10 2,-4 9 2,-2 11 4,-6 8-2,-6 5-3,-6 6-4,-8 6-4,-3 2-3,1-4-2,1-2-3,1-3-2,2-4-1,3-3-2,3-5 0,3-3-1,5-6 2,10-7 5,8-7 3,9-6 5,4-4 1,-1 0-2,-1 1-3,-1-1-3,-1 0 0,-1 2-1,-1 1 0,0 0 1,-3 4-5,-4 4-8,-2 5-9,-2 6-8,-5 2-4,-4 1-2,-6 1-1,-3 1 0,-3 1-1,-1-1 3,0 1 2,1-1 2,-2-1 2,0-1 3,-1-3 2,-1-1 4,1-2 2,3-2 3,2-2 2,4-2 4,6-3 11,8-1 22,9-2 21,10-1 21,3-4 4,0-4-14,1-4-13,-1-3-14,-1-2-16,-4 2-16,-2 2-17,-3 4-17,-3 0-10,-2 0-2,-4 2-3,-3 1-2,-2 0 2,-2 0 4,-2 0 6,-2 0 6,-1 1 6,-2 1 9,0 0 8,-1 2 8,-1 0 11,0 2 14,0 0 14,1 2 13,0 2 3,2 4-7,2 4-8,2 3-7,0 4-6,-2 2-4,-2 1-3,-1 2-3,-3 2-6,-1 1-7,-3 1-9,-2 1-7,0-1-6,1 0-3,1-1-4,0 0-3,2-3-4,1-3-6,0-3-4,2-3-5,2-4 0,5-6 7,2-6 6,5-6 7,3-2 9,4 0 12,2 2 13,3 1 12,2 0 8,-1 2 1,1 1 2,-1 0 2,-1 3-1,0 2-3,0 4-2,-2 2-3,-1 1-2,-1 0-1,-1-2-3,0 0-1,-1-3-11,1-2-21,1-4-20,2-2-21,-2-3-8,-3 0 4,-3-1 5,-2-1 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2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15443 2972 630,'-8'-7'1,"2"-1"3,1 0 2,1 0 2,1 4 3,3 8 2,4 8 3,2 7 3,1 6-1,-2 1-5,-2 2-3,-2 3-6,-1-2-2,0-2-4,0-3-2,0-3-2,2-5-6,4-8-6,3-8-7,5-8-8,3-6-1,3-3 4,3-5 3,3-3 4,0 0 5,-3 5 6,-3 5 6,-3 5 7,-4 5 8,-5 5 11,-4 7 10,-6 6 11,-3 4 4,-3 3-1,-4 3-3,-2 3-1,-2 0-2,-1-1-2,-1-3-3,-1-1-2,1-3-4,3-3-4,2-3-4,4-2-5,4-4-11,6-3-19,6-2-18,6-3-18,1-3-4,-1 2 10,-2-1 10,-2 0 10,-1-1 3,1 0-6,2-1-6,0-2-5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7"/>
    </inkml:context>
    <inkml:brush xml:id="br0">
      <inkml:brushProperty name="width" value="0.0598" units="cm"/>
      <inkml:brushProperty name="height" value="0.0598" units="cm"/>
      <inkml:brushProperty name="color" value="#00BFF3"/>
    </inkml:brush>
  </inkml:definitions>
  <inkml:trace contextRef="#ctx0" brushRef="#br0">68135 48152 367,'6'-22'4,"0"5"5,-4 3 7,0 4 7,-1 5 2,1 6 1,3 6 0,2 6 0,-1 5-5,-6 8-11,-4 7-10,-6 7-10,-3 3-6,-3 0-1,-3 0-2,-3 1 0,-1-4 0,3-4 2,1-5 2,3-5 2,1-4 4,2-3 6,3-3 7,1-3 5,3-2 7,1-1 5,2 0 6,2-2 6,3-1 0,6-2-3,4-2-4,4-2-3,5-3-4,3-2-4,3-3-4,3-3-3,0-3-5,-1-2-4,-3-2-4,-1-1-4,-3 0-3,-3 2-3,-3 4-2,-3 3-3,-3 6 4,-4 8 9,-4 9 10,-4 9 9,-2 4 7,0-1 3,0-1 4,0-1 4,0 0 1,0 1-1,0 1-2,0 1-1,1 1-3,1 1-1,0 0-3,2 2-3,0 0-1,0 2 0,0 1-1,0 1-1,0-1-1,0-2-2,0-2-2,0-1-2,0-2-2,0 1-1,0-1-1,0 1-1,-2-2-1,0-2-2,-3-1 0,-2-2-2,-2-1-2,-4 1-3,-2 0-5,-3 3-3,-4 0-5,-7 2-7,-5 3-8,-6 1-7,-5 0-3,-1-1 1,-5-3 2,-2-1 0,2-4 4,10-5 6,8-5 6,9-4 5,6-4 0,2-1-6,4 0-5,3-1-6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7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70650 48850 524,'61'0'154,"-2"2"-35,-4 0-36,-4 2-35,-3 0-21,-7 0-6,-7-1-6,-7 1-6,-8 1-19,-7 1-30,-8 3-31,-8 2-31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7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70269 49300 456,'-22'9'25,"6"1"16,5 3 14,5 2 15,2 2 3,0 1-12,0 3-10,0 1-12,-2 3-7,-2 3-5,-3 3-6,-3 3-5,-3 3-4,-4 4-4,-5 4-4,-3 4-4,-3 0-1,1 1 2,0-2 2,-1 0 2,4-3-6,2-4-15,5-4-16,3-4-16,3-4-11,2-7-9,3-5-8,1-6-9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70850 50546 548,'2'-14'11,"6"3"20,4 3 22,5 3 20,3 1 5,1 2-11,1 0-13,1 2-11,-1 0-14,0 0-17,-1 0-16,0 0-17,-3 1-11,-3 2-2,-3 2-5,-2 2-3,-4 0-2,-3 2-3,-2 2-2,-4 0-2,-1-1 3,1-1 7,-1-2 7,0-2 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38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70852 50950 478,'-29'0'8,"8"0"18,4 0 16,6 0 17,5 1 7,1 4-4,2 2-4,2 4-4,1 1-7,0 3-11,0 2-10,0 0-11,-1 3-7,-2 2-1,-2-1-2,-2 3-2,0-1-8,0-1-11,2-1-12,1-2-13,1-4-11,3-10-11,4-10-11,2-10-12,2-3 4,0 2 18,0 1 19,0 2 17,0 2 12,-1 1 5,1 0 3,0 2 5,0 0 7,2-2 10,0 0 10,0-1 10,3-1 6,2 2 4,1 1 4,3 2 2,2-1 0,1 2-5,3 0-6,2 2-5,-2 0-4,-2 0-4,-3 0-3,-3 0-3,-3 3-3,-1 4 0,-2 5-1,-2 6 0,-4 2-4,-4 0-6,-6 2-6,-4 1-7,-3 1-3,-2 0-3,0-1-3,-1 1-1,0-1-1,-1-2 4,1 0 2,-1 0 2,1-3 4,1-3 3,1-3 3,0-2 3,5-3 5,6-2 8,8-2 8,6-2 7,5-2-2,3-2-15,4-2-13,1-1-14,0-2-12,-3 2-11,-5 0-10,-3 2-10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0"/>
    </inkml:context>
    <inkml:brush xml:id="br0">
      <inkml:brushProperty name="width" value="0.03479" units="cm"/>
      <inkml:brushProperty name="height" value="0.03479" units="cm"/>
      <inkml:brushProperty name="color" value="#00BFF3"/>
    </inkml:brush>
  </inkml:definitions>
  <inkml:trace contextRef="#ctx0" brushRef="#br0">73800 48416 632,'16'-7'67,"-1"2"-9,1 2-11,0 2-10,2 1-6,5 0 0,5 0-2,5 0-1,3 0-5,4 0-10,2 0-10,3 0-9,0 0-3,-6 0 4,-4 0 5,-5 0 3,-5 1-10,-5 4-27,-4 2-25,-6 3-27,-5 0-4,-2-1 19,-6-2 19,-2-2 19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1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74018 49150 525,'-17'8'3,"0"0"7,-1 0 7,0-1 7,0 3 4,2 4 2,4 3 3,3 5 3,1 2 1,-2 3-2,0 1 0,0 2-2,-1 2-2,2 4-4,2 3-4,3 3-4,-1 0-4,2-2-1,-1-2-3,0-2-1,0 0-7,2 1-9,0-1-11,2 3-11,0-2-7,0-3-5,0-5-5,0-3-6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1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73383 49634 439,'-7'-8'1,"2"0"4,3 0 4,1 0 3,2 1 2,1 2 0,3 3 2,2 1 1,4-2-1,8-2-4,6-5-4,7-4-4,2 0-2,0 3-2,-1 2-2,-1 4-1,-3 2-2,-6 2 1,-3 2-2,-6 2 1,-4 3 2,-2 4 4,-4 3 6,-3 5 4,-2 3 5,-3 3 7,-4 3 6,-2 3 5,-1 0 3,0 2-2,2-1-2,1 0-2,1 0-1,2-1-2,2-1-3,2-1-1,1-2-2,0 0-3,0 0-2,0-2-2,0-2-4,2-1-3,1 0-6,0 0-3,0-2-8,0-1-11,-2-1-10,0-1-11,-3-2-5,-4-4 4,-4-5 2,-4-2 3,-3-6 2,-5-4 1,-3-6 2,-5-3 1,-2-6 2,0-2 3,-2-3 2,-1-2 4,2-1 3,5 0 5,2 1 3,4 1 6,5 2 4,3 3 5,4 3 6,4 3 5,3 2 5,1 1 5,0 0 4,2 2 5,2 0 0,7 1-2,6-1-4,6 0-3,3 1-3,4 2-3,3 2-4,2 3-3,1 0-4,-1 2-3,-3 0-4,-1 2-4,-4 1-5,-2 2-4,-2 2-5,-4 2-6,-4 1-2,-3 3-2,-4 2-2,-4 2 0,-4 0-1,-6 1 1,-4 0 2,-5-1 0,-5 1 1,-5 0-1,-5-1-2,-5 1-1,-3-2 2,-4-3 4,-2-2 4,-3-4 5,-1-1 3,0 0 1,2 0 2,0 0 1,3-1 4,6-1 8,4 0 8,5-1 6,5-1 7,5 2 4,5 0 4,5 1 4,4 1 2,4-2-4,4 0-1,4-2-4,6-1-2,9-4-4,9-2-4,9-3-3,7-1-2,7 0-4,8 2-1,6 1-3,3 0-1,-1 0 1,-2 0-1,0 0 1,-3 1-6,-5 1-15,-4 0-14,-6 2-14,-5 0-6,-7 2 2,-8 0 0,-5 2 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2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74739 48540 521,'-9'-8'0,"-2"-2"0,-2 0 0,-1-1 0,-1 0 6,2 2 13,3 2 12,2 3 13,1 1 6,2 3-2,2 4-2,2 2 0,1 7-4,0 9-5,0 11-5,0 9-5,-1 8-6,0 7-5,-2 8-6,0 6-6,-2 0-8,0-2-9,-1-5-10,-1-3-8,0-8-5,2-10 1,2-11 2,2-11 0,0-6-4,0-1-8,-2-1-8,0 0-10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3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76696 47810 461,'-21'-22'0,"6"5"0,7 3 0,5 4 0,6 2 7,7 0 15,7 1 15,8-1 15,4 1 4,4 2-4,4 2-4,5 2-5,0 2-6,-2 2-6,-2 2-6,-1 2-7,-5 1-6,-6 3-6,-5 2-6,-6 2-6,-7 2-4,-8 5-3,-8 3-2,-8 5-3,-7 2-4,-7 2-5,-7 2-4,-6 3-6,-3-2 0,1-4 4,3-4 4,2-3 5,3-5 2,6-5 3,4-5 2,5-4 2,3-4 6,4-1 8,3 0 9,3-1 8,5-3 6,4-2 2,7-4 3,5-2 1,7-3 1,5-1 0,7-3 0,5-1-1,3-1-1,1 2-1,-1 2-2,0 3-2,-3 2-4,-7 2-5,-7 4-7,-7 2-6,-5 4-5,-3 2-2,-2 4-2,-4 2-4,-5 4-1,-7 7-1,-9 5-2,-7 7-1,-5 0 0,-1-2-2,-1-3 0,-1-3 0,2-3 0,4-3 2,3-3 2,5-2 2,2-4 4,4-3 4,3-2 4,3-4 5,3 2 4,6 4 6,4 5 5,6 5 6,0 3 0,-3 2-6,-2 3-4,-4 2-6,-2-2-3,0-3-1,-2-5 0,0-3-2,1-4-3,4-4-4,4-5-4,4-2-4,4-7-2,5-6 2,5-7 3,5-7 0,4-3 3,1-1 2,2 1 2,2 0 2,0 3 3,-3 4 4,-4 5 3,-1 5 4,-6 4 3,-5 8 4,-7 4 4,-5 8 3,-6 2 0,-6 3-4,-5 1-4,-7 3-3,-4 1-6,-3 2-7,-3 3-8,-3 1-7,-1 0-5,1-3-5,1-3-4,1-3-3,0-2-2,-1-2 1,0-3 2,-2-1 1,-2-2 2,-1-2 3,-2-2 2,-2-2 2,0-1 4,2 0 2,2 0 3,2 0 4,1 0 2,3 2 4,1 0 4,3 2 3,2-1 5,5-1 8,3 0 7,4-1 6,5 0 6,6 3 2,6 4 3,6 2 3,6 3-2,9 3-7,7 3-7,8 4-7,6 0-8,4 3-9,4 0-10,3 1-8,3 0-6,3 0-3,2 1-3,1-1-1,4-1-6,5-3-5,5-3-6,4-3-5,-6-3 0,-17-4 7,-18-5 9,-18-2 7,-7-3 0,0 0-7,0 0-8,3 0-7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3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17598 1950 431,'-14'1'18,"4"4"13,4 2 11,4 3 12,3 4 3,0 2-9,2 3-8,0 3-8,0 3-5,0 2-3,-2 4-2,0 3-3,-1 2-2,0 1-2,0 0-3,0 2-1,0 1-1,0 2-1,0 2-1,0 2-1,0-1-5,0-2-7,0-4-8,0-2-8,-1-5-6,-2-7-3,-2-7-5,-2-7-4,-3-6 1,-3-8 5,-5-6 5,-3-7 6,-3-8 0,1-7-6,-1-8-4,1-8-6,0-2 2,4 4 6,3 4 7,3 4 6,2 4 6,2 5 2,3 5 4,1 5 2,1 4 2,2 1-2,0 2-1,2 2-2,1 1 9,4-2 17,2 0 17,3-1 17,3 0 4,0 2-12,1 3-11,1 1-11,0 2-9,-1 2-3,0 2-5,-2 2-4,-2 3-5,-2 5-3,-4 5-5,-2 6-4,-4 2-2,-2 4 1,-4 3 0,-2 3 0,-2 0 2,-2-2 2,0-1 2,-1-3 2,0-3 1,1-3 2,1-4 2,0-5 1,4-4 5,7-4 7,4-5 7,7-6 7,7-7-3,10-9-14,7-10-13,10-10-13,2-3-7,-4 4 0,-4 3 1,-3 5-1,-4 3 2,-2 1 2,-2 3 1,-1 2 3,-3 1 1,-3 3 1,-3 1 1,-2 2 2,-4 3 3,-1 1 5,-2 2 6,-2 3 5,-2 0 9,0 0 15,-2 0 14,0 0 14,-1 5 6,2 8-1,0 9 0,2 9-2,-1 5-5,-1-1-12,0 0-12,-1 1-11,-2 1-6,-1 4-2,0 4-2,-1 5-2,-1-1-2,0-4-3,0-4-3,0-4-4,1-2-1,0-1-1,1-1-1,2-1-1,1-1 0,2-1-1,2-1-1,2-1 0,3-2-1,5-3-2,5-2-1,5-4-3,3-2 2,-1-2 2,0-3 4,1 0 3,-1-2 1,-1 0 1,-1 0 0,-1 0 1,-2 0 1,-1 0 0,-3 0 2,-1 0 1,-3-3 3,-1-2 7,-2-5 6,-2-4 7,-4-3-5,-4-3-18,-6-3-16,-4-3-18,-2-1-6,1 0 4,0-1 5,2 1 5,0 1-6,0 5-16,1 3-15,-1 5-17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3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80216 49666 515,'-8'-7'4,"0"2"9,0 2 9,0 2 9,-1 3 7,-1 4 5,-3 4 5,-2 3 5,-1 5-1,-1 4-6,-1 3-6,0 4-7,-4 2-7,-3 0-7,-5 1-7,-3-1-7,-2-1-8,3-1-5,2-4-7,1 0-6,4-4-5,0-5-4,3-5-4,1-4-4,4-5-6,5-4-8,4-4-7,6-4-8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80500 48250 425,'10'18'143,"4"7"-26,3 5-28,5 7-26,3 6-17,7 9-6,3 10-7,6 8-7,2 5-10,3 0-14,2 2-16,2 0-14,2 0-8,0-1-3,1-3-2,2-1-2,-5-6 2,-7-9 4,-8-9 7,-7-8 4,-7-6-2,-3-3-8,-4-3-10,-4-3-9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5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84067 48731 407,'-28'-7'72,"4"2"-13,5 3-14,5 1-13,1 3-7,-3 3-3,-3 5-1,-3 4-2,-2 4-2,1 3-1,-1 4 0,1 5-2,-1 1 0,2 1 0,1-1-1,1 0 0,1-1-1,1 0-1,1-2 0,1 1-1,1-4-1,4-2 2,3-2 0,3-4 1,3-3-4,5-1-9,6-2-9,4-2-9,5-4-3,3-2-1,5-6 1,3-2 1,3-5-1,3-4 1,1-4-1,2-3 0,1-2 1,-2 1 4,0 1 3,-1 1 3,-3 1 4,-2 3 4,-3 1 3,-3 2 3,-5 7 11,-7 10 14,-7 11 16,-6 11 15,-4 4 2,0-3-12,0-3-13,0-3-11,1-1-9,0-1-3,2 1-4,0 0-3,4-4-6,6-3-6,6-6-8,5-4-8,4-6-1,0-2 3,-1-5 3,1-4 3,-2-3 3,0-3 1,-1-3 1,0-3 2,-2-2 1,-1-1 0,-1 0 1,-1-2 1,-2 0 0,-2 0 1,-4 0 1,-3 0 1,-2 0 0,-4 5 0,-2 2-1,-3 3 0,-3 2 0,-2 2 1,-2 3 0,-1 1 1,-3 2-1,-2 2-4,-1 3-3,-3 1-3,-1 1-4,-1 2-3,-1 0-2,-1 2-4,0 0-2,1 2-2,1 0 0,1 2-2,3 0 1,3 2 4,4 0 5,5 1 4,1 1 0,2 0-6,1 0-3,0 0-6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5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86383 49777 467,'28'-6'84,"-6"2"-18,-5 4-17,-6 3-19,-3 1-8,1 1 0,2 1-1,0 2 0,-1 0-1,-1 2-4,-2 0-2,-2 1-4,-2 2-2,-2 3-1,-2 3 0,-2 4-1,-3 0-2,-6 2-3,-4 1-4,-5 0-2,-3 1-3,-1-1-1,0-1-1,-2-1-2,1-2-1,1-3 0,3-3 1,1-2 0,2-4 1,1-1 2,1-2 4,1-2 1,3-2 8,8-1 10,7 0 12,6-1 10,6-3 3,3 0-8,5-3-6,3-2-7,3 0-4,-1 0-1,1 2 0,-1 1 0,0 0-9,0 2-16,0 0-16,1 2-17,-2-1-8,-1 0-3,-3-2-2,-1 0-1,-3-1 1,-3 2 6,-3 0 6,-2 2 5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6"/>
    </inkml:context>
    <inkml:brush xml:id="br0">
      <inkml:brushProperty name="width" value="0.03348" units="cm"/>
      <inkml:brushProperty name="height" value="0.03348" units="cm"/>
      <inkml:brushProperty name="color" value="#00BFF3"/>
    </inkml:brush>
  </inkml:definitions>
  <inkml:trace contextRef="#ctx0" brushRef="#br0">88794 50850 657,'5'14'192,"-6"-2"-78,-6-1-78,-5-2-77,-3-3-36,1 1 4,1-2 6,1 0 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7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91140 47638 533,'2'-16'5,"2"1"8,4-1 10,2 0 8,3 2 4,5 1-5,4 2-4,3 2-4,7 1-1,7-1 3,8-2 3,8 0 2,0 0-2,-4 2-6,-4 3-6,-5 1-6,-6 1-6,-6 2-4,-5 0-5,-6 2-4,-6 1-5,-3 4-2,-4 2-4,-4 4-3,-5 1 1,-8 3 5,-6 1 4,-7 3 5,-4 1 2,-1 1 2,-1 1 1,-1 1 2,0 1 1,0-1 0,-1 0 1,1 1 0,2-1 4,2 2 6,3 1 8,3 1 6,3 1 2,3-1-4,2 1-5,4-1-3,2-1-4,0-3-2,2-3-3,1-3-3,2-3-4,6-4-5,4-4-5,5-4-5,5-4-4,3-2-1,5-4-3,3-2-2,4-3 0,0-3 2,3-3 1,2-3 2,0-1 2,-1 4 3,-3 3 4,-1 3 3,-5 2 2,-4 2 4,-5 2 4,-4 3 2,-6 2 6,-5 4 10,-4 3 9,-5 5 9,-6 3 2,-4 2-2,-5 1-5,-5 3-3,-3 2-5,-3 1-5,-1 3-5,-2 1-6,-3 1-4,-1-1-3,-2-1-3,-1-1-4,-3-1-1,-1 0 0,0 1-1,-2-1 0,0-1 0,-2-1 0,0-2 1,-2-2 0,3-3 2,6-1 3,6-2 4,6-2 4,6-3 5,10-3 5,9-2 6,8-4 6,12-2 0,12-3-4,12-4-4,14-2-5,7-1-2,3-1-1,3 0 1,3 1-1,3 0-2,1 2-3,2 2-4,2 3-3,-1 0-3,-5 2-2,-5 0-3,-4 2-2,-7 1-3,-8 2-3,-8 2-1,-8 2-3,-8 1-8,-9 2-12,-8 0-13,-9 2-13,-7-2 0,-2-3 11,-3-2 10,-3-4 12,-1-1 8,4-2 5,3 0 5,3-1 5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92806 48190 524,'-16'-23'10,"2"3"5,1 1 4,1 2 5,1 3 3,0 3 3,3 3 1,0 2 3,1 5 1,4 6-3,2 6 0,4 6-3,1 7-1,0 12-3,-1 11-3,2 10-1,-2 9-4,-1 7-2,0 7-2,-2 7-2,-1 5-6,-2 5-5,-2 6-7,-1 4-7,-2 2-6,0 2-8,0 1-8,0 1-7,1-5-5,1-14-2,0-12-3,2-13-2,0-13 2,2-12 8,0-13 7,2-13 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9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94579 47400 582,'7'-22'3,"-2"4"4,-2 5 6,-2 3 5,-2 4 3,-2 6 2,-2 4 1,-2 6 2,-3 4-2,-3 5-6,-5 5-6,-2 5-6,-4 2-5,3-2-4,0 0-3,0-1-5,4-2-2,3-3 0,4-3-2,4-2 0,4-5 1,2-3 3,4-4 3,2-4 2,3-2 2,2 0 2,2 0 1,1 0 1,2 1 3,0 2 3,-1 2 4,1 2 4,-2 2 1,-4 3 0,-1 3-1,-4 3 0,-3 4-1,-4 2-1,-4 5-2,-3 5-2,-4 2 0,-5 2-2,-3 2 0,-5 3-2,0-3 0,3-4 1,3-5 0,3-5 1,4-5-1,8-3-1,7-5-2,6-3-1,3-2-5,-1-2-8,0-1-8,-2 0-8,-1-4-4,0-6 2,-2-6 2,0-5 0,0-8 2,3-7 1,4-8 0,2-8 0,3-6 3,3-2 3,3-3 3,2-4 3,4 3 4,3 4 7,3 4 4,3 6 7,0 3 4,0 4 4,-2 2 5,0 3 4,-2 4 2,-6 5 2,-2 5 1,-5 5 1,-6 7 2,-8 8 3,-10 9 2,-8 10 4,-5 2-2,1 0-7,-1-1-6,1 0-7,1-3-9,1-1-12,2-2-11,2-3-12,5-2-5,6-2 1,8-4 1,6-2 2,2-2 3,-4 2 5,-2 0 6,-2 2 5,-4 0 2,-1 3 2,-2 2 1,-2 2 0,-3 2 1,-6 3-1,-4 3 0,-5 4 0,-2 0 0,-4 2 0,-2 1 1,-1 0 0,-1 2-1,1-1 0,1 0 0,1 1-1,3-2 2,3-3 3,4-3 4,4-3 3,3-2 1,1-3 2,0-1 0,2-2 0,3-3-1,6-2-1,5-4-2,7-2-3,5-4-2,3-2-3,5-3-4,3-3-4,2-3-3,-2-2-3,0-1-2,-1-3-4,-4 1-3,-4 1 0,-5 3-3,-4 1-1,-5 2 0,-3 3 4,-2 1 2,-4 2 3,-2 1 2,-4 1 3,-2 0 0,-3-1 3,-2 1 8,0 2 13,0 2 13,1 2 15,0 3 4,4 4-3,2 4-4,4 3-3,0 2-5,-2 3-3,-2 0-5,-1 1-5,-3 1-3,-3 3-6,-4 1-5,-2 3-4,-2 0-5,-3 1-7,-1-1-6,-3 1-6,1-3-4,3-3-2,3-5-3,3-3-1,6-5-1,8-5 2,10-4 1,8-5 2,6-3 6,3 2 9,3 1 9,3 0 10,1 3 7,-2 2 8,0 3 7,0 4 8,-5 2 1,-1 1-2,-2 3-4,-4 2-3,-3 0-4,-3-1-4,-3-1-5,-2 0-5,-1-5-12,2-8-22,1-8-21,3-8-22,0-3-4,-2 3 14,-2 1 12,-2 3 14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49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95819 47139 409,'22'-29'1,"-2"5"4,-4 5 4,-3 5 2,-3 6 5,-2 6 3,-4 7 4,-2 8 4,-7 5-2,-6 7-7,-9 5-7,-7 7-6,-5 2-6,1 0-4,1 0-2,-2 0-4,2-1-1,3-4 1,3-3 2,3-2 0,4-3 3,3-5 4,4-3 4,4-4 4,4-4 2,4-1 0,4-2 1,4-2 0,5-2 2,7-2 1,7-2 4,7-2 1,3-3 0,-2-2-3,-1-3-2,0-3-4,-2-1-1,-3 0-2,-4 2-3,-1 1-1,-7 3-3,-7 4-6,-8 6-5,-8 4-6,-5 4 2,0 4 9,-1 2 9,-1 3 8,-1 2 5,2 3 0,1 1 2,1 3-1,0 3 2,2 7 3,0 5 2,2 6 2,0 2 1,0-1-1,0 0-1,0-1-1,1-4-1,0-3-2,2-4 0,0-4-3,1-3 0,0-3-3,0-3 0,0-3-3,0-2-1,0-1-2,0-1-2,0 0-3,-4-2-1,-7-1-4,-9-1-4,-7 0-2,-7-3-1,-8-1 0,-6-2 2,-8-2 1,-6-2-7,-9-1-18,-7 0-15,-9-1-18,7-2-7,14-1 2,18 0 1,16-1 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0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98700 50754 464,'15'-7'72,"-1"2"-13,-1 3-15,0 1-14,6 0-4,15-1 5,14 0 5,15 0 6,8-2-1,0 0-4,-1 0-6,1 0-5,-1 1-5,1 2-4,-2 2-5,2 2-5,-3 1-4,-3 2-4,-5 0-5,-2 1-4,-6 1-9,-3-1-13,-4 1-13,-3 0-12,-7-2-3,-6-1 9,-7-2 9,-6-2 9,-6-1 2,1 2-4,-2 0-5,0 2-5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4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19102 2100 514,'-38'39'199,"1"2"-52,3 1-54,2 0-54,-1 4-32,-2 6-9,-4 5-10,-2 7-10,0-2-2,7-9 3,6-8 4,6-9 3,3-7-7,2-3-22,3-5-21,1-3-21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0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103707 47472 473,'-9'-19'8,"-2"7"18,-2 8 17,-1 8 17,-4 6 4,-2 5-9,-3 6-9,-3 4-9,-3 4-7,-3 4-6,-6 4-6,-3 5-6,-3 0-4,-2-1-2,-2-1-3,-2 0-2,1-1-3,7-2-4,3 0-3,5-1-5,5-4-2,5-5-4,5-7-3,5-5-4,4-4-1,6-3-2,4-1-2,6-2-1,3-2 5,1 0 9,3-1 10,2-2 10,-1 0 6,-1 0 5,-2 0 3,-2 0 4,-1 1 3,0 4 4,0 2 2,-1 4 4,0 1 0,-2 3-3,-2 2-2,-2 1-4,-1 2-2,0-1-2,0 1-2,0 0-3,0 0-1,0 2-3,0 2-3,0 3-2,0-1-3,0 0-3,0-1-5,0 0-4,0-3-1,0-2 3,0-1 2,0-2 2,-1-3-11,-2-1-25,-2-2-24,-2-2-26,0-4-4,1-2 16,0-6 17,2-2 17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1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104409 48963 407,'10'-8'0,"5"2"-2,5 1-2,5 0-1,3 1 2,-1 0 4,0 0 5,1 1 3,-1-2 3,-1 2 1,-2-1 1,0 0 0,-2 0 0,-3 2-3,-3 0-2,-2 2-2,-3 0-1,-1 0 0,-1 0 1,0 0-1,-1 1 4,-1 4 3,1 2 4,0 4 5,-1 1 3,0 3 2,-2 1 3,0 3 1,-2 2 0,-1 3-1,0 3-2,-1 3-1,-1 1-1,1 2-2,2 1-1,0 0-1,1 1-3,0-3-2,0-2-2,0-1-4,0-2-2,0 1-2,0-1-2,0 1-3,0-2-6,0 2-11,-1-1-11,1 0-11,-2-2-5,-6-7 2,-4-5 2,-5-6 2,-4-3 2,-2 0 2,-1 0 2,-3 0 2,-2-2 0,-3-4 0,-3-4-1,-2-4-1,-2-4 1,2-5 1,0-5 2,2-5 1,1-2 3,7-1 5,3 2 5,6-2 4,4 2 3,2 1 2,4 3 2,3 2 1,2 2 5,3 4 5,4 5 7,2 3 6,3 2 3,0 2 0,1 1 0,1 0-1,0 2-1,-1 2-2,0 2-1,-2 2-2,-1 3-2,-2 2-2,-3 3-3,-1 4-2,-3 2-2,-6 3-2,-4 3-1,-5 3-1,-4 1-3,-3-1-2,-4-1-2,-1-1-2,-1-4-2,2-2 0,4-5-1,3-2 0,3-5-1,1-3 2,2-2 1,2-4 1,3-3-4,2-6-9,4-4-8,3-5-9,1 0-3,1 0 4,2 3 3,0 1 4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3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62104 53950 498,'31'29'128,"0"-5"-30,1-5-27,-1-5-29,-1-2-18,2 2-10,-1 0-9,0 1-8,-2 2-6,-5 1-1,-5 3-1,-4 1-1,-8 3-8,-7 3-13,-7 3-14,-9 3-13,-7 0-3,-5 0 9,-6-1 8,-6-1 10,-3-3 6,-2-3 7,0-5 7,-2-3 6,1-3 4,2-1 2,2-1 0,2 0 2,2-2 5,3-1 6,4-1 8,2 0 8,4-1 5,5 0 5,4-1 4,6 1 5,7-1 1,10-2 1,10-2 0,9-2-1,8-3-4,5-4-7,4-4-7,6-3-8,2-3-7,2 0-6,0 1-6,1-1-7,-1 1-7,-7 2-5,-3 3-7,-5 1-7,-6 2-3,-6 2 0,-5 2 0,-6 2 0,-6 1 2,-5 0 3,-4 0 4,-6 0 3,-4-1 1,-3-4 0,-5-2 0,-3-3-1,-3-3 4,1-2 6,-1-1 6,1-3 6,0 0 3,3 3 1,2 1-1,1 2 0,3 7 13,3 10 27,3 12 26,2 10 26,3 7 3,0 4-18,2 4-20,0 4-19,1 3-13,-2 2-5,0 2-5,-1 2-6,-1 1-3,2 1 0,0 2 0,2 0-1,0-3-7,0-7-15,0-7-16,0-6-15,0-7-7,2-5 3,0-6 3,2-7 2,-1-6 1,1-8 2,0-7 1,0-9 2,0-7 3,0-7 6,0-6 6,0-7 7,-1-2 5,-2 2 6,-2 4 5,-2 2 5,-2 4 4,-2 6 1,-2 4 2,-1 5 2,-2 4 3,0 4 4,0 4 4,0 5 5,0 2 1,-1 4 0,-1 2-1,-1 4-1,-1 2-1,0 5-3,1 4-3,-1 3-3,0 3-2,1 1 0,-1 1-2,0 1 0,2-1-1,5-3-1,3-3 0,4-3 0,3-3-3,4-4-4,2-5-4,3-2-5,6-8-2,9-10-3,9-10-3,9-9-2,6-6-1,4-2-1,4-2-1,2-2 0,2 1-1,-4 4 1,-4 3-1,-4 5 0,-6 4 3,-6 3 6,-7 5 5,-7 3 6,-7 6 12,-7 9 16,-6 6 17,-7 9 17,-3 5 2,2 1-14,2 3-12,2 2-13,3-1-9,6 0-6,4-1-5,5 0-6,2-3-5,-3-3-5,-1-3-4,-2-2-4,-2-3-4,-1 1 0,0 0-1,-2 0-1,-3 1 2,-6 1 3,-6 3 3,-6 2 3,-5 2 3,-5 3 0,-5 3 2,-5 3 1,0-1 1,2-3 1,3-4 2,3-5 0,3-2 3,2-2 2,4-2 3,3-2 3,4-3 1,5-2 1,4-4 0,5-2 0,6-3 0,4-2-3,5-2-3,5-1-2,2-1-1,-1 4-1,-1 3 1,-1 3 0,-2 1 0,-3 2 0,-3 0 0,-3 2 0,-3 3 1,-6 7 3,-4 8 1,-6 6 3,-4 2-1,-3-2-1,-5-1-2,-3-2-1,-2-4-2,2 2-1,3-2 0,1-1-1,1 0-1,-1-1 0,-2 1 0,1 0-1,-1-2 1,2-1 2,3-2 2,1-2 2,6-3-1,12-2-1,10-4-2,11-2-3,4-2 1,-1 0 0,-3 0 2,-1 0 1,-3 1 1,-3 2-1,-3 2-1,-3 2 0,-3 3 0,-2 6 4,-4 4 2,-2 5 4,-5 3 1,-4 3 1,-5 1 1,-5 2 0,-6 3 0,-5 3-2,-7 3-3,-5 2-1,-4 4-3,-2 4-4,-2 4-4,-2 4-4,0 1-3,1-1-4,1 0-3,0-2-3,3-4-6,4-8-6,4-8-8,4-7-6,4-8-3,6-5 3,7-6 2,5-6 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3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63700 58050 544,'24'17'168,"1"3"-42,1 3-41,0 3-42,0 0-24,-1-1-8,-2-4-7,-3 0-9,0-2-9,0-1-13,-2-1-12,2 0-12,-2-3-8,-1-3-2,-2-3-3,-2-2-2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4"/>
    </inkml:context>
    <inkml:brush xml:id="br0">
      <inkml:brushProperty name="width" value="0.0574" units="cm"/>
      <inkml:brushProperty name="height" value="0.0574" units="cm"/>
      <inkml:brushProperty name="color" value="#00BFF3"/>
    </inkml:brush>
  </inkml:definitions>
  <inkml:trace contextRef="#ctx0" brushRef="#br0">66180 55873 383,'9'-34'59,"1"8"-7,3 8-8,2 10-7,1 4-6,1 0-3,1 0-3,1 1-4,-1 1-3,-2 5-3,-4 6-4,-3 4-3,-3 5-1,-2 5 0,-4 5 1,-2 5 1,-5 4-5,-6 2-11,-5 4-11,-7 1-10,-2 1-4,1-3 4,1-5 3,2-4 3,1-5 3,4-5 3,5-6 2,3-6 3,4-6 3,4-3 2,4-4 3,4-3 3,3-5 2,3 0 0,4-3 1,2-1 0,0-1 1,1 4 0,-2 3 1,-1 2 0,-1 6 4,-3 8 6,-1 8 8,-2 7 6,-3 5 2,-2 1-2,-4 1-4,-2 1-4,-3-1-2,0-1-3,-1-3-3,-1-1-2,-1-3-4,2-4-2,0-2-2,2-3-4,2-7-11,6-10-24,4-11-21,6-10-23,0-5-3,-1 5 19,-3 3 17,0 5 17,-2 1 13,1-2 5,1 0 5,2-1 7,-1 1 3,-1 1 2,-1 2 2,0 3 2,0 0 4,1 2 5,3 1 7,2 1 6,1 0 1,-2 0-2,2 0-4,0 0-2,0 1-3,1 2-3,1 2-2,1 3-3,0 0-1,-1 0 0,-1 0-1,0 0 0,-2 0 0,-1 3 1,-1 2 2,-1 2 0,0 1 1,0 0 0,0 0 0,-1 0 1,0 0 0,0 3-1,-2 2 0,0 2-1,-2 0 0,-1 1-2,-1 0 0,0-1-1,-1 1-1,0 1 0,0 2 0,0 0 0,-1 0-1,-1-1-2,0-1-2,-1-1-2,-3 0 0,0-1-1,-3 0 1,-2 1-1,-2 0-4,-2-1-5,-2 1-6,-1 0-6,-2-2-4,1-1-3,-1-2-3,0-2-4,1-3-2,1-1-2,1-2-3,0-2-3,3-5-1,1-7 0,2-9-1,2-7 0,3-8 1,2-7 6,3-5 4,4-9 5,1-1 5,0 5 5,-1 3 6,1 4 5,0 4 3,-2 5 1,-1 5 2,0 6 0,-1 2 4,0 4 6,-1 3 5,1 3 7,0 2 3,0 1 3,0 1 3,0 1 1,-1 3 9,0 8 12,-2 6 12,0 6 12,-4 7-1,-4 5-17,-5 5-15,-5 5-16,-4 4-12,-1 4-7,-3 4-8,-1 4-6,-2 0-7,-1 0-8,-1-4-6,-1-1-7,3-4-2,2-2 6,5-5 3,3-4 6,4-4-4,1-7-12,2-5-11,2-6-13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5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69600 58581 463,'8'-7'8,"0"1"17,0 0 15,-1 2 17,2 0 7,0 2-2,1 0-3,1 2-3,0 1-5,-1 4-9,-1 2-9,0 4-9,-4 1-10,-2 0-12,-6 2-12,-2 2-12,-4-1-5,0-1 1,-1-1 1,-1 0-1,0-3-7,-1 2-17,0 0-17,1 0-18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6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75889 56254 393,'7'-8'0,"-1"2"0,-1 1 0,0 0 0,-1 0 3,0-2 8,0-1 7,0-3 8,-4 2 4,-6 6 3,-7 6 3,-7 6 2,-6 5-2,-3 5-7,-5 5-7,-3 5-7,-2 5-4,0 4 0,0 5 0,-1 6-1,2 1 1,2-1 0,2 0 1,1-1 0,5-5 1,5-5-1,7-6 0,5-5-1,5-6-1,6-3-3,4-5-2,6-3-4,6-5-4,9-6-5,9-6-5,8-5-5,7-7-3,4-6-1,4-5 0,4-6 0,-1-1 0,-3 0 0,-4 3 2,-5 2 1,-4 3 3,-7 5 3,-8 5 3,-5 5 5,-8 4 6,-5 6 11,-6 4 10,-6 6 11,-5 4 3,-2 3-3,-3 5-3,-3 4-3,-2 1-2,0 1-1,1-1 0,-1 1 0,2-2-2,2-2-3,4-2-3,3-1-4,1-1-1,2 1-1,0 1-2,2 1-1,1-1-1,4-2-3,2-4-2,4-3-3,2-2-3,3 0-1,3-2-3,3 0-2,3-4-2,3-6-2,3-6-1,3-6-2,0-5 0,0-5 0,-1-4 1,-1-6 1,-2-3 0,-1-2 3,-3-2 0,-1-1 2,-5-1 1,-5 5 1,-6 4 2,-6 4 0,-5 3 3,-2 4 2,-4 2 4,-2 3 2,-4 3 2,-3 2-2,-5 4 0,-3 3-2,-4 2-2,-1 2-4,-2 2-4,-3 2-5,1 3-4,0 4-5,1 4-7,1 4-5,4 1 0,5-1 5,6-1 4,7 0 6,2-2-1,0-1-6,0-1-5,0 0-7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6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78913 57050 463,'9'7'7,"1"-2"17,3-3 15,2 0 15,1-2 4,0 2-8,2 0-8,1 2-9,1 0-5,0 3-5,-1 2-3,1 2-3,-2 1-4,-3 3-4,-3 2-4,-2 2-4,-5 2-2,-5 2-1,-4 4 0,-5 3-2,-6 3-1,-6 0-1,-5 3-3,-6 2-1,-3-1-1,3-5-2,3-5-1,0-5 0,4-5 1,3-3 4,4-4 3,5-4 4,5-3 8,8-2 10,8-2 11,8-2 12,5-2 2,2 0-7,4-1-7,4-2-6,-1 1-7,3-1-6,1 0-6,1 0-8,-1 1-7,0 2-8,-1 2-9,-2 2-8,-2 1-4,-5 0 2,-5 0 2,-5 0 2,-3 0-2,0-2-8,-2 0-6,0-1-8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8"/>
    </inkml:context>
    <inkml:brush xml:id="br0">
      <inkml:brushProperty name="width" value="0.05573" units="cm"/>
      <inkml:brushProperty name="height" value="0.05573" units="cm"/>
      <inkml:brushProperty name="color" value="#00BFF3"/>
    </inkml:brush>
  </inkml:definitions>
  <inkml:trace contextRef="#ctx0" brushRef="#br0">81750 55712 394,'12'-22'7,"9"6"14,9 5 13,9 5 14,0 3 1,-7 3-8,-9 4-11,-7 3-8,-5 2-9,1 3-6,0 3-5,0 3-7,-3 3-6,-5 1-6,-4 3-5,-5 0-7,-5 2-2,-2-1 3,-3-1 0,-3-1 3,-1-2 1,2-5-1,3-3 1,1-4-1,2-4 2,2-2 6,2-4 5,3-2 5,0-3 5,0 0 3,0-2 3,0 0 5,1-1 2,0 1 5,1-1 2,2 0 4,0 2 5,2 6 8,1 4 8,0 6 8,0 4 1,0 7-6,-2 5-4,0 7-6,-2 4-4,-2 4-5,-2 4-5,-2 4-5,-1 0-3,0-5-3,1-3-1,-1-4-3,1-3-2,2-5-2,2-3-2,2-5-1,4-5-8,6-8-11,5-8-12,7-8-13,4-9-4,1-11 2,2-11 2,3-10 2,0-8 3,1-1 6,-2-4 5,1-3 5,-1 2 5,-3 8 4,-3 8 5,-3 8 4,-2 6 1,-3 5 1,-1 5-1,-2 5 0,-2 3 5,-2 4 13,-3 0 11,-1 2 13,-2 4 7,-2 4 2,-2 6 4,-2 4 2,-2 5-4,-1 2-10,-3 6-9,-2 3-11,-1 3-6,1-1-3,-1 0-4,0 1-2,2-2-4,2-3-4,4-3-3,2-3-4,6-6-4,6-10-7,7-10-4,7-9-7,5-8-1,3-3 3,3-5 3,3-3 3,0-2 3,0 0 3,-1 0 2,-1 1 4,-3 0 3,-2 5 4,-3 4 3,-4 3 4,-2 4 5,-3 3 4,-3 3 6,-2 3 6,-6 7 5,-6 14 6,-8 12 8,-6 12 5,-6 7-1,-3-1-9,-5-2-11,-2 0-9,-2-3-6,1-4-4,3-4-3,1-3-3,2-3-7,1-3-10,1-1-11,1-2-10,2-5-4,2-8 2,4-8 2,3-8 2,2-5 4,2-1 4,2-3 6,2-1 5,2-2 5,2 2 8,2-1 8,2-1 6,0 3 3,0 5-1,-2 5-2,0 5-2,-2 5 6,-1 6 11,0 6 12,-2 6 12,-1 5 2,-4 6-5,-2 7-7,-3 5-6,-1 3-5,0 3-5,2 2-4,1 3-4,0 1-3,0 1-1,0 3-1,0 2-1,1-1-3,2-6-1,3-5-4,1-5-1,2-4-6,3-7-7,4-5-8,2-6-8,4-6-3,4-3-2,3-4-2,5-4 0,2-4 0,4-6 3,3-4 3,3-5 3,0-4 2,0-3 2,-1-3 3,-2-1 1,-2-3 2,-1 1 2,-5 1 1,-1 2 2,-5 1 4,-5 5 8,-5 3 6,-5 5 9,-3 2 3,-4 2 0,-2 2-1,-3 3 1,-5 1 0,-4 2 2,-5 2 2,-5 2 0,-4 3 1,-1 4-5,-2 3-2,-1 5-4,-2 2-1,3 1-1,1 2 0,3 0-1,3-1 1,5-1 1,4-2 3,6-3 1,4 1 0,1 0-2,2 1-1,2 1-3,3 1-1,5 2-2,6 0-3,4 1-1,5-2-1,5 0 1,5-2 1,5-3 1,3-1-8,1-2-19,3-2-17,2-2-18,-3-2-5,-10-1 8,-8 0 7,-8-1 9,-5-2 3,1-1-3,1 0-3,2-1-1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8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85244 53734 367,'-6'-16'0,"4"0"0,4 1-1,4-1 1,4 1 0,4 4 4,3 3 2,5 3 3,3 1 4,5 0 3,3 0 3,5 0 5,0 1 1,-3 2 0,-1 2 0,-1 2 0,-4 1-2,-6 2-3,-3 0-5,-6 2-3,-5 1-6,-6 3-10,-6 3-8,-6 3-9,-7 3-5,-7 3 0,-9 3 0,-7 3-1,-4 2 1,1 1 0,-1 1 2,0 0 0,2-1 5,5-5 7,5-5 7,5-5 9,4-4 3,3-4 2,3-5 1,3-2 1,6-5 6,11 0 13,12-3 12,10-2 13,6-3-1,4-4-10,3-3-11,3-5-12,-1 0-7,-2 3-3,-3 3-2,-4 3-4,-8 6-3,-15 12-2,-14 10-2,-15 11-3,-8 5 1,0 1 5,-2-1 5,-1 0 4,1 2 5,1 1 3,3 1 5,1 3 3,2 2 2,1 2-2,1 3-1,1 1-1,1 3-3,3 4-4,1 3-3,2 5-3,1 5-4,1 9-3,-1 7-3,1 8-2,-1 2-6,1-6-6,-1-4-7,0-5-5,-1-4-7,-2 0-6,-1-1-6,-3-1-6,1-6 1,3-12 7,2-12 8,4-12 8,2-7-1,-1-3-9,0-3-10,0-2-8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4"/>
    </inkml:context>
    <inkml:brush xml:id="br0">
      <inkml:brushProperty name="width" value="0.02415" units="cm"/>
      <inkml:brushProperty name="height" value="0.02415" units="cm"/>
    </inkml:brush>
  </inkml:definitions>
  <inkml:trace contextRef="#ctx0" brushRef="#br0">22700 2750 910,'8'8'15,"-1"-1"2,1 1 3,0 0 3,-1-1-8,-1 3-19,-1 0-16,0 1-19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49:59"/>
    </inkml:context>
    <inkml:brush xml:id="br0">
      <inkml:brushProperty name="width" value="0.0594" units="cm"/>
      <inkml:brushProperty name="height" value="0.0594" units="cm"/>
      <inkml:brushProperty name="color" value="#00BFF3"/>
    </inkml:brush>
  </inkml:definitions>
  <inkml:trace contextRef="#ctx0" brushRef="#br0">84550 55677 370,'0'-15'4,"2"1"10,0 1 8,2 0 9,4 2 1,7 1-4,9 0-5,7 2-5,8 0-2,8 1 3,8-1 2,8 0 2,4-1 0,1-1-6,1-3-6,0-1-4,-1-1-6,-6 1-7,-6 0-5,-6 2-7,-7 1-3,-8 1-2,-8 0-1,-7 2-2,-8-1-2,-8 0-5,-8-1-4,-8-1-4,-3-2 1,3 0 9,1-1 10,2-1 7,2-1 7,0 1 3,2-1 3,1 0 3,0 2 4,0 3 7,0 2 5,0 4 7,-1 2 4,0 2 2,-1 2 1,-2 2 2,-1 5 0,-1 8-1,-3 7-2,-2 8-1,0 5-3,-1 1-2,0 0-4,1 2-4,0-1-1,2-3-2,2-5-1,3-1-1,1-3-4,2-3-6,2-3-7,2-2-6,4-5-5,7-5-3,8-5-3,6-4-2,5-6-3,2-6-2,4-5 0,3-7-2,1-4 0,-2-2 4,0-3 4,-1-4 2,-4 2 5,-5 6 7,-7 5 5,-5 7 6,-8 5 8,-10 8 7,-10 6 7,-9 8 8,-6 5 2,-1 7-4,-1 5-4,-1 7-3,0 1-6,1-2-5,1-2-6,2-2-6,1-2-3,4-3 0,5-3-1,3-3 1,6-2-2,6-2-2,7-3-2,8-1-2,5-2 0,3-4 2,5-3 2,3-2 2,2-2 1,-1 0 2,-2 0 0,1 1 1,-7 3-3,-9 7-7,-10 9-7,-10 8-6,-6 2-1,-2 0 7,-1-1 6,-3-1 6,-2 1 6,-3 1 3,-3 3 3,-3 1 4,1-2 2,3-5 2,5-7 2,3-5 1,5-4 3,7-4 3,5-3 2,6-2 4,5-4-2,7-6-6,5-4-4,7-5-6,2-1-3,1 3-1,-1 3-2,0 3-1,0 2-1,-3 2 0,-2 2 0,-1 3 0,-4 2 1,-5 7 5,-4 6 4,-6 6 4,-6 4 0,-6 3-2,-7 3-4,-7 3-2,-5 0-4,-1 0-4,-3-1-5,-1-1-3,-2-1-3,-1-4-2,-1 0 0,0-3-1,-1-2-3,1-2-8,1-4-5,2-3-7,1-3-4,5-2 1,3-4 0,4-2-1,4-5 3,3-6 3,4-5 3,1-7 4,3-3 5,0 0 5,2-2 5,0 0 6,1 0 5,0 3 4,0 3 5,0 3 3,0 3 1,0 2-3,0 4-2,0 3-2,1 2 6,2 0 15,2 2 15,2 1 15,1 1 5,4 3-6,4 4-5,2 2-7,2 3-3,3 4-3,1 2-3,3 3-3,1 3-2,1 3-3,1 3-3,1 3-2,0 1-5,0 1-7,1-2-6,-1 1-6,-2 1-3,-3-1 2,-5 0 2,-3 1 1,-4-3-4,-2-3-11,-4-5-11,-3-3-11,-1-3-13,0-1-16,0-1-16,0 0-15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15:50:04"/>
    </inkml:context>
    <inkml:brush xml:id="br0">
      <inkml:brushProperty name="width" value="0.06363" units="cm"/>
      <inkml:brushProperty name="height" value="0.06363" units="cm"/>
      <inkml:brushProperty name="color" value="#00BFF3"/>
    </inkml:brush>
  </inkml:definitions>
  <inkml:trace contextRef="#ctx0" brushRef="#br0">91300 58181 345,'-22'-7'0,"4"1"0,5 0 0,3 2 0,4 0 15,6 2 30,4 0 30,6 2 29,2 0 4,1 0-23,1 0-22,2 0-23,0 0-13,3 0-7,1 0-4,3 0-6,1 0-3,3 0 0,1 0-1,3 0 0,0 0-1,2 2-1,1 0-2,1 2-1,2 0-2,4 0 1,4-1-1,4 2 0,7-2 0,8-1 0,9 0 2,9-2 1,6 0 1,4-2-1,4 0 0,4-1 0,1-1-1,-2 2-1,-2 0-3,-2 2-2,-6 0-2,-5 0 0,-7 0-1,-7 0 0,-6 1 0,-5 1 0,-4 4 1,-6 0 2,-3 1 0,-2 1 1,-2 0 1,-1 0 1,-2 0 0,2 0 1,1-1 0,0 1 0,2-2 0,1-1 0,0-2 0,2-2 0,0-1-1,0 2-1,0 0-1,0 2 0,-2-1-2,-2-1 0,-4 0-1,-2-1 0,-3-1-1,-5 0-1,-3 0-2,-5 0 0,-2-2-6,-1 0-10,-1-3-10,0-2-10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3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14200 1090 427,'-8'-5'32,"2"8"3,1 6 5,0 7 4,1 4-2,0 1-7,0 1-8,0 1-8,0 2-4,1 1-4,-1 3-2,0 1-4,1-1-2,2-5-2,2-5-2,2-5-1,2-3-3,5-2-2,4-2-2,4-2-1,3-4-2,3-5 2,3-4 1,3-5 1,0-3 1,-3 1 1,-4-1 0,-1 0 1,-4 2 1,-3 3 1,-3 3 2,-2 2 2,-2 1 1,3 0 2,2-1 2,2-1 1,-1-1 1,-1 2-1,-2 1-1,-2 0-1,-3 3 1,-3 4 1,-2 4 2,-3 4 0,-4 2-1,-4 3-4,-4 2-6,-3 2-4,-3 0-2,0 1 0,1-1 0,-1 1 1,1-1 0,1-1-1,1-1 0,1-1-1,0-1 2,2-2 2,1-3 3,1-1 3,2-2 3,6-1 5,4-1 5,6 0 5,4-2 0,3-2-3,5-2-3,4-2-3,0-1-2,0 0-3,-1 0-1,0 0-1,-3 1-3,-1 1 0,-2 1-2,-2 0-2,-7 4-7,-11 7-14,-10 7-13,-11 7-15,-5 3 0,1-1 12,2-1 14,0-1 12,-3 1 11,-5 3 5,-6 3 7,-6 3 6,-1 0 4,5-2 2,2-2 0,5-1 2,8-6 3,13-7 3,13-8 4,12-8 4,11-6-1,7-4-6,8-4-4,9-3-6,2-2-5,1 1-2,0 0-3,0 2-3,-2 2-4,-2 1-6,-4 2-5,-2 2-6,-3 2-3,-3 1-1,-3 0-2,-3 2-1,-3 0-2,-4 2 1,-2 0-1,-2 2-1,-6-1-2,-8 0-6,-8-2-6,-8 0-5,-6 2 1,-4 6 9,-6 6 9,-5 6 8,-2 3 5,-2 2 1,-1 3 3,0 2 1,-1-1 2,3 0 4,2-1 4,2-1 3,1-1 4,1-1 3,2-1 3,1 0 3,0-3 1,4-1-2,4-3-2,2-1-3,2-2 0,2-1 2,2 0 0,3-2 2,2 0 5,6-2 11,4-1 11,6 0 11,5-2 0,7-1-9,7 0-10,7-1-9,6-3-8,5 0-4,4-3-6,5-2-5,3-1-3,-1 0-2,1 1-2,0-1-1,-1 0-1,0 0 2,-2 0 1,0 0 2,-5 1-6,-3 1-11,-5 0-13,-5 2-12,-5 0-5,-6 2 2,-3 0 3,-6 2 2,-6-2 2,-6-2 2,-8-3 3,-6-3 2,-5-2 4,-3 0 6,-3 0 6,-3 1 5,-1-2 6,1 0 5,1-1 5,1-1 7,1 0 2,2 2 2,0 2 0,1 3 2,1 0 1,2 0 2,2 0 2,3 0 2,1 6 4,2 12 6,2 12 6,2 11 6,2 7 0,2 0-8,2 2-5,2 1-8,1 1-4,0 3-3,0 4-4,0 2-2,1 2-4,0-3-3,1 0-3,2 0-4,-1-3-2,-1-2-5,0-4-2,-2-2-4,-1-4-2,0-6-1,-2-4 0,0-4-2,-6-7-2,-8-3-5,-9-6-4,-9-4-5,-5-7 0,-2-6 7,-2-7 5,-2-7 6,0-4 3,3 1 3,3-1 0,4 1 3,3 1 3,7 3 7,6 3 6,5 3 6,4 2 4,2 1 2,2 0 0,3 2 3,3 0-2,7-2-1,7 0-2,7-1-2,5-2-4,6-1-6,5-3-7,4-1-6,4 0-7,0-2-5,2 1-5,0-1-6,0 1-6,-2 1-6,-2 1-7,-2 1-6,-6 2 2,-8 5 9,-9 2 10,-8 6 9,-5 0 6,-1 0 0,1-1 0,0-2 1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4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17164 1378 422,'1'-14'6,"1"1"10,3 2 11,2 2 12,1 2 3,2 1-2,0 0-3,1 2-2,2 0-4,0 2-2,1 0-4,0 2-2,1 2-7,0 6-8,-2 4-9,-1 5-9,-2 3-6,-2 1-4,-4 1-3,-2 1-5,-5 2-2,-4 1-2,-6 3-3,-3 1-2,-6 1 2,-1 1 7,-4-1 6,-2 0 7,-3 1 5,-1 1 3,-1 1 3,-1 0 3,2 1 5,4-1 7,3-1 6,5-1 6,3-3 5,6-4 4,5-3 3,4-4 4,5-5-1,4-3-6,4-4-6,4-4-4,3-4-6,5-4-4,3-4-5,5-3-4,4-5-3,6-4-3,6-3-3,6-4-3,-3 1-2,-7 9 1,-9 7 1,-9 8 0,-6 5 0,-2 4 1,-4 2-1,-3 3 0,-2 4 5,0 4 9,-2 3 9,0 5 10,-1 1 6,1 1 3,2-1 3,0 0 5,2-1-3,2-2-7,1-1-6,3-3-8,2-2-6,1-2-8,3-4-6,2-3-7,-1-2-4,-1 0-3,-3-2-2,-1 0-2,-7-4-9,-12-6-16,-12-6-16,-11-6-17,-8-3 0,-3-1 16,-3-1 15,-2-1 16,-1 2 11,3 5 8,3 5 9,4 5 8,2 3 3,3 2-3,4 2-2,2 2-3,1 2 7,1 5 13,-1 3 15,0 5 14,1 3 3,-1 3-9,0 3-10,1 3-8,0 1-7,1-1-3,0-2-3,2 1-5,2-4-3,1-2-4,2-2-4,2-4-5,4-3-1,4-3 2,6-3 0,4-2 3,7-5-3,7-4-6,9-5-7,7-6-5,4-2-3,0-3 1,0-2 2,1-1 0,-3 0 5,-1 3 7,-2 3 7,-2 3 7,-4 2 6,-7 4 6,-7 2 4,-6 4 6,-7 3 4,-3 4 1,-4 4 3,-3 3 1,-6 5 3,-4 6 1,-5 3 1,-5 6 2,-3 2-4,-1-1-6,-1-2-7,-1 0-7,-1 1-4,0 1-1,-1 2-2,-2 2-1,0-1-5,0-3-7,-1-5-7,1-3-8,1-6-5,5-5-5,4-6-5,3-6-4,3-6-2,3-2 2,1-5 1,3-4 2,1-4 3,4-5 3,2-5 5,4-4 3,1-1 4,2 5 5,0 5 3,2 5 4,1 3 6,6 2 5,2 3 6,5 1 6,3 2 9,5 2 10,3 2 10,5 2 11,1 1 2,2 2-7,1 0-5,1 2-7,1 2-6,2 5-9,1 5-8,3 6-8,1 2-10,0 1-13,0 1-12,0 1-12,-4-2-4,-7-3 7,-9-5 6,-7-3 7,-6-3-1,-1-3-7,-2-1-7,-2-2-7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19370 2300 463,'-36'3'94,"9"6"-20,7 5-19,8 7-19,5 5-11,1 7-6,0 5-5,2 6-5,0 2-5,0-4-3,0-3-5,0-2-4,2-5-1,2-6-1,4-5 0,2-6 0,4-6 1,4-3-1,3-4 0,5-4 1,2-3 0,1-2 1,1-1 0,1-3 1,-1 0 1,-3 2 1,-3 2 3,-3 3 1,-4 5 6,-7 9 9,-6 11 9,-4 9 8,-6 7 4,-5 3 0,-5 2-2,-5 4-1,-2 0-1,-1 0-4,1-2-4,-1 0-2,0-1-5,-3-1-6,-1 1-5,-2 1-7,-1-3-3,1-4-2,2-4-3,1-3-1,1-7-4,5-7-5,3-8-6,4-8-4,3-8-3,1-6-1,1-7-1,1-7-1,1-3 2,4 1 6,2 2 5,4 0 5,2-1 4,2 1 4,2-2 3,2 0 4,2 2 4,3 7 8,3 7 8,4 7 7,2 4 6,5 6 4,3 2 3,4 5 4,2 3 0,4 3-6,1 3-5,2 3-4,1 2-6,1 3-7,-1 1-5,0 2-7,-1 0-7,-2-3-11,-3-3-9,0-3-11,-5-4-5,-4-5-2,-5-4-1,-4-5-1,-5-3-2,-1 1-1,-2 2 0,-2 0-2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5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21661 1944 463,'15'-28'62,"-1"7"-13,-1 7-12,0 7-12,0 2-5,5 2 4,3-1 3,5 0 4,2 0-1,3 2-4,1 0-4,3 2-5,-2 1-4,-4 2-5,-3 2-5,-5 2-4,-5 3-6,-6 5-4,-8 5-6,-6 5-4,-6 3 0,-6 1 2,-4 1 4,-5 1 3,-2 0 3,-1 2 6,1 1 4,0 1 6,0 0 5,2 0 7,3 0 7,1 1 7,3-3 1,3-3-4,3-2-6,3-3-4,1-3-5,2-3-2,0-3-4,2-2-3,3-4-5,6-3-7,5-2-8,7-4-7,5-3-6,3-6-2,5-4-2,3-5-2,2-3-2,1 1 0,-1-1-1,0 1-1,-1 1 6,-5 2 9,-4 4 9,-3 4 10,-6 4 9,-8 8 7,-8 7 7,-8 8 8,-8 6 5,-6 1 4,-6 3 3,-8 1 4,-5 1-2,-1 1-6,-2-1-7,-2 0-7,0 0-5,0-1-4,2-1-5,0-1-5,3-2-1,2-3 0,4-3 0,2-3 1,3-3-2,5-1 0,3-2-3,5-2-2,4-2 1,8-2 1,7-3 1,6 0 2,8-3 0,7-1 0,9 0-1,7-1-1,6-2 0,4-2 1,3-2-1,5-1 0,2-2-2,1 2-4,1 0-5,2 2-5,-3 1-3,-5 1-3,-5 0-4,-5 2-3,-4 0-2,-5 2-1,-5 0-2,-5 2-1,-5-1-3,-5-2-5,-5-2-6,-4-2-5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6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22872 3157 420,'-17'-18'2,"0"-2"2,-4-3 2,-1-2 4,0-1 9,5 6 16,4 5 17,3 5 15,4 10 5,4 18-7,4 15-7,4 18-8,2 10-6,0 7-8,-1 5-8,1 7-8,-2 5-9,1 9-10,-2 8-13,0 8-10,0 2-10,1 1-7,3-2-9,2-1-7,1-4-2,0-7 6,-1-7 5,0-6 5,0-11 2,-2-15 0,-2-14-1,-2-15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6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24829 1564 472,'-1'-14'10,"-1"2"20,0 4 21,-1 3 20,-3 6 3,-4 11-13,-4 12-14,-3 10-12,-1 3-15,1-4-12,3-4-13,1-3-13,3-4-10,2-1-6,4-3-5,2-1-6,2-2 1,0-2 6,0-4 8,0 0 6,2 0 4,4 2 2,4 2 1,4 1 2,1 2 3,1 2 4,0 0 3,-1 1 3,-2 2 4,-3 3 3,-4 3 4,-4 3 2,-5 1 2,-4 0 2,-5 1 0,-5-1 0,-3-1 2,-1-1 3,-1-3 1,-1-1 3,1-3-1,2-3-1,2-3-3,1-3-2,4-3 0,8-4 4,7-4 3,6-4 3,4-1-1,0 2-2,-1 2-4,1 2-4,-2 3-2,0 6-1,0 4 0,-2 4-2,-1 4-1,-2 3-1,-2 1-1,-2 3-1,-2-1-1,0-2-2,-2-1-1,0-3-1,-1-2-4,-2-3-3,0-3-4,-1-2-4,1-6-10,4-6-18,4-8-18,4-6-17,2-3-2,-1 1 16,1 0 16,0 2 14,0-1 7,0-1-1,0-3-1,-1-1-2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7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25597 1838 466,'16'-17'0,"1"0"0,2-1 0,0-1 0,-2 1 8,-4 5 17,-3 3 16,-4 4 17,-2 4 6,1 4-5,2 4-5,0 4-5,0 3-7,-4 3-10,-3 3-11,-2 3-10,-5 5-12,-6 5-12,-5 6-14,-6 6-12,-2 0-7,1-6-1,3-5 0,1-7 0,1-4 3,1-5 7,-1-3 7,1-4 8,1-3 7,2-1 5,4 0 8,3-2 5,3 0 10,4 0 11,4 0 12,4 0 12,0 3 2,-1 6-9,-2 5-7,-1 7-8,-4 0-6,-1 1-3,-2-1-4,-1 0-3,-3-2-4,0 2-3,0 1-5,-2 1-3,5-9-8,14-20-15,11-20-13,14-19-14,5-8-2,0 2 13,-1 4 12,-1 3 12,-4 4 8,-4 7 7,-6 7 6,-3 7 5,-6 6 11,-3 5 15,-4 4 15,-4 6 16,-5 5 0,-4 7-11,-5 7-12,-5 7-12,-4 3-10,-1-1-6,-2 1-8,-2 1-7,-1-3-3,1-2-1,0-3-1,3-3-1,-1-3 0,2-1 0,1-2 0,1-2 1,3-3 0,2-1 3,3-3 1,2 0 3,6-3 1,6-1 0,8-1 0,6 0 0,6-4-1,6-4-1,6-5-1,6-5-1,2-3-2,-3 0-2,-3 1-4,-3-1-2,-5 0-5,-1 1-5,-3-1-6,-3 0-5,-4 1-2,-4 1 5,-6 1 3,-4 0 4,-6 2 3,-4-1 2,-6 0 2,-4 0 2,-2 1 5,-1 3 5,0 1 6,1 2 5,2 2 2,1 0-2,4 2-2,3 0-3,2 3 11,0 6 26,2 4 24,1 5 26,0 4 4,0 1-16,0 3-17,0 1-17,-1 1-13,0-1-8,-1-1-9,-2-1-8,-1 0-4,-1 1-2,-3 1-1,-2 1-1,-3-1-8,-3-1-15,-5-3-15,-3-1-16,1-3-3,2-5 8,5-3 9,3-4 8,3-2 2,2 0-2,3 0-4,1 0-2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7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25850 4650 528,'85'1'10,"-20"4"13,-18 2 12,-18 3 14,-9 2 5,0 0-4,-1-1-2,1 1-4,-3-2-5,0 1-4,-2-2-4,-2-1-6,-2 0-7,1 0-8,0 0-9,0 0-9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5"/>
    </inkml:context>
    <inkml:brush xml:id="br0">
      <inkml:brushProperty name="width" value="0.02637" units="cm"/>
      <inkml:brushProperty name="height" value="0.02637" units="cm"/>
    </inkml:brush>
  </inkml:definitions>
  <inkml:trace contextRef="#ctx0" brushRef="#br0">22550 3550 834,'22'22'96,"-3"-3"-40,-4-4-42,-1-1-42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18"/>
    </inkml:context>
    <inkml:brush xml:id="br0">
      <inkml:brushProperty name="width" value="0.07065" units="cm"/>
      <inkml:brushProperty name="height" value="0.07065" units="cm"/>
      <inkml:brushProperty name="color" value="#F2395B"/>
    </inkml:brush>
  </inkml:definitions>
  <inkml:trace contextRef="#ctx0" brushRef="#br0">26398 1806 311,'29'-34'34,"-5"8"1,-6 8-1,-4 10 1,-2 6-2,0 4-5,0 4-6,0 4-4,-4 5-6,-5 7-4,-6 7-5,-5 7-5,-6 4-2,-4 2 0,-4 2 0,-2 2 1,-3-1-5,1-4-9,1-4-8,1-3-9,1-5-1,3-4 10,1-3 9,3-4 10,4-4 8,10-1 9,8-2 8,9-2 10,7-6 1,5-6-4,5-9-5,5-8-4,2-3-3,-3-1-3,1 1-2,-1-1-3,-3 3-4,-5 3-5,-5 4-5,-5 5-6,-7 6 4,-8 11 12,-10 11 12,-8 11 12,-3 6 5,1-1-2,2 0-2,3 0-2,1 0-2,4-1 0,2-2-2,4 0-1,1-1-1,2 0 0,0 1 0,2-1-1,0 0-1,2 1-1,0-1-2,1 0-1,1-1-1,-2-3-2,-1-3 0,0-3-2,-1 0 0,0 3-1,0 3-1,0 3 0,-6 0-3,-8-3-1,-11-4-4,-9-1-2,-11-4-5,-10-3-8,-11-3-7,-11-2-8,-3-3-7,5-1-5,5-1-7,5 0-5,4-1-5,3 0-3,2 0-4,4 0-4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2"/>
    </inkml:context>
    <inkml:brush xml:id="br0">
      <inkml:brushProperty name="width" value="0.05189" units="cm"/>
      <inkml:brushProperty name="height" value="0.05189" units="cm"/>
      <inkml:brushProperty name="color" value="#F2395B"/>
    </inkml:brush>
  </inkml:definitions>
  <inkml:trace contextRef="#ctx0" brushRef="#br0">17609 13616 423,'30'-7'99,"-5"2"-20,-3 2-20,-5 2-20,1 2-11,4 4-2,3 2-1,4 4-2,1-1-2,-3 1-2,-3-2-3,-3 0-1,-2-1-3,-3 3-3,-1 2-1,-2 2-4,-2 1 0,-4 3-2,0 2-1,-2 0-2,-3 4 1,-2 3-1,-3 3 0,-4 3 0,-1 0-2,-4-2-4,-4-1-3,-1-3-4,-4-1-1,-2-1 0,-1-1 0,-2-1 1,-1-2 2,1 0 1,1-1 1,1-1 2,1-1 3,1-3 4,1-1 2,1-2 4,0-3 3,2-1 0,1-2 1,1-2 2,6-1 4,12 0 7,12 0 7,11 0 7,10-1 0,9-1-10,6 0-9,9-1-9,2-1-10,-4 0-13,-5 0-13,-3 0-12,-1 0-7,3 0 2,4 0-1,2 0 2,-3-1-3,-8-1-5,-10 0-5,-7-1-5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3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32846 12950 367,'0'16'160,"0"1"-38,0 1-37,0 2-39,-1 0-19,-1 4-2,0 3-2,-1 3-1,0 3-2,-1 3 0,0 2-1,0 4-1,0 2-1,0 0-5,1 2-2,-1 0-4,0 1-5,2 1-7,0 2-5,2 0-6,0 0-6,2-2-4,0-2-4,2-2-5,0-4-10,-1-7-14,1-7-17,0-7-14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3"/>
    </inkml:context>
    <inkml:brush xml:id="br0">
      <inkml:brushProperty name="width" value="0.05706" units="cm"/>
      <inkml:brushProperty name="height" value="0.05706" units="cm"/>
      <inkml:brushProperty name="color" value="#F2395B"/>
    </inkml:brush>
  </inkml:definitions>
  <inkml:trace contextRef="#ctx0" brushRef="#br0">46544 12731 385,'-14'1'110,"2"4"-21,4 2-21,3 4-22,0 1-12,0 2-3,-1 3-4,-2 1-3,1 2-2,1 1-2,0 1-1,2 2-1,0-1-1,2 1-2,0-1-1,2 1-2,1 0-1,4 1-1,2 0 0,4 2-1,2-2-3,3-3-4,3-5-4,3-3-4,4-5-3,5-4 2,4-6 1,6-4 1,3-6-3,4-6-8,2-5-7,4-6-7,-2-4-2,-6 2 4,-7-2 3,-5 1 5,-4-2 5,-3-1 6,-3-2 5,-3-2 7,-6 1 2,-8 4 1,-10 4-1,-8 3 1,-8 4 0,-7 3-3,-7 3-2,-7 3-1,-6 3-1,-5 6 0,-6 4 1,-7 6 0,1 2-4,10 0-7,8-1-8,11 1-8,3 0-9,5 0-12,2 0-10,3 0-11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5"/>
    </inkml:context>
    <inkml:brush xml:id="br0">
      <inkml:brushProperty name="width" value="0.05222" units="cm"/>
      <inkml:brushProperty name="height" value="0.05222" units="cm"/>
      <inkml:brushProperty name="color" value="#F2395B"/>
    </inkml:brush>
  </inkml:definitions>
  <inkml:trace contextRef="#ctx0" brushRef="#br0">18222 22597 421,'6'-8'3,"-4"0"5,-4 0 7,-4 0 6,-1 1 3,-1 2 4,0 3 3,0 1 4,0 2 0,-2 1 1,0 3 0,-1 2 1,0 1-2,0 2-4,2 0-2,1 2-4,0 0-3,0 1-2,0 1-3,0 0-3,1 2-2,1 0 0,0-1 0,2 1-1,0 0-1,2 1-2,0 1-2,2 2-2,1-2-3,2-1-1,2-3-2,2-1-2,1-1-1,1 0-1,2-1-1,0 1-1,1-2 0,3-2-1,2-4-1,2-2-1,2-4 1,2 0 0,4-3 1,3-2 1,0-3 0,0-3 1,-1-5-1,-1-4 0,-2-1 0,-3 1 2,-3 1 1,-3 1 2,-3 0 2,-1-1 4,-2-1 4,-2-1 3,-2 0 2,-2 0 0,-3 0-1,0-1-1,-4 1 1,0-1-1,-3 1 0,-2-1 0,-2 2 0,-2 3-1,-2 3-1,-1 3-1,-2 1-3,-2 2-6,0 0-4,0 2-6,-3 2-4,-2 2-3,-1 4-2,-2 3-3,0 2-3,0 5-6,0 4-4,3 4-6,0 0-1,4 0 4,3 0 2,3-2 4,2-1 0,2-1-2,3-1-1,1 0-3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6"/>
    </inkml:context>
    <inkml:brush xml:id="br0">
      <inkml:brushProperty name="width" value="0.0541" units="cm"/>
      <inkml:brushProperty name="height" value="0.0541" units="cm"/>
      <inkml:brushProperty name="color" value="#F2395B"/>
    </inkml:brush>
  </inkml:definitions>
  <inkml:trace contextRef="#ctx0" brushRef="#br0">31647 21044 406,'-1'15'174,"0"-1"-43,-2-1-42,0 0-44,-2 1-22,0 5-1,-1 5-1,-1 5-2,0 0-2,2-4-2,2-4-2,2-3-2,1-2-3,0 1-4,0 1-2,0 2-5,1-2-1,4 0-1,2 0-1,4-2 0,1-2-1,1-1-1,1-2-1,1-2-1,2-2-3,3-2-5,4-3-5,2 0-6,2-5 0,0-2 3,2-5 5,0-4 3,0-2 3,-1-1 2,-3-1 1,-1-1 1,-3-2 2,-1 0 4,-3 0 4,-1-2 4,-3-1 3,-2 3 4,-4 0 3,-3 2 5,-2-1 3,-4 0 2,-2 1 4,-3-1 2,-3 1-1,-2 1-5,-2 1-4,-1 1-4,-3 0-5,0 2-5,-1 1-5,-1 1-5,-1 1-2,1 0 2,-1 2 0,1 1 1,-1 1-7,1 2-18,0 2-17,-1 2-17,2 2-8,1 2 2,2 2 2,3 2 1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27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47480 19250 398,'16'0'93,"-1"0"-17,1 0-17,0 0-18,1 0-11,5 2-2,3 0-4,5 2-2,1 0-4,-1 2-1,2 0-2,-1 1-2,-2 1-1,-3 2-2,-5 0-1,-3 2-2,-3 0-2,-2 3-2,-3 1-3,-1 3-2,-2 0-2,-2-1 0,-2-1 0,-2 0 1,-4 0-1,-6 3-2,-6 3-1,-5 3-1,-6 0-2,-5 2-2,-5-1-3,-4 1-1,-3-2-1,4-2 3,1-1 1,2-2 3,2-3 3,5-1 1,3-3 3,5-1 2,3-1 6,5 0 10,3-1 10,4 1 10,6-2 3,10-2-6,8-4-5,9-2-5,6-2-4,4 0-2,5 0-2,3 0-1,3-2-3,1 0-2,3-3-3,2-2-3,0-1-2,-1 0-5,0 1-4,-2-1-5,0 0-1,-2 2 2,0 1 1,-3 0 1,-1 2-7,-3 0-14,-5 2-14,-4 0-15,-5 1-8,-5-2 2,-6 0 1,-6-1 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32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19580 33439 474,'-7'-5'11,"3"6"15,1 6 15,2 6 16,1 2 3,0 1-8,0 0-8,0-1-8,0 1-6,2 2-4,0 0-2,2 1-5,-2 0-1,0 0-2,0 0-2,-1 1 0,-1 0-2,0-1-3,0 1-2,0 0-3,0-1-1,0 1-1,0-1-2,0 1 0,0-1-1,0 1-3,0 0-1,0-1-2,-1 1-1,-1-1-1,0 1 0,0 0-1,-2-2 0,0 2 1,0-1 0,1 1 1,-1-2-1,2-1-1,0-2-2,2-2-2,0-2-2,0 1-5,0 0-3,0 0-3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34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19289 34866 414,'-5'-8'54,"6"2"-7,6 1-4,6 0-7,2 2-5,1 2-3,0 2-5,-1 2-3,1 1-3,2 0 0,0 0-2,1 0 0,1-1-1,3-1-2,1 0-1,3-1-1,0-1-1,1 0-2,-1 0 0,1 0-2,-2 0 1,0 0 0,-1 0 0,0 0 2,-2-1-2,1-1-2,-1 0-3,1-1-2,0-1-2,1 0-1,1 0-1,1 0 0,0 0-1,2 0 1,1 0 0,1 1 0,1-2 0,-1 0 1,0-2 2,1 0 0,-2 0 0,0 0 1,-1 2 0,-1 1 1,0 0 0,1 2 0,1 0 1,1 2 1,-1-1 0,0 0-1,-1-2 0,-1 0 0,-1-1 0,-1 2 0,-1 0 1,-1 2 1,0 0-1,-1 0 0,1 0 0,-1 0-1,1 0 1,1 0 0,1 0 0,1 0 1,1 0 0,1 0 0,1 0 0,1 0 1,0-1-1,0-2 0,1-2 0,-1-2 1,1 0-2,3 1 0,1 0-1,2 2-1,2-1 0,2 0 1,3-1 0,1-2 1,0 1 1,0 1 0,-2 0 0,0 2 2,-3 1-1,-2 0-1,-3 1-1,-3 2-1,-2 0-1,-2 0 0,0 0-1,-1 0 0,1 0 0,1 0 0,2 0 1,3 0 1,-1 0-1,0 0 1,-1 0 1,-1 0 0,-1 0 1,-1 0 0,-2 0 0,1 0 1,-1 0-1,2 0 1,3 0-2,1 0 1,1 0 0,1 0 0,-1 0 2,0 0 0,1 0 0,1 0 0,0 0-2,2 0 0,0 0 0,0 0-1,1 0-1,-1 0 0,1 0 0,2 0-1,2 0 0,2 0 0,0 0-1,-2-2 1,-2-1-1,-1 0 0,-2 0 1,2 0-1,1 2 0,0 0 0,0 1 1,-2 0-1,-1 0 1,-3 0 1,-1 0-1,1 0 0,-1 0 0,0 0 1,1 0-1,1 0 0,0 0 0,2 0 0,1 0 0,0 0 0,2 0 0,1 0-1,-1 0 1,0 0 0,-2 0 0,0 0 1,0 0-1,1-2 1,0 0 0,2-1 0,-1-1 0,0 2 0,-1 0 1,-2 2-1,1-1 0,1 0 0,0-2 0,2 0 0,1-1 0,2 0 1,2 0-1,2 1 0,0-1 0,-2 1-1,-2-2 0,-2 2 0,0-1-1,0 0 0,2 0-1,1 0 0,0 0-1,0 0 0,0 0 0,0 0 0,1 0 0,2 1 1,2-2 0,1 2 0,1-1 1,-1 0 1,-1 0 0,0 0 1,-1 0-1,0 0 1,0 0 1,0 0-1,-1 1 0,0 0 0,-2 2 0,0 1 0,0 0 0,4 0 0,2 0 0,4 0 0,0-1 0,1-1 0,0 0 0,0-1 0,0-1 0,1 2 0,1 0 0,2 2 0,-1 0 1,1 0 0,0 0 0,-1 0 1,1 0 0,2 0 0,0 0-1,1 0 0,1 0-1,1 0-1,1 0 0,1 0 0,1 0-1,1 0 0,1 0 0,1 0 0,2-1 0,1 0 1,2-2-1,3 0 1,-1-1-1,-1 0 1,-3 0 0,-1 0-1,-3 1 1,0 0 0,-1 2 0,0 1-1,-4 0 1,-1 0 0,-4 0 0,-3 0 1,-3 0-1,-4 0 0,-4 0 0,-4 0 0,-1 0 0,0 0 0,2 0 0,0 0 0,1 0 0,-2 0 0,0 0-1,-1 0 0,-1-1 0,2-1 0,0 0-1,2-1 1,-1-1-1,-2 2 1,-2 0-1,-2 2 1,-1 0 0,1 0 0,-1 0 0,0 0 1,0 0 0,-2 0-1,0 0 1,-1 0-2,-1 0 1,0 0 0,1 0-1,-1 0 0,1 0 1,0 0-2,2 0 0,1 0-1,0 0 1,-2 0-1,0 0 1,-1 0 1,-2-1-1,0 0 1,-1-2 1,-1 0-1,-1-1 1,1 0 0,-1 0 1,1 0 0,-1 0 0,0 1 0,1-1-1,-1 0 0,0 0 0,-2 0-1,0 0 1,0 0 0,-2 1 0,2 0 0,1 2-1,1 0 0,0 1 0,-1 0 0,-2 0-1,1 0 1,-2 0-1,1 0 1,-1 0 1,0 0 0,1 0-1,-1 0 1,1 0 0,-1 0-1,-1 0 1,-3 0-1,-3 0 0,-3 0 0,-3-2-8,-4-4-18,-5-4-17,-2-3-17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34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59415 31950 372,'0'16'108,"2"1"-20,0 1-21,2 2-20,-2 0-12,0 2-3,0 3-3,-1 2-3,-1 1-3,0 4 0,0 3-3,0 2 0,0 3-3,0 2-1,0 2-1,0 2-2,0 1-1,0-2-2,0-1 0,0 0-2,0-1-2,0-2-4,0 0-3,0-1-5,-1-1-7,-1 1-8,0 2-9,0 0-10,-3 2-4,0 1 1,-1 0-1,-1 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6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9629 10399 468,'-1'-15'80,"-2"2"-14,-2 3-15,-2 1-14,-3 1-9,-3 2-5,-5 1-5,-3 1-5,-2 1-3,4 3-2,3 4-2,3 2-1,1 3-1,1 2-2,-1 2-2,0 1-1,0 3 0,-2 3 0,0 3 1,-1 3 0,1 2 0,1 1 0,2 1 1,2 1 0,2 0 0,1 2 2,0 1 0,2 1 1,0-2 1,2-2 0,0-3 0,2-3 0,0-3-1,2-1 0,0-2 0,2-3 0,1-1-1,1 0 1,3-2 0,2-1 1,2-2-2,1-2-4,3-4-3,2-2-3,1-4-2,1 0 0,1-3 0,1-2 1,1-3-2,3-3-1,1-5-1,3-4-2,-1-3 0,0-4 0,-1-5 0,-1-3 1,-2-3-1,-3 0-2,-3-2-2,-3 0-3,-2-1 1,-2 2 1,-3 0 3,-1 2 2,-1 2 2,-2 5 1,-1 5 3,0 5 2,-2 3 3,-1 3 5,0 1 6,-1 3 4,-1 0 3,0 2-1,0 1-1,0 0 0,0 6 8,0 8 16,0 9 18,0 10 16,0 4 0,0 4-18,0 3-18,0 3-18,0 3-11,0 6-7,0 4-6,0 5-5,0 0-5,0-4-5,0-6-3,0-4-4,0-6-2,0-4 2,0-5 1,0-5 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37"/>
    </inkml:context>
    <inkml:brush xml:id="br0">
      <inkml:brushProperty name="width" value="0.06212" units="cm"/>
      <inkml:brushProperty name="height" value="0.06212" units="cm"/>
      <inkml:brushProperty name="color" value="#F2395B"/>
    </inkml:brush>
  </inkml:definitions>
  <inkml:trace contextRef="#ctx0" brushRef="#br0">44900 28354 354,'8'-22'27,"0"5"0,0 3 2,-1 4-1,0 6 7,-1 8 11,-1 8 11,0 7 11,-3 7 1,-2 5-12,-4 5-11,-2 5-12,-2 2-6,1 2-5,0 0-4,-1 2-4,1 2-3,2 7-2,2 6-2,2 6-2,1 2-5,0-2-4,0 0-7,0 0-5,0-2-5,0 1-3,0-1-3,0 1-2,0 3-3,2 8-2,0 8 0,2 8-1,1 3-2,1-2-2,3-2-1,1-2-1,0-6 1,-2-12 7,-4-10 6,-2-10 5,-2-8 2,2-4-5,0-4-4,2-3-4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38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19500 31274 610,'0'-11'7,"0"10"13,0 10 15,0 10 13,0 6 4,2 6-8,0 5-6,2 5-8,-1 2-4,-1 2-4,-1-1-2,0 3-4,-1 2-2,0 4-5,0 4-3,0 3-4,0 3-7,0 2-14,0 0-13,0 0-13,0-5-2,0-10 7,0-13 8,0-12 8,0-5 0,2 0-7,0-1-9,2 1-6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1"/>
    </inkml:context>
    <inkml:brush xml:id="br0">
      <inkml:brushProperty name="width" value="0.02902" units="cm"/>
      <inkml:brushProperty name="height" value="0.02902" units="cm"/>
      <inkml:brushProperty name="color" value="#F2395B"/>
    </inkml:brush>
  </inkml:definitions>
  <inkml:trace contextRef="#ctx0" brushRef="#br0">19800 33176 758,'0'-15'-6,"2"4"3,0 3 1,2 3 3,1 0 0,1 2 0,3-1-1,2 0 1,2-1-3,1 0-4,3-1-3,2-2-5,1 0-1,1-2 1,1 0 1,1-1 0,1-1 1,1 1-1,1-1 1,1 0-2,0 0 2,-1 1 4,-1-1 3,-1 0 4,0 1 1,3 1 1,1 0 0,3 2 0,-1 0 1,0 0 0,-1 1 2,-1-1-1,1-1 1,5-2-2,3-1 0,4-2-2,1-1 1,-2 2 0,-1 2 0,-3 3 1,-2 0-1,-3 2-1,-3 1-2,-3 0-1,-3 1-1,-1 0 1,-3 0 1,-1 1 1,-3-2 2,-1 2 2,-2-1 2,-2 0 3,-1 0 3,0 2 2,0 0 2,-1 2 3,1 0-3,0 2-8,0 0-7,0 2-7,0 0-3,-1 0 4,1-1 3,0 2 4,0-2 2,2-1 0,0 0 1,1-2 0,2 0 1,0 0-1,1 0-1,1 0 0,0 0 0,-1-2-1,-1 0 1,0-1 0,-1-1 0,0 2 0,-1 0-1,1 2 1,0-1-1,1-1 2,2 0 2,0-1 1,1-1 0,-1 2 0,1 0-2,0 2 0,1-2 0,3-2-2,3-3 0,3-3-2,1-1 0,-1 2 0,-1 2-1,-1 2-1,-1 0 0,-1 0-2,-1-1-2,-1-1-1,-1-1-1,1 2 0,0 1 0,-1 0 0,0 2 0,-1 0 1,0 2 1,-2 0-1,-1 1 2,-1-2 0,-1 0 0,0-1 1,-1-1 0,3 2 3,2 0 2,1 2 1,3 0 2,1 0 2,3 0 1,2 0 2,-1 0 0,0 0-1,-1 0-2,-1 0-2,-2 0-1,-4 0-2,-5 0-1,-3 0-1,3 0 0,11 0 0,11 0 0,11 0 1,5-1 0,1-1-1,2 0 0,0-1 0,2-1 0,2 2-1,2 0 0,1 2 1,2-1-1,-2 0-1,-1-2 1,-1 0-2,0-2 1,0 0 1,0-1 0,0-1 0,-1 0 0,-1 2 0,-1 2 0,0 2 1,-2 2-1,-2 2 1,-3 2 1,0 2 0,-2 0 1,2-1 0,0-1 2,2 0 0,1-1 1,5 0-3,3 0 0,5 0-2,2-1-2,1-2-2,1-2-3,1-2-2,2-1 0,1 0 1,3 0 1,1 0 2,2 0 0,3 0 2,1 0 2,2 1 1,-1-1 0,-3 3 0,-5 2 0,-3 3 0,-4 0 1,-1 1 0,-3 1 1,-1 2 2,-1-1-1,2-2-2,0-3-2,1 0-3,-1-3 0,-1-1-1,-2 0-1,-2-1-1,-3-1 0,-3 2 2,-2 0 2,-4 2 2,-3 0 1,-3 2 0,-5 0 1,-4 2 0,-4-1 1,-5-1 2,-5 0 1,-5-1 2,2 0 1,9 3 4,9 4 2,9 2 3,4 2 1,2 0-1,0-1-1,2 1-1,1 0-1,3 0 0,4-1-1,2 1-1,3 0 0,1 0-1,3-1 1,2 1-1,1 0 1,1 0 1,1-1 1,1 1 1,-2 0-2,-3 0-4,-5-1-5,-3 0-4,-5 1-2,-6 0-1,-6-1 0,-6 1 1,-6-1-11,-9-1-20,-7 0-19,-8-2-20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2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33757 29347 435,'9'-21'9,"1"7"4,3 5 2,2 6 5,1 4 2,-1 4 2,1 2 4,0 3 1,-1 3 2,-1 0 0,-1 1 0,0 1-1,-3 2-1,-1 1-3,-2 3-4,-2 2-3,-2 0-2,0 1-1,-2-1-2,0 1-1,-2-1-2,0 2 0,-2 1 0,0 1-1,-4 3-3,-6 7-2,-5 4-4,-7 7-2,-3 0-2,-1-4 0,-1-5 1,0-6 1,-1-3-3,1-3-4,1-3-4,1-3-5,1-3-2,1-3 1,1-2 0,2-4 2,0-2-1,1-2-1,1-3-2,1 0-1,1-4 0,0-2 1,2-4 1,1-2 2,2-2 1,2-1 1,4-2 1,3 0 2,1-2 2,2-1 2,0-3 2,2-1 2,1 0 2,2 1 2,2 2 3,2 3 3,1 0 2,-1 2 6,1 1 5,0 1 4,1 0 3,2 0-1,1 1 1,3-1-1,1 1 0,1 2-1,2 2-1,0 3-1,1 0-1,1 2-2,0 0-3,2 2-2,-1 1-1,-1 3 0,-2 4-1,-3 2 1,0 3-2,2 3 0,0 4-3,1 2-1,1 1-3,1 1-3,1-1-5,1 1-4,1-1-5,1 1-8,1-1-7,1 1-8,0-2-4,-2-3-1,0-3-2,-1-3-2,-1-3 1,-3-2 6,-1-4 4,-2-2 5,-2-2 1,-1 0-4,-1 0-2,0 0-3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2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37450 31290 420,'7'-5'11,"0"8"25,-2 6 22,0 7 24,-2 4 4,1-1-16,0 1-15,-1-1-15,1 2-11,0 1-4,0 3-5,0 1-4,-1 2-3,0 1 0,-2 0-1,0 2 0,-1 0-11,0 2-19,0 1-19,0 1-20,0-3-13,2-4-5,0-4-4,2-6-5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5"/>
    </inkml:context>
    <inkml:brush xml:id="br0">
      <inkml:brushProperty name="width" value="0.05427" units="cm"/>
      <inkml:brushProperty name="height" value="0.05427" units="cm"/>
      <inkml:brushProperty name="color" value="#F2395B"/>
    </inkml:brush>
  </inkml:definitions>
  <inkml:trace contextRef="#ctx0" brushRef="#br0">43299 31950 405,'-19'1'70,"12"4"-1,10 2 0,12 4-1,4 1-6,1 1-10,-1 1-12,1 1-10,0 1-7,1 2-2,1 0-1,2 1-1,-1 0-3,1 1-3,-1-2-4,0 2-2,0-1-3,-1-3-1,-1-1-4,-1-2-1,-1-2-3,-1-1-4,-1 0-4,0-2-3,-8 2-1,-13 4 5,-12 3 3,-13 5 4,-9 3 0,-6 2-1,-5 4-4,-7 3-1,-2 1 0,0-1 2,2-2 2,1-1 3,4-2-2,10-5-9,8-5-9,9-4-7,5-4-10,-1 1-11,0 0-11,1 0-10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6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19966 32674 517,'-2'-11'16,"-3"10"14,-5 10 13,-4 10 14,-4 7 0,-3 6-10,-5 6-10,-3 7-10,-3 0-6,-1-1-2,-1-2-1,0-2-2,-1-3-2,1-3-1,2-5-2,0-4-2,3-2 0,4-1-2,3-1 0,4 0 0,5-3-1,3-1-2,4-3 0,4-1-2,6-2 0,8 0-3,7-2-1,9-1-1,5 1-3,6 1-6,5 3-3,3 1-6,5 3-4,2 2-6,2 1-6,2 3-6,-2-1 1,-6-3 5,-7-3 6,-5-3 7,-4-2-1,-3-2-6,-3-2-7,-3-2-5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7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45617 31783 574,'7'-6'26,"-2"4"13,-3 4 11,0 4 13,-6 4 0,-8 7-11,-8 6-12,-7 5-10,-3 2-10,3-3-4,3-3-5,3-3-5,1 0-3,-3 3-1,0 3 0,-4 3-1,0 0 0,1-3-1,1 0 0,1-3 0,2-2-1,3-3-2,3-3-1,3-2-3,5-3 0,6-3 1,7-1 1,8-2 1,4 0 1,5 0 1,3 1 2,5 2 2,1 0-1,0 3-5,1 2-3,-2 2-5,1 0-2,-1-1-3,-2-1-2,1 0-3,-4-3-3,-2 1-6,-3-2-6,-2 0-6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7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46574 32750 605,'-11'0'8,"10"0"16,10 0 16,10 0 17,5 0 1,2 0-11,3 0-11,1 0-12,2 0-7,1 0-2,1 0-3,1 0-1,0 0-2,2 0-1,1 0 0,1 0-2,0 0 0,0 0-2,0 0-1,0 0-1,1 0-3,1 0-4,0 0-3,2 0-3,1 0-4,2 0-1,1 0-2,3 0-2,0 0 0,-2 2 0,-2 0 0,-2 2 1,-1 0 1,-2 0-1,0-1 1,-1 2-1,-1-2 3,0-1 5,1 0 6,-1-2 5,0 0 2,2 0 0,1 0 1,0 0-1,3-1-1,2-2-4,4-2-4,2-1-4,2-1-2,-2 2 1,-1 2 0,0 2 0,-1 1 0,0 2 0,0 0-1,0 2 0,0 0 0,0 0 1,0-1 2,0 2 1,0-2 1,2 1 1,3-1 0,2 1 0,-1 0 3,-2 0 4,-4 0 4,-2 0 4,-3-1 2,0-1-1,-2 0-1,0-1 0,-2-1-3,-2 0-4,-1 0-5,-3 0-4,-3-1-3,-3-1-2,-5 0-2,-3-1-3,-5-1 2,-3 0 3,-4 0 3,-4 0 3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8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57689 31900 462,'-14'1'97,"6"2"-18,6 2-18,3 2-18,4 1-10,5-1-4,3 1-4,5 0-3,2 1-2,1 1-3,1 3-2,2 2-3,-1 1 0,2-1-1,2 0 1,0 1 0,-1-1-1,-3 1-3,0 0-2,-2 0-3,-3-1-1,-1 1-1,-2 0 0,-3-1-2,-1 0 1,-2-1 1,-2 0 0,-2-2 2,-4-1-2,-6-1-1,-6 0-2,-6-2-2,-5 1 0,-7 0 0,-5 1 2,-5 2 1,-8 0-7,-6 4-15,-7 3-15,-8 3-15,5 0-10,12-3-4,12-3-4,13-2-5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3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41445 2083 415,'-8'-6'13,"2"4"27,1 4 25,0 4 27,0 4 4,-2 5-18,-1 5-19,-3 5-19,-2 4-12,-1 5-4,-3 3-5,-1 4-5,-3 3-4,1 2-5,-2 2-3,-1 2-5,1-1-6,1-4-7,3-4-9,1-4-7,3-5-7,2-6-4,4-5-3,3-6-5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6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11050 11284 581,'0'-36'42,"2"9"-2,0 8-3,2 7-2,1 3-2,3-1 1,3-3 0,4-2 0,0 1-1,-1 1-5,-1 2-5,-1 3-4,1 0-5,3 0-5,3 0-5,4 1-6,-2 0-8,-2 2-10,-3 2-10,-2 2-9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49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59620 30103 464,'-8'-18'41,"2"14"5,1 12 5,0 13 5,1 8 0,1 1-6,-1 2-7,1 3-6,-1 1-4,0 0-5,0 2-3,0 0-4,1 2-3,2 2-4,2 2-4,2 2-4,1 2-5,0 2-10,0 2-8,0 2-9,-1 2-8,-1 1-8,0 2-7,-2 3-9,0-5-3,0-12 1,0-12 1,0-11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0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52163 29350 422,'15'1'105,"-4"4"-21,-3 2-22,-2 3-21,-3 2-12,-1 0-3,0 0-3,-2-1-2,0 3-3,0 2-1,0 3-1,0 3-2,-1 2-1,-3 3-2,-4 1-1,-2 3-2,-3 0-2,-2 0-2,-1 0-3,-3 0-3,-2 0-3,-3 0-2,-3 1-2,-3-1-3,-1-1-2,0-3-2,-1-3-1,2-3-3,-1-4 1,1-3 0,1-4 1,1-4 2,2-3-1,3-1 0,3 0-3,3-1 0,1-4-1,1-2-1,-1-5 0,0-4 0,3-3 0,3-5 0,4-3 2,4-5 0,2-2 1,0-2 3,0-3 0,0-1 3,1 1 2,2 5 3,2 3 4,2 3 2,0 4 5,-1 3 6,-1 3 6,0 3 5,0 1 7,0 2 5,1 1 4,2 1 6,0 1 0,1 2-5,2 2-5,0 2-5,1 2-3,1 2-1,1 2 0,2 2 0,0 1-1,3 1-1,2 1-1,1 2-2,3 1-1,1 5-2,3 3-2,0 5-2,1 1-3,-1 0-1,-3 0-1,-1 1-2,-3-1-5,-1 0-6,-3 1-6,-1-1-6,-1 0-7,-1-3-7,1-1-6,0-3-7,-1-1-4,-1-3 1,-1-1 0,0-2-1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1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55024 30505 462,'30'-13'32,"-3"6"10,-4 6 9,-1 6 9,-3 4 0,-1 1-10,-1 3-11,-1 2-9,-2 1-8,-1-1-5,-3 1-4,-1 0-5,-3-2-2,-4 2-3,-4 0-1,-4-1-1,-4 2-2,-3 2-2,-4 1-2,-4 3-1,-4 0-1,-1-1-2,-3-1-2,-1-1 0,1-3 0,7-2 2,5-2 3,6-4 2,8-1 6,8 0 10,9-1 10,10 1 11,5-1 1,2-2-6,4-2-6,3-2-6,-1-1-5,-4 0-6,-4 0-6,-3 0-6,-5 0-3,-1 0 0,-4 0 0,-3 0 0,-1 0-5,0 0-11,-1 0-10,1 0-10,-3 1-8,-4 2-7,-6 2-5,-4 2-6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4"/>
    </inkml:context>
    <inkml:brush xml:id="br0">
      <inkml:brushProperty name="width" value="0.05123" units="cm"/>
      <inkml:brushProperty name="height" value="0.05123" units="cm"/>
      <inkml:brushProperty name="color" value="#00BFF3"/>
    </inkml:brush>
  </inkml:definitions>
  <inkml:trace contextRef="#ctx0" brushRef="#br0">16908 38550 429,'-11'0'78,"8"0"-13,9 0-12,10 0-13,4 1-7,3 2-1,1 2 0,3 2-2,-2 1-1,-1-1-4,-4 1-4,-4 0-3,-1 0-3,-1 2-3,-1 0-1,0 1-4,-2 2-3,-1 3-4,0 3-6,-2 4-5,-1 0-3,-2 1-1,-3-1-1,0 1 0,-5-1-1,-2 0 1,-5 0-1,-4 1 1,-3-1-1,-1-2 0,-3 0-1,-1 0 0,-1-3 1,0-1 3,-1-2 3,1-2 4,0-3 2,1 1 2,1-2 4,1 0 1,1-1 4,2-1 3,3 1 2,1 0 4,5-1 6,6-2 11,7-3 10,8 0 10,3-2 0,1 0-12,1 0-13,1 0-12,2 0-8,1 0-3,3 0-3,1 0-4,2 0-6,-1 0-6,0 0-9,0 0-7,0 0-8,1 0-11,-1 0-10,1 0-10,-3 0 2,-5 0 11,-5 0 12,-5 0 12,-2-1 6,0-1 1,0 0 1,0-1 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5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19710 39700 491,'-7'15'150,"2"-1"-34,2-1-35,2 0-35,1-2-19,0 1-6,0 0-5,0 0-4,-1 0-3,0 1 0,-1 1 1,-1 2 0,-2 0-8,0 3-20,-1 5-18,-2 2-18,1-1-9,1-2 2,1-2 1,1-4 2,0-3 4,0-1 6,0-2 6,0-2 6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21450 38300 449,'0'44'169,"2"-6"-37,0-6-38,2-5-38,-2-3-22,0 1-7,0 1-7,-1 0-6,-1 4-9,0 6-10,0 6-9,0 7-9,0 1-3,0-1 2,0 0 3,0-2 3,-1-1-2,-1-3-4,0-1-6,0-1-4,-2-5-8,2-8-7,0-6-8,2-6-8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6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23112 39850 601,'7'16'153,"1"-1"-38,0 1-38,0 0-38,-3-1-26,-2 1-11,-6 0-13,-2-2-13,-4 2-4,-2 1 3,-2 2 1,0 0 3,-2-2-6,2-3-13,3-4-14,1-4-14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6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24497 39102 436,'-1'-12'56,"0"9"4,-2 6 3,0 9 4,-1 5-4,0 1-11,0 3-10,1 2-12,-2 0-6,2 1-2,-1-2-4,0 2-1,0-2-3,2-2-2,0-1-2,2-2-1,2-2-5,6 1-4,4 0-5,5-1-6,3-1-3,-1-4-1,1-5-1,0-2-2,0-6 1,3-2 1,1-5 1,2-4 2,0-2 0,-2-1 2,-1-1 2,-2-1 1,-3-1 2,-3-1 5,-3-1 3,-2-1 4,-4 0 2,-3-2 1,-2-1 0,-4-1 1,-2 1 0,-1 5-2,-3 3-2,-2 5 0,-3 2-4,-3 0-6,-5 2-5,-3 1-6,-4 3-7,-1 8-10,-2 6-9,-2 7-9,2 3-5,5-3 0,7-1 0,5-2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8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55915 37028 403,'-14'-13'49,"3"7"4,2 5 4,4 6 3,0 3-2,-2 1-8,-2 2-8,-1 0-8,-2 1-6,0 3-2,1 2-2,0 1-4,-1 2-2,0 0-2,0-2-2,1 2-3,0-1-2,2-1 0,2-1-1,2-1-2,3 0-1,4 1-6,4 2-3,4 0-5,3-2-2,5-3 1,4-4 0,3-4 0,2-5 0,0-6 1,1-6-1,-1-6 0,0-3-1,-1-1 1,-1-1 0,-2-1 0,-1 0 0,-5 1 0,-3 1 1,-4 1 0,-3 1 0,-2 0 1,-3-1 0,0 1 0,-4 0 1,0 2 0,-3 3 1,-2 1 2,-2 1-2,-2 1-1,-2-1-2,-1 0-2,-1 1-2,0 2-3,3 3-3,0 1-3,0 1-4,0 2-5,1 0-6,-1 2-5,2 1-1,2 2 5,4 2 4,2 2 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9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57862 37790 567,'8'-5'133,"1"8"-28,2 6-28,0 7-29,-1 4-18,-4-1-8,-4 1-9,-4-1-9,-4 2-9,-4-2-12,-4 3-11,-3 2-12,0-3-5,3-3 1,4-5 2,5-3 2,0-3 0,0 0-2,-2-2-2,0 0-1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7"/>
    </inkml:context>
    <inkml:brush xml:id="br0">
      <inkml:brushProperty name="width" value="0.05453" units="cm"/>
      <inkml:brushProperty name="height" value="0.05453" units="cm"/>
    </inkml:brush>
  </inkml:definitions>
  <inkml:trace contextRef="#ctx0" brushRef="#br0">11950 9617 403,'0'-32'38,"2"12"17,0 12 16,2 14 17,-1 8 0,1 5-16,0 5-17,0 5-15,-1 3-11,0 2-6,-2 2-6,0 3-5,-1 2-6,0 4-4,0 4-4,0 4-5,0 4-4,0 7-5,0 5-3,0 7-5,0 1-3,0 0-5,0-1-3,0-1-4,0-2-1,0-1 3,0-3 3,0-1 2,0-6 2,0-9-1,0-8 0,0-9 0,0-7 0,0-3 0,0-5 0,0-3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4:59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59228 37105 427,'0'-12'69,"0"9"-5,0 6-5,0 9-5,-2 4-6,-1 2-6,-5-1-6,-2 2-7,-1 0-3,0 1-2,2 0-2,1-1-2,1 1-2,2 0-2,2-1-2,2 1-1,3-2-3,4 0-4,4-1-3,3-1-5,3-3-1,2-6-1,-1-6-1,2-6 0,1-4-2,1-4-2,1-2-3,1-3-2,-1-2 0,-3 2 1,-3-2 2,-3 1 1,-2-2 1,-2-2 1,-3-1 2,-1-2 0,-2 0 1,-4 6 0,-2 2-1,-3 4 0,-4 3-2,-2 2-3,-3 2-4,-3 3-3,-1 0-4,-1 0-6,1 0-7,-1 0-5,2 1-4,3 2-2,2 2-2,4 2-2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5:00"/>
    </inkml:context>
    <inkml:brush xml:id="br0">
      <inkml:brushProperty name="width" value="0.05174" units="cm"/>
      <inkml:brushProperty name="height" value="0.05174" units="cm"/>
      <inkml:brushProperty name="color" value="#00BFF3"/>
    </inkml:brush>
  </inkml:definitions>
  <inkml:trace contextRef="#ctx0" brushRef="#br0">61602 36647 425,'-7'-8'0,"1"2"0,1 1 0,1 1 0,0-1 5,0 2 12,0-1 11,0 0 11,2 0 6,4 2-3,4 0-1,4 2-2,1 1-3,4 2-2,2 2-4,2 2-3,-1 1-3,1 1-2,-2 2-3,-1 0-1,-1 1-2,-3 1 1,-1 1 0,-2 2 0,-2-1-1,-2 1-4,-2 0-4,-2-1-4,-3 2-2,-4 1-4,-4 3-4,-3 1-2,-5 1-3,-4 1-5,-3-1-4,-5 1-4,0-2-1,3-3 3,5-3 2,1-3 3,1-1 3,2 0 3,1-1 3,1 1 3,6-2 6,12-4 12,12-4 10,11-4 11,7-2 1,1 2-9,0 0-10,2 2-8,-1-1-8,-2 0-9,-1-2-7,-3 0-8,-2 0-6,-3 2-5,-4 2-4,-2 2-5,-2 1 0,-2 0 3,-3 0 3,-1 0 4,-1-1 0,0-1-2,0 0-2,0-1-2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5:00"/>
    </inkml:context>
    <inkml:brush xml:id="br0">
      <inkml:brushProperty name="width" value="0.06013" units="cm"/>
      <inkml:brushProperty name="height" value="0.06013" units="cm"/>
      <inkml:brushProperty name="color" value="#00BFF3"/>
    </inkml:brush>
  </inkml:definitions>
  <inkml:trace contextRef="#ctx0" brushRef="#br0">63497 36113 365,'0'-15'5,"0"2"7,0 2 9,0 3 9,2 1 3,4 2 0,4 2-1,3 2-1,5 3-1,4 4-2,3 4-1,4 3-2,2 4-2,-2 1 0,0 3-1,-1 2-1,-2 1 1,-1 2 1,-3 3 1,-1 1 2,-3 2-1,-3-1-3,-2 0-2,-4 1-3,-2-2-2,-2 0-1,-3-1-2,0-1-1,-5 1-4,-4 1-6,-6 5-8,-4 3-6,-6 2-7,-7 2-9,-6 2-9,-8 2-8,-2-2-4,5-6 1,1-5 0,4-7 0,2-3 0,3-3-2,3-1-2,3-2-1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5:01"/>
    </inkml:context>
    <inkml:brush xml:id="br0">
      <inkml:brushProperty name="width" value="0.05355" units="cm"/>
      <inkml:brushProperty name="height" value="0.05355" units="cm"/>
      <inkml:brushProperty name="color" value="#00BFF3"/>
    </inkml:brush>
  </inkml:definitions>
  <inkml:trace contextRef="#ctx0" brushRef="#br0">54077 36269 410,'-10'-28'2,"-3"5"5,-5 7 3,-4 5 4,-1 7 7,-1 8 8,1 8 10,-1 7 8,1 6 2,-2 3-5,-1 3-6,-1 3-4,0 1-5,1 0 0,1 0-3,2 1-1,-1 0-2,0 0-2,1 2-2,-1 1-3,2 1-1,1 2-1,3 2-1,1 1-1,4 2-3,4 0-5,6 0-3,5 0-6,5-1-5,7 0-6,7-2-8,7 0-5,9-4-7,10-4-6,11-5-7,12-5-5,2-5 2,-2-5 10,-3-5 9,-3-4 9,-4-4 2,-5-1-8,-4 0-6,-5-1-8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12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95850 28481 513,'0'-29'0,"0"5"0,0 5 0,0 5 0,3 0 2,6-2 4,5-3 5,7-3 3,0 2 3,-3 5-1,-4 6 1,-4 6 0,1 3 1,7-2 2,7 0 2,6-1 2,4 0 2,1 3 1,-1 4 1,0 2 1,0 2-1,-1 0-4,-1 0-4,-1 0-4,-2 0-2,0-1-2,-2 1 0,0 0-2,-2 0-1,-3 2 1,-3 0 0,-2 1 0,-4 1-2,-3 2-4,-3 0-3,-2 1-4,-3 1-2,-2 1 2,-2 1 1,-2 2 1,-3 0 0,-4 2 1,-4 3 0,-3 2 1,-5 2-1,-5 4 1,-5 4 1,-5 5 0,-2 2 1,-1 3 0,-2 3 0,-1 3 1,2 1-4,2-2-7,3-2-8,3-2-8,4-3-2,4-2 2,4-3 3,3-3 2,4-5-2,5-4-7,3-5-7,4-5-7,4-4-3,4-4 1,3-5 2,5-2 1,1-4 3,-2-1 5,-4 0 3,0-1 5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13"/>
    </inkml:context>
    <inkml:brush xml:id="br0">
      <inkml:brushProperty name="width" value="0.05121" units="cm"/>
      <inkml:brushProperty name="height" value="0.05121" units="cm"/>
      <inkml:brushProperty name="color" value="#00BFF3"/>
    </inkml:brush>
  </inkml:definitions>
  <inkml:trace contextRef="#ctx0" brushRef="#br0">97811 28734 429,'6'-15'0,"-1"2"0,-2 3 0,-1 1 0,-2 3 9,0 6 18,0 4 19,0 6 17,0 3 4,1 3-11,2 3-11,0 3-11,1 2-8,-2-1-3,0 1-3,-2-1-4,0 1-2,0 1-1,0 1 0,0 1-1,1 0-1,2 1-1,2-1 0,2 0-2,1-1 1,1 0 0,2 0 0,0-2 2,1-1-4,0-2-5,-1 0-5,1 0-6,-1-3-3,-1-1 2,0-2 0,-2-2 0,-1-1 2,0 1 0,-2 1 0,0 1 1,-4-1 1,-6-2 3,-6-4 2,-6-2 2,-5-2 0,-5 1 0,-4 1-2,-6 2-1,-4-1 0,-1-2 1,-1-3 1,-2 0 1,0-2-7,7 0-15,6 0-16,6 0-15,4-2-5,6-2 3,5-4 4,5-2 4,2-2 3,0-2 3,0 0 2,0-1 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13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99000 28977 586,'7'-8'2,"-1"2"2,0 1 4,-1 1 2,-1 0 7,3 0 9,2 0 9,2 0 10,2 0 2,5 0-4,3 0-3,5 1-4,2 0-4,1-1-6,1 0-4,0 0-7,0 0-9,0 2-18,-1 0-15,-1 2-16,-3 0-7,-5 0 4,-5 0 4,-4 0 4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13"/>
    </inkml:context>
    <inkml:brush xml:id="br0">
      <inkml:brushProperty name="width" value="0.05803" units="cm"/>
      <inkml:brushProperty name="height" value="0.05803" units="cm"/>
      <inkml:brushProperty name="color" value="#00BFF3"/>
    </inkml:brush>
  </inkml:definitions>
  <inkml:trace contextRef="#ctx0" brushRef="#br0">98224 27585 379,'0'-29'2,"0"5"5,0 5 5,0 5 5,-1 5 6,0 6 9,-2 6 9,0 6 8,-2 4 0,0 5-7,-1 4-7,-2 3-7,1 2-6,1-1-3,0-1-4,2-1-3,1-2-4,4-3-4,2-3-3,4-2-4,2-4-3,5-3-2,4-2-4,3-4-2,4-2-2,3-4 1,2-2 1,4-3 1,0-3-3,-3-2-3,-3-2-4,-3-1-4,-4-1 1,-5 1 4,-5 0 6,-4 2 5,-5 1 4,-4 1 6,-4 1 5,-4 1 4,-3 0 6,0 2 3,-1 1 4,-1 0 5,0 3 0,1 1 0,0 2-2,2 2-1,3 1-3,6 0-8,6 0-7,6 0-6,5-1-6,5 0-3,5-2-3,5 0-4,2-1-1,-1 2-1,-1 0 1,-1 2 0,-2 0 1,-3 2 1,-3 0 2,-3 2 2,-4 0 7,-6 2 11,-6 0 12,-6 1 11,-4 2 6,-2 0 0,-2 1 1,-1 2-1,-2 0 0,-2 1-3,0 1-3,-1 1-3,-1 3-3,-3 5-2,-1 5-4,-3 5-3,-3 5-3,-7 4-1,-5 6-2,-6 4-1,-5 10-3,-8 11-6,-7 13-4,-7 14-5,-6 7-6,-5 3-4,-5 3-7,-4 3-4,1-2-5,7-7 0,9-6-2,8-8-2,8-7 0,7-4 3,8-7 1,8-5 1,5-7 4,5-7 2,3-6 4,5-8 2,3-7 3,4-7 2,4-9 2,5-7 1,1-5 1,0 0 0,0-2 0,0 0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14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100290 31171 506,'-8'-5'8,"1"6"15,-1 6 15,1 6 17,0 2 4,2 1-4,2 0-4,2-1-4,2 0-7,4 0-7,2-2-9,3-1-7,3-2-6,3-2-2,3-4-3,3-2-2,2-3-1,1-1-3,1 0 0,1-1-2,0-3 0,-4-4-1,0-4-1,-3-3 0,-2-3 0,-2 1 1,-4-1 0,-3 1 1,-4-2 2,-8-1 5,-6-2 3,-7-2 5,-8 0-3,-7 5-9,-7 3-8,-9 4-8,-2 4-10,5 3-10,5 2-9,7 4-9,1 2-6,3 2-2,1 2-1,3 2-1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2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8844 2161 465,'-1'-13'7,"-2"8"12,-2 7 14,-1 6 12,-3 6 2,0 5-11,-1 5-10,-1 5-11,0 1-6,2-1-3,2-3-2,2-1-2,3-3-3,2-3 0,3-3-1,4-3-2,4-3-1,5-4 0,7-4-1,5-4 0,6-5-1,3-6 1,4-5 0,4-7 0,0-1 0,-5 3 0,-3 3 1,-3 3 0,-4 2 1,-2 3 0,-1 1 1,-3 2 1,-4 5 0,-8 8 0,-8 8 0,-8 8-1,-7 5 1,-6 4 0,-5 5 0,-7 3 1,-2 2 1,2 0-1,0 0 1,1 0 0,1-1 0,-2-3 1,-1-4 0,-1-1 1,2-5 0,4-2 1,3-2 2,4-4 0,6-4 1,7-3 1,6-4 0,8-4 0,6-3 1,7-4 3,6-2 1,8-3 2,2-2 0,-1 0-2,-4 0-1,-1 1-3,-2 0 0,-5 2-2,-3 2 0,-5 2-1,-5 5-4,-8 8-7,-8 8-8,-8 7-8,-4 3-2,-1-3 4,-1-3 3,-1-3 3,-3 0 2,-5 2 2,-4 1 0,-6 2 1,-3 1 2,-2 1 1,-2-1 2,-2 1 1,0-1 2,2-1 2,2-1 2,2-1 3,3-1 1,7-1 0,6-1 1,5-1 1,9-2 3,12-2 7,12-4 6,11-2 7,9-5 1,5-5-6,4-4-4,6-5-5,3-4-4,2-1-2,1-3-3,3-1-3,0-1-3,-3 3-5,-1 1-6,-2 2-4,-3 3-2,-4 1 1,-4 2-1,-4 2 2,-3 3-2,-2 1-5,-1 2-5,-3 2-4,-3 1-3,-5 0 0,-4 0 1,-6 0-1,-5 0 2,-2 0 3,-6 0 5,-2 0 3,-5-1 3,-4 0 2,-4-2 3,-3 0 1,-3-3 2,-1-2 0,-1-3 0,-1-3 1,0-1 1,1-1 5,1 1 5,1-1 3,2 1 7,3 3 7,3 1 6,3 2 8,2 1 2,0 0-1,2 1-3,1-1-1,1 4 0,2 10 4,2 8 2,2 9 3,2 6-2,2 2-8,2 4-7,2 2-7,0 4-5,-1 2-2,0 4-2,-2 2-2,0 2-1,0 0 1,0 0-1,0 0 1,0-2-3,0-4-9,0-4-7,0-4-8,-1-3-3,-1-3-1,0-3-1,-2-3 0,-2-4 0,-6-5 0,-4-5 0,-5-5 1,-4-3 2,-5-4 3,-3-2 4,-4-3 4,-2-3 3,4 0 3,0-2 2,3 0 4,2 0 2,3-1 1,3 0 2,3 1 1,5-3 4,6-4 6,8-3 5,6-5 7,8-3 1,7-4-4,9-5-2,7-3-3,5-1-8,1 0-11,3 1-11,2 2-12,0 0-5,-2 1 4,-2 2 2,-2 0 3,-5 3-6,-8 7-17,-7 5-16,-8 7-17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7"/>
    </inkml:context>
    <inkml:brush xml:id="br0">
      <inkml:brushProperty name="width" value="0.04303" units="cm"/>
      <inkml:brushProperty name="height" value="0.04303" units="cm"/>
    </inkml:brush>
  </inkml:definitions>
  <inkml:trace contextRef="#ctx0" brushRef="#br0">12681 11000 511,'-16'38'163,"1"-2"-44,-1-2-46,1-1-44,-2-2-25,0 0-4,-1 1-4,-1-1-4,0 0-2,-1 0-1,1 1-1,-1-1-1,2-1 0,1-4 3,2-2 1,3-3 2,4-4 6,8-6 10,8-6 10,7-6 10,6-4 3,1 0-5,3-2-5,1 0-4,1-1-3,1 1-4,-1-1-1,0 0-4,1 1-6,-1 2-10,0 2-11,1 2-10,-3 1-7,-4 0-3,-3 0-3,-4 0-4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3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12172 1990 528,'-6'-5'8,"4"8"17,4 6 17,4 7 16,1 4-3,-1 1-22,-1 1-24,0 1-23,-3 2-12,-2 3-2,-4 3-1,-2 3-1,-4 1 1,-3 0 2,-5 0 4,-4 1 2,-1-3 3,-1-2 0,1-3 2,-1-3 1,2-3 5,3-5 8,4-3 10,2-4 9,6-5 9,12-5 12,10-4 9,10-5 11,7-4 1,2-3-12,3-4-11,1-1-10,-1-2-8,-3 2-2,-5 3-3,-3 1-3,-3 3-4,-1 5-5,-1 3-5,-2 4-5,-1 5-1,-5 6 4,-3 5 4,-4 7 3,-2 4 4,0 3 1,0 3 2,0 2 2,-1 2 1,2-3 0,-2-2 0,1-1 0,1-4-2,2-2-4,2-3-3,2-3-3,0-3-4,-1-1-2,0-2-3,-2-2-3,-3-5-6,-6-4-10,-6-7-8,-6-6-10,-4-3-2,-1-1 4,-3-2 4,-1 1 4,-1 0 4,1 5 6,1 3 4,2 5 5,-2 2 6,-2 2 6,-1 2 7,-3 2 6,2 1 3,3 1-1,4 2-1,5 0-1,1 1 5,0 3 12,1 1 12,-1 3 12,1 1 0,2 1-7,2 2-10,3 0-8,0-1-8,2 1-8,0-2-8,2-1-8,2-2-8,5-1-6,6-2-7,4-2-7,4-4-2,3-6 1,3-6 3,3-6 2,1-1 4,-2 1 6,0 2 7,0 2 7,-5 2 6,-2 1 7,-5 0 6,-3 2 7,-3 1 1,-3 4-1,-1 2-4,-2 4-1,-1 1 4,-2 1 13,0 2 12,-2 0 13,-2 2 3,-4 3-6,-4 3-6,-3 3-7,-4 3-5,-3 3-6,-4 3-7,0 3-5,-5 1-5,-1 0-4,-3 0-3,-1 1-2,-1-3-4,1-4-2,1-3-1,2-5-3,0-3-4,1-4-7,2-5-7,0-3-7,2-4-2,3-6 4,3-4 3,3-5 3,2-4 1,4-3 0,3-4-1,3-1 0,2-2 0,3 1 3,4 1 3,2 1 3,3 2 5,4 5 10,2 3 9,3 4 9,3 3 7,1 2 4,3 3 5,1 1 4,1 3 2,0 4-1,1 3-1,-1 5-2,1 2-4,1-1-9,1 1-9,1 0-9,-1-1-7,-1-1-4,-3-1-3,-1-1-5,-3-1-6,0-2-9,-1-2-9,-1-2-8,-1-3-2,-3-4 8,-1-4 7,-2-4 7,-2-2 3,-1-2 0,0 0 0,-2-1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3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14637 2560 531,'8'-16'3,"-1"2"4,1 1 6,0 1 5,-2 1 11,-4 2 16,-4 2 16,-4 3 17,-2 3-4,0 7-19,1 7-22,-1 8-21,0 4-11,0 2-2,0 4-1,0 3-2,2 0-4,1-1-3,2-3-6,2-1-4,3-3-2,4-2-1,3-1-1,5-2 1,2-3 1,1-1 4,2-3 4,0-1 3,-1 0 5,1 0 4,-2 1 3,-1 1 5,-1 1 0,-1-2-2,-1 2-1,0 0-3,-2 0 3,-3 1 9,-1 1 8,-2 1 8,-2 2 3,-4 1-3,-2 3-1,-3 1-3,-5 2-2,-4-1-3,-5 0-3,-5 1-3,-4-1-3,-1-1-4,-2-1-4,-2-1-2,-3-2-5,0-1-4,-3-3-5,-2-1-4,1-5-2,4-6 2,3-8 1,5-6 1,4-7-1,5-7-7,4-7-5,6-7-5,4-2-3,2 2 2,4 1 0,3 3 2,2 3 6,5 5 10,4 5 10,4 5 11,1 4 8,1 2 7,-1 4 6,1 2 7,0 3 3,3 2 2,1 2 1,3 2 1,0 2 1,1 3-2,-1 4 0,0 2-1,0 1-6,0 1-8,1 0-9,-1-1-9,0 0-8,-3-3-9,-1-1-8,-3-2-9,0-2-2,0-3 2,-1-1 3,1-2 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4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16470 2034 515,'1'-35'85,"1"7"-17,3 9-15,1 7-16,3 4-10,2 0 0,2 1-3,1-1-2,3 0-1,3 0-4,4 0-2,2 0-3,0 2-5,-2 2-7,-1 4-6,-2 3-7,-3 1-5,-3 3-3,-3 2-3,-2 2-2,-4 1 0,-1 1 2,-2 1 2,-2 2 2,-2 0 2,-4 1 3,-2 1 3,-3 1 1,-4 1 4,-2 1 5,-3 1 4,-3 1 5,-2 2 5,-1 1 4,-1 3 6,-1 1 4,1 2 2,3 2-2,3 3-1,3 1-2,2 0-1,3-3-2,2-1 0,1-1-2,2-3-2,2-3-4,2-3-3,2-3-4,2-4-5,4-3-5,2-4-5,4-4-4,3-4-3,4-4 3,6-4 2,5-4 3,3-3-4,3-3-11,1-3-9,2-3-11,-1-1 1,-3 2 11,-5 3 10,-3 1 11,-5 3 8,-3 3 3,-5 2 5,-3 4 3,-4 4 8,-4 4 8,-4 5 10,-4 6 10,-5 3 1,-5 5-7,-7 3-6,-5 5-7,-6 1-6,-3 2-5,-4 1-4,-4 1-6,-1-1-1,2-2-1,2-1 1,3-3 0,1-1-1,3-1-1,3-1-2,3-1-1,4-3-1,3-3 2,4-4 1,5-4 1,5-4 1,8-3-1,8-2-1,8-4 0,6-2 0,6-5-1,7-4 0,5-4-1,5-1 0,3 1-3,5 1-3,4 1-2,1 1-2,-1 2-2,0 3-1,-2 1-1,-1 1-2,-4 2-2,-3 1 0,-2 0-2,-4 1-2,-4 1-5,-4-1-4,-3 0-4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4"/>
    </inkml:context>
    <inkml:brush xml:id="br0">
      <inkml:brushProperty name="width" value="0.04988" units="cm"/>
      <inkml:brushProperty name="height" value="0.04988" units="cm"/>
      <inkml:brushProperty name="color" value="#00BFF3"/>
    </inkml:brush>
  </inkml:definitions>
  <inkml:trace contextRef="#ctx0" brushRef="#br0">17659 3197 441,'-10'-16'3,"-1"0"6,-4 1 7,-3-1 6,0 1 6,4 2 8,4 3 5,5 1 7,1 3 1,2 6-6,0 4-5,2 6-6,0 6-4,0 11 0,0 9-2,0 10-2,0 7-1,0 6-3,0 4-3,0 5-2,1 9-5,2 12-7,2 13-9,2 14-7,1 6-8,3 0-5,2 2-7,2 0-6,0 2-6,1 3-5,-1 1-6,0 2-6,0-9 3,-3-21 10,-1-20 9,-2-21 11,-2-13 6,0-4 1,-2-5 2,0-5 1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4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19321 1478 551,'-1'-15'0,"-2"1"0,-2 1 0,-2 0 0,-1 3 8,0 3 14,1 2 15,0 4 15,-2 4 4,0 6-9,-2 5-8,0 7-8,0 2-10,3 1-9,1-1-9,2 1-11,2-1-6,2-1-5,2-1-3,2-1-5,2-1-1,3-3 1,4-1 1,2-2 0,2-2 1,0 1 3,-2 0 2,2 0 2,-2 1 3,-2 3 4,-4 3 4,-3 3 4,-3 4 2,-6 3 0,-4 4 0,-5 5 0,-4 1 0,-4 2 2,-1 0 2,-4 1 0,0-2 2,1-6 2,2-5 1,4-7 2,1-4 2,2-2 1,4-4 1,3-3 3,3 0 2,6 2 4,4 2 5,6 1 5,2 2 0,1 0-2,1-1-3,1 1-3,-1 1-2,-3 1-2,-2 3-4,-4 1-1,-2 3-4,-2 3-2,-2 3-4,-2 3-2,-2-1-1,0-4 1,-1-3 3,-1-5 1,1-8-10,4-16-19,4-14-21,4-15-20,2-7-6,3 2 7,2 0 7,2 1 8,0 2 5,-1 0 3,-1 1 5,0 1 3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5"/>
    </inkml:context>
    <inkml:brush xml:id="br0">
      <inkml:brushProperty name="width" value="0.04592" units="cm"/>
      <inkml:brushProperty name="height" value="0.04592" units="cm"/>
      <inkml:brushProperty name="color" value="#00BFF3"/>
    </inkml:brush>
  </inkml:definitions>
  <inkml:trace contextRef="#ctx0" brushRef="#br0">20196 1678 479,'14'-21'4,"-1"3"9,-3 4 10,-1 5 8,-1 2 6,0 2 4,0 2 3,0 2 4,0 2-2,-1 2-5,1 2-5,0 2-5,-1 3-4,-2 5-4,-3 5-2,0 5-4,-4 4-5,-2 3-7,-4 3-9,-2 2-8,-3 3-8,-3-1-8,-3-1-8,-3 1-9,-2-1-5,2-3-2,-2-4-2,1-2-3,-1-4 4,2-7 8,1-5 7,1-6 8,2-5 7,3-4 5,3-4 5,3-4 6,2-2 5,2-1 5,2-1 5,2-1 5,2-1 6,2 2 5,2 1 6,2 1 5,0 1 1,1 4-1,0 2-3,0 4-1,-1 3-2,-2 4 1,-3 4-1,0 4 1,-4 4-2,-2 8-1,-4 7-2,-2 7-3,-2 2-1,-2 0-4,0-1-2,-1-1-3,1-4-1,3-6-2,2-5-2,4-7-1,4-5-9,6-6-16,5-6-18,7-6-15,5-7-5,5-7 11,5-9 10,5-7 10,1-2 6,-4 4 4,-2 3 3,-4 5 4,-2 3 2,-3 4-1,-3 5-1,-3 3 1,-2 3 6,-2 2 17,-3 2 14,-1 2 17,-3 3 4,-4 4-6,-4 4-7,-4 4-5,-3 3-5,-3 5-5,-4 3-3,-1 5-5,-5 1-6,-2 0-7,-3 1-9,-1-1-7,-4-1-4,1-1 0,0-3-1,-1-1-1,2-3 0,1-2-1,3-2-1,2-1-2,2-3 5,4-2 9,5-4 9,3-3 10,4-1 5,4 0 2,4 0 3,4 0 2,4-1 1,7-2-1,6-2 0,5-2 0,5-2-5,1-2-7,2-2-7,2-1-9,0-3-4,-1 0-2,-4-1-3,-1-1-1,-3 0-5,-5 1-6,-5 1-6,-4 1-6,-5 1-3,-3 0 4,-2 2 1,-4 1 3,-3 0 4,-4 0 3,-4 0 3,-3 0 5,-3 1 5,2 1 5,1 0 7,1 2 6,1 0 11,2 0 15,2 0 17,3 0 15,1 1 4,3 2-10,4 2-9,2 2-9,2 3-4,0 2 0,0 3 0,0 3 0,-2 3-2,-1 2-3,-2 1-6,-2 3-3,-3 1-6,-3 2-5,-5 2-8,-4 3-5,-3 0-7,-1 0-5,-3 1-6,0-1-5,-2-2-2,2-5 0,3-5 0,1-5 2,4-3 2,7-2 5,5-3 4,6-1 6,5-2 5,7-4 5,5-2 7,7-3 5,2-3 3,-2 0 1,-1-2-1,1 0 0,-3 0-2,0 1-5,-1 0-4,-1 2-6,-1 0-5,-3 1-6,-1-1-5,-2 0-6,-3-1-5,-3-2-2,-3-2-3,-2-1-3,-2-1 0,0 2 4,0 3 3,0 1 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36"/>
    </inkml:context>
    <inkml:brush xml:id="br0">
      <inkml:brushProperty name="width" value="0.07302" units="cm"/>
      <inkml:brushProperty name="height" value="0.07302" units="cm"/>
      <inkml:brushProperty name="color" value="#00BFF3"/>
    </inkml:brush>
  </inkml:definitions>
  <inkml:trace contextRef="#ctx0" brushRef="#br0">21634 2028 301,'22'-15'26,"-4"1"-4,-5 1-6,-3 1-6,-1 1 2,2 4 9,1 2 8,3 4 9,0 2 0,-2 2-7,-3 2-7,-1 2-7,-2 3-5,-4 7-4,-3 6-4,-2 5-4,-4 5-4,-6 2-7,-4 4-6,-5 3-6,-2 0-3,1-2 2,1-2 2,1-1 0,1-6 4,2-5 4,3-5 3,1-6 4,5-6 5,6-3 6,7-4 6,8-4 6,5-4 3,3-3-1,5-5 0,3-4-1,2-1-2,-1 3-2,-1 2-3,-1 2-3,-2 1-1,-1 2-1,-4 2 0,0 2-1,-3 4 0,-5 4-2,-3 5-1,-4 6-2,-3 3 2,-2 2 2,-2 4 3,-2 3 3,-1 1 3,0-1 2,0-1 3,0-1 3,1 1 2,0 2 2,2 4 1,1 3 1,0 1 1,3 1-2,2-1-2,2 0-1,1 0-2,0-1-2,0-1-3,0-1-1,-1-1-2,-1 2 0,-1 1-1,0 1 0,-1-1-1,0-2-3,0-1-1,0-3-3,-1-1-1,-1-2-1,0 0 0,-1-1-2,-3-1-2,-2-1-2,-4-1-2,-2-1-3,-5 0-2,-7 1-2,-7 1-3,-7 1-3,-6 1-4,-9-1-9,-8 1-9,-8-1-8,2-2 1,13-5 8,11-4 9,12-6 9,6-1-2,-1 0-13,1 1-13,-1 2-13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2"/>
    </inkml:context>
    <inkml:brush xml:id="br0">
      <inkml:brushProperty name="width" value="0.02447" units="cm"/>
      <inkml:brushProperty name="height" value="0.02447" units="cm"/>
      <inkml:brushProperty name="color" value="#F2395B"/>
    </inkml:brush>
  </inkml:definitions>
  <inkml:trace contextRef="#ctx0" brushRef="#br0">78992 9145 899,'-23'-50'4,"2"10"11,4 10 9,0 10 9,3 7-8,2 6-29,4 6-28,3 6-29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5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60984 2246 549,'15'-2'0,"2"-2"1,1-4 1,1-2 0,-1-1 8,-4 0 13,-5 2 14,-3 1 13,-4 2 4,-6 4-7,-4 4-8,-5 4-6,-4 3-6,-3 3-5,-4 4-5,-1 2-4,-1 2-3,0 1-2,1 1-1,1 1 0,1 0-2,4-1 1,3-2-1,3 0 1,3-1-1,2 1 0,4 0-2,3-1 0,2 1-1,3 0-1,4-1-1,2 1 0,3-1-2,3-1-1,3-1 0,4-1 0,0-1-1,-1-1 1,-1 0-1,-1-2 0,-2-1 1,0-1 0,-1 0 1,0-2 1,-3 0 0,-1 0 1,-3 0 0,0 0 1,-5 1 1,-5 3 2,-4 2 0,-5 4 1,-5 1 0,-4-1-1,-3 0-3,-5-2-1,-1 0-1,-4-1-1,-1 1-1,-2 0 0,-1-2-2,3-3-3,2-3-2,1-2-3,4-3-2,0-1-3,3 0-2,1-1-3,5-3-3,7-2-7,6-4-6,8-2-6,3-1-3,3 1 2,2 0 1,2 2 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5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62900 2500 494,'-22'1'71,"1"2"-9,2 2-9,3 2-9,0 2-6,2 5-3,1 4-2,1 3-4,1 3-4,1 1-4,1 1-4,1 1-5,-2 3-3,0 5 0,-3 4-2,-2 5-1,2 0 1,3-4-1,4-5 1,4-5 1,2-5-3,0-3-3,0-5-6,0-3-3,2-3-3,6-2 0,4-3 0,5-1 0,5-3-1,5-6 0,4-4-2,6-5 0,2-6 0,-2-5-1,0-7 0,-1-5-1,-5-3 1,-4 0 3,-6 0 2,-7 0 1,-3 1 3,-2 2 2,-2 2 1,-2 2 3,-4 2 0,-6 5 0,-6 3-1,-6 5 0,-3 2-2,-1 4-2,-1 3-4,0 2-2,-1 3-2,1 2 1,1 2 1,1 2 0,1 2-2,2 0-7,2 1-6,3 2-6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7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13312 11326 541,'-8'-8'8,"2"0"17,1 0 15,1 1 17,0 4 5,2 11-6,0 11-6,2 11-5,0 6-8,0 2-6,0 2-8,0 3-6,-1 0-10,0 3-9,-2 2-12,0 2-10,0-2-8,0-6-8,2-6-6,0-5-7,0-6-4,-2-2 2,-2-3 1,-1-2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6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64031 3300 543,'8'7'6,"1"-2"12,2-3 11,0 0 12,2-2 6,1 2-1,3 0-1,1 2 0,0 1-3,-1 3-5,-2 3-4,-3 4-5,-2 1-6,-2 3-9,-4 1-9,-2 3-8,-4 1-6,-4 3-3,-4 1-4,-3 2-4,-5 0-1,-2-2-1,-3-1 0,-2-3 0,-1-2 3,1-3 3,3-3 6,1-2 3,3-3 5,1-3 4,2-1 5,3-2 4,2-1 4,6 0 4,4 0 4,6 0 5,5-1 0,5-1-5,7 0-3,5-1-4,4-3-6,-1 0-5,0-3-7,0-2-6,-1 0-1,-2 2 1,-2 2 2,-1 2 2,-3 1-3,-3 0-8,-3 0-10,-2 0-7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6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65611 3820 551,'-13'-8'98,"8"2"-17,7 1-19,6 0-17,9 1-12,11 1-2,11-1-4,10 1-4,4-1-4,-3 0-4,-3 0-6,-2 0-3,-1 1-7,2 2-7,2 2-7,3 2-6,-5 1-7,-7 2-5,-8 0-4,-7 1-6,-7 0-2,-3 1 1,-4 0-1,-4 0 1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66568 2709 547,'-15'-1'2,"4"-2"5,3-2 4,2-2 6,2 4 8,1 10 17,-1 9 14,1 11 16,-2 7 0,-2 4-15,-2 6-13,-2 5-15,-1 2-13,1 1-13,-1 2-13,0 0-13,0-2-6,1-1-1,0-4 0,-1-2-2,1-3 1,2-2 2,3-2 2,1-1 3,1-6-4,2-6-8,0-7-7,2-6-7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7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69366 2758 522,'-17'-8'7,"0"2"11,-1 1 13,0 0 12,-2 3 6,1 2-1,-1 4-1,1 2 0,0 4-4,2 6-8,2 4-7,3 5-7,1 2-5,0 3-5,2 3-3,1 1-4,1 0-2,2-1 2,2-3 0,2-1 1,2-4 0,2-2-4,2-2-2,2-4-2,1-3-4,1-3-2,2-4-2,0-1-3,2-3-2,5-2-1,4-2-1,3-2-1,3-4-1,1-5 1,0-6-1,2-7 1,-1-4 0,-1-4-3,-3-5-1,-1-3-1,-4-2 0,-5 2 5,-5 0 2,-4 3 5,-5 1 2,-2 7 1,-4 5 1,-2 7 2,-4 3 0,-2 4-1,-3 3-2,-3 3-1,-2 3-1,1 5-2,-1 6-1,1 4-3,1 3 1,6-1 1,4 1 2,6 0 2,4-2 3,6-1 1,4-2 4,6-2 2,3-1 4,5 0 6,3-1 6,4 1 5,2-2 4,-3 1 4,-2-2 2,-1 0 3,-3-2 2,-3 2-1,-3-2-1,-3 1 0,-3 2-2,-4 2-4,-1 3-4,-4 4-4,-3 2-4,-2 7-3,-3 4-5,-4 4-4,-2 3-2,-2-1-1,-5-1-2,-1-1-1,-2-3 0,2-2-1,2-4 1,3-1 0,1-4 0,4-1-1,3-2 2,2-3-1,4-1-3,6-2-7,4-2-7,5-2-6,5-4-5,5-6 0,5-6-2,4-6-1,0-1 2,-5 3 5,-7 3 5,-5 3 5,-3 1 0,-1 0-2,1 0-4,0 0-3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72692 2946 575,'-3'-15'98,"8"5"-18,9 2-16,10 3-17,5 1-11,6 2-6,5 0-5,5 2-5,3 0-6,1 0-6,3 0-5,2 0-6,-1 0-6,-3 0-6,-2 0-7,-4 0-5,-2 0-3,-3 2 3,-4 0 2,-2 2 2,-4-1-1,-7-1-5,-5 0-3,-6-1-5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74950 2300 595,'17'15'157,"3"-1"-40,3-1-40,3 0-39,2-1-25,-1 1-10,-1 1-11,2 2-11,-2-2-8,-3 0-8,-3-1-8,-3-1-8,-3 0 0,-4 0 5,-5-1 6,-2 1 6,-5-1 3,0-2 1,-3-2 2,-2-2 1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8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73196 3850 503,'-40'0'69,"17"0"-1,15 0-3,16 0-2,12 0-5,9 0-7,8 0-8,10 0-6,6 0-11,6 2-12,4 0-12,5 2-12,-1 0-5,-4 0 0,-5 0 1,-4-1 1,-5 1-5,-4 1-12,-4 2-12,-4 0-11,-5 1-2,-9-1 5,-7 1 7,-8 0 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73469 4200 547,'-22'0'7,"3"0"16,3 0 14,3 0 15,4 1 7,6 2-1,6 2 0,6 2-1,5 2-8,7 5-16,5 4-15,7 3-17,3 2-13,2-2-13,2 0-13,2-1-13,-2-2-2,-6-2 6,-5-4 8,-7-3 6,-3-2 2,-1 0-5,-1-2-3,0 0-5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8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78100 2040 498,'10'-15'6,"4"2"12,3 3 13,5 1 11,2 1 5,3 2-2,1 1-3,2 1-3,-1 1-2,-2 3-3,-3 4-3,-2 2-3,-5 3-2,-3 4-4,-4 2-2,-4 3-3,-5 3-5,-4 1-8,-6 2-7,-4 2-8,-6 3-4,-5 3-1,-7 3-1,-5 2-1,-1 0 1,7-3 2,3-6 2,5-2 3,3-4 2,4-3 2,3-3 3,3-3 2,5-2-2,8-2-9,7-2-8,9-2-8,9-7-3,11-10 2,9-11 4,13-11 2,1-5 0,-5 3-2,-6-1-3,-7 1-1,-4 3-2,-5 5 2,-5 5 1,-5 5 2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9"/>
    </inkml:context>
    <inkml:brush xml:id="br0">
      <inkml:brushProperty name="width" value="0.05236" units="cm"/>
      <inkml:brushProperty name="height" value="0.05236" units="cm"/>
      <inkml:brushProperty name="color" value="#F2395B"/>
    </inkml:brush>
  </inkml:definitions>
  <inkml:trace contextRef="#ctx0" brushRef="#br0">80547 1621 420,'20'-35'34,"-7"8"2,-6 7 1,-8 8 1,-6 6 5,-7 2 7,-7 4 7,-7 3 7,-2 2-2,6 3-14,2 3-14,5 4-13,1 1-8,2 3-1,1 1-1,1 3-1,0 1-3,2-1-4,1 1-6,0-1-3,3 1-4,2-1-3,4 1-2,3-1-2,1 0-1,3-2 0,2 0 0,2-1 1,1-1 0,1-3 3,2-1 1,0-2 2,0-1 1,-1 1 0,-1 1 0,0 2 0,-3-1 3,-4-1 3,-1-1 4,-4 0 5,-3-2 2,-3 1-2,-5 0 0,-3 0-1,-5-1 0,-3 1 0,-5 0 1,-3 0 0,-3-2-3,1-1-6,0-2-6,0-2-7,2-2-5,5-1-3,5 0-4,5-1-3,5-6 0,6-10 4,6-9 4,6-11 3,3-2-1,1 6-5,1 4-6,2 5-5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8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15589 10925 515,'-5'-8'78,"6"0"-8,6 0-8,6 1-9,5-1-6,7 0-6,5 0-6,6 0-5,2 1-6,-2-1-5,-1 0-5,-3 0-4,1 1-8,5 0-10,3 2-9,4 1-10,-1 0-6,-4 2-3,-6 0-3,-4 2-4,-4 0 1,-5 0 5,-3 0 5,-4 0 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49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81896 1663 406,'12'2'41,"-7"6"10,-6 4 10,-8 5 11,-2 4-1,1 3-10,0 3-11,2 2-10,1 2-8,0-1-4,2-2-5,1 1-4,0-3-4,2-2-3,0-1-3,2-2-2,4-4-6,9-3-5,9-4-7,9-4-7,5-9-4,3-14-1,1-13-2,2-14-2,0-8-1,-2 0-1,-2-2-1,-2 1-1,-4 0 1,-4 6 3,-5 5 3,-4 4 4,-6 4 1,-5 5 3,-5 4 2,-4 3 1,-5 4 2,-6 5 2,-4 3 2,-5 4 2,-1 4 1,3 4-2,3 4-2,3 4 0,3 2-3,3 1-1,3 1-3,2 2-3,7-1 2,7 1 5,10 0 5,9-1 5,5 0 3,2-2 4,2-3 2,2-1 3,-1 0 5,-5 2 6,-5 2 7,-5 1 7,-6 3 0,-5 3-5,-6 4-6,-6 2-5,-8 4-4,-8 5-5,-9 7-3,-9 6-4,-4 2-2,2-2-1,0-2-2,1-2-1,3-3 0,7-6-2,5-3 0,7-6-1,4-4-1,4 0 0,4-1-1,4 0 0,3-2 4,5 1 7,4-1 7,3 1 8,3-1 4,1-3-1,1-1-1,1-2 0,-1-1-2,-5 1-3,-3 1-3,-4 2-2,-5 0-5,-5 3-6,-4 0-8,-6 4-6,-7 1-3,-11 3 1,-11 1 2,-10 3 2,-13 1-5,-15 2-11,-15 2-10,-13 3-11,-1-4-4,17-8 1,17-7 3,17-8 1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5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58881 2103 554,'1'-23'4,"2"2"6,2 3 7,2 1 6,3 3 6,3 1 6,5 2 4,4 2 5,1 3 0,5 2-5,3 4-6,3 3-4,0 3-5,-1 5-2,-3 5-2,-1 5-3,-6 6-5,-9 5-7,-9 6-8,-8 6-8,-9 5-5,-7 4-3,-9 4-5,-7 3-3,-4 0-1,-1-3 0,1-4 2,0-4 0,2-6 2,2-8 6,3-7 3,4-9 6,2-5 5,6-2 7,5-4 7,5-3 6,4-2 5,6-4 0,4-2 1,6-3 1,7-5-2,13-4-5,11-5-5,12-5-5,6-2-4,4 1-5,4 1-4,2 1-4,-2 3-5,-5 5-5,-7 5-6,-5 4-6,-7 4-6,-7 2-5,-9 2-5,-7 2-5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51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61834 6563 528,'28'-28'5,"-4"9"10,-5 7 10,-4 8 9,-2 4 7,3 2 0,3 0 2,3 2 1,2 1-3,-1 3-4,1 4-5,-1 2-5,-2 2-5,-3 1-4,-5 1-6,-3 2-4,-3 1-3,-2 1 1,-2 5 0,-2 4 0,-4 0-2,-6 2-7,-6 1-6,-5 1-5,-3-1-4,-2-2 1,-1-1 0,-1-4 0,0 0 2,1-3 0,1-1 3,1-3 0,1-2 4,3-4 6,1-5 5,3-3 6,8-4 0,17-6-2,17-4-5,17-5-3,11-4-4,8-2-6,6-1-4,6-2-5,8-1-5,8 2-2,8 4-3,8 0-4,-6 3 1,-23 2 2,-18 4 3,-21 3 3,-12 1 1,0 0-2,0 0 0,-2 0-1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52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70550 6161 414,'0'-13'12,"0"8"25,0 7 24,0 6 25,0 5 4,2 1-17,0 3-17,2 2-17,-2 4-9,0 9-3,0 7-3,-1 8-3,-1 2-5,0-1-6,0-2-6,0-1-7,0-2-2,0 4 3,0 4 3,0 2 2,0-1-8,0-6-20,0-6-21,0-5-20,-1-6-10,-1-3-1,0-5 1,0-3-2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0:52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81925 5772 479,'-7'-14'0,"1"2"0,0 4 0,2 3 0,-1 0 0,0-2 0,-1-2 0,-2-2 0,1 4 13,1 7 25,0 7 27,2 9 25,0 5 4,2 5-19,0 3-19,2 4-19,0 1-13,0 0-7,0-1-8,0-1-6,2-2-6,4-3-2,4-4-2,3-1-2,5-5-2,4-3-2,3-4-1,5-4-3,2-4 0,4-4 1,3-4 1,2-4 1,1-4 1,0-5 2,-2-5 1,0-5 2,-4-3 3,-7-1 2,-7-1 4,-7 0 3,-5-2 3,-4 2 1,-4-1 2,-4 0 2,-6 1-2,-6 3-3,-7 3-6,-7 3-3,-6 3-2,-5 3 2,-4 3 1,-5 3 3,-4 3-7,3 6-16,-3 4-15,2 6-16,1 2-7,5 0 2,6-1 2,4 1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54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8460 45711 374,'1'-13'11,"0"8"19,2 7 20,0 6 20,1 5 8,0 5-8,0 4-5,0 3-8,-1 3-7,-2-1-10,-2 0-9,-2 1-10,-2 1-6,-2 5-1,-2 3-3,-1 3-2,-2 2-6,1 0-8,-1-1-10,0-2-8,1-2-7,3-3-1,1-5-2,2-3-1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57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8671 45200 422,'-2'87'159,"-2"-12"-32,-4-13-31,-2-13-30,-1-6-21,1 0-10,1 0-10,1 1-9,-1-1-8,0 2-8,-1 0-5,-1 2-7,-1-3-4,0-3 2,1-4 0,0-3 1,0-5-12,4-3-27,2-5-25,4-3-26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58"/>
    </inkml:context>
    <inkml:brush xml:id="br0">
      <inkml:brushProperty name="width" value="0.04981" units="cm"/>
      <inkml:brushProperty name="height" value="0.04981" units="cm"/>
      <inkml:brushProperty name="color" value="#F2395B"/>
    </inkml:brush>
  </inkml:definitions>
  <inkml:trace contextRef="#ctx0" brushRef="#br0">16946 44916 441,'-18'-7'27,"12"2"10,12 2 10,12 2 10,4 1 0,2 0-9,-1 0-10,1 0-9,0 1-6,1 2-2,1 2-4,0 2-1,-1 0-4,-5 1-3,-5 0-2,-4 0-3,-6 1-3,-3 3-4,-4 4-2,-3 2-4,-5 2-1,-4 1-1,-4 1 2,-3 1-1,-2 0 1,-3-1 0,0-1 2,0-1 0,0-1 1,2-3 1,4-1 2,4-2 1,6-2 3,13-1 7,9-1 6,14 0 7,5-2 1,-2-2-3,0-3-1,0 0-3,-5-1-1,0 1-2,-4 3-1,-3 2-1,-4 4-1,-5 5 0,-4 6 0,-6 7 0,-4 2-1,-5 2-4,-5 1-4,-6 1-2,0-3-2,2-4 0,2-5 0,1-4 0,1-5-2,1-1-4,-1-3-4,0 0-4,-1-2-6,-1 3-7,-3 2-6,0 2-8,-2-1-6,4-3-6,3-3-7,3-2-6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59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26216 45313 428,'-7'-4'13,"2"10"24,2 8 26,2 9 24,1 3 4,0 0-18,0-1-18,0-1-18,1 0-11,2 3-3,2 1-4,2 2-4,2-2-3,3-6-2,3-5-4,4-6-2,-1-4-4,2-2-7,-1-3-6,1 0-7,1-6-4,1-8 0,3-8-2,1-7 0,-1-6 2,-3 0 3,-5-3 3,-3-2 4,-3 1 4,-3 3 4,-1 5 4,-2 4 5,-4 4 2,-8 3 1,-6 4 1,-7 5 0,-5 2-1,0 2-3,-4 2-4,-1 2-2,0 2-7,1 4-6,3 2-9,1 4-7,5-1-3,4 1 2,5-2 2,4 0 2,3-1-1,0 1-3,0 2-3,1 0-4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6:59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35981 45158 437,'-7'30'163,"1"-3"-37,0-3-35,2-3-36,0-3-22,2 0-6,0-1-7,2-1-6,1 0-5,2 2-1,2 0-3,2 1-1,1 0-1,3-1-1,2-1-1,2-1 0,1-2-1,3-4-1,2-5-3,1-2-1,3-5-1,1-2-1,2-4 0,3-2-2,1-3 1,0-3 1,1-3 1,2-3 1,-1-2 0,-1 1 2,-3-1 0,-1 1 0,-4 0 2,-1 1 2,-4 2 3,-3 0 2,-4 0 2,-5 2 1,-4 1 0,-6 1 0,-4 1-1,-3 3-6,-5 1-5,-4 2-5,-3 1-7,-3 0-6,-3 1-8,-3-1-8,0 0-2,3 0 2,4 0 1,2 0 2,2 1-2,2 1-9,2 0-7,4 2-8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8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16694 9990 536,'-13'-5'54,"5"8"5,5 6 5,5 7 4,1 6-4,1 5-12,0 5-11,0 4-13,-1 7-9,1 6-8,0 7-7,0 8-9,-1 4-10,0 2-12,-2 4-14,0 3-12,-2-6-8,0-15-1,-2-14-2,0-15-2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02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9178 51903 557,'-14'-2'2,"3"-4"6,3-4 3,2-4 6,2 3 5,0 7 7,0 8 5,1 7 7,-2 6 1,2 2-7,-1 1-7,0 3-5,0 1-3,2 3-1,0 1 0,2 3-1,0-2-1,0-3-1,0-2-3,0-3-1,1-2-3,4-2-4,2-3-3,4-1-2,1-3-3,1-2 1,1-4 0,1-2 0,1-4-1,2 0 0,0-3-1,1-2-1,0-3 0,0-4-1,1-3 0,-1-5 0,1-3 1,0-3 0,-1-2 1,1-3 2,-3-2 1,-3 3 0,-4 2 1,-4 1 2,-3 2-1,-2 1 2,-2 1 0,-2 2 0,-2 0 1,-2 1 0,-2 1 0,-1 1 0,-3 3 0,-2 5-2,-2 4-1,-1 6-1,-3 3-4,-1 4-5,-3 2-5,0 4-6,-2 3-5,1 5-6,1 5-5,1 5-6,2-1-4,6-5-3,5-3-2,5-6-3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03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18231 52094 474,'-7'-6'104,"2"6"-21,3 5-22,1 4-22,0 3-12,-1 4-3,0 3-2,-1 4-2,-1 0-2,2 1 0,0-1-1,2 1 0,0-2-1,0-1-2,0-3-3,0-2-2,1 0-2,4-1-1,2 1-1,4 0-1,0-2-1,1-3-3,0-3 0,0-2-3,1-3-1,3-2-2,3-2-2,3-2-2,2-4-1,0-4 0,2-5 0,1-5-1,-1-2 0,-3-1 2,-3 1 1,-3 0 0,-3-1 2,-2-1 3,-4-1 1,-3-1 2,-2 0 1,-4 3 1,-2 1 0,-3 4 1,-3 0 0,-2 2 1,-2 3 1,-1 1 0,-4 2-1,-2 2-6,-3 3-5,-3 1-6,-2 1-2,0 2 1,-2 0 0,0 2 1,1 3-2,5 6-5,5 5-4,5 7-5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04"/>
    </inkml:context>
    <inkml:brush xml:id="br0">
      <inkml:brushProperty name="width" value="0.0668" units="cm"/>
      <inkml:brushProperty name="height" value="0.0668" units="cm"/>
      <inkml:brushProperty name="color" value="#F2395B"/>
    </inkml:brush>
  </inkml:definitions>
  <inkml:trace contextRef="#ctx0" brushRef="#br0">29009 51668 329,'-22'-8'28,"6"1"-1,5-1-2,6 0 0,1 2 7,2 6 16,0 4 17,2 6 16,0 2 1,0 3-16,0 2-16,0 1-15,-1 5-9,0 5-3,-2 6-3,0 7-3,-2 2-5,0 2-5,-1 0-6,-1 2-4,0-4-7,2-3-5,2-5-8,2-5-5,1-1-7,0 6-5,0 5-6,0 5-6,0-2 1,2-6 11,0-7 8,2-7 11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04"/>
    </inkml:context>
    <inkml:brush xml:id="br0">
      <inkml:brushProperty name="width" value="0.07119" units="cm"/>
      <inkml:brushProperty name="height" value="0.07119" units="cm"/>
      <inkml:brushProperty name="color" value="#F2395B"/>
    </inkml:brush>
  </inkml:definitions>
  <inkml:trace contextRef="#ctx0" brushRef="#br0">37050 51177 309,'8'-6'62,"0"2"14,-1 4 15,0 3 15,0 2-3,-2 5-21,-2 4-21,-2 3-22,-1 6-13,0 5-6,0 6-5,0 7-7,0 4-6,0 4-7,0 3-7,0 5-6,0 3-7,0 2-6,0 0-8,0 4-7,0 0-2,0-1 3,0-1 4,0-1 2,0-5-1,2-10-9,0-10-8,2-9-8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2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66020 40646 425,'-5'-25'77,"-8"30"-6,-9 29-4,-9 30-6,-1 7-7,7-17-10,8-14-9,6-17-10,-2-3-5,-8 11 2,-9 9 0,-8 9 2,-4 5-3,3-2-5,4-3-6,3 0-4,2-5-7,5-2-6,3-5-5,5-4-7,6-13-13,8-24-23,9-24-22,10-22-22,2-7-1,-3 12 19,-3 11 20,-2 13 20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7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65109 41242 443,'-8'-8'0,"0"-2"0,0 0 0,0-1 0,2 3 12,2 6 22,4 7 23,3 8 22,2 4 5,5 3-14,4 3-15,4 3-14,1 1-9,1 1-6,-1-2-6,1 2-5,1-1-4,3 1-2,3-1-3,3 1-1,0-1-5,0 0-4,-2 1-5,0-1-6,-1 0-5,1-1-7,-1-1-6,1-1-6,-2 1-4,-1 2-3,-3 4-2,-1 3-2,-3-2 1,-3-6 6,-3-5 6,-2-6 6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7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67718 40103 531,'0'-18'-28,"0"14"28,0 12 30,0 13 29,-1 8 9,-1 3-7,0 3-9,-1 3-9,-1 1-7,2 2-4,0 1-6,2 0-6,1 0-3,4 0-4,2-1-2,3-1-3,3-3-2,0-2-1,1-3-1,1-4 0,1-2-2,0-3-4,-1-3-2,1-3-3,-2-1-2,-1-1 1,-2 1-1,-2 0 0,-2-1 0,-2-1 1,-3-1 1,0 0 2,-5-1 0,-2 1 1,-5 1 1,-4 1 1,-5 2-1,-7 1-2,-7 3-3,-6 2-2,-5 1-5,-2 2-7,-2 3-7,-1 1-7,-1-1-2,4-3 5,2-5 3,4-3 5,3-4 0,5-4-5,5-5-4,5-2-6,4-5 3,5-2 8,3-4 9,4-2 7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8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68750 40133 774,'30'-42'1,"-1"10"3,-3 10 2,-1 9 3,0 5 5,6 1 6,5 0 7,5-1 6,2 0 1,2 2-6,-1 1-4,3 0-5,-1 3-12,-4 4-18,-2 4-18,-3 4-18,-5 2-7,-6 0 3,-5 2 3,-6 2 3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56722 51431 475,'-19'0'34,"7"-2"8,8 0 9,8-1 9,6-2-1,4 2-9,3-1-10,5 0-9,2 0-6,1 2-4,1 0-2,1 2-3,1 0-2,2 2-2,3 0-1,1 2-1,3 0-2,5 0-2,2-1-1,5 2-3,2-2 0,3-1-1,2 0 1,2-2 0,1 1 0,2 0-3,0 2-2,1 0-1,2 2-3,1 0-3,3 1-4,2 1-3,-2 1-2,-4-1-1,-4 1 0,-3 0-1,-4-1-2,-6-2-2,-4-3-3,-5 0-1,-6-2-3,-4 0-1,-4 0-2,-6 0-2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63015 52450 1000,'-7'9'-33,"3"2"6,1 0 4,2 4 6,1-1 2,2-3-3,0-3-2,2-2-1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8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20613 9600 502,'0'18'153,"0"3"-34,0 4-35,0 5-35,0 0-20,0 0-5,0-1-5,0-1-5,0 1-8,0 2-10,0 4-12,0 3-10,-1 0-6,-2-2-1,-2-2-1,-1-1-1,-2-5-1,2-4-2,1-5-1,1-4-3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0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62253 51600 492,'-16'1'36,"0"2"5,1 2 5,-1 2 4,1 2 1,1 5-5,0 4-5,2 3-4,-1 5-4,-3 3-5,-3 5-5,-3 2-3,-3 4-4,-3 4-3,-3 3-2,-2 2-2,-2 1-4,2 0-4,0-1-3,1-2-6,2-2 0,3-3-1,3-2 1,3-3 1,5-8-13,7-11-24,6-12-26,8-12-25,2-6-2,-1 1 19,0-1 20,-2 0 20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61582 52571 442,'-8'-16'0,"0"0"0,1 1 0,-1-1 0,-1 0 4,-2-1 7,-2-2 8,-1 1 8,-2-1 5,2 4 3,1 3 1,1 3 4,3 3 1,6 4 1,6 4 0,6 4 2,6 5-3,7 7-7,7 7-7,7 7-7,3 2-3,0 0-2,0-1-1,0-1-1,1-2-9,-2-1-20,1 0-17,0-1-19,-1-2-7,-4-3 7,-2-3 5,-3-2 7,-4-4 0,-5-3-6,-5-3-4,-4-2-6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1"/>
    </inkml:context>
    <inkml:brush xml:id="br0">
      <inkml:brushProperty name="width" value="0.05991" units="cm"/>
      <inkml:brushProperty name="height" value="0.05991" units="cm"/>
      <inkml:brushProperty name="color" value="#F2395B"/>
    </inkml:brush>
  </inkml:definitions>
  <inkml:trace contextRef="#ctx0" brushRef="#br0">64190 51592 367,'-12'-34'68,"8"8"-10,8 8-11,8 10-9,5 6-8,3 2-5,3 4-4,3 2-5,0 4-2,-3 6-3,-3 4-1,-3 5-2,-3 4-2,-6 4-3,-5 4-3,-4 5-3,-6 1-1,-6 3-3,-5 2-1,-7 3-2,-2-3 0,-1-6 0,1-3 0,0-5 1,1-5 2,2-5 4,4-5 3,3-5 5,7-6 1,10-6 0,12-7-1,10-8-1,6-4-2,2-3-4,3-3-4,1-3-4,1-1-3,-1 1-4,-1 2-3,-2 0-3,-1 2-2,-5 1-3,-3 3-3,-4 1-2,-4 2 2,-1 2 3,-3 3 5,0 1 5,-3 2 4,-1 0 7,-1 2 7,0 1 6,-1 0 12,2 3 20,0 2 19,2 3 19,-1 1 3,1 3-15,-1 3-13,1 4-15,0 0-10,0 1-8,-1 0-7,1-1-8,1 0-12,4 0-19,2-2-19,3-1-19,2-5-5,-1-10 8,1-10 8,0-9 9,-2-8 6,1-3 8,-2-4 7,-1-4 6,-2-2 6,-1 2 3,-2 0 2,-2 1 4,-2 3 4,0 6 5,-2 4 7,0 5 5,-2 4 6,1 5 8,0 3 7,0 4 7,0 6 6,0 10 5,0 8 6,0 9 4,0 3-2,0-2-13,0-1-12,0-3-11,0 1-8,1 3-2,2 3-3,0 3-2,1 0-1,2-2-3,0-1-1,1-3-3,0-1 0,0-3 0,-2-1 1,0-3 0,-2-2-3,1 0-6,0-1-6,0 0-6,-3 0-3,-2 5-2,-6 3-1,-2 5-1,-6 0 0,-8 0 0,-6-1 0,-6-1 0,-6 0 0,-1 3 0,-2 1-1,-2 2 0,0-1-3,3-7-4,4-5-6,2-7-4,4-3-3,7-2 0,5-2 0,7-2-1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1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66750 51097 529,'9'-11'0,"1"-6"0,3-5 0,2-7 0,1 1 7,-1 7 12,1 7 14,0 7 14,1 3 4,5-3-2,3-2-2,5-1-3,3-3-3,4 0-5,3-1-4,6-1-5,-2 0-6,-4 4-8,-5 3-9,-5 3-9,-4 0-17,-2-1-27,-1 0-26,-2-1-27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3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74232 37445 455,'8'-17'0,"0"0"0,3-1 0,0-1 0,1-1 1,1-3 3,2-1 1,0-3 4,-1 2 1,-1 5 2,-2 5 2,-2 5 2,-4 6 5,-6 10 9,-6 8 9,-6 9 10,-5 8-1,-3 6-7,-5 8-9,-3 6-8,-1 3-6,0-2-2,2-3-2,0-1-3,2-2-1,2-2-2,4-2 0,3-1-1,3-5 0,3-4 0,3-5 2,2-5 0,4-4-2,4-3-2,4-2-4,4-4-3,6-4-2,7-6-3,8-6-1,9-6-1,4-7-3,6-11-2,1-9-1,6-10-3,1-6 0,-4-3 0,-3-4 1,-2-2 0,-7 3 1,-8 6 3,-9 6 3,-8 8 2,-7 4 4,-4 1 4,-1 3 4,-4 2 4,-3 3 2,-5 5 2,-5 5 0,-5 5 1,-4 3 1,-3 4-2,-3 2 0,-3 4-2,-1 3-1,-1 4-2,1 4-3,0 3-2,-1 4-2,-1 3-2,-1 4-2,-1 2-1,2 1 0,5 0 0,2 1 0,5-1 2,3 1 0,6-1 3,5 0 2,4 1 3,4-2 1,2-1 0,2-3 2,2-1 0,3-3 1,6 0 2,4-1 2,5 0 2,3-2 1,5-1-2,4-1-1,5-1-2,1-1-1,2 0-2,0-2-2,2 0-2,-1-1-4,-2 1-3,-2 1-4,-2 2-5,-3-1-5,-4 1-7,-4 0-7,-3 0-8,-5-1 0,-3-1 4,-4-1 7,-4 0 5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4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77600 38640 476,'0'-27'52,"0"11"0,0 9 0,0 10 1,1 7-2,2 4-3,2 3-2,2 5-3,0 3-5,0 2-6,1 4-7,0 3-7,-1 2-7,-2 3-8,-3 0-10,-1 3-8,-1-1-2,2-2 5,0-3 4,2-3 4,-1-4-11,-1-3-29,0-5-28,-1-3-29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5"/>
    </inkml:context>
    <inkml:brush xml:id="br0">
      <inkml:brushProperty name="width" value="0.05505" units="cm"/>
      <inkml:brushProperty name="height" value="0.05505" units="cm"/>
      <inkml:brushProperty name="color" value="#F2395B"/>
    </inkml:brush>
  </inkml:definitions>
  <inkml:trace contextRef="#ctx0" brushRef="#br0">71484 51189 399,'2'-18'0,"4"-2"0,4-3 0,4-3 0,-1 1 0,-3 3 0,-4 5 0,-4 3 0,-2 2 3,2 1 6,0-1 5,2 0 7,-1 1 6,-1 0 8,0 2 8,-1 1 8,-4 4 1,-4 10-8,-6 8-8,-4 9-6,-3 9-5,-3 8-2,-1 10 0,-3 8-1,2 3-3,3-2-2,4-1-3,5-2-2,2-4-3,2-4 0,2-6-3,3-4 0,1-6-2,3-5 0,4-7-1,2-5-1,5-5-2,6-2-3,5-4-5,7-2-3,4-8-3,4-10-2,4-11-1,5-10-3,2-13 0,2-10 1,5-13 1,2-11 0,0-3 1,-2 5 3,-4 4 3,-2 5 2,-6 7 2,-7 11 4,-9 9 3,-7 10 3,-11 8 2,-11 9 1,-11 7 1,-13 8 1,-6 7-1,-1 6-2,-1 5-1,0 7-3,-2 3-1,-1 1-2,-1 1-2,0 1-2,1-2-1,3-1 0,5-4 1,3-3-1,5-3 1,3-1 3,4-2 2,6-2 2,2 0 3,6 1 3,4 3 4,5 2 3,4 1 3,5 3 2,3 2 4,5 1 2,3 1 0,2-1-1,4-2-3,3 0-1,1-1-2,-2-1-4,0 0-3,-1-2-3,-1-1-5,-1 1-3,-1 0-6,-1-1-5,-1 0-5,2-2-7,0-3-6,2-1-8,-1-2-1,-2-2 2,-1-2 3,-3-2 2,-2-2 1,-3 0-2,-3-2-2,-2 0-1,-4-1-3,-1 0-2,-2 0-2,-2 1-4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7:25"/>
    </inkml:context>
    <inkml:brush xml:id="br0">
      <inkml:brushProperty name="width" value="0.06052" units="cm"/>
      <inkml:brushProperty name="height" value="0.06052" units="cm"/>
      <inkml:brushProperty name="color" value="#F2395B"/>
    </inkml:brush>
  </inkml:definitions>
  <inkml:trace contextRef="#ctx0" brushRef="#br0">75450 51924 363,'1'-14'58,"4"1"-2,2 2-3,4 2-2,2 3-4,3 2-6,3 4-6,3 3-6,2 1-4,-1 3-4,1 2-3,-1 2-4,-2 1-2,-3 1-1,-4 1-2,-4 2-1,-4 1-2,-1 3-2,-2 2-2,-1 4-2,-5 3-2,-4 3-2,-6 2-2,-4 4-1,-3 0-1,-3-3-1,-1-4 1,-3-2-1,2-4 1,5-3 1,5-5 0,5-3 2,7-4 6,9-4 10,11-4 11,10-4 10,9-5 4,10-6-5,10-5-4,9-7-4,10-4-6,10-5-5,10-2-7,10-5-7,0 0-1,-8 5 2,-10 5 2,-8 6 3,-11 3-18,-13 4-38,-12 5-38,-13 3-38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76966 15063 1000,'-32'-14'-7,"13"3"-11,11 3-12,14 3-12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2"/>
    </inkml:context>
    <inkml:brush xml:id="br0">
      <inkml:brushProperty name="width" value="0.05342" units="cm"/>
      <inkml:brushProperty name="height" value="0.05342" units="cm"/>
      <inkml:brushProperty name="color" value="#00BFF3"/>
    </inkml:brush>
  </inkml:definitions>
  <inkml:trace contextRef="#ctx0" brushRef="#br0">62386 11250 411,'-44'9'71,"7"1"-14,8 3-14,6 2-13,0 3-7,-4 5 0,-4 5-1,-5 5-1,-1 0-2,3-2-3,5-3-3,4-3-3,0-1-3,-3 1 0,-3 1-1,-3 1-1,0 0-1,1-1-1,3-1-1,2-1-1,1-2 0,2-1-1,3-3-1,2-1 0,4-1 0,8 0 2,8-1 2,8 1 2,6-2 0,7-3 1,5-2 0,7-4 1,4-2-1,2 0 0,4-2 0,3 0 0,2-1-1,1 2 0,3 0-1,2 2 0,0 0-2,-1 0-2,-1-1-2,0 2-2,-3-2-2,-4 1-1,-4 0-1,-4 0-2,-3-1-3,-5 0-6,-3-2-6,-5 0-7,-6-3-6,-10-6-9,-10-4-8,-10-5-8,-5-3 2,1 1 12,-1-1 13,1 1 11,0-1 8,1 2 4,0 1 4,2 1 4,1 0 5,-1-2 3,0 0 3,1 0 5,-1-2 1,2 2 2,1 1 2,1 1 0,1 0 3,2 1 4,2-1 4,2 0 4,1 2 1,1 1 0,-2 2 0,2 2-1,-1 7 4,2 12 7,0 11 8,2 13 8,0 5-1,0 0-12,0 1-11,0-1-11,-1 6-8,-2 15-7,-2 14-5,-2 13-8,0 4-2,0-3 1,2-4 1,1-3 1,0-4-8,0 0-18,0-1-17,0-1-18,1-7-4,2-15 8,2-12 9,2-15 8,0-7 4,0-1 0,-2-1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9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20650 10293 605,'8'-15'7,"0"4"12,-1 3 14,1 3 12,1 0 5,4 0-3,2-1-4,3-1-3,1-1-4,-1 2-7,-1 1-7,-1 1-5,0 0-10,0 2-13,-1 0-11,1 2-13,-2 0-11,-1 2-13,-2 0-11,-2 2-13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2"/>
    </inkml:context>
    <inkml:brush xml:id="br0">
      <inkml:brushProperty name="width" value="0.0498" units="cm"/>
      <inkml:brushProperty name="height" value="0.0498" units="cm"/>
      <inkml:brushProperty name="color" value="#00BFF3"/>
    </inkml:brush>
  </inkml:definitions>
  <inkml:trace contextRef="#ctx0" brushRef="#br0">71184 11897 441,'23'-21'99,"-1"7"-22,-1 5-20,-1 6-21,1 3-10,5 2 1,3 0 1,5 2 1,1 1-1,0 6-1,0 2-3,1 5-2,-4 2-2,-6 1-3,-5 1-1,-6 1-2,-6-1-4,-3 0-9,-5-1-6,-2-1-7,-7 1-4,-5 1 1,-8 3 2,-7 1 1,-5 2-2,-3-1-3,-2 0-4,-4 1-2,0-1-1,2-2 3,2 0 4,1-1 3,4-2 4,4-3 4,3-3 5,5-3 4,7-2 8,14-2 10,12-2 11,13-2 11,10-2-1,6-1-13,8 0-12,7-1-12,2-1-7,1 0 1,0 0-2,0 0 1,0 0-8,4 0-16,3 0-15,3 0-17,-5 0-1,-13 0 10,-12 0 12,-13 0 11,-6 0 1,0 0-8,-1 0-8,1 0-10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3"/>
    </inkml:context>
    <inkml:brush xml:id="br0">
      <inkml:brushProperty name="width" value="0.05932" units="cm"/>
      <inkml:brushProperty name="height" value="0.05932" units="cm"/>
      <inkml:brushProperty name="color" value="#00BFF3"/>
    </inkml:brush>
  </inkml:definitions>
  <inkml:trace contextRef="#ctx0" brushRef="#br0">82926 11328 370,'6'-6'13,"-1"5"24,-2 2 25,-2 5 24,-2 3 5,-2 4-17,-2 2-18,-1 3-16,-2 2-10,0 1-4,0 1-5,0 1-3,0 1-3,0-1-2,1 0-1,-1 1-1,1-2-1,2 0-3,2-1-3,2 0-1,1-1-3,0 1 0,0 1-2,0 1-1,4-2-4,10-3-5,8-4-6,9-4-6,3-4-2,1-3 4,0-2 4,1-4 3,-2-3 3,0-5 2,-1-5 3,-1-5 1,-2-4 3,-2-1 2,-2-3 1,-1-1 3,-3-1 1,-5 1 1,-3 1 0,-4 2 1,-3 1 0,-2 1 0,-3 3 0,0 1 0,-4 2 1,0-1 3,-3 0 3,-2 1 2,-2 0-1,-4 1-6,-2 0-4,-3 2-6,-4 3-4,-5 3-3,-4 4-3,-6 4-4,-3 6-6,-4 10-7,-3 8-8,-2 9-8,2 1 0,9-4 9,6-5 10,9-5 8,3-3-2,2 0-12,1-2-13,1-1-13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6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70108 18355 479,'-34'-6'26,"13"2"11,11 4 12,12 3 10,7 0 1,2 1-11,1 0-10,3 0-11,4 0-6,5 0-2,7 0-1,5 0-2,4-1-2,2-1-2,2 0-2,2-1-1,4-1-2,6 0 0,6 0 0,6 0-1,2-2 0,3 0-3,0-3-2,1-2-1,1 0-1,0 0-1,2 2 1,1 1 0,-1 0 0,-3 0 1,-3 0 0,-3 0-1,2 0 1,7 0-3,7 0-2,7 0-1,0 1-1,-3 0 1,-4 2 1,-3 0 0,-4 2 1,0 0 1,-1 2 0,-1 0 0,0 1 1,1 0 0,1 0 0,1 0 0,2-1 0,2 0 2,4-2 0,3 0 1,2-1 0,2 0-2,2 0-1,2 0-2,3-1-1,2 0 1,3-2-1,4 0 0,1-2 0,3 0 0,2-1 0,1-2-1,4 1 1,3 0 1,5-1 0,3 0 1,1 0 1,-2 1-2,-1-1-1,-3 0 0,-2 0-1,-4 2 0,-2 1 0,-3 0-1,-2 1 1,0 1 0,-2-1 0,-1 0 1,-3 0-1,-6 2 1,-6 0-1,-6 2 0,-5 0-2,-6 0-3,-4 0-4,-4 0-2,-5 0-4,-3 0-2,-3 0-4,-2 0-2,-7 0-1,-8 2 1,-9 0 1,-9 2 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7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70116 18855 427,'0'-13'10,"2"6"13,0 6 13,2 6 14,-1 6 3,-1 7-8,0 7-9,-2 7-7,0 5-5,-2 2-1,0 4-1,-1 3-2,-2 0-1,2-1-2,-1 0-3,0-1-2,0-1-2,2 2 1,0 0-1,2 2 1,0 1-1,2 4-2,0 2-3,2 3-2,0 3-2,0 0-1,-1 1-2,2 1-1,-2 0-1,1-3-1,0-2 1,0-1-1,0-2-1,0-2 1,0-2 0,0-2 0,-1-1 0,0 2 0,-2 0 0,0 2 0,-2-1 0,0-1-2,-2 0 0,0-2-1,-1 0 0,0-2 1,0 0 0,0-1 2,0-3-1,0-4 1,0-4 0,1-3 0,-2-4 0,2-2 1,-1-1 0,0-2-1,0-3 1,2-1 0,0-3-2,2-1 0,1-3 5,4-2 9,2-4 10,4-2 9,1-3 3,3-1-5,1 0-5,3-1-5,2-1-3,1 2-1,3 0-1,1 2-1,3-1-1,1 0 0,2-2-2,3 0 0,2 0-1,6 0 1,4 2 1,6 0-1,3 0 0,2-2-2,1-2-3,3-1-1,1-1-2,1 2 1,2 2-1,0 2 1,2 0 0,5 0 0,3-2 1,5 0 0,1 0 0,0 0 0,0 2-1,1 0-1,-1 2 0,1 0 0,-1 2 0,-1 0 0,2 0 1,1 0-1,0-2 2,2 0 0,1-1-1,1 2 1,0 0 0,2 2 0,1-1 0,0 0 0,2-2-1,0 0 0,2-2 0,0 0-1,2-2-1,0 0 0,2-1 0,0 0-1,2 0 2,0 0-1,0 0 1,-2 0 0,-2 0 1,-2 1-1,-1-1 0,0 2-1,0 0 1,0 2-2,1 0 1,0 0 0,2 0 1,1 0 0,-1 0 0,-1 0-2,0 0-1,-1 0-1,-1-1-1,2 0-1,-1-2-1,3 0-1,0-1 0,0 2 1,-1 0 0,2 2 1,-2 0-1,-2 0-2,-2 0-2,-2 0-1,-2 0-2,-2 2-3,-2 0 0,-1 2-3,-4 0-1,-2 0-3,-3-1-1,-3 2-1,-7-2 0,-10-1 5,-11 0 3,-12-2 5,-6 0 0,-3-2-7,-3 0-4,-2-1-7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8"/>
    </inkml:context>
    <inkml:brush xml:id="br0">
      <inkml:brushProperty name="width" value="0.05319" units="cm"/>
      <inkml:brushProperty name="height" value="0.05319" units="cm"/>
      <inkml:brushProperty name="color" value="#00BFF3"/>
    </inkml:brush>
  </inkml:definitions>
  <inkml:trace contextRef="#ctx0" brushRef="#br0">77750 18682 413,'7'-19'12,"-2"9"19,-3 8 18,-1 10 19,-1 4 3,0 3-11,0 1-12,0 3-12,0 2-8,0 3-3,0 3-5,0 3-3,0 3-3,0 2 0,0 4-2,0 3-1,0 2-1,2 2 0,0 2 0,2 2-1,-1 0-1,0-2-1,-2-3-1,0-1-1,-1 0-2,2 4-1,0 2-2,1 4 0,0 3-2,-1 3 2,0 5-1,-1 4 2,-1 0-2,0 0-5,0-1-3,0 0-5,-1-2-3,-1-1 0,0-1-1,-1-1-1,0 1 0,1 3-1,0 3 0,2 2-2,0 0 1,0-7 1,0-5 0,0-6 0,0-5 0,0-2-2,0-3-3,0-4-1,0-3-1,2-3 4,0-5 3,1-3 3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83600 18779 1000,'8'-8'-67,"0"2"18,0 1 16,-1 0 17,1 2 9,0 1 1,-1 1 2,1 0 2,2 1 0,3-2-1,5 0-2,4-1 0,-2-1-1,-2 0 0,-4 0 0,-4 0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0"/>
    </inkml:context>
    <inkml:brush xml:id="br0">
      <inkml:brushProperty name="width" value="0.05285" units="cm"/>
      <inkml:brushProperty name="height" value="0.05285" units="cm"/>
      <inkml:brushProperty name="color" value="#00BFF3"/>
    </inkml:brush>
  </inkml:definitions>
  <inkml:trace contextRef="#ctx0" brushRef="#br0">84900 18450 416,'14'1'34,"-3"4"6,-3 2 4,-3 4 4,-1 1 2,0 1-3,0 1-4,0 1-2,0 1-5,0 0-5,0-1-6,0 1-5,-1 0-3,2 1-3,-2 1-2,1 2-2,0 0-2,-2 2 1,0 3-2,-2 2 0,1 0-1,-1 2 1,3 1 0,0 1 0,0 0-1,0 1-1,-2-1-3,0 0-1,-1 0-3,2-1 0,0-1-2,2-1-1,-1-1-1,-1 1 0,0-1 0,-1 1-1,-1-1 1,0 2-1,0 1 1,0 1-1,0 0 0,0 1 1,0-1 1,0 0 0,0 0 1,0-1 1,0-1 1,0-1 0,0 0 1,0 1 1,0 0 0,0 2 0,0-2 1,0 0-1,0-3 1,0-1-1,0-2 0,0-1 1,0-1 0,0-1 1,0 0-1,0 1 1,0 1-1,0 1-1,0 0 0,0-3 1,0-1-1,0-2 0,-1-1 1,-1 1 0,0 1 1,-1 1 0,-1 1 1,0-1 0,0 1-1,0 0-1,0-1 1,1 1 0,-1-1 0,0 1 1,1 0 0,0 1-1,2 1 0,1 1-1,-1 0-1,-1-1 1,0-1-1,-1-1 1,-1 0-1,2-1 0,0 1 0,2 0-1,-1-2 1,0 0 0,-2 0 2,0-2 0,0 0 1,0-1-1,1 1 0,2 0-1,0 0 0,0 3-2,0 1 0,0 3-1,0-1 0,0-1-1,0-3 0,0-1 0,0 0-1,0 3-1,0 4-2,0 2-2,0-1-2,0-2-3,0-3-3,0-2-3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2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85621 18397 578,'-8'-7'-39,"0"2"12,0 2 11,0 2 12,1 1 7,1-2 1,1 0 2,1-1 1,0-2 2,0 2 1,0-1 2,0 0 1,-1 0 8,0 2 13,-1 0 15,-2 2 13,0 0 3,-1 0-13,-2 0-10,1 0-12,-1 3-9,2 6-8,3 5-9,1 7-8,1 1-2,2-3 4,0-3 4,2-2 4,0 1 2,0 9 1,0 7 1,0 8 0,0 3-1,2-2-3,0-2-4,2-2-2,0 2-2,2 4-3,0 6-1,1 4-2,1 3-2,-3 2-3,0 0-3,0 1-3,-2-2 0,0-8 2,-2-6 1,0-7 3,-1-5-3,0 3-5,0 1-6,0 1-6,0-2 0,0-1 5,0-5 5,0-2 5,0-2 0,0-1-6,0-1-5,0 0-6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2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85470 21546 607,'-7'7'-1,"-1"-2"-2,0-3-1,0-1-3,3-1 10,6 2 21,6 0 22,6 2 20,3-1 4,3-1-14,2 0-13,1-1-14,4-1-9,3 0-2,4 0-4,5 0-2,3 0-5,5 0-8,5 0-6,6 0-8,3-2-6,3-2-6,3-4-5,3-1-7,1-2-1,-1 2 0,-1 2 2,-1 3 1,-6 1 2,-11-1 5,-10 0 3,-11 0 5,-7 0 2,-3 2 1,-3 0 0,-2 2 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3"/>
    </inkml:context>
    <inkml:brush xml:id="br0">
      <inkml:brushProperty name="width" value="0.04441" units="cm"/>
      <inkml:brushProperty name="height" value="0.04441" units="cm"/>
      <inkml:brushProperty name="color" value="#00BFF3"/>
    </inkml:brush>
  </inkml:definitions>
  <inkml:trace contextRef="#ctx0" brushRef="#br0">85743 22215 495,'-43'0'4,"11"0"3,9 0 4,11 0 1,6 0 10,4 0 13,4 0 15,4 0 13,4 0 2,3 0-10,5 0-12,4 0-10,2-1-7,2 0-4,3-2-4,1 1-4,4-2-3,5 2-4,4 0-2,6 2-4,4 0-4,8 0-6,8 0-7,6 0-6,5 0-4,4 0-2,5 0-2,3 0-2,-1 1-3,-7 2-5,-5 1-5,-5 3-6,-10-1 0,-14-1 4,-14-3 4,-13 0 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49"/>
    </inkml:context>
    <inkml:brush xml:id="br0">
      <inkml:brushProperty name="width" value="0.05164" units="cm"/>
      <inkml:brushProperty name="height" value="0.05164" units="cm"/>
    </inkml:brush>
  </inkml:definitions>
  <inkml:trace contextRef="#ctx0" brushRef="#br0">21343 8903 426,'-8'-18'58,"2"14"8,1 12 7,1 13 8,0 7-4,2 1-14,0 1-14,2 1-15,-1 1-9,0 2-6,-2 3-5,0 1-5,-1 3-4,0 6-4,0 4-4,1 5-4,-1 3-5,0 0-6,0-1-6,0 1-7,0-2-4,0-2-2,0-4-1,1-2-2,-1-5 1,2-5 2,0-4 4,2-5 1,0-5 2,0-5 0,0-5 0,0-4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3"/>
    </inkml:context>
    <inkml:brush xml:id="br0">
      <inkml:brushProperty name="width" value="0.03023" units="cm"/>
      <inkml:brushProperty name="height" value="0.03023" units="cm"/>
      <inkml:brushProperty name="color" value="#00BFF3"/>
    </inkml:brush>
  </inkml:definitions>
  <inkml:trace contextRef="#ctx0" brushRef="#br0">85805 21900 727,'-13'1'58,"6"4"-2,6 2-3,6 4-3,3-2-12,1 0-20,1-2-23,1-2-20,0-2-16,-1-1-7,-1 0-9,0-1-8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4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86284 21880 615,'-8'-7'3,"-2"1"5,0 0 5,-1 3 6,1-1 5,6 2 6,4 0 7,6 2 4,4 0 1,5 0-7,5 0-7,6 0-6,2 0-5,2 0-2,2 0-3,3 0-3,2 0-1,2 0-3,4 0-1,3 0-1,1 0-2,0 0 1,-1 0 1,1 0 0,0 0-5,0 2-11,0 0-12,0 2-11,-2-2-7,-4 1-2,-4-2-2,-4 0-1,-4-1 0,-5 0 4,-5 0 3,-4 0 5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4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86427 21712 708,'-25'-2'22,"16"0"4,14-3 5,16-2 5,8-1-1,2 2-3,4 2-5,3 0-5,3-1-3,3 2-4,5-1-3,4 0-3,3 0-4,2 2-5,2 0-3,1 2-5,1 0-2,-4 2 1,-4 0 1,-1 2 1,-8-1 1,-10-1 0,-11 0 1,-11-1 1,-4-1-9,0 2-19,1 0-18,2 2-18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4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86963 21646 690,'-21'-8'4,"8"2"10,7 1 9,7 1 9,7 1 4,9 0 0,9 2 0,9 1 0,8 0-4,10 0-7,8 0-6,8 0-8,8 0-6,7 0-4,5 0-6,6 0-5,-4-1-3,-14-1-2,-14 0-1,-12-1-2,-10-1-8,-4 2-13,-4 0-13,-3 2-14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5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85612 22000 573,'-29'0'-12,"5"0"10,5 0 10,5 0 9,3 0 8,1 0 9,0 0 7,2 0 9,2 0 1,6 0-5,4 0-4,6 0-4,4 0-6,7 0-8,5 0-6,7 0-7,3 0-7,4 0-9,3 0-9,2 0-7,3 0-6,0 0 0,2 0-3,0 0 0,-1 0-3,-4 0-4,-4 0-4,-3 0-4,-7 0 1,-6 0 2,-7 0 5,-6 0 2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5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85900 22008 743,'-9'-8'2,"0"0"1,-1 1 2,-1-1 2,4 2 7,11 2 10,12 4 10,10 3 11,7 0-1,6 1-9,5 0-11,4 0-10,5-1-9,4-1-5,3-1-5,5 0-7,1-1-1,0 2 2,1 0 1,0 2 3,-6-1-2,-9-1-6,-10 0-6,-9-1-7,-7-1-5,-2 0-4,-1 0-5,-2 0-4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25"/>
    </inkml:context>
    <inkml:brush xml:id="br0">
      <inkml:brushProperty name="width" value="0.02411" units="cm"/>
      <inkml:brushProperty name="height" value="0.02411" units="cm"/>
      <inkml:brushProperty name="color" value="#00BFF3"/>
    </inkml:brush>
  </inkml:definitions>
  <inkml:trace contextRef="#ctx0" brushRef="#br0">87400 21980 912,'17'-7'4,"3"1"9,2 0 8,4 3 8,0-1-9,-4 2-25,-2 0-27,-2 2-26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2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32047 47632 482,'-7'-19'22,"4"9"14,2 8 13,4 10 14,0 3 0,0 1-11,-2 0-12,0-1-11,-1 3-7,0 2-3,0 3-1,0 3-2,0 1-3,0 1-1,0-1-2,0 1-1,-1-1-2,0 1 1,-2-1 0,0 1 0,-1 1-1,0 5-3,0 3-2,0 4-2,1 2-1,0-2-1,2 0-1,1-1 0,0-2 0,0-2 0,0-1 0,0-3 0,0-1 0,0 1 0,0-1 0,0 1 0,0-3-1,0-1 0,0-4 1,0-3-1,0-2-1,0 1 0,0 0-1,0-1-2,-1 1-2,-1 0-8,0-1-7,-1 1-6,-1-4-9,2-8-8,0-8-10,2-8-9,1-2 2,2 2 11,2 4 12,2 3 12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31755 50438 508,'-13'-8'9,"6"2"8,6 1 9,6 0 9,3 2 2,2 0-5,0 2-4,1 0-5,1 1-3,0 0-3,-1 0-1,1 0-2,1 0-1,2 0-1,1 0-1,3 0 0,1 0-2,1 0 0,1 0-2,1 0 0,-1 0 0,-1 0-1,-2 0 0,-2 0 0,2 0-1,9 0-2,7 0-2,8 0-1,2 0-1,-2 0 1,-3 0 1,-3 0 1,-2 0 0,0 0-2,0 0-1,1 0-1,-1 0-1,0-2 0,0 0 1,1-1 1,-2-1 0,0 2 1,-1 0 1,-1 2 0,-1 0 1,1 0 1,-1 0 0,0 0 0,1-1 1,1 0-1,1-2 0,1 0-1,0 0 1,2 0 0,1 1 0,0 2 0,2-1 0,-1 0 1,0-2-1,0 0 1,1-1-1,1 0-1,0 0 0,2 1 0,0-1-2,0 0 1,0 0-1,0 0-1,0 0 1,-2 0-1,0 0 1,-1 0 0,-1 1 0,0 0 2,0 2 0,1 1 2,-2 0 0,0 0-1,-2 0 0,1 0-1,-2 0 1,0 0-1,0 0 0,1 0 1,-1 0-1,0 1 1,0 2-1,1 0 1,-1 1-1,0-2 0,0 0-1,1-2 1,-1 0-2,0 0 1,0 0-1,1 0 0,-1 0 0,0 0-1,1 0 0,-1 0 0,1 0 0,0 0 0,2 0 0,1 0 0,-1 0 1,0 0-1,-1 0 0,-1 0 1,-1 0-1,0 0 0,0 0 1,1 0 0,0 0-1,0 0 1,2 0 0,1 0 0,0 0 0,0 0 0,0 0 0,1 0 0,0 0 0,2 0-1,2 0 1,2 0-1,0 0 1,-2 0-1,-2 0 1,-2 0 0,0 0 0,1 0-1,0 0 1,2 0 0,1 0 0,2 0 0,2 0 1,2 0 0,2 0 1,2-2 0,2 0 1,2-2 0,1 0 0,1 1 0,1-2-1,2 2-1,-1-1 0,1 2 0,0 0-2,-1 2 0,0 0 0,-2 0-1,-3 0 0,-1 0 0,0 0-1,0 0 1,1 0 1,2 0 0,0 0 0,1 0 0,1 0 1,2 0 0,-2 0 0,-1 0-1,-2 0 1,-2 0 0,-1 0-1,1 0 1,2 0 1,0 0-1,1 0 0,0 0 1,-1 0-1,1 0 0,-1 0 1,0 0-1,-2 0 0,0 0 0,-2 0 0,-1 2 0,-1 0 0,0 2 0,0-1 0,2-1 0,2 0 0,2-1 0,0-1 0,-1 0 1,-1 0-1,0 0 1,0 0 0,1 0 0,3 0 1,2 0 0,1 0 0,1 0 0,2 0-1,0 0 0,1-1 0,1-1-1,1 0-2,1-1 0,1-1-1,-1 0 1,1 0 1,-1 0 0,0 0 0,-1 0-1,-1 0 0,0 0 0,-1 0-1,3 1 1,1-1 1,3 0 1,-1 0-1,0 2 1,0 0 0,-2 2 1,-1 0-1,-1 0-1,-1 0 0,-1 0-1,-1 0 0,1 0 1,0 0 0,-1 0 0,1 0 1,0 0-1,-1 0 0,1 0 1,-1 0-1,-1 2 0,-1 0 0,0 2 0,-2-1 0,1-1 1,0 0-1,-1-1 1,2-1 0,2 2 0,1 0-1,3 1 1,0 1-1,1-2 1,0 0-1,-1-2 1,2 0-2,1 0-1,2 0-1,3 0-1,0 0-1,-2 0-1,0 0 1,0 0-1,-3 0 0,-2 0 1,-1 0 1,-2 0 0,-2 0 1,-1-2 0,-1 0 0,-1-2 0,-1 1 1,0 1-1,-2 0 0,-1 2 0,-2 0-1,-2 0 0,-4 0 0,-2 0-1,-4 0-1,-2 0-2,-3 0 0,-3 0-2,-4 0-1,-2 2 1,-3 0 0,-3 1 1,-3 1-3,-3-2-6,-3 0-5,-2-2-6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4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74525 46615 588,'-1'-28'0,"0"5"-6,-2 7-8,0 5-7,-1 5 5,2 6 17,0 4 18,2 6 18,-1 4 4,0 5-5,-2 5-8,0 5-6,-2 3-1,-2 2 2,-1 3 3,-3 1 3,0 2 0,1 2-2,0 2-2,2 2-2,1 1-3,0 2-3,2 1-2,1 0-3,0 3-3,2 4-3,0 3-4,2 5-3,0 0-5,2-1-6,0-2-6,2-3-6,0-1-7,3 0-7,2-2-7,2 0-8,-1-5-1,-3-5 6,-2-6 6,-4-5 6,-1-5 4,0-3 6,0-4 3,0-1 5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0"/>
    </inkml:context>
    <inkml:brush xml:id="br0">
      <inkml:brushProperty name="width" value="0.04995" units="cm"/>
      <inkml:brushProperty name="height" value="0.04995" units="cm"/>
    </inkml:brush>
  </inkml:definitions>
  <inkml:trace contextRef="#ctx0" brushRef="#br0">21400 10401 440,'15'-37'20,"-1"6"2,-1 4 2,0 5 2,-1 3 1,3-1 2,2 1 0,1-1 1,0 2 0,-2 3 0,-4 3-1,-3 3-1,-1 2-2,2 2-2,0 2-3,1 2-4,0 2-1,-2 4-1,-2 2-1,-2 3-1,-2 4-4,-1 4-6,0 3-7,-2 4-6,0 2-3,0-3 2,0-2 1,0-1 1,2-7-4,4-10-10,4-12-8,4-10-9,2-6-3,1-1 7,1-1 5,1 0 6,0 0 4,-3 3 3,-1 3 1,-2 3 3,-3 2 7,-1 3 16,-2 1 13,-2 2 16,-2 6 9,0 8 5,-2 9 5,0 9 5,-1 4-4,0 1-14,0-1-13,0 0-13,0 0-9,0-1-4,0-1-4,0-1-3,0-1-5,2-1-3,0-2-4,2 1-3,0-4-2,3-5 0,2-5 0,2-4-1,2-5 1,1-2 0,3-4-1,2-2 1,-1-3 2,1-3 3,-2-3 2,-1-3 4,-1-2 3,-1-1 3,-1-1 4,0 0 3,-2-2 3,-1 1 1,0 0 1,-2-1 2,-1 2 1,-2 2 3,-3 1 3,0 3 3,-2 1 1,0 3-1,0 1 0,0 2 0,-4 3-3,-6 1-5,-7 2-3,-7 2-6,-4 4-8,-1 6-14,-1 6-14,0 5-13,0 3-3,5-3 9,3-1 10,5-2 8,1-2-3,2 1-17,1 0-15,1 0-17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8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27578 49872 661,'-7'-24'33,"2"13"0,2 14 0,2 14-1,1 7-1,0 2-2,0 3-2,0 1-2,0 2-3,-2-1-3,-1 0-4,0 0-2,-1 2-3,-2 1-2,0 2-3,-1 2-1,0 0-5,0-2-4,2-1-6,1-3-4,0-3-3,2-5 0,0-5-1,2-5-1,0-5-4,2-4-5,0-6-5,2-4-7,0-3 1,0-2 8,-1 0 7,1-1 7,-1-1 3,0 0-3,-2 1-2,0-1-3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8"/>
    </inkml:context>
    <inkml:brush xml:id="br0">
      <inkml:brushProperty name="width" value="0.03185" units="cm"/>
      <inkml:brushProperty name="height" value="0.03185" units="cm"/>
      <inkml:brushProperty name="color" value="#00BFF3"/>
    </inkml:brush>
  </inkml:definitions>
  <inkml:trace contextRef="#ctx0" brushRef="#br0">27775 49897 690,'8'-14'4,"0"2"6,-1 4 8,1 3 7,0 1 2,0 2-2,0 0-2,0 2-2,0 1-2,1 2-2,1 2-2,2 2-3,-2 1-2,-1 1-3,-2 2-3,-2 0-3,-3 2-2,-2 3 0,-4 3 1,-2 3 0,-3 2-2,-3-1-1,-4 1-2,-2-1-3,-1-1-1,1-3 0,1-3-1,1-2-1,3-3 3,6-1 6,6-1 6,6 0 6,4-2 2,4-1 0,2 0-1,3-2-1,1 1-1,1 0-1,0 1 0,-1 2-1,-1 0-1,-3 1 0,-2 2 0,-4 0-2,-2 1 1,-2 0-1,-3-1 0,0 1 0,-4 1-1,-2 1 0,-4 3-1,-2 2 0,-3 0-1,-1-1-2,-3-1-1,-1-1-2,-2-1 0,1-2-2,-1-3-1,0-1-1,2-2-3,1 0-3,2-2-4,3 0-4,2-4-4,4-6-9,4-6-6,4-6-8,3-1 0,0 1 6,1 2 8,2 3 7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9:59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28936 49905 561,'0'-13'7,"0"6"14,0 6 14,0 6 14,0 4 3,0 3-7,0 4-8,0 2-7,0 1-5,0 1-3,0-1-4,0 1-3,1 0-2,0 1 1,2 1 0,0 1 0,0 1-2,0-1-3,-2 1-4,0-1-3,-2 2-3,-4 1-1,-2 2 0,-3 3-1,-2-1-1,0-2-1,0-1-1,1-3-2,-1-2-1,2-4 1,1-5 1,0-3 0,6-2 2,8 0 5,9 0 4,10-1 4,3 0 1,0-2-1,1-2-2,-1-2-2,0-1-1,-3 2 0,-1 0 0,-3 2 0,-1-1 0,-1-1-2,-1 0-2,0-1-1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32280 49000 1000,'-15'0'-87,"4"2"23,3 0 22,3 2 21,1 0 12,0 0 3,0 0 1,0 0 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32200 49033 1000,'14'-1'-86,"-3"0"22,-3-2 21,-2 0 22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33200 48781 1000,'52'-1'-85,"-6"0"23,-6-2 20,-6 0 23,-5-2 10,-7 0 2,-5-1 2,-6-1 1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3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57400 42968 549,'14'-43'-22,"-3"11"5,-2 10 4,-4 9 3,-2 5 5,0 0 3,-2 1 3,0-1 3,-1 0 2,0 0 0,0 0 0,0 0-1,0 1 1,0-1 3,0 0 2,0 0 2,-1 0 2,0 0 2,-2 1 1,0-1 2,0 2 2,0 4 4,2 4 2,0 4 4,1 3-1,0 3-3,0 3-4,0 4-3,0 1-4,0 3 0,0 1-3,0 3-1,1 1-1,0 2-2,2 2 0,0 3-2,0 0 0,0 0 1,-2 1 1,0-1 1,-1 1 0,2 2-4,0 2-2,2 3-2,0-1-2,0 2 1,-1-1-1,1 0 0,0 2-1,0 4 1,0 3-2,0 5 0,-1 4-1,0 2-2,-2 3-1,0 3-2,-1 2-1,0 1-2,0 1-3,0 1-2,1 1-2,2 0-2,2 2 0,2 1-3,1 2 1,1 5 0,1 3 1,2 4 1,-1-1-2,1-4-3,0-6-4,0-4-3,-2-8-1,-1-10 2,-2-12 3,-2-10 2,-1-7 2,0-3 1,0-4 1,0-1 2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4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57127 42511 483,'-18'-13'38,"10"8"-1,12 7 0,10 6-1,4 4-4,-3 0-4,-2-1-6,-4 1-4,1 1-4,5 5 1,5 4-1,5 3 0,3 3-1,-1 1-2,1 1-4,-1 1-2,0 1-2,1 2 0,-1 2-2,1 3-1,-1 0 0,-1 0-3,-1 0 0,-1 0-2,-1 0 0,1-2-1,-1 0 1,1-1-2,-1-2 1,-1-2-1,-1-1 0,-1-3-1,-2-2-1,-3-3 1,-2-3-1,-4-3-1,-4-3 8,-6-4 13,-6-4 14,-6-4 14,-3-1 3,-1 2-8,-1 2-8,-1 1-9,-1 3-4,1 2-2,-1 2-2,0 1-3,0 5 0,-3 5-2,-1 7 0,-3 5-1,-2 7 0,-3 8 1,-2 8 1,-4 7 2,-2 7-8,-2 3-15,-3 4-14,0 5-16,0-3-7,7-8-2,6-7-1,6-9-2,3-6 2,4-6 4,3-6 5,3-5 4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7"/>
    </inkml:context>
    <inkml:brush xml:id="br0">
      <inkml:brushProperty name="width" value="0.02532" units="cm"/>
      <inkml:brushProperty name="height" value="0.02532" units="cm"/>
      <inkml:brushProperty name="color" value="#00BFF3"/>
    </inkml:brush>
  </inkml:definitions>
  <inkml:trace contextRef="#ctx0" brushRef="#br0">34595 48288 869,'-7'-15'-16,"0"4"2,2 3 2,1 3 2,2 1 2,5 2 2,6 0 2,4 2 1,4 0 1,3 0 0,3 0-2,3 0 0,4 0 0,5 0 0,4 0 0,6 0 1,5-1 0,6 0 0,6-2 0,5 0 1,6-2 0,5 0 0,5-1 0,5-1 0,1-1 0,0 0-1,-1 0 1,-2 0-1,2 0 0,3 1 1,2-1 0,4 0 1,1 0 1,2 0-1,0 0 1,2 1-1,-1 0 1,1 2 1,0 2 0,0 2 2,-2 1-1,-2 2 0,-4 0 0,-2 2-1,-1 0 1,0 0 2,2-1 2,1 1 2,0 0 0,0-2 0,0 0-2,0-2 0,0 0-1,0 0 1,0 0 0,0 0 0,0 0 1,2 0-2,1 0 1,0 0-1,1 0-2,0 0-1,0 0-1,0 0-3,-1 0 0,0-2-1,-2 0 1,0-2 0,-3 1 0,-4 1 1,-4 0 0,-3 2 1,-4 0 0,-3 2 1,-3 0-1,-3 1 0,-3 2 1,-3 2-1,-3 2 1,-2 2 0,-3 1 2,-1 1 5,0 1 5,-1 2 6,-2-2 0,-1-1-2,0-3-4,-1-1-2,-1-1-1,0-2-2,0-1 0,0 0-1,0-1-1,0 2 0,0 0 0,0 1 0,-1 2-1,-2 0-3,-2 1-1,-2 2-1,-2-1-2,-2 1 0,-1 0 0,-3 0 0,-2-2 0,-3 1-2,-3-2-1,-3 0-2,-3-2-2,-3 1-2,-2 0-4,-4 0-2,-2 0-1,-2 0 1,-3-1 1,0 1 2,-4-1-3,0 0-5,-3-2-4,-2 0-6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8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47026 45222 611,'5'-24'64,"-4"13"-7,-6 14-7,-4 14-6,-6 9-6,-7 8-5,-7 7-4,-7 7-5,-4 2-5,0 1-4,-2 0-6,0 0-3,0-1-5,3-2-5,3-2-4,4-2-5,2-3-1,5-3 3,3-5 1,5-4 2,2-3-3,4-3-8,3-3-7,3-3-8,2-4-5,3-6-2,4-6-1,2-6-2,2-3 1,-2-2 6,-1 0 5,0-1 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4"/>
    </inkml:context>
    <inkml:brush xml:id="br0">
      <inkml:brushProperty name="width" value="0.05491" units="cm"/>
      <inkml:brushProperty name="height" value="0.05491" units="cm"/>
    </inkml:brush>
  </inkml:definitions>
  <inkml:trace contextRef="#ctx0" brushRef="#br0">41900 2011 400,'36'25'198,"-8"3"-47,-6 3-47,-6 2-48,-5 3-25,-1 1-8,-1 0-6,0 2-7,-2 1-4,-1 2-3,0 2-3,-2 2-1,-1-2-4,0-4-1,-2-5-3,0-5-2,0-5-2,2-3 0,2-5-1,2-3 0,2-6 0,1-8 1,3-8 0,2-8 1,2-9 4,5-12 6,3-12 7,5-12 6,1-5 2,0 1-2,0 1-1,1 1-2,-2 4-3,-2 6-4,-1 8-4,-3 7-4,-2 4-3,-3 5-4,-3 3-3,-2 5-5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5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25233 8316 446,'35'-7'71,"-8"2"-16,-8 2-18,-7 2-16,-4 1-9,2 0 1,0 0 0,1 0 0,0 1 0,-1 4-3,0 2-2,-2 3-2,-1 4-1,-2 4-1,-3 3-1,0 5 0,-4 2-1,-2 2 0,-4 3 0,-2 1 0,-2-1 0,1-2 1,-1-3 0,1-3 1,0-2 1,2-1-1,2-1 0,2 0 0,2-2-3,2 1-3,2-1-5,2 1-4,2-2-5,2-1-3,2-2-5,2-3-3,0-1-3,-1 0-1,-1-2 1,0 0-1,-2-2 0,-1 1 1,-1 0 0,0 0 1,-3-2 8,-2-1 15,-4-2 15,-2-2 15,-1 0 6,0 2-3,2 2-2,1 2-3,-1 3 1,0 4 2,-1 3 2,-2 5 3,1 2 1,1 2 0,0 3-1,2 1-1,1 2-2,0 1-3,2 1-4,0 0-3,1 2-1,0 1 2,0 0 1,0 2 3,0-2-1,0-3-3,0-5-4,0-4-4,1 0-3,0 1-2,2 3-3,0 1-1,1 1-3,2-2 0,0 0-1,1-1 0,1-1-1,-2-3 0,-1-1 0,0-3-1,-2 0 0,-1-1 0,0 1-1,-1 0-1,-2-1 0,-1 1-1,0-1-2,-1 1 0,-3-1-3,-2 1-4,-3-1-3,-3 1-4,-2-1-3,1-1 0,-1-1-2,1 0-1,-1-3-5,2-3-8,1-3-10,1-2-9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8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46659 45191 543,'-7'-23'0,"1"3"3,0 1 3,2 3 5,0 1 4,0 2 5,0 2 7,0 3 5,2 1 4,4 2 0,4 2 0,4 2 1,3 4-2,5 6-5,3 5-4,5 7-4,2 4-3,3 3-3,1 3-2,2 3-3,0 1-1,-3 2-3,-3 0-2,-3 2-3,0 5-1,2 8-4,4 9-2,3 10-3,0 0-8,-3-4-13,-3-4-13,-3-6-13,-4-7-2,-3-10 8,-5-10 8,-3-9 9,-2-5 3,0-1-4,0 1-1,0 0-4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09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75378 51039 479,'7'-5'72,"-2"6"-9,-3 6-11,0 6-9,-2 5-6,0 8 2,0 7 0,0 7 0,-1 4-3,0 2-6,-2 2-7,0 2-6,-2 1-6,0 0-3,-1 0-3,-2 0-4,1-3-1,-1-2 0,0-5 2,0-4 1,1-4-4,0-4-11,2-3-10,1-5-10,0-6-11,2-8-10,0-10-11,2-8-10,0-4 2,0 1 15,0 1 15,0 0 14,0 1 8,0-1 0,0-1 0,0-1 1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0"/>
    </inkml:context>
    <inkml:brush xml:id="br0">
      <inkml:brushProperty name="width" value="0.04369" units="cm"/>
      <inkml:brushProperty name="height" value="0.04369" units="cm"/>
      <inkml:brushProperty name="color" value="#00BFF3"/>
    </inkml:brush>
  </inkml:definitions>
  <inkml:trace contextRef="#ctx0" brushRef="#br0">75568 51094 503,'16'-28'-3,"0"5"0,-1 6 2,1 7 0,1 3 7,3 2 13,3 2 12,3 2 12,0 2 5,-1 2-6,-3 2-4,-1 2-6,-3 2-4,-5 3-4,-3 3-3,-4 4-4,-4 1-3,-2 2-3,-4 3-2,-2 2-3,-5 0-2,-5 2-2,-7 1-1,-5 1-3,-3-2-2,-1-5-2,1-5-3,0-5-3,2-3 0,5-2 2,5-2 2,5-2 2,7-2 3,11-1 4,12 0 5,10-2 4,9 0 3,10-2-1,8 0 1,9-1 0,0 0-1,-8 6-1,-10 2-2,-8 5-3,-8 3 0,-7 2-1,-7 1 0,-7 3-2,-5 1 1,-6 3 0,-4 1 1,-5 3 0,-4-1 0,-1-3-1,-3-3 0,-1-3-1,-3 0 1,-3 1 0,-3 3 1,-3 1 0,1 0-2,4-2-6,3-5-6,5-1-6,5-6-15,8-6-23,8-8-23,8-6-23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0"/>
    </inkml:context>
    <inkml:brush xml:id="br0">
      <inkml:brushProperty name="width" value="0.05267" units="cm"/>
      <inkml:brushProperty name="height" value="0.05267" units="cm"/>
      <inkml:brushProperty name="color" value="#00BFF3"/>
    </inkml:brush>
  </inkml:definitions>
  <inkml:trace contextRef="#ctx0" brushRef="#br0">77831 51790 417,'7'-19'51,"-2"10"3,-3 10 2,0 10 4,-2 5-3,0 1-10,0 1-8,0 1-9,0 3-4,0 3-1,0 4 1,0 5-1,0 0-2,0 0-3,0-1-3,0-1-4,0-1-4,0 1-5,0-1-4,0 0-6,-1-1-3,0-3-1,-2-3-2,0-3-2,-3-3-10,-2-3-17,-3-3-19,-3-2-18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0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78042 51372 411,'9'-15'0,"0"-1"0,1 0 0,2 1 0,1-2 4,5 0 9,3-1 8,5-1 9,1 2 3,1 5 0,-1 4-1,1 6-1,-1 4 0,0 4-1,1 4 1,-1 3 0,0 4 0,-1 1 0,-1 3 1,-1 2 0,-1 1-2,-1 2-3,-1 3-4,-1 1-4,-1 1-4,-3 1-3,-1-1-3,-2 0-4,-5 1-2,-6 1-5,-8 1-4,-6 0-4,-8 1-3,-9-1-5,-9-1-3,-8-1-4,-8-2-4,-6 0-1,-5-1-2,-7-1-3,4-3 0,11-5 1,12-5 2,12-5 2,5-2-3,1 0-7,-1 0-5,1 0-8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1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64281 47117 699,'7'-23'8,"-2"2"4,-3 3 7,0 1 4,-3 3 2,-1 1-5,0 2-2,-1 2-5,-2 1-1,-2-1 2,-2-2 0,-1 0 0,-3 0 0,0 3-4,-1 1-4,-1 2-3,-3 0-2,-4 0 0,-3-1 0,-4-2-1,-4-1 1,-1-1 2,-3-3 0,0-1 2,-5-1 0,-5 2-2,-4 2-2,-5 3-1,-5 0-2,-4 0 0,-3 0-1,-5 0 0,-2 0-1,-1-2 1,-1 0 1,0-1 0,-3-1 0,-3 1 0,-3-1 1,-2 0 0,-3 0 0,-1 1 0,0-1 0,-2 0 1,-1 1-1,-2 2 1,-2 3 0,-1 1 0,-2 1 1,2 2 0,0 0-1,2 2 1,-1 1 0,0 4 0,-2 2 0,0 3-1,1 3 2,2 2 1,4 1 1,2 3 3,4 1 0,4-1 1,3 1 1,5-1-1,2 1 1,3 0-2,1-1-2,3 1-2,3-2 0,6 1-2,6-2-1,7-1 0,4-2-2,7-2-2,5-4-2,7-3-2,6-2-9,7 0-16,6-2-17,8 0-15,3-1-3,-1 0 11,1 0 12,0 0 12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1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59679 46033 583,'-30'-6'4,"5"4"6,3 4 7,5 4 7,-1 3 2,-2 1 0,-3 3-2,-3 2 0,-2 2-2,-1 3 1,0 3-1,-2 3 0,0 2-1,-1 3-1,1 1-3,0 2-1,-1 0-2,1-1 0,0-3 0,-1-1-1,1-2-1,-1 1-3,1-1-1,0 0-2,1 0-2,5-3-3,3-1-1,5-3-3,2-1 0,4-3 1,3-1 2,3-2 1,3-2 2,5-1-2,6 0 1,4-2-1,5 0 0,3 0 0,5 0 0,3 0-1,3-1 0,3 1-3,1 0-1,2 0-3,2 1-2,0 1-4,2 3-2,1 2-4,1 1-4,4-1-7,2 1-5,4 0-7,-5-2-5,-8-3-1,-11-3-2,-9-2-2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3"/>
    </inkml:context>
    <inkml:brush xml:id="br0">
      <inkml:brushProperty name="width" value="0.04066" units="cm"/>
      <inkml:brushProperty name="height" value="0.04066" units="cm"/>
      <inkml:brushProperty name="color" value="#00BFF3"/>
    </inkml:brush>
  </inkml:definitions>
  <inkml:trace contextRef="#ctx0" brushRef="#br0">65250 51250 541,'9'24'106,"1"1"-17,3 1-17,2 1-17,2 0-13,1 1-8,3-1-8,1 0-8,1 0-7,-3-1-5,-1-1-7,-2-1-5,-3-2-6,-1-1-4,-2-3-5,-2-1-5,-2-2-2,-2-1-1,-3 0-2,0-2 1,-1-2-5,1-4-5,3-4-7,2-4-6,1-2 1,0 0 9,0 0 10,0 0 7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14"/>
    </inkml:context>
    <inkml:brush xml:id="br0">
      <inkml:brushProperty name="width" value="0.05492" units="cm"/>
      <inkml:brushProperty name="height" value="0.05492" units="cm"/>
      <inkml:brushProperty name="color" value="#00BFF3"/>
    </inkml:brush>
  </inkml:definitions>
  <inkml:trace contextRef="#ctx0" brushRef="#br0">66298 51244 400,'28'-35'3,"-5"9"4,-6 9 6,-6 9 5,-4 4 3,1 2 2,0 0 2,0 2 1,-3 2 1,-2 4 2,-6 4 0,-2 3 2,-5 3-1,-4 2-3,-4 0-3,-3 1-3,-4 1-2,-1 1-4,-2 1-2,-2 1-4,-3 1-2,-1-1-2,-3 1-2,0-1-2,-1 0-2,5-1 0,4-1-1,3-1-1,4-2 0,3-3-3,3-2-3,3-4-1,2-1 5,4 2 15,3 0 13,2 1 15,3 1 3,0 2-8,2 0-8,0 1-9,0 2-5,0 3-3,-2 3-3,0 3-3,-1 3-1,0 5-1,0 3 0,0 4 0,-2 6-2,-2 10-7,-3 8-6,-4 9-7,0 10-6,-1 10-8,0 11-7,0 12-9,1-3 1,1-13 7,0-14 9,2-13 7,0-11-1,1-3-7,-1-6-8,0-4-9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0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11072 32874 563,'-8'-8'-2,"1"1"-6,-1-1-5,0 0-5,0 0-1,2 2 2,1 1 3,0 1 2,1 1 10,1 3 16,-1 4 16,0 2 15,-1 5 9,-2 7 1,-2 8 0,-2 5 1,0 5-4,-1 1-8,0 0-9,0 2-7,2-2-7,3-5-3,2-5-4,4-5-3,4-6-4,6-7-4,5-6-5,7-8-4,3-5-2,1-3 1,1-5 1,1-3 1,-2-3-3,-1-2-4,-4 0-4,-3 0-6,-3-1 0,-3 1 3,-3 1 2,-2 1 2,-3 2 3,-2 5 3,-2 3 2,-2 4 4,-2 3 0,-2 1 0,-2 0 1,-1 2-1,-3 1-2,0 4-3,-1 2-3,-1 4-3,0 2-4,2 3-4,3 3-5,1 3-3,2 1-2,2-2 3,2-3 3,2-1 2,1-2 2,0-1 2,0 0 2,0-2 2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5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26872 10189 467,'-19'7'-3,"7"-2"25,8-3 26,8 0 25,5-2 6,1 0-14,3 0-13,2 0-15,5-1-7,7-1-4,8 0-4,8-1-3,6-2-3,4-2-2,4-2-3,4-1-2,1-2-2,1 2-3,0 1-3,-1 1-1,1-1-3,-2 0-1,-1-2-3,-1 1-1,-2-1-1,-2 2-1,-4 2-2,-2 2 0,-4 1-2,-4 0-3,-4 0-3,-3 1-2,-6-1-3,-4 0-2,-5 0-1,-4 0-2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0"/>
    </inkml:context>
    <inkml:brush xml:id="br0">
      <inkml:brushProperty name="width" value="0.03086" units="cm"/>
      <inkml:brushProperty name="height" value="0.03086" units="cm"/>
      <inkml:brushProperty name="color" value="#00BFF3"/>
    </inkml:brush>
  </inkml:definitions>
  <inkml:trace contextRef="#ctx0" brushRef="#br0">11850 33700 713,'8'7'-4,"0"-2"-7,0-3-8,-1 0-7,1-2-1,0 2 5,0 0 4,0 1 6,0 1 12,1-2 23,2 0 22,0-2 21,0 1 6,-1 0-10,0 2-11,-2 0-10,0 1-11,2 2-9,0 0-10,1 2-8,0 0-5,-2 1 1,-2 1 2,-2 2 1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1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13163 32775 519,'-8'-6'31,"0"2"11,0 4 11,0 2 11,1 5 0,1 6-11,0 5-13,2 7-11,0 1-8,2-1-2,0-3-2,2-1-3,0-3-4,0-1-5,0-3-4,0-1-6,3-4-6,6-4-9,5-6-7,7-4-9,1-5-3,-1-6 4,-3-4 4,-1-4 4,-3-3 3,-4 1 3,-4 1 3,-4 1 4,-2 2 3,0 5 3,0 3 2,0 4 4,-2 3 2,-2 1 2,-4 0 3,-2 2 3,-2 1 1,1 0-1,-1 2 1,0 0 0,5 1-7,8-2-12,10 0-12,8-2-13,3 0-4,-1 1 6,-3-2 5,-1 2 5,-1-1 7,0 2 7,-1 0 7,1 2 8,-2 1 6,-3 2 4,-3 2 5,-2 2 4,-3 1 2,-2 3-2,-2 2-1,-2 1-2,-2 1 2,0 0 4,-1-2 4,-1-1 4,-1 0 0,2 2-2,0 0-4,2 1-3,1 1-3,0-1-5,1 1-3,2-1-4,1 1-3,2-2-2,2-1-3,2-1-2,1-2-3,1-2-3,2-4-2,0-2-4,1-4-4,0 0-6,-1-3-6,1-2-6,0-2-2,1-4 2,2-2 4,0-3 2,-1-3 4,-1-3 3,-2-3 3,-2-2 4,-2-2 2,-2 3 2,-3 2 1,0 1 2,-3 4 2,-1 3 2,0 4 2,-1 5 2,-3 2 1,-2 2-2,-3 2 0,-3 2-1,-2 2 0,2 2 0,1 2 0,1 2 0,1 0-7,2 1-15,2 0-15,2 0-15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14596 32050 454,'-7'37'143,"1"-4"-34,0-3-34,2-5-32,0 0-19,2 3-2,0 3-2,2 3-3,0 0-2,0 0-1,0-1-1,0-1-1,1-2-1,2 0-2,2-1-2,2-1-1,0-2-2,1-1-2,0-3-3,0-1-2,0-2-1,2-1-3,0-1 0,1 0-2,-1-2-1,-2-1 0,-4-1 1,-2-1-1,-4 0 0,0 0-2,-3-1-3,-2 1-2,-3 0-1,-6 2-1,-4 0-2,-5 1-1,-4-1-2,-2-1-2,-4-2-2,-3-2-2,1-2 1,6-2 1,4-3 1,5 0 3,3-3-1,2-1-4,3 0-3,1-1-4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2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15400 32130 604,'51'-21'95,"-6"6"-17,-8 7-17,-6 5-17,-4 2-10,1 0-3,-1-2-3,1 0-4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6"/>
    </inkml:context>
    <inkml:brush xml:id="br0">
      <inkml:brushProperty name="width" value="0.02363" units="cm"/>
      <inkml:brushProperty name="height" value="0.02363" units="cm"/>
      <inkml:brushProperty name="color" value="#F2395B"/>
    </inkml:brush>
  </inkml:definitions>
  <inkml:trace contextRef="#ctx0" brushRef="#br0">72152 14567 930,'-7'-25'4,"-12"-3"6,-13-3 7,-12-3 6,-2 4-7,10 11-25,10 11-22,9 11-24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7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16964 31433 566,'-17'-6'0,"0"4"0,-1 4 0,-1 4 0,0 3 6,3 1 11,1 3 11,3 2 12,-2 4 6,-4 9-1,-3 7-1,-5 8 1,-2 6-4,-1 6-6,0 4-6,-2 5-6,0 2-6,3 1-5,2 0-7,1-1-5,3-2-6,1-7-7,3-5-7,1-6-7,3-6-2,2-9 4,4-8 3,3-7 3,1-7-6,2-6-14,0-6-14,2-6-15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7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16437 31761 553,'-6'-13'79,"6"8"-11,4 7-12,6 6-12,4 8-6,7 7-1,5 8-1,7 9-2,2 6-6,0 7-9,1 7-12,-1 8-9,2 3-10,4 1-7,4 1-9,4 0-9,-1-5-2,-8-12 1,-6-14 2,-7-12 2,-4-8-2,-3-3-5,-1-3-5,-2-2-5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28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18967 31397 432,'8'-21'4,"1"7"7,1 5 7,2 6 7,1 3 4,5 2 0,3 0 0,5 2-1,1 1-2,1 5-4,-1 4-4,1 4-4,-3 3-4,-5 3-3,-5 3-2,-5 3-3,-6 3-2,-10 6-1,-8 4 0,-9 6-2,-6 3-1,-4 2-2,-5 1-4,-3 3-2,0-3-1,4-6 1,3-8 0,5-6 2,3-6 2,5-5 4,3-5 4,5-5 4,8-8 2,15-14 0,15-12 0,15-12 1,8-8-3,0-1-3,2-1-3,0 0-4,-1 1-3,-2 4-2,-3 3 0,-4 5-2,-3 4 0,-5 3 1,-5 4 1,-5 5 1,-5 6 9,-7 10 19,-5 10 17,-6 9 18,-2 6 5,0 3-11,2 1-10,0 3-10,1-2-7,0-2-3,0-3-5,0-3-3,1-3-2,0-3 1,2-3 0,0-3 0,3-3-2,2-6-5,3-4-5,4-6-5,2-5-4,5-7-3,3-7-2,5-7-2,-1-4-2,-2-1 1,-3 0 1,-3-2 0,-3 1 1,-4 4 2,-5 2 1,-3 3 2,-4 4 1,-4 5 1,-4 5 0,-3 5 0,-4 3 4,-2 2 6,-1 2 8,-3 2 6,-1 2 3,1 2-1,-1 2-2,1 2-1,0 1 0,2 1-1,3 2 0,1 0 1,7-1-6,14-4-9,12-4-10,13-4-9,6-4-4,0-2 2,0-3 4,1-4 2,-2 1 1,-2 3 0,-2 3-1,-1 2-1,-4 3 3,-2 0 8,-3 2 8,-2 1 7,-4 1 5,-1 3 5,-3 4 4,-1 2 5,-3 3 2,-2 1 3,-4 3 4,-2 2 1,-2 1 2,0 1-3,0 1-3,0 1-1,0 1-3,0 1-3,0 1-2,0 1-3,0-1-2,0 0-3,0-1-3,0-1-2,3-3-4,5-7-3,7-5-3,6-6-4,3-9-3,3-11-2,1-13-3,3-11-2,-2-5-1,-2 0 2,-3 2 2,-3 0 1,-4 4 2,-6 4 2,-6 5 0,-6 5 2,-7 5-1,-8 3-3,-7 4-3,-9 5-2,-7 5-5,-8 9-6,-8 10-7,-7 8-6,1 2-5,14-1-5,12-4-5,13-3-5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45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58091 22800 641,'-22'56'73,"6"-14"-14,5-14-16,5-13-15,2-5-7,0 5-2,0 5-1,0 5-1,0 3-1,-2 1-2,0 1-1,-1 1-2,-1 0-2,2 0-1,1 1-3,0-1-1,1 0-3,1 1-4,-1-1-3,0 0-3,0-2-4,2-3-2,0-5-3,2-3-3,0-6-5,0-8-9,0-8-9,0-8-9,0-5-1,0-1 8,0-3 8,0-1 8,0-1 6,2 3 4,0 1 4,2 3 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45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58148 22447 554,'30'-77'1,"-5"18"7,-3 20 8,-4 18 9,-2 10 2,3 2-2,1 2-2,3 3-2,0 1-1,-1 3 1,-1 4 2,-1 2 1,-1 3-1,-3 2-4,-1 2-3,-2 1-5,-3 3-2,-1 1-1,-2 3-1,-2 2 0,-3 0-3,-2 3 0,-4 0-3,-2 1-1,-4 0-2,-6 0-2,-4 1-2,-4-1-3,-3-1-1,1-5-1,1-3 0,1-5 0,1-2 0,3 0 2,1-2 3,3 0 2,0-3 1,2-1 0,1-2-1,1-2 0,4-1 3,10 0 7,8 0 8,9 0 8,5 0 1,1-2-5,1 0-3,1-1-5,1-1-3,1 2 0,0 0-1,3 2-1,-4 1-1,-6 3-1,-5 4-1,-6 2-2,-6 3 1,-2 1 1,-6 3 1,-2 2 1,-6 2 1,-6 3 0,-5 3 0,-6 3 0,-4 0 1,3 0 0,0-1 0,1-1 2,1-2-2,3-3-1,1-3-3,3-3-1,1-3-6,3-2-7,1-4-7,2-3-8,2-2-3,3-4 1,1-2 0,2-3 1,5-6-2,8-8-4,7-7-3,9-8-5,1-1 1,-5 7 6,-5 7 6,-4 7 6,-3 3 2,1 0 2,1 0 0,2 1 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6"/>
    </inkml:context>
    <inkml:brush xml:id="br0">
      <inkml:brushProperty name="width" value="0.0537" units="cm"/>
      <inkml:brushProperty name="height" value="0.0537" units="cm"/>
    </inkml:brush>
  </inkml:definitions>
  <inkml:trace contextRef="#ctx0" brushRef="#br0">30425 8900 409,'15'1'129,"-1"4"-27,-1 2-28,0 3-28,-1 3-15,3 2-5,2 1-5,1 3-4,2 0-3,1-1 1,1-1-1,1-1 0,0 0 0,-1 0-4,-1-1-1,-1 1-3,-1-1-1,-1-1-1,0-1 0,-2 0 1,-1-2-2,1-1-2,0 0-2,-1-2-2,-2 1 2,-6 1 2,-6 3 3,-6 2 3,-4 1 1,-2-1-2,-2 1-2,-1-1-2,-7 4-5,-9 5-4,-10 7-7,-10 5-5,-5 3-8,-1 2-9,-2 1-10,1 0-9,3-2-7,12-7-3,10-7-2,11-7-4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46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59500 22714 469,'35'-44'0,"-7"8"0,-9 6 1,-7 7 0,-4 4 2,1 1 3,2 1 3,0 1 3,0 1 5,-1 4 6,0 3 7,-2 3 6,-1 3 2,-2 5-5,-2 6-5,-2 4-3,-1 3-2,0 1 1,0 1 2,0 1 2,-1 0-1,0-1-2,-2 0-2,0-2-2,0 1-3,0 1-3,1 3-3,2 1-3,0 2-3,-2 1-1,-1 1-1,0 1-2,-2 2-2,-2 2-1,-1 4-2,-3 3-2,0 0-1,0-2 1,2-2 0,1-1-1,1-4 0,2-3-2,2-5-3,2-3-2,3-4 2,4-3 5,4-3 7,4-2 6,2-3 3,4-2 0,4-2 0,2-2 0,-1-1 0,-2 0-3,-2 0-3,-4 0-1,-1 1-2,3 0 1,1 2 0,3 0 0,0 2-2,-1 0-5,-1 2-3,-1 0-4,-1 0-12,-3 0-17,-1-2-19,-2 0-17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46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62350 23381 488,'10'-7'97,"5"2"-19,5 2-19,5 2-20,3 1-11,1 0-2,1 0-1,1 0-3,2 0-2,4 0-1,5 0-2,3 0-2,3 0-1,1-2-1,3 0-2,2-1-1,-1-1-2,-4 2-3,-4 0-1,-4 2-2,-1 0-4,2 2-5,2 0-4,3 2-4,-4 0-4,-6 1-2,-8 1-2,-5 2-2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47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63927 22159 460,'-8'-15'1,"2"4"3,1 3 2,0 3 3,2 2 11,0 3 21,2 4 20,0 2 20,1 2 2,0 2-17,0 0-17,0 1-18,0 4-9,-2 4-4,0 4-2,-1 7-4,-1 3-2,0 6-4,0 4-3,0 6-3,0 3-3,0 3-3,0 4-4,0 2-3,0 4-5,0 3-9,0 4-10,1 5-8,-1-1-3,2-3-1,0-5 1,2-3 1,0-8 3,0-11 7,0-10 7,0-11 7,-1-6 3,0-3-2,-2-1-1,0-2-2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1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65806 23131 596,'2'-13'0,"4"3"0,4 4 2,4 4-1,1 2 4,-1 2 8,-1 0 8,0 2 7,-1 1 3,3 3-2,1 4 0,3 2-2,0 3-2,-3 1-3,-1 3-1,-2 1-2,-2 1-4,-3-1-4,-1-1-4,-2-1-5,-2 0-3,0 0-2,-1-1-2,-2 1-1,-3 0-2,-8 3-1,-6 1-1,-7 3 0,-5 1 0,-4 0 1,-5 2 1,-3 1 1,-1-1 1,2-3 3,2-3 0,2-3 3,2-3 1,5-3 1,3-3 2,5-2 1,7-4 2,14-3 3,12-2 4,13-4 3,9-1-1,3-2-4,4 0-6,4-1-5,0-1-3,-4 2-3,-4 1-3,-3 1-3,-4 0-3,0 2-5,-1 0-5,-1 2-4,-1-1-3,-3-1 2,-1 0 1,-3-1 1,-1-4 1,-3-4 1,-1-5 0,-2-5 0,-2-5 3,-1-3 3,0-4 3,-2-4 3,0-2 3,2 1 2,0 2 2,1 0 2,0 3 4,0 3 3,-2 5 4,0 3 5,-2 3 0,-1 1 1,-1 1-1,0 1-1,-1 2 8,0 6 16,0 5 15,0 4 17,-1 6 2,-1 4-11,0 5-10,-1 5-12,-2 4-9,-1 3-7,0 3-7,-1 3-7,-2 1-4,0 2 0,-2 1-1,0 0-1,-1 0-2,1-1-5,-1-3-6,0-2-4,1-3-6,2-5-7,2-5-5,2-4-7,1-8-3,0-7 0,0-7-2,0-9 0,1-4 4,0-1 5,2-1 8,0-1 7,1-1 5,2 1 5,0-1 4,2 1 6,0 1 4,1 5 6,2 3 6,0 4 4,0 3 5,-1 0 4,0 2 2,-2 1 4,0 0 0,0 0-4,-1 0-5,1 0-3,0 1-6,2 0-6,0 1-6,1 2-6,0 0-5,0 0-5,-2 0-4,0 0-4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1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68794 22703 531,'0'-43'10,"0"11"5,0 10 4,0 9 5,-1 10 5,0 10 8,-2 9 8,0 11 7,-1 5-1,0 1-9,0 0-9,0 2-10,0 1-5,-2 1-1,0 0 0,-1 2-2,-1 0-3,2 2-5,1 1-4,0 0-6,1 7-8,1 12-10,-1 11-11,0 13-11,0 1-4,2-8 3,0-8 3,2-7 2,0-10 4,0-10 6,0-11 5,0-11 5,0-6 1,2-1-5,0-1-5,2 0-6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4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69800 23947 535,'23'-21'71,"-1"7"-15,-1 5-15,-1 6-15,0 4-6,-1 2 2,1 2 2,-1 2 2,0 2-1,-3 3-4,-1 3-3,-2 4-4,-3 1-3,-2 2-2,-4 3-4,-2 2-2,-4 0-2,-2 0-3,-4 1-2,-2-1-3,-3-1-1,-2-1 0,-1-2 0,-3-3 1,-1 0 2,-1-1 2,-1 1 3,-1 0 3,1-4 2,3-3 1,3-6 1,3-4 2,5-4 3,8-1 2,8 0 4,7-1 3,6-1-3,0 2-8,0 0-9,3 2-9,0 0-8,4 0-6,3 0-8,3 0-7,0 0-4,-3 0-2,-4 0-3,-2 0-1,-2-1-1,-1-2 5,-1-2 2,0-2 3,-4 0 5,-1 1 6,-4 0 6,-3 2 5,-1 0 5,0 0 2,0 0 3,0 0 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4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72030 23625 497,'-27'-15'9,"9"4"18,8 3 18,10 3 18,7 1 3,5 2-10,7 0-11,6 2-10,5 0-8,6 0-5,6 0-4,6 0-6,6-1-2,6-2-1,5-2-1,7-2 0,3 0-1,1-1 1,1 0 1,1 0 1,-3 1-3,-7 0-6,-7 2-5,-7 1-6,-6 0-9,-6 2-12,-5 0-12,-7 2-12,-6 1-7,-5 2-1,-6 2-2,-6 2-2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5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75395 22681 584,'-7'-7'0,"0"1"0,2 0 0,1 2 0,2 0 7,5 2 12,6 0 14,4 2 14,5 1 3,3 2-4,5 2-5,3 2-5,3 1-5,1 1-6,0 2-5,2 0-7,-1 0-3,-1 1 0,-3 0 1,-2 0 0,-1-1-5,-3 1-13,-1 0-12,-3 0-11,-3 0-8,-6 1-6,-6 1-5,-6 1-5,-5 0 1,-2-2 4,-3-3 6,-3-1 5,-2-1 6,2 0 5,1 0 6,1 0 6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5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72798 24397 563,'-16'6'3,"-1"-1"4,-2-2 5,1-2 5,2-1 6,10-2 6,9-1 6,8 0 6,10-1 2,10 1-2,12-1-4,11 0-3,8-1-3,9 0-4,7-1-5,8-1-5,2 0-4,-3 2-9,-5 2-6,-4 2-7,-4 1-8,-7 0-10,-5 0-10,-6 0-9,-6 1-4,-6 2 1,-6 2 2,-5 2 1,-8 0 3,-7 1 4,-8 0 3,-8 0 3,-5-1 6,0 1 5,-2 0 7,0 0 6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5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73291 24776 621,'-16'-1'1,"0"-3"3,1-4 3,-1-2 2,6 2 10,12 6 17,12 7 16,11 8 18,8 3-1,1 3-17,2 1-17,2 3-17,3 0-12,4 1-6,4-1-4,4 1-7,1-1-9,-4-1-11,-3-2-14,-2 1-11,-6-4-5,-7-3 4,-9-4 4,-7-4 4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8"/>
    </inkml:context>
    <inkml:brush xml:id="br0">
      <inkml:brushProperty name="width" value="0.04966" units="cm"/>
      <inkml:brushProperty name="height" value="0.04966" units="cm"/>
    </inkml:brush>
  </inkml:definitions>
  <inkml:trace contextRef="#ctx0" brushRef="#br0">35124 2769 443,'-8'-28'17,"2"5"4,1 7 4,0 5 3,-1 7 3,-3 8 0,-5 8 0,-4 7 1,-1 6-2,1 1-4,1 3-2,1 1-3,0 2-3,1 4-1,-1 3-3,0 3 0,2 0-2,1-2-1,2-2 0,3-2-1,1-1-1,2-2-1,2 0-1,2-1 0,1-1-1,0-1 0,0-2 1,0 1-1,1-3 0,2-2-1,2-1 0,2-2-2,1 0 1,1 4 1,1 5 1,2 3 1,-1 2 0,1-2-1,0 0 0,0-1-1,-1-1-1,1 1-1,0-1 0,-1 0-2,-1 1-1,-2 1 0,-4 1 0,-2 0 0,-3 1-1,-2 1-2,-2-1-3,-2 0-2,-2 1-3,-1 2-4,-3 3-5,-2 1-4,-2 1-2,-1 0-1,-3 0-1,-1 0-1,-1-1-1,1 0-3,1-1-1,1-2-4,2-3 2,3-5 3,3-7 3,2-5 3,3-4 2,1-1-3,0-1 0,2 0-3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6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79941 22652 474,'-8'-21'7,"2"3"15,1 4 15,0 5 14,2 4 6,0 8-5,2 6-3,0 7-5,0 5-4,-2 5-4,-2 3-5,-1 5-4,-2 2-4,0 2-5,0 2-4,1 3-4,-1 0-4,0 3-5,0 2-3,0 2-4,1 0-3,1-2-1,0-2-1,2-2-1,0-3-4,2-5-11,0-5-8,2-5-10,1-5-4,2-5 2,2-5 3,2-5 1,0-4 3,1-6 3,0-4 3,0-5 3,0-2 3,0 0 3,-1 2 4,1 1 3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6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80234 22072 545,'23'-56'5,"0"12"10,1 13 9,-1 13 11,1 8 4,-1 3-1,1 2 1,-1 4-1,0 3-1,-1 4-5,-1 4-4,-1 3-4,-2 4-4,-4 1-3,-5 3-3,-3 2-4,-5 2-3,-6 4-3,-5 5-3,-7 3-2,-5 1-3,-3-2-1,-4-2-2,-5-1-1,1-4-1,4-5 0,3-5 0,5-5-2,3-3 2,2-1 2,4 0 1,3-2 2,7-1 2,12 0 1,11-2 1,13 0 2,4-2 1,-2 2 5,-2-2 3,-1 1 4,-4 1 1,-4 0-3,-3 1-2,-5 2-3,-3 1-2,-4 1-1,-4 3-2,-4 2-1,-5 2 0,-4 5-1,-6 3 2,-3 5-1,-7 2 1,-5 0-1,-7 2 0,-5 1-1,-1-1-1,2 0 0,3-1-2,4-1-2,2-3-3,3-3-4,3-5-7,3-3-4,5-6-7,7-6-7,6-8-9,8-6-6,3-5-4,3 0 1,2-1 2,2-1 1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6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82375 22649 414,'15'-9'0,"-4"0"0,-3-2 0,-2 1 0,-3-3 4,1 0 8,0-1 9,0-1 8,0 2 8,0 6 9,0 6 9,0 6 9,-1 6-2,-2 7-10,-2 7-11,-2 7-12,-3 5-5,-2 5-1,-3 2 0,-3 6-1,-3 3-4,-2 5-5,-1 5-5,-3 5-6,2 1-2,3-3 0,4-3-1,5-2 1,2-6-3,2-8-4,2-8-5,2-8-3,1-5-10,0-3-15,0-3-14,0-3-15,0-4-5,2-6 4,0-6 3,2-6 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0:57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82150 21915 429,'0'-14'0,"0"1"0,0 2 0,0 2 0,0-1 4,2-5 5,0-5 7,2-5 7,1 0 5,3 5 6,4 4 5,2 6 6,5 4 1,9 2-3,7 4-2,8 3-3,5 3-4,0 7-5,2 5-6,0 7-5,1 4-4,-2 3-1,0 2-3,-2 4-2,-2 1 0,-3 1 0,-5-1 1,-4 0 0,-4 0-1,-3 0-2,-5 0-1,-3 0-3,-6 1-2,-6-1-4,-8 0-5,-6 0-4,-11 4-1,-13 8 1,-14 8 2,-14 7 1,-10 4-2,-9-1-7,-7-1-5,-8-1-6,4-6-11,17-12-13,17-12-14,16-11-15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1:00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90475 22352 466,'-2'-13'12,"0"5"12,-3 4 11,-2 6 11,-4 5 2,-6 7-9,-5 7-10,-6 7-9,-4 3-7,1-1-2,0-1-4,-1-1-4,2-3 0,1-1 0,3-4 1,2-3 0,2-3 2,4-1-1,5-2-1,3-2 1,4-1-2,4 1-2,4 2-5,4 0-2,4 0-2,3-2 1,5-3 0,4-1 0,2-1 1,2 0 1,3 0 0,1 0 0,0 0 2,-1 0 2,-3 0 1,-1 0 3,-3-1 0,-1-1 2,-3 0 1,-1-1 2,-2-3 1,-2 0 0,-3-4 1,-1 0 2,-2-3-1,-2-2 1,-2-2-1,-2-1 1,-1-3-2,0-1-3,0-3-2,0-1-4,0-3-3,0-1-5,0-3-4,0-1-4,0 0-3,0 1 0,0 3 0,0 1 0,0 3-1,0 3-2,0 3-2,0 3-1,1 2-3,4 0 0,2 2-2,4 1 0,1 0 0,3 0 2,1 0 3,3 0 1,1-1 4,1-1 1,1-3 3,1-2 3,0 0 1,-3-1 4,-1 0 2,-2 1 3,-2-1 4,-1 0 4,-1 1 5,0-1 5,-3 1 5,-1 2 7,-2 3 6,-2 1 6,-2 4 5,0 6 3,-2 6 3,0 6 3,-1 4-2,0 3-6,0 3-7,0 3-6,0 2-7,0 2-5,0 3-5,0 1-6,-1 2-2,0 1 0,-2 0 1,0 2-1,-2 0-4,-2 0-6,-2 0-9,-1 1-6,-2-3-7,2-2-4,1-3-4,0-3-5,2-4-2,-1-1-1,0-4-1,0-3 0,1-8-1,2-14-3,2-14-1,2-13-2,2-7 5,2 1 11,2 2 10,2 0 11,0 3 8,0 3 5,-2 5 4,0 3 4,-1 4 5,1 1 4,2 2 4,0 3 3,1 1 3,2 2-1,0 2 0,1 2-1,3 1-1,2 1-5,3-1-3,3 0-4,1 0-5,1 2-5,-1 0-6,1 2-5,-1 0-1,1 2 2,-1 0 1,1 2 3,-3 0-5,-3 0-12,-4-1-13,-4 1-11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1:0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93456 21219 440,'0'-14'0,"0"1"0,0 2 0,0 2 0,0 0 2,0-3 3,0-4 4,0-2 3,0-1 2,0 1 3,0 1 1,0 1 3,0 1-1,0 2 0,0 3-2,0 1-2,0 9 7,2 18 13,0 15 13,1 18 14,0 11-1,-4 7-12,-2 7-14,-3 7-14,-2 1-8,0 0-1,0-3-2,0-2-2,-1 9-10,-2 20-18,-1 19-16,-3 20-18,-1 8-8,1-4-1,-1-5 1,0-3 0,2-14 2,3-27 7,2-24 5,4-26 6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1:00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94131 22860 514,'-13'-16'7,"3"2"13,4 1 13,4 1 14,5 1 5,7 0-2,8 2-3,6 1-1,4 1-4,2 2-4,3 2-4,1 2-5,2 1-7,1 0-8,0 0-10,2 0-8,0 1-4,-2 2 1,0 2 0,-1 2 2,-3 1-7,-3 1-14,-5 2-14,-3 0-14,-6 0-6,-3-1 4,-6 0 2,-4-2 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41:01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94280 23931 560,'-21'-7'11,"5"0"20,4 2 22,6 1 21,6 0 3,8 2-13,8 0-14,7 2-13,8 0-12,9 2-11,7 0-10,7 2-11,6 0-11,2 3-10,1 2-10,3 2-11,-6-1-6,-12-1-3,-14-2-4,-11-2-2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0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15047 2443 419,'-21'1'6,"7"1"10,5 3 10,6 2 12,4 0 2,2 0-4,2-2-4,2 0-4,5-3-2,11-2-1,9-4 0,10-2 0,6-4-3,-1-6-5,0-4-4,0-5-4,-2-1-3,0 1 1,-3 3 2,-2 1 0,-2 3-3,-3 3-7,-4 3-8,-2 3-7,-3 2-3,-3 2 0,-3 2 3,-2 2 0,-5 2 3,-5 3 6,-5 4 5,-4 2 4,-4 4 4,-4 1 2,-2 5 1,-3 2 2,-3 2 1,-1 1-1,-3 1 1,-1 1 1,-3 1-2,0 2-2,-1 3-1,0 1-2,-3 2-2,-3 1 0,-3 0 0,-3 2-1,-1-1-1,2-2 0,0-2-3,1-1 0,3-2-1,1-1-1,5-2 0,2 1-1,2-4 1,2-2 0,3-2 1,1-4 0,5-4-1,9-5-6,6-4-5,9-6-5,3-2-1,-2-2 4,-3 0 5,-1-1 4,-1-1 1,0 0 0,0 0-2,0 0 0,2-2-3,7-5-2,6-5-5,5-5-2,4-2-1,-1 1 3,0 1 3,1 1 2,-3 1 2,-3 3 2,-5 1 1,-3 3 1,-4 1 3,-3 2 0,-3 2 2,-2 3 2,-3 0 5,0 0 9,-2 0 9,0 0 10,0 0 3,2 1-2,2-1-3,1 0-1,2 2-5,-2 6-6,-1 4-8,0 6-7,-2 2-3,0 3 0,-2 2 1,0 2-1,-2 1 2,-2 1-1,-2 1 2,-2 1 0,0 1 0,0 1-1,2 1 1,1 1-1,-2 2 1,-4 6-2,-4 5 0,-3 4-1,-2 1 0,2-3 0,2-5 1,3-4-1,0-4 0,0-3 1,0-5-1,1-3 1,-2-5-1,0-6-4,-1-6-3,-1-6-3,0-9-2,4-9 2,3-12 0,3-11 1,2-8-4,2-7-12,2-7-10,2-7-10,2-4-4,5-1 5,4-1 5,4-1 4,0 1 4,-3 2 3,-3 1 5,-2 3 3,-3 5 4,-1 11 2,-1 9 4,0 10 4,-2 6 3,-2 5 3,-2 3 5,-2 5 5,-1 3 5,0 2 8,0 4 9,0 3 7,5 5 6,8 8 2,9 8 1,9 7 2,6 7-2,1 3-7,2 4-6,3 5-8,0 3-4,2 4-3,1 4-2,0 4-4,0 2-2,-2 1-2,-1 2-2,-3 0-2,-1 0-2,-2-2 0,0-3 0,-1 0 0,-1-3-3,-1 1-2,-1 0-4,-1 0-3,-2 1-3,-1 2-2,-3 2-2,-1 2-2,-2-2-3,-1-5-3,-1-4-1,0-5-4,-3-7 1,-3-6 1,-3-7 1,-2-7 2,-4-8-3,-4-12-8,-4-10-8,-4-11-9,-2-4-1,1 1 5,-1 3 4,0 2 4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0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17365 3576 483,'0'-41'38,"0"15"5,0 13 4,0 14 5,0 11 1,0 8-5,0 7-4,0 8-4,-3 6-5,-2 4-4,-5 4-5,-4 4-3,-4 2-6,-3 2-6,-5 0-6,-3 1-6,-2 1-2,-1 0 3,1 0 2,0-1 4,0-3-9,1-10-16,1-8-17,1-9-18,1-9-7,1-9 1,1-8 0,1-10 2,2-4 5,5-1 9,3-1 10,4-1 8,3-2 5,-1-2 2,0-1 0,0-3 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5:59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34850 10000 450,'0'15'42,"0"-1"-3,0-1-2,0 0-3,0 1-3,0 5-1,0 5-3,0 5-1,0 4-2,2 2-3,0 4 0,2 3-3,-1 2 0,-1 2 0,0 2 0,-2 2 0,0 0-1,0 1-1,0 0-2,0 0-1,1-1-2,0 0-2,2-2-1,0 0-1,1 1-1,0 6 0,0 4 1,0 5-1,-1 3-1,-1 3-3,0 1-2,-2 3-2,0-1-4,0-1-1,0-3-2,0-1-2,0-2-2,0-1-1,0-1-3,0-1-1,0 2-1,0 3 1,0 5 1,0 3 1,0 0 0,0-3 0,0-5 1,0-3 0,0-1 0,0 3-1,0 3 0,0 3-1,1 3-1,0 2 0,2 4 1,0 3-1,0 0-1,0-4 2,-2-2-1,0-3 0,-1 0 1,0 5-2,0 3 0,0 4-1,0-4 1,0-11 2,0-13 1,0-11 3,-1-9 0,0-7 1,-2-7 0,0-7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17250 1628 615,'10'-9'0,"4"-1"0,3-3 0,5-2 0,0 2 8,-1 3 18,-3 4 16,-1 4 18,-1 4 5,2 4-8,0 4-8,1 3-7,0 5-14,1 5-21,0 5-20,-1 5-22,0 1-8,-2-3 1,-3-4 1,-1-2 3,-2-2-1,-2-3-3,-2-1-3,-2-2-3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1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19385 1900 450,'-16'18'96,"0"3"-18,1 5-19,-1 3-19,-1 4-12,-1 5-6,-3 3-7,-1 4-5,-2 4-10,1 4-14,-1 3-13,1 5-12,1-4-6,4-12 5,5-12 5,3-11 4,4-9 4,6-7 4,4-5 3,6-5 4,2-4 4,3 0 4,2 0 6,1 0 4,3 1 5,1 2 2,3 3 3,1 1 3,0 3 4,-4 7 3,-5 6 5,-3 6 4,-4 4 4,-1 5 3,-2 3 2,-2 4 4,-2 3-2,-2 2-4,-2 2-4,-2 2-5,-2 2-5,0 2-2,-1 2-5,-1 2-2,-1-1-5,0-4-4,0-4-3,0-4-5,1-5-7,1-5-7,0-7-8,2-5-9,0-8-4,2-10 2,0-10 2,2-10 0,0-5 4,0-1 5,0-1 5,0 0 6,-1-2-5,0 1-14,-2-1-13,0 1-14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1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20121 1315 497,'10'-18'1,"3"-3"5,5-5 2,3-3 5,1 1 0,-4 5-2,-5 7-1,-3 5-1,-1 3 4,3 2 13,4 1 11,2 1 13,0 1 3,-3 3-4,-3 4-5,-2 2-4,-3 5-5,-1 6-5,0 5-4,-2 7-6,-2 3-11,-4 2-20,-4 2-17,-3 3-19,-4-2-7,0-4 5,-1-4 4,-1-3 6,-1-5 2,1-3 0,-1-4 0,0-4-1,3-6 2,5-6 2,4-8 4,6-6 4,4-4 6,7-1 12,6-1 11,5-1 11,3 0 6,-3 3 1,-1 1 2,-3 3 0,-3 4 0,-4 10-4,-6 8-2,-4 10-3,-6 5-1,-2 5 0,-5 3 0,-4 4 0,-1 2 3,1-2 8,1 0 6,0-1 7,1-2 0,1-1-8,-1-3-7,0-1-8,2-3-4,2-3-2,4-3 0,3-2-3,3-5-4,4-5-10,3-4-9,5-6-9,4-5-4,5-5 0,5-7 0,5-5 1,2-2 0,-2 1 2,0 3 1,-1 1 1,-3 4 4,-5 3 6,-5 4 5,-5 5 7,-5 3 7,-8 6 7,-6 4 8,-7 6 8,-6 3 2,-4 5-2,-3 3-2,-4 5-3,-4 3-2,-1 2-4,-3 4-2,0 3-4,-3 0-1,1-4-1,0-2 0,0-3 1,1-2 0,3-3 2,3-1 1,4-3 3,4-2 1,10-3 2,9-2 2,8-4 2,8-4-2,8-4-4,6-6-5,7-4-4,9-8-3,12-9 0,11-10-1,13-10-1,0-1-5,-9 8-8,-11 7-9,-9 9-9,-7 5-6,-5 5-4,-5 3-4,-5 4-4,-6 3 1,-5 4 5,-6 2 4,-6 4 6,-3 1 2,0-1 1,0 1 1,0 0-1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2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20963 4200 461,'-15'0'0,"2"2"0,2 0 0,3 2 0,1 1 8,2 1 15,2 3 16,2 2 16,1 3 4,2 4-9,0 3-7,2 5-9,-1 2-6,-1 2-5,0 2-5,-1 3-5,-2-2-3,-1-3 0,0-5 0,-1-3-1,2-7-9,7-7-15,8-8-17,6-8-16,6-6-4,5-7 5,5-6 6,4-5 7,2-1 6,-5 4 5,-4 3 5,-3 5 6,-5 2 5,-3 4 7,-5 3 5,-3 3 6,-4 3 2,-2 4-4,-4 4-1,-2 4-4,-5 5 7,-6 9 17,-6 7 15,-5 9 18,-4 2 2,2 0-10,1-1-9,1-1-10,2-3-8,3-4-4,2-3-5,4-5-6,5-6-12,8-10-23,8-10-22,8-10-23,2-5-4,-1-1 13,-3-1 13,-1-1 13,-2 1 4,-1 1-6,0 2-4,-2 3-6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2"/>
    </inkml:context>
    <inkml:brush xml:id="br0">
      <inkml:brushProperty name="width" value="0.05702" units="cm"/>
      <inkml:brushProperty name="height" value="0.05702" units="cm"/>
      <inkml:brushProperty name="color" value="#F2395B"/>
    </inkml:brush>
  </inkml:definitions>
  <inkml:trace contextRef="#ctx0" brushRef="#br0">23375 1813 385,'-20'8'50,"9"-2"6,6-1 6,10 0 6,6-2-5,7-2-13,7-2-15,7-2-15,2-3-8,-2-4-1,-1-4-1,-3-3-1,-2-1-3,-3 2-1,-3 4-2,-3 3-3,-7 6-9,-10 8-17,-11 9-17,-11 9-17,-6 5 3,-1 3 27,-1 1 24,-1 3 26,0 0 12,2 0-3,0 0-2,1 1-1,-1 0-3,-3 4-3,-3 2-1,-3 4-3,-1 1-1,0 0-2,0 0-1,0 0-2,3-4-1,9-8-2,7-7-1,9-9-3,10-7-6,15-8-11,15-8-11,15-8-11,5-4-3,-2-3 7,-4-2 6,-2-1 6,-3-1 3,-2 1-1,-1 1 1,-3 1-1,-4 4 2,-5 6 2,-6 8 3,-6 6 3,-5 4 5,-3 0 8,-2 0 7,-3 0 8,-4 2 6,-4 5 4,-4 5 3,-4 5 4,-2 3 0,-1-1-5,-1 0-4,-1 1-5,1-3-4,1-3-4,2-4-3,3-5-4,0-3-6,0-4-8,1-4-8,-1-4-7,2-7-8,2-11-4,4-12-7,3-9-4,1-13-3,2-15 1,0-15 2,2-14 1,2-5 3,4 8 5,4 6 3,3 7 5,3 9 5,0 9 5,-1 10 7,1 10 5,-1 8 6,-3 7 7,-1 8 7,-2 6 6,-1 4 6,2 4 4,0 2 4,1 4 5,2 1 0,0 2-4,1 0-4,1 2-5,2 4 0,1 7 0,3 9 2,2 7 2,0 8 0,3 8-1,0 8 1,1 8-2,1 8-1,2 9-7,3 8-4,1 10-5,1 1-6,1-2-9,-1-6-8,0-2-7,0-5-7,1-2-2,-1-3-4,0-3-2,-1-4-7,-3-5-7,-3-5-7,-3-4-8,-4-9-2,-5-10 6,-5-12 5,-4-9 6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3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24956 3089 423,'-16'-5'127,"2"6"-23,1 6-22,1 6-22,-1 6-15,-2 9-7,-1 7-6,-3 8-7,-3 5-5,-3 2-3,-4 2-4,-5 2-3,-2-1-6,-2-3-11,-2-2-9,-3-4-11,2-3-6,2-3-5,3-5-5,4-4-5,1-4 0,3-5 3,1-4 4,3-6 3,2-5 1,5-2-3,3-6-1,4-2-3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3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24750 1173 529,'15'-10'6,"-1"-4"11,-1-4 10,0-3 12,-1-2 4,1 3-3,1 1-3,2 2-3,0 4 1,3 3 3,2 4 4,1 4 4,4 5-7,3 8-17,4 6-17,5 7-16,-3 2-20,-6-3-23,-7-3-22,-6-3-22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3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27150 2463 517,'60'-1'155,"-6"-1"-36,-6 0-35,-6-1-36,-4-1-21,-2 0-5,-1 0-7,-3 0-5,-2 0-8,-3 0-6,-3 0-9,-3 1-7,-5-2-14,-8-1-20,-8 0-20,-8-1-21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5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27255 1275 394,'-18'6'7,"13"-2"20,10-4 20,13-2 20,7-2 3,1 0-14,3 0-13,1 0-13,3-1-9,2 0-2,4-1-2,3-1-4,0-1-3,0 0-6,-1 0-6,-1 0-5,-3 1-6,-4 0-4,-4 2-5,-3 1-4,-4 0-3,-3 2 2,-3 0 2,-2 2 2,-8-3-5,-8-6-8,-11-6-8,-10-5-10,-3-3 2,3 1 11,3 1 12,3 1 12,1-2 6,-1-3 3,-2-5 3,1-3 1,-1-1 3,2 5 2,2 4 2,3 3 2,1 3 4,2-1 5,2 0 7,2 1 5,1 1 3,1 2 0,-1 4 0,0 3-1,0 7 7,2 12 12,0 11 13,2 13 12,0 7 0,2 6-14,0 4-13,2 6-14,-1 3-9,-1 3-6,0 3-4,-1 3-6,-1 2-2,0 1 1,0 1 1,0 1 1,0-3-4,0-5-7,0-6-8,0-6-9,0-5-4,0-4-3,0-4-3,0-4-2,-2-7-2,-2-9-1,-4-11 0,-2-8 0,-3-11 0,-3-8 5,-3-9 3,-3-8 4,-3-15 1,-2-16 1,-1-19 0,-2-16 0,1-3 4,5 16 5,5 14 6,4 15 6,5 10 3,3 7-2,2 7-1,4 8-2,2 4 8,4 5 14,2 3 16,3 4 14,5 3 2,4 0-15,5 2-14,5 1-13,3-1-10,2 0-8,3-2-6,1 0-7,0-1-3,0-2 1,-1 0 0,-1-1 0,-3 0 2,-6 0 2,-3 2 3,-6 1 2,-6 3 9,-5 8 15,-6 6 15,-5 7 15,-8 8 6,-8 9-5,-7 9-4,-9 8-5,-3 4-4,-2 0-4,-1-2-5,0 0-4,-2 0-6,1 3-5,0 3-7,0 4-6,3-4-5,6-6-7,5-10-6,7-6-5,7-12-6,10-13-5,10-14-4,10-13-5,8-11 3,9-7 10,7-7 11,8-6 10,2-1 8,-2 7 3,-3 7 3,-4 8 5,-2 5 4,-1 6 6,-3 7 6,-2 5 6,-1 4 4,-3 3 2,-2 4 1,-1 2 3,-3 3-2,-3 2-2,-3 1-4,-2 3-3,-3 0-3,-1 1-3,0 0-3,-2-1-2,-1 0-6,-2-3-10,-3-1-9,0-2-9,-2-4-7,0-6-5,0-6-3,0-6-5,0-4 2,0 0 9,0-1 8,0-1 9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5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29228 1292 373,'43'-70'19,"-9"18"-1,-9 18-1,-9 17-1,-5 12 1,-1 5 2,0 4 3,-2 5 2,-2 7-2,-6 7-5,-4 9-5,-6 7-6,-1 2-3,-1-4-2,0-3 0,0-5-1,1-4-2,3-5-3,1-5-1,2-4-2,4-4 0,8-1 3,6-1 2,7 0 4,3-3 0,-3-2 1,-1-4-1,-2-2 0,-2-1 0,-1 0 1,-1 2-1,0 1 0,-7 4-1,-9 9-3,-10 10-4,-9 8-2,-5 4-1,-1 0 2,1 1 3,-1-1 2,-1 1 1,-2 4 2,-4 3 1,-3 3 2,0-2 2,3-6 3,4-5 5,2-7 3,4-4 2,5-3 2,4-2 2,6-4 1,7-3 0,10-2-3,10-4-2,9-2-3,7-4-2,5-4-2,3-4-3,4-3-2,3-3-3,2 1-1,2-1-3,2 0-1,1 1-2,2 1 2,0 1-1,1 1 1,-1 2-2,-6 4-8,-4 4-6,-5 5-6,-7 1-5,-6 0-3,-7 0-1,-7 0-3,-7-4 1,-10-4 1,-8-7 2,-9-5 1,-5-6 4,1-1 6,-1-4 4,1-3 5,0-2 4,1-1 2,1 0 2,1-2 2,1 0 2,2 2 2,2 0 3,3 1 1,1 1 2,2 0 0,2-1 2,2 1 0,1 1 2,1 3 4,-1 4 4,0 2 4,0 2 4,0 3 4,0 1 4,0 2 5,1 9 5,0 14 5,2 15 4,0 15 5,1 11-3,-2 6-12,0 7-11,-2 8-12,0 8-7,1 14-4,-2 12-3,2 13-3,-2 11-4,-2 9-4,-2 8-4,-2 10-5,0 2-5,3-3-4,1-3-5,2-2-5,2-6-6,4-8-7,2-8-7,4-7-7,0-13 1,-1-18 12,0-18 10,-2-17 11,0-12 2,0-5-6,0-7-5,0-5-6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0"/>
    </inkml:context>
    <inkml:brush xml:id="br0">
      <inkml:brushProperty name="width" value="0.05297" units="cm"/>
      <inkml:brushProperty name="height" value="0.05297" units="cm"/>
    </inkml:brush>
  </inkml:definitions>
  <inkml:trace contextRef="#ctx0" brushRef="#br0">38010 2312 415,'6'-15'8,"-1"3"8,-2 1 7,-2 2 8,-2 2 2,-4 0-1,-2 2-3,-3 1-3,-2 0-2,0 2-6,0 0-4,1 2-5,-3 3-3,-2 7-1,-3 8-2,-3 6-1,-1 4-1,0 2-1,-1 2 0,1 3-2,0 0 1,3 0 2,1 0 1,3 1 3,1-2 0,2 0 1,2-1 0,3-1 0,1-2 2,2-2 1,2-2 1,2-1 3,3-3-1,4-3-1,4-3-1,3-3-1,4-3-1,1-2-2,3-4-3,1-2-1,2-3-1,1-2-3,1-2-1,1-2-2,0-2-3,-1-1-2,-1-3-2,-1-2-3,0-2-3,2-5-2,3-3-2,1-5-2,-1-2-1,-3-2 2,-5-2 0,-3-2 1,-4-2 2,-3-1 1,-3 0 1,-2-2 2,-3 2 2,0 2 2,-2 3 3,0 4 2,-1 3 3,2 5 3,0 5 3,2 5 2,0 4 12,1 6 19,2 4 19,0 6 19,0 4 3,-2 3-13,-3 5-13,0 4-14,-3 2-9,0 4-4,-2 3-4,0 3-4,-2 3-3,0 4-3,-1 4-2,-2 4-3,1 2-2,1 0-5,0-1-4,2 1-3,0-3-6,0-6-4,0-6-7,0-5-5,1-6-1,0-3 4,2-5 3,1-3 4,0-6-7,1-6-15,2-8-16,0-6-16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6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32200 4613 682,'1'-28'201,"4"9"-95,2 7-95,4 8-96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7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35910 2532 439,'-9'7'55,"16"-1"-6,14 0-5,15-2-5,7-1-6,0-2-5,0-2-6,0-2-5,1 0-4,2 2-5,2 2-4,2 2-4,-3 3-4,-7 4 0,-9 3-2,-7 5-2,-8 3 2,-5 3 2,-6 3 3,-6 3 2,-7 2 4,-6 3 3,-7 1 4,-7 2 4,-4 0 1,-2-2 0,-3-1-1,-1-3-1,-1-1 1,0-1 0,0-1 1,-1-1 0,2-2 1,2-2 0,2-1 1,1-2-1,3-4-2,3-3-5,3-4-5,3-4-3,3-5-6,5-6-6,3-6-4,4-6-6,5-6-5,4-8-5,5-9-5,6-7-5,5-8-3,7-9-4,7-9-3,6-9-3,3-1 3,-1 5 8,-3 7 8,-2 5 8,-2 7 7,-5 7 7,-4 6 6,-3 8 6,-3 5 3,-3 7-2,-1 5-1,-2 7-2,-4 7 11,-3 11 23,-4 12 23,-4 10 24,-7 11 4,-9 14-15,-11 12-16,-9 13-16,-3 2-11,2-9-7,3-9-8,3-9-8,1-3-8,-2-1-7,-3 0-8,-1 0-7,2-4-5,5-6-4,7-7-2,5-7-3,11-9-3,14-11 0,15-10-2,15-11 0,8-7 1,2-1 6,2-3 5,3-1 6,-2 1 5,-2 3 5,-4 5 7,-2 3 5,-3 4 3,-4 2 2,-2 4 1,-3 3 2,-3 2 6,-5 2 11,-3 2 11,-4 2 12,-4 3 4,-3 4-2,-2 3-1,-4 5-3,-2 3-2,-4 3-1,-2 3-3,-3 3-1,-2 0-4,2-3-5,1-4-4,0-1-6,6-7-5,10-7-4,10-8-6,9-8-4,7-5-7,1-5-10,2-4-9,3-3-10,0-1-2,0 5 6,0 3 7,0 5 5,-3 2 8,-5 4 9,-7 2 8,-5 4 9,-5 2 9,-2 4 8,-4 2 8,-3 4 7,-2 2 3,-2 3-3,-2 3-5,-2 3-2,-1 0-6,0-3-4,0-3-6,1-2-5,0-9-16,6-10-23,2-13-25,5-11-24,1-5-9,-2 5 7,-2 3 7,-2 5 8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7"/>
    </inkml:context>
    <inkml:brush xml:id="br0">
      <inkml:brushProperty name="width" value="0.06506" units="cm"/>
      <inkml:brushProperty name="height" value="0.06506" units="cm"/>
      <inkml:brushProperty name="color" value="#F2395B"/>
    </inkml:brush>
  </inkml:definitions>
  <inkml:trace contextRef="#ctx0" brushRef="#br0">39196 1607 338,'44'-36'15,"-7"9"1,-7 7 0,-7 9 0,-1 3 2,5 0 5,4 0 5,6 0 5,3 1 0,-1 1-4,0 0-4,0 2-4,-1 0-4,-1 2-3,-3 0-5,-2 2-3,-2 0-3,-5 2-3,-3 0-2,-5 2-4,-2 1-3,-4 1-7,-3 3-6,-2 2-6,-6 1-3,-8 0 0,-8-1 0,-7 1 0,-6 0 3,1 0 6,-2-1 6,-1 1 5,0-1 5,-1-1 5,1 0 5,0-2 5,0 0 5,4 0 3,4 0 4,2 0 4,1 0 3,2 1 2,1 2 4,1 0 2,1 0-1,2 1-5,3 0-4,1 0-5,1 2-2,2 5 2,1 5 0,0 5 1,2 4 1,1 5-1,0 3 0,2 4 0,0 4-2,0 5-1,0 6-3,0 4-2,-2 3-2,-2 1-2,-4 1-1,-2 1-2,-3 2-1,-1 3-1,-3 3 1,-2 3-1,-2-1-6,-3-2-9,-3-3-11,-3-3-10,0-5-7,1-8-3,3-9-3,2-6-4,0-9 0,1-8 4,-1-7 4,1-8 4,0-6-1,4-3-5,3-2-5,3-4-5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8"/>
    </inkml:context>
    <inkml:brush xml:id="br0">
      <inkml:brushProperty name="width" value="0.05697" units="cm"/>
      <inkml:brushProperty name="height" value="0.05697" units="cm"/>
      <inkml:brushProperty name="color" value="#F2395B"/>
    </inkml:brush>
  </inkml:definitions>
  <inkml:trace contextRef="#ctx0" brushRef="#br0">39850 3687 386,'14'-14'0,"-3"2"0,-2 4 0,-4 3 0,2-1 0,8-4 0,6-3 0,7-5 0,2 0 1,-2 2 3,-1 4 2,-3 3 3,4 0 6,7-2 10,8-2 9,8-1 11,4-1 1,2 1-7,0 0-5,2 2-6,-4 1-7,-5 2-10,-6 2-8,-5 3-8,-10 1-12,-11 2-13,-13 2-13,-10 2-14,-10 0-2,-4-1 9,-5 0 9,-4-1 9,-4-3 8,-1-2 5,-1-4 6,-1-2 5,1-1 6,1 0 7,3 2 7,2 1 6,2 0 5,5 0 1,3 0 1,4 1 2,4-1 4,3 0 9,2 0 7,4 0 9,2 6 1,2 12-3,2 11-4,2 13-5,-2 6-4,-3 4-7,-4 3-5,-3 2-7,-4 1-5,0-2-3,-2-2-5,0-2-4,0-3-2,3-3 0,1-5-2,2-4 0,3-3-3,2-3-1,3-3-4,4-2-1,3-4-3,3-3 0,5-3-2,4-2-1,3-3 0,6-2-2,5-2-2,5-2-1,2-2 0,0-2-1,0-2 0,0-1 0,-3-1-1,-5 4-2,-7 2-1,-5 4-2,-7 2-5,-7 2-10,-6 2-8,-8 2-9,-3-1 1,1-1 11,-1-2 11,0-2 10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8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41689 4563 499,'-5'-28'60,"6"9"5,6 7 5,6 8 6,3 5-5,3 4-13,2 2-16,1 4-14,2 2-10,-1 3-8,1 3-8,-1 3-6,-1 1-7,-4-3-8,-5-1-8,-3-2-6,-2-2-11,0-1-13,0-1-14,0 0-13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8"/>
    </inkml:context>
    <inkml:brush xml:id="br0">
      <inkml:brushProperty name="width" value="0.05608" units="cm"/>
      <inkml:brushProperty name="height" value="0.05608" units="cm"/>
      <inkml:brushProperty name="color" value="#F2395B"/>
    </inkml:brush>
  </inkml:definitions>
  <inkml:trace contextRef="#ctx0" brushRef="#br0">43237 1939 392,'-6'-15'40,"6"2"-4,4 2-4,6 2-5,4 0-2,5-1 1,5-3 0,5-2 0,3 1-2,2 1-2,3 2-4,1 2-3,1 2-4,0 1-4,0 0-5,1 2-3,-4 0-4,-4 0 0,-5 0-2,-5 0-2,-6-2-8,-8-3-16,-8-5-16,-8-4-16,-5-1-2,0-1 15,-1 0 15,-1 1 14,-1-2 10,1-1 7,-1-3 7,0-1 6,1 0 7,1 5 6,1 3 6,0 5 6,3 6 8,1 11 13,2 12 11,2 10 13,2 9 0,0 8-11,2 8-10,0 8-11,1 7-10,0 7-10,0 7-9,0 6-10,-1 1-8,-2-5-6,-2-7-4,-1-5-6,-2-1-4,0 7-2,0 5-2,0 6-2,1-5-4,1-15-6,0-16-6,2-16-6,0-10-4,0-5-1,0-5-2,0-4-1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9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43883 3145 498,'-17'-13'37,"0"4"3,-1 6 1,-1 5 2,-3 5-1,-5 7-3,-5 7-3,-4 7-4,-4 5-2,1 2-4,0 4-4,0 3-3,1 0-2,1-2-1,3-2-1,2-1-1,3-4-1,5-4-4,5-3-2,5-5-3,7-4-7,11-6-9,12-6-9,10-6-10,7-6-6,4-6-3,4-5-2,5-7-4,-3-2-2,-6 3-4,-7 1-3,-7 3-3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9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45333 1524 551,'-6'-22'7,"4"6"13,4 5 15,4 5 14,5 1 5,9 0-2,7-1-3,9-2-3,3 1-4,0 1-8,1 0-6,-1 2-7,0 0-10,2 0-12,1 0-14,0 0-13,-2 1-7,-9 0-3,-8 2-1,-7 0-4,-9 1-2,-10-2-4,-10 0-4,-9-1-5,-3-1 5,5 0 11,4 0 12,6 0 13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0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45969 905 475,'-15'-15'0,"2"2"0,2 3 0,3 1 0,-2 0 1,-2-2 3,-3-2 1,-3-1 3,0 1 10,4 8 17,4 7 18,5 6 16,2 6 3,3 5-13,4 5-14,2 5-12,1 3-8,-2 1-4,-2 0-1,-2 2-4,-1-1-2,0-3-3,0-3-2,0-3-3,1-5-15,4-5-31,2-6-29,4-6-30,0-6-6,1-2 20,0-5 20,0-4 19,-1-1 12,-1 1 8,0 1 6,-2 1 7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10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45577 728 481,'9'-17'0,"3"-1"2,4-3 1,2-1 1,0 0 4,-1 4 5,-2 5 6,-2 3 7,-3 4 6,-1 6 6,-2 4 8,-2 6 6,-4 4 1,-4 7-9,-5 5-7,-6 7-8,-4 3-7,-7 4-5,-5 2-5,-6 4-6,-4 1-1,-1-2-1,-1 0 2,0-2 0,2-3-5,5-5-12,7-7-10,6-5-12,3-5-6,2-3-2,3-3 0,1-3-2,4-3 3,4-4 7,6-4 7,4-4 7,4-1 8,2 1 7,1 0 8,3 2 8,0 1 5,-3 0 5,-1 1 3,-2 2 4,-2 3 2,0 6-2,-2 5-2,0 7-1,-3 5-2,-2 3-3,-4 4-2,-2 4-3,-3 2-2,0-1-1,-1-2-2,-1 0-1,0-3-1,2-7 1,2-5 0,2-7 2,5-8-10,6-12-17,7-12-18,8-11-18,3-8-5,4-2 7,3-4 8,3-2 6,0 1 8,-1 5 7,-3 7 8,-2 6 6,-1 4 7,-3 5 6,-1 3 5,-2 4 5,-5 5 6,-5 4 3,-6 6 4,-6 4 4,-6 4-1,-4 3-6,-5 3-7,-5 3-6,-2 2-5,3-1-5,1 1-3,3-1-5,5-1-5,12-4-9,10-5-7,11-3-8,5-3-1,-1-2 7,-1-2 6,-1-2 6,-4 1 2,-5 5 0,-6 6-1,-6 4-1,-9 4 0,-10 5 2,-11 3 2,-10 5 2,-7 0 1,-1 0 3,0-1 2,-1-1 3,-1-3-1,1-2 0,2-3-1,0-2-1,2-4 5,2 1 11,2-2 13,2-1 11,11-4 7,22-8 2,21-8 2,23-8 2,12-5-4,4-1-10,3-3-10,5-1-10,1-1-7,-3 1-7,-1 1-5,-2 1-6,-4 1-4,-5 4-3,-4 3-2,-5 3-2,-6 2-5,-8 2-6,-6 2-7,-6 2-6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0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39350 3419 539,'0'-29'34,"0"7"0,0 5 1,0 7 0,1 1 1,2 0 0,2-2 0,2 1 1,1-2-3,3 0-3,2 0-4,2 1-5,1-1-2,3 2-4,1 1-3,3 1-3,0 1-6,-1 2-9,-2 2-10,1 2-9,-3 1-6,-1 2-4,-2 0-2,-3 2-3,-1 0-2,-2 1-2,-2 2-2,-2 0-2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10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46057 3461 482,'-8'-14'3,"0"3"5,0 3 6,0 2 6,1 5 6,2 6 8,3 6 7,1 6 8,1 4 2,0 5-2,0 3-3,0 4-3,-3 2-5,-4 1-6,-6-1-6,-4 0-7,-4 0-7,-3 1-5,-3-1-8,-3 0-5,-2 0-8,-1-1-9,-1-2-8,0 0-8,0-3-2,5-7 6,3-5 5,5-6 7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10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47150 4650 573,'18'9'5,"3"3"11,5 4 11,3 2 10,1 1 8,-1-1 5,-3-1 4,-1-1 4,-1 0-5,4-1-12,3 1-15,3 0-12,0-2-13,-3-1-13,-3-2-11,-3-2-12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12"/>
    </inkml:context>
    <inkml:brush xml:id="br0">
      <inkml:brushProperty name="width" value="0.06834" units="cm"/>
      <inkml:brushProperty name="height" value="0.06834" units="cm"/>
      <inkml:brushProperty name="color" value="#F2395B"/>
    </inkml:brush>
  </inkml:definitions>
  <inkml:trace contextRef="#ctx0" brushRef="#br0">48639 50 321,'12'-15'5,"8"1"8,7 1 10,8 0 9,3 4 4,-1 5 1,-3 4 1,-2 6 0,-2 4-3,-5 5-7,-3 5-8,-4 5-7,-5 3-5,-3 1 0,-4 1-2,-4 1-2,-8 4-2,-12 8-7,-11 8-5,-12 8-7,-6 0-5,0-5-9,0-6-6,0-5-8,1-6-1,1-2 8,3-3 5,2-3 8,3-4 7,6-3 9,4-5 8,5-3 9,6-4 7,10-2 5,9-4 5,8-2 5,8-5 1,7-2-5,7-5-3,6-4-3,4-1-4,1-1-1,-1 0-2,0 1-2,-2-1-1,-4 2-1,-4 1 0,-3 1 0,-5 0-8,-5 2-12,-5 1-14,-5 1-14,-5-1-4,-6 0 5,-6-2 5,-5 0 4,-4-1 4,-2 1 5,0-1 3,-1 0 4,1 1 3,3 1 2,2 0 1,4 2 2,2 1 2,-1 2 2,0 2 4,0 3 2,1 0 7,0 3 8,2 2 9,1 2 10,-1 3 2,2 4-1,-1 3-2,0 5-2,0 2-3,0 1-4,0 1-4,0 1-4,1 0-2,0 1 1,2-1-1,0 0 1,1 0-2,0-1-1,0-1-2,0-1-2,2-5-14,4-10-27,4-10-26,4-10-27,3-9-6,5-9 14,3-9 14,5-8 14,0-3 10,-2 6 6,-1 4 8,-3 5 6,-2 6 6,-2 5 4,-4 7 5,-3 5 4,-2 3 6,-1 2 6,0 1 5,-2 0 6,-1 3 4,-2 2 1,-2 4 2,-2 2 1,-3 5-1,-2 5-6,-4 7-4,-2 6-5,-2 2-2,-3 0 0,-2 1 1,-1-1 1,-1-2-3,4-3-7,3-5-5,3-3-7,5-5-7,10-5-8,8-4-6,9-6-9,5-4-2,3-7 1,1-6 2,2-5 1,1-2 4,-3 3 5,-2 3 6,-1 3 6,-4 2 5,-3 2 5,-5 2 6,-3 3 5,-3 1 7,0 2 9,-2 2 9,-1 2 8,-2 2 1,-4 4-6,-4 2-7,-4 3-7,-3 4-5,-3 2-3,-4 3-3,-1 3-4,-6 3-2,-6 5-2,-5 3-1,-6 4-3,-3 3-1,0 2-2,0 3-1,0 1 0,1 0-2,3 0 0,3-2 0,4 0 0,2-4 1,5-6 1,3-5 2,5-7 1,7-5 0,14-5-3,12-4-3,13-5-2,7-7-1,2-4-3,2-7-1,3-5-2,-2-4-1,-2 2 2,-3 1 0,-3 1 1,-4 1 1,-2 1-2,-3 1-2,-3 1 0,-3 1-1,-2 2 1,-4 3 1,-3 1 1,-4 0 0,-6-2 0,-6-2 0,-5-1 0,-5-1 2,-2 4 2,-1 3 2,-3 3 3,1 1 1,3 2 0,3 0 1,3 2 0,1 0 7,2 2 16,1 0 14,1 2 16,1 0 4,2 3-5,2 2-4,2 2-6,1 2-5,0 5-3,0 4-5,0 3-4,0 3-4,0 1-1,0 1-2,0 1-2,0 0-1,0-2-1,0 0 0,0-1-1,0 0 0,0-1-2,0 0-2,0 1-2,1-2 0,4-1-1,2-3 0,3-1-1,5-2-1,7-1 1,7-1 0,7 0 1,7-3-4,8-1-4,8-2-7,8-2-5,5-3-6,5-3-6,3-2-5,4-4-6,0-2-5,-5-3-5,-5-4-4,-5-2-6,-9 0-1,-12 1 1,-14 2 2,-11 2 1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64850 11800 333,'49'20'167,"16"14"-1,16 15 1,16 15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1"/>
    </inkml:context>
    <inkml:brush xml:id="br0">
      <inkml:brushProperty name="width" value="0.03973" units="cm"/>
      <inkml:brushProperty name="height" value="0.03973" units="cm"/>
    </inkml:brush>
  </inkml:definitions>
  <inkml:trace contextRef="#ctx0" brushRef="#br0">37609 20347 553,'-5'-21'94,"8"7"-18,6 5-16,7 6-18,5 3-10,1 0-4,3 0-4,1 0-5,1 1-2,-3 2-3,-1 2-1,-2 2-3,-4 1-2,-1 1-2,-4 2-3,-3 0-2,-2 2-3,-4 3-1,-3 3-1,-2 3-1,-4 2 0,-6 1 0,-4 1 1,-5 1 1,-3 0-1,-1-1-1,-1-1-2,-1-1-1,0-2-1,0-1-1,-1-3 0,1-1 0,0-2 1,3-1 3,1-1 4,3 0 4,1-2 2,2-1 1,2 0 1,3-2 1,5-1 2,10-2 0,10-3 1,9 0 1,6-3 0,3-1-4,1 0-2,3-1-2,-1-1-3,-2 2-3,-1 0-2,-3 2-1,-2-1-2,-3 0 0,-3-2 0,-3 0 0,-1 0-3,0 0-7,-1 2-8,1 0-7,0 1-1,-1-2 2,1 0 4,0-1 3,-1-2-2,-1 0-7,-1-2-8,0 0-6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1"/>
    </inkml:context>
    <inkml:brush xml:id="br0">
      <inkml:brushProperty name="width" value="0.04911" units="cm"/>
      <inkml:brushProperty name="height" value="0.04911" units="cm"/>
    </inkml:brush>
  </inkml:definitions>
  <inkml:trace contextRef="#ctx0" brushRef="#br0">40388 19494 447,'7'-15'0,"-2"1"0,-3 0 0,0 2 0,-3 1 5,-1 2 8,0 3 8,-1 1 9,-2 1 6,0 2 7,-1 0 5,-2 2 5,-1 2-1,-3 4-9,-4 4-9,-2 3-8,-2 5-6,-1 4-4,-1 3-3,-1 4-4,0 3-1,1-1-1,1 1 1,1-1 0,1-1 0,2-3-3,3-4-2,1-1-2,3-3-2,2-1-2,4-1-1,2-1-1,4-1-1,2 0-1,4-2-1,2-1 0,3-1-1,3 0-1,3-2 0,4-1 0,0-1-1,1-2 2,-1-2 1,1-2 1,-2 0 3,-3 4 3,-3 2 5,-3 4 3,-4 2 2,-8 3-1,-6 3 0,-7 3 0,-6 2 1,-4 1 3,-3 1 3,-5 1 3,-1-1 1,1-1-3,2-3-3,0-1-3,0-3-3,1-3-7,-1-2-4,1-4-6,2-4-9,6-4-13,7-6-13,5-4-13,7-5-1,10-5 11,8-5 10,9-5 12,2-1 0,-3 5-8,-5 3-9,-3 5-8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2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41566 20178 411,'34'-29'0,"-8"7"0,-8 5 0,-10 6 0,-6 7 12,-4 6 24,-4 7 25,-4 8 23,-1 3 5,1 1-15,0 1-16,2 1-14,0 0-11,0 1-6,1-1-6,-1 1-5,1-2-4,2-1-3,2-3-2,2-1-2,5-3-5,8-4-6,7-5-6,9-2-7,4-6-5,1-6-2,1-6-3,0-5-3,0-4 0,-5 1 4,-3-1 5,-5 1 3,-3-1 4,-4-2 4,-4 0 4,-5 0 4,-2-1 4,-4 1 3,-2 1 3,-3 1 3,-3 2 2,-2 3 0,-2 3 0,-1 2 1,-3 3-3,0 3-4,-1 1-5,-1 2-5,0 2-5,2 2-8,3 2-6,1 2-8,2 2-2,0 4 1,2 2 0,1 3 2,0 1 0,2-2-3,1-3-1,0-1-3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2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42850 20466 503,'23'-7'31,"-1"2"0,-1 2-2,-1 2 0,0 1 2,1 0 6,1 0 6,1 0 5,0 0 0,-3 2-9,-1 0-7,-2 2-9,-4 1-5,-3 6-1,-4 2-3,-4 5-2,-4 3-2,-4 3-6,-4 3-3,-3 3-6,-4 1-3,-2 1-4,-1-1-4,-3 0-4,1-2 1,1-3 3,3-5 5,1-3 3,7-4 6,10-4 5,11-5 6,12-2 5,4-5-2,0 0-9,1-3-9,-1-2-10,0-1-7,-3 2-5,-1 1-5,-3 0-6,0 1-1,0 1 2,-1-1 3,1 0 2,-2 0 0,-3 0-1,-3 0-2,-2 0-1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2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44747 20126 578,'-7'-8'6,"0"0"9,2 0 11,1 0 9,3 0 7,7 1 0,7-1 2,8 0 0,5 0-2,8 0-6,7 0-5,7 0-6,3 1-7,3 1-7,2 0-6,2 2-8,-2 0-8,-4 2-8,-6 0-8,-4 2-9,-6 1-4,-6 2 2,-5 2 0,-6 2 1,-5 0-2,-1-1-1,-2 0-4,-2-2-2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2"/>
    </inkml:context>
    <inkml:brush xml:id="br0">
      <inkml:brushProperty name="width" value="0.05129" units="cm"/>
      <inkml:brushProperty name="height" value="0.05129" units="cm"/>
    </inkml:brush>
  </inkml:definitions>
  <inkml:trace contextRef="#ctx0" brushRef="#br0">46029 18934 428,'-9'-8'5,"0"-2"9,-2 0 10,0-1 9,1 1 8,2 6 7,4 4 5,3 6 7,1 6-1,0 11-8,0 9-8,0 11-7,0 5-6,0 3-4,0 4-4,0 2-5,-1 2-8,0 0-10,-2-1-12,0 1-11,-1-4-9,2-6-4,0-7-5,2-8-5,0-5-6,0-5-6,0-5-7,0-4-7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1"/>
    </inkml:context>
    <inkml:brush xml:id="br0">
      <inkml:brushProperty name="width" value="0.05796" units="cm"/>
      <inkml:brushProperty name="height" value="0.05796" units="cm"/>
    </inkml:brush>
  </inkml:definitions>
  <inkml:trace contextRef="#ctx0" brushRef="#br0">40379 1856 379,'0'-22'5,"0"5"9,0 3 10,0 4 9,0 7 11,0 10 12,0 9 13,0 11 13,0 7-2,0 4-15,0 6-14,0 4-16,-1 6-9,0 6-8,-2 5-5,0 7-7,-2 4-7,0 2-7,-1 4-6,-1 3-8,0 3-8,2 4-9,3 4-10,1 3-9,1-2-4,0-10 2,0-9 3,0-11 2,-1-10 4,0-12 6,-2-12 6,0-11 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3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47939 19027 406,'-30'-20'104,"6"6"-15,5 8-14,5 7-14,2 7-10,1 7-8,-1 9-7,0 7-6,1 5-6,0 2-4,2 3-3,1 1-5,1-1-1,2-2-3,2-3-1,2-3-2,4-4-5,6-4-9,5-3-9,7-4-10,4-8-4,1-11 3,3-10 1,1-11 1,1-9 1,-1-6-2,-1-8-3,-1-6-1,-3-4 1,-5 2 2,-5 1 4,-4 0 3,-5 4 5,-3 6 6,-2 6 6,-4 6 6,-2 4 3,-3 6 3,-4 5 0,-2 5 2,-3 5-2,-3 6-5,-3 6-5,-3 6-5,0 4-6,2 3-7,4 3-8,3 3-7,4-1-1,3-5 7,4-5 6,4-5 6,1-2 4,0 0 1,-2 0 1,0 0 2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3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48350 19616 460,'18'0'-2,"7"0"-6,5 0-3,7 0-6,1-1 4,-2-1 13,-2 0 12,-1-1 13,-3-1 7,-4 2 5,-2 0 3,-2 2 3,-4 2 2,-1 6-2,-3 4-1,-1 5-1,-3 4-4,-4 5-3,-4 3-5,-4 5-4,-4 1-4,-2 0-1,-3 0-3,-3 1-1,-1-4-3,2-4-3,3-5-4,1-5-3,5-4-7,10-4-8,8-5-9,9-2-9,7-5-7,5 0-4,4-3-6,6-2-4,-3 0 2,-10 2 8,-9 2 10,-10 2 8,-5 1 1,1-2-6,1 0-7,2-1-8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3"/>
    </inkml:context>
    <inkml:brush xml:id="br0">
      <inkml:brushProperty name="width" value="0.04238" units="cm"/>
      <inkml:brushProperty name="height" value="0.04238" units="cm"/>
    </inkml:brush>
  </inkml:definitions>
  <inkml:trace contextRef="#ctx0" brushRef="#br0">50991 19012 519,'-4'-8'11,"8"0"22,8 0 23,7 0 21,8 1 5,5 2-15,6 2-15,7 2-14,3 1-11,5-2-9,4 0-7,4-1-9,1-2-2,-1 2 1,-1-1 1,0 0 2,-5 0-10,-6 2-19,-7 0-19,-8 2-19,-5-1-9,-7 0 2,-5-2 2,-6 0 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4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53122 17990 458,'-19'-28'45,"7"7"2,8 7 0,8 7 2,6 4-3,5 3-2,6 4-4,4 2-4,3 3-3,4 4-3,3 2-4,3 3-4,0 2-2,0-1-1,-1 1-3,-1 0-2,-2-2-7,0 1-9,-1-2-11,-1-1-11,-3-1-11,-5-2-11,-5-3-12,-5-1-12,-3-1-3,-2 0 7,-2 0 6,-2 0 6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4"/>
    </inkml:context>
    <inkml:brush xml:id="br0">
      <inkml:brushProperty name="width" value="0.04401" units="cm"/>
      <inkml:brushProperty name="height" value="0.04401" units="cm"/>
    </inkml:brush>
  </inkml:definitions>
  <inkml:trace contextRef="#ctx0" brushRef="#br0">51182 19724 499,'-19'0'53,"9"0"-10,8 0-10,10 0-10,7 0 0,7 2 10,6 0 12,8 2 10,6-2 1,6-1-11,6-2-8,6-1-11,3-2-8,0 0-9,-1 0-8,1 0-7,-2 1-11,-3 2-12,-3 2-12,-2 2-12,-7 1-3,-10 2 8,-9 0 7,-10 1 8,-7 1 2,1-2-5,-2-1-5,0 0-4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4"/>
    </inkml:context>
    <inkml:brush xml:id="br0">
      <inkml:brushProperty name="width" value="0.04955" units="cm"/>
      <inkml:brushProperty name="height" value="0.04955" units="cm"/>
    </inkml:brush>
  </inkml:definitions>
  <inkml:trace contextRef="#ctx0" brushRef="#br0">51770 19850 443,'-11'1'14,"8"2"25,9 2 27,10 2 27,4 1 4,3 3-18,1 2-18,3 2-17,0 1-14,1 1-9,-1 1-10,1 1-9,-2 0-6,0-1-2,0-1-1,-2 0-1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5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55685 17831 481,'23'-13'52,"-3"3"-7,-1 4-6,-2 4-6,0 2-5,5 2 0,3 0-1,5 2 0,0 1-3,-3 1-3,-4 3-4,-1 2-2,-5 2-4,-5 1-3,-5 3-2,-4 2-2,-6 1-2,-4 3 1,-5 1-1,-5 3 1,-6 1-1,-5 3-1,-7 1 0,-5 2-2,-3 1 0,0 1-1,0-1-1,0 0 0,2-2 0,7-5 3,6-5 2,5-5 3,4-3 2,1-1 3,1 0 3,1-2 3,4-2 0,8-2 0,8-4-2,8-2-1,6-3-2,5-1-4,5 0-5,5-1-3,2-1-5,2 0-7,1 0-6,1 0-7,-1-1-1,0 0 3,-1-1 3,-1-1 4,-2-2-6,0 0-12,-1-2-13,-1 0-13,-4 0-1,-5 1 11,-7 0 11,-5 2 11,-3 0 7,0 1 1,0-1 1,0 0 3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5"/>
    </inkml:context>
    <inkml:brush xml:id="br0">
      <inkml:brushProperty name="width" value="0.0556" units="cm"/>
      <inkml:brushProperty name="height" value="0.0556" units="cm"/>
    </inkml:brush>
  </inkml:definitions>
  <inkml:trace contextRef="#ctx0" brushRef="#br0">57420 18167 395,'7'-15'4,"-1"-1"6,0 0 8,-2 1 7,-1 2 10,-4 6 13,-2 6 14,-3 6 12,-5 5 0,-6 5-15,-6 5-13,-5 6-15,-2 1-8,3 2-2,3 1-4,3 1-3,3 0-1,2 1-3,4-1-2,3 0-1,2 0-3,2-1-3,2-1-3,2-1-3,3-2-2,4-3-3,4-3-1,4-3-2,2-2-2,3-3 0,2-1-2,1-2 0,1-2-1,-3 0 2,-1-2 1,-2 0 1,-5 1 3,-7 5 4,-6 5 4,-7 6 3,-7 0 3,-4 0 0,-5-1 1,-5 0 0,-2-2-1,0-1-3,-1-1-4,1-1-2,1-2-3,5-2-1,3-4-2,4-3-1,4-2-6,1-4-13,2-2-12,2-3-12,3-2-3,2 0 6,4 0 5,3 0 7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8:46"/>
    </inkml:context>
    <inkml:brush xml:id="br0">
      <inkml:brushProperty name="width" value="0.05907" units="cm"/>
      <inkml:brushProperty name="height" value="0.05907" units="cm"/>
    </inkml:brush>
  </inkml:definitions>
  <inkml:trace contextRef="#ctx0" brushRef="#br0">59228 18135 372,'6'-11'14,"-4"8"28,-4 10 27,-4 8 29,-2 7 3,-1 7-19,-2 5-19,0 6-20,0 2-12,2-2-6,3-1-5,1-3-6,1-2-5,2-3-1,0-3-3,2-3-2,5-8-9,9-13-17,11-12-17,9-13-17,4-12-4,-3-9 7,-3-10 9,-3-9 7,-4-3 7,-3 6 5,-5 6 4,-3 6 5,-3 6 5,-2 4 3,-3 5 4,0 5 3,-4 4 4,-3 3 2,-2 3 3,-3 3 3,-4 2 1,-2 4-1,-3 2 0,-3 4-2,-2 3-3,1 6-6,-1 4-6,0 5-7,2 3-5,3-1-5,3 1-4,2 0-4,5-2 0,6-1 3,6-3 5,6-1 3,5-2 4,3-2 4,5-2 5,3-2 3,3-2 5,-1-1 4,0 0 6,1-2 4,-3 1 4,-6 2 3,-3 2 2,-6 2 3,-3 2 1,-3 3-1,-1 4-2,-2 2-1,-4 4-3,-6 5-2,-5 5-2,-7 4-3,-2 3-3,1-1-1,0-2-2,2 0-3,2-2 0,3-3-1,3-3 1,2-3 0,4-3-1,2-3-1,3-3-2,4-3-1,4-3 1,5-2 2,7-4 3,5-2 4,3-2 1,-1 2 1,-1 0 2,-1 2 0,-2 0 1,-3 2 1,-3 0 0,-3 1 1,-3 2 0,-4 4-2,-5 2-3,-2 3-1,-6 3-1,-6 3-2,-6 3-1,-5 3-1,-7 2-3,-5 1-3,-7 0-3,-5 2-3,-5 1-7,-3 3-10,-6 1-10,-2 2-9,2-3-10,10-7-5,10-9-7,9-7-6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3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71746 39863 634,'-8'-15'3,"2"1"4,1 1 6,0 1 4,2 4 6,2 10 8,2 8 8,2 9 8,1 5-1,0 3-7,0 1-8,0 3-9,-1-1-5,-1 0-4,0-1-4,-1-1-3,-2 1-3,-1 3-4,0 3-3,-1 3-3,-2-1-5,-2 0-6,-2-3-8,-2-1-7,0-4-4,3-3-2,1-5-3,2-3-1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1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40873 3527 537,'7'-6'11,"-4"2"23,-3 4 21,-2 2 23,-4 5 2,-2 4-15,-3 5-16,-3 5-17,-2 3-10,-1 1-5,-1 1-6,-1 0-4,-1 1-5,1-3-4,-1-2-2,1-1-4,1-3 0,2-1 1,4-2 3,3-3 1,4-1 1,6 0-2,6-2-1,6-1-1,3-1 1,3-2 2,1-2 3,3-2 2,1-2 3,2 0 1,3-2 1,1 0 1,0 0-1,-2 2-5,-1 2-6,-3 2-5,-2 1-4,-3 0-5,-3 0-3,-2 0-5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4"/>
    </inkml:context>
    <inkml:brush xml:id="br0">
      <inkml:brushProperty name="width" value="0.0437" units="cm"/>
      <inkml:brushProperty name="height" value="0.0437" units="cm"/>
    </inkml:brush>
  </inkml:definitions>
  <inkml:trace contextRef="#ctx0" brushRef="#br0">71898 38855 503,'23'-7'63,"-1"0"-9,-1 2-10,-1 1-10,1 0-6,5 2-2,3 0-3,5 2-2,1 0-3,0 0-2,0 0-2,1 0-2,-2 0-3,-2 0 0,-1 0-2,-3 0-2,-2 0-1,-3 2-1,-3 0-2,-2 2-2,-4 0 0,-1 1-2,-3 2 0,0 0 0,-7 3-1,-9 5 1,-8 6 0,-9 4 0,-6 1 0,-2 0-1,-4-1-1,-3-1-2,-2 0 0,-2-1 0,-3 1 0,0-1 0,-2 1 0,1-1 0,2 1 2,0-1-1,3 0 2,4-3 1,3-1 2,5-2 1,4-3 1,3-1 3,4-2 1,5-2 3,4-3 1,6-1 3,6-2 1,6-2 3,5-2 0,7-4-2,5-2-2,7-3-2,3-3-2,2 0-1,2-1-3,3-1-1,-2 0-1,-2 3-3,-3 1-2,-3 2-2,-4 1-4,-2 0-3,-3 1-6,-2-1-3,-5-1-7,-1 0-8,-4-1-8,-3-1-8,-3-3 0,-4-4 9,-4-3 9,-4-5 8,-2-3 5,-1-3 0,-2-2 0,0-4-1,0-2 2,1 0 3,0-2 4,2 0 3,0-1 5,0 1 4,1 2 5,-1 0 5,0 2 4,2 3 1,1 4 3,0 2 1,1 3 6,0 5 5,0 3 8,1 5 6,-1 5 4,3 10-1,2 8-1,3 9 0,0 7-4,1 7-4,2 5-6,0 6-6,0 5-3,-2 6-4,-3 4-4,0 5-3,-3 5-4,0 7-4,-2 5-3,0 7-4,-2 2-7,-2 4-9,-2 0-9,-1 4-10,-1-2-2,4-4 1,2-4 3,4-4 2,1-10 1,0-17 1,0-16 1,0-17 0,0-9 0,0-1 0,0-1-1,0 0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4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75030 40177 665,'-27'-10'52,"9"10"4,8 12 4,10 10 4,4 6-9,0 1-21,0 0-20,0 3-22,-2-2-10,-1 0 3,-2-1 0,-1-1 2,-2-2-7,0-5-18,0-3-17,0-4-17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4"/>
    </inkml:context>
    <inkml:brush xml:id="br0">
      <inkml:brushProperty name="width" value="0.03234" units="cm"/>
      <inkml:brushProperty name="height" value="0.03234" units="cm"/>
    </inkml:brush>
  </inkml:definitions>
  <inkml:trace contextRef="#ctx0" brushRef="#br0">75750 37778 680,'7'-15'5,"-1"1"9,0 1 10,-1 0 10,-1 3 4,3 3-4,2 2-3,2 4-2,1 3-3,1 4-2,1 4-3,2 3-2,0 4-4,1 3-9,1 3-9,1 3-7,1 2-9,0 1-9,-1 1-10,1 1-9,-2-3-3,-1-5 3,-2-7 2,-3-5 4,-1-4 4,0 0 6,-2-2 6,0 0 7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5"/>
    </inkml:context>
    <inkml:brush xml:id="br0">
      <inkml:brushProperty name="width" value="0.04536" units="cm"/>
      <inkml:brushProperty name="height" value="0.04536" units="cm"/>
    </inkml:brush>
  </inkml:definitions>
  <inkml:trace contextRef="#ctx0" brushRef="#br0">76496 38850 485,'28'8'24,"-5"0"-2,-7 0-2,-5-1-3,-3 1-1,0 0 4,0 0 3,0 0 3,-1 0 2,-1 3-2,-1 2 0,0 2 0,-1 2-2,0 3 1,0 3-1,0 3 0,-1 2-1,-1 1-2,0 0-3,-1 2-1,-1 0-3,0-1 0,0-1-2,0-1-1,0 1-3,0 2-3,0 4-4,0 3-5,-2 1-2,0-2-2,-3 0-2,-2-1-2,-1-2-2,-2-2-1,0-1-2,-1-3-1,-2-3-2,-2-7-1,-1-5-2,-3-6-1,-2-5-1,-1-4-1,-3-4-1,-1-4 0,-3-6 1,-1-9 2,-2-9 2,-2-8 3,0-7 2,3 0 1,3-3 2,3-2 1,4 1 1,5 4 2,4 4 3,6 4 1,3 4 2,0 5 5,1 5 4,2 5 4,0 4 4,2 1 4,1 2 3,0 3 3,1 6 4,0 12 4,0 11 3,0 13 3,-3 5-1,-4 0-7,-6 0-6,-4 1-7,-2-2-5,1 0-3,1-1-4,0-1-3,2-3-4,1-5-4,0-5-3,2-5-4,4-9-4,8-12-3,8-13-3,7-13-5,9-8 0,7-4 4,8-4 2,8-4 4,2 2 3,-6 8 5,-4 8 6,-5 8 4,-6 5 5,-6 6 7,-5 5 6,-6 5 5,-9 7 5,-10 11 3,-12 11 3,-9 11 3,-8 4-2,-1-1-5,-3-3-6,-1-2-5,-1 1-7,2 3-9,0 2-7,1 4-9,10-8-7,17-19-7,18-18-8,17-19-6,9-8 1,-1 5 10,-1 3 12,-1 5 9,-3 2 9,-6 4 5,-3 3 5,-6 2 6,-4 4 2,-3 4-1,-2 4-1,-4 4 0,-3 3-1,-3 1 0,-5 3-1,-4 2 1,-1 1 0,1 3 0,0 1-1,2 3-1,1-1-8,2-1-15,3-3-17,1-1-15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7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72750 51500 546,'8'14'119,"0"13"-24,0 13-24,-1 12-24,0 6-15,-2 0-6,-2-2-5,-2-1-6,-1-2-4,0-4-3,0-4-2,0-3-4,0-5-3,0-2-6,0-3-6,0-3-5,0-4-5,2-1-4,1-4-5,0-3-3,2-4-2,2-5 0,1-4 1,3-6 0,2-9 0,0-13-1,1-14-1,2-14 0,-2-3 3,-1 8 7,-2 8 6,-2 8 7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7"/>
    </inkml:context>
    <inkml:brush xml:id="br0">
      <inkml:brushProperty name="width" value="0.0428" units="cm"/>
      <inkml:brushProperty name="height" value="0.0428" units="cm"/>
    </inkml:brush>
  </inkml:definitions>
  <inkml:trace contextRef="#ctx0" brushRef="#br0">73700 50978 514,'8'-15'3,"0"-1"5,0 0 7,-1 1 6,0 3 7,-2 8 7,-2 8 8,-2 8 8,-1 6 0,2 5-8,0 5-6,2 5-7,0 4-6,0 4-3,-1 4-4,2 4-3,-1 2-2,1 0-2,1 0-1,2 0 0,-1-1-4,-2-3-8,-3 0-6,0-3-7,-2-2-8,0-2-8,0-2-7,0-2-9,-2-2-4,-2-3 1,-4-3-1,-2-3 1,-1-4 2,1-3 7,0-4 7,2-4 5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07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72268 52422 521,'-33'-6'33,"13"4"1,12 4 0,14 4 0,6 5 1,3 5-2,2 7-2,1 5 0,1 5-2,-1 3-4,0 3-2,-2 2-3,0 3-2,-1 0-2,1 2-2,0 0-1,-2-2-3,-1-6-1,-2-5-3,-2-7-1,-1-4-2,3-4 1,2-5 0,2-3 0,2-5 0,3-4-1,3-6-1,3-4-1,3-9-1,2-11-3,4-12-4,3-12-2,8-17-4,12-24-4,13-24-4,13-23-4,3-5-4,-4 14-3,-5 14-3,-5 13-3,-9 17-5,-12 19-4,-13 20-5,-13 20-4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12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78898 51984 490,'3'-29'6,"7"3"13,8 5 13,6 3 12,5 4 4,2 2-4,4 4-6,3 3-5,1 1-6,1 0-6,-1 0-5,0 0-7,-3 1-5,-7 0-2,-7 2-2,-7 0-3,-3 1-4,0-2-3,-1 0-5,1-1-3,-3 0-2,-6 3 0,-6 4 1,-6 2 1,-5 4 3,-3 6 6,-5 4 5,-3 5 5,-4 4 4,-3 4 2,-3 4 3,-3 5 2,1-1 0,6-2 0,4-3-1,5-3-1,2-2-1,1 2 0,-1 1 0,0 1 0,3-3-2,5-4-1,4-5-2,6-4-3,5-5-2,6-1-6,5-2-4,7-2-6,5-6-2,5-6-1,5-9 0,4-8-1,4-4 0,3-3 0,1-1-1,2-2 0,-1 0 2,-2 5 4,-4 3 3,-2 5 5,-5 3 2,-7 4-2,-7 4-1,-7 4-1,-6 3 2,-4 2 8,-6 2 6,-4 2 7,-5 2 4,-6 3 4,-4 4 2,-5 2 4,-4 2 0,-4 1-2,-5 1-2,-3 1-1,-3 0-3,0 1-3,-2-1-3,0 1-2,-1 0-3,0 3-2,0 1-1,0 3-3,1-1-2,3-2 0,3-1-2,4-3-1,2-1 0,5-3 1,3-1 1,5-2 1,9-5 1,16-7 3,16-6 2,15-8 1,8-3 1,0-1-1,0-1-2,1-1-2,2-1-1,7 2-2,8 1-1,6 1-2,0 0-3,-8 0-4,-9 0-5,-6 1-4,-7 0-4,-4 4-1,-3 3-2,-5 2-2,-4 1-1,-7-2-2,-5-2-2,-6-1-1,-6-3 2,-6-2 5,-5-2 4,-7-1 7,-2-3 3,-1-2 2,1-1 2,-1-3 3,2-1 2,3-1 3,3-1 4,3-1 2,1 0 2,2 0-2,0-1 0,2 1-1,0 0 4,1 3 7,-1 1 7,0 3 8,0 1 4,2 2 1,1 3 1,0 1 0,1 7 3,1 10 2,-2 11 4,2 11 3,-1 8-3,0 5-8,0 4-10,0 6-8,-1 7-5,-2 9-1,-2 11-3,-1 9 0,-2 8-5,2 6-5,1 5-5,0 7-6,2 1-9,-1-3-12,0-2-13,0-4-13,1-6-3,2-10 6,2-10 7,2-9 6,1-12 3,0-12 2,0-13 1,0-13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14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81894 52162 449,'-1'-29'0,"-1"7"0,0 5 0,-1 6 0,-2 4 4,-2 1 11,-2 0 9,-2 2 10,-1 5 2,-3 9-4,-2 11-4,-1 10-5,-2 4-5,0 0-5,1 0-6,-1 1-5,2-3-3,3-4 1,2-3 0,4-5 0,4-2-2,6-3-8,6-1-6,6-2-6,3-3-2,1-2 4,1-4 5,2-3 4,-2 0 3,-1 0 2,-3 2 2,-1 0 1,-4 3 3,-4 4 0,-5 3 0,-6 5 2,-5 3 0,-7 3 1,-7 3-1,-7 3 1,-3 1 0,3-1-1,2-1 0,1-1-1,4-4 1,5-3 0,5-6 2,5-5 0,4-4 1,4-2-1,4-4 0,4-2-2,4-3 1,3 0-1,5-1-1,4-1 1,2 0 0,2 4 2,3 2 3,1 4 1,0 3 1,-5 5 0,-3 5 0,-5 6-1,-3 3 0,-4 6-1,-4 5-1,-4 5-1,-4 0 0,-2-2-1,-4-3 0,-2-3 0,-1-4-1,1-2-2,0-3-2,2-3-1,2-5-5,2-10-8,4-9-8,2-8-7,6-12-4,10-14 4,8-16 3,9-14 3,4-10 2,0-7-2,0-5 1,0-6-2,0 1 3,-1 8 4,-2 8 6,0 7 5,-1 8 4,-3 7 5,-2 6 5,-1 8 5,-4 6 4,-3 7 4,-4 7 5,-5 7 4,-3 8 2,-4 10 1,-4 10 1,-4 9 1,-4 7-4,-2 3-7,-3 3-6,-3 2-7,-2 1-5,0-3-3,1-4-2,-1-1-2,3-6-1,6-5-1,6-7 0,6-5 1,6-5-4,6-4-5,5-4-7,7-3-5,2-4-1,2-2 3,1-2 5,1-1 3,-2 0 3,-5 5 1,-5 3 0,-5 4 1,-8 6 4,-12 8 8,-12 7 8,-11 9 7,-8 5 2,-3 2-4,-3 4-3,-2 3-4,-3 1-3,1-2-1,0 0-1,0-1-1,2-2-1,4 0 1,3-1 0,5-1 2,4-2-1,5-3-1,4-3-1,6-3-1,5-3 1,4-3 3,6-2 4,4-4 2,6-4 1,5-4-1,7-6-1,5-4-1,4-5-2,3-3-3,1-5-3,2-3-3,-1-1-3,-3 3-2,-5 2-2,-4 5-3,-4 1-1,-5 4 0,-4 3-2,-6 2 0,-5 2-2,-6-2-2,-6 0-1,-6-1-3,-1-1 3,1 2 6,2 1 6,2 0 7,1 2 3,1 0 0,-1 2 0,0 1 1,-1 1 5,0 5 10,-1 4 11,-1 4 10,-2 3 1,0 3-7,-1 3-8,-1 3-8,-2 2-6,0 1-6,-1 1-6,-1 1-5,0-2-5,1-2-1,1-3-3,1-3-2,3-6-6,8-8-7,6-10-8,8-8-8,3-4 1,3 1 12,2 1 12,1 0 11,2 3 7,0 3 4,-1 2 2,1 4 3,-2 2 5,-3 4 3,-3 2 5,-2 3 3,-2 3 4,-1 0-1,1 1 1,0 1 0,-1 0-2,0-2-5,-2-3-5,0-1-5,1-7-5,5-14-9,5-12-6,6-12-8,1-9-6,1-4-4,-1-4-3,1-4-3,-1-2 0,-1-2 5,-1 0 6,-1-1 6,-1 0 4,1 1 6,0 1 3,-1 0 6,0 6 5,-1 8 7,0 10 8,-2 8 6,-2 9 5,-3 10 4,-2 10 3,-4 10 3,-5 8-2,-6 5-7,-7 6-7,-7 7-6,-4 1-8,-1 0-4,-1-1-7,-1-1-5,1-3-3,5-4 0,3-3-1,5-5 0,3-2 1,8-3 3,4-1 4,8-2 2,4-4 3,7-5 1,5-4 0,7-5 2,1-4-1,0-2-4,-1-2-3,-1-1-4,-3-2-2,-3 2-1,-5 1-2,-3 1-2,-6 3-1,-6 4 0,-8 6-1,-6 4 0,-4 4 0,0 2 3,1 1 3,-1 3 1,1 1 6,2-1 10,2 1 9,3 0 9,0 0 4,2-1 0,0 1 0,2 0-2,0 0-1,0 3-3,0 1-4,0 3-4,0 0-1,0 1-2,0-1-1,0 1-1,0 0-1,2 1-2,0 1-1,2 1-2,-1-1-1,-1 0 1,0-1 1,-2 0 1,0-2-2,-2 2-6,0 2-3,-1-1-6,-2 1-3,-2-3-2,-2-1-2,-2-3-3,-2 1-2,-3 0 2,-3 0-1,-3 3 0,-4-2 0,-1-1-4,-4-3-1,-3-1-3,-3-3-2,-3-1-2,-2-2 0,-4-2-2,2-2 1,8-2 5,6-3 4,7 0 4,4-3 1,1-1-5,0 0-4,2-1-4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15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87559 54439 542,'45'-5'50,"-6"6"-6,-4 6-6,-5 6-6,-6 3-7,-7 3-7,-6 1-9,-8 3-8,-5 1-4,-6 3 0,-4 1 0,-5 3 0,-4-1-1,-1 0 0,-3-1 0,-1-1 0,0-3 0,5-5 0,3-5 1,5-4 1,2-3 4,2-1 8,2 1 8,2 0 8,3-1 2,4-2-3,4-3-3,4 0-3,4-2-2,5 0-1,5 0-1,5 0 0,4-2 0,2-2 0,4-4 0,3-2 0,2-2-7,0 1-11,2-1-12,0 0-12,0 1-10,-3 1-7,-4 0-6,-2 2-8,-5 1 2,-7 2 8,-7 2 8,-7 2 8,-3 1 5,0 0 1,0 0 0,0 0 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2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41305 3709 518,'-15'-15'4,"2"4"8,3 3 9,1 3 7,2 2 9,2 3 7,2 4 8,2 2 8,1 5-2,-2 6-10,0 5-12,-2 7-10,0 3-7,-2 2-4,0 2-3,-1 2-5,-1 3-5,0 2-6,1 4-7,-1 2-7,0 3-8,0 0-9,0 1-11,0 2-10,1-5-4,1-10 0,0-10 1,2-9 1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0:59:15"/>
    </inkml:context>
    <inkml:brush xml:id="br0">
      <inkml:brushProperty name="width" value="0.02257" units="cm"/>
      <inkml:brushProperty name="height" value="0.02257" units="cm"/>
    </inkml:brush>
  </inkml:definitions>
  <inkml:trace contextRef="#ctx0" brushRef="#br0">92049 54582 974,'-8'-8'2,"2"0"2,0 0 4,2 0 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0:12"/>
    </inkml:context>
    <inkml:brush xml:id="br0">
      <inkml:brushProperty name="width" value="0.04372" units="cm"/>
      <inkml:brushProperty name="height" value="0.04372" units="cm"/>
    </inkml:brush>
  </inkml:definitions>
  <inkml:trace contextRef="#ctx0" brushRef="#br0">79060 24571 503,'-28'-1'7,"7"-2"13,6-2 15,8-2 14,9-1 5,12-2-4,11 0-2,13-1-4,3-1-6,-2 1-6,-3-1-8,-3 0-7,0 0-4,4-2-1,4 0 0,4-1-2,0 1 0,-5 2-2,-6 4-1,-4 3-2,-9 6-4,-16 10-7,-15 9-8,-13 11-8,-9 4 0,-1 2 6,-1 1 6,-1 1 6,0-1 4,0 0 3,-1-2 3,1 1 2,0-3 2,1 0 1,2-1-1,0-1 1,2-2 0,5-4-3,3-2-1,5-2-2,6-5-3,10-1-6,10-4-5,9-3-5,9-5-4,7-8-5,7-7-2,6-9-5,4-3 0,0 1 1,0 1 2,0 1 2,-3 2 3,-6 2 2,-5 4 4,-7 3 3,-6 3 5,-9 4 5,-7 4 7,-8 4 6,-7 3 3,-6 1 4,-5 3 2,-7 2 2,-3 2 1,-3 1-2,-1 3-2,-2 1-2,-2 1 0,-1-1 0,0-1 0,-2 0 0,-2 0 0,-2 2 0,-4 4-1,-2 4 1,-2-1-6,3 0-9,2-1-10,2-1-9,3-2-4,4-1 5,3-3 4,5-1 3,4-3 4,3-3 2,4-2 2,5-4 2,6-4 1,10-6 0,10-6 0,9-6 0,10-4-1,7-3 1,8-3 0,8-3 0,5-1 0,3 3 0,3 1-1,4 3 0,-1 1-1,0 3-5,0 1-4,-2 2-4,-3 3-4,-7 2-5,-5 4-6,-5 3-4,-6 1-3,-4 2 2,-4 0 0,-3 2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0:12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80901 25318 518,'-16'-31'2,"2"3"5,1 1 4,1 3 5,1 2 4,0 5 4,2 3 3,1 4 3,0 8 4,2 12 4,1 11 4,0 13 4,0 8-1,0 6-6,-1 6-8,-1 5-5,-2 9-7,-2 7-5,-2 10-6,-1 9-6,-1 5-6,2 3-10,2 3-9,3 4-9,1-4-9,2-7-8,2-8-9,2-7-9,2-13 0,2-15 10,2-16 8,2-15 9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0:13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82344 24002 559,'6'-22'5,"-3"5"9,-2 3 9,-3 4 10,-4 5 5,-2 6 1,-4 6 3,-2 6 1,-3 6-4,-3 9-9,-3 7-10,-3 8-9,-1 3-7,1-2-6,1-2-6,1-2-5,3-3-3,7-5 0,5-5-1,6-5 0,4-5-1,4-5 0,2-4 0,4-6-1,2-2 0,3 0 2,3 0 0,3 0 2,1 0 3,-1 0 5,-1 0 5,-1 0 5,-3 1 3,-4 2 3,-6 2 2,-4 2 3,-6 3 1,-4 7 0,-6 6 1,-4 5 1,-4 3 0,-3 1-2,-3-1 0,-2 0-1,-2-1-1,4-5-2,4-3-1,2-5-1,4-2-2,6-2-5,6-3-4,6-1-3,5-1-3,4-2 0,3-1 0,5 0 0,1 0 1,-1 2 0,0 1 0,-2 3 1,-3 2 0,-3 3 0,-4 4-2,-4 2 1,-4 1-1,-4-1 1,-4-1 1,-3-1 0,-2-2 2,2-3 0,3-3 2,1-2 0,1-5 0,2-2 0,1-6-1,0-2-1,4-8-2,4-10-5,5-9-3,6-10-5,5-8-4,7-6-4,7-5-5,6-7-4,4-1 2,1 3 9,-1 3 8,0 3 9,-2 3 7,-2 4 3,-3 4 4,-3 4 3,-3 4 6,-3 7 6,-4 6 6,-1 6 6,-7 9 6,-9 14 6,-8 13 5,-9 15 6,-6 7-3,0 0-12,-1 2-13,-1 1-11,1-3-10,3-4-8,2-5-9,4-5-7,5-5-5,6-5-1,7-4 0,8-6-1,1-2 1,-1-2 5,-2 0 3,-3-1 4,-5 3 3,-10 9 2,-10 9 3,-9 9 1,-6 4 1,1-3 0,0-2-1,-1-1 0,2-3 3,1-1 7,3-2 6,1-3 8,3-1 2,5-2-1,3-3-2,4-1-1,7-1-4,10 0-5,9 0-4,11 0-6,3-2-4,0-2-6,-1-4-6,-1-2-5,-2-3-3,-3 0-1,-3-2-1,-3 0-2,-3-1 0,-3-2 2,-2 0 0,-4-1 2,-2-2 2,-2 0 4,-3-1 3,0-1 3,-4 0 5,0 3 4,-3 1 6,-2 2 5,-1 2 8,0 0 13,0 2 13,1 1 13,-2 1 3,0 6-8,-2 2-6,0 5-9,-2 3-6,-3 3-7,-3 4-8,-3 2-7,-2 1-3,-1 1-2,-1-1 0,-1 1 0,1-2-6,3-1-8,3-3-9,3-1-10,4-3-5,8-4-6,6-5-4,8-3-5,5-3 1,7-2 8,5-2 8,7-1 7,1-1 7,-2 2 7,-1 2 7,-3 2 6,-2 1 4,-3 2 3,-3 1 3,-2 0 1,-4 2 2,-3 3-2,-3 4 0,-2 2-1,-3 1-2,-1-3-3,0-1-3,-1-2-3,-1-3-8,0-4-13,0-4-11,0-4-14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0:14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83522 24384 460,'29'-49'4,"-3"10"10,-5 11 9,-3 11 9,-3 6 2,-1 2-5,-1 2-5,0 3-5,-2 1 0,-1 3 5,0 4 4,-2 2 4,-1 4 0,-2 4-7,-3 3-7,0 5-7,-6 5-9,-6 9-10,-7 7-11,-7 8-10,-4 0-3,1-4 3,-1-7 3,1-6 4,1-5 3,3-3 2,3-5 2,3-3 2,7-5 5,12-4 8,11-6 9,13-4 7,5-5 2,-1-2-5,-1-3-6,-1-3-6,-3-1-5,-3 4-3,-5 3-4,-3 2-4,-4 5 1,-4 4 8,-4 5 7,-4 6 6,-3 2 5,0 1 2,-1 1 2,-2 1 1,0 2 2,1 3 4,-1 3 3,0 3 3,0 1 0,2-1-3,1-1-3,0-1-3,2 0-3,0 1 0,2 0-2,1 2 0,0 0-2,0-1 0,0-1-2,0-1 0,-2-1-1,0-1-3,-3-1-2,-2-1-2,-2 0-3,-4 1-3,-2 1-4,-3 1-3,-4-1-4,-5 0-3,-5-1-4,-5-1-3,-5-2-8,-6-4-9,-6-5-11,-5-3-9,1-3-4,12 0 6,10-2 5,11 0 4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0:15"/>
    </inkml:context>
    <inkml:brush xml:id="br0">
      <inkml:brushProperty name="width" value="0.05861" units="cm"/>
      <inkml:brushProperty name="height" value="0.05861" units="cm"/>
    </inkml:brush>
  </inkml:definitions>
  <inkml:trace contextRef="#ctx0" brushRef="#br0">87100 25430 375,'7'-15'4,"-2"2"10,-3 3 8,0 1 9,-1 3 7,1 4 4,3 4 3,2 4 4,1 3 1,-2 1-3,-1 3-3,0 2-2,-2 1-5,-1 1-3,0 1-5,-1 1-4,-1 2-4,0 3-5,0 3-5,0 3-6,-2 2-1,0 1 0,-3 1 1,-2 1 1,-1 4-9,2 8-15,1 8-16,1 7-15,-1 0-14,2-12-10,-1-10-11,0-11-10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1:38"/>
    </inkml:context>
    <inkml:brush xml:id="br0">
      <inkml:brushProperty name="width" value="0.02266" units="cm"/>
      <inkml:brushProperty name="height" value="0.02266" units="cm"/>
      <inkml:brushProperty name="color" value="#00BFF3"/>
    </inkml:brush>
  </inkml:definitions>
  <inkml:trace contextRef="#ctx0" brushRef="#br0">88457 16280 971,'-63'-22'27,"16"7"-25,16 3-27,15 6-25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09"/>
    </inkml:context>
    <inkml:brush xml:id="br0">
      <inkml:brushProperty name="width" value="0.04682" units="cm"/>
      <inkml:brushProperty name="height" value="0.04682" units="cm"/>
      <inkml:brushProperty name="color" value="#00BFF3"/>
    </inkml:brush>
  </inkml:definitions>
  <inkml:trace contextRef="#ctx0" brushRef="#br0">84628 12500 469,'14'0'77,"-1"2"-12,-2 0-12,-2 2-12,-3 1-8,-1 1-5,-2 3-3,-2 2-5,-1 1-3,0 2-1,0 0-3,0 1-1,0 1-2,0 1-2,0 2-2,0 0-1,-1 1-2,-4 1-1,-2 1-1,-3 1-1,-3 1-1,0 3-1,-1 1-1,-1 3 0,-2 0-1,-2 2 1,-1 1 1,-3 1 0,-1-1 0,-3-2-2,-1-1-1,-2-3-2,-1-2 0,1-3 0,1-3 1,1-2 1,1-4-1,1-3 1,1-3 0,1-2-1,1-3 1,1-2-1,1-2-1,1-2 0,1-4 0,0-4-1,2-5 1,1-5-1,2-3 0,2-1 0,4-1 0,3-1 0,1-1 0,2-1 1,0-1 3,2-1 0,1 1 1,2 3 0,2 4-1,2 2-1,1 1 1,3 2 0,2 1 2,2 1 1,0 2 3,1 2 6,0 4 5,0 3 6,0 1 2,1 2 1,1 0 0,1 2 1,0 2-1,-1 4 0,-1 3-2,0 5-1,-1 3-1,3 1-1,2 3-1,1 2-1,1 0-2,-1 1-3,-1-1-2,-1 1-3,1-1-3,0-1-6,1-1-5,1-1-5,0-1-2,-1-1-1,-1-1-1,-1 0 0,-1-2-3,1-1-5,0-1-5,-1 0-5,0-3-4,-2 1-3,-3-2-1,-1 0-3,-1-3 1,0-3 4,-1-2 3,1-3 5,-1-3 4,-2 0 7,-2-2 6,-2 0 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09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87499 14311 503,'0'-13'61,"0"8"4,0 7 3,0 6 3,0 6-4,0 3-12,0 5-14,0 3-12,-1 2-10,-1-1-6,0-1-6,-1-1-6,-1 0-8,2-1-9,0 1-8,2-1-8,0 0-5,0-1 0,0-1 0,0-1-1,-1 1-1,0 0-2,-2 0-1,0 3-2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0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89716 13733 666,'4'-6'-30,"-5"4"30,-5 4 29,-7 4 31,-4 3 8,-1 3-12,-3 4-13,-1 2-12,-3 0-9,-2 1-3,-1-2-4,-2-1-5,-1 0-3,1 1-4,1 2-3,1 0-4,1-1-2,3-1 0,1-2 0,3-3-1,2-1 1,2-2 1,4-2 1,3-2 2,2-1-2,0 1-3,2 2-5,1 0-3,2 1-1,5 0 2,6 0 4,4 0 3,4-1 2,1 1-1,3 0 0,2 0 0,1 0 0,2 2-1,3 0-2,1 1 0,3 1-2,1 0-3,2-1-2,3 1-4,-1-1-3,0-1-5,-2 0-6,1-2-5,-3 0 2,0-2 8,-1-1 8,-1 0 9,-4-2 4,-5-1 2,-7 0 2,-5-1 2,-3-1 0,0 0 1,0 0 0,0 0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4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44000 3250 477,'37'0'84,"-4"0"-12,-4 0-13,-3 0-12,-3 0-9,-1 2-4,-2 0-6,1 2-4,-4 1-5,-3 3-3,-4 3-4,-4 4-4,-4 1-2,-2 3 2,-4 1 1,-2 3 1,-4 1-5,-4 3-11,-3 1-11,-5 2-11,-1 0-4,1-3 4,1-3 4,1-3 4,2-3 6,3-3 8,3-3 9,3-3 8,6-1 9,11-2 9,12-1 10,9 0 10,6-2-6,-1 0-21,-2-2-19,0 0-22,-2-2-20,-3 0-21,-4-2-21,-1 0-21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7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45700 1850 584,'16'0'67,"-1"0"-10,1 0-12,-1 0-10,0 0-5,-1 2 0,-1 0 0,0 2 1,-1 0-3,1 1-5,1 2-5,1 0-6,-1 1-5,-3 2-5,-3 0-4,-2 1-5,-3 1-11,0-1-18,-2 1-17,0 0-17,-3-1-2,0-1 12,-3-1 13,-2 0 12,-1-2 7,1 1 3,-1 0 2,0 0 2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0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93458 13060 586,'34'-36'-44,"-8"9"12,-8 7 11,-10 9 13,-4 4 11,2 2 14,0 2 13,2 2 13,-1 2 5,-1 2-2,-1 2-3,0 2-3,-1 1-3,0 3-3,0 2-4,0 2-3,-1 1-3,-1 1-2,0 1-3,-1 1-2,-2 2-4,-1 1-2,0 3-3,-1 1-3,-3 2-3,-4 3-3,-4 1-3,-3 3-2,-4-1-2,-2 0-1,-1-1 0,-2-1 0,-3-2-3,1-1-3,-2-3-4,-1-1-3,-1-3-2,-1-3 1,-1-3 0,0-3 2,-2-3-1,1-2 1,0-4 1,-1-2 0,2-5 1,2-2 1,1-5 1,3-4 1,3-4 0,5-3 1,4-5-1,6-3 0,4-2 1,2 1 1,4 2 3,3 0 1,2 2 4,3 2 3,3 4 5,4 4 5,0 1 2,1 4 1,0 3 0,-1 2 2,2 4 2,2 2 5,1 4 4,3 2 4,0 3 4,1 3 1,0 4 2,-1 2 2,1 2 0,-1 1-2,1 1-2,-1 1-2,0 0-4,-1-1-5,-1-1-6,-1-1-5,0-1-7,0-1-9,-1 0-8,1-2-9,-1-1-8,-1-1-8,-1-1-8,0 0-8,-2-2-2,1-1 4,0 0 3,-1-2 5,0-1 6,-2-2 9,-3-3 9,-1 0 8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1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96150 14313 586,'8'-15'-2,"0"4"-3,0 3-4,-1 3-4,2 0-1,2 2-2,2-1 0,1 0 0,2 0 6,2 2 16,0 0 15,1 2 15,1 1 8,1 2-1,1 2 0,1 2-1,0 1-2,-1 1-5,-1 2-4,-1 0-5,-2 1-3,-2 1-2,-4 1-2,-3 2-2,-2-1-3,-2 1-3,-2 0-5,-2-1-3,-3 2-4,-4 1 0,-4 3-2,-3 2-2,-5 0-1,-4-1-1,-3-1-1,-5-1 0,0-1-1,3-1 1,4-1 2,2-1 1,2-1 1,2-2 1,2-3-1,3-1 2,7-1 3,16-2 9,14-1 9,14 0 8,9-2 0,2-2-9,2-2-8,2-2-9,-1-1-8,-6 2-10,-4 0-10,-6 2-10,-5 0-2,-7 0 8,-7 0 5,-6 0 8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3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84280 19138 477,'1'-21'19,"1"5"2,3 4 3,2 6 2,3 3 1,4 0-2,3 2-2,5 0-2,1 2-2,-1 2-1,-1 2-2,-1 2-1,-2 2-2,-2 1-3,-4 3-2,-3 2-2,-2 1-1,0 1-2,-2 1-1,0 2 0,-4 0-1,-6 3 1,-6 1 0,-6 3 1,-4 0-1,-3 0-4,-3 1-3,-3-1-4,-1-1-1,2-3 0,0-3 1,1-3 1,1-2 1,3-4 3,1-3 2,3-2 4,4-4 3,10-1 2,9-2 3,8-1 2,8-3 0,7 0-3,7-2-3,6 0-3,5-1-2,1 0 0,0 1-1,2-1 0,-2 0-2,-2 2-6,-4 1-5,-2 0-4,-2 0-7,-3-2-5,-2-1-5,-1-3-6,-2-2-1,-1 0 4,-1-1 3,-1-1 5,-2-2 3,-1-3 4,-3-3 5,-1-3 5,-1-3 2,0-1 2,-1-2 1,1-2 1,-1-1 4,-1 3 5,-1 1 5,0 3 6,-2 2 5,-1 5 4,0 3 6,-2 5 5,-2 5 6,-2 8 6,-4 8 6,-2 8 6,-4 4-2,-2 2-10,-3 3-9,-3 2-10,-3 3-6,-2 6-2,-1 6-3,-3 6-2,0 0-1,1-6-2,1-5-2,1-7-2,1-4 0,3-1-2,1-3-2,2-1-1,3-3-1,2-1-2,4-2-1,3-2-1,4-4-3,7-5-3,8-4-5,6-5-4,5-5-1,2-2 0,4-3 0,3-3 1,1-3 1,-2 0 2,0-1 0,-1-1 1,-2 0 1,-3-1 2,-3 1 1,-3-1 1,-4 1 2,-5-1 0,-5 1 1,-5-1 1,-3 0 1,-4-1 0,-2-1 0,-3 0 1,-3 0 0,-2 5 1,-2 3 0,-1 4 1,-3 3 0,0 2-1,-1 3 0,-1 1-1,-1 2 0,-1 2 1,-1 2 1,-1 2 2,0 2 2,1 1 3,1 3 5,1 2 3,1 2 2,2 1 1,2 3-1,3 2 1,1 1 0,4 1-1,3 1 0,2 1 0,3 1 0,0-1-2,2 1 0,0-1-2,3 0 0,4-1-1,3-1-1,5-1-1,2-1-2,-1-3-1,1-1-1,0-2-2,-1-2 0,1-1 0,-1 0 0,1-2 1,-1 0-2,-1 0-8,-1 0-6,0-1-6,-2 2-3,1 0 1,0 1 2,-1 2 1,-1-1-7,-2 1-15,-4 0-15,-3 0-16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3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88882 20450 418,'0'22'178,"0"-1"-41,0-3-41,0-1-42,0-1-23,0 2-4,0 0-5,0 1-4,-1 1-6,-1 1-5,0 1-8,-1 1-5,-1 1-8,0-1-8,0 1-8,0-1-9,0 0-10,2-3-14,0-1-14,2-2-14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4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91528 19309 450,'7'-7'4,"-4"1"8,-3 0 9,-2 2 8,-2 0 7,-2 0 6,0 0 5,-1 0 7,-2 2-2,-2 4-8,-2 4-8,-1 4-8,-5 2-6,-4 1-3,-5 1-3,-4 2-3,-4 0-2,1 1-2,0 1-1,0 1-2,0 1-1,1-1 1,1 1-1,1 0 1,3-2 0,3-1-1,5-2-2,3-3 0,5 1-1,4 0-3,6 1-2,5 1-2,4 0-1,7-2-2,6-3-1,5-1-1,5-2 0,1 0 1,2-2 0,3 0 1,1-1 0,2 0 0,2-1 1,3 1 0,-2 0-1,-2 0-3,-3 0-3,-3 0-3,-4 1-5,-2 2-8,-3 2-9,-2 1-7,-5 1-4,-3 0-1,-4-2-1,-4 0-1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5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94263 19072 420,'6'-6'22,"-4"2"22,-4 4 23,-4 2 22,-1 3 2,-1 0-21,0 1-19,0 2-20,-1 2-10,-3 5-3,-4 5-1,-2 5-1,-1 3-3,-1-1-3,0 0-2,1 1-3,-1-1-2,1 1-1,-1-1-1,1 1-1,0-2 0,4 0-1,3-1-1,3-1 0,2-1-2,2-1-3,2-1-2,2 0-3,3-4-1,6-3 0,4-4 0,5-4 0,4-4 0,3-1-1,3-2 1,3-1-1,2-5 1,3-4 0,1-5 1,2-5 1,1-3 1,1 1 1,-1-1 1,0 1 2,-2-1 1,-2 1 1,-3-1 0,-3 1 0,-3-1 1,-5-1-1,-3-1 1,-5-1 0,-2-1 0,-2-1 1,-2-1 0,-2 0 0,-2-1 1,-1 1 0,0 1 0,-1 1 1,-4 2 1,-2 3 0,-5 3 2,-4 3 1,-3 3 0,-3 2-2,-3 4 1,-3 3-2,-1 1-1,-1 2 0,1 0 0,-1 2 0,0 2 0,-1 4-1,0 4-1,-2 3 1,0 4-1,3 1 1,2 3 0,1 2 1,3-1 1,5 0 2,3-1 2,4 0 2,4-2 1,1-1-2,2-1-1,2-1 0,2 0 0,3 0 2,4-1 4,2 1 3,3 0 0,3-1-1,4 1 0,2 0-2,1-1-2,1 3-1,-1 0-1,1 1-2,-1 0-2,-1-1 0,-1-1-1,-1-1-1,0 0-1,1 0-2,1-1-3,1 1-2,1 0-1,-1 1 1,1 1 0,-1 2 1,0-3-8,-3-1-16,-1-4-15,-2-3-16,-3-1-5,-1 0 3,-2 0 5,-2 0 3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15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97109 20516 481,'35'-7'91,"-8"2"-19,-7 2-20,-8 2-20,-4 1-9,3 2 4,2 0 2,2 2 4,0 1 0,-1 1-4,-1 3-4,0 2-3,-3 2-4,-1 1-5,-2 3-4,-2 2-4,-3 0-4,-4 1-1,-4-1-3,-4 1-2,-4 0-3,-3 3-4,-5 1-3,-3 3-3,-3-1-1,-1-3 0,-1-3 0,-1-3 2,2-3 2,3-1 5,5-2 4,3-2 6,9-2 6,14-2 8,14-3 10,13 0 8,8-4 2,0 0-8,2-3-7,1-2-7,-1 0-8,-2 0-10,-2 2-9,-1 1-10,-5 0-7,-4 2-7,-5 0-6,-4 2-7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3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39116 21979 1000,'-7'-15'-51,"2"2"10,2 2 8,2 2 9,1 2 5,2-1 2,0 0 3,2 0 2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40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39036 21544 494,'-1'13'-34,"-2"-3"14,-2-4 14,-2-4 14,0-2 10,-1-2 6,0 0 5,0-2 7,3 1 5,6 2 3,6 2 5,6 2 4,5 1-2,5-2-9,5 0-8,5-2-10,2-2-4,2-6-2,1-4-1,1-5-2,-2-2-5,-2 3-8,-3 1-8,-3 3-8,-4 1-4,-3 4-1,-5 2 1,-3 4-1,-3 2-3,-2 4-5,-3 2-6,-1 4-5,-2-1 0,-2 1 5,-2-2 6,-2 0 5,-2-2 4,-3-1 2,-4-1 4,-2 0 2,-1-2 2,1 0 4,1-2 2,0 0 3,2-1 3,1 2 5,0 0 5,2 2 4,0 1 2,1 1-1,-1 3 0,0 2-2,0 2 2,2 3 4,1 3 3,0 4 5,2 0 0,0 3-1,2 0-3,1 0-1,0 2-4,0-1-2,0 1-4,0-1-3,0 0-3,1-1-2,2-1-2,0-1-2,1-2-2,0-3-3,0-3-3,0-3-1,0-1-6,0 0-9,0 0-8,0-1-8,-1-3-4,-3-10 0,0-8 1,-3-9 1,0-4 6,4 3 8,2 1 10,4 3 9,2 0 7,5 0 6,4 1 6,3-1 5,2 1 2,-3 2-1,-1 3-2,-2 1-2,-2 2-1,1 2-2,0 2-1,-1 2-2,0 1-6,-1 0-8,0 0-8,-2 0-9,-3 1-8,-4 2-6,-6 2-6,-4 2-7,-4 0 1,-4-1 7,-2 0 7,-3-2 8,-1 0 4,3 0 1,1 0 1,2 0 2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40"/>
    </inkml:context>
    <inkml:brush xml:id="br0">
      <inkml:brushProperty name="width" value="0.05152" units="cm"/>
      <inkml:brushProperty name="height" value="0.05152" units="cm"/>
      <inkml:brushProperty name="color" value="#00BFF3"/>
    </inkml:brush>
  </inkml:definitions>
  <inkml:trace contextRef="#ctx0" brushRef="#br0">38573 22766 427,'-37'-1'-1,"5"-1"-1,5 0 0,5-1-2,4-1 3,2 2 7,4 0 7,3 2 6,3 2 10,2 4 13,4 4 12,2 3 14,3 4-1,0 1-12,1 3-12,2 2-12,-1 0-8,-1-1-5,0-1-4,-2-1-6,1-1-2,0 1-3,1 0-1,2-1-3,-1 0-4,-1-1-4,0 0-6,-2-2-5,0-1-7,-2-1-7,0-1-9,-2 0-8,-4-3-4,-7-3 0,-9-2 1,-7-4 0,-5-1 5,1 0 12,-1 0 11,1 0 10,0 1 7,1 0 1,1 2 2,2 0 0,0 1 4,2 0 4,3 0 6,1 0 4,2-1 6,1-1 6,1 0 6,1-1 6,5-1 7,10 0 8,10 0 8,10 0 7,4 0-1,3 0-10,0 0-11,0 0-9,8-2-8,11-2-3,12-4-3,11-2-4,8-2-4,5-2-4,3 0-5,4-1-3,5-1-5,4-1-3,6-1-3,4-1-4,2 0 0,0 2 1,-2 3 2,-1 1 1,-9 3-12,-19 2-27,-19 4-27,-18 3-25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8"/>
    </inkml:context>
    <inkml:brush xml:id="br0">
      <inkml:brushProperty name="width" value="0.05834" units="cm"/>
      <inkml:brushProperty name="height" value="0.05834" units="cm"/>
    </inkml:brush>
  </inkml:definitions>
  <inkml:trace contextRef="#ctx0" brushRef="#br0">45095 2489 377,'-15'8'0,"1"-2"0,0-1 0,2 0 0,-1 0 0,-1 1 1,-3 3 2,-1 2 0,2-1 6,10-2 10,9-4 12,8-2 10,5-4 1,3 0-7,2-3-9,1-2-7,4-2-5,7-2-4,5-2-2,6-1-3,0-1-4,-6 2-8,-6 3-6,-5 1-8,-5 2-3,-3 0-3,-3 2-2,-3 1-1,-3-1-2,-4-2 2,-4-2 0,-4-2 1,-3 0 3,0 1 6,-1 0 5,-1 2 6,-2 1 4,0 0 2,-2 2 0,0 1 3,0 0 2,3 0 7,1 0 6,2 0 5,0 4 9,-2 8 10,-2 7 11,-1 9 10,-1 3-1,2-1-9,2-1-12,2-1-10,1 4-6,-2 10-3,0 10-2,-1 10-3,-1 3-1,2-3-1,1-3-1,0-2-1,2-6 0,1-6-2,0-7 0,2-7-2,0-5-1,0 0-2,0-1-2,0 0-2,0-1-7,0 1-12,0 1-12,0 1-12,0-1-3,0-3 7,0-3 5,0-3 7,-2-6 1,0-10-4,-3-10-5,-2-9-4,-1-8 0,-2-5 7,0-4 6,-1-6 6,0-2 5,2 2 3,2 1 4,3 0 4,-1 2 2,2 4 0,-1 2 1,0 3 1,0 3 2,2 3 4,0 4 4,2 2 3,0 2 1,2 0 0,0 2-1,2 1 0,0 1 0,2 1 5,0 1 3,1 0 4,1 2 1,0 1-4,0 0-2,0 2-3,-2 5-2,-1 8-2,-2 9-2,-2 9-2,-3 6-3,-3 1-2,-6 2-2,-2 3-4,-2-1 1,1-2 0,0-2 1,2-1 2,0-3 1,-1-3 0,-2-3 2,0-3 1,1-3 0,1-1 0,2-2-1,2-2-1,6-4-1,10-6-3,10-6-4,9-6-4,5-3 0,-1-1 1,-1-1 1,-1-1 1,1-2 0,4-3-1,4-3-3,5-3-2,-3 1 0,-6 5 2,-7 5 1,-7 5 1,-5 6 8,-4 6 12,-5 7 13,-2 8 13,-3 3 3,0 1-7,0 1-7,0 1-7,0 0-5,0-3-2,0-1-4,0-2-2,1-2-8,3-1-15,4 0-13,2-2-14,1-2-4,-1-4 7,0-4 6,-2-4 8,0-3 3,2-2 2,0-2 1,1-1 1,0-4 2,0-3 0,-2-5 1,-1-3 1,0-2 2,0 0 2,0-1 3,0 1 3,-1 2 1,-1 3 2,0 5 0,-2 3 1,-1 3 2,0 2 5,-2 3 6,0 1 3,-1 2 4,2 0 0,0 2 1,2 1 1,0-1 1,0 0 0,-1-2 1,2 0 2,-1 3 6,1 8 12,2 8 13,0 7 13,0 5 0,-2-1-13,-3 1-12,0-1-13,-3 3-8,-1 3-3,0 4-4,-1 5-3,-1 0-3,2 0-2,0-2-2,2 0-1,0 0-1,0 1-2,0 0-1,0 2-2,-1-1 0,0 0-1,-2-1 1,0-1 0,0-3-2,0-4-4,2-3-5,0-5-3,0-2-2,-2-3 3,-2-1 2,-1-2 3,-6-5 1,-6-6 1,-7-8 1,-6-6 1,-6-5-3,-1-1-10,-2-3-8,-2-1-8,0-1-6,4 3-4,2 1-2,3 2-4,5 3-1,5 1 2,7 2 2,5 3 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76146 5365 1000,'-29'-130'-50,"8"38"6,7 39 7,7 38 7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52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55124 5713 465,'2'-28'6,"2"9"12,4 7 13,2 8 12,2 5 3,0 4-7,-1 2-6,1 3-8,-1 5-3,-1 4-2,0 5-2,-2 5-1,-1 2-2,0 2-1,-2 1-1,0 1-2,-3 1 0,-2 2 0,-4 2 0,-2 2-1,-3 2 0,-2 1-2,-2 0-2,-1 2-1,-3 1-2,-2 3 0,-1 4-1,-3 2 0,0-1-2,1-4-1,1-6-2,1-4-1,-2-3-2,-5 2 1,-5 1 0,-4 0 0,-2-2 0,3-9-2,3-8-2,3-7-1,1-6-1,-1-4 0,-1-4-1,0-4 1,-1-5-1,3-6-1,1-5 0,3-7-1,1-4-1,3-5 0,1-3-1,2-4-1,4-2 2,3 0 3,4 0 2,4 0 2,2 2 4,0 5 2,0 5 3,0 6 2,1 3 3,2 4 3,2 5 2,2 3 2,2 3 3,3 2 1,3 2 3,4 2 3,1 3-1,3 2 0,1 3-3,3 4 0,0 2-1,1 5 0,-1 3 1,0 5-1,1 1 0,1 1-3,1-1-2,1 1-2,1-2-3,-1 0-2,0 0-1,1-2-3,-1-1-3,0-2-5,1 0-5,-1 0-5,0-2-3,-1-1-1,-1-1-2,-1-1 0,-2-1-7,0-1-12,0 0-11,-2-2-11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53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57771 8000 503,'-8'30'85,"-2"-1"-17,0-3-17,-1-1-17,-2-1-10,0 3-2,-1 1-2,-1 2-3,0 1-3,0-1-1,2-1-4,1-1-2,1-1-2,0-1-1,2-1-1,1-1-2,2-6-11,4-13-21,4-10-21,4-13-22,3-8-4,3-5 13,4-5 13,2-4 13,0-2 10,-1 5 6,-2 4 7,-2 4 7,-3 4 4,-1 4 0,-2 6 2,-2 5 1,-1 3 2,0 0 3,0 2 4,0 1 3,0 1 9,3 6 13,2 2 14,2 5 14,0 3 1,-3 1-9,-1 3-10,-2 2-10,-1 0-4,0 1-1,0 0 0,0-1-1,0 1-1,0 0-1,0-1-4,0 1-1,-1-1-3,-1 1-3,0-1-2,-1 1-3,-1-1-4,0-1-4,0-1-3,0 0-4,-2-3-10,-2-1-15,-4-2-15,-2-2-15,-2-3-3,-2-3 7,0-2 9,-1-4 8,-1-2 7,1-3 5,-1-4 6,0-2 5,2-1 3,1 1 0,2 1 1,2 0 0,2 2 4,2 1 5,3 0 7,1 2 5,1 0 6,1-2 5,2 0 4,0-1 6,2-1 2,2 1 0,2-1 0,2 0 0,1 1-3,3 0-4,2 2-5,2 1-5,0 1-4,1 2-6,-1 2-7,1 2-4,-1 1-9,-1 2-7,-1 1-10,0 0-8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53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60000 5689 473,'8'-5'62,"2"6"-7,0 6-6,1 6-7,0 4-5,0 5-3,-2 3-3,0 5-3,-2 2-3,1 2 0,0 3-1,0 1-1,-1 1-3,-2 2-3,-3 1-3,0 0-4,-2 0-2,0-2-1,0-1-2,0-3-2,-2 3-1,-2 6 0,-4 7 0,-2 8-1,-1 0-4,0-5-9,2-4-10,1-6-9,0-3-6,2-5-4,1-4-2,0-4-4,1-4-1,0-5 3,0-4 2,1-6 1,-2-3 4,0-2 1,-2-3 4,0 0 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2:54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59595 8004 472,'-13'1'35,"4"2"10,6 2 8,5 1 9,2 4 0,1 2-11,2 3-11,0 3-9,1 3-7,0 3-3,0 3-3,-1 3-3,1 1-3,-2 1-1,-1-1-1,0 1-2,-2-3-1,0-2-1,-2-3-1,0-3-1,-1-2 0,2-2-2,0-3-1,2-1-1,3-6 0,7-10-1,7-10-1,7-9 0,6-11-2,5-9-2,4-10-4,6-9-2,3-7-3,2 0-4,2-1-2,2-1-4,-5 6-10,-10 15-17,-12 12-17,-9 15-17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2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57122 15816 629,'15'-7'-12,"0"2"8,-2 2 8,-1 2 9,-1 2 4,-2 2-1,-2 2 0,-2 2 0,-1 2 0,3 5 0,2 4 0,2 3-1,0 4 0,-3 1-3,-1 3 0,-2 1-3,-2 3 0,0 4-1,-1 5-1,-2 3-1,-1 1 1,-4-1 0,-2 0 1,-3-1 0,-4-2-1,-2 0-1,-3-2-4,-3 0-1,-2-2-2,-1-2-1,-1-1-1,-1-3-2,0-2 0,-1-3 0,1-3 0,0-3-1,0-3 1,1-5 1,1-3 1,1-4 1,0-4-1,-2-4-2,0-4-1,0-4-3,-1-3-1,1-5 0,1-4 2,1-3 0,2-3 1,3-1 1,3-1 2,2 0 1,3-1 1,3 3 0,1 1 0,2 3 1,2 1 0,2 3 1,2 1 2,2 3 1,2 0 2,2 2 1,1 1 0,3 1 2,1 1 1,0 4 0,0 3 0,-1 2 2,2 4-1,2 2-1,1 3-1,3 4 0,1 1 0,1 3 2,1 2 1,1 1 3,0 2-1,-3 0 0,-1-1-1,-2 1 0,-1 0-2,3 1 0,1 1-2,3 1 0,1 0-2,1-1-1,1-1-1,1-1-1,0-1-3,-1-1-2,-1-1-5,-1 0-3,-1-2-3,-1-1-3,-1-1-4,-1-1-2,-2-1-5,-1-2-5,-2-2-4,-2-2-6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5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59472 17650 672,'-1'23'61,"-2"-1"-11,-2-1-11,-1-1-11,-2 1-7,0 1 0,0 3-2,0 1-1,0 2-2,-1-1-4,-2 0-3,0 1-4,-1-1-4,1 1-4,-1-1-5,0 1-4,1-3-2,2-3-1,3-5-1,1-3 0,1-6-3,2-8-5,0-8-6,2-8-6,1-5 0,2-3 3,2-3 5,2-2 4,1-3 3,1 1 1,2 0 1,0-1 0,0 2 3,-1 3 2,0 3 3,-2 3 3,-1 3 3,0 5 3,-2 3 4,0 4 4,-1 3 6,1 0 9,2 2 7,0 0 9,1 3 2,0 2-3,0 4-5,-1 2-4,1 2-2,0 1-1,0 1-1,0 2 0,0 0-2,-1 1-1,1 1-1,0 1-1,0 1-2,0 0-3,0-1-3,0 1-2,-2-1-2,-1 1-1,-2-1-1,-2 1-2,-2 0-2,-2-1-5,-2 1-4,-1-1-6,-4 0-4,0-2-5,-3-3-4,-2-1-4,-1-3-2,-1-2-1,-1-4 1,-1-2 0,0-5 1,1-6 3,0-6 4,2-5 3,2-4 5,1 1 5,2-1 5,2 1 5,2 1 6,2 4 4,3 5 5,1 3 5,2 2 4,3 2 5,4 1 4,2 0 5,2 2-1,2 0-6,0 2-6,1 1-5,1 0-6,1 0-4,1 0-5,2 0-4,-2-1-6,1-1-5,-2 0-5,-1-1-5,-1-2-3,-3 0-1,-1-2-1,-2 0-1,-2 0 1,0 0 2,-2 2 1,0 1 3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5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60800 15997 595,'7'-8'0,"0"0"0,-2 1 0,0-1 0,-1 1 5,1 2 10,2 2 10,0 2 10,1 2 4,2 4-5,0 2-4,1 4-3,1 2-4,0 5-1,0 3-2,0 5-3,-1 3-1,-1 2-1,-1 4-2,0 3-2,-1 2-1,0 0-1,-1 2-2,1 1-1,0 0 0,-2 0 0,-1 0 0,0 0 0,-2 0-4,-2 0-10,-2 0-9,-2 1-9,-2-3-7,0-2-4,-1-3-4,-2-4-5,0-3 0,1-5 0,-1-5 2,0-4 1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5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60700 17562 569,'15'22'81,"-1"-1"-16,-1-3-17,0-1-17,-2 0-10,-1 2-2,0 1-2,-2 3-3,0 1-2,0 1 0,0 1-2,-1 1-1,0-1-1,-2-2 1,-2-1 0,-2-2 1,-1-3-1,2-1-2,1-2-1,0-3-2,3-5-1,6-12 2,4-10 1,5-11 1,4-8-1,5-5-3,3-4-4,4-5-2,3-4-1,1 0 2,0-2 1,2 0 2,-1-1-8,0 2-18,-1 1-19,-1 0-18,-5 6-7,-8 10 3,-7 10 5,-8 9 3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8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59174 23347 671,'15'-21'-24,"-1"7"13,-1 5 15,0 6 14,-2 5 6,1 4-2,0 4-1,0 3-1,-1 3-2,-1 0-3,-1-1-2,0 1-3,-3 2-1,-1 3 1,-2 4 0,-1 5 0,-5 3 0,-2 2-2,-5 4-2,-4 3-1,-2 1-1,-1 2-2,-2 0-2,1 2-2,-3-2 0,0-4-2,-1-4 1,-1-4-2,0-3 1,1-5 1,1-3 1,1-5 1,1-3 0,1-4-1,0-5 0,2-2-1,-1-5-1,-1 0 0,-3-3-2,-1-2 0,-1-3-1,3-6 0,1-4 1,2-4 0,3-4-1,1 1 1,2-1-2,2 1 1,2 0-1,1 1 3,0 1 1,2 1 2,0 2 1,2 1 2,0 2 1,2 3 1,1 1 2,2 2 5,2 3 3,2 1 5,1 2 1,3 4-3,2 3-2,2 2-2,1 3 0,3 3 1,2 4 1,1 2 2,2 3-1,1 1-1,1 3 0,1 1-2,0 2-2,-1-1-2,-1 1-2,-1-1-3,0 0-1,-1-1-2,1-1 0,-1 0-2,0-3-5,-1-1-8,-1-3-9,0-1-8,-3-2-3,1-2 1,-2-2 2,-1-2 2,-1-2 0,-2-1-2,-3 0-2,-1-2-1,-1 0 2,0 0 5,0 0 5,0 0 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9"/>
    </inkml:context>
    <inkml:brush xml:id="br0">
      <inkml:brushProperty name="width" value="0.04272" units="cm"/>
      <inkml:brushProperty name="height" value="0.04272" units="cm"/>
    </inkml:brush>
  </inkml:definitions>
  <inkml:trace contextRef="#ctx0" brushRef="#br0">50279 2400 514,'-29'9'60,"6"1"-4,4 3-2,5 2-2,3 2-5,0 3-7,2 3-5,1 3-7,0 3-4,2 2-3,1 4-4,1 3-2,0-1-3,0-2-2,0-3-3,0-3-1,1 0-5,2 2-4,2 4-5,2 3-5,3-2-6,4-4-6,3-5-6,5-5-7,2-5-4,2-3-3,3-4-4,1-4-3,-1-3 1,-3-1 4,-5 0 5,-3-1 4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8"/>
    </inkml:context>
    <inkml:brush xml:id="br0">
      <inkml:brushProperty name="width" value="0.03342" units="cm"/>
      <inkml:brushProperty name="height" value="0.03342" units="cm"/>
      <inkml:brushProperty name="color" value="#F2395B"/>
    </inkml:brush>
  </inkml:definitions>
  <inkml:trace contextRef="#ctx0" brushRef="#br0">61054 24700 658,'-15'8'30,"2"2"2,2 0 0,3 1 1,0 1-2,0 2-3,0 0-3,0 1-3,1 1-4,-1 1-1,0 2-3,0 0-1,0 0-2,0-1-1,1-1 0,-1-1-1,0 0-3,0 2-5,0 0-6,0 1-6,1-1-4,-1-1-4,0-2-4,0-2-3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9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60916 24900 626,'8'23'88,"-2"-1"-20,-1-1-19,0-1-18,-1 0-12,0 1-3,0 1-3,0 1-3,-1 1-1,-1-1 1,0 1 2,-2-1 0,0 0 0,0-1-2,0-1-2,0-1-1,0-1-8,-2-2-9,0-3-12,-1-1-10,-2-2-5,0-2 2,-2-3 0,0-1 2,-2-2 1,-2-4 1,-2-2 2,-1-3 1,-2-4 2,-2-2 2,0-3 4,-1-3 3,1-1 3,1 1 6,2 0 5,3 2 6,1 1 4,2 1 7,2 1 4,2 0 6,3 2 4,4 1 3,4 0 1,4 2 4,2 1-1,3 1-4,2 0-4,2 2-3,1 0-9,1 2-10,1 0-13,1 2-11,1-1-4,1 0 2,1-2 4,1 0 4,-2-1-3,-3 0-6,-4 0-8,-5 0-5,-2 0-3,0 1 4,-2-1 2,0 0 3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09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63556 23500 602,'14'24'86,"-3"1"-18,-3 1-17,-2 1-18,-3 2-10,-1 5 0,0 2 0,-1 6-2,-2 3-1,-1 6-4,0 4-3,-1 5-3,-2 1-3,-2-2-4,-2-4-3,-2-2-2,0-4-2,-1-1-2,0-2 0,0-1-1,0-4 0,1-4-1,-1-4 0,0-3-1,1-6 0,2-4 0,3-4-1,1-6 0,0-5-1,0-4-2,-2-6-3,0-4-2,0-2-3,0 1-3,2 0-5,1 2-4,0 0-3,0-2-2,0 0-2,0-1-1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63320 23504 642,'7'-22'11,"-2"5"3,-3 3 3,0 4 3,-2 6 6,0 8 11,0 8 11,0 7 11,-3 6-3,-2 1-16,-5 3-17,-4 1-16,-3 1-10,-1 1-1,-3-1-1,-1 0-3,-1-1-5,2-5-10,3-3-10,1-4-11,2-4-5,2-3-3,3-3-1,1-2-3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63900 23700 517,'22'0'7,"-1"0"3,-2 0 4,-3 0 3,0 1 5,2 2 6,0 2 6,1 2 6,0 1 1,1 1-2,0 1-3,-1 2-3,1-1-3,0 1-3,-1 0-3,1 0-4,-2-1-2,-1-1-2,-2-1-2,-2 0-1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3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56606 37750 627,'-13'8'18,"3"0"0,4 0 2,4-1 1,3 1 1,2 0 1,2 0-1,2 0 1,2-1 0,1-1-1,3-1-1,2 0 0,1-2-2,3 0-3,2-2-1,1 0-3,2-1-2,1 0 1,1 0-1,1 0 0,0-1-2,1 0-2,-1-2-4,1 0-4,-2-1-2,-3 0-4,-3 0-4,-3 1-2,-1-2-3,1-1 1,2 0 1,0-1-1,-3 0 4,-7 4 6,-6 3 6,-8 2 7,-5 5 3,-5 6 0,-5 5 0,-5 7 1,-4 5-1,-1 4 0,-3 6-1,-1 5 0,-2 3-2,-1 2-5,0 2-5,-2 1-4,1 0-3,2-6-1,1-4 0,3-5 0,3-6-1,5-4 1,5-5 1,5-4 0,4-7-6,4-7-11,4-6-13,4-8-11,4-4-3,6-5 7,4-4 7,5-3 6,3-2 6,-1 1 6,1 1 7,-1 1 6,-1 2 3,-5 3 2,-3 3 1,-4 3 1,-2 2 2,0 4 1,-1 2 3,1 4 1,-1 1 6,0 2 9,-2 1 8,0 0 10,-1 2 3,2 3-1,0 4-2,1 2-1,1 2-3,2-1-3,0 1-2,2 0-3,-1 0-3,-1 3-4,-1 2-4,0 1-3,-3 2-4,-1 1-2,-2 1-3,-2 1-2,-1 2-2,-2 5 1,0 3 0,-1 4 1,-2 0-4,0-6-10,-2-4-10,0-5-10,0-8-8,0-10-7,2-12-7,1-10-7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3"/>
    </inkml:context>
    <inkml:brush xml:id="br0">
      <inkml:brushProperty name="width" value="0.03072" units="cm"/>
      <inkml:brushProperty name="height" value="0.03072" units="cm"/>
      <inkml:brushProperty name="color" value="#F2395B"/>
    </inkml:brush>
  </inkml:definitions>
  <inkml:trace contextRef="#ctx0" brushRef="#br0">57900 39300 716,'42'16'-10,"-8"-1"14,-9 1 15,-8 0 14,-5-1 7,1 1-1,1 0-1,1-1-1,0 1-5,-1 0-7,0 0-8,-2-1-8,-1 0-9,-1-1-7,0 0-8,-2-2-9,0-2-10,0-4-10,0-4-11,0-4-10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4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59400 37629 671,'15'-22'27,"-1"4"-7,-1 4-7,0 5-7,-1 2 1,-1 2 10,1 2 7,0 2 10,0 1 2,1 2-6,2 0-4,0 2-6,1 0-3,-1 2-1,1 0-3,0 1-2,-2 1-3,-1-2-4,-2-1-5,-2 0-3,-2 0-10,-1 3-12,0 4-13,-2 2-13,-2 2-4,-6 0 3,-4-1 3,-5 1 4,-3-2 6,-2-1 8,0-2 7,-1-2 9,1-2 5,3 0 2,2-2 2,4 0 4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5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58779 38387 452,'-17'9'-2,"-3"1"-5,-3 3-3,-3 2-4,-1 0 3,3-1 9,1-1 9,3 0 10,5-3 6,8-1 2,10-2 4,8-2 2,7-4-1,5-4-4,5-5-4,5-5-5,2-3-4,0 0-3,1 1-4,-1-1-3,-2 1-2,-6 2-2,-3 3-2,-6 1-1,-4 3-1,-3 6 0,-3 4 0,-2 6-1,-4 3 2,-4 3 1,-4 3 2,-4 3 3,-2 1 1,-1-1 1,-1-1 1,-1-1 1,-1 0 1,2 0 0,1-1 1,1 1 0,1-1 0,2 1 1,2-1 0,2 1 1,2-1-1,0-1-1,2-1-1,0 0-1,1-2-1,0-1-3,0-1-3,0-1-1,1-7-9,0-14-13,2-13-14,0-14-14,0-6-2,-2 5 10,-2 4 10,-2 4 9,0 4 8,0 5 5,2 4 5,0 6 4,-1 5 7,-3 6 6,-5 6 6,-4 6 7,-2 4 3,1 3-3,-1 3-2,0 3-1,0 2-3,-1 1-4,-1 1-3,-1 1-4,-1-2-2,1-2-2,-1-3-1,1-3-3,1-3 1,4-2 0,4-4 0,5-3 2,2-2 0,3-4 0,4-3 1,2-2 0,7-5 1,9-7-1,11-7 1,9-7 0,6-4 0,2-1 0,2-1 1,2-1 1,-2 2 0,-2 4-1,-5 3-1,-4 5 0,-5 4-1,-6 4 0,-5 6 0,-6 5 0,-8 6-3,-9 9-3,-8 9-3,-9 9-5,-6 3-1,-1-3 2,-3-3 1,-1-3 1,-2-2 1,1-2 0,-1 0 0,1 0 1,-1-2 1,-1 1 2,-1-1 3,-1 1 1,1-1 4,3-3 3,4-1 4,2-2 4,2-3 2,4-1 2,3-2 0,3-2 2,6-4 0,10-4 0,9-5 0,11-5-1,6-5-2,6-4-4,5-3-6,4-4-4,2-1-3,-2 5-1,-2 3 0,-2 5-1,-3 3 0,-7 4-1,-6 4 0,-5 4 0,-8 6 1,-7 8 4,-8 7 5,-8 9 5,-6 3 1,-5-2 1,-5 0-1,-5-1 0,-3 1-1,-2 1-1,-3 2-3,-1 3-2,-2-1-1,0 0-4,-2-1-3,0-1-3,-1-3-4,3-5-3,2-5-5,2-5-3,2-5-5,3-6-4,3-6-4,3-6-5,4-5 0,3-5 1,4-5 4,5-5 2,2-3 2,2-1 2,2-1 2,2 0 2,1 0 3,0 3 1,0 3 2,0 3 2,1 3 2,2 3 3,2 3 2,2 3 2,0 2 7,-1 2 11,-1 2 10,0 2 11,1 4 10,4 6 6,3 6 7,5 6 7,2 3-1,1 3-9,1 1-10,1 3-9,4 2-7,5 2-3,6 4-4,6 3-4,6 1-7,6 2-8,6 1-8,6 1-9,4-1-10,4 2-12,5-1-13,3 0-11,-4-4-3,-13-8 10,-13-7 9,-12-8 8,-9-6 4,-3 1-2,-5-2-2,-3 0-2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6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52814 37644 489,'8'-34'2,"1"-3"2,1-4 4,2-4 2,0 3 3,1 9 4,1 11 2,2 9 3,-1 7 1,1 2 0,0 4-1,-1 3 0,0 4-2,-2 7-1,-3 7-2,-1 7-3,-2 6 1,-2 6 0,-2 6 2,-2 6 0,-3 5 1,-4 4-2,-4 3-2,-3 5-1,-4-1-1,0-5-2,-1-5-2,-1-4-2,-2-4-1,-1-1-2,-3 0-2,-1-2-2,-2 0-2,-3 0-3,-1 0-3,-2 0-3,-1-4-2,1-7 0,1-9-2,1-7-1,0-8 0,0-7-1,-2-6 1,-1-7-1,-1-8 2,-1-6 0,0-7 2,-2-6 1,2-4 1,4-1 0,3 1 0,5 0 0,4 1 3,5 2 3,4 1 5,6 3 4,3 2 3,2 1 1,2 3 2,2 1 2,2 3 1,2 1 3,1 3 1,3 1 3,3 3 1,4 2-1,3 4 0,5 3 0,3 2 0,2 0 0,4 2 1,3 0 1,1 4-1,0 8-1,1 6-2,-1 7-2,0 4-1,0 3-2,0 1-3,0 2-2,1 2-3,-1 3-7,0 1-7,0 2-5,1 0-2,2 0 1,3-1 2,1-2 1,-2-2-4,-4-5-10,-6-5-11,-4-5-9,-4-4-7,-3-3-2,-3-3-2,-2-2-2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09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52162 2190 440,'-7'-5'98,"2"8"-13,2 6-13,2 7-14,1 5-9,0 5-6,0 3-4,0 5-6,-1 2-6,-2 2-4,-2 2-7,-1 2-4,-2 1-8,2 0-7,1 0-8,1 0-9,0-2-7,2-2-7,0-3-7,2-3-7,0-5-3,0-4 1,0-5 3,0-4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3:16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55590 40287 520,'-8'-6'101,"-2"6"-21,0 4-21,-1 6-22,-1 4-12,0 5-4,0 5-3,1 5-4,-2 3-3,0 2-3,-1 3-2,-1 1-2,-1 0-4,0-2-4,1-2-3,-1-1-5,1-4-1,2-6 2,3-4 1,1-4 2,4-10-8,6-12-19,6-13-17,6-13-19,2-7-1,1 0 14,0-2 15,-1 0 13,1 1 10,-2 7 5,-1 6 7,-1 5 4,-1 5 4,0 3 2,-2 3 1,0 3 1,-1 2 8,1 4 17,2 2 15,0 4 16,0 1 4,-1 1-7,0 2-8,-2 0-7,0 2-5,0 4-4,0 2-4,-1 3-3,1 2-3,0 1-2,0 1-4,0 1-2,-1 1-4,-1 1-5,0 1-6,-2 1-3,0 0-5,-2-1 0,0-1-2,-2-1-2,0-2-3,-2-3-3,0-3-5,-2-3-4,-1-3-4,-2-2-4,-1-4-4,-3-2-4,-2-5 0,-2-6 3,-1-6 5,-3-5 3,0-4 5,1-1 5,1-1 6,1-1 6,0 1 3,2 5 2,1 3 2,1 5 2,3 2 12,6 4 23,6 2 21,6 4 22,5 1 4,7 0-15,5 0-16,7 0-14,1 0-12,-2 0-10,-1 0-9,-3 0-9,-2 0-17,-3-2-23,-3-1-25,-2 0-24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39"/>
    </inkml:context>
    <inkml:brush xml:id="br0">
      <inkml:brushProperty name="width" value="0.05428" units="cm"/>
      <inkml:brushProperty name="height" value="0.05428" units="cm"/>
      <inkml:brushProperty name="color" value="#00BFF3"/>
    </inkml:brush>
  </inkml:definitions>
  <inkml:trace contextRef="#ctx0" brushRef="#br0">8482 2826 405,'-14'-13'4,"1"3"8,2 4 7,2 4 8,5 3 6,6 2 3,8 2 3,6 2 2,6-1-1,7-1-6,5-2-7,6-2-6,4-2-4,2-3-4,2-4-2,2-2-4,0-3-4,-4-2-3,-2-1-6,-3-3-3,-4 0-3,-4 3 0,-4 1-1,-3 3-1,-5 2 1,-3 6 2,-4 4 1,-4 6 2,-5 3 2,-6 5 3,-6 4 3,-6 3 3,-5 4 4,-3 1 2,-5 3 3,-3 1 3,-1 0 2,1-3-1,3-3-1,1-3 0,-1 1-1,-5 5-2,-4 5-2,-6 5 0,-1 0-3,0 0-2,1-3-1,2-1-2,1-2-2,3 0 0,3 1-1,3-1-1,4-1-1,3-3-1,4-4-1,5-1-1,7-10-4,12-13-7,12-13-7,11-15-6,8-7-3,2 0 5,4-2 3,3 0 4,-2 1 4,-2 5 4,-5 5 3,-4 5 4,-4 4 3,-7 5 3,-5 3 3,-6 4 3,-4 4 3,-1 2 3,-1 3 3,0 4 4,-4 3 2,-4 3 2,-5 5 2,-5 4 2,-3 2 0,0 4-4,1 3-2,-1 3-3,0 1-3,1 1-3,-1-1-4,0 0-3,1-1-3,1-3-1,1-3-2,0-3-1,2-4-6,-1-3-7,0-5-9,0-3-8,1-8-4,3-10 1,1-11-1,2-11 1,2-10 0,2-10 0,2-10 0,2-9 1,3-7 1,4-3 3,3-3 2,5-2 2,1-1 3,-1 1 5,-1 3 3,0 2 5,-2 5 2,-1 9 2,-1 8 1,-1 10 3,-1 7 3,0 7 5,-2 7 5,0 7 6,-2 5 5,-1 3 5,-1 3 4,0 2 5,0 4 1,0 4-5,1 4-4,2 4-4,1 4 0,3 5 4,3 5 3,4 5 4,0 7 2,1 8 0,-1 10 0,1 8-1,0 5-2,1 3-5,1 1-3,1 3-5,1-1-4,1-1-5,1-3-5,1-1-4,1-2-2,1-1-1,1-1 0,1 0 0,-1-4-6,0-3-15,-1-4-13,-1-4-14,-2-4-8,-3-2-2,-3-3-1,-3-3-2,-3-6 5,-4-6 11,-5-7 11,-2-6 12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0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10348 4350 554,'-9'10'144,"0"5"-35,-2 5-33,0 6-34,-2 3-19,-5 6-4,-4 5-4,-3 4-4,-4 5-4,-3 2-8,-3 4-6,-2 2-6,-1-1-7,3-6-7,3-6-7,3-6-6,2-6-3,1-5 2,1-7 3,1-5 1,3-5 4,3-2 5,4-4 5,5-2 4,1-4 1,2-2-3,0-4-3,2-2-3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0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10750 2116 497,'8'-7'32,"0"2"6,0 2 4,-1 2 7,3 2 0,2 4-1,3 2-3,3 4-1,2 1-5,2 1-4,0 1-5,1 1-5,0 1-7,-1 2-10,-1 0-8,-1 1-10,-2 0-10,-3-1-9,-2-1-10,-4 0-9,-2-2-8,0-1-5,-2-1-5,0 0-6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5"/>
    </inkml:context>
    <inkml:brush xml:id="br0">
      <inkml:brushProperty name="width" value="0.03027" units="cm"/>
      <inkml:brushProperty name="height" value="0.03027" units="cm"/>
      <inkml:brushProperty name="color" value="#00BFF3"/>
    </inkml:brush>
  </inkml:definitions>
  <inkml:trace contextRef="#ctx0" brushRef="#br0">13291 2466 726,'7'-12'24,"0"8"-1,-2 8-1,0 8-1,-2 5-2,-1 5 1,0 3-1,-1 5 0,-4 3-1,-2 4-3,-5 4-3,-4 4-2,-1 0 0,-1-4 0,0-4 1,0-3 0,-1-2-2,-1 2-8,-3 3-9,-1 1-6,0-2-5,5-6 0,3-5 0,4-6-1,4-7-2,6-5-7,4-6-5,6-6-7,2-3 2,1 1 9,1-1 9,2 0 9,-2 1 7,-1 2 3,-2 2 4,-2 2 4,-1 3 3,2 4 1,0 4 1,1 4 2,-1 2 2,-2 1 1,-4 1 1,-2 1 2,-2 2 1,2 1 2,0 3 0,2 1 1,-1 1 0,-1 1-2,0-1-2,-1 1-1,-2 0-4,-1 1-5,0 0-3,-1 2-6,-1-1-3,0-3-3,0-3-3,0-3-2,1-3-1,0-3 1,1-2 2,2-4 1,0-4-4,0-6-11,0-6-9,0-6-10,0-2-4,0-1 5,0 0 3,0 1 5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6"/>
    </inkml:context>
    <inkml:brush xml:id="br0">
      <inkml:brushProperty name="width" value="0.03296" units="cm"/>
      <inkml:brushProperty name="height" value="0.03296" units="cm"/>
      <inkml:brushProperty name="color" value="#00BFF3"/>
    </inkml:brush>
  </inkml:definitions>
  <inkml:trace contextRef="#ctx0" brushRef="#br0">14274 2081 667,'8'-13'32,"1"3"-1,2 4 0,0 4-1,0 2-3,-1 0-5,0 0-6,-2 0-4,0 1-7,0 2-5,0 2-7,0 2-6,-1 1-3,-1 3-3,-1 2 0,0 2-2,-4 0-2,-4 1-2,-5 0-3,-5-1-2,-3 1 1,0 0 5,0-1 4,1 1 4,-1-1 3,2-1 1,1-1 0,1 0 2,1-2 1,0-3 3,2-1 3,1-2 4,2-2 3,4-4 6,4-2 5,4-3 6,2-2 0,3 0-5,2 0-5,2 0-5,0 1-2,-1 2 0,-1 2-1,0 2 1,-2 2-1,-1 2 1,-1 2 1,0 2-1,-3 2 2,-1 2 2,-2 1 1,-1 3 1,-4 4 3,-1 5 1,-2 7 3,-1 5 1,-3 2 0,0-2-1,-1-2-2,-1-1-1,-1-3-2,2-3-1,1-3-2,0-3-2,2-3-2,1-3-3,0-3-3,2-2-2,4-5-5,8-5-3,7-4-5,9-5-4,3-4-2,1-2-1,-1-1 0,1-3 0,-3 0 3,-1 3 3,-4 1 6,-3 3 4,-3 1 6,-1 2 4,-2 2 6,-2 2 5,-3 3 4,-2 2 2,-4 3 2,-2 4 3,-5 3-2,-4 4-4,-5 3-5,-5 5-5,-4 2-3,-1 1-5,-3 1-3,-1 1-4,-1-1-2,-1-2 1,1-1 0,0-2 1,0-3 1,1-1 0,1-2 1,1-3 1,2-1 3,3 0 6,3-2 6,3 0 6,6-3 3,8-3 1,9-2 2,10-4 1,8-1-1,10-2-5,11 0-5,9-1-5,1-1-3,-7 0 0,-6 0-1,-7 1-1,-3-1-2,1 2-4,0 0-4,2 2-3,-2 1-1,-5 0 2,-5 2 2,-5 0 3,-2 1-4,0 0-10,-1 0-8,1 0-10,-3 1-7,-5 2-4,-4 2-5,-6 2-4,-2 0 3,-2-1 12,0 0 11,-1-2 12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6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14512 5150 633,'-29'8'8,"8"0"17,7 0 15,7-1 17,4 2 3,2 2-11,2 2-10,2 1-11,1 3-7,2 3-4,0 4-5,1 2-4,0 2-6,-2 0-6,-2 2-7,-2 1-7,-1 1-5,0-1-3,0 0-4,0 1-4,-1-3-1,-2-3-1,-2-5-1,-2-3 0,0-4 1,1-3 4,0-3 3,2-2 4,0-2 4,0 0 2,0 0 2,0 0 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7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14600 5544 639,'22'-8'2,"-3"-2"5,-3 0 3,-2-1 6,-2 0 1,3 0 0,1 2 0,3 1 0,1 1 1,1 2 5,1 2 3,2 2 5,-1 1 0,1 0-3,-1 0-3,1 0-2,-2 0-4,-3 2-5,-3 0-3,-3 2-5,-2 1-4,-2 1-3,-3 3-5,-1 2-4,-2 3-2,-4 4 1,-2 3-1,-3 5 1,-4 0 1,-2 0-1,-3-1 1,-3-1 1,-4 0 1,-1 1 5,-4 1 5,-3 1 3,0-2 4,5-5-1,3-4 2,5-6 0,4-5-3,8-2-8,6-6-8,8-2-7,7-6-4,9-8-1,9-6-1,9-6 1,-1-2-6,-8 5-9,-9 5-9,-9 5-10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48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16552 3275 561,'60'-1'86,"-8"0"-20,-7-2-19,-6 0-20,-4-2-10,1-2-1,-1-2 0,0-1 0,-3-2-1,-5 2-1,-6 1-1,-7 0-1,-6-1-13,-8-3-26,-8-5-27,-7-3-25,-6-2-5,0 1 16,-1 1 17,-1 1 16,0 0 14,1 0 10,1 1 9,1-1 11,1 1 6,3 1 3,1 1 3,2 1 3,3 1 0,1 2-3,2 2-2,2 3-3,1 0 2,0 0 3,0 0 5,0 0 4,1 3 2,1 4 0,0 6-1,2 4-1,0 6-1,0 7-5,0 7-4,0 7-4,0 6-3,0 6-3,0 6-2,0 6-3,0 3-1,0 1 0,0 1 0,0 1-2,0 0-2,0-1-7,0 0-6,0-2-7,0-4-2,0-7 3,0-6 2,0-7 3,0-7-1,2-6-4,0-5-2,1-6-4,-2-6-1,-6-3 2,-5-4 2,-7-4 3,-2-3 2,1-2 5,1-1 4,1-3 5,-1-2 1,0-3 1,-1-4-1,-1-1 0,1-2 4,5 4 7,3 3 8,4 3 8,3 1 3,2 0-1,2 1-3,2-1 0,4-2-3,7-3-5,7-5-5,8-3-3,4-4-7,4-1-5,4-3-7,4-1-6,2-2-5,-2 0-5,0-2-4,-1-1-5,-2 0-2,-2 0-1,-2 0 0,-2 0-1,-3-2 4,-5-1 5,-5-2 7,-5-2 6,-3 1 5,-3 4 3,-1 4 4,-2 4 3,-2 3 5,0 5 4,-2 3 5,0 5 4,-2 4 8,-1 6 8,0 6 9,-2 6 10,0 6-1,0 5-6,0 7-8,0 5-8,-1 6-5,-3 5-4,-4 4-4,-2 6-4,-1-1-4,0-4-2,2-5-4,1-6-3,0-4-1,2-5-3,1-5 0,0-4-1,3-7-3,2-5-2,4-6-4,2-5-3,5-8-4,5-8-3,7-7-4,5-8-3,3-6 0,-1-2 6,-1-4 5,-1-2 5,-2 3 5,-3 8 3,-3 9 3,-3 9 4,-3 10 9,-4 10 11,-5 12 12,-2 10 13,-5 7 4,-2 5-1,-4 3-2,-2 4-1,0 1-4,2-3-5,4-4-5,3-1-5,2-5-4,3-3-3,4-5-5,2-3-2,3-4-5,3-3-5,3-2-5,4-4-5,-1-1-4,0 0-4,-1 0-2,0 0-3,-5 2-8,-7 2-10,-6 4-11,-8 2-11,-6 3 0,-7 3 14,-7 3 11,-7 3 13,-3 1 9,0-1 5,-1-1 5,1 0 6,1-3 3,1 1 1,3-2 1,2-1 2,2-1 4,5-3 8,3-1 8,4-2 8,6-3 4,8-4 0,8-4 1,8-4 1,5-2-5,3-2-8,3 0-8,3-1-9,1 0-5,-2 2-1,0 2-2,-1 3-2,-2 0 0,-5 4-1,-3 0 0,-4 4 0,-4 1 0,-3 3 1,-2 3 0,-4 4 1,-4 3 1,-6 5 3,-5 5 3,-7 5 3,-4 2 0,-3 0-1,-3 0-1,-2 1-1,-3-2-2,1-2-3,0-2-4,0-1-3,-1-4-5,1-3-6,0-4-6,0-5-5,1-4-3,3-4 1,3-5 1,3-6 1,3-4 1,5-3 1,3-5 1,4-3 1,4-3 4,2 0 5,4 1 6,3-1 5,2 3 2,3 3 0,3 5-2,4 3 0,3 3 5,5 4 12,5 2 12,5 4 12,3 3 6,4 4-2,2 3-1,4 5-1,1 2-5,-2 3-10,-1 1-9,0 3-9,0-1-9,2-1-8,2-3-7,2-1-8,0-3-6,-4-5-5,-2-3-5,-3-4-4,-6-2-2,-8 0 3,-7 0 3,-8 0 3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0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19827 3189 420,'-6'-8'0,"2"1"0,4-1 0,3 0 0,1 0 0,3 2 2,2 1 0,2 0 1,2 1 2,5 1 5,4-2 4,3 2 4,5-2 1,5-2 0,4-2-2,6-2-1,2-1-3,0-1-3,0-1-5,0-1-4,-1-1-1,-3 2 1,-4 1 0,-2 1 2,-5 0-4,-5 0-8,-6 0-7,-7 1-9,-4-1-3,-4 0-1,-4 0 0,-4 1 0,-5-2 2,-6-2 6,-5-2 6,-7-1 5,-2-3 3,-1-3 2,1-3 2,-1-3 0,2-1 4,3 1 5,3 2 5,3 0 4,2 2 4,3 2 2,1 4 3,2 3 3,2 3 2,0 1 0,2 2 0,1 2 1,0 4 1,2 6 1,0 6 1,2 6 1,0 7-2,2 9-3,0 9-4,2 8-4,-1 8-3,-1 4-2,0 5-2,-2 5-2,0 4-3,0 1-1,0 2-3,0 3-2,1-1-3,0-3-6,2-4-4,0-1-6,0-7-3,0-9-2,-1-8-1,-2-9-3,-2-15-4,-6-19-6,-4-20-5,-5-19-6,-3-12 1,-1-6 8,-1-4 7,-1-5 7,0 0 7,4 6 3,3 6 4,3 7 4,3 5 5,2 7 5,4 7 6,3 7 5,1 4 4,0 3 2,0 1 3,0 2 2,0 2-1,3 0-2,2 2-3,2 1-3,3-1-3,6-2 0,4-2-2,5-2-1,4-1-6,2-1-12,4-1-11,3-1-11,0-2-6,-2 0 2,-1-1 1,-3-1 1,-3 0 3,-3 3 4,-4 1 5,-5 2 4,-4 3 7,-6 5 8,-6 2 8,-6 6 8,-5 4 6,-6 7 1,-4 7 3,-5 7 1,-3 4 0,-2 3-4,-3 1-4,-1 2-3,-2 2-3,-1 0-1,0 2 0,-2 1-1,2-2-3,3-2-5,5-3-3,4-3-5,3-5-5,6-4-8,5-5-6,5-4-8,4-6-2,6-3 3,4-4 2,5-4 3,5-4 3,5-7 3,5-6 3,5-5 3,4-3 3,2 1 4,4 1 4,3 1 3,-1 3 3,-4 5 3,-4 4 2,-3 6 4,-5 4 0,-3 2 1,-5 3-1,-3 4 0,-4 2 0,-1 1-2,-2 3-1,-2 2-2,-3 1-1,-1-1-4,-2 1-1,-2 0-4,-2-2-2,-2-1-2,-2-3-3,-1 0-3,-3-4-2,0-1-2,-1-2-1,-1-2-2,-1-4-1,2-6 2,1-5 0,0-7 2,2-5 0,1-5 3,0-5 2,2-4 1,2-2 4,4 2 5,4 1 3,4 3 5,2 3 3,3 4 3,1 3 4,3 5 2,0 3 2,-1 2 0,0 4 0,-2 3 1,0 1 0,-1 2 0,1 1 0,0 0 1,-2 2-2,-1 2-3,-2 2-4,-2 2-2,-2 3-4,-1 2-2,-1 3-3,0 4-2,-4 1-3,-4 3-2,-5 1-2,-5 3-2,-5 1-2,-4 1-1,-3 1-1,-4 1-1,-3-1 0,3-2 1,0-1 1,1-2 1,1-3 1,3-1 0,1-2 1,3-3 0,1-1 2,2-2 4,3-2 5,1-2 3,5-2 3,6-1 3,7 0 1,8-1 3,4-3 0,5-1-3,4-2-4,3-1-2,3-2-3,3 0-1,1 0-1,2 1-1,1-1-1,-2 0-1,0 0-2,-1 0 0,-2 1-2,-1 0-1,-3 2-1,-1 1-1,-3-1-1,-2 0-2,-1-2-1,-2 0-3,-3-1 0,-1 1-1,-2-1 0,-3 0-1,-1 0 0,-2 0 2,-2 0 1,-2 1 1,-2-3 2,-1 0 1,0-3 3,-1-1 1,-3-4 2,-2-2 0,-4-3 1,-2-3 0,-2-3 0,1-4 2,-1-5 1,0-3 1,0-1 1,1 0-1,-1 1 0,0 2-1,1 1 4,0 3 6,2 3 7,1 4 6,0 2 3,0 5-1,0 3 0,0 4-1,1 3 2,1 1 2,0 0 3,2 2 3,0 5 4,0 10 4,0 10 4,0 9 4,1 11-2,0 10-10,2 11-8,0 12-10,2 8-6,0 8-7,2 8-4,0 8-7,1 8-6,0 9-10,0 9-9,0 9-8,0 9-5,2 11 1,0 11 1,1 11 0,1-13 2,-2-35 2,-1-35 1,0-35 3,-1-19-1,0 0-3,0-1-2,0-1-4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0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52500 3315 575,'8'-7'100,"2"3"-20,0 1-20,1 2-19,3 1-13,3 0-4,5 0-4,3 0-5,2 0-2,-1 2 1,-1 0-1,-1 1 1,0 0-12,3 0-22,1-2-23,2 0-22,-1-1-5,-7 0 13,-5 0 14,-6 0 14,-3-1 4,1-2-4,1-2-3,2-1-4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1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8999 10826 533,'-1'8'25,"15"0"-1,15 0 0,15 0-2,8-1-2,2-1-3,1 0-5,3-2-3,-3 0-4,-10 0-2,-8 0-3,-9 0-2,-6 1-1,-3 3-1,-3 4 1,-2 2-1,-4 2 0,-1 1 2,-2 2 0,-2 0 1,-3 1 4,-4 1 4,-4 1 6,-4 1 4,-3 1 5,-1 1 4,-3 1 5,-1 1 3,-2-1 1,0 0-5,1-1-4,-1 0-4,0-3-4,1 0-3,-1-1-2,1 0-4,0-4-2,2-3-5,3-4-2,1-4-4,2-4-6,0-4-8,2-4-9,1-4-8,2-7-6,4-11-1,4-11-3,4-10-1,4-8 0,3-6 4,5-4 3,4-5 5,0 1 4,-1 7 4,-3 7 4,-1 6 5,-3 9 7,-3 8 10,-2 9 11,-4 9 11,-4 10 12,-6 12 17,-6 12 16,-5 11 17,-6 10-4,-1 8-20,-4 8-21,-3 8-21,-3 1-15,-1-3-10,-2-4-8,-2-4-10,1-7-5,7-8-1,5-9 0,7-9-1,5-7-2,6-5-6,6-4-4,6-6-6,9-8 2,13-11 9,13-12 9,13-12 8,4-5 6,-3 4 4,-2 2 3,-4 4 4,-2 3 2,-4 9 0,-2 6 2,-3 7 0,-4 5 2,-3 6 6,-5 4 5,-3 6 5,-5 3 4,-3 1 3,-4 3 3,-4 2 3,-3 2 2,-1 5 0,0 3 0,-1 5 0,-3 1-1,0 1-4,-4-1-3,0 0-4,-2-2-3,2-3-3,1-5-3,0-3-3,4-5-5,4-4-9,5-6-8,6-4-7,4-5-4,5-4 1,5-4 2,5-3 1,3-2 1,0 2 3,2 3 2,1 1 2,-2 3 3,-2 2 4,-3 4 2,-3 3 5,-4 2 1,-7 5 1,-5 4 0,-6 4 0,-3 1 0,0-1-1,-1-1 1,1 0-1,-1-4-7,-4-5-11,-2-4-12,-3-5-13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2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12787 9410 430,'14'-22'2,"-1"6"3,-2 5 5,-2 5 2,0 1 6,1 0 5,3-1 7,2-2 5,2 1 2,3 1-4,3 0-3,3 2-4,2 0-4,3 2-4,1 0-6,3 2-5,-1 0-5,-2 0-6,-1 0-7,-3 0-5,-3 0-6,-5 2-3,-5 0-4,-4 2-4,-5 0 0,-3 2 1,-2 0 2,-4 1 2,-3 1 2,-7 0 3,-6 0 3,-5 0 3,-4 0 5,-1-1 3,-1 1 6,-1 0 5,1 0 4,3 0 7,3 0 4,3-1 7,2 1 3,1 0 3,1 0 3,1 0 3,1 0 0,4 3-2,3 2-1,2 2-3,2 1-1,1 3-3,-2 1-2,2 3-3,-1 3-1,2 7 0,0 5 0,2 6 0,-1 7-1,0 10-3,-2 8-3,0 9-2,0 3-2,0 0 0,1-1 0,2-1-1,-1 0-1,-2 0-1,-2 2 0,-2 1-2,0-4-2,-1-7-3,0-8-4,0-9-4,0-5-4,0-4-3,1-3-4,-1-5-4,-1-4-3,-2-3-3,-2-5-2,-1-3-2,-3-6-2,0-3-2,-1-6 0,-1-4-1,1-4 2,3-1 5,2 0 7,4-1 5,1-2 1,-2 0-4,0-1-4,-1-2-3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2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13050 11206 488,'24'-22'0,"-1"3"-1,1 3-1,-1 2 0,0 3 3,-1 1 7,-1 0 6,-1 2 7,2 0 4,3 1 1,5-1 2,3 0 1,3 0-2,2 0-5,3 0-7,1 1-4,-1-1-5,-4 0-3,-3 0-2,-5 0-2,-3 1-5,-3 0-6,-3 2-5,-3 1-6,-6-1-6,-8-2-5,-9-2-6,-9-2-5,-7-1 2,-2 1 10,-3-1 9,-2 0 9,-2 0 7,5-1 1,2-1 2,3-1 3,2 0 3,4 2 8,3 2 6,3 3 7,1 0 7,2 2 8,1 0 6,0 2 7,2 4 4,0 8 0,2 8 1,0 7-1,1 8-4,-2 9-10,0 7-10,-1 7-9,-2 3-7,2-2-1,-1-4-2,0-2-3,0-4-1,0-4-3,0-4-2,0-3-1,1-4-3,0-2-1,2-1-1,0-3-1,4-2-2,4-4-2,5-5-1,6-3-2,3-3-1,5-2 1,3-3 0,4 0 0,2-3 0,1-1 2,-1 0 0,0-1 0,-1-1 1,-3 0-1,-3 0-1,-3 0-2,-3 1 0,-3 0-3,-3 2-1,-2 0-3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2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14700 12300 552,'37'23'160,"-3"-1"-36,-5-1-36,-3-1-35,-4 1-30,0 1-24,-1 3-24,0 1-24,-3 0-13,-3-5-5,-3-3-4,-2-4-4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3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16683 9829 454,'-8'-2'10,"16"-2"20,15-4 19,17-2 21,7-2 0,2 1-17,0-1-19,2 0-18,-2 1-13,-4 2-10,-4 3-10,-4 1-9,-4 1-4,-7 0 2,-5 0 2,-7 0 2,-6 0-1,-10 0-6,-8 0-6,-9 1-6,-6-2 1,-1-2 9,-3-2 9,-1-2 9,0-1 7,1 1 7,3-1 7,1 0 7,3 1 2,3 2-2,3 3-3,3 1-3,2 1 7,2 0 13,2 0 13,2 0 14,2 2 6,0 4-1,2 4-2,0 4-2,1 6-4,0 9-9,0 9-9,0 8-9,0 10-6,0 10-5,0 9-5,0 11-5,1 6-2,2 4 1,2 4-1,2 4 0,1-3-10,0-10-24,0-10-23,0-9-22,-1-10-6,-1-9 11,-1-8 12,0-9 11,-1-7 9,0-5 4,0-5 5,0-4 5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3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16983 11130 545,'-16'-15'108,"0"2"-17,1 3-15,-1 1-17,1 3-13,1 4-11,0 4-12,2 4-11,-2 4-8,-5 7-4,-5 6-6,-5 5-5,-2 3-4,-1 1-2,1-1-4,-1 0-2,3-1-1,4-3 0,3-3 1,4-3 1,4-3-1,3-3-2,3-2-1,2-4-3,4-2-1,4-2 0,4-3-1,4 0 1,6-6 1,7-8 2,8-8 3,9-7 3,-1-2 3,-6 3 2,-7 5 4,-7 3 4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3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18214 9810 594,'-14'-8'4,"2"2"5,4 1 8,3 0 6,5 0 7,8-2 7,8-2 8,7-1 8,6-1-2,3 2-10,3 2-12,3 3-10,-1-1-6,-2 2-1,-3-1-1,-3 0-2,-1 0-6,3 2-15,1 0-14,3 2-14,-3 0-5,-6 0 4,-5 0 3,-6 0 4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3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18670 9280 582,'-71'-21'26,"18"5"1,16 4 3,17 6 2,9 7 3,2 12 7,3 10 6,1 11 5,1 5-2,2 2-14,0 1-12,2 0-14,0-1-11,2-7-13,0-6-11,2-5-12,1-5-8,1-3-2,3-2-2,2-4-2,2-4 2,2-6 7,1-6 7,3-6 8,0-2 4,-3-1 0,-1 0 0,-2 0 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4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18112 9250 521,'20'-26'37,"-6"10"5,-8 12 3,-6 11 5,-6 8-4,-4 7-9,-4 6-10,-4 8-10,-3 4-8,-3 1-3,-3 0-6,-2 2-4,-3-2-2,1-2 1,0-3 2,-1-3 1,3-5-3,5-4-9,5-5-8,5-4-9,3-5-1,0-3 4,2-2 5,1-4 5,2 0 4,6 4 4,4 2 3,6 4 4,0 2 4,-1 5 5,-2 3 5,-2 5 4,-2 2 1,0 3-2,-2 1-3,0 2-2,-2-1-2,-2-5-1,-2-5-1,-2-5-1,2-8-5,6-12-7,6-12-9,6-11-8,4-8 0,3-1 5,3-2 7,3-2 5,0 2 6,-1 5 4,-3 7 3,-1 5 4,-2 5 4,-3 5 2,-1 3 2,-2 4 2,-3 3 1,-1 2-2,-2 2-2,-2 2-3,-2 1 0,0 3 0,-2 2 1,0 2 0,-2 1-3,0 3-7,-2 1-7,0 3-8,-3 1-5,-4 1-3,-3 1-4,-5 1-3,-4-1-2,-5 0 2,-5-1 2,-4-1 1,-5 0 3,-1-1 3,-2 1 3,-2-1 3,0-1 5,4-3 6,2-3 7,4-2 6,3-3 5,5-1 4,5 0 5,5-2 4,7-1 4,8-2 5,9-3 4,10 0 4,7-4-1,6 0-8,8-3-8,7-2-8,4-1-7,2-2-6,2 0-6,2-1-7,-2 0-5,-3 2-9,-4 2-8,-3 3-8,-5-1-5,-4 2-1,-4-1-2,-3 0-2,-5 0-1,-3 0-1,-4 0-1,-4 0-1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4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18494 11927 573,'-22'-6'8,"6"2"16,5 4 15,5 3 16,0 3 6,-2 5-6,-3 5-5,-3 5-5,-3 4-8,-2 3-10,-2 3-9,-1 3-10,-1 0-10,-1 0-10,1-1-8,-1-1-10,2-2-6,3-3-1,3-3-3,2-3-2,3-3-1,3-3-4,1-3-1,2-2-4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0"/>
    </inkml:context>
    <inkml:brush xml:id="br0">
      <inkml:brushProperty name="width" value="0.05327" units="cm"/>
      <inkml:brushProperty name="height" value="0.05327" units="cm"/>
    </inkml:brush>
  </inkml:definitions>
  <inkml:trace contextRef="#ctx0" brushRef="#br0">54604 2059 412,'2'-15'39,"4"4"6,3 3 6,5 3 6,1 2-1,-1 3-8,-1 4-6,0 2-8,-2 3-4,-1 2-4,0 2-3,-2 1-3,-1 2-2,-2 0-3,-3-1-1,0 1-3,-4 2-1,-2 7 1,-4 5 1,-2 6 0,-3 3-3,-1-2-5,-3 0-4,-1-1-6,-4-2-4,-1-2-4,-4-1-3,-3-3-4,-2-2-3,-1-1-1,-1-3-2,0-1-2,0-3 0,5-5 5,4-3 2,3-4 4,3-3 0,1-2-5,1-2-5,1-2-5,0-6-1,1-8 3,-1-9 1,0-8 3,3-4 2,3 3 5,4 4 5,4 2 3,2 3 2,2 3 0,0 3 0,2 3 0,0 2 5,2 2 12,0 3 11,1 1 12,1 2 5,2 2 3,0 2 0,1 2 2,3 2 0,2 2-3,3 2-2,3 2-3,2 2-3,1 3-5,1 4-3,1 2-5,0 2-5,2 1-7,1 1-7,1 1-6,0-1-8,-2-1-11,0-3-10,-1-1-11,-3-3 0,-5-1 7,-5-2 8,-4-2 7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4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19050 12850 616,'23'1'8,"-1"2"13,-1 2 16,-1 2 14,-1 1 4,-1 1-5,0 2-7,-2 0-5,0 1-6,1 1-8,1 2-8,2 0-8,-2-1-8,-1-1-7,-2-2-9,-3-2-8,-1-2-5,0 0-3,-2-2-3,0 0-3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5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20666 9166 545,'8'-7'8,"0"2"16,-1 2 15,1 2 17,0 1 5,2 0-6,0 0-6,2 0-5,0 2-6,1 6-7,1 4-7,1 5-7,0 3-9,-2-1-10,-3 1-11,0-1-12,-5 3-7,-5 3-4,-4 5-5,-5 3-4,-8 4-2,-8 2 0,-9 4 1,-8 3-1,-4-2 4,2-2 8,2-5 6,1-4 7,4-4 7,6-3 5,4-5 7,5-3 6,3-3 5,2-2 6,2-3 7,3-1 4,5-1 8,10-2 8,10-1 7,9 0 8,7-3-1,5-4-8,3-4-10,5-4-10,0-4-9,-2-3-11,-2-5-12,-2-3-10,-1-2-6,-3 1 1,-2 1 2,-1 1 0,-4 0 1,-7 1 0,-5-1 1,-6 1 0,-5 1-5,-4 3-11,-4 3-11,-4 2-10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5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21267 10200 555,'-58'0'3,"12"2"8,10 0 6,11 2 7,7 0 4,2 2-1,4 0 1,3 1 0,2 2-1,0 2-1,2 2-1,1 1-2,-1 4 1,2 5-1,-1 5 1,0 5 1,0 3-3,2 2-3,0 3-4,2 1-4,0-1-3,0-4-3,0-4-4,0-3-2,3-6-12,6-7-22,5-7-21,7-6-21,2-8-3,-1-6 14,-1-7 15,-1-7 15,-1-3 8,-3 1 2,-1 1 2,-2 1 2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7:56"/>
    </inkml:context>
    <inkml:brush xml:id="br0">
      <inkml:brushProperty name="width" value="0.0564" units="cm"/>
      <inkml:brushProperty name="height" value="0.0564" units="cm"/>
      <inkml:brushProperty name="color" value="#00BFF3"/>
    </inkml:brush>
  </inkml:definitions>
  <inkml:trace contextRef="#ctx0" brushRef="#br0">21094 10490 390,'13'-19'5,"-3"10"8,-4 10 8,-4 10 8,-3 6 1,-2 3-5,-2 3-6,-2 3-4,0 2-4,-1 1-1,0 1-3,0 1-1,1-2-3,2-4-3,2-3-2,2-4-3,3-6-6,4-5-6,4-6-8,4-6-8,3-5-1,3-3 7,3-5 5,3-3 6,0-2 6,-3 2 5,-3 3 4,-3 1 6,-2 4 3,-2 3 4,-3 4 2,-1 4 2,-2 4 3,-4 4 3,-3 4 2,-2 3 3,-5 5-2,-6 5-8,-5 5-7,-7 5-7,-5 4-3,-6 2-2,-6 4 1,-6 3-1,-4-1 0,-1 0-1,0-3-1,-1-2-1,3-4 0,8-5 3,7-7 2,9-5 2,4-4 3,1 1 4,1 0 5,1-1 4,7-1 3,14-4 1,14-4 2,13-4 2,11-5-4,8-4-6,8-5-8,8-5-6,2-2-5,-3 0 1,-2 2 0,-4 1 0,-3 1-2,-4 1-3,-4 0-3,-4 2-4,-4 1-3,-5 1-2,-5 0-3,-5 2-2,-8-1-2,-11-4-1,-10-2-1,-11-3 0,-7 0 2,-1 3 5,-3 2 5,-1 4 6,0 2 4,1 1 4,3 0 5,2 2 4,1 0 2,4 2-1,3 0-1,3 2 1,2 0 2,0 2 8,2 0 7,1 2 7,0 2 5,0 4 3,0 3 3,0 5 3,1 1-2,1 1-7,0 0-8,2-1-7,0 2-5,2 3 0,0 3 0,2 3-2,0 1-1,0 1-2,0-1-3,0 0-2,2 1-2,6-1 2,4 1-1,5-1 1,6 0-1,7-2-1,7 0-2,7-1 0,9-3-7,13-5-8,13-4-9,13-6-9,3-6-6,-6-8-3,-6-8-3,-5-7-4,-7-5-4,-7 2-8,-7 1-7,-6 1-8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4:56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17766 2753 550,'-7'-42'-8,"2"8"3,2 9 4,2 9 4,2 6 8,2 4 12,2 4 12,2 4 12,1 4 3,1 4-6,2 3-7,0 5-7,0 2-4,-1 1-1,0 1-1,-2 1-1,0 0-2,0-1-3,0-1-3,0 0-3,0-3-3,0-1-3,-1-3-3,1-1-1,-1-1-4,0 0 0,-2-1-2,0 1-1,-2 0-11,-1 0-19,0-1-20,-1 1-20,-4-2-5,-2-2 12,-5-4 12,-4-2 10,-1-2 10,3 2 6,1 0 8,2 2 6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4:57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16522 3940 496,'-71'21'6,"15"-3"2,14-5 2,15-3 2,9-2 2,3 0 1,3 0 1,2 0 1,4-1 3,5 1 3,2 0 4,5 0 4,4-1 0,6-2-2,4-3-3,5 0-2,4-4-2,5-2-3,3-4-3,4-2-3,1-2 0,0 1-2,-1-1 0,-1 0 0,-2 0-3,-2 1-3,-2-1-4,-1 0-4,-3 1-3,-3 2-4,-4 2-3,-1 3-4,-4 0-4,-1 0-7,-2 0-7,-3 0-6,-4 1-1,-8 2 6,-8 2 5,-7 2 6,-4 2 7,0 2 7,2 1 8,1 3 6,1 1 5,-1 0 1,0 0 1,1-1 1,-1 2 0,2 2-1,1 1 1,1 3-2,0 1 2,0-1 3,0 1 2,1 0 3,-1-2 0,2 1-1,1-2-1,0-1-2,1 1 0,-1 1-1,-2 3-1,0 1 0,0 2-3,2-1-3,3 1-5,1-1-4,1-1-4,0-2-2,0-4-3,0-3-3,4-3-6,6-4-10,7-4-10,7-4-10,5-6-2,1-8 8,3-7 7,1-9 7,0-2 6,-1 3 3,-3 4 4,-1 2 4,-3 2 3,-1 2 6,-3 3 4,-1 1 5,-3 3 2,-2 3-2,-4 3 0,-3 2-2,-2 3 7,-4 2 16,-2 2 15,-3 2 15,-3 2 3,-2 2-11,-2 2-10,-1 2-11,-3 1-8,0 3-4,-1 1-5,-1 3-4,-1 1-2,-1 1-1,-1 1 1,-1 1 0,-2 2-4,-3 1-8,-3 3-7,-3 1-8,-1 0-3,2-3 4,0-3 2,1-3 3,1-2 3,-1 1 2,1 0 2,-1-1 3,2-1 2,2-2 2,1-4 2,3-3 3,1-1 2,2-2 4,3-1 4,1 0 4,7-3 5,10-4 8,12-4 8,10-4 7,8-2 0,4-2-8,6 0-9,5-1-9,-3 1-5,-8 3-2,-9 2-2,-9 4-2,0 0-5,9-2-6,9-2-8,9-1-6,3-2-5,0 2-1,-2 1-3,0 1-1,-2 1-2,-3 2-2,-4 2-1,-2 2-2,-4 1-2,-5 0 1,-5 0 0,-5 0-1,-3 0 2,0 2 2,-2 0 2,0 2 2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4:57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16666 5950 615,'-21'2'11,"6"6"14,6 4 16,7 5 15,2 4 2,3 1-8,2 3-10,2 1-9,0 3-7,-2 3-5,-2 2-5,-2 4-4,-3 3-5,-2 1-5,-4 2-5,-2 2-6,-3 2-3,-3 3 0,-3 4-1,-3 2 0,-3 3-6,0 2-15,-1 1-12,0 3-14,0-6-3,4-12 11,5-14 9,3-11 9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4:58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19344 4262 472,'-6'-11'23,"6"9"4,5 8 4,4 9 4,1 7-2,-4 3-5,-4 4-7,-4 5-6,-4 2-6,-2 2-3,-3 2-5,-4 3-4,1-3-2,1-4 0,2-5 0,2-5 0,2-5 0,1-3 1,0-4 1,2-4 0,2-5 1,6-5 2,4-4 2,5-5 2,6-6 1,5-4-1,7-5 2,5-4-1,3-3 0,-2 3 1,0 1-1,-1 3-1,-2 1 0,-1 3-1,-3 1-2,-1 2-1,-5 3-1,-3 3-2,-6 3-2,-5 2 0,-3 2-2,-4-2 0,-3 0-1,-2-1 0,-4-1 1,-2 0 2,-3 0 2,-3 0 1,-2-1 3,1-3 0,-1-4 3,0-1 1,1-3 0,1 2-1,0 1 0,2 1-2,1 1 2,1 1 2,0 0 2,2 2 2,1 1 1,0 1 0,2 0-1,1 2-2,-1 2 4,2 6 4,-1 4 6,0 6 5,0 4 1,2 5-5,0 5-4,2 5-5,0 2-2,0 1-2,0-1-1,0 0-2,0 2-1,2 3-4,0 3-2,2 2-3,-1 3-3,-1 2-1,0 2-1,-1 2-1,-1-1-2,0-4-1,0-3-1,0-5-2,-2-5-1,0-4-1,-3-4 0,-2-6-2,-1-3 1,-2-1 0,0-1 1,-1 0 1,-2-3 1,0-1 1,-1-2 2,-1-2 1,-1-1 1,0 0 1,1 0 1,-1 0 1,1-2 3,1-1 3,0-2 5,2-1 4,1-3 3,2-2 3,3-2 4,1-2 3,1-3 0,2-3 0,0-5-3,2-3 0,4-6-2,10-5-2,8-6-3,9-6-1,6-3-4,6 0-2,4 0-2,6 0-4,1 2-2,0 4-1,-2 4-2,0 4-1,-3 3 0,-2 5-1,-4 4 1,-2 3 1,-4 4 0,-3 3 4,-5 2 2,-3 4 4,-4 2 2,-3 2 2,-3 3 2,-3 1 3,-2 2 2,0 1-1,-2 3 1,-1 2 0,0 2 0,0 0-1,0 1 0,0 2 0,0 1-2,-1 3 0,1 3-1,0 3-2,0 2-1,2-1-2,0 1-1,1-1-1,0 1-1,0 1 0,-2 1-2,0 1 1,-1 0-1,1-1 0,1-1 0,2-1 1,-1-1-1,-1 1 0,0-1 0,-2 1 0,-1-1-1,-2-1 1,-3-1 0,0-1 0,-4 0-1,-2-1-1,-4 1-3,-2 0 0,-3-2-2,-3 1 1,-3-2 1,-3-1 0,-2-2-1,1-3-1,-1-2-3,0-4-2,1-3-3,-1-2-2,1-3-3,-1-4-3,2-5-3,1-9-5,3-9-5,1-8-4,3-8-1,4-2 3,4-5 3,5-4 3,2 0 3,3 6 4,4 4 2,2 6 4,1 4 3,-2 7 5,-3 6 5,-1 5 4,-1 5 5,0 2 3,0 4 5,0 3 4,-2 3 7,-4 6 9,-4 4 10,-4 5 10,-2 5 0,-3 4-8,-2 3-8,-1 4-8,-2 3-7,0-1-5,1 1-5,-1-1-6,2-1-4,3-3-3,2-4-4,4-1-3,5-6-8,6-5-13,8-6-12,6-6-12,4-6-2,3-6 9,1-5 9,3-7 9,-1 0 7,-1 3 6,-3 5 4,-1 3 6,-3 3 6,-4 2 7,-5 2 8,-3 3 8,-3 3 8,0 7 11,-2 8 10,0 6 11,-3 5-2,-4 5-12,-4 3-13,-3 4-13,-5 3-10,-2 2-8,-3 3-9,-3 1-9,0-1-7,1-4-7,3-4-5,1-4-7,2-4-1,3-5 6,1-5 5,3-4 5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4:59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23072 2263 457,'8'-28'56,"0"9"-7,0 7-8,-1 8-8,0 7-6,-2 6-6,-2 5-5,-2 7-6,-1 3-2,0-1-1,0 1-1,0-1 0,0-1-2,0-3-4,0-3-4,0-2-3,2-4-3,6-1 0,4-2-1,5-2-1,3-2 1,1-2 2,1-2 1,2-2 1,-2-1 3,-3 0 0,-3 0 1,-3 0 1,-6 4 2,-8 8 1,-10 8 3,-7 7 1,-6 5 2,1-1-2,-1 0 1,1 1-1,0-3 0,4-3 0,3-5 1,3-3 0,2-3 1,2 0-2,2-2 1,3-1-2,1-1 1,6-2 0,2-2 0,5-2 0,3-2 0,3-2-1,4-2 0,2-2 0,3-2 0,3-1 0,3-3-1,2-2 1,0 1-1,-5 3-3,-5 3-2,-5 2-3,-5 6-3,-8 6-4,-7 7-4,-6 7-4,-7 4-1,-5 1 4,-7 1 3,-5 1 3,-5 1 3,-2-1 2,-4 0 2,-3 1 2,-1-1 2,-2-1 1,0-1 3,-2-1 1,2-2 1,4-1 0,4-3-1,4-1 0,4-2 2,5-3 4,5-1 4,5-2 5,9-3 3,14-2 3,14-4 3,13-2 2,9-4 0,4-2-7,4-3-6,4-3-5,5-2-4,8 1-2,6-1-2,7 0-3,-2 1-3,-8 3-7,-8 1-7,-10 2-6,-7 2-3,-5 2-1,-7 2 0,-5 3 0,-6 0-2,-1 0-2,-4 0-2,-3 0-2,-4 0 1,-6 0 3,-6 0 3,-6 0 5,-5-2 2,-3-1 4,-5-2 3,-3-1 2,-3-3 3,1 0 4,-1-1 1,1-1 4,1-1 0,5 2-2,3 1-2,5 0-2,1 2 6,2 1 14,0 0 13,2 2 15,2 3 8,4 8 2,4 6 3,4 7 2,2 6-3,0 5-10,0 5-10,0 4-11,-1 4-7,-1 2-6,0 2-5,-2 2-7,-1 1-4,0 0-6,-2 0-4,0 0-5,-1-3-3,0-6 1,0-6 1,0-5 0,-1-6 0,-2-3-1,-2-5-1,-2-3-2,-3-4 1,-3-2 4,-5-4 3,-3-2 4,-4-3 1,-1-1 1,-3 0 1,-1-1 1,0-3 2,5-2 4,3-3 3,5-3 5,2-2 4,2 0 7,3 1 6,1-1 6,3-1 2,4-1-5,4-3-2,4-1-5,4-3-4,5-1-6,5-3-5,5-1-7,4-1-4,1 1-3,2 1-3,3 1-3,-1 1-6,-2 0-6,-1-1-8,-3 1-7,-2 0-3,-3 1 3,-3 1 1,-3 1 3,-2 1 2,-2 3 5,-3 1 4,-1 3 4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00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25835 1884 503,'8'-16'1,"0"2"3,0 1 2,0 1 2,-1 0 5,1 2 9,0 1 7,0 1 9,1 0 2,1 2 1,3 0-2,2 2 0,1 1-2,1 2-5,2 2-4,0 2-4,-1 2-5,-3 2-5,-3 1-6,-2 3-5,-3 3-6,-1 2-6,-1 3-6,0 3-5,-3 3-5,-4 3-1,-4 3-2,-4 2-3,-4 3-2,-5 3-4,-5 1-5,-5 2-4,-2-1 1,-1-4 10,1-3 7,0-5 10,0-3 4,3-3 3,1-3 2,3-3 3,2-3 5,5-2 8,3-4 9,4-3 7,4-1 7,4-2 4,4 0 3,4-2 3,5-1 1,7-4-3,7-2-4,7-3-3,4-3-3,1 0-3,0-1-4,2-1-3,-2 0-4,-5 2-3,-5 3-5,-5 1-3,-3 2-4,-3 4-2,-1 3-2,-2 2-2,-3 4 1,-1 6 2,-2 4 3,-2 5 2,-1 2 3,0 1 2,0-1 2,0 1 1,0-2 2,2-1-1,0-3 2,1-1-1,2-2 0,2-1-2,2 0-3,1-2-2,2-1-2,0-2-6,-1-3-4,1-1-4,-4-2-11,-6-4-16,-8-2-17,-6-3-17,-6-3-4,-6-2 9,-3-2 9,-6-1 8,-2-1 12,3 4 11,1 3 13,3 2 12,1 2 6,1 1-1,1-1-1,1 0-1,1 1 5,0 2 11,2 2 12,1 2 11,0 2 6,1 3-3,-1 4-2,0 2-1,-1 3-4,-1 3-5,-3 3-5,-1 3-5,-2 1-5,1 1-5,-1-1-5,1 1-6,1-3-2,6-3 0,5-5-1,5-3 0,4-3-6,4-2-11,4-3-12,4-1-11,5-3-2,7-6 6,6-4 5,9-5 7,2-3 5,2-2 5,1 0 4,0-1 4,-1 2 4,-3 3 0,-5 4 0,-4 4 2,-4 3 5,-5 1 8,-4 0 9,-6 2 8,-3 1 6,-2 3 2,-3 4 3,0 2 2,-5 4 0,-2 3-4,-5 5-2,-4 3-2,-3 3-5,-1 1-4,-3 1-5,-1 1-4,-3 0-2,-3 1-1,-3-1 0,-3 0 0,-1-2-4,2-3-5,0-5-7,1-3-5,1-4-10,3-4-10,2-5-12,1-2-12,3-6-2,3-6 4,3-6 7,3-5 4,2-4 6,4 3 5,2 0 4,4 1 5,2 1 5,4 4 8,2 3 7,4 3 6,1 2 9,3 2 9,1 2 9,3 2 9,2 1 5,3 2 1,3 0 1,3 2 1,2 1-2,1 1-6,1 3-4,1 2-7,-1 1-3,-2 0-4,-2-1-2,-1 1-4,-3-1-6,-1-1-14,-3 0-11,-1-2-12,-1-1-11,-1-4-8,1-3-8,0-2-8,-3-3-1,-1-2 6,-4-2 4,-3-1 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0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56511 1690 470,'8'-8'2,"0"2"6,-1 0 5,1 2 6,2 1 5,4 2 7,3 2 6,5 2 7,1 2 2,1 4-5,-1 2-4,1 3-4,-3 2-4,-1-1-1,-5 1-2,-1 0-2,-3 2-2,-1 5-3,0 5-2,-2 4-2,-3 6-5,-6 4-5,-6 6-7,-6 4-5,-5 4-2,-7 3 0,-5 4 2,-6 2 1,-3-2-7,0-7-16,0-7-15,0-6-17,3-8-7,7-8 1,7-7 2,7-8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01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27804 2828 431,'-1'-10'10,"-2"12"18,-2 12 19,-1 11 19,-2 9 4,0 3-14,0 4-13,0 4-13,1-1-11,1-4-9,0-5-9,2-5-8,1-5-6,4-3 0,2-5 0,4-3-2,3-3-1,3-2-2,5-3-2,3-1-3,3-1 0,0-2 1,-1 0 1,1-2 2,-2 0 2,-2 0 4,-1 0 3,-2 0 4,-4 1 4,-3 2 7,-4 2 6,-4 2 6,-2 2 6,-2 3 4,0 4 5,-2 2 5,-2 2 1,-3 1-2,-5 1-2,-4 1-1,-2 1-3,-3 3-3,-1 1-3,-3 3-3,0 0-3,-1 0-5,1 1-5,0-1-4,-2-2-2,1-3-1,-2-5 0,-1-3 0,1-4-4,3-3-7,3-3-9,3-2-7,2-5-7,1-4-5,1-5-6,1-5-6,0-7-1,2-6 1,1-6 3,1-8 2,1-2 3,2 4 5,2 2 5,3 3 6,-1 3 4,2 3 6,-1 3 5,0 3 5,0 3 5,2 3 7,0 3 4,2 3 7,2 3 11,6 6 19,4 4 19,5 5 17,5 5 5,7 2-11,5 3-10,7 3-11,6 5-13,9 6-16,10 8-16,7 7-17,6 3-12,-1 3-11,1 2-11,-1 2-11,-8-5 0,-15-10 7,-16-11 9,-15-11 8,-8-6-1,-1-1-11,1-1-10,0 0-11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02"/>
    </inkml:context>
    <inkml:brush xml:id="br0">
      <inkml:brushProperty name="width" value="0.02743" units="cm"/>
      <inkml:brushProperty name="height" value="0.02743" units="cm"/>
      <inkml:brushProperty name="color" value="#F2395B"/>
    </inkml:brush>
  </inkml:definitions>
  <inkml:trace contextRef="#ctx0" brushRef="#br0">32950 5150 802,'21'0'72,"-3"0"-16,-4 0-14,-4 0-15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03"/>
    </inkml:context>
    <inkml:brush xml:id="br0">
      <inkml:brushProperty name="width" value="0.0256" units="cm"/>
      <inkml:brushProperty name="height" value="0.0256" units="cm"/>
      <inkml:brushProperty name="color" value="#F2395B"/>
    </inkml:brush>
  </inkml:definitions>
  <inkml:trace contextRef="#ctx0" brushRef="#br0">32637 5900 859,'-6'7'72,"6"0"-25,4-2-25,6 0-26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63166 13115 1000,'-2'-15'-7,"0"4"-11,-3 2-12,-2 4-12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5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32410 12250 416,'-36'16'48,"6"1"-8,5 1-8,7 2-7,1 2-5,0 6-1,-1 6-1,-1 7-1,0 1-1,1-2-1,0-2-1,2-1-2,1-1-1,-1 4-2,0 2-3,1 4-1,-1 1-3,0 0-3,1 0-2,-1 0-3,1-3-3,2-8-2,3-6-4,1-7-2,3-8-6,6-10-6,4-10-8,6-10-6,3-9-1,3-11 7,3-9 6,3-9 6,1-6 6,-1 2 3,-1 1 5,0 0 4,-3 5 2,1 6 3,-2 8 2,-1 6 2,-1 5 1,-2 3-1,-3 3 1,-1 3-1,-1 2 3,0 4 6,0 3 6,0 3 6,0 1 4,1 2 0,2 0 1,0 2 1,0 1-1,-1 1-1,0 3-3,-2 2 0,-1 3-3,0 6-2,-2 4-1,0 5-2,-2 4-2,-1 2 2,0 4-1,-2 3 1,0 2 0,0 2-3,0 2-1,0 2-2,0 0-2,0-4-1,0-2-2,0-3-1,1-5-2,2-5-2,2-7-2,2-5-1,5-9-5,7-10-8,9-12-9,7-9-8,4-10-1,-2-7 3,0-6 6,-1-7 3,-2-2 4,-1 4 1,-3 4 2,-1 4 2,-4 4 2,-1 5 3,-4 5 3,-3 6 3,-3 3 3,-1 5 3,-2 3 4,-2 4 3,-3 5 8,-2 8 11,-4 6 11,-2 8 11,-2 3 1,0 1-10,0 1-8,0 1-10,-1 3-5,0 6-1,-1 7-3,-1 5-1,-1 1-1,2 0-2,1-3-1,0-2-2,2-2-1,0-4-2,2-2-2,0-3-1,3-3-2,4-3-5,4-3-4,4-3-4,2-3-2,1-6 3,1-5 0,1-4 3,2-6-2,1-6-5,3-5-3,1-7-5,1-4-1,-1-4 2,-1-5 2,-1-3 2,-1-3 2,-3 0 2,-1-2 3,-2 0 3,-3 0 0,-3 2 0,-3 2 0,-2 2-1,-3 2 1,-2 5 4,-2 4 4,-2 3 4,-3 5 1,-2 3 1,-3 4 0,-3 5 1,-3 2-4,-2 2-5,-1 2-6,-3 2-5,0 3-5,-1 6-2,1 4-2,-1 5-3,2 2-4,3-3-6,3-1-5,3-2-6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6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37603 13546 586,'-7'-8'5,"0"2"10,2 1 10,1 0 10,-1 4 7,0 6 1,-2 6 3,0 6 3,-1 3-4,-2 3-8,0 1-8,-1 3-8,0 0-8,2 1-6,2-1-6,2 0-5,1 0-8,0-3-6,0-1-7,1-3-7,0-1-4,3-2-2,4-3-3,2-1-1,4-4-1,4-4 2,4-6 2,3-4 2,1-3 3,-4 0 6,-5 1 6,-3-1 6,-2 0 3,0 0 3,0 0 3,0 0 1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6"/>
    </inkml:context>
    <inkml:brush xml:id="br0">
      <inkml:brushProperty name="width" value="0.04349" units="cm"/>
      <inkml:brushProperty name="height" value="0.04349" units="cm"/>
    </inkml:brush>
  </inkml:definitions>
  <inkml:trace contextRef="#ctx0" brushRef="#br0">37969 13660 505,'8'-9'0,"-2"0"0,-1-1 0,0-1 0,-2-1 1,-1 0 1,0 0 1,-1 1 1,-3 0 6,-2 4 10,-4 2 11,-2 4 10,-1 3 2,1 4-7,0 4-6,2 3-7,0 3-5,2 0-2,1-1-4,1 1-2,0-1-2,2-1 2,0-1-1,2 0 2,1-2-9,3-3-16,4-1-16,2-2-17,0 0 3,-2 0 26,-4 1 23,-2 2 25,-2 1 10,2 3-4,0 3-5,2 4-4,-1 1-4,-1 3-2,0 1-4,-2 3-2,1 1-2,0 2 0,2 3 0,0 1 0,-1 2-4,-2 1-8,-3 0-6,-4 2-7,-1-1-5,-2-3-1,0-4-2,-1-2-2,-1-2 1,1-3 1,-1-1 1,0-3 2,0-3-1,-2-6-4,0-6-3,-1-6-5,0-8 1,1-8 4,1-9 4,1-8 3,1-6 4,4 1 1,2 0 3,4 0 2,4 0 0,6 1 1,5 2 0,7 0-1,3 1 0,1 3-3,1 2-1,1 1-2,-3 5 0,-5 5 2,-6 6 2,-6 7 2,-3 1-1,1 0-1,1-2-3,2 0-1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7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39428 13137 556,'36'-6'79,"-5"6"-10,-7 4-11,-5 6-10,-3 3-9,-1 3-5,1 3-6,0 3-4,-2 3-5,-3 3-3,-3 3-4,-2 3-3,-4 2-3,-4 2-4,-4 2-2,-4 3-4,-4 0-3,-5 0-6,-5 0-5,-5 0-5,-1-3-5,3-6-7,3-5-5,3-7-7,3-4 0,3-2 7,2-4 7,4-3 6,2-2 1,-1 0-1,0-2-3,0 0-2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7"/>
    </inkml:context>
    <inkml:brush xml:id="br0">
      <inkml:brushProperty name="width" value="0.03247" units="cm"/>
      <inkml:brushProperty name="height" value="0.03247" units="cm"/>
    </inkml:brush>
  </inkml:definitions>
  <inkml:trace contextRef="#ctx0" brushRef="#br0">41000 13082 677,'17'0'82,"3"0"-15,3 0-13,3 0-15,4-1-10,5-1-7,5 0-6,4-1-7,3-1-4,-2 0-6,0 0-3,-1 0-5,-3 0-6,-4 2-7,-3 0-8,-5 2-8,-4 0-6,-5 0-3,-5 0-4,-4 0-4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7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41759 12298 523,'-20'-17'44,"8"11"9,8 12 11,8 11 9,3 10-1,-2 5-14,-2 6-14,-2 6-14,-2 7-10,-2 8-7,-2 8-7,-2 7-8,-2 3-9,-2-1-10,-1-3-12,-3-1-10,1-9-4,2-13 6,4-14 5,3-13 5,1-7 0,0-1-8,0 1-7,0 0-7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2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58603 2400 461,'14'10'79,"-2"3"-11,-4 5-11,-3 4-10,-3 2-10,-6 2-6,-4 3-7,-5 1-6,-3 0-5,1-2-3,-1-1-3,0-3-3,0 0-2,-1-1-2,-1 1-2,-1-1-2,4-6-8,12-14-14,11-14-13,10-13-13,5-6-2,3 3 13,-1 3 11,2 3 13,-1 3 8,-3 5 6,-3 3 5,-2 4 7,-5 5 7,-3 8 11,-4 6 11,-4 7 10,-3 2 2,-2-1-9,-2-3-8,-2-1-9,-1-2-6,1-2-5,-1-3-6,0-1-6,3-3-5,6-6-8,6-4-7,6-6-7,3-3-5,4-5-3,4-3-3,2-5-2,0 1 0,-2 3 6,-1 5 5,-2 3 6,-4 5 11,-3 6 19,-4 6 18,-4 6 19,-2 1-1,3-2-20,2-4-19,2-2-21,2-5-9,3-4-1,3-6-1,3-4 0,0-1 0,-3 3 4,-3 3 3,-2 3 3,-3 1 4,-1 2 6,-1 1 5,0 0 5,-5 4 13,-6 6 19,-8 6 19,-6 6 19,-2 1 3,3 0-12,3 0-11,3-2-13,2-1-8,2-1-5,2-1-6,2 0-6,3-2-8,6-1-12,4-1-12,5 0-12,2-3-5,-1-1 2,-1-2 2,-1-2 3,0-3 3,0-3 2,-1-5 4,1-4 2,-1-2 2,-1-1 1,-1-1 0,0-1 1,-3 0 0,-3 1 4,-2 0 1,-4 2 4,-1 2 3,-2 1 7,0 2 6,-1 2 7,-4 3 3,-4 1 1,-5 2 1,-5 2 1,-3 1-1,1 2-1,-1 0-1,1 2-1,1 0-3,3 1-4,3 2-5,2 0-5,8-1-13,12-4-21,12-4-23,11-4-21,6-3-7,-1-3 11,-2-4 9,0-2 10,-3 0 8,-7 3 8,-5 3 6,-6 3 8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8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46238 11484 433,'-14'-14'23,"1"4"6,2 4 9,2 4 6,1 4 4,-2 6-5,0 4-2,-1 5-3,0 4-4,0 1-2,2 3-4,1 1-3,0 2-2,0 1-4,0 1-2,0 1-2,1 0-2,1-2 0,0 0-1,2-1 0,0 0-3,2-1-2,0 1-4,2-1-2,0-1-4,0-3-1,0-3-2,0-3-2,2-3-2,4-4 0,4-5-1,3-2-1,5-7-1,4-8-1,3-8-1,5-7-1,3-7 0,4-7 0,4-5 0,4-5 0,0-3 2,-3 2 0,-5 2 2,-4 2 1,-4 1 3,-7 2 1,-5 0 3,-6 2 3,-6 2 3,-2 5 3,-6 5 5,-2 6 3,-6 3 0,-4 4-2,-5 5-3,-5 3-2,-3 4-5,-3 4-6,-1 4-6,-2 4-6,-2 4-5,1 5-6,0 5-5,-1 5-6,4 0 1,7-5 7,7-4 5,7-6 8,4-2 0,0 1-6,2 2-5,1 0-5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8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47623 12533 518,'28'-6'53,"-5"4"-7,-7 4-9,-5 4-8,-3 3-4,-2 1 2,-1 3 1,0 2 2,-3 1-2,-4 3-7,-4 2-7,-4 1-6,-3 2-6,-2-1-3,-1 1-4,-3-1-4,1-1-4,3-1-1,2-2-2,4-3-2,3 0 2,4 0 3,4-1 5,4 1 5,3-2 5,4-3 7,2-2 8,3-4 7,1 0 3,-3 0-1,-1 1-2,-2 2 0,-3 1-3,-2 1-1,-4 3-1,-2 2-3,-5 2-3,-4 5-6,-6 3-7,-4 5-5,-3 0-5,-3 0-7,-1-1-4,-3-1-6,1-2-4,1-3-5,2-3-4,3-3-4,2-3-1,2-4 5,4-5 3,3-2 5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8"/>
    </inkml:context>
    <inkml:brush xml:id="br0">
      <inkml:brushProperty name="width" value="0.04462" units="cm"/>
      <inkml:brushProperty name="height" value="0.04462" units="cm"/>
    </inkml:brush>
  </inkml:definitions>
  <inkml:trace contextRef="#ctx0" brushRef="#br0">49319 12581 493,'-2'-13'8,"0"3"16,-3 4 17,-2 4 16,-1 4 5,0 6-4,1 4-4,-1 5-6,-1 4-5,0 3-7,-1 3-6,-1 3-6,-1 2-9,2 0-8,1 2-10,1 1-10,0-1-6,2-2-5,1-1-5,0-3-5,3-3-8,4-5-13,4-5-13,4-4-12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9"/>
    </inkml:context>
    <inkml:brush xml:id="br0">
      <inkml:brushProperty name="width" value="0.05301" units="cm"/>
      <inkml:brushProperty name="height" value="0.05301" units="cm"/>
    </inkml:brush>
  </inkml:definitions>
  <inkml:trace contextRef="#ctx0" brushRef="#br0">50444 12441 415,'-44'-29'38,"9"8"3,8 7 2,7 7 1,6 5 1,1 4-3,2 4-3,2 4-3,2 2-3,0 1-6,2 1-5,1 2-5,0-1-4,2 1-4,0 0-2,2-1-3,2 0-6,4-2-9,3-3-9,5-1-9,2-2-7,0-2-4,-1-2-6,1-2-4,-3 0 13,-5 4 32,-4 2 32,-6 3 32,-1 3 9,0 2-11,2 1-13,1 3-12,0 1-8,0 3-5,0 1-3,0 3-5,0 2-2,0 2 0,0 4 0,0 3 0,-2 1-3,0 0-5,-3 1-4,-2-1-6,-2-2-4,0-2-3,-1-3-4,-1-3-3,-2-4-2,0-5-1,-1-5-1,-1-5-1,-1-3 1,2 0 1,1-2 2,1 0 2,1-4 2,0-6 3,2-6 4,1-6 3,0-5 2,2-5 3,1-4 1,0-6 3,4-4 0,6-2 1,6-4 0,6-2 1,3-1-2,1 2-4,1 2-2,1 2-4,0 3-1,1 6 1,-1 4 0,1 5 1,-2 3-2,-3 3-6,-3 1-4,-3 3-4,-2 1-3,0 2 3,-2 2 1,0 3 1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19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51544 11994 519,'9'-8'2,"2"2"5,2 1 4,1 0 4,2 3 1,2 4-1,0 4-3,1 4-2,0 2 7,-3 3 15,-1 2 15,-2 2 15,-2 1 2,-1 3-10,0 1-11,-2 3-10,-3 1-10,-4 0-9,-6 2-11,-4 1-8,-7 2-6,-9 3 0,-9 2-2,-9 4 0,0-3 0,8-7 3,7-9 3,9-7 2,3-4-11,0 1-24,1 1-25,-1 2-25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1"/>
    </inkml:context>
    <inkml:brush xml:id="br0">
      <inkml:brushProperty name="width" value="0.0352" units="cm"/>
      <inkml:brushProperty name="height" value="0.0352" units="cm"/>
    </inkml:brush>
  </inkml:definitions>
  <inkml:trace contextRef="#ctx0" brushRef="#br0">54200 12126 625,'4'-22'30,"8"4"6,7 5 7,9 3 6,6 1 0,6 0-5,6-1-6,6-1-6,2 0-7,-2 4-8,-2 2-7,-2 4-9,-3 2-6,-6 4-8,-4 2-7,-5 4-7,-5 1-5,-3 1-4,-4 1-4,-5 2-4,-2-2 0,-2-1 5,-2-2 3,-2-2 4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1"/>
    </inkml:context>
    <inkml:brush xml:id="br0">
      <inkml:brushProperty name="width" value="0.03362" units="cm"/>
      <inkml:brushProperty name="height" value="0.03362" units="cm"/>
    </inkml:brush>
  </inkml:definitions>
  <inkml:trace contextRef="#ctx0" brushRef="#br0">53911 13049 654,'-14'0'2,"1"0"4,2 0 4,2 0 4,1 0 1,1 0-2,-1 0-1,0 0-3,2 0 4,4 0 8,4 0 8,4 0 8,6 0 2,9 0-5,9 0-5,9 0-6,6 0-5,6 0-5,4 0-6,5 0-5,4 0-4,2 0 2,1 0-1,3 0 1,1-1-9,-1-1-19,1 0-18,-1-1-19,-6-1-5,-12 0 8,-13 0 8,-13 0 9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2"/>
    </inkml:context>
    <inkml:brush xml:id="br0">
      <inkml:brushProperty name="width" value="0.06074" units="cm"/>
      <inkml:brushProperty name="height" value="0.06074" units="cm"/>
    </inkml:brush>
  </inkml:definitions>
  <inkml:trace contextRef="#ctx0" brushRef="#br0">59027 10912 362,'0'-21'2,"0"3"3,0 4 4,0 5 4,0 3 6,-2 6 11,0 4 9,-1 5 9,-3 7 2,-2 8-8,-4 7-8,-2 8-7,-2 4-6,-1 0-4,-1 0-3,-1 0-4,-1 0-1,1-2-1,-1 0 1,0-1 0,1-2-2,1-4-7,1-2-6,1-3-6,1-4-4,4-3-5,3-4-4,3-5-5,3-6-4,5-12-6,6-10-7,4-11-5,4-8 1,1-4 9,3-6 8,2-4 9,-1-2 6,-2 4 4,-1 2 5,-2 4 4,-3 2 5,-1 5 4,-2 4 4,-2 3 4,-1 5 5,0 3 4,-1 4 4,1 5 5,0 2 1,0 2-2,0 2-2,0 2-2,0 3 0,3 6 1,2 4 1,2 5 1,-1 4 1,-1 5 0,-2 3-1,-2 5 0,-1 2-1,-1 2-4,1 2-2,0 2-4,-1 0-3,-2-1-1,-2-3-2,-2-2-2,-1-3-2,0-5-3,0-5-2,0-5-3,2-5-5,4-5-8,3-4-9,5-6-7,4-6-4,3-9 2,5-9 3,3-9 2,3-6 2,1-4 2,1-4 3,1-4 3,-2 0 2,-2 4 4,-3 4 3,-3 4 3,-3 5 4,-3 6 5,-3 5 4,-2 7 4,-4 8 9,-5 14 12,-3 12 13,-4 13 11,-3 6 1,-1 2-9,-3 1-11,-2 1-9,0-1-7,2-2-3,2-2-3,3-1-2,0-3-3,0 0-1,0-1-2,0-1-1,1-2 0,0-3 0,2-3 1,0-3 1,4-4-4,8-4-9,6-6-8,7-4-9,5-7-4,3-6 1,2-7 0,4-7 1,1-4 0,-1-2 2,-2-3 2,0-1 1,-3-2 2,-5-2 2,-5-2 2,-5-2 3,-4 0 2,-4 4 2,-5 2 2,-2 3 2,-6 4 1,-2 4 2,-5 3 1,-4 5 0,-4 3 1,-3 2-3,-5 4-2,-3 3-1,-2 3-1,0 6 0,-1 4 0,1 6 1,1 2-5,5 3-8,3 2-8,5 1-8,2 0-7,2-2-3,2-4-4,3-3-4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2"/>
    </inkml:context>
    <inkml:brush xml:id="br0">
      <inkml:brushProperty name="width" value="0.04342" units="cm"/>
      <inkml:brushProperty name="height" value="0.04342" units="cm"/>
    </inkml:brush>
  </inkml:definitions>
  <inkml:trace contextRef="#ctx0" brushRef="#br0">63049 11866 506,'8'-7'39,"2"2"1,0 2 2,1 2 1,2 1-3,2 2-5,1 0-6,3 2-5,1 1-3,-1 1 3,1 3 2,0 2 3,-3 1-2,-1 2-4,-4 0-5,-2 1-4,-4 2-4,-3 1-3,-2 3-4,-4 2-4,-4 1-3,-5 1 1,-7 1-2,-5 1-1,-4-1-1,1-1-4,-1-3-3,1-1-3,0-4 0,1-3 0,1-4 1,1-4 1,9-3 0,18-2-1,18-2-1,17-2-1,9-1-4,0 0-8,0 0-8,0 0-8,-4 1-2,-7 0 3,-9 2 4,-7 0 3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2"/>
    </inkml:context>
    <inkml:brush xml:id="br0">
      <inkml:brushProperty name="width" value="0.04766" units="cm"/>
      <inkml:brushProperty name="height" value="0.04766" units="cm"/>
    </inkml:brush>
  </inkml:definitions>
  <inkml:trace contextRef="#ctx0" brushRef="#br0">65397 11416 461,'-3'-12'62,"-4"8"2,-6 8 1,-3 8 2,-4 6-4,0 5-10,1 5-9,-1 5-10,1 2-7,1 0-5,1 0-6,1 1-4,1-2-5,4 0-5,3-1-4,3-1-4,2-2-8,3-3-11,4-3-9,2-3-11,4-4-4,4-3 1,3-4 2,5-4 2,0-3 0,-3-2-2,-3-2-2,-2-2-1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2"/>
    </inkml:context>
    <inkml:brush xml:id="br0">
      <inkml:brushProperty name="width" value="0.06318" units="cm"/>
      <inkml:brushProperty name="height" value="0.06318" units="cm"/>
    </inkml:brush>
  </inkml:definitions>
  <inkml:trace contextRef="#ctx0" brushRef="#br0">61500 1921 348,'28'-35'20,"-8"8"0,-6 7 0,-6 8 1,-6 6 8,-3 2 15,-2 4 16,-3 3 16,-2 3 1,2 5-11,1 5-12,1 5-11,-1 3-9,0 1-6,-1 1-4,-2 1-6,2 2-6,1 4-6,2 4-7,2 5-7,1 1-8,0 3-11,0 2-10,0 2-12,0-2-11,0-6-11,0-6-10,0-5-12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3"/>
    </inkml:context>
    <inkml:brush xml:id="br0">
      <inkml:brushProperty name="width" value="0.0567" units="cm"/>
      <inkml:brushProperty name="height" value="0.0567" units="cm"/>
    </inkml:brush>
  </inkml:definitions>
  <inkml:trace contextRef="#ctx0" brushRef="#br0">66372 11578 388,'-36'-34'69,"7"9"-12,7 11-13,7 9-12,2 6-7,0 2 1,-1 2 0,-1 2 0,-1 3-1,2 5-3,1 5-2,1 5-3,2 2-3,2-1-3,4-1-4,2-1-4,2-2-1,0-1 0,0-2-1,0-3 1,2-1-5,2-4-10,4-3-8,2-2-9,1-3-5,1-1-2,0 0-3,0-2 0,0-2 0,-1-3 6,1-5 4,0-4 6,-2-2 5,-2 1 6,-4-1 6,-2 0 5,-2 2 5,0 1 2,0 2 2,0 2 2,-1 5 11,-1 6 22,0 8 23,-1 6 20,-1 4 4,2 3-18,0 1-17,2 3-18,-1 2-10,-2 5-5,-2 3-6,-2 4-5,-1 4-4,0 4-2,1 4-4,-1 4-1,-1 1-2,-2-1 0,-2 0 1,-1-2-1,-1-4-2,2-6-6,2-7-6,3-7-6,-2-8-6,-2-7-3,-3-8-5,-3-8-4,-1-8 1,0-8 6,2-7 8,1-9 6,3-6 4,4-6 4,6-6 2,5-6 2,4-2 2,7 2 2,6 3 1,5 1 0,5 3 1,1 6-4,2 4-2,3 5-2,-2 5-3,-1 3-1,-5 5-2,-1 3-1,-4 3-2,-1 3 2,-3 1 0,-1 2 1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3"/>
    </inkml:context>
    <inkml:brush xml:id="br0">
      <inkml:brushProperty name="width" value="0.04534" units="cm"/>
      <inkml:brushProperty name="height" value="0.04534" units="cm"/>
    </inkml:brush>
  </inkml:definitions>
  <inkml:trace contextRef="#ctx0" brushRef="#br0">67441 11405 485,'29'-13'72,"-5"6"-11,-5 6-12,-4 6-11,-3 5-6,1 4 0,1 3-1,2 5 0,-2 2-1,-3 2-2,-3 3-2,-2 1-2,-3 2-4,-1 1-4,0 1-4,-1 0-6,-5 2-3,-6 3-1,-7 1-1,-7 2 0,-6 2-8,-5 0-10,-5 1-11,-4 2-12,0-5-11,9-10-11,7-9-11,9-10-11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4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69670 12421 549,'-11'-8'99,"8"0"-21,9 0-22,10 0-20,7 1-10,10 1 2,9 0 3,8 2 2,4 1-4,-2 2-9,-2 2-9,-2 2-9,-3 1-4,-4 0 1,-4 0 3,-3 0 0,-4 0-3,-3 1-13,-4 2-11,-1 0-13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24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70409 11224 482,'-8'-9'4,"0"-1"7,0-3 8,0-2 6,1 5 11,2 10 12,2 12 12,3 10 13,0 8-2,1 6-13,2 6-14,0 7-14,0 3-10,-4 3-7,-2 3-7,-3 4-7,-3 1-9,0 1-11,-2 1-11,0 1-10,0-3-6,2-8 0,2-8 0,3-8 0,0-7-1,0-4 1,0-4 0,0-6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38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73688 11024 477,'6'-6'8,"-2"2"16,-4 4 16,-2 3 15,-4 4 4,-2 9-10,-3 7-10,-3 9-10,-3 3-6,0 0-2,-1 0-2,-1 1-3,0-1-1,3 0-2,1 0 0,3 1-1,1-3 0,4-2-2,2-3-1,4-3-1,2-2-1,2-3 0,2-1 1,2-2 0,2-3-1,5-3-1,4-3-3,3-2 0,5-5-6,5-6-6,5-6-7,5-6-7,1-4-3,-2-3 2,-2-3 3,-2-2 1,-3-3 2,-7 1 5,-5 0 4,-7-1 3,-3 0 3,-2-1 1,-2 0 0,-2-2 1,-3 1 1,-4 1 0,-4 3 0,-4 2 0,-2 2-1,-2 3-2,0 3-4,-1 3-2,0 2-3,-1 4-5,0 3-4,1 3-4,-2 2-3,0 3-1,-1 4-1,-1 2-2,1 2 0,5 0 0,3 0 0,4 0-1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38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75300 11650 578,'29'0'31,"-5"0"1,-5 0 1,-5 0 2,-1 0 0,0 2 2,1 0 1,1 2 0,0 1-2,-2 1-6,-3 3-6,0 2-6,-3 1-5,-1 2-3,-1 0-3,0 1-3,-4 2-3,-4 3-6,-5 3-3,-5 3-5,-4 1-5,0-3-2,-1-1-5,-1-3-2,0-1-2,2-2 4,3-3 1,1-1 3,2-2 4,2 0 6,2-2 7,3-1 7,2 0 3,7-2 3,6-1 3,6 0 1,4-2-4,3-2-11,3-2-11,3-2-12,-1-1-4,-5 0 0,-5 0 2,-4 0 0,-4 0 0,1-2-1,0 0-2,0-1-2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39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77267 11047 467,'-15'-8'60,"2"2"-6,2 1-4,3 1-5,-1 2-5,0 7-5,-2 6-5,0 6-4,0 4-5,1 3-3,0 3-5,2 3-3,1-1-3,2-2-5,2-3-4,2-2-3,4-6-9,6-5-13,6-6-13,6-6-12,2-7-5,1-6 5,-1-7 6,1-7 4,-2-3 6,-3 2 6,-3 0 8,-3 1 6,-3 2 5,-2 5 1,-4 3 1,-2 5 1,-4 2 13,-2 4 23,-4 2 24,-2 4 23,-1 2 6,2 4-14,3 2-12,1 4-14,1 0-8,0 1-8,0 0-5,0 0-7,1 0-3,0 1 0,2 1 1,0 1 0,1 0-4,0 0-9,0-2-7,0-1-8,0 0-6,0 0-2,0-1-2,0 1-2,1 0 0,0 2 5,2 0 5,0 1 3,0 1 6,0 1 7,-2 1 7,0 2 6,-1-1 3,0 1-1,0-1-1,0 1-2,0-1 3,2 1 5,0 0 4,2-1 5,-1 1 2,-1 1-2,0 1-1,-1 1-2,-2 1-3,-1-1-5,0 1-5,-1 0-4,-2-1-5,0 1-4,-2-1-4,0 1-5,-2-2-4,-1 0-3,-3-1-2,-2 0-3,0-3-2,-1-1-2,0-2-1,1-3-2,-2-1 1,0-2 3,-1-2 1,-1-2 4,0-4 1,1-6 0,0-6 1,2-6 1,3-5 1,3-5 1,4-4 3,4-6 1,5-1 1,6 1 0,5 3 0,7 2 0,3 1 1,-1 3 0,1 2 2,-1 1 0,-1 3 1,-1 3-1,-2 3-1,-2 3 1,-3 1-1,-1 2 0,-2 1 2,-2 0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39"/>
    </inkml:context>
    <inkml:brush xml:id="br0">
      <inkml:brushProperty name="width" value="0.04226" units="cm"/>
      <inkml:brushProperty name="height" value="0.04226" units="cm"/>
    </inkml:brush>
  </inkml:definitions>
  <inkml:trace contextRef="#ctx0" brushRef="#br0">78375 11240 520,'8'-8'4,"0"2"6,0 0 8,0 2 6,1 1 6,1 2 3,3 2 2,2 2 3,1 3 0,1 4-4,1 3-4,1 5-3,0 2-3,-1 1-3,0 1-2,-2 1-3,-2 1-1,-1 1 0,-2 1-1,-2 1 0,-4 2-3,-2 3-4,-6 3-4,-2 2-6,-5 2-4,-6-1-4,-4-2-5,-5 0-5,-5 0-5,-5 3-6,-4 1-6,-6 2-6,3-2 0,8-7 9,9-7 6,9-7 9,3-5-1,0-1-8,-1-2-8,-1-2-8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49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84615 9272 479,'-16'-1'5,"2"-1"11,1 0 11,1-1 11,5-1 3,10 0-2,10 0-2,9 0-4,8-1-3,7 0-5,5-1-5,6-1-5,2-1-3,0 2-2,-2 0-2,0 2-2,-3 1-3,-4 0-6,-4 2-6,-3 0-6,-5 1-2,-5 0 1,-5 0 2,-5 0 1,-5-1-6,-4-2-13,-6-2-13,-4-1-14,-4-4 0,-4-4 10,-2-4 11,-3-3 11,-2-4 9,-1-1 6,-1-3 8,-1-1 7,0 0 5,3 1 3,1 3 5,2 2 4,2 2 3,1 4 2,1 5 4,1 3 3,1 4 4,2 4 3,2 4 5,2 4 3,2 6-1,0 9-6,2 9-6,0 9-7,1 7-4,-2 7-2,0 8-3,-1 6-2,-2 8-2,-2 8-2,-2 10-3,-2 8-1,-1 4-4,-2 0-7,0-2-4,-1 0-7,0-3-6,-1-3-8,0-2-8,1-3-7,0-7-2,4-8 7,3-9 5,2-9 7,2-9-3,1-11-8,-2-12-9,2-9-8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49"/>
    </inkml:context>
    <inkml:brush xml:id="br0">
      <inkml:brushProperty name="width" value="0.03071" units="cm"/>
      <inkml:brushProperty name="height" value="0.03071" units="cm"/>
    </inkml:brush>
  </inkml:definitions>
  <inkml:trace contextRef="#ctx0" brushRef="#br0">84700 10455 716,'0'-13'9,"0"6"18,0 6 19,0 6 18,-4 9 0,-6 13-20,-7 13-20,-7 12-19,-4 6-11,-1 0-6,-1-2-4,-1-1-5,2-5-5,7-10-5,5-9-6,7-10-6,2-7-1,2-3 3,0-3 2,2-2 3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4"/>
    </inkml:context>
    <inkml:brush xml:id="br0">
      <inkml:brushProperty name="width" value="0.05109" units="cm"/>
      <inkml:brushProperty name="height" value="0.05109" units="cm"/>
    </inkml:brush>
  </inkml:definitions>
  <inkml:trace contextRef="#ctx0" brushRef="#br0">38410 9374 430,'0'-14'3,"0"1"7,0 2 5,0 2 7,-2 3 5,-6 2 4,-4 4 2,-5 3 4,-3 3-1,-1 7-5,-1 5-6,-1 7-5,-1 4-3,-1 2-2,-1 4-1,-1 3-1,1 0-1,3 0 1,3-2-1,3 0 0,3-2 0,2-1-1,4-3-2,3-2-1,1-2-1,2-3-2,0-3-2,2-3-2,3-3-2,6-4-2,5-4-4,7-4-1,5-6-4,5-6-5,4-7-3,6-7-5,2-4-2,0-3 1,0-1 1,0-2 0,-2 0 2,-4 5 3,-3 4 3,-5 4 3,-4 3 3,-5 4 4,-5 4 5,-4 5 3,-5 4 9,-1 7 13,-2 7 15,-2 8 13,-2 2 3,-2 1-8,-2-1-8,-1 0-8,-2 1-6,2-1-3,0 1-2,2-1-3,1-1-4,0-1-2,2-2-2,0-3-3,3-2-6,6-4-5,4-4-8,5-4-6,4-5-3,1-6 2,3-6 2,1-5 3,1-4 0,-3 1 0,-1-1 0,-3 1 0,-2 0 1,-3-1 3,-2 1 1,-4-1 3,-2 1 2,-2-1 2,-3 1 1,0-1 3,-4 1 1,0 1 0,-3 1 1,-2 1 1,-2 3-1,-2 3 0,-2 4-1,-1 5 0,-2 1-4,-1 2-7,-2 0-5,1 2-7,-3 3-5,0 5-6,-1 7-5,0 6-5,0 0-2,4-3 5,5-5 2,3-3 4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49"/>
    </inkml:context>
    <inkml:brush xml:id="br0">
      <inkml:brushProperty name="width" value="0.0261" units="cm"/>
      <inkml:brushProperty name="height" value="0.0261" units="cm"/>
    </inkml:brush>
  </inkml:definitions>
  <inkml:trace contextRef="#ctx0" brushRef="#br0">85600 10650 842,'37'1'2,"-3"2"2,-5 2 4,-4 2 3,-2 1-1,-1 1-4,-1 2-3,0 0-5,-2 1 3,1 1 12,-1 2 11,1 0 11,-2 1-4,-1-1-19,-2 1-20,-2 0-19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49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86947 9940 533,'7'-5'61,"-2"8"0,-3 6-2,0 7 1,-2 5-6,0 3-8,0 3-8,0 3-9,-2 2-7,0 3-5,-3 1-5,-2 2-5,-1 0-7,0-3-7,1-4-7,-1-2-8,1-3-9,2-5-9,2-3-10,2-4-9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0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87403 9121 443,'15'-21'7,"-2"5"3,-3 4 1,-1 6 1,1 3 0,2 2-3,3 2-4,3 2-3,0 2-1,-2 2 0,-4 1-1,-3 3 0,-2 1 2,0 0 2,-2 0 3,0-1 2,-2 2 2,-1 0 1,0 1 1,-1 1 1,-1 1 3,0 0 5,0-1 5,0 1 5,-1 1 2,-1 3-1,0 3-2,-1 3 0,-1 2-2,0 1-4,0 1-2,0 1-3,0 1-4,0 2-2,0 2-3,0 3-4,1-2-1,0 0 2,2-3 0,1-1 2,0-4-2,0-2-5,0-3-6,0-3-5,-2-4-9,-2-6-15,-4-6-15,-2-6-15,-3-7-1,0-6 9,-1-7 11,-1-7 11,-1-4 6,1-2 4,-1-3 2,0-1 4,2 0 4,1 4 3,2 2 3,2 3 5,3 3 1,0 3 1,4 3 1,1 3 0,2 2 2,1 2 3,4 3 2,0 1 2,3 1 2,0 2 0,1 1-1,2 0 0,-2 3 0,-1 2-3,-2 4-2,-2 2-1,-2 4-2,-2 6 0,-2 4-1,-2 5 0,-3 3 0,-4 2 1,-4 3 3,-3 1 1,-2 1 1,1-2 2,0 0 2,2-1 1,2-3-1,3-5-2,3-5-2,2-5-2,4-4-7,4-4-7,4-4-10,4-4-8,4-8-6,7-11-3,5-13-2,7-11-3,4-6 0,2-2 1,4 0 3,3-1 1,0 1 4,-1 6 7,0 4 6,-1 6 7,-4 4 5,-6 7 4,-5 5 2,-7 7 4,-4 3 3,-3 2 6,-2 2 5,-4 2 5,-2 3 7,-2 4 10,-3 4 10,0 4 9,-2 3 1,0 3-11,0 3-10,0 4-10,-1 1-5,-1 2 2,0 3 2,-1 1 1,-2 2-3,0 1-4,-1 1-6,-2 0-6,0 2-3,-2-1-2,0 0-2,-1 0-3,0-2-3,2-5-8,3-5-7,1-5-6,1-7-15,2-10-20,0-10-21,2-9-21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1"/>
    </inkml:context>
    <inkml:brush xml:id="br0">
      <inkml:brushProperty name="width" value="0.05812" units="cm"/>
      <inkml:brushProperty name="height" value="0.05812" units="cm"/>
    </inkml:brush>
  </inkml:definitions>
  <inkml:trace contextRef="#ctx0" brushRef="#br0">90002 8463 378,'8'-15'15,"0"4"-3,0 3-4,0 3-3,2 0-1,7 2 4,6-1 2,5 0 3,2 0-1,-3 2-6,-3 0-5,-3 2-5,-1 0-3,-1 2 1,1 0 1,0 2 1,-3 0 1,-3 2 1,-4 0 2,-4 1 1,-3 3 7,1 4 10,0 3 11,0 5 11,-1 1 2,0-1-7,-1-1-7,-2-1-7,0 2-2,2 5 2,1 5 3,0 5 1,0 3 2,0 2-1,-2 2-1,0 2-1,-1 1-1,0-2-3,0 0-2,0-2-3,0 1-1,0 1-2,0 0-2,0 2-2,0-2 0,2-2-2,0-4 0,2-2 0,-4-11-11,-8-20-20,-8-20-18,-7-19-21,-6-16-6,1-10 3,-2-11 5,-1-11 3,1 0 7,3 9 6,3 10 8,3 11 7,3 7 6,3 7 3,2 7 4,4 7 3,3 7 7,2 7 11,4 6 11,2 8 11,1 4 2,0 1-6,-1 3-6,-2 2-7,0 1-3,0-1-2,0 1-2,0 0-2,0-2-2,0-1 1,0-3-2,0 0 1,1-3-2,4 1-1,2 0-2,4 0-2,0 0-1,1 0 1,0-1 1,0 1 0,-2 1 2,-1 2 2,-2 2 3,-2 1 2,-3 2 3,-4 0 3,-4-1 4,-4 1 4,-3-1 2,-3-1 2,-3-1 2,-3 0 1,-1-2 1,1-1 2,1 0 1,1-2 1,1-2-3,4-4-8,3-4-9,3-4-7,4-5-5,8-7 0,6-8 0,7-5 0,5-4-3,1 3-5,3 2-6,1 1-5,1 3-4,-3 1-2,-1 3-4,-3 1-2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2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91636 8425 495,'30'-15'0,"-2"1"0,-1 1 0,-3 1 0,0-1 0,1 0 1,1-1 1,1-1 1,-5 3 11,-11 8 23,-10 8 22,-11 8 22,-7 5 3,0 3-16,-1 3-16,-1 3-16,1 0-18,5-3-17,3-3-18,4-3-19,5-4-9,4-3-1,5-4-3,6-4-1,3-2 3,3 0 6,3 0 7,3 0 7,0 0 5,-3 0 4,-3 0 4,-3 0 4,-2 1 4,-3 2 4,-1 2 2,-2 2 3,-4 2 8,-4 3 11,-6 4 12,-4 2 11,-4 1 3,-1-1-5,-3-1-4,-1-1-6,-4 0-5,-2 2-3,-3 0-6,-2 1-3,-3 1-5,1 1-6,0 1-5,-1 1-5,3-2-2,5-5 4,5-5 2,5-4 4,7-6-8,12-6-20,10-6-18,11-6-20,7-2-3,1 1 16,2 1 15,2 1 14,-1 2 9,-5 2 2,-5 4 2,-5 3 1,-7 4 7,-9 7 10,-8 8 11,-9 6 10,-7 3 3,-6 1-4,-4-1-5,-4 1-5,-4-1-2,1-1-2,0-1-1,0-1-1,1-1-2,3-3-3,3-1-4,3-2-2,4-2-2,3-1 0,4 0 0,5-2 0,6-2 0,11-2-4,11-4-2,11-2-3,7-4-1,3-2-1,2-3-1,4-3 1,-1-2-2,-2 0-1,-3 1-2,-3-1-2,-4 1 0,-4 2 0,-3 3 1,-5 1 1,-4 1 2,-5 0 5,-4 0 4,-6 1 5,-3-1 4,-3 2 1,-4 1 2,-2 0 2,-3 1 4,-2 0 4,-1 0 6,-3 0 6,0 3 3,3 4 3,1 6 3,3 4 3,1 5-2,2 3-9,2 5-7,2 3-8,2 3-5,0 2-3,2 3-3,0 1-2,1 2-4,0 2-5,0 2-6,0 2-4,0-1-1,-2-6 0,0-4 3,-1-5 0,-3-5 1,-2-5-3,-4-5-2,-2-4-2,-2-5 0,-1-3 2,-1-2 2,-1-4 2,-1-3 2,1-7 3,-1-6 3,0-5 3,3-5 2,3-3 3,4-3 3,4-2 2,7-3 1,10-1-1,10-1-1,9 0-1,8 0-4,6 2-5,6 2-6,6 1-5,3 3-2,0 2 0,-1 1 1,1 3 0,-3 2 2,-4 5-1,-5 3 1,-6 5 0,-5 2 2,-7 2 2,-7 2 3,-7 2 3,-7 5 9,-6 6 17,-7 7 18,-8 8 17,-4 3 4,-1 2-9,-3 3-9,-1 1-8,-1 1-7,3-1-3,1-1-4,3-1-3,2-2-5,4-3-6,4-3-8,4-3-5,4-4-13,6-3-18,4-4-17,5-4-17,3-6-6,0-10 7,-1-7 8,1-10 8,-2-4 7,-1 3 10,-2 2 9,-3 1 9,-1 4 8,-2 5 7,-2 5 7,-2 5 7,-2 4 12,-1 4 18,0 4 19,-1 4 17,-1 4 3,0 3-14,0 5-13,0 4-14,0 1-12,0-2-7,0 0-10,0 0-8,-2-1-6,0 1-5,-3 1-4,-2 1-4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2"/>
    </inkml:context>
    <inkml:brush xml:id="br0">
      <inkml:brushProperty name="width" value="0.05454" units="cm"/>
      <inkml:brushProperty name="height" value="0.05454" units="cm"/>
    </inkml:brush>
  </inkml:definitions>
  <inkml:trace contextRef="#ctx0" brushRef="#br0">95050 8371 403,'14'-35'0,"-3"9"0,-2 9 0,-4 9 0,-2 8 9,0 7 19,-2 9 18,0 8 19,-1 4 2,0 0-13,0 2-15,0 1-12,-1 2-10,-2 5-2,-2 3-3,-2 4-4,1-2-3,5-6-5,2-7-4,5-7-4,4-6-5,4-5-3,4-4-5,3-6-3,4-3-2,1-4-1,3-2-1,1-3 0,1-5 0,-1-6 3,-2-5 0,1-6 3,-5-5 0,-5-1 0,-6-2 0,-7-2 0,-3 0 3,-4 2 7,-2 1 7,-3 3 8,-3 3 3,-2 4-1,-2 3 0,-1 5-1,-1 2 1,4 4 4,3 3 3,2 3 3,2 3 9,-2 4 15,0 4 15,-1 4 16,-1 6 1,2 9-10,1 9-11,0 9-11,1 5-7,0 6-4,0 2-3,1 5-4,-2 4-4,2 6-3,-1 3-5,0 6-4,0 8-5,0 10-7,0 12-8,0 10-6,-1 4-9,0-1-8,-1-3-7,-1-1-9,-1-6 1,0-9 8,0-8 9,0-9 9,1-13 1,0-15-9,2-16-9,1-15-7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2"/>
    </inkml:context>
    <inkml:brush xml:id="br0">
      <inkml:brushProperty name="width" value="0.03201" units="cm"/>
      <inkml:brushProperty name="height" value="0.03201" units="cm"/>
    </inkml:brush>
  </inkml:definitions>
  <inkml:trace contextRef="#ctx0" brushRef="#br0">94166 11031 687,'-7'-57'1,"2"12"4,2 11 2,2 13 4,3 6 4,6 0 7,4 2 7,5 1 6,7 1 2,7 2-1,8 2-1,8 3-2,7 0-7,6 0-10,5 0-12,7 0-10,1-1-7,-5 0-2,-3-1-1,-4-1-2,-7-1-8,-10 2-14,-10 0-13,-9 2-15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3"/>
    </inkml:context>
    <inkml:brush xml:id="br0">
      <inkml:brushProperty name="width" value="0.03469" units="cm"/>
      <inkml:brushProperty name="height" value="0.03469" units="cm"/>
    </inkml:brush>
  </inkml:definitions>
  <inkml:trace contextRef="#ctx0" brushRef="#br0">96987 8804 634,'-6'-30'50,"6"5"-2,4 3-2,6 5-2,5 1-3,7 2-5,7 1-3,7 1-5,4 1-6,2 0-9,2 2-9,2 1-8,-2 1-4,-6 2 1,-5 2 2,-7 2 2,-3 1-4,-3 0-10,-1 0-10,-2 0-10,-3 0-2,-1 2 2,-2 0 3,-2 2 4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3"/>
    </inkml:context>
    <inkml:brush xml:id="br0">
      <inkml:brushProperty name="width" value="0.04845" units="cm"/>
      <inkml:brushProperty name="height" value="0.04845" units="cm"/>
    </inkml:brush>
  </inkml:definitions>
  <inkml:trace contextRef="#ctx0" brushRef="#br0">97995 8883 454,'-15'-1'3,"2"0"8,2-2 6,2 0 8,2 3 6,2 8 7,3 7 6,1 9 6,1 6 0,1 6-5,2 6-6,0 7-6,1 3-5,-2 5-2,0 4-4,-2 4-4,0 4-1,-2 4-2,0 6 0,-2 5-2,0-2-7,1-7-17,-2-9-14,2-7-16,-2-8-9,0-8-4,-2-8-4,0-7-4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97400 9997 602,'1'-14'0,"4"2"0,2 4 0,4 3 0,2 1 10,3 2 18,3 0 18,3 2 19,4 2 5,3 4-10,4 4-10,5 3-9,2 3-16,2 0-23,2 0-21,2-1-22,-4-1-15,-8-4-5,-9-5-6,-8-2-5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5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47177 1815 522,'-10'0'12,"10"0"26,12 0 24,10 0 25,6-1 4,2 0-20,2-2-18,3 0-19,-1 0-14,-2 1-10,-2 0-12,-1 2-9,-3 0-5,-2 0 2,-1 0 1,-3 0 2,-1 0-12,-3 2-22,-1 0-23,-2 1-24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4"/>
    </inkml:context>
    <inkml:brush xml:id="br0">
      <inkml:brushProperty name="width" value="0.04996" units="cm"/>
      <inkml:brushProperty name="height" value="0.04996" units="cm"/>
    </inkml:brush>
  </inkml:definitions>
  <inkml:trace contextRef="#ctx0" brushRef="#br0">40730 10300 440,'23'0'59,"-1"0"-6,-2 0-6,1 0-7,-2 0-6,1 0-6,-1 0-6,1 0-6,-2 1-4,-3 4-1,-3 2-3,-2 3-1,-3 2-2,-1 0 0,0-1-3,-2 1 0,-2 1-2,-4 2-3,-4 1-1,-3 3-3,-4 1-1,-2 1 0,-2 1-1,-1 1 0,-2-1 0,-1-1 1,-1-3 0,-1-1 2,0-2-1,1-1-2,1-1-2,1 0-1,0-2 0,1-1 6,-1 0 4,1-2 5,1-1 4,2-1 3,4 0 4,3-2 3,4-1 5,6-4 6,6-2 8,6-3 6,4-2 0,5 0-8,3 0-6,4 0-8,3 1-5,1 1-3,1 0-3,0 2-4,1 0-2,1 0-6,-1 0-4,0 0-5,-2 1-5,-3 0-5,-5 2-6,-3 0-5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3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99114 7896 507,'18'-22'5,"5"1"10,5 2 9,5 3 11,3 0 1,2 1-7,2-1-5,3 0-7,0 2-2,2 3 2,0 2 1,2 4 1,-3 2-2,-6 2-6,-6 2-7,-5 2-7,-7 2-4,-7 4-5,-6 2-4,-8 3-3,-8 4-1,-11 3 5,-11 5 2,-11 3 5,-4 3 3,0-1 5,2 0 3,0 1 4,2-2 3,3 0-2,4-1 0,2-1 0,3 0 3,1 3 11,3 1 8,1 2 10,4 0 2,3-1-7,4-3-5,4-1-7,4-4-7,2-2-7,4-2-7,3-4-7,3-3-4,5-3 1,5-3 0,6-2 0,2-5-5,2-4-10,3-5-10,1-6-11,2-3-4,1-3 0,1-3 0,1-3 0,-2 0 5,-2 1 13,-3 3 11,-3 1 11,-3 3 8,-3 3 2,-3 3 4,-2 2 3,-5 4 9,-5 2 15,-4 4 16,-5 3 15,-6 3 3,-6 5-12,-5 5-12,-7 5-11,-5 4-7,-4 1-5,-6 3-3,-4 1-5,-4 1-4,-2-1-4,-2-2-6,-2 1-5,1-3-2,4 0-1,4-1 0,4-1 0,5-2 0,7-4 2,7-5 1,7-3 2,11-3-1,14-2-1,15-3-2,15 0-1,11-5 0,8-2 2,8-5 2,8-4 2,2 0-4,0 1-10,0 2-9,-2 2-10,-5 2-3,-7 1 1,-8 0 3,-8 2 0,-7-1 2,-7 0 0,-7-1 0,-7-2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4"/>
    </inkml:context>
    <inkml:brush xml:id="br0">
      <inkml:brushProperty name="width" value="0.05201" units="cm"/>
      <inkml:brushProperty name="height" value="0.05201" units="cm"/>
    </inkml:brush>
  </inkml:definitions>
  <inkml:trace contextRef="#ctx0" brushRef="#br0">100393 8750 422,'-8'-8'0,"2"0"0,1 0 0,0 0 0,1 0 0,0 1 0,0-1 0,0 0 0,1 2 12,0 6 22,2 4 23,1 6 22,0 6 6,1 11-13,2 9-12,0 10-13,1 8-8,-2 7-7,0 8-7,-2 6-5,-1 8-8,-2 10-8,-2 10-9,-1 9-8,-3 3-12,0-6-14,-2-7-15,0-4-15,1-14-1,2-20 13,4-19 13,3-19 12,0-10 4,0-1-5,-2 1-4,0 0-5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4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102233 8300 559,'13'-26'11,"-6"10"22,-6 12 22,-6 11 23,-5 7 0,-4 7-20,-3 5-19,-5 7-21,1 1-16,5-2-9,5-2-10,4-1-10,5-4-6,2-3 1,4-5-2,2-3 0,3-3 1,4-1-1,2 0 2,3-2 0,1 1 4,-1 4 7,-1 2 7,0 3 7,-4 1 5,-3 1 3,-4 0 3,-4-1 3,-6 3 6,-8 5 9,-8 5 8,-7 5 10,-3 0 4,1-2 0,3-3 0,2-3 1,1-4-2,4-3-7,3-5-4,3-3-7,5-4-7,6-4-11,7-4-9,8-4-11,5-6-10,7-8-10,5-7-10,7-8-11,0-7-3,0-5 0,-3-4 1,-1-6 1,-5 3 6,-4 8 9,-5 9 11,-4 10 9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5"/>
    </inkml:context>
    <inkml:brush xml:id="br0">
      <inkml:brushProperty name="width" value="0.04092" units="cm"/>
      <inkml:brushProperty name="height" value="0.04092" units="cm"/>
    </inkml:brush>
  </inkml:definitions>
  <inkml:trace contextRef="#ctx0" brushRef="#br0">103415 7525 537,'22'-16'3,"-3"-1"5,-3-1 5,-3-1 5,-1 1 5,0 4 5,-1 4 5,1 5 4,0 1 6,0 2 4,-1 0 5,1 2 5,-4 4-6,-8 8-17,-8 7-18,-7 9-18,-6 2-11,0-2-3,-1-1-5,0-3-3,0-2-4,4-3-6,5-3-4,3-2-5,5-3-1,6-1 3,6-1 3,6 0 4,2-1 3,1 1 4,0 2 4,-1 0 4,-1 2 5,-4 1 7,-5 3 6,-2 2 6,-7 1 6,-4 1 6,-7 1 6,-5 1 5,-5 0 4,-2-1 2,-1-1 2,-2-1 2,0-2-1,3-1-4,3-2-4,3-2-3,8-3-8,14-3-10,14-2-11,13-4-10,7-1-6,1-2-1,-1-1-1,0 0-2,-2 0 2,-7 0 4,-5 2 4,-7 0 4,-4 2 3,-4 2 3,-4 2 3,-4 2 4,-6 1 2,-7 2 3,-9 0 2,-7 1 3,-4 0 1,3 0 0,2-2-1,1-1 1,3 0-1,3 0 1,3 0 1,3 0 1,5-2-5,6-1-10,8-2-11,6-2-10,5-1-5,2 0 1,1 0 1,3 0 0,1-1-1,3-4-3,1-2-2,3-3-3,-2-1 1,-3 0 5,-4 2 4,-5 1 5,-4 0 8,-4 2 11,-5 1 9,-6 0 11,-3 3 7,-3 4 2,-4 4 3,-2 4 2,-1 2 0,-1 3-4,0 2-3,1 2-2,-1 0-7,-1 1-6,-1-1-9,-1 1-7,0-1-6,1 1-3,1-1-3,1 1-4,2-2-4,2-3-4,4-2-6,3-4-5,3-2 0,4-2 3,4-3 4,4 0 4,4-2 3,3 0 4,5 0 5,4 0 3,1 0 4,1 0 3,-1 0 2,1 0 3,-2 0 2,0 0 2,-1 0 1,0 0 2,-3-1 1,1-1-2,-2 0 0,-1-1-2,0-3-3,1-4-9,2-4-7,0-3-8,-1-2-3,-1 1 2,-2 0 0,-3 2 2,-1 1 3,-2 1 2,-2 1 3,-2 1 4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5"/>
    </inkml:context>
    <inkml:brush xml:id="br0">
      <inkml:brushProperty name="width" value="0.0503" units="cm"/>
      <inkml:brushProperty name="height" value="0.0503" units="cm"/>
    </inkml:brush>
  </inkml:definitions>
  <inkml:trace contextRef="#ctx0" brushRef="#br0">103673 8224 437,'0'-11'49,"0"10"-3,0 10-3,0 10-4,-2 5-5,-4 2-10,-4 3-8,-4 1-10,0-1-6,1-3-5,2-5-4,2-3-4,2-3-3,2-1 0,3 0-1,1-2 0,3-2 1,5-2 1,6-4 3,4-2 2,5-4 1,5-1-2,5-2-1,5-1-2,0-2-1,-2 2 1,-3 1 0,-3 0-1,-4 1 2,-3 1 2,-5-2 1,-3 2 3,-5-1 1,-4 2 2,-6 0 2,-4 2 1,-3-1 3,-2 0 5,0-2 3,-1 0 4,-1 1 5,0 2 4,0 3 5,1 4 4,0 2 2,0 1-1,2 3-2,1 2-2,0 2 0,2 3 0,0 3-1,2 3-1,1 2-1,0 3-3,2 1-3,0 2-3,1 2-2,-2 1-1,0 0-1,-2 2-1,0 2 0,-2 2-1,0 4-1,-1 2 0,-1 1-1,0-2 0,0-2 0,1-2-1,-1-2-1,0-3-2,0-4-2,0-2-2,-1-3-1,-2-3-3,-1-3-2,-3-3-2,-4-2-3,-7-3-5,-7-1-5,-6-2-5,-12-1-6,-12 1-7,-15 1-6,-13 2-8,0-2-3,14-3-3,13-3-1,14-2-2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7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35510 19891 457,'-7'-4'94,"2"8"-11,2 8-12,2 7-11,0 6-9,0 1-8,-2 3-8,0 1-7,-2 2-6,0 1-3,-1 0-4,-1 2-4,-1 1-3,0 0-5,0 2-5,0 1-4,1 1-3,1 4-2,0 2-2,2 4-2,0-4-5,2-8-6,0-9-8,2-9-7,0-4-7,0-1-9,0 1-8,0 0-9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7"/>
    </inkml:context>
    <inkml:brush xml:id="br0">
      <inkml:brushProperty name="width" value="0.047" units="cm"/>
      <inkml:brushProperty name="height" value="0.047" units="cm"/>
    </inkml:brush>
  </inkml:definitions>
  <inkml:trace contextRef="#ctx0" brushRef="#br0">47594 18516 468,'6'-7'12,"-4"2"27,-4 2 24,-4 2 27,-5 4 2,-6 7-19,-5 8-19,-7 6-20,-3 5-11,0 2-7,-2 4-4,-1 3-7,0 1-1,1-2-1,2 0 1,0-1 0,2-3-1,5-3-3,3-5-2,5-3-2,4-4-3,6-1 0,6-3-2,6-1-1,7-3 1,7-2 1,9-4 2,7-2 2,6-5 1,4-2-1,4-5-1,4-4 0,2-1-2,0-1-3,0 0-3,0 1-3,-2 0-2,-4 2-5,-4 2-2,-4 3-4,-4 1-5,-3 4-4,-5 2-6,-3 4-4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8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48974 18664 475,'-29'-14'36,"7"2"3,5 4 2,6 3 5,4 6 2,1 11 6,0 12 4,2 10 4,1 8-4,0 7-16,1 8-15,2 6-15,-1 5-10,-2 3-6,-2 3-5,-2 3-5,1-6-2,1-13 3,2-14 2,2-13 3,0-8-11,0 1-27,-2-1-25,0 1-27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8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63084 17956 423,'-29'37'172,"5"-3"-40,5-5-40,4-3-39,4-3-23,3 1-4,1-1-5,2 1-5,2-2-4,2-1-2,2-3-3,2-1-2,3-3-5,4-1-3,3-2-5,5-2-5,3-4-2,3-4-3,3-6-2,3-4-3,3-5 0,3-3 0,3-5-1,2-3 1,1-3 0,-5-1 3,-4-1 1,-3-1 1,-6 1 4,-5 1 2,-6 3 4,-7 2 2,-3 1 4,-4 2 3,-2 3 3,-3 1 4,-5 3 0,-4 3-1,-5 3-1,-5 2-1,-3 4-1,-1 4-1,-1 4-2,-1 4-1,1 1-2,3 1-6,3 0-4,3 0-6,3-1-7,3-1-12,2 0-12,4-2-12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5:59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72871 17461 432,'6'-5'93,"-4"4"-8,-4 6-9,-4 4-9,-2 4-9,0 3-10,0 3-9,1 4-11,-1 0-7,2-1-3,0-1-5,2-1-4,1-1-3,2-1-2,2-1-2,2 0-2,2-3-3,4-3-4,2-3-3,3-2-5,2-3-1,2-1 2,0 0 2,1-1 1,2-4 0,5-4-2,3-6-3,5-4-2,1-4-1,0-3 1,0-3 1,1-3 2,-5 0 2,-5 3 3,-8 4 4,-7 2 3,-6 1 3,-4 2 2,-6 1 1,-4 1 3,-5 1 1,-3 2 0,-5 3-1,-3 1 0,-5 3-9,-3 4-16,-4 4-17,-4 4-17,1 1-6,7-1 4,7 0 3,7-2 4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6"/>
    </inkml:context>
    <inkml:brush xml:id="br0">
      <inkml:brushProperty name="width" value="0.05458" units="cm"/>
      <inkml:brushProperty name="height" value="0.05458" units="cm"/>
    </inkml:brush>
  </inkml:definitions>
  <inkml:trace contextRef="#ctx0" brushRef="#br0">47010 8009 403,'0'-15'-6,"1"4"10,2 3 11,0 3 11,0 2 7,0 3 4,-1 4 5,-2 2 3,0 4 0,0 4-6,0 3-8,0 5-5,0 3-3,0 5 3,0 3 2,0 4 2,-1 3 0,-2 2-3,-2 2-4,-1 2-3,-2 1-4,2-2-3,0 0-4,2-2-3,-1 1-3,0 0 0,-1 2-2,-1 0 0,-1 0-2,0-2-6,0-2-4,0-1-6,1-5-3,1-4-2,0-5-3,2-5-2,0-8-2,2-11-1,0-10-2,2-11-1,3-8 1,6-5 1,5-5 2,7-4 2,2-2 4,1 4 4,-1 2 4,1 3 5,-2 4 4,-1 5 1,-3 5 1,-1 5 2,-1 3 4,-1 1 7,1 0 8,0 2 6,-1 1 4,-1 2-1,-1 2-2,-1 2 0,1 2-2,0 2 1,1 2 0,1 2-1,0 1 0,-3 2-3,-1 0-1,-2 1-2,-4 4-2,-4 5-2,-6 7-3,-4 5-2,-5 3-1,-5 1 0,-5-1 0,-5 0 0,-3 0-5,-1-2-7,0 0-9,-2-1-7,1-3-7,2-5-4,1-5-3,3-5-6,2-4-4,5-2-7,3-4-8,5-2-6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1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35532 25939 472,'7'-14'5,"-1"1"12,0 2 11,-2 2 12,-3 6 6,-8 8 5,-6 9 2,-7 10 4,-6 4-4,-3 2-11,-4 3-10,-4 1-11,-2 1-7,1 1-3,1-1-2,2 0-5,0 0-1,3-2-1,2 0-1,1-1-1,3-3 0,3-3 1,3-5 1,3-3 2,8-3 1,14 0 0,14-2 1,13-1 1,7-3-1,1-4-3,-1-6-4,0-4-3,1-3-2,2 0-2,2 1-3,2-1-1,-3 1-1,-9 2 3,-9 2 2,-9 2 2,-4 0 2,1 0 0,1-2 0,2 0 1,0-1-3,3 0-8,2 0-5,1 1-8,0-2-7,-3 2-8,-3-1-8,-2 0-9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1"/>
    </inkml:context>
    <inkml:brush xml:id="br0">
      <inkml:brushProperty name="width" value="0.05339" units="cm"/>
      <inkml:brushProperty name="height" value="0.05339" units="cm"/>
    </inkml:brush>
  </inkml:definitions>
  <inkml:trace contextRef="#ctx0" brushRef="#br0">36424 26347 412,'-9'-8'2,"0"-2"7,-1 0 5,-1-1 6,-1 3 12,2 8 15,1 8 17,0 8 16,3 7 1,1 8-14,2 9-16,2 7-15,0 6-10,0 5-4,-2 5-4,0 6-5,-2 1-7,0 2-14,-1 2-11,-2 0-13,2-5-3,1-9 3,2-10 5,2-10 5,0-7-8,0-3-18,-2-5-19,0-3-18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2"/>
    </inkml:context>
    <inkml:brush xml:id="br0">
      <inkml:brushProperty name="width" value="0.05851" units="cm"/>
      <inkml:brushProperty name="height" value="0.05851" units="cm"/>
    </inkml:brush>
  </inkml:definitions>
  <inkml:trace contextRef="#ctx0" brushRef="#br0">48399 26066 375,'0'-12'33,"2"8"18,0 8 18,2 8 18,-1 4 2,-1 3-15,0 1-14,-1 3-15,-1 3-10,0 5-5,0 4-6,0 6-6,-1 5-9,-1 8-10,0 6-12,-1 7-12,-1 3-7,0-3-2,0-1-3,0-2-3,0-7 2,2-11 6,0-10 6,2-11 7,-1-6-4,0-3-16,-2-1-16,0-2-14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2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63675 25157 476,'-15'1'6,"1"1"13,1 3 13,1 2 13,1 2 6,2 0 0,2 1-1,2 2-1,1 1-4,-2 5-7,0 3-7,-1 5-8,0 1-4,2-1-2,2-1-3,2-1-1,2-1-3,2-1-3,2-1-4,2-1-3,2-2-2,3-3-3,3-3-2,4-2-3,1-5-2,1-2-1,1-6-3,1-2-1,1-5 0,1-4 0,1-4-1,1-3 2,-2-3 0,-3-1 4,-5-1 2,-3-1 2,-4 0 3,-2-1 2,-4 1 3,-2 0 1,-4 0 2,-2 1-2,-4 1-1,-2 1 0,-3 1-1,-1 1 0,-3 1-1,-2 1 1,0 1-5,-1 4-6,0 3-7,1 3-7,1 2-4,2 2 1,4 2-1,3 2 0,1 1 0,0 0-3,1 0-3,-1 0-1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3"/>
    </inkml:context>
    <inkml:brush xml:id="br0">
      <inkml:brushProperty name="width" value="0.0519" units="cm"/>
      <inkml:brushProperty name="height" value="0.0519" units="cm"/>
    </inkml:brush>
  </inkml:definitions>
  <inkml:trace contextRef="#ctx0" brushRef="#br0">73654 24155 423,'6'-6'86,"-4"6"-7,-4 4-4,-4 6-6,-2 4-7,0 7-12,0 5-10,1 7-10,-1 1-9,2 0-3,0-1-4,2-1-4,1-2-3,2-3-1,2-4-1,2-1-2,2-4-2,2-3-1,2-3-1,1-2-2,5-4-4,4-3-5,5-2-5,5-4-6,2-4-1,-2-7 3,0-7 3,0-7 2,-2-5 3,0-1 2,1-2 2,-1-2 2,-2 0 3,-5 3 3,-4 4 4,-6 2 4,-3 2 2,-2 3 2,-3 1 1,0 3 2,-5 1 0,-2 2-3,-5 2-2,-4 3-4,-5 1-4,-9 2-10,-7 2-9,-8 3-8,-7 2-9,-6 5-5,-6 6-6,-6 4-7,3 2-2,13-1 1,10-1 2,13 0 2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7"/>
    </inkml:context>
    <inkml:brush xml:id="br0">
      <inkml:brushProperty name="width" value="0.05105" units="cm"/>
      <inkml:brushProperty name="height" value="0.05105" units="cm"/>
    </inkml:brush>
  </inkml:definitions>
  <inkml:trace contextRef="#ctx0" brushRef="#br0">82051 29287 430,'0'-15'15,"2"2"-4,0 3-4,2 1-4,-1 0 2,-1 0 6,0-1 6,-1-1 7,-1-1 1,0 0-4,0 0-3,0 1-3,0-1-3,0 0-3,0 0-1,0 1-3,-3-2-2,-2 0-2,-5-1-1,-4-1-1,-1 0-1,-1 2 1,0 3 2,1 1 2,-1 1 1,2 2 2,1 1 1,1 0 1,0 2 1,0 0 3,0 2 1,1 0 2,0 4 0,2 6-2,2 6-2,2 5-2,1 6-1,0 3-2,0 5 0,1 3-1,-2 3-1,2 4 0,-1 2 0,0 4-1,0-2 0,2-4 0,0-5 0,2-5-1,2-5 0,4-2-1,4-3-1,3-3-1,4-3-1,3-4-1,4-5 0,2-3-2,3-4-1,4-4-2,4-4-1,5-3-2,0-5-1,0-2 1,-1-3 1,-1-3 1,-3-1-2,-4-1-3,-4 1-3,-3-1-2,-5 0-2,-5-1 1,-5-1 2,-4-1 1,-4-2 1,-2-2 2,-2-4 3,-2-3 1,-2-1 2,-2 2 1,-2 0 2,-1 1 1,-3 3 1,0 4 2,-1 3 1,-1 5 2,-1 2 3,2 2 4,1 2 4,1 3 4,0 1 3,2 2 1,1 2 1,1 3 1,-1 2 2,0 5 3,-2 6 2,0 4 4,0 3-2,1 1-3,0 1-4,2 2-4,1 0-3,0 3-1,2 1-1,1 3-1,-1 3-1,2 6-1,-1 6-1,0 6 0,0 7-3,0 6-3,0 7-5,0 7-3,-2 6-4,-3 8-5,-5 7-5,-4 6-5,-2 8-7,1 9-11,-1 9-9,1 9-10,1-10 0,6-27 10,5-28 11,4-27 10,3-13 2,-2 1-5,0 1-7,-1 1-6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8"/>
    </inkml:context>
    <inkml:brush xml:id="br0">
      <inkml:brushProperty name="width" value="0.04653" units="cm"/>
      <inkml:brushProperty name="height" value="0.04653" units="cm"/>
    </inkml:brush>
  </inkml:definitions>
  <inkml:trace contextRef="#ctx0" brushRef="#br0">84431 31231 472,'-1'-13'44,"-2"3"-5,-2 4-4,-1 4-4,-3 5-2,-2 6-2,-2 5 0,-1 7-2,-3 4-1,-2 5-2,-1 3-1,-3 4-2,-1 3-3,-1-1-2,-1 0-2,0 0-3,-1-1-2,2-3-1,3-4 0,2-2-2,1-4-1,4-5-3,3-4-2,3-6-3,4-6-7,8-8-11,6-8-11,7-7-12,6-7-1,5-5 6,5-5 7,5-5 7,1 1 5,0 6 6,-1 5 4,-1 7 6,-4 4 3,-4 5 4,-5 3 3,-5 4 4,-3 3 1,-2 2-2,-3 2 0,-1 2-2,-2 3 5,-2 5 9,-2 5 9,-2 6 9,-1 1 3,0 1-3,0-1-4,0 1-3,0-2-4,0-3-5,0-3-5,0-3-6,3-3-8,8-2-11,6-4-12,7-2-11,4-6-6,1-6 1,1-7 0,1-7 1,0-3 3,0 1 5,1 1 6,-1 1 6,-2 3 3,-3 3 3,-5 4 2,-3 4 3,-5 6 12,-5 6 19,-4 8 21,-6 6 20,-2 3 4,-2-1-13,0-1-12,-1-1-12,0 0-9,2-2-5,2-1-5,2-1-4,3-1-6,2 0-6,3-2-9,4 0-6,1-4-3,1-5 1,1-4 1,2-5 1,-1-5 0,1-2 0,0-3-1,-1-3 0,-1-1 1,-2 1 2,-4 1 2,-3 1 2,-2 1 1,-4 3 1,-2 1 1,-3 2 0,-3 2 1,-2 3 0,-2 1 0,-1 2-1,-3 2-3,0 4-5,-1 2-5,-1 4-5,1 1-5,3-1-3,2 1-3,4 0-4,3-1 2,4-2 6,4-2 6,4-2 8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09"/>
    </inkml:context>
    <inkml:brush xml:id="br0">
      <inkml:brushProperty name="width" value="0.04269" units="cm"/>
      <inkml:brushProperty name="height" value="0.04269" units="cm"/>
    </inkml:brush>
  </inkml:definitions>
  <inkml:trace contextRef="#ctx0" brushRef="#br0">87100 31850 515,'56'0'27,"-12"2"3,-13 0 3,-13 2 4,-6 0 0,-1 2-2,1 0-2,0 1-3,-1 2-1,-3 0-1,-1 1-1,-2 2-1,-1 0-2,-2 3-3,0 2-5,-2 1-3,-2 3-3,-4 1-2,-4 3-2,-3 2-2,-3-1-1,0 0 0,1-1-1,-1 0 0,1-4-2,1-1-1,0-4-2,2-3-2,3-3-2,6-4-6,6-4-3,6-4-5,7-4-3,7-4 1,9-4-2,7-3 0,5-2-3,2 0-7,2 2-6,2 1-7,-2 2 1,-8 2 4,-6 4 7,-7 3 5,-5 0 4,-3 0 4,-3-1 2,-2-2 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90550 31050 333,'49'20'167,"16"14"-1,16 15 1,16 15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13"/>
    </inkml:context>
    <inkml:brush xml:id="br0">
      <inkml:brushProperty name="width" value="0.03047" units="cm"/>
      <inkml:brushProperty name="height" value="0.03047" units="cm"/>
    </inkml:brush>
  </inkml:definitions>
  <inkml:trace contextRef="#ctx0" brushRef="#br0">90637 31384 721,'-6'-8'3,"6"0"5,4 0 6,6 0 5,3 0 6,3 1 4,3-1 4,3 0 5,3 0-1,1 0-8,3 0-9,1 1-7,2-1-6,2 2-4,3 0-3,1 2-3,-1 1-6,-3 2-8,-5 2-9,-4 2-8,-3 1-5,-4 0-2,-5 0-3,-3 0-3,-3 0 3,0 0 7,-2-1 6,0 1 9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6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49043 9640 445,'7'-5'10,"-1"7"18,0 8 20,-2 6 19,-2 4 3,-4 3-14,-4 1-14,-3 3-14,-5-1-10,-2 0-4,-3-1-6,-3-1-4,0-2-4,3-3-2,3-3-2,3-3-2,6-6-6,10-10-12,10-10-12,9-9-11,5-4-1,1 3 10,-1 3 10,1 3 10,-3 3 8,-3 3 6,-5 3 7,-3 2 4,-4 4 6,-2 2 3,-4 3 3,-3 4 3,-1 2 2,-2 1 3,0 3 0,-1 2 3,3-3-9,9-7-19,10-6-20,7-7-18,4-4-6,-5 2 5,-3 1 6,-5 1 6,-2 0 4,-2 2 5,-3 1 4,-1 0 5,-1 3 7,-2 2 12,-1 3 13,0 4 12,0-2-1,3-4-14,4-6-13,2-4-14,0-2-7,-1 3-1,-2 1-1,-2 2-2,-3 4 12,-1 8 23,-2 6 23,-1 7 24,-3 2 5,-1-3-10,0-3-11,-1-3-10,1-2-12,7-1-13,6 0-11,6-2-13,1-2-8,-1-4-1,-2-4-2,-2-4-3,-2-2 0,1 1 1,0-1 1,0 0 0,-2-2 2,-3-3 0,-3-5 0,-2-3 1,-5-1 3,-8 5 5,-6 3 4,-7 4 5,-1 4 5,3 2 6,4 4 4,5 2 5,2 3 0,0 2-4,2 2-5,1 2-4,2-1-7,6-3-8,4-3-8,6-2-8,4-4-6,5-2-5,5-3-6,5-3-4,0-2-1,-3 0 3,-5 0 4,-3 1 3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15"/>
    </inkml:context>
    <inkml:brush xml:id="br0">
      <inkml:brushProperty name="width" value="0.04678" units="cm"/>
      <inkml:brushProperty name="height" value="0.04678" units="cm"/>
    </inkml:brush>
  </inkml:definitions>
  <inkml:trace contextRef="#ctx0" brushRef="#br0">91938 30123 470,'-6'-15'13,"4"4"5,4 3 6,4 2 4,4 2 1,7 1-4,6-1-5,5 0-3,4-1-4,1-2-3,1-2-4,0-2-2,1 0-3,-3 1-3,-2 0-2,-1 2-3,-3 1-1,-1 0 1,-3 2-1,-1 1 0,-3 0-1,-3 0-1,-2 0-2,-4 0 0,-3-1-2,0-2-1,-4-2-1,0-1-1,-3-5 1,-1-4 2,0-5 4,-1-4 2,-1-3 4,0 1 3,0 1 3,0 1 4,-1 2 5,0 5 3,-1 3 5,-1 5 4,-1 3 6,0 6 6,0 4 7,0 6 6,1 4 0,0 5-4,2 5-6,1 5-6,-1 6-4,0 5-3,-2 6-4,0 6-4,0 3-3,0 0-3,2 0-2,1 0-4,0-1-2,0-1-5,0 0-4,0-1-4,0-1-4,0 0-4,0 0-4,0 0-4,0-3-3,-2-4-4,0-6-3,-1-4-3,0-9-4,2-12-1,2-14-4,2-12-2,2-10 1,4-8 8,2-9 7,4-6 6,1-3 6,3 4 5,1 4 5,3 4 5,0 4 4,-3 7 5,-1 5 3,-2 7 4,-5 5 9,-8 8 15,-8 7 14,-8 6 15,-2 3 0,3-1-13,3 0-14,2-2-13,-1 3-8,-9 7 0,-7 7-2,-9 7 0,-3 3-2,-2-1 1,-1-1-2,0-1 0,0-2 0,5-2 1,4-2-1,4-1 1,3-3 0,5-3 0,3-3-1,4-2 0,12-8-5,20-10-10,19-12-10,20-9-9,7-7-7,-5-1-3,-4-1-4,-6-1-4,-1-2 1,2-2 2,2-4 5,2-2 2,-2-4 3,-6-2 2,-6-4 3,-5-2 2,-6 0 3,-6 3 4,-4 2 4,-4 4 4,-5 4 5,-3 7 7,-2 8 6,-4 6 6,0 6 13,0 6 18,2 6 18,0 6 18,1 4 0,0 2-17,0 2-17,0 2-18,0 1-11,0 3-5,0 2-6,0 1-5,0 1-5,3-2-2,2-3-3,2-1-2,2-3-6,1-2-6,3-4-7,2-2-7,-1-3-2,-1-1 4,-2 0 4,-3-1 3,-1-1 4,0 0 5,-2 0 4,0 0 5,-3 2 3,-3 2 3,-2 3 3,-4 4 2,-2 2 1,-5 3 1,-4 4 0,-4 2 0,-3 2 3,-3 1 5,-3 1 4,-2 1 6,-3 0 1,3-1-3,0-1-3,1-1-3,2-1-1,5-3-2,3-1 0,5-2-2,4-3-2,7-1-2,8-2-3,6-2-4,6-2-2,4-2-3,3-2-3,4-2-4,2-1 0,-1 0 0,-1 0 1,-1 0 1,-8 4 1,-13 6 1,-14 7 1,-13 8 1,-9 2 3,-5 2 4,-3 1 6,-4 1 4,0-2 2,7-5 0,6-4-1,5-6-2,10-3 1,11-1 1,12 0 1,11-2 2,7-1-4,3-4-7,1-2-7,3-3-8,-3-2-4,-4 2-2,-5 0-3,-4 2-2,-8 2-1,-9 4 0,-8 4 0,-9 4-1,-8 2 3,-4 1 6,-4 1 5,-6 2 7,-2 0 3,0 1 4,-1 1 2,1 1 4,1 0 2,4-3 3,2-1 3,3-2 4,9-2-1,16-1-2,16-1-2,16 0-4,8-3-5,4-4-9,3-4-8,2-4-8,1-3-5,-2 0 0,-2-1 0,-1-1 0,-5-1-3,-6 2-5,-5 1-4,-6 1-6,-5 0 0,-3 0 4,-3 0 4,-2 0 3,-4-1 4,-2-3 7,-4-4 4,-2-2 6,-3-1 3,0 1 1,-1 1 2,-1 1 0,-1 1 2,0 0 4,0 2 3,1 1 2,-1 1 6,2 0 6,1 2 7,0 1 7,2 2 6,1 6 8,0 4 7,2 6 8,1 6-3,0 9-14,1 9-13,2 8-13,0 12-10,0 12-6,0 12-6,0 14-6,-1 10-4,-2 9-5,-2 9-3,-2 9-5,0-6-2,-1-21-3,0-20-1,0-21-3,1-12-3,0-4-3,2-4-5,1-3-4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97600 34000 333,'49'20'167,"16"14"-1,16 15 1,16 15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38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23294 35538 741,'-7'-28'0,"0"7"0,2 7 0,1 7 0,0 2 4,0 0 6,0-1 8,0-1 7,0 4 2,0 11-3,0 11-2,0 11-4,0 6-2,0 1-2,0 0-1,1 2-2,-1 3-2,2 6-2,0 6-1,2 6-1,-1 3-1,0 1 1,-2 1 1,0 1 0,-1 4 0,2 5-3,0 6-4,2 7-2,0 2-1,2 0 2,0 0 1,2 0 1,0 1-1,2 4-3,0 2-3,1 4-4,1 1-1,0 3 1,0 2 3,0 2 1,0 0 1,-1 1 1,1 0 1,0-1 1,0-1-1,2-2 0,0-4-2,1-3 0,0 4-1,0 10 0,-2 9 0,0 10 0,-3 8-1,-1 4 0,-2 5-2,-2 6 0,0-2 0,2-5 0,2-6 1,2-6 1,1-6-3,0-9-3,0-7-4,-1-9-4,2-7-1,0-8 4,1-7 2,2-9 3,-2-7 2,-1-5 3,-2-6 1,-2-6 2,-1-4 0,0-2 0,0-2-2,0-2 0,-1-3 0,-1-3 2,0-5 1,-1-3 3,-3-6 0,0-5 1,-3-6 0,-2-6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39"/>
    </inkml:context>
    <inkml:brush xml:id="br0">
      <inkml:brushProperty name="width" value="0.024" units="cm"/>
      <inkml:brushProperty name="height" value="0.024" units="cm"/>
    </inkml:brush>
  </inkml:definitions>
  <inkml:trace contextRef="#ctx0" brushRef="#br0">22783 35106 916,'0'-29'0,"0"7"0,0 5 0,0 6 0,0 0-3,0-7-9,0-7-6,0-7-8,0-1 1,0 4 11,0 3 11,0 5 10,-3 6 8,-4 10 6,-6 10 7,-4 10 5,-2 5-2,1 1-7,1 1-8,1 1-8,-1 3-6,0 6-5,-1 7-4,-1 5-4,0 1-4,1 0-4,0-3-5,2-2-3,3-4 0,3-8 4,4-6 5,4-6 4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39"/>
    </inkml:context>
    <inkml:brush xml:id="br0">
      <inkml:brushProperty name="width" value="0.02586" units="cm"/>
      <inkml:brushProperty name="height" value="0.02586" units="cm"/>
    </inkml:brush>
  </inkml:definitions>
  <inkml:trace contextRef="#ctx0" brushRef="#br0">23583 34505 850,'-6'-13'12,"4"6"4,4 6 3,4 6 5,3 5-1,1 4-4,3 3-4,2 5-4,2 1-4,1-2-3,3 0-5,1 0-3,2 0-4,1 3-7,1 3-4,1 3-7,1 3-3,1 4-3,1 4-1,1 4-3,-3-2 2,-5-7 5,-6-9 5,-6-7 6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1"/>
    </inkml:context>
    <inkml:brush xml:id="br0">
      <inkml:brushProperty name="width" value="0.02874" units="cm"/>
      <inkml:brushProperty name="height" value="0.02874" units="cm"/>
    </inkml:brush>
  </inkml:definitions>
  <inkml:trace contextRef="#ctx0" brushRef="#br0">24231 53595 765,'-7'-13'-36,"1"4"14,0 6 13,2 5 14,0 4 7,2 5-1,0 5 0,2 5-1,1 5-1,2 3 1,2 4 1,2 5-1,1 2 0,-1 4-2,1 2-2,0 4-1,-1 1 0,-2 0-2,-3 0 1,0 0 0,-2-2-1,2-2 0,0-4 0,2-2-1,-1-2 0,-1 2-3,0 1-1,-2 0-3,0 0-1,-2-5-2,0-4-1,-1-3-3,-1-6 0,2-4 1,0-4-1,2-6 0,0-5-2,0-4-5,0-6-4,0-4-5,0-2 0,2 2 7,0 3 6,2 1 6,0 1 10,1 0 16,2 0 15,0 0 15,1 1 4,2 0-9,0 2-8,1 0-8,2 1-6,2 0-1,1 0-3,3 0-2,2 0-2,5 0-1,3 0-1,5 0-3,1 0 0,2 0-1,1 0-1,1 0-1,0 0 0,0-2 0,0 0 0,0-1 0,1-1-1,1 2-2,0 0-3,2 2-1,0 0-1,0 0 0,0 0 1,0 0 1,1 0 0,1 2 1,0 0 0,2 2 1,0-1 0,0 1 0,0 0-1,0 0-1,0-1 1,2 0-1,0-2 1,2 0 1,0-1 0,0 0-1,0 0 1,0 0 0,0 0 0,1 0 0,2 0 0,0 0 0,2 0 0,0 0 2,1 0 1,2 0 1,-1 0 0,1 0-1,0 0 0,0 0 0,-1 0-1,1 0-2,0 0 0,0 0-2,0-1 1,1 0-1,2-2 2,0 0-1,1-2 1,1 0 0,2-1 0,0-1 0,1-1 1,1 0-1,1 0 1,1 0-1,1 0 1,1-2-1,1 0-1,1-1 0,1-1 0,1 1 0,1-1 1,1 0 0,0 1-1,-2 1-1,0 0-1,-1 2-1,1 0 0,3 0 1,3 0 1,3 1 1,1-1 2,0 0 0,1 0 1,-1 0 0,-1 0 1,0 1-1,-1-1 0,-1 0-1,0 0 0,0 0 0,2 0 0,1 1 0,-1-1 1,-2 2 0,-2 0 1,-1 2 1,-1-1-1,3 0-1,1-1-3,2-1-2,2-2 0,-1 0-1,0-2 0,0 0 1,-1-1-2,-1-1 1,-3-1 0,-2-1-1,-1-1 1,-1 0 1,-1 1 0,-1-1 0,0 1 2,-1 2 0,0 3 0,1 1 1,-1 1 0,1 0 0,-1 0-1,1 1 0,0-1 0,1 2-2,1 0 0,1 2-1,-1-1 0,0 0 1,-1-1 1,-1-1 0,0-3 2,-1 0 1,1-3 1,-1-1 1,1-1 0,1 2 0,1 2 0,1 2-2,0 2 1,1-1-1,-1 0 1,1 0-1,-1 0 0,2-2-2,1 0-1,1-1-3,0-1-1,1 0-1,-1 1-1,0-1 0,-1 0-1,-1 0 1,-3 1 1,-1-1 1,-3 1-2,0 0-3,0 2-2,-2 1-4,-3 0-2,-3 2-3,-5 1-1,-2 0-3,-9 2 0,-8 0 3,-11 2 1,-9 0 1,-7 1 4,-1 0 3,-2 0 2,-2 0 4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1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58072 52050 643,'-14'4'-2,"4"8"-6,4 7-5,5 9-5,3 1 4,5-2 13,6-3 14,4-2 13,5-5 5,7-1-3,5-4-4,6-3-3,5-1-1,4 0-1,4 0-1,4 0 0,2 0-1,0-1-2,-1 1-1,1 0-2,-2 1-1,-6 1-2,-4 3-1,-6 2-1,-4 0-2,-5-1-2,-5-1-1,-5 0-2,-4-2 1,-3 1 1,-2 0 2,-4 0 1,-4 0 3,-6 3 2,-6 2 3,-6 2 3,-6 0-1,-5 1-5,-6-1-4,-6 1-4,-9 2-7,-9 5-6,-9 4-7,-11 6-6,-7 4-6,-6 5-4,-7 2-3,-4 5-5,-4 1 0,2-4 2,0-3 4,2-2 3,7-5 3,17-7 3,15-7 3,16-7 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2"/>
    </inkml:context>
    <inkml:brush xml:id="br0">
      <inkml:brushProperty name="width" value="0.03054" units="cm"/>
      <inkml:brushProperty name="height" value="0.03054" units="cm"/>
    </inkml:brush>
  </inkml:definitions>
  <inkml:trace contextRef="#ctx0" brushRef="#br0">18654 37322 720,'-7'-86'0,"2"18"-1,2 15 1,2 18-1,1 0 1,0-13 5,0-14 3,0-13 3,0 0 3,0 13-2,0 14 0,0 14-1,-1 8 0,-4 3 1,-2 3 1,-3 3 2,-1 2 0,0 4-1,2 3-1,1 3-1,0 2-1,0 3-1,0 4-2,0 2-1,0 3-2,0 4-4,1 2-2,-1 3-4,0 3 0,0 3 1,0 3 3,0 3 2,1 1 0,1-1 0,0-2 0,2 1-1,0-2 0,2 2 1,0 1-1,2 1 1,1 0-1,4-2 1,2 0-1,4 0-1,1-3 0,1 0-1,1-1-2,1-1-1,1-2 0,0-3 0,0-3 1,-1-2 0,1-4 1,0-1 0,-1-2 0,1-2 1,0-3 1,1-4 0,2-4 0,0-4 1,1-5 0,1-7 0,1-7-1,1-6 0,0-5 0,-1-1 0,-1-1 0,-1 0 1,-1 0-1,-2 2-1,-3 2 0,-1 2-1,-3 1 0,-2 1-1,-4 1 1,-2 1-1,-3 2 1,-1 3 0,0 4 1,-1 2 1,-2 1 0,-2 2 1,-2 1-1,-2 1 1,0 1 1,1 2 0,0 3 0,2 1 0,0 2 2,1 0 0,-1 2 3,0 1 0,-1 2 2,0 5 1,-1 6 1,-1 4 0,-1 4 1,2 3-1,0 3 0,2 3-1,0 2-1,1 3 0,-1 1-1,0 3-1,0 1 0,2 2 0,1 2-1,0 2 0,1 3-2,1 4-2,-2 4-4,2 4-4,-1 4 0,0 7-1,0 5 0,0 7 1,1 5-4,0 6-4,1 6-6,2 6-6,1 6-4,2 9-5,2 7-4,2 8-4,-1-7 1,-1-24 7,-2-24 6,-1-23 8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5"/>
    </inkml:context>
    <inkml:brush xml:id="br0">
      <inkml:brushProperty name="width" value="0.0274" units="cm"/>
      <inkml:brushProperty name="height" value="0.0274" units="cm"/>
    </inkml:brush>
  </inkml:definitions>
  <inkml:trace contextRef="#ctx0" brushRef="#br0">25005 45145 802,'-14'-1'-2,"3"-1"-6,2 0-5,4-1-6,2-2 0,2-2 4,2-2 3,2-1 4,1-3 2,2 0 2,0-1 0,2-1 2,0-2 1,1-2 0,1-1 0,2-3 1,0-1-1,3-3 0,2-1-1,1-2 0,4-4 0,1-5 1,4-5-1,3-4 1,2-4 0,-1 0-1,0-1-2,1-1 0,-1-2-1,1 0 1,-1-2 1,0 1 0,0-2 2,-1 0-1,-1 0 2,-1 1 0,-1-1 0,1 0 0,-1 0 1,1 1 0,-1 0 0,0 2 2,1 2 1,-1 2 1,1 2 0,-1 2 1,0 2 0,1 2-1,1 0 0,3-2 0,2-2 0,4-2-1,1-2 0,1-4 0,-1-2 0,0-3 0,0-1 0,0 2 0,1 3 0,-1 1-1,0 1 0,0 2-1,0 1 0,1 1 0,-1-2-1,0-2 0,0-4 0,0-2 0,1 0 0,-1 1 0,0 2 0,0 2 1,0 3-1,-2 2 1,0 4 1,-1 3 0,-1 0-1,-2 1 0,0 0-2,-1 0-1,-1 1-1,-1 0 1,-1 1-1,-1 2 1,-1 0-1,-1-1 1,-1 1 1,-1 0-1,-1 0 0,1 2 1,-1 0-1,1 1 1,-1 1-1,-1 2 1,-1 0-1,-1 1 1,0 1 0,3 1 0,2 1 2,1 2 0,1 0 1,1 1 0,-1 0 0,1 3 1,-1-1-1,-1 3 0,-1 0 0,-1 1 0,-1 0 0,-1 2 0,-1 1 0,-1 1 0,-1 0 1,-1 1 0,-1-1 1,0 0 1,-2 1-1,1 1 1,0 1-1,-1 1-1,1-1 0,0 0 0,-1-1-1,1-1 0,0-1-1,1 0 0,1 1 0,2-1-1,-2 0 1,1 1-1,-2-1 1,-1 0 0,-1 2 0,-1 1 0,-1 2-1,0 2 0,-2 2-1,-1-1 0,0 0 0,-2 0 0,0 0 0,0 0-1,0 1 1,0-1 0,-1 0-1,1 2 0,0 1 1,0 0-1,0 1 0,0 0 0,-1 0 0,1 1 1,0-2-1,0-1 1,0 0 0,0-1 1,0-1 0,1 2 0,1 1 1,2 1 1,-1-1 0,1-1 0,0 0 0,0-1 0,-1-1 0,1 0 0,0 1 0,0-1 0,0 0-1,1 2 0,1 1 0,2 0 0,-1 1 0,-1 0 0,-1 0-1,0 1-1,-2-2 1,-1 2 0,-1-1-1,0 0 1,-1 0 0,-1 2 1,1 0 1,0 2 0,0 0 1,2 0-1,0 0 1,1 0-1,0 0 0,0 2 0,-2 0-1,0 2-1,-2 0 1,1 0-2,0-1 1,0 2-2,0-2 1,1 1 0,2 0-1,0 0 0,1 0 1,1 0-1,2 0 1,0 0-1,1 0 1,-1 2-1,1 0 1,0 1 0,-1 1 0,1-2 0,0-1 0,-1 0 0,0 0 0,0 1 0,-2 3 0,-1 2 0,-1 1 0,0 0 0,-2-1 0,-1 1 0,0 1 0,0 1 0,0 3 0,0 2 1,0 0-1,-1 1 0,1-1 0,0 1 1,0-1 0,0-1-1,0-1 0,-1 0 0,2-2 0,2 1 0,2 0-1,2-1-1,1 1 1,1 0-2,1-1 1,1 1-1,0-1 0,1-1 0,0-1 0,-1 0 1,2-1 1,0 1-2,0 1 1,3 2-1,-1-1 0,-1 1 1,-1 0-1,-1-1 1,0 1 0,1 2 0,1 0 1,1 1 1,2 0 0,1 1 0,2-1 0,3 1 0,0 0 1,-2 1-1,0 1 0,-1 1 0,1 2 1,1 1-1,2 3 0,3 1 0,0 2 0,0 2 0,1 3 1,-1 1-1,1 1 1,0-2 0,2 0-1,1-1 1,0-1-1,0 0-1,0 0 0,1 1 0,-2-2-1,0-2 1,-1-1 0,-1-3 0,-1-1 0,0 1 0,0-1 1,1 1-1,-1 0 0,2 1 1,1 0-1,1 2 0,-1 1 0,0 1 0,-2 1 2,1 1-1,-2-1 1,0 0 0,0-1 0,1-1-1,-2-1 0,0 2 2,-1 1 0,-1 1 2,-1-1-1,-2 0 0,0-1 0,-1-1-1,0-1-1,1-2 2,1 0 0,1 0 1,1-2 0,1 2 1,1 1 1,0 1 1,2 0-1,1-2-1,0 0-1,2 0-2,0-3 0,1 0-1,-1-1-1,0-1 1,0 0-1,-2-1 1,0 1-1,-1-1 1,-1 0 0,1-1 0,-1-1 0,0 0 0,1-1 0,0 1 1,2 0-1,1 3 1,0-2 0,-2-1 0,0-3 0,-1-1 0,-1-1-1,0-1 1,1 1 0,-1 0 0,0-1 0,1 1 0,-1 0 1,0-1-1,0 1 1,1 0-1,-1-1 0,0 1-1,0 0-1,-1 1 0,-2 1-3,0 2 0,0 0-1,-1 2 1,1 3 0,-1 2 2,0 0 1,-2 0-1,0 1 0,-1-1 0,0 0 0,1-1-3,1-1-2,1-1-2,0-1-2,-1-1-2,-2-1-1,1-1-2,-3-2-4,-2-3-5,-1-2-6,-2-4-6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6"/>
    </inkml:context>
    <inkml:brush xml:id="br0">
      <inkml:brushProperty name="width" value="0.03236" units="cm"/>
      <inkml:brushProperty name="height" value="0.03236" units="cm"/>
    </inkml:brush>
  </inkml:definitions>
  <inkml:trace contextRef="#ctx0" brushRef="#br0">30988 45047 679,'-48'-7'-23,"16"0"17,13 2 17,16 1 16,8 0 6,0 2-5,1 0-6,2 2-5,0 2-4,-1 5-1,1 6-2,0 4-2,-1 3-1,-2 1-3,-2 1-2,-2 1-2,-1-1-1,0-1-1,0-2 1,0-2-1,-2-3 2,-2-3 0,-4-3 2,-2-2 2,-2-4 0,-1-4 0,-2-4 1,0-4-1,0-3 1,1-1 0,1-3 1,1-2 0,1 0 1,4 1 0,2 1 1,4 1 1,1 1 0,2 2-1,0 3-1,2 1 0,1 2-2,3 2-1,4 2-2,2 2-2,2 1 0,-1 0 0,1 0 1,0 0-1,-1 1 0,-1 4 0,-1 2 1,0 4 0,-3 0-1,-1-1 0,-2-1 0,-2 0 0,-2-1 0,0 1-1,-2 2 1,0 0 0,-2 0 0,-2-1 0,-2 0 0,-2-2 1,-1-1-1,-2 0 1,0-2 0,-1 0 1,-2-2-1,0-2 1,-1-2-1,-1-2 0,0-3 0,2-4-1,3-4 1,1-3-1,2-3 0,2 0-1,2 1 0,2-1-1,2 2 1,2 3 2,2 2 2,2 4 1,2 2 2,1 2-2,3 3 0,2 1-1,1 1-1,-1 2 0,1 0 0,0 2 0,-1 0-1,-1 1 0,-1 2-2,0 0-1,-2 1 1,-1 0 0,-1 0 0,0-1 1,-4 2 0,-2 0-3,-6 1-2,-2 2-2,-4-1-1,-2 1 2,-2 0 2,-1 0 1,-3-2 0,0-1 2,-1-2 0,-1-2 0,-1-3 1,1-2 1,-1-4 1,1-2 1,1-3 0,5-3 0,2-4 0,6-2-1,2-1 0,4 1 0,2 1-1,4 1-1,3 1 0,5 2-1,5 2-1,5 3-1,3 1-2,3 2 0,1 2-2,3 2-1,0 3 0,2 4 1,1 4 1,1 3 1,-2 2-3,0 0-9,-3-2-9,-1-1-7,-4-1-6,-4 0-3,-3-2-3,-4-1-2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7"/>
    </inkml:context>
    <inkml:brush xml:id="br0">
      <inkml:brushProperty name="width" value="0.05725" units="cm"/>
      <inkml:brushProperty name="height" value="0.05725" units="cm"/>
    </inkml:brush>
  </inkml:definitions>
  <inkml:trace contextRef="#ctx0" brushRef="#br0">51700 9219 384,'7'-28'33,"-3"5"1,-1 7-1,-1 5 0,-2 7 7,0 8 11,0 8 14,0 7 12,0 7-2,1 3-16,2 4-15,0 5-17,1-1-9,0-4-5,0-4-5,0-3-3,0-3-4,0 1-4,-1-1-4,1 1-3,0 4-7,0 8-11,0 10-12,0 8-10,-1-1-2,0-12 8,-2-12 9,0-11 8,-1-6-2,0 1-12,0 1-11,0 2-12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7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41332 43438 590,'-14'-8'-10,"2"0"9,4 1 8,3-1 9,3 0 7,4 0 2,4 0 4,4 0 3,2 1-1,1 1-5,1 0-4,2 2-5,-1 0-3,-1 2 0,-1 0-1,0 2 0,-4 2-3,-3 6-7,-4 4-7,-4 5-6,-5 2-2,-6-1 3,-5-1 1,-7 0 3,-2-2 2,-1-1 0,1-1 1,0 0 1,0-3 1,2-3 2,3-3 2,1-2 2,3-4 1,5-6 0,3-4 0,4-5 1,4-4 0,4-1-2,4-3-1,4-1 0,4-1-1,5 3 0,5 1 0,5 3 1,1 2-1,-1 5 0,-3 2 0,-1 6 0,-3 1 0,-1 2-1,-2 0 0,-2 2 0,-3 1 0,-3 4 0,-3 2 0,-2 4 0,-3 1 0,-2 1-1,-2 1-2,-2 1 0,-3 2-2,-4 1 1,-4 3 0,-3 2 0,-4-1 0,0-1 1,-1-3-1,-1-1 1,1-4 0,1-2 1,3-6-1,1-3 0,2-3 1,2-2 0,3-2 0,1-1 0,2-3 1,2-2-1,2-2-1,2-1 0,2-2 0,4 0 1,2 1 1,4-1 0,1 2 2,1 2 0,1 4-1,2 3 1,-1 1-1,-1 2 1,-1 0 0,0 2-1,-2 1 1,-1 4 0,-1 2-1,0 4 0,-2 0 0,-1 1-1,0 0-1,-2 0-2,-1 0 0,-2 1 1,-2 1-1,-2 1 0,-2 0 1,-2-2-2,-1-3 1,-3-1-1,-1-3-1,0-4-1,1-4-3,-1-4-2,2-4-1,6-3 1,4-5-1,6-3 1,2-2 0,2 4 2,0 3 2,1 3 1,0 2 2,0 2 2,-2 3 1,0 1 3,-2 3 1,-1 4 2,-1 3 1,0 6 1,-4 2-4,-4 5-10,-5 3-9,-5 5-10,-4 0-8,0-1-6,-1-3-6,-1-1-6,0-3-1,1-3 4,0-3 5,2-2 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8"/>
    </inkml:context>
    <inkml:brush xml:id="br0">
      <inkml:brushProperty name="width" value="0.03239" units="cm"/>
      <inkml:brushProperty name="height" value="0.03239" units="cm"/>
    </inkml:brush>
  </inkml:definitions>
  <inkml:trace contextRef="#ctx0" brushRef="#br0">31182 45060 679,'-21'-7'0,"3"2"0,4 2 0,5 2 0,0 0 2,0 0 7,-2-2 4,0 0 6,0 1 3,3 4 1,1 4 0,2 4 1,1 1-3,0-1-4,0 0-4,0-2-5,1 0-3,0 0-2,2 0-3,1-1-1,0 2-1,0 0 1,0 1 2,0 2 0,-1-1 0,-1 1-2,0 0 0,-1 0-3,-2-1 1,0 1-1,-2 0 1,0 0 1,-1-2-1,0-3 1,1-2 0,-1-4 1,0-4 0,0-6 2,0-5 0,0-7 1,1-4 1,1-1 1,0-2-1,2-3 1,0 2 2,2 4 1,0 3 2,2 4 3,2 5 0,4 3-1,4 4-1,3 4 0,4 4-1,3 6 0,4 4-1,2 5 0,-1 3-1,-3-1-2,-5 1-2,-3 0-1,-3-2-2,-2 1 0,-2-2 0,-2-1-2,-4 0 0,-2 1 1,-5 2 1,-4 0 0,-3-1 0,-2-3 1,-1-3-1,-3-2 0,0-4 0,1-3 0,0-2 0,2-4 0,1-4-2,1-7-1,1-7-2,1-7-1,1-3-2,6 1 0,3 1-1,4 1 0,5 2 0,7 1 1,7 3 1,7 1 2,7 3-5,5 3-7,6 2-8,6 4-8,1 2-4,-2 1 2,-4 0 2,-2 2 0,-4 0 3,-5 2 1,-5 0 3,-5 2 1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48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41397 43807 598,'7'-8'-24,"0"2"2,-2 1 3,0 0 3,1 1 4,7 1 3,6-2 3,5 2 3,2-1 3,-3 2-1,-2 0 0,-4 2 0,-4-1 5,-5 0 8,-4-2 8,-6 0 9,-2-1 2,-2 0-2,0 0-4,-1 0-2,0 2 0,2 2 7,2 4 5,2 2 7,0 3-3,-4 4-10,-2 2-10,-3 3-10,-3-1-5,0-5-1,-1-4 0,-1-6-1,-2-2 0,0-2-1,-1 0 1,-1-1 0,1-4 1,5-4 1,3-5 1,4-5 3,2-2 0,2 2-1,0 3 0,2 1 0,2 3-1,4 2 0,4 4 0,3 3-1,3 1-1,0 2 0,0 0-1,-1 2 0,1 1-1,0 2 0,-1 2 1,1 2-1,-1 1-1,-3-1-1,-1 1-1,-2 0-2,-3 1-1,-6 2 0,-5 1-1,-4 3 0,-4-1-1,-3-2 1,-3-4 1,-3-3 1,-1-2 0,4-2 2,3-2 1,3-2 0,2-1 3,0-2 2,2 0 3,1-1 3,3 0-1,8 4-4,6 3-4,7 2-3,5 3-7,1 4-10,3 2-9,1 3-10,0 2-1,-4 2 5,-5 0 6,-3 1 6,-3-1-3,-3-1-10,-1-2-10,-2-2-11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51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58214 56401 595,'28'7'16,"-5"-1"-2,-6-1 0,-6 0-1,0-2 0,7 0 0,7-2 0,7 0 1,2-2-1,0 0-3,-1-2-1,-1 0-3,-2-1-2,-3 0-4,-3 0-3,-3 0-3,-3 1-3,-3 0 0,-2 2-1,-4 1-2,-2-2 0,-2 0-1,-3-3 0,0-2-1,-4-3 1,0-4 1,-3-3 2,-2-5 1,-2-1 3,-4-1 1,-2 1 3,-3-1 3,-2 3 3,-1 3 4,-1 4 5,-1 5 4,1 2 5,2 2 3,4 2 4,3 2 5,2 3-1,3 4-1,1 4-3,2 3-1,1 4-4,2 1-3,0 3-5,2 2-3,0 1-2,0 4-3,0 3-2,0 3-2,0 3 0,0 4 2,0 4 1,0 4 2,0 4-2,0 4-8,0 3-6,0 5-8,-1 0-2,0-2 0,-2-4 1,0-3 1,-1-5-2,-2-6-1,0-7-3,-1-7-1,-1-7-1,0-4 4,0-4 2,0-6 3,-1-3 2,-1-2 2,-3-3 2,-2 0 2,-1-4 2,-1-2 2,-1-4 2,-1-2 2,1-2 3,2 1 2,4-1 2,3 0 4,3 0-1,4-1-2,4-2-2,4 0-2,4-3-2,5-7-1,5-5-2,5-6-1,5-6-1,3-5-4,4-4-2,5-5-2,0-3-4,-2 1-1,-2-1-4,-2 0-2,-3 4 0,-5 6-1,-5 7 2,-5 8 0,-4 6 2,-2 7 3,-4 7 4,-2 6 3,-3 6 9,-1 4 16,0 4 16,-2 4 16,0 3 3,-2 1-10,0 3-10,-1 2-9,-2-1-10,2-3-11,-1-3-11,0-2-10,2-6-6,6-7-2,4-6-1,5-7-2,5-6 2,4-7 2,3-5 4,4-6 3,2-1 3,-3 5 5,-2 5 3,-1 6 4,-3 3 5,-3 6 5,-3 5 5,-2 5 6,-3 2 2,-1 2-1,0 0-1,-2 2 0,-1 1 0,-2 2-2,-3 2-1,0 2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51"/>
    </inkml:context>
    <inkml:brush xml:id="br0">
      <inkml:brushProperty name="width" value="0.03572" units="cm"/>
      <inkml:brushProperty name="height" value="0.03572" units="cm"/>
    </inkml:brush>
  </inkml:definitions>
  <inkml:trace contextRef="#ctx0" brushRef="#br0">59792 56500 615,'-10'46'19,"-2"-2"-4,-3-2-6,-3-2-5,-3 0-5,-2 1-9,-1 0-7,-2 2-8,-4-1 1,-1 0 10,-4-1 10,-3-2 9,0-3 7,3-5 4,4-7 4,2-5 4,4-5 2,5-3 0,4-2 1,6-4 0,5-3-3,4-2-4,6-3-4,4-4-4,7-4-3,7-5 0,9-7 0,7-5-1,5-2-1,0 1-1,2 3-2,0 1 0,-2 5-1,-7 5 0,-7 6 0,-7 6 0,-6 5 0,-3 2 0,-4 4 1,-4 2 0,-5 4 2,-6 7 4,-6 5 2,-6 7 3,-4 2 1,-5 0-3,-3 0-3,-4 1-3,-2-2-3,1 0-2,1-1-2,1-1-2,1-3-3,1-5-6,2-5-4,0-5-5,2-4-2,2-2-1,4-4 0,3-2 0,3-5-1,3-2 0,2-5 0,4-4-2,2-3 3,2-1 2,2-3 5,2-1 2,3 0 6,4 3 5,3 3 8,5 3 5,2 2 6,1 2 6,1 2 4,1 2 6,-1 2 0,-4 2-4,-5 2-5,-3 2-4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52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60700 57171 466,'16'8'-1,"1"0"0,1 0-2,2 0 0,-2-3-3,-1-2-3,-3-6-5,-1-2-3,-2-6-1,-2-6 4,-2-5 4,-2-7 4,-2-2 3,-1 2 0,0 0 1,-2 1 1,0 1 2,0 3 4,0 1 3,0 3 4,2 1 5,4 2 6,4 3 6,4 1 7,3 1 1,5-2-3,3 0-2,5-1-3,3-1-2,4-1-2,4-2-3,5 1-2,0-1-4,-1 0-5,0 2-5,-1 1-6,-4 1-2,-6 1-1,-5 1 0,-7 0 0,-4 1-6,-4 1-11,-5-1-11,-3 0-11,-4 0-2,-4 1 9,-4-1 8,-3 0 9,-5-1 5,-2-3 4,-3-3 4,-3-3 3,-1-2 4,1 1 3,1-1 3,1 1 3,0 0 3,1 4 6,-1 3 4,1 3 5,1 11 7,4 20 9,4 19 8,4 20 9,3 11-2,1 3-13,0 3-12,2 3-13,-1-1-7,-1-3-3,0-5-2,-1-3-2,-2-6-6,0-5-7,-1-6-8,-2-5-7,1-7-7,0-4-3,2-5-4,1-5-3,-2-9-3,-4-12-1,-4-14-2,-3-11 0,-2-13 2,0-9 6,2-10 6,1-9 6,2-4 6,2 3 4,4 3 6,3 2 4,2 6 3,2 6 3,2 8 2,2 6 1,2 6 2,2 5-1,1 5 1,3 5-1,2 3 0,2 2 1,1 2 1,3 3 0,1 0 0,1 2-3,1 0-3,1 2-1,1-2-4,-1-4-2,1-4-4,-1-4-2,0-1-2,-1-1-1,-1 0 1,0 1 0,-4 0 0,-1 2 1,-4 2 2,-3 3 0,-2 1 4,-4 4 6,-3 2 4,-2 4 7,-6 6 4,-7 9 6,-9 11 6,-7 9 4,-6 7 2,-3 4-5,-2 4-3,-4 4-3,0 0-5,2-3-2,2-2-4,2-4-4,3-3-1,7-6 0,6-4 1,5-5 0,5-4-5,2-5-9,4-3-11,3-5-10,5-3-3,8-6 3,7-4 4,9-6 4,5-4-1,5-3-4,3-5-4,4-3-4,1-2 1,-2 2 7,-2 3 7,-1 1 7,-3 3 5,-2 5 4,-1 3 3,-3 4 3,-3 3 5,-5 2 3,-5 2 4,-4 2 3,-4 1 1,-1 1-2,0 1-2,-2 2-2,-1-7-8,0-10-11,-2-13-13,0-11-12,2-10-4,6-7 4,5-6 5,7-7 4,4 0 6,1 8 8,2 8 8,3 8 7,-1 6 7,-1 5 5,-3 5 4,-1 5 6,-4 3 2,-3 2 2,-5 2 2,-3 2 1,-5 7-2,-8 12-4,-6 11-4,-7 13-4,-5 4-7,-1-2-9,-3-2-9,-1-2-10,0-3-4,5-5-2,3-5-1,4-5-1,7-4 0,8-2 0,10-4 0,8-3 0,5-2 5,3-2 7,1-2 8,3-2 8,-2 0 4,-4 0-2,-3 2 0,-4 1-1,-4-2-11,-1-2-20,-2-4-19,-2-2-21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06:53"/>
    </inkml:context>
    <inkml:brush xml:id="br0">
      <inkml:brushProperty name="width" value="0.05579" units="cm"/>
      <inkml:brushProperty name="height" value="0.05579" units="cm"/>
    </inkml:brush>
  </inkml:definitions>
  <inkml:trace contextRef="#ctx0" brushRef="#br0">62833 56163 394,'6'9'49,"-6"1"-6,-4 3-7,-6 2-6,-6 2-7,-9 5-7,-9 3-8,-8 5-7,-7 0-4,0-2-2,-3-1-1,-2-3-2,0-1 2,2-3 3,2-1 3,2-2 3,3-3 4,6-1 3,4-2 4,5-2 2,8-3 4,10-1 4,12-2 4,10-2 4,12-3-2,11-3-8,12-5-10,12-4-8,8-2-4,4 1-1,3-1-1,5 0-1,0 2 0,-2 3 0,-1 3 0,-2 2-1,-5 2 0,-5 0-1,-6 0-1,-6 1-1,-5-1-3,-4 2-3,-4 0-3,-3 2-3,-6-2-5,-7-2-7,-7-4-6,-7-2-6,-5-8-1,-6-11 8,-4-12 6,-5-12 7,-5-8 4,-3-3 2,-5-5 3,-3-3 3,-2 0 1,3 7 3,1 5 3,3 6 2,1 5 6,3 2 10,1 4 10,3 2 9,1 4 6,2 4-2,2 3-1,2 5 0,2 9 1,-1 14 6,0 15 4,0 15 5,0 14-1,0 12-6,1 13-7,-1 13-7,0 14-5,0 14-4,0 14-4,0 16-4,1 13-5,2 13-6,3 13-5,1 13-6,2 4-11,3-3-13,4-2-15,2-4-15,1-18-7,0-36-4,-2-35-2,-1-35-2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71749 54510 456,'-7'-22'0,"2"5"0,3 3 0,1 4 0,0 3 2,-1 0 3,0 2 4,-1 1 4,0 3 6,2 7 8,2 7 9,2 8 8,0 5 1,-1 5-6,0 4-8,-1 6-6,-3 2-5,0 0 0,-3 0-1,-2 0-1,-2 1-3,0 1-2,-1 0-4,-1 2-3,-1-1-2,2-2 0,1-2 0,1-2 0,0-2-2,2-3-2,0-4-4,2-2-2,1-8-4,2-14-5,2-14-5,2-14-5,3-9-1,6-6 4,4-6 4,5-6 5,3-3 1,1 2 1,1 0-1,1 2 1,-1 2 0,0 4 2,0 3 2,-2 5 2,-2 4 2,-3 3 4,-3 4 3,-3 5 3,-1 3 4,0 4 5,-1 4 5,1 5 5,-1 2 0,-1 5-2,0 4-3,-2 4-4,0 3 0,-2 1-1,-1 3-1,0 1 1,-2 2-1,-1-1-1,0 1-2,-1-1-1,-1 1-1,0 1-1,0 1-2,0 1 0,0 1-1,0-1 0,0 0 0,0 1 1,0-2-4,0-1-8,0-3-6,0-1-7,0-2-6,0-3-4,0-1-5,0-2-5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1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74973 54449 504,'-9'-18'33,"0"12"14,-2 12 12,0 12 13,0 5 0,-1 2-14,0 1-12,0 1-15,1 1-8,1 1-3,0 1-5,2 1-3,0 0-5,0 1-6,1-1-7,-1 0-6,1 1-3,2-1 0,2 0 1,2 1 0,1-2-3,2-2-6,0-1-6,2-3-5,1-1-5,3-3-1,4-1-3,2-2-1,1-3 2,-3-3 8,-1-3 7,-2-2 9,-1-3 1,0-1-1,0 0-3,0-1-2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3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76147 54566 525,'-1'-12'5,"-2"10"9,-2 8 10,-2 10 9,-1 5 2,-2 2-5,0 4-7,-1 3-4,-1 2-6,0 1-2,1 1-3,-1 1-2,-1-1-3,0-2-1,-1-2-2,-1-1 0,0-3-2,2-1-2,3-3-2,1-1-2,2-3-1,0-3 1,2-2 1,1-4 1,1-5-4,3-8-7,4-8-7,2-7-7,4-6-2,4-3 3,3-3 4,5-3 4,1-2 3,-1-1 2,-1 0 3,-1-2 2,-2 3 4,-3 7 6,-2 7 5,-4 7 6,-2 4 5,0 1 4,-2 0 6,0 2 5,-2 2 4,1 4 1,0 4 3,0 4 1,0 4-1,0 4-5,0 3-6,0 5-6,0 1-3,0 1 0,0-1-2,0 1-1,-1-2-2,1-3-6,0-3-3,0-3-6,2-2-4,2 0-6,3-2-6,4 0-5,1-4-3,3-5 1,1-4 1,3-5 1,0-5 1,1-4 1,-1-3 3,1-5 0,-2-1 4,-3 1 1,-3 1 4,-3 1 2,-2 3 4,-2 3 3,-2 4 4,-2 5 5,-2 3 7,-1 6 14,0 4 13,-1 6 14,-3 3 0,0 3-8,-3 3-10,-2 3-9,-1 1-7,2-1-4,1-1-2,0-1-5,1-1-1,1-1-2,-1 0-1,0-2-1,0 0-2,2-1-2,0 1-1,2 0-4,2-2-1,4-3-4,4-3-2,3-2-4,2-4-1,-1-2 0,0-4-1,-2-2 0,0-3 0,2-2 2,0-2 2,1-1 2,-1-3 0,-1-2 1,-2-1 1,-2-3 0,-1-1 1,0-3 1,0-1 0,-1-2 2,1-1 1,-2 3 1,-1 2 0,0 1 2,-2 3 0,-2 3 0,-2 3 1,-2 3 0,-2 2-1,-2 4 0,-2 2-1,-1 4-1,-4 2-3,-2 2-4,-3 2-3,-3 2-5,-1 2-4,1 3-3,1 3-3,1 4-3,2-1-1,2-1 2,4-3 0,3-1 3,1-2 1,2-2 4,1-2 2,0-2 4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19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38032 15218 423,'-2'-13'45,"-4"6"0,-4 6 0,-3 6 0,-3 4-3,0 1-6,1 3-7,-1 2-7,-1 3-3,-1 5-2,-3 5 0,-1 4-3,0 3 0,5-3-2,3-2-2,4-2-1,3-2 0,0-3 0,2-3 0,1-3 1,3-2-2,7-2-7,7-3-6,8-1-6,4-4-5,5-8-3,3-6-4,4-7-3,1-4-2,-2-1 1,-2-1-1,-1-1 1,-1-1 2,2-1 2,3-1 2,1-1 2,-2 2 4,-8 3 3,-6 5 5,-6 3 4,-6 5 10,-1 4 19,-2 6 18,-2 4 18,-2 5 3,-2 4-12,-2 3-11,-2 5-12,0 1-6,0-1-4,2-1-2,0-1-2,1-1-3,0-1-2,0-1-3,0-1-3,1-1-5,2-1-4,2-1-7,2 0-5,3-4-3,3-5 0,5-4 1,3-5-1,3-5 2,1-4-1,1-4 1,1-3 1,-1-3 0,-3-1 1,-3-1 1,-3 0 0,-2-1 1,0 3 2,-2 1 1,-1 3 3,-2 0 1,-2 1 3,-4-1 2,-2 1 4,-2 0 1,0 1 2,0 0 3,0 2 1,-2 2 2,-2 1 0,-4 2 0,-2 3 1,-2 0-1,-1 2-2,-2 0-2,0 2-2,-2 1-4,-1 2-8,-3 2-5,-1 2-8,-3 4-4,-1 5-1,-2 7-3,-3 6-1,3-1-5,5-4-9,7-4-9,5-6-8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4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78171 53931 540,'8'-7'2,"0"1"2,0 0 4,0 2 3,0 0 4,1 2 5,2 0 4,0 2 5,1 0 1,1 2-3,1 0-2,2 2-3,-1 1-1,-1 1-3,-1 3 0,0 2-3,-2 1 0,-1 2 1,-1 0 1,0 1 0,-2 1 1,-1 1-3,0 1 0,-2 1-2,0 0-1,0-1-3,0 0-2,0-2-2,0 1-1,0 3-1,0 3-1,0 3 0,-1 0-2,-1-1-1,0-3-2,-1-1-1,-3-1-3,0-1-2,-3 1-3,-2-1-2,-4 1-3,-6 1-2,-5 1-4,-6 2-2,-6 1 0,-5 4 2,-5 5 2,-4 3 2,1-1 0,7-8-2,9-6-2,7-6-3,5-5-3,-1 1-4,0 0-5,1 0-5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5"/>
    </inkml:context>
    <inkml:brush xml:id="br0">
      <inkml:brushProperty name="width" value="0.04085" units="cm"/>
      <inkml:brushProperty name="height" value="0.04085" units="cm"/>
    </inkml:brush>
  </inkml:definitions>
  <inkml:trace contextRef="#ctx0" brushRef="#br0">70538 57610 538,'-15'-15'0,"3"4"0,1 3 0,2 3 0,5 1 10,8 2 18,8 0 20,7 2 20,6-1 2,1-1-15,3 0-14,1-1-14,3-1-7,3 0-3,2 0-1,4 0-2,0 0-3,0 0-2,-1 0-4,-1 1-4,-1-1-1,0 3 0,0 2 0,1 3 0,-1-1 0,2 1 1,0 0 1,2 0 1,1 0-1,2 0 1,2 0-1,2 0 1,4-1-1,6-1 0,5 0-1,7-1 0,3-3-2,1-2 0,1-4-1,1-2-2,-1-1 0,-2 2 1,-1 3-1,-2 1 1,-2 1 0,1 2 0,-1 0 1,1 2 0,-2 0 0,-1 2 0,-3 0 0,-1 2 0,-1-1-1,0-1-2,0 0-1,-1-1-2,1-1 0,0 0 0,-1 0 1,1 0-1,-1-1 2,-3-1-1,-1 0 1,-2-1 0,-2-1 0,-2 2 0,-2 0 0,-2 2 0,-3 0 0,-2 0-1,-3 0 0,-3 0 0,-4 1-1,-4 2-1,-3 2-2,-5 2-2,-2 0-1,-3-1-1,-1-1-1,-2 0-2,-4-1-5,-6 0-10,-6 0-9,-6 0-10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6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72590 58670 541,'-7'-11'8,"2"8"14,2 9 14,2 10 16,1 4 1,-2 1-9,-1 1-11,0 1-9,-2 5-7,-2 10-1,-1 10-3,-3 10-2,-2 2-2,0-3-4,-1-4-4,-1-4-3,0-4-2,2-4-2,3-4-1,1-3-1,3-9-4,4-11-5,4-12-5,4-12-6,5-11-1,5-13 4,7-11 5,5-11 4,3-6 4,-1 2 1,-1 2 2,-1 3 3,-2 4 2,-3 8 3,-3 7 2,-3 9 4,-2 5 3,-2 5 3,-3 3 4,0 4 3,-3 4 2,1 1 1,0 2 1,0 2 0,-1 2 0,-1 3-1,0 4-2,-2 2-1,0 3-1,0 3 0,0 3 0,0 4 0,-1 1-1,0 4-2,-2 3-3,0 3-3,-2 1-1,0-2-3,-2 0-2,0-1-1,0 0-3,0 1-1,2 1-1,0 0-1,1 0-4,0-5-7,0-4-6,0-3-6,1-3-5,0-1-5,2-1-4,0 0-4,2-3-3,0-3 1,1-3-1,2-2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7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75323 58756 540,'7'-9'1,"-1"0"-1,0-2 2,-2 0 0,0 0 4,0 1 7,0 0 7,0 2 7,-2 2 5,-4 2 5,-4 4 4,-4 3 4,-2 2-1,-1 3-5,-1 3-6,-2 4-5,1 1-5,1 1-4,1 1-4,0 1-3,1 1-4,1 1-2,-1 1-2,0 1-2,1 1-2,2 1-1,3 1-1,1 1-2,1 0-3,2-1-4,0-1-3,2-1-5,2-1-3,4-1-5,4-1-3,3-1-4,5-1-3,4-3-2,3-1-1,5-2-3,-2-3 4,-5-1 7,-7-2 7,-5-2 8,-3-1 2,0 0-3,0 0-2,0 0-2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7"/>
    </inkml:context>
    <inkml:brush xml:id="br0">
      <inkml:brushProperty name="width" value="0.03851" units="cm"/>
      <inkml:brushProperty name="height" value="0.03851" units="cm"/>
    </inkml:brush>
  </inkml:definitions>
  <inkml:trace contextRef="#ctx0" brushRef="#br0">77104 58573 571,'-21'-14'20,"3"3"8,4 3 9,4 2 8,3 5 1,-1 6-8,0 6-6,0 6-8,0 3-4,-2 1-1,0 1-2,-1 1-1,-1 1-1,0 1-1,0 1-1,1 1-1,0-1-2,4-2-1,2-1-3,4-2-2,1-3-2,0 1-1,0-2 0,0-1-2,3-4-2,8-6-4,6-8-5,7-6-4,3-6-2,1-3 0,-1-5 0,1-3 0,-2-4 1,-1 1 2,-2-2 3,-3-1 1,-2 0 2,-4 1 2,-4 1 1,-5 2 3,-2 1 0,-4 2 2,-2 4 1,-3 3 1,-3 3 0,-2 3 0,-2 3 0,-2 2-1,0 2-2,1 0-1,1 0-4,0 1-2,1 1-4,-1 5-8,-1 6-6,-2 4-7,3 1-1,3-1 5,4-2 6,4-2 5,1-1 2,0 0-2,-2 0-2,0-1-2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8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77849 59000 590,'22'0'28,"-3"0"-2,-3 0-3,-3 0-3,-2 0-2,0 0 2,-2 0 1,0 0 1,-2 1-1,-1 4-2,-1 2-3,0 4-2,-2 2-3,-2 3-1,-2 3-4,-2 3-1,-2 2-3,-2-1-4,-2 1-2,-1-1-3,-2 0-1,2-1-2,1-1 0,0-1-1,3-2 0,1-2 1,2-4 0,2-3 0,3-2 5,5-2 6,6-2 8,4-2 6,2-1 4,-1 2-2,-1 0-2,0 2 0,-3 0-2,-3 3 1,-3 2 1,-2 2-1,-2 1 0,0 2 0,0 0-1,0 1 0,-2 2-2,-4 1-3,-4 3-4,-4 1-3,-3 2-3,-2-1-4,-1 1-4,-3-1-3,0 0-5,1-3-4,0-1-5,2-2-5,1-3-4,1-3-6,1-3-4,0-2-6,2-2 2,3 0 6,1 0 6,2 0 7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4:38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79099 58831 510,'7'-13'1,"1"3"1,0 4 3,0 4 1,0 2 5,0 2 7,0 0 7,-1 2 8,2 1 4,2 1 0,2 3 0,2 2 0,0 1-2,1 2-5,0 0-5,-1 1-4,0 1-3,0 1 0,-2 1 0,-1 2 0,-1 0-2,-2 1-2,-2 1-2,-2 1-3,-2 1-4,-1 3-4,0 1-4,-1 3-5,-4 2-2,-6 4-2,-6 4-2,-5 4-1,-7 3 0,-4 0 1,-4 2 1,-6 0 1,2-4-10,7-10-20,9-9-22,7-10-20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0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69012 7499 1000,'-35'-8'-7,"9"2"-11,8 0-12,10 2-12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5T01:18:05"/>
    </inkml:context>
    <inkml:brush xml:id="br0">
      <inkml:brushProperty name="width" value="0.05678" units="cm"/>
      <inkml:brushProperty name="height" value="0.05678" units="cm"/>
      <inkml:brushProperty name="color" value="#FED406"/>
    </inkml:brush>
  </inkml:definitions>
  <inkml:trace contextRef="#ctx0" brushRef="#br0">14822 2549 387,'-13'-9'46,"4"0"-7,6-1-8,5-1-8,2-3-5,1-2-5,2-3-3,0-3-4,2-3-3,3-1-1,4-2-3,2-3-1,2-2-1,1-4 0,1-4 1,1-4-1,-1 1 1,-3 5-1,-3 7 2,-2 6-1,-3 3 2,1 1 2,0 1 1,0 1 3,-2 1 1,-1 4 0,-2 3-1,-2 3 0,-1 1 1,0 0 0,0 0 1,0 0 2,1 2 0,5 5 1,4 2 1,4 5 0,1 3 1,-1 4-1,-1 2 0,-1 3 0,-1 1-1,-1-1-1,0-1 0,-2 0-1,0-3 0,2-3-1,0-3-1,1-2-1,1-3 0,1-2-1,1-2-1,2-2-1,0-4 0,3-4 0,1-5 0,3-5-1,1-4 0,0-3-1,2-3-2,1-2 0,-1-2-3,-1 3-1,-3 1-2,-1 3-3,-3 2 0,-3 1 1,-3 3 0,-3 1 0,-2 3 2,0 3 1,-2 2 1,0 4 2,-1 3 3,3 2 6,2 4 5,2 3 6,0 1 2,-1 3-3,-1 2-4,0 2-2,-1 0-1,1-1-1,1 0 1,1-2-1,3-1 0,5-2-4,5-3-3,5 0-3,1-4-2,-3-2 1,-3-4-1,-3-2 0,-2-1 0,-1 1-3,-1 0 0,-1 2-2,0 1-1,1 2 1,1 2 0,1 2 1,0 2 1,-3 0 4,-1 2 2,-2 0 3,-2 3 2,-1 2 0,-1 3 1,0 3 0,-2 2 1,1 0 1,0-1 1,0 1 1,0-2 0,1-1 0,1-2 0,1-2 0,1-2 0,2 0-3,0-2-1,1 0-2,1-3 0,1-1-1,1-2 0,1-1 0,1-3-1,1-2-2,1-2-1,1-2-1,-1 0-1,-1 2 0,-3 3 0,-1 1 1,-1 1-1,-1 2 1,1 0 0,-1 2 0,1 1 1,0 4 0,-1 2 2,1 4 0,0 0 1,3 1 2,1 0 2,3 0 1,0-2 1,1-1-1,-1-2 1,1-2-1,0-2-1,2 0 0,3-2-1,1 0-2,2-2 0,0 0 0,2-2-1,1 0 0,0-2-1,-2 0-2,0-1-1,-1-2-2,-2 1 0,-2 2 0,-1 3 1,-3 1 0,0 1 0,-1 2 0,0 0-1,1 2 0,-1 0 1,-1 1 0,-1 2 0,-1 0 1,-1 0 1,1-2 1,-1-3 1,1 0 2,-1-2 1,1 0-1,-1 0 0,1 0 1,0-2-1,1 0 1,1-3 0,1-2-1,0-1 1,-1 0 0,-1 1-1,-1-1 0,-1 0-1,1 2 1,-1 1-1,1 0-1,-2 2 1,-1 0-1,-3 2 1,-1 0 0,-1 1-1,1 0 2,2 0-1,0 0 1,1-1 0,1-2 1,1-2 0,1-1 1,1-2 0,1 0-1,1 0 0,1 0 0,-1 1-1,-1 1 1,-3 0 1,-1 2-1,-2 0 1,-1 0-1,-1 0 0,-1 0-2,0 2 1,0 4-1,-1 4 0,1 4 0,-1 2 0,-1 1-2,-1 1 0,0 2-2,-1-1 0,0 1 2,-1 0 0,1-1 1,0 0 0,0-2 1,-1-3-1,1-1 0,1-2 0,1-2 0,3-2 0,2-2 1,0-1-1,-1 0 1,-1 0 0,-1 0 0,0 0 0,2 0 0,0 0-1,1 0 0,0 0-2,-1 0-1,-1 0-3,-1 0-1,1 0-2,3 0 2,4 0 0,2 0 0,-1 0 2,-2 0 3,-2 0 1,-4 0 2,-2 0 2,1 0 0,0 0 0,0 0 1,-1 1 0,1 4 0,0 2 0,-1 4 0,-1 3-2,-4 5-2,-5 5-2,-2 5-3,-6 2 0,-2 0 0,-5 1 0,-4-1 2,-1 1 0,-1 3 1,0 1 0,1 2 1,-1 0 0,2-2 1,1-1 0,1-3 1,1-1-1,2-1 0,2-2 0,2 1 0,3-4 0,2-3-1,4-5 0,2-3-1,3-3 0,2-1 0,1 0 1,3-2 0,1-1 0,1-2 0,2-2 0,0-2 0,0-1 0,-1 2 2,-1 0 2,-1 2 0,-1 0 2,-1 1-2,0 2 0,-2 0-1,-1 3 1,-1 4 0,0 3 2,-2 5 0,-1 0 1,0-1-1,-2-3-1,0-1-1,-1 1 0,0 3 1,-1 5 0,1 3 1,1 1 0,0-1-1,1-3 0,2-1-2,0-2 0,0-1 0,0-1-2,-1-1-1,1-1 0,-2-1 0,-1-1 1,0 0-1,-2-1-1,-1 3-3,0 1-3,-1 3-3,-5 0-1,-6-1 4,-7-1 2,-7-1 3,-5 0 2,-1 1 0,-2 1 1,-3 1 1,-3 1 0,-4-1-2,-5 1 0,-6-1-1,-2 0-1,0-3 1,1-1-1,-1-2 1,1-3 0,4-3 2,2-3 0,4-2 2,2-3 1,3-1 0,3 0 1,4-1 1,2-3-1,5 0 1,3-3 0,5-2 0,1-1-2,2 0-4,1 0-6,1 1-3,-2-2-2,-2 0 4,-3-2 4,-3 0 3,-1 0 1,1 1 0,1 0-1,1 2 1,0 0-1,-1 1 1,-1-1 0,-1 0 1,0 0 0,1 2-1,1 1 0,1 0 0,-1 1 0,0-2 0,-1 0-1,0-1 1,-2-1 0,1 0 2,-1 0 1,0 1 2,1-1 0,1 0 1,1 0 0,1 0 1,0 0-1,-1 1 0,-1-1 0,-1 0-2,0 1 0,-1 2-1,1 2-1,-1 2-1,0 1-1,-1 0 0,-1 0 0,-1 0 1,0 0 0,1 0-1,1 0 0,1 0 0,1 1 0,1 2 0,1 2 0,1 2-1,1 1 1,1 0 0,0-1 1,2 1 0,1 0 0,1 0 0,1 0-1,1 0 0,-1 0 0,0 1 1,-1 2 1,-1 0 0,-2 0 1,0 1-1,-1 0 1,-1 0 0,0-1 0,1 1 0,1 0-1,1 0 1,-1-1-1,0 1-1,-1 0 1,-1 0-1,0-2 0,1-1-1,1-2 0,1-2 0,0-2 0,0 0 0,1-2 0,-1 0-1,-1-2 1,-3 0-1,-4-2 1,-1 0 0,-4 0 0,1 0 0,-2 2-1,-1 0 1,0 2 0,1 0-1,1 2 1,2 0-1,-1 2 0,1 0 1,-1 1-1,1 2-1,0 0 1,1 1 0,1 2-1,1 0 1,1 0 0,1-1 0,1 0 1,1-2-1,1 0 1,2 0 0,3 0 0,1-1 0,1 1 0,0 0-1,1 0 0,-1 0-1,1 0-1,0 1-3,2 2-1,1 0-3,-2 0-1,-2-1 0,-3 0 0,-3-2-1,-3-2 2,-1-4 3,-3-4 3,-1-4 2,-3-1 2,-3 0-1,-3 2 0,-2 1-1,-3-1-1,1 2 1,0-1 0,0 0 0,0 0 0,0 2-1,-1 0-1,1 2 0,1 1-1,2 2 1,1 2 0,3 2 1,2-1 2,3-1 2,3-2 2,3-2 3,2 0 2,3 0-1,1 2 1,2 0 0,1 2-4,-3 2-5,-2 2-8,-1 2-5,-1 1-3,0 3 4,2 1 4,1 3 3,0 1 3,-1 1 0,-2 1 1,1 1 1,-2 1 0,0-1 0,1 1 1,-1-1-1,0 0 1,-1-3-1,-1-1 1,-1-2 0,0-2 0,1-1 0,1-1 1,1 0 0,1-3 1,1-1 1,0-2 1,2-2 0,1-2 1,-1-2 0,0-2 0,1-2 0,-2-2 0,0-2-2,-1-2 0,-1-1-1,0-3 0,3-2-1,1-2-1,2-1 1,1-2-1,1-1-1,-1-1 0,0-1-1,0-2 0,1-1 0,-1-3 0,0-1-1,1-1 1,3-1 0,1 1 0,2 0 1,2-2 0,0-3-1,1-3 1,2-2 1,1-1-1,4 1-1,2 3 1,4 2-1,0 1-1,1 2 2,0 0 0,0 1 1,-2 1 0,-1-1 0,-2 1 0,-2 0-1,-2-2 1,0-1-1,-2-2 0,0-2 0,-2-3-1,0-1-1,-2-2 0,0-2 0,-2 1 0,-2 4 0,-2 4 0,-1 4 2,-2 2-1,2 3 1,1 1 0,1 3 0,-1 0 0,0 1 1,-2-1 0,0 1 1,0 1 0,1 2 0,0 4 1,2 3 1,0 1 0,0 1-1,1-1 0,-1 0 0,0 0 0,0 1 0,0-1-1,0 0 1,1 0 0,-1 1-1,0-1 1,0 0-1,0 1 0,-2 1 1,0 0-1,-1 2 1,-1-1-1,0-2 0,0-1 1,1-3-1,1 0 0,4 1 0,4 1-2,4 0 0,4 1 0,4-1-1,3-2 0,5 0-1,3 0 0,3 1-1,3 1 0,3 1-1,3-1 0,2 0 0,4-1 1,3-1 0,2-2 1,2-2 1,2-1 0,2-3 1,4-1-1,6-1-1,5-1-3,7 0-2,3 0-7,3 2-12,1 4-12,2 3-12,-5 3-4,-13 3 2,-12 3 4,-13 2 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60400 15725 333,'49'20'167,"16"14"-1,16 14 1,15 16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47838 14308 445,'-8'-14'29,"2"1"2,1 2 2,0 2 3,0 2-1,0 1-3,-1 0-3,-1 2-4,-2 0-2,-2 0-4,-2 0-4,-1 0-3,-3 3-2,-2 6-2,-1 6-3,-3 6-2,-2 5 1,-4 8 0,-5 7 2,-3 6 2,-2 4 1,2-2 1,0 0 2,2-2 2,1-1-1,5-4 0,3-2-2,5-3-1,3-3 1,3-2 2,2-1 2,4-3 1,3-1 0,2-3-4,4-1-4,3-2-4,3-3-3,5-3-5,5-3-3,5-2-3,7-4-4,9-4-3,8-4-3,10-4-4,2-3-2,-1-1-4,-2-3-3,-2-1-3,-4-1-3,-2 0-1,-5 2-1,-4 1-2,-5 2 0,-6 3 2,-5 2 1,-6 4 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2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50950 13450 576,'8'7'91,"0"-1"-18,-1 0-18,1-2-18,1 1-10,3 0 1,4 1 1,2 2 1,1 0-4,1-1-9,-1 1-7,1 0-9,-3 1-10,-1 1-9,-4 3-10,-3 2-11,-4 2-6,-4 3-4,-6 3-4,-4 3-3,-2-1 1,1-4 7,0-3 8,2-4 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2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50208 14989 439,'-33'6'32,"13"-1"9,12-2 10,14-2 9,9-3-1,7-3-11,7-5-11,7-4-11,4-1-7,2-1-3,2 0-4,2 1-3,-3 0-3,-4 4-3,-7 3-4,-6 3-3,-5 3-4,-5 5-6,-4 6-5,-6 4-5,-6 3-2,-6 1 5,-7 1 3,-7 1 3,-4 1 6,-1 1 8,-1 1 6,-1 1 8,-1 1 3,-1-1 0,0 1 0,-2-1 1,0 1-2,1 1 0,2 1-2,0 1 0,2-1-2,3 0-3,3-1-2,3-1-3,4-4-9,8-7-15,7-6-15,6-8-16,6-6-4,5-7 7,5-7 5,5-7 8,1-1 5,-2 3 5,-1 5 5,-3 3 6,-2 4 5,-4 3 6,-5 2 5,-3 4 6,-3 3 11,-1 2 15,0 3 15,-2 4 16,1 1 3,0 2-9,1 0-9,2 1-8,0 1-6,1 0-4,2-1-4,0 1-4,1 0-4,3-1-7,2 1-5,2 0-5,0-2-7,1-1-6,-1-2-5,1-2-6,0-2-4,1 0-3,1-2-3,1 0-2,0-4-2,2-6-3,1-6-3,1-5-3,-2-2-1,-5 3 0,-5 3-1,-4 3-1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3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52427 13562 627,'-10'-15'89,"10"3"-13,12 1-13,10 2-13,4 3-11,0 1-11,-1 2-9,-1 2-10,-2 2-11,-1 2-9,-2 2-9,-3 1-10,-1 2-8,-2-2-6,-3-1-6,-1 0-6,-2-3 1,0-3 6,-2-2 8,0-3 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5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46501 2500 479,'-43'20'32,"11"-6"0,10-5 2,9-6 1,9-3 2,8 2 2,8 0 2,7 2 3,6-1 0,3 1-5,3 0-3,3 0-3,3-1-6,6-2-6,4-2-7,6-2-7,1 0-3,-1 0-3,-1 2 0,0 0-3,-3 1-5,-2-2-7,-4 0-8,-2-1-8,-3-1-6,-3 0-4,-4 0-4,-2 0-4,-4 0-3,-5 1-2,-5-1-3,-4 0-1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3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52582 12995 487,'-1'-13'12,"0"4"25,-2 6 23,0 5 25,-3 5 4,-3 9-19,-5 8-16,-4 7-19,-3 6-10,-3 4-6,-3 4-5,-2 4-5,-2 0-5,1-2-5,1-4-4,1-2-5,3-4-3,5-6-2,5-4-2,5-5-2,7-5-3,8-6-3,9-6-4,9-6-3,5-4 1,1-2 7,0-2 6,2-2 6,-2 0 3,-5 3 1,-5 1 0,-5 2 1,-6 4 2,-8 6 6,-8 6 5,-7 5 6,-6 4 2,-3 0-2,-3-1 0,-3 1-2,0-2-1,1 1-2,3-2-1,2-1-2,2-1 0,5-3-1,3-1 1,4-2 0,6-3 0,8-2 2,8-4 1,7-2 1,7-4-1,3-2-1,4-3-2,4-3-3,-1-1 0,-5 4 1,-7 3-1,-5 3 1,-7 4 1,-8 7 5,-8 7 3,-8 8 3,-3 1 2,1-1-2,0-3 0,2-1-2,1-1-1,1-1 0,0 1 0,2 0-1,1-1-1,2 1-5,2 0-3,2-1-4,3 1-3,2 1 0,4 2-1,2 0-1,1 0 1,-1-1-1,0-1 1,-2-1 0,-1 0 0,-2 1 1,-3 2-1,0 0 1,-3-1 1,0-1 3,-2-3 1,0-1 3,-3-1 0,-2 0 0,-3-1 1,-3 1-1,-2-1 0,0-2-1,1-3 1,-1-1-1,0-2 1,-1-4 2,-1-2 1,-1-3 2,1-4 0,5-2 1,3-3-1,4-3 0,4-4-2,4-3-3,4-5-4,4-3-3,3-1-4,5 0-2,3 1-2,5 1-3,3 0-4,4-1-6,4 0-6,5-2-7,1-1-1,1 0 3,2-2 4,0-1 3,-3 3 0,-10 6-5,-8 5-5,-8 7-5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3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54728 12774 593,'8'-15'5,"1"3"7,2 1 10,0 2 7,1 3 8,1 2 5,1 4 5,2 2 5,-3 4-2,-3 4-8,-4 4-10,-4 3-8,-4 4-12,-2 1-13,-4 2-14,-2 3-15,-2 1-8,-3 0-3,-2 2-4,-1 1-4,-1-2 1,1-3 3,1-5 3,1-3 3,1-4 5,2-3 4,3-3 6,1-2 5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4"/>
    </inkml:context>
    <inkml:brush xml:id="br0">
      <inkml:brushProperty name="width" value="0.05451" units="cm"/>
      <inkml:brushProperty name="height" value="0.05451" units="cm"/>
      <inkml:brushProperty name="color" value="#00BFF3"/>
    </inkml:brush>
  </inkml:definitions>
  <inkml:trace contextRef="#ctx0" brushRef="#br0">53762 13937 403,'7'-6'69,"1"6"-14,0 4-13,0 6-14,-1 1-9,-1-1-5,0-1-5,-2 0-5,2-3-4,4-1-6,3-2-5,5-1-4,3-4-4,1-2-1,3-4-1,1-2-1,0-1-1,-5 2 3,-3 2 1,-5 3 1,-2 0 5,0 2 6,-2 0 6,0 2 7,-3 2 5,-3 4 1,-2 3 2,-4 5 2,-2 3 0,-3 1 0,-4 3-1,-2 1-1,-3 2-1,-1 1-2,-3 1-2,-1 1-2,-3 0-1,-3 1-1,-3-1 0,-2 1-2,-3-2 1,1 0 3,0-1 3,0-1 3,1-1 1,3-3 2,3-1 2,4-2 0,5-3 1,10-3 1,10-3 1,10-2 0,9-5-3,9-4-7,8-5-9,10-6-6,3-2-5,-1-1 0,0-1-1,-2-1-1,-2 1 1,-4 2-1,-4 4 0,-3 3 1,-5 2-2,-3 0 0,-5 2-3,-3 1 0,-7-1-3,-9-2-4,-8-2-3,-9-2-4,-4 0 5,1 1 13,0 0 12,3 2 13,0 1 12,2 1 9,2 0 10,3 2 9,1 2 1,4 4-9,2 3-9,4 5-9,1 4-6,1 4-4,2 3-3,0 5-4,1 2-2,0 0 0,0 2 0,0 1 0,-2 0-3,-1 1-9,-2-1-7,-2 0-7,-2-1-6,-2-1-3,-2-3-3,-1-1-3,-3-3-2,0-3 2,-2-3 2,0-3 0,-2-3 4,-3-2 4,-3-4 4,-3-2 5,-1-5 4,1-2 2,1-5 3,1-4 2,2-1 5,2 1 4,4 1 6,3 1 4,3 0 2,2 0-1,4 0-2,2 1 0,5-2-3,4-2-4,5-1-3,5-3-4,5 0-3,5 1-5,4 1-4,6 1-4,1-1-6,0-2-7,-1-1-7,-2-3-7,-1 0-3,-3-1 1,-4 1 2,-2 0 1,-4-1 5,-5 1 6,-5-1 7,-4 1 6,-4-1 7,-1 3 7,0 0 5,-2 1 8,0 4 13,0 8 22,0 8 20,0 8 22,-1 5 2,-1 3-18,0 3-18,-1 3-17,-1 1-12,0-3-4,0-1-5,0-2-4,0-1-3,0 1-5,0 1-3,0 1-3,0 0-5,0 1-7,0 0-7,0-1-6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5"/>
    </inkml:context>
    <inkml:brush xml:id="br0">
      <inkml:brushProperty name="width" value="0.05746" units="cm"/>
      <inkml:brushProperty name="height" value="0.05746" units="cm"/>
      <inkml:brushProperty name="color" value="#00BFF3"/>
    </inkml:brush>
  </inkml:definitions>
  <inkml:trace contextRef="#ctx0" brushRef="#br0">56745 12850 382,'-14'1'133,"6"4"-25,5 2-25,5 3-25,1 6-15,1 9-6,0 9-7,0 9-6,0 8-4,0 7-2,-1 9-1,2 7-2,-2 6-2,-1 3-4,0 2-2,-2 4-5,0 4-4,0 7-7,0 7-7,0 8-8,1-3-5,2-7-6,2-10-4,2-8-6,0-9-1,-1-6 0,-1-6 1,0-8 1,-2-8-1,0-10-1,-2-10 0,0-9-2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5"/>
    </inkml:context>
    <inkml:brush xml:id="br0">
      <inkml:brushProperty name="width" value="0.03716" units="cm"/>
      <inkml:brushProperty name="height" value="0.03716" units="cm"/>
      <inkml:brushProperty name="color" value="#00BFF3"/>
    </inkml:brush>
  </inkml:definitions>
  <inkml:trace contextRef="#ctx0" brushRef="#br0">56041 14279 592,'-4'-15'9,"8"3"19,8 1 19,7 3 19,7 2 5,5 4-9,5 4-9,4 4-10,2 3-16,-2 3-26,-2 3-23,-1 3-26,-6-1-9,-6-2 8,-7-3 8,-6-2 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5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58200 13008 631,'15'-14'66,"-1"3"0,-1 3 0,0 2-1,-2 4-10,1 2-20,0 4-19,0 2-21,-2 3-16,-1 4-15,-2 2-15,-2 3-14,-2 0-2,-2-3 9,-2-3 12,-2-3 9,-2-1 8,0 0 4,-1 0 4,-2 0 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6"/>
    </inkml:context>
    <inkml:brush xml:id="br0">
      <inkml:brushProperty name="width" value="0.05338" units="cm"/>
      <inkml:brushProperty name="height" value="0.05338" units="cm"/>
      <inkml:brushProperty name="color" value="#00BFF3"/>
    </inkml:brush>
  </inkml:definitions>
  <inkml:trace contextRef="#ctx0" brushRef="#br0">57379 14050 412,'-8'8'0,"2"2"0,1 0 0,0 1 0,1 1 1,-2 0 3,0-1 2,-1 1 2,-1 0 6,2 1 9,1 1 8,0 2 8,1-2 2,1-1-8,-1-2-6,0-2-7,4-4-8,8-5-6,7-4-7,9-5-8,3-4-5,1 0-2,-1-1-4,0-1-3,-1 1 0,-3 2 5,-3 4 4,-3 3 4,-4 5 6,-6 10 6,-6 8 8,-6 9 5,-5 3 7,-3-2 3,-5-2 4,-4-1 4,-1-3 0,1-1-5,1-3-5,1-1-4,1-2-4,-1-1-2,0 0-3,1-2-2,7-2-4,14-4-8,15-4-6,15-4-6,6-2-4,-3 0 2,-4 0 2,-2 0 0,-2 1 2,-3 0 1,-1 2 2,-3 0 1,-2 2 1,-3 0 5,-2 2 2,-4 0 4,-5 2 0,-8 2-3,-8 1-2,-7 3-2,-6 2-1,-3 0-1,-3 1 0,-3 1-1,-3 1 1,-2 1-1,-4 1 1,-2 1 0,0 0 4,4-1 7,4 0 7,3-2 7,5-2 5,4-1 0,3-2 1,4-2 0,10-3 5,14-3 8,15-2 7,15-4 8,8-1-3,2-2-12,2 0-13,2-1-13,0 0-8,0 0-4,-2 2-5,0 1-5,-3 0-6,0 2-9,-3 0-9,-2 2-8,-4-1-10,-8 0-10,-6-2-12,-6 0-10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7"/>
    </inkml:context>
    <inkml:brush xml:id="br0">
      <inkml:brushProperty name="width" value="0.06288" units="cm"/>
      <inkml:brushProperty name="height" value="0.06288" units="cm"/>
      <inkml:brushProperty name="color" value="#00BFF3"/>
    </inkml:brush>
  </inkml:definitions>
  <inkml:trace contextRef="#ctx0" brushRef="#br0">62960 13600 349,'0'16'208,"0"1"-50,0 1-51,0 1-49,0 3-27,0 5-6,0 5-4,0 5-5,0 2-4,0 2-4,0 1-3,0 0-3,-2 2-6,0 0-7,-3 1-7,-2 2-8,-1 0-5,-1 2-6,-1 0-4,-1 2-5,0-2 0,2-3 6,3-2 4,1-3 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7"/>
    </inkml:context>
    <inkml:brush xml:id="br0">
      <inkml:brushProperty name="width" value="0.05631" units="cm"/>
      <inkml:brushProperty name="height" value="0.05631" units="cm"/>
      <inkml:brushProperty name="color" value="#00BFF3"/>
    </inkml:brush>
  </inkml:definitions>
  <inkml:trace contextRef="#ctx0" brushRef="#br0">63900 14675 390,'18'-2'161,"7"0"-33,5-3-34,7-2-33,3-2-20,2-2-6,2-1-6,2-3-6,1 1-5,2 1-6,0 2-5,2 3-7,-3 1-3,-4 2-2,-5 2-4,-6 2-2,-4 2-10,-7 4-18,-5 2-17,-6 3-18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8"/>
    </inkml:context>
    <inkml:brush xml:id="br0">
      <inkml:brushProperty name="width" value="0.06513" units="cm"/>
      <inkml:brushProperty name="height" value="0.06513" units="cm"/>
      <inkml:brushProperty name="color" value="#00BFF3"/>
    </inkml:brush>
  </inkml:definitions>
  <inkml:trace contextRef="#ctx0" brushRef="#br0">66599 12604 337,'0'-16'2,"0"2"3,0 1 3,0 1 3,0 3 12,2 6 22,0 6 21,2 6 21,-1 4 3,0 5-18,-2 4-18,0 3-17,-3 4-9,0 3-3,-3 2-2,-2 4-2,0 3-3,0 4-3,2 4-3,1 4-3,-1 2-2,-2 2-4,-2 0-2,-2 1-2,-1-2-3,1-6-4,-1-6-3,0-6-3,1-5-3,3-3-2,1-5-2,2-3-1,2-7-3,2-9-6,2-8-5,2-9-6,3-9 1,6-6 7,4-6 5,5-8 8,3-4 2,1 0-1,1-2 0,1 0-1,-1 2 2,-2 6 5,-1 5 5,-3 7 4,-1 5 6,-1 3 3,0 4 5,-2 4 5,-1 3 4,-1 1 5,-1 0 6,0 2 6,-1 3 2,1 6 1,1 5 1,1 7 0,-1 4-3,-4 1-7,-4 3-7,-4 1-7,-3 2-3,0-1-1,-2 0-1,0 1-1,-3-1 0,-4 1-1,-4-1-1,-3 0-1,-5 1-3,-3-1-8,-4 1-5,-5-1-8,0-2-5,0-3-5,1-4-4,1-5-6,1-2-3,2-2-1,0-2-2,1-2-1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20:20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17820 5374 0,'0'0'0,"0"0"0,0 0 15,0 0-15,-4-24 0,2 16 16,-2 0-16,1-1 0,0 0 0,-2-1 16,0-2-16,-2 1 0,-1 1 15,1 0-15,-2 0 0,0 2 16,0 0-16,-1 2 0,-1 2 15,-1 2-15,0 1 0,-3 3 16,-4 1-16,0 4 0,-1 0 0,-5 6 16,1 4-16,-1 1 0,2 0 15,-7 6-15,1 4 16,2-1-16,4-2 0,2 5 16,1 4-16,4-2 0,3-1 0,-2 7 15,3 0-15,3-5 0,4-4 16,1 2-16,4 3 0,2-4 15,0-1-15,4-1 0,4-1 16,1-5-16,1-2 0,4-6 16,4-5-16,-2-2 0,1-1 15,2-4-15,1-2 0,-1-5 0,-1-1 16,3-5-16,4-4 16,-4-3-16,-2-1 0,-3-3 0,0-2 15,-3 1-15,1 2 0,-3 1 16,-1 1-16,-3 2 0,-1 4 0,-3 1 15,0 5-15,-2 1 16,-1 3-16,0 1 0,1-2 16,-1 3-16,0 0 0,1 2 15,2 3-15,-1 0 0,2 3 0,-1 1 16,2 4-16,-1-1 0,1 0 16,-1 2-16,-1 1 15,-1 0-15,1 1 0,-2 0 0,1 1 16,-2-1-16,0-2 0,0-2 15,0 0-15,-1-3 0,1 0 16,-1-2-16,-1-2 0,0-1 16,-1 0-16,-2-3 0,1-2 15,0-2-15,0 0 0,2-8 16,1-4-16,1-1 0,0-1 0,5-10 16,3-3-16,2 4 0,2 2 15,5-5-15,1 1 16,-3 4-16,-1 2 0,-1 8 0,0 3 15,-2 5-15,-2 3 0,-2 1 16,-2 1-16,0 1 0</inkml:trace>
  <inkml:trace contextRef="#ctx0" brushRef="#br0" timeOffset="734.1301">17963 5714 0,'0'0'0,"0"0"16,0 0-16,0 0 0,0 0 0,0 0 15,20-16-15,-20 16 0,20-10 16,-20 10-16,26-9 16,-13 7-16,0 2 0,0 0 0,-1 2 15,-1 3-15,0 0 0,-1 2 16,-2 0-16,0 0 0,-2 1 15,-2 2-15,-3 4 0,-1-2 16,-1 0-16,0 0 0,-1-1 16,1-1-16,0-2 0,0-1 15,0-1-15,1-1 0,0 0 0,0-2 16,0-3-16,4-1 0,2-2 16,3-5-16,3-3 15,2-2-15,3 0 0,5-9 0,2-4 16,-1 1-16,-1 0 0,6-5 15,1-2-15,-5 6 0,-4 0 16,-4 5-16,-2 2 0,-1 3 16,-3 3-16,-3 2 0,-1 0 15,-2 5-15,-1 1 0,-3 5 16,2-2-16,-2 2 0,-2 5 0,0 1 16,-2 7-16,1-1 0,-1 2 15,0 5-15,-1 4 0,1-1 16,0 2-16,1-1 0,1 1 15,1 5-15,0-2 0,2 0 16,1 1-16,2-7 0,0-3 16,2-1-16,-1-1 0,2-1 0,-1-2 15,3-3-15,2-4 16,0-2-16,2-3 0,3-7 0,3-4 16,-1-3-16,2-2 0,5-8 15,2-4-15,-2 0 0,-2-1 16,-2-4-16,-2-3 15,-1-5-15,-4 3 0,-3 5 0,-3 1 16,-4 5-16,0 1 0,-4 3 16,-3 1-16,-2 3 0,-4 2 0,-4 4 15,-4 2-15,-1 2 0,-2 4 16,-1 4-16,-4 1 16,0 2-16,-1 3 0,-4 2 0,3 3 15,5 0-15,5-2 0,4 0 16,4 2-16,5-2 0,6-1 0,-1 0 15,0-2-15,-1-2 0</inkml:trace>
  <inkml:trace contextRef="#ctx0" brushRef="#br0" timeOffset="1100.7141">18817 5612 0,'0'0'0,"0"0"15,0 0-15,0 0 0,0 0 0,0 0 16,0 0-16,32 2 16,-32-2-16,31 6 0,-9-3 15,0-1-15,1-2 0,0-1 16,1-1-16,-2 0 0,-1 1 0,7-1 16,-2-1-16,-4 2 0,-3 0 15,-2 2-15,-2 0 0,-1 2 16,-1 1-16,-4 6 0,0 2 15,-2 4-15,-2 1 0,-2 5 16,-3 4-16,-4 3 0,-1 1 0,-6 15 16,-4 6-16,2 1 15,1 1-15,-2 16 0,0 5 16,3-3-16,2-1 0,0 16 16,2 3-16,4-1 0,3-10 0,10 27 15,7-13-15,-5-29 0,-4-19 16,-2-15-16</inkml:trace>
  <inkml:trace contextRef="#ctx0" brushRef="#br0" timeOffset="1570.2136">19304 4835 0,'0'0'0,"0"0"0,0 0 16,25 0-16,-25 0 0,24 3 16,-24-3-16,33 6 0,-16-2 0,1 3 15,0 4-15,-2 0 16,0 1-16,-2 5 0,-3 1 16,-6 1-16,-2 2 0,-8 2 0,-5 3 15,0-4-15,-1-1 0,-1-2 16,0 1-16,-1-1 0,1-2 0,3-4 15,2-1-15,3-2 16,1-2-16,5-2 0,4-1 16,4-2-16,4 0 0,5-3 15,7-3-15,0-1 0,2-2 0,8-4 16,3 0-16,-8 2 0,-6 1 16,-4 3-16</inkml:trace>
  <inkml:trace contextRef="#ctx0" brushRef="#br0" timeOffset="1749.5251">19726 4867 0,'0'0'0,"0"0"16,0 0-16,0 0 0,31-10 0,-31 10 16,41-7-16,-15 5 0,3-2 15,4 1-15,4 0 0,8 3 16,-2 3-16,5 2 0,-3 4 15,-7-3-15,-8-1 0,-6 0 16</inkml:trace>
  <inkml:trace contextRef="#ctx0" brushRef="#br0" timeOffset="2199.9285">20034 5599 0,'0'0'0,"0"0"16,0 0-16,0 0 0,26-7 0,-26 7 15,38-2-15,-13 2 0,4 1 16,6 0-16,7-1 0,11 0 16,0-1-16,2 1 15,1 0-15,3 0 0,-12 0 0,-3 0 16,-11 0-16,-7-1 0,-7-1 16,-8-1-16,-6-2 0,-2 3 0,-1-1 15,1 1-15</inkml:trace>
  <inkml:trace contextRef="#ctx0" brushRef="#br0" timeOffset="2400.1446">20404 5288 0,'0'0'0,"0"0"16,0 0-16,0 0 0,0 0 0,0 0 15,-3 37-15,3-17 0,0 3 16,0 7-16,0 6 15,0 3-15,-1 3 0,-1 16 0,0 1 16,0 9-16,2-5 0,2 3 16,0-9-16,0-12 0,-1-10 15,0-7-15</inkml:trace>
  <inkml:trace contextRef="#ctx0" brushRef="#br0" timeOffset="2616.5345">21047 5278 0,'0'0'0,"0"0"0,0 0 16,0 0-16,2 35 0,-2-35 0,2 39 16,0-14-16,-1 1 15,0 5-15,-1 1 0,0 11 0,-1-1 16,-3 13-16,0-1 0,-2-4 15,-1-4-15,0-3 0,2-10 16,0-6-16</inkml:trace>
  <inkml:trace contextRef="#ctx0" brushRef="#br0" timeOffset="2783.7724">21169 5487 0,'0'0'0,"0"0"16,0 0-16,0 0 0,0 0 0,22-10 15,-22 10-15,25-6 16,-25 6-16,31-5 0,-15 5 16,0-1-16,-2-1 0,-2 0 15,-1 1-15,-1 0 0</inkml:trace>
  <inkml:trace contextRef="#ctx0" brushRef="#br0" timeOffset="3033.8191">21379 4998 0,'0'0'0,"0"0"15,0 0-15,0 0 0,0 27 16,0-27-16,0 41 0,-1-13 0,0 3 16,0 5-16,-1 6 0,0 13 15,-1 1-15,-1 18 0,-2-1 16,2 9-16,1-7 0,0 5 15,0-6-15,2-8 0,1-7 16,4-7-16,3-10 0,-1-19 16,0-10-16,-2-6 0,0-1 15,-2-1-15</inkml:trace>
  <inkml:trace contextRef="#ctx0" brushRef="#br0" timeOffset="3453.0907">21524 5551 0,'0'0'0,"0"0"0,0 0 0,0 0 16,0 0-16,0 0 0,0 0 15,0 0-15,0 0 0,0 0 16,22 24-16,-22-24 0,19 24 16,-19-24-16,19 20 0,-10-12 15,-1-3-15,0-3 0,2-5 16,0-3-16,1-2 0,4-3 16,2-5-16,1 1 0,-1 1 0,3-4 15,-2 2-15,-2 4 0,-1 1 16,-3 3-16,-1 4 15,-1 3-15,0 3 0,-1 4 0,-2 4 16,-1 3-16,-2 2 0,0 4 16,-1 3-16,0 0 0,-1 2 15,2-1-15,-2 0 0,2 4 0,2-4 16,-1-2-16,2-2 16,0-5-16,-1-2 0,2-3 0,0-3 15,0-6-15,3-5 0,2-6 16,0-6-16,0-2 0,-1-4 15,0-8-15,-1-3 0,-2 0 16,0-1-16,-4 2 0,-1 1 16,-4 5-16,-1 4 0,-5-1 15,-2 2-15,-1 9 0,-5 2 0,-3 6 16,-3 4-16,0 4 0,1 6 16,2 3-16,0 5 0,4-3 15,2-3-15,2-2 0</inkml:trace>
  <inkml:trace contextRef="#ctx0" brushRef="#br0" timeOffset="3768.3174">22495 5496 0,'0'0'15,"0"0"-15,0 0 0,0 0 0,0 0 16,25 7-16,-25-7 0,31 3 16,-31-3-16,45 0 0,-15-1 15,2-1-15,3-1 0,16-1 16,5 1-16,-2-1 0,0-1 0,10 0 16,-2 0-16,1 0 0,-9 2 15,-8 0-15,-5 0 0,-5 1 16,-3 1-16,-4 0 0,-5-1 15,-4 2-15,-6 2 0,-6-2 16,-5 1-16,-1 0 0,1-1 16,-3 0-16</inkml:trace>
  <inkml:trace contextRef="#ctx0" brushRef="#br0" timeOffset="6918.993">22024 5469 0,'0'0'0,"0"0"0,0 0 16,0 0-16,0 0 0,-9 18 15,9-18-15,0 0 0,-7 22 0,7-22 16,0 0-16,-4 16 0</inkml:trace>
  <inkml:trace contextRef="#ctx0" brushRef="#br0" timeOffset="8466.5667">23327 5088 0,'0'0'0,"0"0"16,0 0-16,0 0 0,0 0 0,0 0 15,0 0-15,29 15 0,-29-15 0,29 11 16,-9-2-16,3-1 0,2 1 16,2 0-16,3 1 15,1 0-15,2 2 0,9 0 0,-1 1 16,-3-1-16,-1 2 0,3 2 16,-3 1-16,-7 0 0,-6 1 15,-4-3-15,-4-3 0,-3-1 16</inkml:trace>
  <inkml:trace contextRef="#ctx0" brushRef="#br0" timeOffset="8733.9357">22721 5647 0,'0'0'0,"0"0"0,0 0 16,0 0-16,0 0 0,0 0 0,23 10 16,-23-10-16,23 6 0,-3-2 15,6-1-15,2 1 0,0-2 16,6-2-16,2-1 0,11 0 0,1 0 16,10-2-16,1-1 15,-7 2-15,-3 1 0,5 1 16,-3 1-16,-10 2 0,-7 1 0,-7 1 15,-6-3-15,-4 1 0</inkml:trace>
  <inkml:trace contextRef="#ctx0" brushRef="#br0" timeOffset="8966.6433">22711 5734 0,'0'0'0,"0"0"0,0 0 0,0 0 16,0 0-16,0 0 0,0 0 16,27 11-16,-27-11 0,31 12 15,-11-2-15,1 0 0,1 1 16,3 0-16,4 1 0,1-1 16,1 1-16,11 1 0,3 1 0,1-1 15,1 1-15,1-1 16,-10-1-16,-6-4 0</inkml:trace>
  <inkml:trace contextRef="#ctx0" brushRef="#br0" timeOffset="9617.2439">24857 5083 0,'0'0'16,"0"0"-16,0 0 0,0 0 0,-23-17 16,12 16-16,-4 1 15,-3 2-15,-1 2 0,-3 3 16,-3 3-16,-8 4 0,0 2 0,0 5 15,-1 4-15,-4 6 0,2-2 16,2 4-16,4 4 0,-1 5 16,5-1-16,5 0 0,4 1 15,5-2-15,4-2 0,4 8 16,2-1-16,4-6 0,1-7 0,3-1 16,4-3-16,4-6 15,1-4-15,2-6 0,-1-5 16,0-3-16,0-5 0,5-8 15,4-7-15,1-5 0,0-4 0,5-4 16,4-1-16,-2-2 0,-1 2 16,5-3-16,-2 3 0,-6 6 15,-5 5-15,0 3 0,-1 3 16,-2 6-16,-3 4 0,-3 7 16,-1 6-16,-6 2 0,-1 3 0,-3 4 15,-2 1-15,-4 4 0,-1 0 16,-6 4-16,-3 2 15,1-4-15,0-4 0,2-4 0,2-5 16,-1-5-16,1-4 0,4-2 16,3-2-16,2-8 0,3-3 15,5-10-15,5-10 0,3-2 16,3-3-16,6-8 0,4-1 16,-5 6-16,-1 3 0,2-2 15,1 5-15,-5 7 0,-2 8 0,-2 6 16,-3 4-16,-1 4 0,-3 2 15,-5 1-15,-1 0 0,-2 0 16</inkml:trace>
  <inkml:trace contextRef="#ctx0" brushRef="#br0" timeOffset="10184.9367">25235 5524 0,'0'0'0,"0"0"0,0 0 0,0 0 16,0 0-16,0 0 0,0 0 16,0 0-16,0 0 0,26-13 15,-26 13-15,27-11 0,-27 11 0,31-13 16,-15 9-16,-3 0 15,-1 0-15,0 2 0,0-1 16,0 1-16,-1 1 0,0 4 0,0 3 16,-2 1-16,-3 2 0,-3-1 15,-2 2-15,0 0 0,-1 1 0,-1-3 16,-1 2-16,0-3 16,-1-1-16,2-1 0,0 0 15,0-2-15,0 1 0,0-1 16,1 0-16,0 0 0,0-3 0,0 3 15,0-3-15,0 2 0,0-2 16,0 0-16,0 0 0,0 3 16,0-3-16,0 0 0,0 0 15,0 0-15,0 3 0,0-3 16,0 0-16,0 0 0,0 3 16,0-3-16,0 0 0,0 0 0,0 0 15,0 0-15,0 0 16,0 0-16,0 0 0,0 0 0,0 0 15,0 0-15,0 0 0,0 0 16,0 0-16,0 0 0,0 0 16,0 0-16,0 0 0,0 0 15,0 0-15,0 0 0,0 0 16,0 0-16,7 4 0,-7-4 16,6 0-16,-6 0 0</inkml:trace>
  <inkml:trace contextRef="#ctx0" brushRef="#br0" timeOffset="10683.8952">25509 5023 0,'0'0'0,"0"0"0,0 0 0,0 0 16,0 0-16,-10 19 0,10-19 16,-12 29-16,12-29 0,-14 36 15,8-13-15,-2 3 0,0 2 0,-3 12 16,-1 2-16,-1-1 0,-2 0 16,-2 7-16,2-1 15,1-4-15,3-5 0,1 4 0,3-4 16,1-7-16,4-3 0,2-7 15,1-3-15,4-5 0,1-2 16,5-5-16,5-4 0,5-5 16,3-6-16,6-7 0,3-5 15,2-6-15,1-3 0,4-8 16,-4-2-16,-6-3 0,-5-1 0,-1-9 16,-7 4-16,-5 5 15,-4 6-15,-3 6 0,-4 3 16,-2 7-16,-2 3 0,-3 2 15,-3 1-15,-4 3 0,-4 3 0,-1 5 16,-1 6-16,0 3 0,1 3 16,1 3-16,0 1 0,4 3 15,2 2-15,5 0 0,6 0 16,5-1-16,4-3 0,-4-3 0,-1-3 16,1-1-16</inkml:trace>
  <inkml:trace contextRef="#ctx0" brushRef="#br0" timeOffset="10934.0196">25982 5367 0,'0'0'0,"0"0"0,0 0 15,-14 24-15,14-24 0,-16 33 16,6-10-16,-1 1 0,-1 1 0,-5 8 16,1 0-16,3-3 0,0-2 15,4 1-15,2-5 0,5-4 16,4-3-16,6-5 0,5-3 15,2-5-15,5-3 0,10-1 16,3-3-16,1-3 0,0-1 16,-1 0-16,-1-1 0,-5 1 15,-5-2-15,-6-2 0,-7 0 16,-3 3-16,-1 2 0,0 1 0</inkml:trace>
  <inkml:trace contextRef="#ctx0" brushRef="#br0" timeOffset="11117.2342">26058 5500 0,'0'0'0,"0"0"15,0 0-15,0 0 0,0 0 16,0 0-16,0 0 0,0 0 16,0 0-16,-9 25 0,9-25 15,-3 28-15,0-8 0,1 7 16,0 3-16,-1 6 0,-1 5 0,0 24 16,0 8-16,-1 19 15,3 0-15,1 17 0,2-2 0,2 1 16,2-14-16,5 9 15,2-21-15,-3-25 0,-4-18 0,-1-11 16</inkml:trace>
  <inkml:trace contextRef="#ctx0" brushRef="#br0" timeOffset="11483.9591">26052 4706 0,'0'0'0,"0"0"0,0 0 16,0 0-16,27-10 0,-12 10 15,6 0-15,2 3 0,3 1 0,6 4 16,-2 5-16,-4 1 0,-4 3 15,-10 4-15,-8 5 16,-6 6-16,-6 0 0,-7 3 0,-6 3 16,-1-2-16,-1-4 0,-2 3 15,2-5-15,7-6 0,4-4 16,6-2-16,6-3 0,5-4 16,4-1-16,7-5 0,8-2 15,2-4-15,2-3 0,15-2 16,6-4-16,-3-2 0,0-1 0,-9 3 15,-10 2-15,-5 1 0</inkml:trace>
  <inkml:trace contextRef="#ctx0" brushRef="#br0" timeOffset="11651.3452">26530 4822 0,'0'0'0,"0"0"0,0 0 0,0 0 15,37-5-15,-10 4 0,8-1 0,3 1 16,3 1-16,12 2 0,0 3 16,1 0-16,-10 0 0,-9-2 15</inkml:trace>
  <inkml:trace contextRef="#ctx0" brushRef="#br0" timeOffset="11917.8196">26732 5484 0,'0'0'0,"0"0"0,0 0 16,25-9-16,-25 9 0,43-10 15,-8 3-15,5 2 0,5-1 0,16-2 16,2 3-16,5-3 0,-11 2 16,-1 3-16,-12 0 0,-11 0 15,-9-1-15,-6 1 0,-3 1 16,-4 0-16</inkml:trace>
  <inkml:trace contextRef="#ctx0" brushRef="#br0" timeOffset="12133.5543">27081 5107 0,'0'0'0,"0"0"0,0 0 15,0 0-15,0 0 0,0 0 16,1 32-16,1-14 0,0 2 16,-1 6-16,1 7 0,-2 2 0,-2 3 15,-1 16-15,-1 4 16,-1 12-16,1-7 0,1 14 15,2-3-15,3-6 0,3-6 0,0-7 16,-2-13-16,0-10 0</inkml:trace>
  <inkml:trace contextRef="#ctx0" brushRef="#br0" timeOffset="15388.3253">28169 4988 0,'0'0'0,"0"0"0,0 0 15,0 0-15,0 0 0,0 0 0,0 0 16,28 0-16,-28 0 0,30 1 15,-30-1-15,42 2 0,-21 2 16,2-1-16,2 3 0,-3-1 16,-2 0-16,4 4 0,-2 0 15,-3 3-15,-4-1 0,-4 5 16,-4 1-16,-3 2 0,-1 2 0,-4 2 16,-3 1-16,-5 2 0,-4 0 15,-8 10-15,-4 0 0,-3 0 16,-3-2-16,-9 6 15,-1-2-15,-1-6 0,-1-4 0,0-1 16,6-5-16,11-5 0,6-4 16,6-3-16,4-3 0,4-1 15,3-1-15,7 1 0,6-2 16,6-3-16,6-1 0,6-2 16,7-2-16,2 1 0,2-1 0,9 1 15,2 1-15,-5-3 16,-3 1-16,-4-3 0,0 0 15,-1 0-15,-4 0 0,-4-2 0,-4 1 16,-7-2-16,-4-4 0,-3 3 16,-2 3-16,-2 2 0</inkml:trace>
  <inkml:trace contextRef="#ctx0" brushRef="#br0" timeOffset="15620.4944">28837 4878 0,'0'0'0,"0"0"0,0 0 16,0 0-16,0 0 0,7 23 15,-7-23-15,6 30 0,-1-9 0,-1 4 16,1 5-16,-2 1 0,-1 3 16,-1 12-16,-2 4 15,-2 9-15,-2-1 0,0-2 0,-1-2 16,1 3-16,0-5 0,4-10 15,1-5-15,0-8 0,0-6 16,0-6-16</inkml:trace>
  <inkml:trace contextRef="#ctx0" brushRef="#br0" timeOffset="15786.7672">28868 5226 0,'0'0'0,"0"0"0,0 0 16,0 0-16,0 0 0,0 0 0,0 0 15,31-10-15,-31 10 0,34-3 16,-12 1-16,0 0 0,1-1 16,0 0-16,-1 0 0,-1 0 15,-1-1-15,2-1 0,-3 2 16,-4-1-16</inkml:trace>
  <inkml:trace contextRef="#ctx0" brushRef="#br0" timeOffset="16066.7805">29149 4757 0,'0'0'0,"0"0"16,0 0-16,0 0 0,0 0 0,4 24 16,-4-24-16,5 30 0,-2-11 15,1 3-15,-1 7 16,0 2-16,0 3 0,2 17 0,-2 6 15,0 16-15,0-2 0,-3 22 16,-1 2-16,-3 0 0,0-4 16,-1 19-16,0 17 0,-1 28 15,3-24-15,5-20 0,3-11 16,-2-34-16,-1-20 0,0-14 16,0-9-16,-1-8 0</inkml:trace>
  <inkml:trace contextRef="#ctx0" brushRef="#br0" timeOffset="16337.0958">29387 4868 0,'0'0'0,"0"0"0,0 0 0,0 0 16,0 0-16,24-6 0,-24 6 16,42-1-16,-17 0 0,4 0 15,6 1-15,-2 0 0,-3 0 0,8 1 16,-2 0-16,2 1 0,-6 1 16,-8-2-16,-7 0 15,-6 1-15,-5-1 0,-1-1 0,-1 1 16,-1-1-16</inkml:trace>
  <inkml:trace contextRef="#ctx0" brushRef="#br0" timeOffset="16534.3945">29610 4616 0,'0'0'16,"0"0"-16,0 0 0,0 0 15,0 0-15,0 0 0,0 0 0,4 28 16,-4-28-16,8 29 0,-2-9 15,-1 3-15,1-1 0,-3 6 16,-1 5-16,-1 10 0,-1 0 0,-1 6 16,-1 5-16,-1 11 15,-1-2-15,1-4 0,1-13 16,0-9-16</inkml:trace>
  <inkml:trace contextRef="#ctx0" brushRef="#br0" timeOffset="16704.8357">30279 4957 0,'0'0'16,"0"0"-16,0 0 0,0 0 0,0 0 15,0 0-15,0 25 0,0-25 16</inkml:trace>
  <inkml:trace contextRef="#ctx0" brushRef="#br0" timeOffset="18767.5221">21980 4384 0,'0'0'0,"0"0"0,0 0 15,-31-7-15,19 5 0,-7 1 16,-5-1-16,-9 2 0,0 2 16,-8 2-16,-5 4 0,-1 1 15,2 0-15,-16 9 0,-12 8 16,4 1-16,5 1 0,-10 11 0,3 5 15,5 1-15,3-3 0,-8 15 16,4 4-16,-17 22 0,15-9 16,4 6-16,3 4 0,11-4 15,9-2-15,-4 6 0,-1 4 16,7-6-16,6-4 0,8 8 16,6 7-16,7-12 0,4-7 15,8 2-15,6 3 0,2-14 16,4-10-16,8 5 0,5 0 15,6-7-15,4-9 0,7-4 0,4-6 16,1-6-16,-1-5 0,10 2 16,8 2-16,-5-6 0,-3-4 0,7-6 15,5-4-15,-1-2 16,0-1-16,6-8 0,5-6 16,-6-1-16,-6-3 0,7-11 15,4-10-15,-5-1 0,-2 0 0,0-9 16,1-5-16,-6-4 0,-4-2 15,5-12-15,4-9 0,-9 5 16,-3 1-16,-1-5 0,0-3 16,-7 6-16,-4 6 0,-4-4 15,-4-4-15,-4 8 0,-3 5 16,-3-6-16,0-5 0,-8 6 0,-6 6 16,-2-4-16,-2-2 15,-2 5-15,0 2 0,-7 1 16,-4 0-16,-5 7 0,-3 5 0,-2-7 15,0-2-15,-4 5 0,0 3 16,-10 0-16,-5-2 0,-1 8 16,-1 4-16,-7 4 0,-5 0 15,-2 5-15,-3 4 0,-8 5 16,-5 4-16,3 7 0,-1 4 0,-18 10 16,-12 7-16,2 6 0,2 3 15,-11 15-15,-9 8 16,9 2-16,5 3 0,-6 12 0,-5 7 15,11 0-15,7 0 0,-10 18 16,-6 13-16,15-3 0,11-1 16,24-31-16,16-19 0,13-14 15</inkml:trace>
  <inkml:trace contextRef="#ctx0" brushRef="#br0" timeOffset="27815.1221">22652 6496 0,'0'0'16,"0"0"-16,0 0 0,0 0 16,0 0-16,0 0 0,0 0 0,0 0 15</inkml:trace>
  <inkml:trace contextRef="#ctx0" brushRef="#br0" timeOffset="27999.5599">23057 6400 0,'0'0'0,"0"0"0,0 0 16,0 0-16,0 0 0,0 0 0,16 20 15,-16-20-15,21 16 0,-21-16 16,17 14-16,-17-14 0</inkml:trace>
  <inkml:trace contextRef="#ctx0" brushRef="#br0" timeOffset="28171.0457">23648 6323 0,'0'0'0,"0"0"16,0 0-16,0 0 0,0 0 0,0 0 15,0 0-15,0 0 0,0 26 16,0-26-16</inkml:trace>
  <inkml:trace contextRef="#ctx0" brushRef="#br0" timeOffset="30367.5787">12795 4620 0,'0'0'0,"0"0"16,0 0-16,-31-7 0,18 5 0,-6 0 16,-3-2-16,-9 1 15,0 0-15,-6 2 0,-5 2 16,-6 2-16,2 2 0,-4 1 16,-5 2-16,-4 1 0,6 1 15,-4 5-15,-5 4 0,6-2 0,5 1 16,-7 7-16,0 2 0,-1 5 15,6-2-15,0 1 0,0 1 16,8-1-16,5 0 0,-15 20 16,6 3-16,15-24 0,3-3 0,-8 17 15,8 1-15,9-6 16,7-4-16,1-3 0,4-1 16,6-14-16,-2 2 0,3 2 15,2 4-15,0-1 0,0 2 0,0 5 16,1 4-16,1-4 0,1-1 15,1 5-15,3 5 0,-2-8 16,2-5-16,0 7 0,2 0 16,0-6-16,1-1 0,6 2 15,5 1-15,-2 0 0,-2-1 0,3 0 16,2 2-16,-1-2 0,-2-2 16,6 4-16,2 1 15,0-5-15,1-3 0,-1 3 0,2 3 16,0-3-16,-1-3 0,3 0 15,1 1-15,-2-3 0,0-2 16,4 1-16,4-2 0,-4-2 16,-4-1-16,7-2 0,3 0 15,-1-1-15,-3 1 0,5-2 16,3-2-16,-3-2 0,-3-3 0,9 0 16,3-2-16,-9-1 15,-2 0-15,10-5 0,0-3 0,-4-1 16,-3-3-16,6-3 15,6-1-15,-2-1 0,-1 1 0,-1-3 16,2-1-16,-6 2 0,-3 1 16,-1-2-16,0 0 0,-1 1 15,0 0-15,-1-3 0,-1-2 16,-5 1-16,-4 1 0,1-2 0,1-3 16,-5 3-16,-2 0 0,3-3 15,1-1-15,1-1 0,0 2 16,1-4-16,0-1 0,-2 1 15,-3 1-15,2 0 0,-1 0 16,-3-1-16,-3 0 0,0 0 16,1 0-16,0 1 0,0 3 0,-1-6 15,-1-2-15,-6 7 16,-1 2-16,-2-3 0,-1-2 16,-2 3-16,-1 1 0,-3-2 0,-1-1 15,-1 2-15,1 0 0,-1 0 16,-1-4-16,0 5 0,0 3 15,-1-6-15,-2-2 0,1 5 16,0 2-16,-1 0 0,-2-1 16,1 1-16,-2 1 0,1-4 15,-2 0-15,-1-1 0,1 1 0,-3-1 16,-2 0-16,1 2 16,0 1-16,-1-2 0,-2 1 15,2 2-15,0 3 0,-3-2 0,-3-1 16,0 0-16,1 2 0,-3-1 15,-2 2-15,1-1 0,2 2 16,-5 0-16,-4 1 0,2 1 16,-1 1-16,-2 1 0,-3 2 15,-1 2-15,-2 3 0,-2-3 16,-3 1-16,2-1 0,-1 1 0,-11 5 16,-2 3-16,4 1 15,5 0-15,-7 0 0,-5 1 16,2 2-16,3 3 0,-11 2 15,-2 1-15,4 0 0,0-1 0,-1 4 16,-2 3-16,9 2 0,7 1 16,-26 10-16,3-4 0,10 1 15,8 1-15,3 1 0,2 1 16,4-3-16,3 0 0,-3 0 16,-3 3-16,8-2 0,6-1 0,-3 3 15,-3 1-15,4-1 0,3-4 16,-1 3-16,1-1 0,2-3 15,4-4-15,4-2 0,2-1 16,12-8-16,-1-1 0,0 3 16,1 2-16,1-3 0,1-2 0,0 1 15,-1 1-15,3-2 0,1 0 16,0 1-16,1 1 16,-1 1-16,0-1 0,-1 1 0,0 2 15,1 3-15,0 1 0,-1 2 16,0 3-16,-2 1 0,1-1 15,0-4-15,1-2 0,-1-4 16</inkml:trace>
  <inkml:trace contextRef="#ctx0" brushRef="#br0" timeOffset="31601.1142">10623 4617 0,'0'0'0,"0"0"0,0 0 0,-29-6 0,17 5 16,-2-2-16,-5 0 15,0-1-15,-2 0 0,-9 1 0,-1 1 16,-2 0-16,-1 4 0,-10-1 15,-2 1-15,3 2 0,2 1 16,-7 2-16,-4 3 0,-3 0 16,7-1-16,-4 3 0,-3 1 15,3 2-15,2 2 0,-9 8 16,-1 2-16,5-5 0,4-3 0,-4 9 16,3 3-16,5-4 15,2-1-15,3 3 0,2 2 0,3-1 16,2-1-16,-2 4 0,1 0 15,-3 2-15,1 2 0,-20 22 16,4 0-16,7-4 0,4-3 16,0 1-16,3-2 0,8-5 15,6-4-15,4 1 0,4-2 16,5-6-16,4-3 0,11-1 16,7-2-16,3-5 0,2-5 15,3 4-15,2 2 0,-7-10 16,1 2-16,-3-5 0,-3-4 15,-2-1-15</inkml:trace>
  <inkml:trace contextRef="#ctx0" brushRef="#br0" timeOffset="32157.0542">12838 6200 0,'0'0'0,"0"0"0,0 0 0,0 0 15,0 0-15,0 0 0</inkml:trace>
  <inkml:trace contextRef="#ctx0" brushRef="#br0" timeOffset="32314.528">12997 6216 0,'0'0'0,"0"0"0,0 0 16,0 0-16,0 0 0,0 0 0</inkml:trace>
  <inkml:trace contextRef="#ctx0" brushRef="#br0" timeOffset="38901.8999">14006 6365 0,'0'0'0,"-12"0"0,-4 1 0,-5 1 16,0 1-16,-11 7 0,-4 3 15,-13 7-15,-3 1 0,-3 6 16,-2 3-16,-8 7 0,2-1 0,0 4 15,2 3-15,-10 5 0,4-2 16,-23 21-16,12-5 0,13-5 16,9-3-16,1-1 0,1-3 15,12-4-15,8-4 0,2 3 16,1 1-16,7-4 0,4-4 0,4-4 16,4-2-16,6 1 0,3 4 15,1-1-15,-1 1 16,2-2-16,1 0 0,6 3 15,4 1-15,1-3 0,1-5 0,8 4 16,6 2-16,-9-13 0,4 2 16,4-1-16,2-1 0,2-2 15,2-1-15,4-3 0,3-2 16,1 0-16,1-3 0,2-2 16,1-5-16,2 3 0,1-3 0,0-1 15,2-3-15,1-9 0,2-4 16,4-3-16,4-2 0,-3-4 15,-2-4-15,23-19 0,-7-3 16,-8 2-16,-3 4 0,-4-4 16,-2-6-16,-8 1 0,-5 1 15,1-3-15,0-3 0,-4 8 16,-5 5-16,-5-2 0,-1-3 16,-2 4-16,-1 5 0,-3-1 15,-1-1-15,-6 2 0,-3 4 0,-3-4 16,-3 1-16,-3 0 0,-2 4 15,-2-7-15,-3-1 0,-2 6 16,-2 6-16,-5-6 0,-4-3 16,5 15-16,-5-2 0,0 0 15,1 2-15,-2 0 0,0-1 0,-4 1 16,-4-1-16,2 5 0,-1 1 16,-2 1-16,-5 0 15,1 1-15,0 3 0,-4 4 16,-3 4-16,4 5 0,-3 4 0,-7 2 15,-6 2-15,-9 5 0,2 5 16,-6 11-16,-5 8 0,0 9 16,-1 6-16,-8 8 0,24-20 15,17-11-15</inkml:trace>
  <inkml:trace contextRef="#ctx0" brushRef="#br0" timeOffset="47402.3184">13901 7768 0,'0'0'15,"0"0"-15,-22 0 0,22 0 16,-21 2-16,11 0 0,1 2 16,1-2-16,1-1 0,0 1 15,2-1-15,-1 0 0</inkml:trace>
  <inkml:trace contextRef="#ctx0" brushRef="#br0" timeOffset="47577.4861">13540 7772 0,'0'0'0,"-5"-2"15,-2-3-15,2 3 0,0-1 0,2 1 16,2 0-16,1 2 0,5-4 16,3 4-16,3-2 0,-1 1 15,-1 1-15,-1-1 0</inkml:trace>
  <inkml:trace contextRef="#ctx0" brushRef="#br0" timeOffset="47726.2431">13352 7667 0,'0'0'0,"0"0"0,0 0 15,0 0-15,0 0 0,0 0 16,0 0-16,25 8 0,-25-8 0,0 0 15</inkml:trace>
  <inkml:trace contextRef="#ctx0" brushRef="#br0" timeOffset="47876.4484">13310 7645 0,'0'0'16,"0"0"-16,0 0 0,0 0 0,0 0 15,0 0-15,0 0 16,0 0-16,30 1 0,-30-1 0</inkml:trace>
  <inkml:trace contextRef="#ctx0" brushRef="#br0" timeOffset="48035.7013">13303 7660 0,'0'0'0,"0"0"0,0 0 0,0 0 16,0 0-16,30 4 0,-30-4 15,0 0-15</inkml:trace>
  <inkml:trace contextRef="#ctx0" brushRef="#br0" timeOffset="48189.2786">13403 7646 0,'0'0'16,"0"0"-16,0 0 0,0 0 0,0 0 16,0 0-16,24 4 0,-24-4 15</inkml:trace>
  <inkml:trace contextRef="#ctx0" brushRef="#br0" timeOffset="48351.683">13484 7660 0,'0'0'0,"0"0"0,0 0 15,0 0-15,14 18 0,-14-18 16,0 0-16,18 17 0</inkml:trace>
  <inkml:trace contextRef="#ctx0" brushRef="#br0" timeOffset="52669.2882">13453 9588 0,'0'0'16,"0"0"-16,0 0 0,0 0 16,0 0-16,0 0 0,25 4 0,-25-4 15,20 2-15,-20-2 0,29 2 16,-12-4-16,0 1 0,4 1 15,4 1-15,0-1 0,1 0 16,12 2-16,0 0 0,2 0 16,0-1-16,11 1 0,0 1 15,0-1-15,0 2 0,13 1 16,1 0-16,-4 0 0,-2-1 0,11-2 16,2-2-16,-5-1 0,-3 0 15,12-2-15,2 1 0,-8 1 16,-5-2-16,5-2 15,3-2-15,21 1 0,-13 5 0,-1 3 16,2 2-16,-11-3 0,-4-3 0,2 5 16,3 2-16,-5 3 15,-3 1-15,0 5 0,0 6 16,-3 0-16,-2 1 0,0 0 16,3 0-16,-7 0 0,-3 0 0,2-3 15,1-2-15,-5-2 0,-4 1 16,5 1-16,3 0 15,-1-3-15,-1-1 0,8-6 0,8-3 16,-3-11-16,-1-5 0,17-6 16,13-6-16,-4 1 0,-3 1 15,4-3-15,2-1 0,-9 1 0,-6 3 16,8 2-16,6 2 16,-9 7-16,-6 5 0,-4 6 15,-4 4-15,-8 4 0,-7 2 0,-1 10 16,-3 8-16,-8-4 0,-5-2 15,1 6-15,3 4 0,-4-1 16,0-1-16,6-3 0,5-2 16,0-5-16,-2-1 0,18-11 15,11-5-15,-2-6 0,-2-4 0,18-4 16,10-2-16,-5-2 16,-5-1-16,8 0 0,5-2 15,-10 5-15,-8 2 0,7 2 0,7 2 16,-14 5-16,-9 5 0,-1 5 15,-1 1-15,-7 1 0,-3 1 16,0-1-16,-1 0 0,-7-1 16,-5-2-16,7-1 0,5 0 15,-2-3-15,-2-1 0,14-1 16,8-1-16,-5-4 0,-4 0 0,15-5 16,12-3-16,-6 2 0,-2 0 15,7 3-15,5 1 16,-11 3-16,-9 4 0,6-1 0,3 0 15,-15 2-15,-9 1 0,-2 2 16,-2 3-16,-13 0 0,-8-1 16,0 4-16,2 2 0,-9 2 15,-6 0-15,-9-4 0,-6-4 0,-5-1 16</inkml:trace>
  <inkml:trace contextRef="#ctx0" brushRef="#br0" timeOffset="54752.7939">20112 7856 0,'0'0'16,"0"0"-16,0 0 0,0 0 0,-4 22 16,4-22-16,1 28 0,-1-28 15,2 33-15,-1-11 16,0 3-16,-1 2 0,0 0 0,-1 12 15,-2 3-15,1 0 0,-1 0 16,0 13-16,-1 3 0,-2-5 16,0-2-16,-3 9 0,-1 0 15,0-4-15,0-4 0,0 9 16,2-1-16,1-9 0,-2-4 0,4 2 16,5-2-16,3-8 0,1-3 15,0-2-15,2-1 0,-1-11 16,1-3-16,2-1 0,2-2 15,1-4-15,0-6 0,-2-1 16,-3-2-16,-1 0 0</inkml:trace>
  <inkml:trace contextRef="#ctx0" brushRef="#br0" timeOffset="55252.036">20689 8079 0,'0'0'0,"0"0"16,0 0-16,0 0 0,0 0 0,0 0 15,-30 4-15,30-4 0,-25 14 16,7 0-16,-3 3 16,-2 0-16,0 3 0,-11 8 0,-4 3 15,2-2-15,0 0 0,-8 6 16,0 2-16,-2 2 0,4-4 15,8-3-15,5-3 0,6-2 16,5-1-16,5-5 0,4-2 16,4-5-16,3-3 0,6 0 15,7-1-15,1-2 0,4 2 0,3-5 16,5 0-16,2-2 0,3 1 16,6 1-16,3 1 15,-2-1-15,-1-1 0,4 3 0,2 0 16,-5-3-16,-3-2 0,1 2 15,3 4-15,-5-2 0,-3-1 16,-1-2-16,-2 1 0,-1-2 16,-2 1-16,-1-2 0,-1-2 15,-4 1-15,-1 1 0,-3 2 16,-2-1-16,-2-1 0,-1-1 0,-1 0 16,1 1-16,-2-1 0,-2 1 15,-1-1-15,1-1 16,-2 0-16,-2 1 0,0 0 0,1-6 15,-1 3-15,0 0 0,0 1 16</inkml:trace>
  <inkml:trace contextRef="#ctx0" brushRef="#br0" timeOffset="56536.1465">21015 8329 0,'0'0'0,"0"0"0,0 0 16,0 0-16,0 0 0,0 0 16,0 0-16,0 0 0,0 0 0,17 22 15,-17-22-15,0 0 0,19 3 16,-19-3-16,24 2 0,-24-2 16,29-1-16,-12-1 0,1 0 15,0-2-15,1 0 0,3 0 16,2 0-16,-2 0 0,-1 1 0,6-1 15,-2 1-15,-2 2 16,-2 2-16,-2 1 0,-2 3 16,-4-1-16,-2-1 0,-1 1 0</inkml:trace>
  <inkml:trace contextRef="#ctx0" brushRef="#br0" timeOffset="56769.6257">21008 8626 0,'0'0'0,"0"0"16,0 0-16,0 0 0,0 0 0,0 0 15,0 0-15,28-1 0,-28 1 16,31 0-16,-31 0 16,45 1-16,-20 1 0,4-2 15,2 1-15,1-1 0,1 0 0,8-1 16,-1-2-16,-3-1 0,-1 1 15,10-5-15,-1-1 0,-4-3 16,-4-2-16,-6 2 0,-6 3 16,-5 1-16</inkml:trace>
  <inkml:trace contextRef="#ctx0" brushRef="#br0" timeOffset="57003.1828">21897 8004 0,'0'0'0,"0"0"0,0 0 16,0 0-16,0 0 0,0 0 16,0 0-16,-11 29 0,11-29 0,-3 35 15,2-10-15,0 2 16,-2 1-16,2 4 0,1 2 16,0 11-16,1 0 0,3 10 0,1-1 15,0-3-15,-1-5 0,6 9 16,2 0-16,0-8 0,0-6 15,1-3-15,2-5 0,-3-6 16,-3-5-16,-3-7 0</inkml:trace>
  <inkml:trace contextRef="#ctx0" brushRef="#br0" timeOffset="57402.991">22229 8169 0,'0'0'0,"0"0"0,0 0 16,0 0-16,0 0 0,0 0 16,-7 32-16,7-32 0,-4 32 0,3-10 15,1 2-15,0 1 16,1 0-16,1 9 0,1-1 16,3-3-16,2-2 0,2-1 0,1-4 15,1-5-15,0-2 0,3-3 16,2-4-16,-3-5 0,0-3 15,7-5-15,1-7 0,-1-6 16,-1-3-16,-1-7 0,-1-6 16,-3 0-16,-2 1 0,-1-6 15,-3 0-15,-3 3 0,-2 2 0,-3 2 16,-3 0-16,-2 6 0,-3 1 16,-5 4-16,-4 1 15,0 3-15,-1 3 0,-2 6 16,-5 4-16,2 4 0,1 3 0,-2 1 15,0 1-15,5 1 0,5 0 16,8 0-16,5-2 0,4-3 16,5-4-16,-1 0 0,-3 1 0,0 0 15</inkml:trace>
  <inkml:trace contextRef="#ctx0" brushRef="#br0" timeOffset="57719.4626">22797 7624 0,'0'0'0,"0"0"16,0 0-16,0 0 0,0 0 0,0 0 16,0 0-16,4 22 15,-4-22-15,1 21 0,-1-21 16,3 29-16,0-12 0,-1 3 16,0 4-16,1-2 0,1 1 0,1 3 15,1-2-15,0-3 0,1-2 16,3-2-16,2 1 0,1-4 15,0-2-15,1 0 0,-1 1 16,-2-3-16,-1-3 0,-1 0 16,-2-2-16,0 2 0,-1-3 15,-4 3-15,-2 0 0,-4-1 0,-3 1 16,-5 4-16,-5 4 16,-4 2-16,0-1 0,-3 0 0,-4-1 15,3-3-15,1-2 0,0 0 16,4-2-16,4-2 0</inkml:trace>
  <inkml:trace contextRef="#ctx0" brushRef="#br0" timeOffset="57919.1894">22963 7610 0,'0'0'0,"0"0"0,0 0 16,17-16-16,-17 16 0,25-13 15,-4 3-15,2 2 0,2 0 16,13-2-16,4 1 0,0 0 16,0 2-16,8-6 0,0-2 15,-9 2-15,-8 3 0,-7 2 0</inkml:trace>
  <inkml:trace contextRef="#ctx0" brushRef="#br0" timeOffset="58062.4367">23885 7672 0,'0'0'16,"0"0"-16,0 0 0,19 23 0,-19-23 16,0 0-16</inkml:trace>
  <inkml:trace contextRef="#ctx0" brushRef="#br0" timeOffset="59286.986">20779 8470 0,'0'0'0,"-8"-3"0,-1 0 0,-4 0 16,-1 3-16,-9 2 0,-5 0 15,0-1-15,-3 1 0,-10 7 0,-2 6 16,-1 4-16,0 5 0,-11 9 16,-2 5-16,5 1 0,3 1 15,-9 15-15,-1 6 0,7 1 16,5 3-16,-7 13 0,1 3 15,-9 27-15,14-13 0,13-3 16,7 0-16,11-16 0,9-9 0,5-5 16,7-4-16,3-13 15,3-11-15,10-1 0,6-1 16,4-8-16,6-4 0,8-8 16,8-5-16,1 1 0,1-2 0,11-8 15,7-7-15,-6 1 0,-3 2 0,10-1 16,6-1-16,-4 0 15,-1-1-15,3 3 0,4 3 16,-6-3-16,-3-1 0,5-6 16,3-4-16,-8-6 0,-6-2 0,8-14 15,5-7-15,-9 2 0,-9 0 16,5-12-16,2-9 16,-10 6-16,-5 3 0,-6-6 0,-7-5 15,-12 6-15,-9 4 0,-8 2 16,-5 1-16,0 6 0,-3 4 15,-8 0-15,-9 0 16,2 3-16,1 2 0,-10 1 0,-6-2 16,-2 2-16,0 2 0,-5 3 15,-3 3-15,-5 7 0,-3 5 16,-11 1-16,-6 0 0,0 7 0,1 2 16,-17 8-16,-12 7 0,1 6 15,2 4-15,-14 14 0,-10 12 16,4 1-16,2 3 0,-9 9 15,-6 4-15,13 2 0,10 0 16,1 15-16,0 10 0,11-7 16,9-2-16,7 12 0,4 9 15,20-31-15,14-21 0,10-15 16</inkml:trace>
  <inkml:trace contextRef="#ctx0" brushRef="#br0" timeOffset="62919.6146">26603 7422 0,'0'0'0,"0"0"16,0 0-16,0 0 0,0 0 0,2 32 15,-2-32-15,2 34 0,-1-14 16,0 5-16,1 7 16,0 0-16,0 4 0,-1 13 15,-1 4-15,-1 8 0,-2-3 0,-1 16 16,-2 0-16,2-4 0,1-4 15,-2 9-15,1-3 0,2-10 16,1-5-16,5-1 0,5-8 16,2-10-16,3-9 0,7-15 15,6-11-15,-9 0 0,-4-1 0,-5 0 16</inkml:trace>
  <inkml:trace contextRef="#ctx0" brushRef="#br0" timeOffset="63318.981">26977 7760 0,'0'0'0,"0"0"0,0 0 15,0 0-15,0 0 0,0 0 16,0 0-16,-16 21 0,16-21 0,-6 27 16,4-6-16,1 0 15,0 2-15,0 1 0,1 3 16,1 8-16,1-1 0,2 2 0,3 2 15,2 6-15,1-2 0,0-4 16,0-3-16,0-7 0,-1-5 16,5-5-16,1-6 0,2-7 15,-1-5-15,3-9 0,0-8 16,-2-5-16,0-5 0,3-13 0,-2-5 16,-3 0-16,-4 1 0,-4-1 15,-1 1-15,-2-3 0,-1 5 16,-7 4-16,-2 4 0,-2 6 15,0 6-15,-3 4 0,-3 2 16,-3 4-16,0 1 0,-2 7 16,-2 3-16,2 6 0,3 2 15,-3 1-15,0 1 0,4-2 0,4-3 16,5-2-16,4 0 16,2-2-16,-2 0 0,2 0 0</inkml:trace>
  <inkml:trace contextRef="#ctx0" brushRef="#br0" timeOffset="63535.9906">27358 7405 0,'0'0'16,"0"0"-16,0 0 0,0 0 0,0 0 16,0 0-16,26 6 15,-26-6-15,29-1 0,-11-1 0,4 1 16,2 0-16,-1-2 0,1 2 15,0-1-15,5-1 0,-3 0 16,0 1-16,-2 0 0,-4-2 16,-4 0-16,-1-1 0,-3 2 15,-2 0-15</inkml:trace>
  <inkml:trace contextRef="#ctx0" brushRef="#br0" timeOffset="63836.0109">27759 7137 0,'0'0'16,"0"0"-16,0 0 0,0 0 0,0 0 15,0 0-15,0 0 0,0 0 16,0 0-16,12 25 0,-12-25 16,9 33-16,-4-15 0,1 4 15,0 3-15,0 0 0,-1-3 0,3 8 16,0 0-16,1-3 0,0-1 16,0 0-16,3-1 0,-1-3 15,0-1-15,4 1 0,3-5 16,-6-5-16,-1-1 0,0 3 15,-1 1-15,-4-5 0,0-1 0,-3 0 16,-2-3-16,-5 2 16,-4 1-16,-5 3 0,-6 2 15,-2 0-15,-1-1 0,-4 2 16,-4 1-16,-4 4 0,2-3 0,0-7 16,0-8-16,5 1 0,6-2 15,4 0-15</inkml:trace>
  <inkml:trace contextRef="#ctx0" brushRef="#br0" timeOffset="64002.9796">27945 7089 0,'0'0'0,"0"0"16,0 0-16,26-18 0,-13 10 0,7-1 15,6 1-15,12-2 0,2 1 16,4 2-16,5 4 0,7 4 15,-2 4-15,-2 1 0,-12-3 16,-9 1-16</inkml:trace>
  <inkml:trace contextRef="#ctx0" brushRef="#br0" timeOffset="64164.3921">28593 7338 0,'0'0'0,"0"0"15,0 0-15,0 0 0,0 0 0,15 18 16</inkml:trace>
  <inkml:trace contextRef="#ctx0" brushRef="#br0" timeOffset="65170.367">24985 7180 0,'0'0'0,"0"0"0,0 0 15,0 0-15,0 0 0,-8 23 16,8-23-16,-6 33 0,2-12 16,3 7-16,1 4 0,1 4 15,1 3-15,0 20 0,1 8 16,0 15-16,0 0 0,-1 23 16,-1 5-16,0 10 0,0-9 15,-8 44-15,-6 5 0,2-24 0,2-16 16,5-6-16,3-2 15,-1-16-15,-1-10 0,5-11 0,2-7 16,7-14-16,4-8 0,5-6 16,3-3-16,2-13 0,-1-8 0,5-17 15,1-11-15,-7 5 0,-9 2 16,-4 1-16</inkml:trace>
  <inkml:trace contextRef="#ctx0" brushRef="#br0" timeOffset="65502.4869">25568 7717 0,'0'0'0,"0"0"0,-22-10 0,12 6 0,-1 1 16,-1007 6-16,1995 5 0,-1002 3 15,-2 3-15,-14 15 0,-6 9 16,-10 9-16,0 2 0,-7 11 15,3 2-15,2 2 0,8-8 16,4-1-16,9-8 0,12-8 16,8-9-16,12-3 0,10-5 15,5-3-15,5-3 0,7 2 16,5-1-16,1-3 0,3-2 0,5-1 16,5 0-16,-1 0 0,1 0 15,3-2-15,3-2 16,-1 0-16,-2-2 0,11 2 0,4 1 15,-9-6-15,-3-4 0,-14 0 16,-9 0-16,-7 2 0</inkml:trace>
  <inkml:trace contextRef="#ctx0" brushRef="#br0" timeOffset="65719.7382">25643 7959 0,'0'0'0,"0"0"0,0 0 16,0 0-16,0 0 0,0 0 16,28-2-16,-28 2 0,33-5 0,-10 1 15,6-1-15,2 1 0,2 1 16,11-1-16,0 2 16,-3 0-16,-4 2 0,5 2 0,-3 2 15,-7 4-15,-6 4 0,-4-3 16,-4-1-16,-4-2 0</inkml:trace>
  <inkml:trace contextRef="#ctx0" brushRef="#br0" timeOffset="65892.8362">25606 8346 0,'0'0'15,"0"0"-15,0 0 0,0 0 0,0 0 16,38-5-16,-15 3 0,5-2 15,3 0-15,9 0 0,7 0 16,15-1-16,-1 2 0,1 1 16,-11 0-16,-10-1 0</inkml:trace>
  <inkml:trace contextRef="#ctx0" brushRef="#br0" timeOffset="66039.85">26383 8148 0,'0'0'0,"0"0"15,0 0-15,6 31 0,-6-31 0,0 0 16</inkml:trace>
  <inkml:trace contextRef="#ctx0" brushRef="#br0" timeOffset="68420.4686">26276 7743 0,'0'0'0,"0"0"15,0 0-15,0 0 0,-20-3 0,20 3 16,0 0-16,-26 3 0,26-3 16,-29 5-16,13-1 15,-1 0-15,2 0 0,-5 3 0,-3 4 16,-2 0-16,1 3 0,-10 4 16,-2 1-16,1 2 0,3-1 15,-8 5-15,-2-1 0,4-3 16,4-2-16,-6 3 0,3-1 15,4-3-15,3-4 0,4 1 16,2 0-16,6-2 0,2-4 0,4 1 16,2 0-16,2-3 15,2 1-15,1 1 0,2 2 16,1 0-16,1 0 0,2 1 0,1 0 16,3-1-16,1 0 0,2 0 15,1 1-15,-2-1 0,1-2 16,2 2-16,1 1 0,0-1 15,1-2-15,4 0 0,2 2 16,1-1-16,0-1 0,2-1 16,3-3-16,1 2 0,3 1 0,7 1 15,2 1-15,-2-2 16,-1 0-16,0-2 0,0 0 0,-2-1 16,-2-2-16,3 0 0,-1 1 15,-5-2-15,-5 1 0,-3-1 16,-4-1-16,-5 1 0,-2-1 15,-2 0-15,0 0 0,-2 0 16,-1 0-16,0-1 0,-1 1 16,-2-1-16,2 2 0,-2-2 15,2 1-15,-2 2 0,0 1 0,0 0 16,0-1-16,0 0 0</inkml:trace>
  <inkml:trace contextRef="#ctx0" brushRef="#br0" timeOffset="76619.773">25922 8878 0,'0'0'0,"-6"3"16,-2 1-16,-2 1 0,-2 2 0,-7 5 15,-3 4-15,-1 4 0,0 4 16,-8 12-16,-2 6 16,3 0-16,2 0 0,0 8 0,3 1 15,6-5-15,2-3 0,8-3 16,8-8-16,3-7 0,4-6 0,4-7 15,4-5-15,2-3 16,3-1-16,6-3 0,2-2 16,3-2-16,2 0 0,3-4 15,4-2-15,-2-1 0,0 0 0,8-3 16,0-1-16,-6 2 0,-6 2 16,-2-1-16,-2 0 0,-4 1 15,-5 3-15,-5-2 0,-3 1 16,-4 1-16,-3-2 0,0-3 15,-1-3-15,-1 0 0,0 0 0,-3-4 16,-3-3-16,0 2 0,-1 1 16,-4-4-16,-2-1 0,-1-2 15,0 0-15,-3-8 0,-2 0 16,2 4-16,1 4 0,1 0 16,1 1-16,2-1 0,1-1 15,1 4-15,1 3 16,1 5-16,2 3 0,2 2 0,1 0 15,0 4-15,0 2 0,0 0 16</inkml:trace>
  <inkml:trace contextRef="#ctx0" brushRef="#br0" timeOffset="76770.9497">26340 8494 0,'0'0'0,"0"0"0,0 0 0,0 0 0,0 0 16,0 0-16,0 0 15,0 0-15</inkml:trace>
  <inkml:trace contextRef="#ctx0" brushRef="#br0" timeOffset="77434.4478">21214 9442 0,'0'0'16,"0"0"-16,0 0 0,0 0 0</inkml:trace>
  <inkml:trace contextRef="#ctx0" brushRef="#br0" timeOffset="79940.8922">5073 11480 0,'0'0'16,"0"0"-16,0 0 0,0 0 15,0 0-15,0 0 0,0 0 0,29 17 16,-29-17-16,22 11 16,-22-11-16,31 9 0,-12-5 0,1-2 15,4 0-15,1-1 0,4 1 16,5-2-16,6-2 15,7 0-15,-1 0 0,12-2 0,1 2 16,0-1-16,-1 0 0,12-1 16,-4 0-16,-1-1 0,0 1 0,9-1 15,-1 1-15,3-2 0,-6 0 16,7 1-16,6 0 16,-6 3-16,-4 0 0,28 3 15,-12 1-15,-7 1 0,-3-2 0,0 2 16,0 2-16,1 2 15,-1-1-15,4 0 16,3-2-16,-1 2 0,-3 2 0,4-3 16,1-1-16,-1-4 0,0-3 0,12-5 15,6-4 1,16 6-16,10 4 0,-32 0 0,-20 1 0,15-3 16,13-1-1,-13 6-15,-9 4 0,18-1 0,14-1 16,-18 3-16,-12 3 0,17-6 15,10-1-15,-14-1 0,-10 0 0,14-1 16,12-1-16,-16 2 16,-10 2-16,14 0 0,9 1 15,-18 0-15,-14 3 0,21 1 0,12 2 16,-13-2-16,-11-1 0,18 0 16,12 2-16,-20-1 0,-13-1 15,22 0-15,13 2 0,-16-2 16,-11-1-16,13-3 0,9-1 15,-17-1-15,-10-1 0,17 2 16,11 1-16,-19 0 0,-12-2 0,18 1 16,12 2-16,-13-6 15,-10 0-15,20-2 0,15-1 16,-19 1-16,-13 0 0,16 1 0,13 0 16,-16 1-16,-12 2 0,18 0 15,13 0-15,-19-2 0,-12 0 16,16 1-16,12 2 0,-20-1 15,-14-1-15,14-1 0,11-3 16,-11 3-16,-8 1 0,11 4 16,8 5-16,-14-3 0,-13-4 0,17-3 15,12-3-15,-16 3 16,-8 2-16,15-2 0,12 1 16,-17-4-16,-10-3 0,7 4 15,7 1-15,-14 3 0,-10 0 0,13 0 16,10-1-16,-17 1 0,-11 0 0,4-4 15,4-2-15,-14 3 16,-10 2-16,4 0 0,4-1 16,-7 1-16,-5-1 0,7 2 15,6 2-15,-12-2 0,-9 0 0,9 5 16,5 3-16,-8 1 0,-4-2 16,-16-2-16,-12 0 0,-8-4 15</inkml:trace>
  <inkml:trace contextRef="#ctx0" brushRef="#br0" timeOffset="80115.023">18854 11449 0,'0'0'0,"0"0"0,0 0 15,0 0-15,0 0 0,0 0 16</inkml:trace>
  <inkml:trace contextRef="#ctx0" brushRef="#br0" timeOffset="107704.3001">20378 13607 0,'0'0'0,"0"0"0,0 0 16,0 0-16,0 0 0,-17-13 0,17 13 16,0 0-16,0 0 0,-18-10 15,18 10-15,0 0 0,0 0 16,-20 7-16,20-7 0,-16 31 15,9-11-15,0 7 0,0 6 16,1 2-16,0 1 0,0 15 16,0 2-16,2 10 0,-1-5 15,3 5-15,1-6 0,1-10 0,0-7 16,2-6-16,1-9 0,0-10 16,-1-3-16,-1-2 0</inkml:trace>
  <inkml:trace contextRef="#ctx0" brushRef="#br0" timeOffset="108071.6168">20534 13575 0,'0'0'0,"0"0"16,0 0-16,0 0 0,0 0 0,0 0 15,0 0-15,-1 30 0,1-30 0,3 31 16,-2-7-16,0 3 15,1 1-15,0 6 0,0 3 16,2 10-16,-1-1 0,2 9 16,2-2-16,-1-7 0,-1-5 15,4 2-15,1-5 0,-2-11 16,-2-8-16,1-5 0,-2-6 0,2-4 16,2-4-16,2-11 0,1-10 15,-1-2-15,-1-4 0,0-6 16,0-6-16,5-10 15,3 1-15,2-5 0,3-3 16,-4 7-16,-3 6 0,3-5 0,-2 5 16,1 6-16,1 6 0,-3 2 15,1 3-15,-1 8 0,1 5 16,1 4-16,-1 4 0,-4 8 0,-2 6 16,-4-3-16,-1-1 0,-2-2 15</inkml:trace>
  <inkml:trace contextRef="#ctx0" brushRef="#br0" timeOffset="108423.8715">21039 13944 0,'0'0'0,"0"0"0,0 0 16,0 0-16,0 0 0,0 0 0,0 0 15,32 2-15,-32-2 0,23 1 16,-23-1-16,26 8 0,-15-1 15,-1 2-15,0 2 0,-3 1 16,0 2-16,-3 1 16,0 3-16,-2 2 0,-1-1 0,-1 4 15,-1-3-15,1-2 0,0-4 0,0-2 16,1-2-16,1-1 16,3-3-16,1-1 0,3-2 15,2-1-15,5 0 0,6-4 0,2-4 16,3-1-16,2 0 0,2-2 15,0-1-15,-1 0 0,-2 0 16,8-3-16,-1 0 16,-3 1-16,-4 0 0,-3-2 0,-4 0 15,-5-1-15,-4-1 0,-2 3 16,-1 1-16,-2 4 0</inkml:trace>
  <inkml:trace contextRef="#ctx0" brushRef="#br0" timeOffset="108638.341">21460 13863 0,'0'0'0,"0"0"0,0 0 15,0 0-15,0 0 0,0 0 0,31-1 16,-31 1-16,30-1 0,-8 1 16,4-2-16,1 2 0,3-1 0,2 0 15,1-1-15,9-1 16,-1 1-16,-4 0 0,-2 0 15,4-1-15,-5 1 0,-4-2 16,-4-2-16,-4 1 0,-4 1 0,-4 1 16</inkml:trace>
  <inkml:trace contextRef="#ctx0" brushRef="#br0" timeOffset="108870.9493">21728 13557 0,'0'0'0,"0"0"0,0 0 0,3 29 15,-3-29-15,4 39 0,-2-10 16,0 4-16,1 5 0,-1 16 16,0 5-16,2 12 0,3-1 0,3 10 15,2-3-15,5-3 0,1-12 16,3-15-16,1-11 15,-5-9-15,-4-7 0,-3-5 0</inkml:trace>
  <inkml:trace contextRef="#ctx0" brushRef="#br0" timeOffset="109287.712">22708 13333 0,'0'0'0,"0"0"0,0 0 16,0 0-16,31 1 0,-31-1 0,25 10 16,-25-10-16,29 17 0,-15-3 15,-2 1-15,-2 4 16,-2 2-16,-2 12 0,-5 3 0,-4 3 16,-3 2-16,-5 6 0,-4-3 15,-4-5-15,-2-5 0,-1 0 16,2-5-16,5-8 0,4-3 0,2-5 15,3-3-15,4-5 0,2 0 16,5-3-16,3-2 0,7-3 16,2-2-16,5-1 0,4-1 15,-1-1-15,2-2 0,1 3 16,3-1-16,-3 3 0,-3 0 16,0 3-16,0 2 0,-3 2 15,-3 3-15,-4 2 0,-2 3 16,-6 4-16,-5 4 0,-6 5 0,-5 5 15,-3 3-15,-3 3 0,-9 5 16,-9 5 0,3-4-16,2-5 0,1-1 15,6-8-15,5-5 0</inkml:trace>
  <inkml:trace contextRef="#ctx0" brushRef="#br0" timeOffset="109508.7328">23299 13299 0,'0'0'0,"0"0"0,0 0 15,0 0-15,0 0 0,0 0 16,9 36-16,-4-15 0,0 3 0,1 8 16,-1 6-16,0 4 0,-2 3 15,0 19-15,-1 19 0,1-3 16,-2-5-16,-2 8 0,-2 5 15,6-16-15,2-13 0,0-9 16,-2-14-16,-1-11 0</inkml:trace>
  <inkml:trace contextRef="#ctx0" brushRef="#br0" timeOffset="109704.7114">23380 13742 0,'0'0'0,"0"0"15,0 0-15,23-14 0,-23 14 0,28-15 16,-7 4-16,1 1 16,1 1-16,8 0 0,-1 1 15,-1 2-15,-1 1 0,-3 1 16,-1 1-16,-3 2 0,-2 0 0,-2-2 16,-4-1-16,-2 0 0,-1 1 0,-1 1 15</inkml:trace>
  <inkml:trace contextRef="#ctx0" brushRef="#br0" timeOffset="109921.9242">23697 13011 0,'0'0'16,"0"0"-16,0 0 0,0 0 0,0 0 16,0 0-16,7 32 0,-1-10 15,0 5-15,1 11 0,-1 9 16,1 4-16,0 4 0,0 28 15,1 31-15,1 17 0,-1-5 16,0 20-16,1 18 0,6 29 16,0-36-16,5-22 0,2-15 15,-9-36-15,-6-25 0,-3-18 16,-1-13-16,0-9 0</inkml:trace>
  <inkml:trace contextRef="#ctx0" brushRef="#br0" timeOffset="110271.2609">23963 13718 0,'0'0'0,"0"0"0,0 0 16,0 0-16,0 0 0,29-9 16,-29 9-16,37-5 0,-16 5 0,2 3 15,3 2-15,-3 3 16,-2 1-16,2 9 0,-3 6 0,-4 3 15,-2 5-15,-3 12 0,-6 4 16,-5-1-16,-4-1 0,-6 2 16,-3-3-16,0-10 0,1-8 0,3-6 15,3-5-15,4-4 16,4-2-16,6-3 0,5-1 16,2-4-16,4-2 0,6-6 0,7-4 15,0-4-15,0-2 0,10-6 16,3 0-16,-3-2 0,-1 0 15,1-1-15,1-1 0,2-3 16,-5 2-16,-10 7 16,-8 4-16,-6 4 0</inkml:trace>
  <inkml:trace contextRef="#ctx0" brushRef="#br0" timeOffset="110504.3732">24787 13771 0,'0'0'0,"0"0"16,0 0-16,33-6 0,-15 0 0,9-2 16,7-1-16,-1-1 15,1 0-15,13-3 0,1 1 0,11-2 16,-2 2-16,9-2 0,-3 1 16,-2 2-16,-3 2 0,10-2 15,0 0-15,-6 4 0,-3-1 16,-5 3-16,-2-2 0,-4 0 15,-3 1-15,-6 0 0,-11 2 16,-9 1-16</inkml:trace>
  <inkml:trace contextRef="#ctx0" brushRef="#br0" timeOffset="110754.9193">25683 13312 0,'0'0'0,"0"0"16,0 0-16,0 0 0,0 0 0,29 6 16,-29-6-16,35 8 0,-12-2 15,6 2-15,5 2 16,0-1-16,0 0 0,11 3 0,2 1 16,7 1-16,-2-1 0,3 0 15,3 1 1,2-2-16,0 1 0,3-1 0,-9 0 15,2-7-15,-6-6 0,-14 1 0,-8-1 16,-7 1-16</inkml:trace>
  <inkml:trace contextRef="#ctx0" brushRef="#br0" timeOffset="111071.4672">24916 14046 0,'0'0'0,"0"0"0,0 0 16,0 0-16,32-19 0,-13 11 0,8-2 15,6-2-15,6 0 16,5-1-16,5-1 0,13-2 0,-4 2 15,14 0-15,11-1 0,-6 6 16,-4 3-16,7 3 0,-3 1 16,-7 2-16,-6 0 0,5 6 15,-5 3-15,-11-3 0,-7-1 0,-13-2 16,-9 0 0,-8-1-16</inkml:trace>
  <inkml:trace contextRef="#ctx0" brushRef="#br0" timeOffset="111323.4778">25049 14296 0,'0'0'0,"0"0"0,18 10 15,-6-4-15,3 0 0,13 4 16,7 2-16,3-2 0,1-1 0,15 5 16,5 0-16,-4 0 15,-2 0-15,13 4 0,1 1 16,-4-2-16,-4 0 0,13 3 16,0 1-16,-13-3 0,-16-5 0,-12-3 15</inkml:trace>
  <inkml:trace contextRef="#ctx0" brushRef="#br0" timeOffset="111721.6842">25934 10636 0,'0'0'0,"0"0"0,0 0 15,0 0-15,0 0 0,-5 31 0,6-11 16,0 7-16,1 4 0,0 10 15,-1 8-15,3 19 0,-1 3 16,3 22-16,0 23 0,1-6 16,-2-6-16,3 22 0,0 18 15,-2 32-15,-2-29 0,-3-7 0,0-5 16,2-17-16,1-11 0,5-10 16,6-5-16,-2-20 15,-1-14-15,5-24 0,3-17 16,-6-5-16,-5-4 0,-3-2 0</inkml:trace>
  <inkml:trace contextRef="#ctx0" brushRef="#br0" timeOffset="112156.0304">26904 10921 0,'0'0'0,"0"0"15,0 0-15,0 0 0,-19 3 0,19-3 16,-36 26-16,9-5 16,-6 5-16,-18 19 0,-5 7 15,-13 13-15,3 1 0,-12 11 0,-9 11 16,4-1-16,15-14 0,-7 12 16,20-19-16,15-20 0,13-13 15,14-4-15,12-3 0,7-7 16,5-2-16,9-1 0,6 0 15,-5-8-15,6 0 0,11-2 16,10-2-16,-1 0 0,-1-2 0,9 0 16,7 0-16,-6-1 15,-2-1-15,6 1 0,4 1 16,-9 0-16,-5 0 0,15-1 0,-11 1 16,-6-1-16,-4 1 0,-11 3 15,-6 4-15,-11-3 0,-6 0 0,-6-5 16,-1-2-16,0 1 15,0 0-15,-3 0 0,2-3 16,-2 3-16,0-3 0,2-1 16,3-4-16,-1 3 0,-2 2 0,0-2 15</inkml:trace>
  <inkml:trace contextRef="#ctx0" brushRef="#br0" timeOffset="112290.9825">27568 11413 0,'0'0'0,"0"0"15,0 0-15,0 0 0,18 17 0,-18-17 16</inkml:trace>
  <inkml:trace contextRef="#ctx0" brushRef="#br0" timeOffset="114050.1587">28511 10219 0,'0'0'0,"0"0"0,0 0 0,7 18 15,-7-18-15,7 23 0,-7-23 16,13 33-16,-3-15 0,2 1 16,2 2-16,2 3 0,0-3 15,2 0-15,3-1 0,-3-3 0,-4-2 16,-2-3-16</inkml:trace>
  <inkml:trace contextRef="#ctx0" brushRef="#br0" timeOffset="114421.5745">29265 10054 0,'0'0'16,"0"0"-16,0 0 0,0 0 0,0 0 15,0 0-15,0 0 0,-16 25 16,16-25-16,-34 36 0,4-6 16,-3 4-16,-4 6 0,-20 16 15,-10 4-15,-10 9 0,4-6 16,-8 6-16,-6 6 0,3-11 15,13-18-15,-2-3 0,20-19 16,19-11-16,11-7 0,8-4 16,4-3-16,7 4 0,2 3 0,4-1 15,0 1-15,1-1 0,0-1 16,3 8-16,2 3 0,0 5 16,2 2-16,1 7 0,2 4 15,-1 3-15,0 0 0,1 8 16,0 4-16,-1-7 0,-2-5 0,2 1 15,1-4-15,-4-7 16,1-3-16,3-7 0,0-5 16,-3-8-16,0-5 0,2-9 0,2-8 15,-3 5-15,-2 3 0,-2 2 16</inkml:trace>
  <inkml:trace contextRef="#ctx0" brushRef="#br0" timeOffset="114821.5912">28674 10750 0,'0'0'0,"0"0"16,0 0-16,0 0 0,15-14 0,-4 7 15,6 0-15,3-1 0,3-2 0,12-4 16,6-1-16,0 2 16,0 1-16,6-1 0,-4 4 15,-6 4-15,-5 1 0,-4 6 0,-8 3 16,-11 4-16,-6 5 0,-11 6 16,-8 10-16,-5 0 0,-5 3 15,-16 13-15,-8 4 0,0-4 16,2-3-16,-5 2 0,2-4 15,0-9-15,7-12 0,12-9 16,9-7-16,9-4 0,5-4 0,12-5 16,9-3-16,2-2 0,1-1 15,14-6-15,10-4 16,1 3-16,0 1 0,1 0 0,0 3 16,-6 6-16,-7 7 0,-7 4 15,-5 5-15,-9 7 0,-4 7 16,-13 14-16,-8 10 0,-6 2 15,-5 3-15,-6 6 0,-5 3 16,3-6-16,2-4 0,4-2 16,4-7-16,8-11 0,6-8 0,6-8 15,4-5-15,6-12 0,5-10 16,12-15-16,10-13 0,2-7 16,2-3-16,-5 8 0,-8 13 15,-6 10-15</inkml:trace>
  <inkml:trace contextRef="#ctx0" brushRef="#br0" timeOffset="115037.8384">28798 10764 0,'0'0'0,"0"0"0,0 0 16,-9 28-16,4-17 0,2 7 0,0 7 16,0 4-16,2 2 0,0 20 15,1 6-15,0 14 0,1 1 16,3 26-16,0 8 0,1 18 15,1-2-15,5 66 0,3 22 16,3-28-16,1-20 0,-1 5 16,1 3-16,5-26 0,3-17 15,-8-40-15,-6-26 0,-3-20 0</inkml:trace>
  <inkml:trace contextRef="#ctx0" brushRef="#br0" timeOffset="115305.2035">28354 11853 0,'0'0'0,"0"0"0,31-9 0,-15 4 15,1-2-15,17-7 0,9-2 16,4-5-16,1-2 0,18-8 16,5-2-16,10-4 0,-1 0 0,12-14 15,0-5-15,2-3 0,-9 6 16,5-6-16,-27 18 0,-20 13 16</inkml:trace>
  <inkml:trace contextRef="#ctx0" brushRef="#br0" timeOffset="115455.4882">29715 10401 0,'0'0'0,"0"0"0,0 0 16,0 0-16,0 0 0,4 28 0,-4-28 16,0 43-16,-3-12 0,1-4 15,-1-3-15,1-4 0</inkml:trace>
  <inkml:trace contextRef="#ctx0" brushRef="#br0" timeOffset="115671.6807">29629 11000 0,'0'0'0,"0"0"16,0 0-16,0 0 0,0 0 0,21 18 16,-21-18-16,19 30 0,-9-11 15,0 6-15,0 8 0,-2 3 16,-1 6-16,-2 16 0,-2 4 15,0 11-15,-2-5 0,0 1 16,-1-12-16,1-16 0,0-11 0,4-23 16,4-21-16,-3 4 0,-2 3 15,0 2-15</inkml:trace>
  <inkml:trace contextRef="#ctx0" brushRef="#br0" timeOffset="116288.2">30256 10344 0,'0'0'0,"0"0"0,0 0 16,0 0-16,0 0 0,0 0 16,0 0-16,30 11 0,-30-11 0,22 12 15,-22-12-15,19 18 0,-19-18 16,4 30-16,-11-10 0,-2 3 16,-2 4-16,-4 2 0,-6 4 15,-8 10-15,0 2 0,-9 8 16,1-1-16,-2 4 0,6-6 15,8-9-15,7-6 0,7-8 16,4-7-16,10-9 0,5-6 0,9-10 16,6-5-16,6-7 15,4-7-15,3-2 0,4-1 0,0 5 16,0 2-16,0 3 0,-7 6 16,-9 5-16,-5 6 0,-8 8 15,-6 5-15,-13 11 0,-9 10 16,-4 6-16,-3 5 0,-10 6 15,-5-5-15,5-3 0,3-1 0,5-6 16,6-8-16,7-9 0,4-8 16,7-4-16,4-3 0,9-7 15,6-3-15,5-4 0,5-3 16,3-1-16,1-1 0,1 0 16,2 0-16,-5 3 0,-3 1 15,-1 3-15,-4 0 16,-7 5-16,-5 3 0,-7 6 0,-8 6 15,-8 3-15,-6 5 0,-7 5 16,-3 4-16,-5-1 0,-1 1 0,0-1 16,-1-1-16,2-3 15,6-5-15,8-7 0,6-3 0,6-1 16,6-3-16,9-5 16,8-4-16,9-3 0,8-2 15,5-1-15,6-2 0,3-2 0,3 1 16,2-1-16,2 0 0,9-2 15,-3 1-15,-1 4 0,0 1 16,1 1-16,-3 3 0,-4 3 16,-5 2-16,-12 1 0,-9-1 15,-8 1-15</inkml:trace>
  <inkml:trace contextRef="#ctx0" brushRef="#br0" timeOffset="116426.3294">31066 11097 0,'0'0'0,"0"0"15,0 0-15,0 0 0,1 23 0,-1-23 16,0 0-16,0 0 0</inkml:trace>
  <inkml:trace contextRef="#ctx0" brushRef="#br0" timeOffset="118076.8908">26693 13163 0,'0'0'0,"0"0"16,0 0-16,0 0 0,24 5 0,-24-5 15,30 4-15,-13-2 16,1 0-16,3 3 15,2 1-15,-2 0 0,0 0 0,1 4 16,-2 2-16,-6 3 0,-5 1 16,-4 5-16,-5 5 0,-5 3 0,-4 3 15,-7 9-15,-6 1 0,-3-4 16,-1-4-16,-3 6 0,4-3 16,1-5-16,2-6 0,1-7 15,2-4-15,4-1 0,1-3 16,6-3-16,3-4 0,7 1 15,5-1-15,3-4 0,3-4 16,5-2-16,4-2 0,4-4 16,4-4-16,5-2 0,4-2 0,9-9 15,3-2-15,-1 0 0,-1 2 16,11-6-16,0 2 0,-9 1 16,-6 2-16,-7 5 0,-11 5 15,-7 7-15</inkml:trace>
  <inkml:trace contextRef="#ctx0" brushRef="#br0" timeOffset="118306.8827">27567 13022 0,'0'0'0,"0"0"0,0 0 16,0 0-16,0 0 0,0 0 0,0 0 16,-11 26-16,11-26 0,-13 38 15,0-7-15,-2 0 0,1 2 16,-7 14-16,-2 5 0,-8 11 15,-1-4-15,-6 10 0,2-2 16,7-10-16,5-7 0,5-5 16,7-11-16,5-15 0,2-11 0,12-20 15,7-14-15,-4 9 0,-2 4 16,-3 2-16</inkml:trace>
  <inkml:trace contextRef="#ctx0" brushRef="#br0" timeOffset="118787.9046">27563 13174 0,'0'0'0,"0"0"16,0 0-16,0 0 0,0 0 15,24 1-15,-24-1 0,21 10 16,-21-10-16,21 17 0,-11-4 16,1 3-16,0 1 0,1 4 15,0 1-15,2 5 0,1-1 0,-1-5 16,1-1-16,1-5 0,-2-3 16,3-7-16,0-3 0,1-8 15,0-7-15,4-10 16,4-7-16,1-6 0,-1-4 15,6-12-15,6-9 0,-5 4 16,-4 4-16,0 1 0,-7 9 16,-4 9-16,-5 10 0,-2 6 15,-2 7-15,-1 5 0,-1 4 0,0 5 16,-1 4-16,0 7 0,-2 2 16,-1 10-16,-2 7 0,-2 2 15,-3 3-15,-1 4 0,-3 4 16,0-1-16,1-1 0,-1 9 15,1-2-15,1-8 0,-1-6 0,2-10 16,0-6-16,3-9 16,1-6-16,3-11 0,4-7 15,-1-6-15,1-4 0,3-5 16,5-3-16,0-1 16,1 2-16,1 6 0,-1 3 0,2 3 15,1 2-15,-2 3 0,0 5 0,4-2 16,6 1-16,-2-1 15,0 0-15,-2 1 0,0-1 16,-2 1-16,-2 1 0,0-7 16,-1-3-16,-2 2 0,-3 0 0,-2 4 15,-3 3-15,-1 2 0</inkml:trace>
  <inkml:trace contextRef="#ctx0" brushRef="#br0" timeOffset="119071.479">28490 12412 0,'0'0'0,"0"0"16,0 0-16,0 0 0,0 0 0,0 0 16,0 0-1,-5 30-15,5-30 0,4 44 16,-2-9-16,0 8 0,0 5 0,2 20 16,0 17-16,0 17 0,1-3 0,-2 24 15,-1 1-15,-1 10 16,-2-8-16,1 54 0,0-14 15,-1-16-15,0-11 0,6 5 16,3 4-16,2-14 0,0-10 0,8 3 16,5 1-16,-2-22 15,0-16-15,-3-30 0,-3-18 16,-4-20-16,-2-13 0,-4-3 0,-1-2 16,-1-1-16</inkml:trace>
  <inkml:trace contextRef="#ctx0" brushRef="#br0" timeOffset="119557.0688">28755 13153 0,'0'0'15,"0"0"-15,0 0 0,0 0 0,0 0 16,26-10-16,-26 10 0,21-6 15,-21 6-15,33-5 0,-13 3 16,0 2-16,1 3 0,-2-1 16,1 2-16,0 2 0,-1 1 0,1 6 15,-5 2-15,-4 3 0,-3 3 16,-5 1-16,-4 1 0,-3 2 16,-4 2-16,-5 7 15,-4 1-15,-1-4 0,1-3 0,-3-2 16,0-3-16,3-4 0,2-4 15,2-2-15,3-4 0,3-3 16,3-3-16,4-3 0,3 0 16,4-3-16,2-1 0,2-1 15,4-2-15,1 0 0,-1 0 0,9-2 16,4 3-16,-1 0 16,1 1-16,-2 2 0,0 1 0,-3 1 15,-1 0-15,0 2 0,1 2 16,-2 1-16,-3 3 0,-3 5 15,-3 5-15,-3 2 0,-3-1 0,-3 7 16,-3 3-16,-4 3 0,-5 1 16,-4 5-16,-3 6 15,-3 9-15,2 0 0,-4 0 0,-3-1 16,3-5-16,5-12 0,4-8 16</inkml:trace>
  <inkml:trace contextRef="#ctx0" brushRef="#br0" timeOffset="119796.7344">30333 13736 0,'0'0'0,"0"0"0,0 0 15,0 0-15,0 0 0,16 21 16,-16-21-16,0 0 0</inkml:trace>
  <inkml:trace contextRef="#ctx0" brushRef="#br0" timeOffset="121022.1608">20623 15393 0,'0'0'0,"0"0"0,0 0 0,0 0 16,-18 15-16,15-7 0,-1 3 0,1 9 16,0 8-16,-1 5 15,2 6-15,-1 16 0,0 5 0,0 21 16,3 5-16,0 18 16,2-1-16,0 13 0,0-3 15,5-6-15,1-18 0,3 4 0,-2-32 16,-2-28-16,-1-22 0,1-26 15,-1-18-15,1-12 16,2-9-16,-8 8 0,-2-15 0,0 17 0,0 12 16,1 9-16</inkml:trace>
  <inkml:trace contextRef="#ctx0" brushRef="#br0" timeOffset="121305.9244">20628 15688 0,'0'0'0,"0"0"15,0 0-15,0 0 0,0 0 16,0 0-16,0 0 0,0 0 0,0 0 15,30 24-15,-30-24 0,30 32 16,-12-7-16,3 4 16,3 2-16,4 11 0,0 0 0,6 13 15,-1 0-15,-3-6 0,-3-7 16,2 0-16,-3-8 0,-2-8 16,-5-6-16,-2-11 0,-3-8 15,-2-13-15,-1-9 0,3-15 16,0-12-16,-1-4 0,0-4 15,1-7-15,0-5 0,4-7 0,-2 3 16,10-2-16,2 7 16,0 9-16,-2 7 0,10 1 0,-8 23 15,-2 19-15,-2 15 0,-8-3 16,-5-1-16,-3-1 0</inkml:trace>
  <inkml:trace contextRef="#ctx0" brushRef="#br0" timeOffset="121588.2168">21476 15926 0,'0'0'0,"0"0"16,0 0-16,13-27 0,-13 27 0,14-23 15,-5 11-15,3 2 0,4 3 16,2 1-16,0 2 0,1 5 16,1 2-16,2 10 0,-2 6 15,-4 5-15,0 4 0,-3 2 16,-2 3-16,0 9 0,-2 1 0,0-7 15,1-4-15,1-7 0,0-4 16,3-2-16,0-5 16,-2-5-16,2-4 0,2-7 0,4-5 15,1-7-15,2-4 0,-1-3 16,0-2-16,0-1 0,0-2 16,5-4-16,0 1 0,-2 3 15,-4 4-15,-5 5 0,-3 3 0,-3 4 16</inkml:trace>
  <inkml:trace contextRef="#ctx0" brushRef="#br0" timeOffset="122154.705">19258 16179 0,'0'0'0,"0"0"15,0 0-15,21-3 0,-21 3 16,28-4-16,-7 0 0,2-1 16,2-2-16,11-2 0,6-1 15,0-1-15,0 1 0,13-5 16,3 0-16,-3 1 0,-2 1 0,11-1 16,1 1-16,-6 1 15,-4 1-15,7 3 0,-3 5 0,-4-3 16,-4-2-16,6 4 0,-2 3 15,-13-1-15,-2-1 0,2 1 16,-3 2-16,-6-2 0,-5 0 16,-8 0-16,-6 1 0,-3 0 0</inkml:trace>
  <inkml:trace contextRef="#ctx0" brushRef="#br0" timeOffset="122788.4696">19568 16418 0,'0'0'0,"0"0"0,0 0 0,0 0 15,0 0-15,0 0 0,33-12 16,-33 12-16,28-6 0,-28 6 16,37-16-16,-16 8 0,2-2 15,2 2-15,2 1 0,5 0 16,-2 0-16,1 2 0,1 0 16,-3 4-16,-4 3 0,2 6 0,-5 5 15,-8-2-15,-3 1 0,-2 12 16,-6 7-16,-3-1 0,-3-1 15,-8 5-15,-8 3 0,0-4 0,1-3 16,-8 6-16,0-1 16,4-6-16,3-4 0,1-5 15,3-3-15,3-4 0,2-1 0,6-6 16,4-1-16,3-3 0,2 0 0,4-1 16,4 0-1,1-4-15,0-3 0,4-5 0,3-2 16,2 1-16,2 0 0,2-3 15,1-4-15,0-3 0,-2-5 16,7-6-16,2-3 0,-7-2 0,-2-1 16,-1-6-16,1-7 15,-1 5-15,-8 12 0,-4 9 0</inkml:trace>
  <inkml:trace contextRef="#ctx0" brushRef="#br0" timeOffset="122989.1466">19805 15018 0,'0'0'0,"0"0"15,0 0-15,-17 4 0,14 0 0,-2 7 16,2 7-16,0 6 0,-1 7 16,2 19-16,2 10 15,4 7-15,2 6 0,13 25 0,12 24 16,-4-12-16,-6-28 0,-5-21 15</inkml:trace>
  <inkml:trace contextRef="#ctx0" brushRef="#br0" timeOffset="123271.9305">21830 15929 0,'0'0'0,"0"0"0,0 0 16,22-6-16,-22 6 0,32-10 0,-9 2 16,5 0-16,1-2 0,13-4 15,3-1-15,0 0 0,-2-1 16,9-2-16,1 1 0,-5 1 15,-5 0-15,3 0 0,-5 3 16,-7 1-16,-5 1 0,-7 1 16,-5 3-16,-3 2 0</inkml:trace>
  <inkml:trace contextRef="#ctx0" brushRef="#br0" timeOffset="123455.146">22247 15340 0,'0'0'0,"0"0"16,0 0-16,0 0 0,0 0 0,-11 25 16,11-25-16,0 40 0,2-13 15,2 5-15,3 7 0,4 13 16,2 3-16,6 16 0,2 2 16,6 8-16,2-7 0,-3-7 15,-6-17-15,-5-13 0</inkml:trace>
  <inkml:trace contextRef="#ctx0" brushRef="#br0" timeOffset="123705.3884">22778 15652 0,'0'0'16,"0"0"-16,0 0 0,24-2 0,-24 2 15,34-5-15,-8 3 0,3-3 16,6 1-16,12-2 0,2-2 16,10 0-16,1 0 0,-3 0 15,-2 0-15,5 0 0,-6 3 0,-5-1 16,-2-1-16,-8 2 0,-6 0 16,-3 2-16,-7 1 0,-6 0 15</inkml:trace>
  <inkml:trace contextRef="#ctx0" brushRef="#br0" timeOffset="124063.6661">23119 15876 0,'0'0'0,"0"0"15,0 0-15,0 0 0,0 0 0,25-12 16,-25 12-16,34-13 0,-13 6 15,4 0-15,4 0 0,0 3 16,-1 0-16,8 2 0,-2 3 16,-1 6-16,-2 5 0,1 11 15,-7 8-15,-7 3 0,-6 4 0,-4 6 16,-5 6-16,-2 2 0,-2-5 16,1-7-16,0-5 15,2-1-15,1-6 0,4-5 16,3-5-16,2-6 0,2-3 0,7-6 15,5-3-15,1-6 0,2-5 0,1-5 16,1-5-16,-3-3 16,1-3-16,0-6 0,0-4 15,2-5-15,-3 3 0,-3-9 16,-2-5-16,-5 14 0,-5 9 0,-3 8 16</inkml:trace>
  <inkml:trace contextRef="#ctx0" brushRef="#br0" timeOffset="124455.4305">23137 14848 0,'0'0'0,"0"0"15,0 0-15,0 0 0,0 0 16,0 0-16,23-3 0,-23 3 15,31-2-15,-31 2 0,43 4 16,-18 3-16,0 1 0,-2 7 16,-2 6-16,3 8 0,-4 1 0,-4 2 15,-4 2-15,-1 5 0,-2-3 16,-5-4-16,-3-4 16,0-6-16,0-4 0,3-4 15,0-4-15,2-3 0,0-3 0,4-3 16,3-3-16,1-3 0,0-2 15,5 1-15,2 1 0,2 1 16,1 1-16,8 1 0,1 2 16,-3 5-16,-4 5 0,-4 8 15,-4 7-15,-4 6 0,-3 6 0,-2 8 16,-2 6-16,-2 10 0,-1-1 16,-1-7-16,-1-13 0,0-10 15</inkml:trace>
  <inkml:trace contextRef="#ctx0" brushRef="#br0" timeOffset="124640.2155">24173 15041 0,'0'0'0,"0"0"16,0 0-16,0 0 0,0 0 0,0 0 16,12 20-16,-12-20 0,9 28 15,-3-5-15,2 5 0,0 2 16,0 2-16,6 17 15,0 5-15,0-2 0,1-5 16,3 1-16,2-8 0,-1-1 0,-5-10 16,-2-6-16</inkml:trace>
  <inkml:trace contextRef="#ctx0" brushRef="#br0" timeOffset="124955.2986">24363 15258 0,'0'0'15,"0"0"-15,0 0 0,0 0 16,28-18-16,-28 18 0,30-15 16,-12 6-16,3 1 0,0-2 15,0-1-15,0 0 0,0 1 0,3-8 16,-2-1-16,-3-1 0,-2-1 16,-2-5-16,-1-4 0,-4 1 15,-4 1-15,-1-6 0,-1 4 16,-3 3-16,-1 5 0,-1 5 15,-2 4-15,2 3 0,0 3 0,1 7 16,-2 1-16,0 9 0,0 6 16,-1 8-16,1 7 15,1 12-15,1 6 0,2 6 16,3 6-16,5 11 0,3 1 0,6 5 16,1-5-16,-5-19 0,-4-13 15,-2-10-15</inkml:trace>
  <inkml:trace contextRef="#ctx0" brushRef="#br0" timeOffset="125189.9606">25013 15169 0,'0'0'0,"0"0"16,0 0-16,0 0 0,21 14 16,-21-14-16,17 32 0,-6-11 15,1 2-15,2 1 16,-1 0-16,0-3 0,1-4 15,2 1-15,-2-4 0,2-7 16,0-5-16,2-2 0,-1-3 0,5-3 16,4-6-16,-1 1 15,1 0-15,11-6 0,5-4 16,-4 4-16,-1 4 0,-3-1 0,-6 4 16,-7 2-16</inkml:trace>
  <inkml:trace contextRef="#ctx0" brushRef="#br0" timeOffset="125438.2372">25759 14970 0,'0'0'16,"0"0"-16,0 0 0,23-4 0,-23 4 15,33-8-15,-10 2 0,4-1 16,2 0-16,0 0 0,2-1 15,8 0-15,-2 0 0,11-1 16,0 1-16,-3 2 0,-2 0 0,0 2 16,1 2-16,-2-1 15,-1 0-15,5-2 0,0-4 16,-11 3-16,-8 1 0,-6 1 0</inkml:trace>
  <inkml:trace contextRef="#ctx0" brushRef="#br0" timeOffset="125638.8157">26360 14620 0,'0'0'15,"0"0"-15,0 0 0,0 0 16,0 0-16,0 0 0,0 0 16,36 8-16,-36-8 0,38 6 0,-14-2 15,2 1-15,3 0 0,1 2 16,1-1-16,6 1 0,-2 0 15,0-1-15,-1 1 0,6 0 16,-4 0-16,-6-1 0,-6-1 16,-4-1-16</inkml:trace>
  <inkml:trace contextRef="#ctx0" brushRef="#br0" timeOffset="125905.1306">26085 15184 0,'0'0'0,"0"0"16,0 0-16,0 0 0,32-4 0,-32 4 16,42-11-16,-15 3 0,1-1 15,6-2-15,5-1 0,8-2 16,-1 0-16,11 1 0,0 2 15,-5 3-15,-4 0 0,6 2 16,-4 2-16,-9 1 0,-7 2 16,-7-1-16,-6 1 0,-5 1 0</inkml:trace>
  <inkml:trace contextRef="#ctx0" brushRef="#br0" timeOffset="126105.1494">26124 15283 0,'0'0'15,"0"0"-15,0 0 0,0 0 16,30 14-16,-30-14 0,44 10 16,-14-7-16,4 0 0,27 2 15,17-1 1,-13 0-16,-10-1 0,-9-1 0</inkml:trace>
  <inkml:trace contextRef="#ctx0" brushRef="#br0" timeOffset="126338.4064">28174 14439 0,'0'0'0,"0"0"15,0 0-15,0 0 0,0 0 16,0 0-16,0 0 0,0 0 0,-6 34 16,-2-11-16,-3 8 15,-1 5-15,-2 3 0,-2 9 16,0 7-16,-4 14 0,1-4 0,-2 11 16,-2 4-16,6-6 0,9-17 15,1-8-15,2-15 0,1-8 16</inkml:trace>
  <inkml:trace contextRef="#ctx0" brushRef="#br0" timeOffset="127022.3838">28234 14611 0,'0'0'0,"0"0"15,0 0-15,6 29 0,-6-29 16,11 32-16,-2-7 0,1 0 15,1 1-15,5 8 0,0 0 16,3 2-16,-2-5 0,0-12 16,2-8-16,-2-6 0,-3-7 0,-1-10 15,-1-6-15,-1-9 0,-1-3 16,3-7-16,3-4 16,4-6-16,2 1 0,-1 3 15,0 1-15,-4 6 0,-1 3 16,-1 2-16,-2 8 0,0 3 0,-1 4 0,-2 9 15,-3 6-15,0 5 16,0 2-16,-2 10 0,1 6 16,-2-1-16,-1 2 0,3 15 15,0 6-15,4-1 0,2-1 0,2 1 16,-1-1-16,-1-3 0,-1-3 16,1 0-16,0-6 15,0-8-15,2-5 0,0-7 0,1-6 16,-4-4-16,-1-1 0,0-9 15,1-8-15,0-6 0,0-5 16,-1-3-16,0-4 0,-1 0 16,0-2-16,0 1 0,1-1 15,0 4-15,-1 1 0,2-5 16,1 2-16,-1 6 0,1 6 0,2-4 16,3-3-16,-4 2 0,-2 1 15,0 3-15,0 0 0,-1 6 16,0-1-16,-3 2 0,-1 2 15,-4 4-15,-1 2 0,-2 1 16,-2 2-16,1 3 0,1 0 0,-2 3 16,1 1-16,1 5 15,0 2-15,2 7 0,1 5 16,2 4-16,0 3 0,4 12 16,0 5-16,2 1 0,3 2 0,1 13 15,1 3-15,-1-2 0,-1-1 16,0 19-16,-2 6 0,1-2 15,-1-10-15,-1 5 0,-2 4 16,5 16-16,-1-18 0,-3-25 16,-4-18-16,-1-10 0</inkml:trace>
  <inkml:trace contextRef="#ctx0" brushRef="#br0" timeOffset="127905.4369">29678 14516 0,'0'0'16,"0"0"-16,0 0 0,0 0 0,0 0 16,0 0-16,0 0 15,23-9-15,-23 9 0,0 0 0,30-18 16,-30 18-16,26-12 0,-12 7 15,1 1-15,1 1 0,-1-2 16,0 4-16,-1 4 0,-2 3 16,-2 5-16,-2 6 0,-3 7 15,-3 1-15,-2 3 0,-6 11 16,-5 5-16,-3 5 0,1-3 0,-2 5 16,-1-3-16,3-12 0,1-9 0,4-6 15,4-6-15,4-4 16,3-3-16,8-4 0,7-4 15,1-2-15,3-1 0,3-2 16,4-1-16,-2 0 16,0 0-16,6-2 0,2 1 0,-1-1 15,-1 2-15,0 1 16,2 3-16,-7 3 0,-4 3 0,0 2 0,-2 2 16,-4-1-16,-2 2 0,-4 4 15,-3 3-15,-3 3 0,0 3 0,-8 11 16,-5 8-1,-3 4-15,-1 2 0,-7 11 0,-5 7 16,-3 12-16,1-1 0,0 20 16,4 4-16,7-28 0,3-20 0,3-15 15</inkml:trace>
  <inkml:trace contextRef="#ctx0" brushRef="#br0" timeOffset="128130.4469">30428 14359 0,'0'0'0,"0"0"15,0 0-15,0 0 0,0 0 0,18 21 16,-18-21-16,0 0 0</inkml:trace>
  <inkml:trace contextRef="#ctx0" brushRef="#br0" timeOffset="131088.885">3717 1490 0,'0'0'0,"0"0"0,0 0 0,0 0 0,0 0 16,0 0-16,0 0 16,0 0-16,-21-2 0,21 2 15,0 0-15,0 0 0,0 0 0,0 0 16,0 0-16,19 20 0,-19-20 16,24 12-16,-1-3 15,-4-2-15,3-1 0,7-3 0,5-3 16,10 0-16,2-1 0,12-2 15,3-3-15,-5-1 0,-4-1 0,8-2 16,0-1-16,-7 4 16,-8 2-16,6-2 0,-4 1 15,-7 0-15,-6 1 0,-1 1 0,-1 2 16,-8-2-16,-5 2 0,-2 0 16,0 1-16,-4 1 0,-3 0 15,-1 0-15,-2 0 16,-3 0-16</inkml:trace>
  <inkml:trace contextRef="#ctx0" brushRef="#br0" timeOffset="131441.0512">4335 1612 0,'0'0'0,"0"0"0,0 0 0,0 0 15,0 0-15,0 0 0,0 0 16,0 0-16,0 0 0,-5 22 16,5-22-16,0 0 0,-3 27 0,3-27 15,-2 19-15,2-19 0,-1 20 16,1-10-16,0 1 16,0 2-16,0-1 0,0 0 0,0 3 15,1-1-15,1 1 0,-1 2 16,3 1-16,-1 1 0,-1 1 0,1 7 15,3 2-15,-3 1 16,0-2-16,-1 2 0,0 2 16,0-2-16,1 0 0,2 13 15,0 3-15,0-4 0,0-3 0,-2-2 16,1-10-16,-1-4 0</inkml:trace>
  <inkml:trace contextRef="#ctx0" brushRef="#br0" timeOffset="132239.28">4239 2197 0,'0'0'0,"0"0"16,0 0-16,0 0 0,-16-13 0,16 13 16,-19-18-16,6 8 0,0-1 15,1-4-15,-4-2 0,1-1 16,2-1-16,-3-11 15,3-4-15,7-8 0,6-4 16,14-11-16,10-1 0,7 5 0,4 3 16,13-5-16,0 6 0,11 2 15,-4 9-15,3 4 0,-7 7 16,-6 11-16,-4 8 0,-7 8 16,-4 7-16,-5 0 0,-4 3 0,-5 4 15,-5 6-15,-7 0 16,-3 4-16,-4 1 0,-7 3 15,-8 4-15,-5 1 0,-9 3 16,-8 0-16,-5-1 0,-2-1 0,-4-6 16,1-4-16,-1 2 0,3-3 15,11-6-15,5-5 0,10-6 16,3-6-16,9-3 0,4-4 16,16-7-16,9-8 0,19-7 15,12-5-15,10-1 0,10-1 0,-1 3 16,2 1-16,-12 6 0,-15 7 15,-14 4-15</inkml:trace>
  <inkml:trace contextRef="#ctx0" brushRef="#br0" timeOffset="132556.6183">5725 1291 0,'0'0'0,"0"0"16,0 0-16,0 0 0,0 0 0,18 24 15,-18-24-15,18 26 0,-18-26 16,17 35-16,-8-7 16,-3 2-16,1 2 0,0 18 0,-2 8 15,2 13-15,-4-2 0,-1 23 16,-1 5-16,-1 10 0,-1-8 0,-1 19 15,0 1-15,1 31 16,-3-22-16,8 4 0,1 3 16,2-17-16,-1-13 0,8 5 15,3 3-15,3-22 0,-1-13 0,-5-25 16,-5-16-16,-2-13 0</inkml:trace>
  <inkml:trace contextRef="#ctx0" brushRef="#br0" timeOffset="133038.9085">6640 1690 0,'0'0'0,"0"0"16,0 0-16,0 0 0,0 0 0,-18 12 15,18-12-15,-29 31 16,10-12-16,-5 7 0,-6 4 16,-13 8-16,-1 1 0,-11 13 15,-5 2-15,-2 4 0,6-6 0,1 5 16,8-5-16,11-13 0,10-8 16,4-4-16,8-3 0,8-7 15,6-2-15,9 1 0,7-1 16,3-3-16,4 2 0,13 2 15,4 2-15,3-1 0,1-1 0,13 4 16,2 0-16,-5-2 16,-1-1-16,2 1 0,-5-2 15,-9-3-15,-7-4 0,-7-1 16,-3-3-16,-5-2 0,-2-2 0,-7 0 16,-2 0-16,-2 0 0,-1-1 15,-3 1-15,-2-1 0,2 2 16,-2-2-16,0 0 0,0 0 15,0 0-15,0 0 0,-2-1 16,2 1-16,-2 2 0,0 1 0,2-1 16,0 0-16,0 1 0,0-3 15,0 4-15</inkml:trace>
  <inkml:trace contextRef="#ctx0" brushRef="#br0" timeOffset="133572.3267">7343 1742 0,'0'0'0,"0"0"0,0 0 15,30 2-15,-30-2 0,34-2 0,-7 1 16,3 0-16,3-1 0,9-1 16,-1-1-16,-4 2 0,-5 1 15,0 0-15,-5 0 0,-7 1 16,-3-2-16,-8 2 0,-6 2 16,-1-2-16,0 1 0,0-1 0</inkml:trace>
  <inkml:trace contextRef="#ctx0" brushRef="#br0" timeOffset="133943.0226">7451 1506 0,'0'0'0,"0"0"0,0 0 16,0 0-16,-17 19 0,17-19 16,-19 29-16,8-8 0,0 3 0,0 4 15,0 3-15,-2 7 0,3 1 16,-1 2-16,3 2 0,1 5 15,3-3-15,6-2 0,5-2 16,7 4-16,5-5 0,5-4 16,6-3-16,2-2 0,1-3 15,0 0-15,0-1 0,2 1 16,0-3-16,-3-4 0,1-4 16,-8-1-16,-5 0 0,-2-2 15,-4 1-15,-5-3 0,0 1 0,-5-1 16,-1 0-16,-2 1 0,-2 2 15,-9 6-15,-6 4 0,-6-1 16,-6 3-16,-16 9 0,-8 4 16,-6-1-16,-6 0 0,-11 9 15,-1-1-15,-1-1 0,7-5 0,-15 0 16,17-15-16,21-9 16,15-5-16,10-3 0</inkml:trace>
  <inkml:trace contextRef="#ctx0" brushRef="#br0" timeOffset="134106.0285">6852 2504 0,'0'0'0,"0"0"16,25-10 0,8 1-16,18-5 0,1 1 15,2 0-15,24-3 0,26-1 16,-5 1-16,-23 3 0,-17 3 0</inkml:trace>
  <inkml:trace contextRef="#ctx0" brushRef="#br0" timeOffset="135872.4947">8347 1768 0,'0'0'0,"0"0"0,0 0 15,0 0-15,0 0 0,0 0 16,29 12-16,-29-12 0,0 0 16,31 11-16,-16-8 0,-1 2 0,0 0 15,1 1-15,0 0 16,-2 0-16,2-1 0,-4 2 16,1 0-16,-1 0 0,0 0 0,0 1 15,0 3-15,-1 2 16,0-1-16,-1-1 0,-2-2 0,0-1 15</inkml:trace>
  <inkml:trace contextRef="#ctx0" brushRef="#br0" timeOffset="136405.9601">8241 1860 0,'0'0'16,"0"0"-16,0 0 0,0 0 16,0 0-16,0 0 0,25 7 0,-25-7 15,33 4-15,-10-5 0,5 0 16,4-4-16,4 1 0,3-2 16,3-2-16,12-1 0,-1 0 15,8-3-15,-1 0 0,5 0 0,-5 3 16,-7 2-16,-6 4 15,-6-2-15,-7 1 0,-4 2 0,-3 0 16,-5 5-16,-3 2 0,-4-2 16,-2 0-16,-5-1 0</inkml:trace>
  <inkml:trace contextRef="#ctx0" brushRef="#br0" timeOffset="136639.2877">8736 1938 0,'0'0'0,"0"0"0,0 0 0,0 0 15,0 28-15,0-28 0,3 30 16,-1-11-16,2 3 0,-3 7 16,2 6-16,0 12 0,1 2 0,-1 21 15,-1 9-15,0 16 16,-2 1-16,5 27 0,3 9 15,3 11-15,2-9 0,18 67 0,5-12 16,-11-60-16,-7-40 0,-6-27 16</inkml:trace>
  <inkml:trace contextRef="#ctx0" brushRef="#br0" timeOffset="136972.7629">9314 1832 0,'0'0'0,"19"-6"16,7-1-16,-2 1 0,0-2 0,17-1 16,15-2-16,-1 2 0,1 1 15,2-3-15,-5 1 0,-8 1 16,-6 2-16,-3 2 0,-7 2 16,-7-1-16,-6 1 0,-6 0 0,-2 1 15,-3-1-15,-1 1 0,-2-1 16,0 1-16,-2 2 0</inkml:trace>
  <inkml:trace contextRef="#ctx0" brushRef="#br0" timeOffset="137338.8451">9644 1500 0,'0'0'0,"0"0"16,0 0-16,0 0 0,-11 24 0,11-24 15,-12 35-15,4-10 0,0 3 16,-6 8-16,-3 5 0,-9 17 15,-2 4-15,-13 17 16,-4 1-16,-3 9 0,5-7 0,-1 4 16,6-8-16,7-11 0,10-16 15,15-15-15,14-16 0,9-22 16,7-14-16,9-14 0,7-11 16,-12 10-16,-7 11 0,11-12 0,9-8 15,-10 13-15,-10 9 0,-7 8 16,-6 6-16,-4 4 0,-6 4 15,1 12-15,0 7 0,-1 3 16,-1 3-16,-3 10 0,-3 7 16,5 2-16,2 3 0,2 3 15,0 2-15,-1 3 0,-1-6 0,1-6 16,0-5-16,3-12 0,3-6 16,0-10-16,2-8 0,-2-1 15,-2-2-15,0 0 0</inkml:trace>
  <inkml:trace contextRef="#ctx0" brushRef="#br0" timeOffset="137822.3383">9739 1994 0,'0'0'0,"0"0"0,0 0 0,0 0 16,0 0-16,0 0 0,22-14 16,-22 14-16,0 0 0,30 8 0,-30-8 15,21 17-15,-11-6 16,-1 7-16,-2 4 0,0 2 15,0-1-15,-1 14 0,0 3 0,0 12 16,0 3-16,-1 2 0,1 1 16,2 13-16,-1-2 0,2 8 15,0-4-15,-2-6 0,-3-7 0,1-1 16,1-9-16,-3-9 16,-2-11-16,-1-7 0,-1-7 15,-3-6-15,-5-6 0,-2-12 16,-2-8-16,-5-7 0,-3-7 0,-3-6 15,-5-7-15,-3-14 0,1-2 16,4-2-16,3 0 0,-1-4 16,6 5-16,3 8 0,4 5 15,3 9-15,4 6 0,2 8 16,3 7-16,3 8 0,1 4 0,5 3 16,2 7-16,0 4 0,1 3 15,-2 7-15,-1 6 16,-6-1-16,-2 3 0,-2 3 0,-2 3 15,-1-4-15,1-3 0,1-2 16,0-3-16,1-5 0,1-3 16,3-4-16,4-2 0,7-11 15,6-9-15,6-12 0,9-10 16,16-19-16,7-5 0,-7 5 16,-12 14-16,-10 11 0</inkml:trace>
  <inkml:trace contextRef="#ctx0" brushRef="#br0" timeOffset="138372.4395">10503 1404 0,'0'0'0,"0"0"16,0 0-16,0 0 0,0 0 15,0 0-15,0 0 0,9 27 16,-9-27-16,8 31 0,-3-10 16,1-2-16,-1 2 0,2-2 15,1 3-15,4-1 0,2-1 0,8 2 16,3-5-16,6-6 0,5-5 15,4-6-15,6-5 0,4-6 16,-5-3-16,-5-1 0,-5 1 16,-2 0-16,-7 3 0,-9 5 15,-4 4-15,-8 7 0,-6 6 0,-10 6 16,-9 5-16,-7 6 16,-9 5-16,-12 12 0,-5 2 15,4-2-15,5-4 0,0 2 0,6-7 16,6-4-16,8-8 0,10-7 15,6-5-15,12-5 0,7-3 16,14-8-16,10-7 0,7-7 16,6-2-16,6-1 0,4-1 15,-7 6-15,-6 1 0,-3 5 16,-7 7-16,-8 3 0,-6 1 0,-15 10 16,-8 6-16,-10 6 0,-9 6 15,-14 6-15,-11 5 16,-1-2-16,-3-1 0,2 3 0,1 1 15,-7 2-15,1-5 0,11-6 16,8-5-16,7-4 0,9-6 16,10-6-16,3-3 0,10-4 15,6-1-15,12-8 0,10-4 16,10-6-16,6-5 0,9-4 16,6-5-16,-4 1 0,-1 0 0,-1 0 15,-7 4-15,-12 4 0,-9 2 16,-8-2-16,-8-1 0,-7 8 15,-1 5-15,-2 2 0</inkml:trace>
  <inkml:trace contextRef="#ctx0" brushRef="#br0" timeOffset="138555.6958">10903 2110 0,'0'0'0,"0"0"15,0 0-15,0 0 0,8 30 0,-8-30 16,4 30-16,-2-10 0,-2 3 15,-3 1-15,-1 3 0,-3 3 16,0 4-16,-8 19 0,-2 5 16,-9 12-16,-2-3 0,-7 12 15,2-1-15,-3 2 0,3-7 0,4-13 16,9-17-16,6-11 16</inkml:trace>
  <inkml:trace contextRef="#ctx0" brushRef="#br0" timeOffset="138772.226">11419 2704 0,'0'0'0,"0"0"0,0 0 16,29 23-16,-16-11 0,5 4 0,4 2 15,5 7-15,0-1 0,-2 0 16,1 1-16,2 2 0,-2-1 15,-3-1-15,-1 0 0,-3-5 16,-3-3-16,-3-4 0,-2-2 16,-2-2-16</inkml:trace>
  <inkml:trace contextRef="#ctx0" brushRef="#br0" timeOffset="138921.156">12637 2571 0,'0'0'0,"0"0"0,0 0 15,0 0-15,0 0 0,0 0 0,0 28 16,0-28-16</inkml:trace>
  <inkml:trace contextRef="#ctx0" brushRef="#br0" timeOffset="139622.783">13987 1320 0,'0'0'0,"0"0"0,0 0 0,0 0 16,19 21-16,-19-21 0,25 18 15,-10-8-15,3-2 0,3 0 16,3-1-16,-1-1 0,1-1 0,6 2 16,1 2-16,-2-2 0,-3 0 15,3 2-15,-5 2 0,-4-1 16,-3 0-16,-5 2 0,-2 3 15,-4-5-15,0-2 0,-2-1 16</inkml:trace>
  <inkml:trace contextRef="#ctx0" brushRef="#br0" timeOffset="140056.4082">14350 1099 0,'0'0'0,"0"0"16,0 0-16,0 0 0,0 0 0,-22 32 16,8-14-16,-1 3 0,-3 0 15,-2 7-15,-2 4 16,-4 11-16,2-2 0,-5 13 0,3 3 15,2-1-15,5-2 0,1 13 16,6-1-16,6 0 0,6-12 0,11 9 16,7-1-16,1-10 15,2-8-15,8-2 0,8-1 16,-2-6-16,0-5 0,8 0 16,4-2-16,-7-7 0,2-2 0,17 8 15,-9-3-15,-13-8 0,-11-4 16,-4 2-16,-2 4 0,-14-10 15,-5 0-15,-11 12 0,-8 8 16,-1-1-16,-3 4 0,-22 17 16,-13 11-16,-1-2 0,-1-3 15,-15 4-15,-11 3 0,-22 7 16,20-19-16,28-17 0,18-8 0,12-9 16</inkml:trace>
  <inkml:trace contextRef="#ctx0" brushRef="#br0" timeOffset="140240.4664">13440 2617 0,'0'0'0,"0"0"0,24-12 0,-24 12 15,36-11-15,-7 4 0,11-3 16,15-4-16,3 1 0,22-3 16,7 2-16,10-4 0,-7 0 0,19-6 15,-1 0-15,-1 0 0,-15 4 16,36-20-16,-11-6 0,-37 16 15,-25 8-15,-17 7 0</inkml:trace>
  <inkml:trace contextRef="#ctx0" brushRef="#br0" timeOffset="140456.6491">15384 1331 0,'0'0'0,"0"0"16,0 0-16,29-3 0,-29 3 0,35 3 16,-9 1-16,1 2 15,0 1-15,7 7 0,0 4 16,-6 0-16,-6 0 0,-10 15 16,-12 7-16,0-9 0,0-5 0,0-5 15</inkml:trace>
  <inkml:trace contextRef="#ctx0" brushRef="#br0" timeOffset="140857.6669">15105 2026 0,'0'0'0,"0"0"0,0 0 16,0 0-16,0 0 0,0 0 16,0 0-16,23 2 0,-23-2 0,44-18 15,-9 5-15,3-2 16,1-1-16,12-4 0,-1 1 16,4 1-16,-7 4 0,1 8 15,-10 5-15,-8 7 0,-8 5 0,-13 10 16,-10 10-16,-8 4 0,-6 5 15,-11 8-15,-6 6 0,-5 7 16,0-4-16,-9 8 0,-2-1 16,9-11-16,7-9 0,0 6 15,13-16-15,12-13 0,5-8 0,17-18 16,11-9-16,4-9 0,3-7 16,11-6-16,9-5 15,-4 2-15,-5 2 0,-4 5 0,-1 3 16,-7 8-16,-6 7 0,11 1 15,-6 5-15,-14 8 0,1 3 16,1 10-16,2 5 0,-5 0 16,1 3-16,-3 3 0,-1 3 15,-4 2-15,-3 2 0,-5 8 16,-3 5-16,-3-3 0,0-1 0,-6 2 16,-4 0-16,-2-8 15,-3-6-15,1-10 0,5-9 0,4-2 16,3-2-16,2-3 15</inkml:trace>
  <inkml:trace contextRef="#ctx0" brushRef="#br0" timeOffset="141039.6511">16422 1336 0,'0'0'15,"0"0"-15,0 0 0,0 0 0,0 0 16,24 5-16,-24-5 0,26 14 15,-26-14-15,27 22 0,-12-6 16,-3 1-16,-2 1 0,-7 7 16,-5 8-16,-6 10 0,-4 1 0,0 0 15,2-8-15,2-7 0</inkml:trace>
  <inkml:trace contextRef="#ctx0" brushRef="#br0" timeOffset="141190.7208">15920 2167 0,'0'0'0,"0"0"0,0 0 0,0 0 16,0 0-16,0 0 0,16-17 15,4 6-15,9-6 0,5-3 16,4-2-16,21-13 0,6-3 16,10-6-16,-6 5 0,5-2 15,0 0-15,-18 11 0,-13 7 16,-8 2-16,-10 5 0,-10 4 0,-4 5 16,-2 1-16</inkml:trace>
  <inkml:trace contextRef="#ctx0" brushRef="#br0" timeOffset="141388.9463">16351 1680 0,'0'0'0,"0"0"0,0 0 0,0 0 16,-16 25-16,16-25 0,-11 35 15,6-12-15,-1 2 0,-1 7 16,0 4-16,-3 17 0,0 4 0,-3 28 16,-2 13-16,2 16 0,3-4 15,4 31-15,3 23 16,11 43-16,6-31 0,7-9 0,5-6 15,-3-33-15,-2-24 0,-11-33 16,-7-23-16,0-16 0,0-9 16,-2-8-16</inkml:trace>
  <inkml:trace contextRef="#ctx0" brushRef="#br0" timeOffset="142055.4631">16088 2495 0,'0'0'0,"-10"7"16,0 1-16,3 1 0,-1-1 0,-4 7 15,-1 4-15,0-2 16,1 0-16,5-3 0,2-2 16,3-4-16,3-3 0,9-11 15,8-10-15,6-8 0,5-8 0,20-20 16,12-11-16,8-9 0,-2 5 15,2-1-15,-7 7 16,-9 8-16,-13 11 0,-3 5 0,-17 13 16,-8 15-16,-6 9 0,-6 7 15,-3 6-15,-4 8 0,0 6 0,1-1 16,1 3-16,1-7 0,2-5 16,6-2-16,6-4 15,3-5-15,2-3 0,2-6 0,2-2 16,2-1-16,2 0 0,2 2 15,0 3-15,-4 1 0,-3 1 16,-6 8-16,-3 3 0,-8 10 16,-6 6-16,-11 7 0,-11 6 15,0-1-15,-2-2 0,-3 2 16,-1 0-16,2-4 0,8-8 0,8-7 16,5-7-16,6-6 0,7-5 15,10-11-15,9-9 16,-2 1-16,2-2 0,5-3 0,5-3 15,-1 2-15,-1 5 0,-1 3 16,-5 6-16,-8 7 0,-4 2 16,-6 7-16,-4 4 0,-5 3 15,-4 5-15,-10 8 0,-9 8 16,-1-1-16,-3-2 0,-5 6 16,-5 4-16,0 1 0,6-6 0,5-2 15,4-1-15,5-6 0,6-4 16,7-2-16,8-7 0,6-3 15,3-1-15,13-8 0,9-4 16,2-4-16,4-3 0,12-15 16,11-11-16,1 1 0,1-1 15,16-13-15,5-5 0,-24 14 0,-17 12 16,-12 6-16</inkml:trace>
  <inkml:trace contextRef="#ctx0" brushRef="#br0" timeOffset="142289.5796">17683 1986 0,'0'0'16,"16"-5"-16,3 0 0,4 0 0,4 0 16,21-5-16,8 0 15,13-2-15,0 2 0,17-3 16,2 0-16,7 0 0,-9 4 0,4 3 15,-7 3-15,-15 3 0,-9 3 16,6 5-16,-19 3 0,-20 2 16,-11 3-16,-6-6 0,-3-3 15,-1-2-15</inkml:trace>
  <inkml:trace contextRef="#ctx0" brushRef="#br0" timeOffset="142575.9365">17736 2327 0,'0'0'0,"0"0"0,0 0 16,32-11-16,-32 11 0,31-11 16,-10 2-16,1 2 0,1 2 0,4-2 15,-3 1-15,-4 4 0,-2-1 16,-7 7-16,-6 3 0,-6 5 15,-6 3-15,-11 9 0,-12 9 16,-4 1-16,-5 1 0,-12 13 16,-9 12-16,8-8 0,8-5 15,6 0-15,12-8 0,10-7 16,11-5-16,23-9 0,17-12 16,8-10-16,11-7 0,-14 2 15,-11 2-15,-6 3 0</inkml:trace>
  <inkml:trace contextRef="#ctx0" brushRef="#br0" timeOffset="143022.1779">22660 2959 0,'0'0'0,"4"-3"16,2 2-16,-1-1 0,2 1 0,2-1 15,2 4-15,0 1 0,0 4 0,3 6 16,-1 4-16,-1-3 16,-3-1-16,0-4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6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47162 1058 493,'-1'-22'3,"0"5"6,-2 3 6,0 4 6,0 8 9,0 12 14,2 11 13,0 13 13,0 5 0,-2 2-12,-2 0-13,-1 2-14,-2-1-8,2-2-7,1-2-6,1-2-5,0-2-8,2-1-7,0-3-8,2-2-7,0-2-7,0-3-6,0-3-5,0-3-6,1-3-4,2-4-2,2-5-3,1-2-2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9"/>
    </inkml:context>
    <inkml:brush xml:id="br0">
      <inkml:brushProperty name="width" value="0.05391" units="cm"/>
      <inkml:brushProperty name="height" value="0.05391" units="cm"/>
      <inkml:brushProperty name="color" value="#00BFF3"/>
    </inkml:brush>
  </inkml:definitions>
  <inkml:trace contextRef="#ctx0" brushRef="#br0">68820 14346 408,'-12'0'11,"10"0"24,8 0 23,10 0 22,5-2 6,4 0-14,5-3-13,3-2-13,2 0-10,0 1-5,0 1-4,1 1-6,-2 0-5,0 2-6,-1 0-6,-2 2-7,-1 0-6,-3 0-7,-3 0-8,-3 0-6,-3 1-14,-3 3-18,-3 4-18,-2 2-19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9"/>
    </inkml:context>
    <inkml:brush xml:id="br0">
      <inkml:brushProperty name="width" value="0.0607" units="cm"/>
      <inkml:brushProperty name="height" value="0.0607" units="cm"/>
      <inkml:brushProperty name="color" value="#00BFF3"/>
    </inkml:brush>
  </inkml:definitions>
  <inkml:trace contextRef="#ctx0" brushRef="#br0">71405 12843 362,'-8'-8'4,"2"2"9,1 1 9,0 1 8,0 1 8,-1 3 8,-3 4 7,-2 2 8,-2 5 0,-3 6-11,-3 5-9,-3 7-9,-1 2-6,1 0 0,1 1 0,1-1-2,2 1-1,3 4-4,3 3-3,2 3-4,3 0-4,1 2-3,0-1-4,2 0-3,1-2-1,2-2 1,2-3 1,2-4 3,3-2-7,4-5-11,3-3-13,5-5-12,4-3-8,5-2 0,4-4-2,6-3-2,-1-2 1,-6-4 3,-5-2 2,-7-3 4,-2-2 3,-1 0 2,1 0 3,0 0 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29"/>
    </inkml:context>
    <inkml:brush xml:id="br0">
      <inkml:brushProperty name="width" value="0.05501" units="cm"/>
      <inkml:brushProperty name="height" value="0.05501" units="cm"/>
      <inkml:brushProperty name="color" value="#00BFF3"/>
    </inkml:brush>
  </inkml:definitions>
  <inkml:trace contextRef="#ctx0" brushRef="#br0">72861 12987 399,'-7'-6'64,"2"6"5,2 4 8,2 6 5,1 4-2,0 5-14,0 5-13,0 5-13,-1 3-11,-2 4-7,-2 3-9,-1 3-7,-2 0-7,2 0-2,1-2-3,0 0-3,1-2-5,0-2-10,0-2-7,1-1-10,-1-3-5,0-3-4,0-4-4,0-1-3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0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73100 13875 489,'16'-22'90,"-1"5"-11,1 3-10,0 4-10,1 3-9,5-1-6,3 0-8,4 0-7,3 1-7,-1 0-5,0 2-6,1 1-7,-2 0-6,-2 2-11,-1 0-9,-3 2-11,-2 0-11,-3 0-16,-3 0-14,-2 0-16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0"/>
    </inkml:context>
    <inkml:brush xml:id="br0">
      <inkml:brushProperty name="width" value="0.06142" units="cm"/>
      <inkml:brushProperty name="height" value="0.06142" units="cm"/>
      <inkml:brushProperty name="color" value="#00BFF3"/>
    </inkml:brush>
  </inkml:definitions>
  <inkml:trace contextRef="#ctx0" brushRef="#br0">74707 12647 358,'15'-21'70,"-2"7"-4,-3 5-3,-1 6-4,0 5-3,2 4-2,2 4-1,1 3-3,0 4-5,-4 1-8,-5 3-9,-2 2-9,-4 1-5,-1 2-3,0 3-3,-1 1-3,-3 2-2,-4 1-2,-4 1-3,-3 0-2,-4 2 0,0 1 1,0 0 0,-2 2 1,-1-2-3,1-3-4,-1-5-6,1-4-6,0-3 0,2-4 1,3-5 3,1-3 1,2-3 0,-1-1-5,0 0-4,1-2-6,-1-1 0,0-4 0,1-2 2,-1-3 2,1-6 0,1-6 0,0-7 0,2-6-1,1-5 1,2-1 3,3-1 1,1 0 2,1 0 4,2 3 5,0 3 4,2 4 5,1 2 2,2 5 2,2 3 1,2 4 1,1 3 4,1 3 7,2 1 6,0 2 7,2 3 8,3 2 8,3 3 10,3 4 8,2 2 0,-1 3-10,1 4-9,-1 2-9,1 3-7,1 2-4,1 4-3,1 3-4,0 2-5,1-1-6,-1 0-6,1 1-7,-2-2-8,-1 0-10,-3-1-10,-1-1-9,-3-2-10,-3-5-10,-3-3-8,-2-5-9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1"/>
    </inkml:context>
    <inkml:brush xml:id="br0">
      <inkml:brushProperty name="width" value="0.05819" units="cm"/>
      <inkml:brushProperty name="height" value="0.05819" units="cm"/>
      <inkml:brushProperty name="color" value="#00BFF3"/>
    </inkml:brush>
  </inkml:definitions>
  <inkml:trace contextRef="#ctx0" brushRef="#br0">76600 12081 378,'11'-13'6,"5"3"14,7 4 14,5 4 12,1 3 3,-3 4-10,-5 2-10,-3 3-10,-2 4 0,3 2 8,2 3 10,1 3 8,1 2 2,-1 3-7,-1 1-7,-1 2-6,-2 3-5,-3 1-4,-3 2-4,-2 2-3,-4 2-2,-3 0 0,-2 2 0,-4 1-1,-3 0-3,-7 3-9,-6 2-7,-5 2-9,-7 1-7,-6 0-7,-8 0-7,-6 0-7,0-5-9,8-8-7,8-10-9,8-7-7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7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78550 13130 549,'24'-7'134,"3"1"-28,1 1-28,2 1-29,1 0-17,-1 2-8,-1 0-8,-1 2-8,-2 0-5,-2 0-3,-1 0-3,-3 0-3,-1 1-6,-1 2-6,0 1-7,-2 3-6,-2 0-11,-1-1-11,-2-1-12,-2 0-13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7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78487 13900 570,'-15'7'2,"2"-1"3,2-1 4,3 0 3,3-2 10,8 0 15,6-2 15,7 0 16,5-1 0,3 0-13,3 0-14,3 0-13,1 0-11,1 0-7,-1 0-6,0 0-8,0 0-7,1 0-6,-1 0-7,0 0-6,2 0-5,3 0-2,2 0-2,4 0-3,-3-1-2,-7 0-1,-9-2-1,-7 0-2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7"/>
    </inkml:context>
    <inkml:brush xml:id="br0">
      <inkml:brushProperty name="width" value="0.0588" units="cm"/>
      <inkml:brushProperty name="height" value="0.0588" units="cm"/>
      <inkml:brushProperty name="color" value="#00BFF3"/>
    </inkml:brush>
  </inkml:definitions>
  <inkml:trace contextRef="#ctx0" brushRef="#br0">81891 12140 374,'9'-8'39,"2"2"5,2 0 5,1 2 4,1 1-2,-1 2-7,0 2-7,-2 2-7,0 4-5,0 5 0,-1 7 0,1 6-2,-2 1-1,-2-2-5,-4-1-4,-2-2-3,-4-1-3,-1 2 0,-2 3 0,-1 1 0,-4 1-3,-4-1-5,-3-1-7,-5-1-5,-2 0-3,-1 1 0,-1 1 0,0 1 0,-3-1 0,-1-2 0,-3-1 1,-1-2 1,0-3 1,3-1-1,4-3 1,2-1 1,3-3 0,3-4 0,3-4 1,2-4-1,3-4 1,1-2-2,0-3 0,2-3-1,1-4-1,1-3-3,0-5-1,2-3-2,0-2 0,2 1 2,0 1 0,2 2 3,0 1 2,2 2 4,0 4 5,2 3 5,0 2 4,0 1 2,-1 1 4,1 1 2,1 1 5,0 2 3,1 2 5,2 2 4,1 1 4,1 1 4,3-1 2,2 0 4,1 1-1,-1 4-7,1 2-5,0 4-7,0 1-4,4 3 1,4 2 0,2 2 0,1 0-2,0 1-1,1-1-3,-1 1-1,0 0-4,1-1-4,-1 1-4,1 0-5,-3-1-5,-1 1-7,-4 0-7,-3-1-8,-2 0-3,-1-3 0,-1-1 1,0-2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8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84000 12798 500,'24'-1'164,"3"0"-39,1-2-38,2 0-40,3 0-21,3 0-6,2 2-4,4 1-6,0 0-5,-2 0-8,-2 0-5,-2 0-8,-2 0-8,-3 0-11,-3 0-11,-3 0-11,-4 0-4,-3 0 2,-5 0 4,-3 0 3,-3-1 5,0-1 7,-2 0 8,0-1 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6"/>
    </inkml:context>
    <inkml:brush xml:id="br0">
      <inkml:brushProperty name="width" value="0.05169" units="cm"/>
      <inkml:brushProperty name="height" value="0.05169" units="cm"/>
    </inkml:brush>
  </inkml:definitions>
  <inkml:trace contextRef="#ctx0" brushRef="#br0">46692 624 425,'6'-11'11,"-3"10"22,-2 10 21,-3 10 22,-3 5 4,2 4-15,-1 3-13,0 3-15,0 1-9,0 0-2,0 0-3,0 1-4,0-1-2,-2 0-2,0 0-3,-1 1-3,-1-1-1,0 0-3,0 0-2,0 0-1,-1 1-3,-1 1 0,-3 0-1,-2 2 0,-1 0-3,-3-2-4,-2 0-3,-1-1-3,-2-2-3,-1 0-2,-1-1 0,-1-1-2,0-3-1,0-3 0,-1-5-1,1-3 0,0-3 1,1 1 3,1 0 2,1-1 3,2 0-2,1-3-4,3-1-7,1-2-4,2-2-4,2 0-2,3-2-2,1 0-2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38"/>
    </inkml:context>
    <inkml:brush xml:id="br0">
      <inkml:brushProperty name="width" value="0.05837" units="cm"/>
      <inkml:brushProperty name="height" value="0.05837" units="cm"/>
      <inkml:brushProperty name="color" value="#00BFF3"/>
    </inkml:brush>
  </inkml:definitions>
  <inkml:trace contextRef="#ctx0" brushRef="#br0">85716 10778 376,'0'-10'62,"-2"12"8,-1 12 9,0 11 10,0 9-4,0 5-16,2 4-17,1 6-15,-2 2-11,-1 3-5,-2 2-6,-1 2-5,-2-1-5,0-1-2,0-2-2,1-2-4,-1-2-2,0-2-3,0-2-2,0-2-2,0-2-2,1-2 0,-1-2-1,0-2-1,1-3 1,2-5-1,2-5 1,2-5 0,2-9-3,0-14-4,2-14-5,0-13-5,3-9-1,6-4 4,4-4 3,5-4 4,2 2 3,1 6 4,-1 8 3,1 6 4,-1 5 4,-1 5 6,-1 3 4,-1 5 6,-2 2 4,-1 4 5,-2 2 5,-2 4 5,-2 1 0,1 2-1,0 0-3,0 2-2,-1 1-3,1 3 0,0 4-3,0 2-1,-2 2-1,-1-1-4,-2 1-1,-2 0-3,-1-1-2,0 1-2,-1 0-1,2-1-2,-3 1-2,-3 0-1,-2-1-2,-3 1 0,-5 0-2,-4 1-3,-5 1-1,-5 1-3,-4 0-3,-4-1-6,-5-1-4,-3 0-4,-3-2-6,-4-1-4,-2-1-5,-3-1-4,2-1-3,8-2 0,7-2-2,9-2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63400 11862 1000,'0'-20'-7,"2"7"-11,0 7-12,1 7-12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3"/>
    </inkml:context>
    <inkml:brush xml:id="br0">
      <inkml:brushProperty name="width" value="0.05179" units="cm"/>
      <inkml:brushProperty name="height" value="0.05179" units="cm"/>
    </inkml:brush>
  </inkml:definitions>
  <inkml:trace contextRef="#ctx0" brushRef="#br0">37762 20013 424,'-7'-7'4,"1"0"8,0 2 8,2 1 8,1 1 7,0 4 4,2 2 6,0 4 6,2 2-2,0 5-9,2 4-7,0 3-9,1 5-5,0 3-5,0 4-3,0 4-4,-2 3-2,-1 1-2,-2 0-2,-1 2-1,-2-1-4,0-2-8,0-2-6,0-2-8,1-3-5,0-5-7,2-5-5,0-5-6,1-6-1,-2-8 5,0-8 4,-2-8 4,0-5 5,1-1 9,-1-3 8,0-1 7,0-1 7,2 3 5,0 1 6,2 2 5,0 3 6,0 1 4,0 2 6,0 3 4,1-1 2,4 0-3,2-2-3,3 0-2,4-1-3,1-1-3,5-1-1,2-1-4,0 0-1,0 4-4,-1 3-3,0 2-3,-3 3-5,-1 1-6,-3 0-8,-1 2-7,-1 0-9,-1 2-10,1 0-11,0 1-11,-2-2-1,-3-7 10,-2-8 9,-4-6 10,-1-4 7,-2-1 5,0-1 6,-2 0 6,1-3 4,0 1 2,2-2 2,1-1 3,0 1 3,0 3 5,0 3 5,0 4 4,0 1 5,0 2 3,0 2 4,0 3 5,0 3 4,1 6 9,2 6 7,0 6 7,1 5 0,0 5-11,0 5-10,0 5-10,0 3-8,2 2-4,0 3-4,1 1-5,0 2-5,-2 2-5,-2 2-4,-2 2-5,-1 3-5,2 6-5,0 4-6,2 5-5,-1 0-3,0-3-2,-2-4-1,0-4-2,-1-5 0,0-6-1,0-6 2,0-6-1,-2-5-1,0-5-3,-3-5-3,-2-4-4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4"/>
    </inkml:context>
    <inkml:brush xml:id="br0">
      <inkml:brushProperty name="width" value="0.05508" units="cm"/>
      <inkml:brushProperty name="height" value="0.05508" units="cm"/>
    </inkml:brush>
  </inkml:definitions>
  <inkml:trace contextRef="#ctx0" brushRef="#br0">39100 21131 399,'7'-8'0,"-1"-1"0,0-2 0,-2 0 0,1-1 0,2 1 0,2-1 0,2 0 0,0 1 6,-1 3 11,-1 1 12,0 2 12,-1 4 4,1 4-2,2 5-3,0 6-2,0 2-7,-3 4-9,-1 4-10,-2 2-10,-3 0-5,-2 0-1,-3-1 0,-4-1-1,3-6-2,6-11-3,8-10-2,6-11-2,4-7-1,3-3 2,1-3 2,3-3 3,-1 1 1,-2 4 2,-1 3 1,-3 5 3,-2 2 1,-2 2 3,-4 2 2,-3 3 3,-1 3 7,0 6 13,0 5 12,-1 7 13,0 3 2,-2 1-11,-2 2-9,-2 0-11,-1 2-5,2 2-3,1 4-1,0 3-2,1 0-3,2-3-2,0-3-4,1-3-2,2-4-3,2-3-4,2-4-5,1-4-4,2-7-2,0-8 1,-1-9 1,1-9 1,-1-5 1,-1-1 1,-1 0 1,0-2 2,-3 0 2,-1 2 1,-2 0 3,-2 1 1,-2 3 2,0 4 1,-2 3 3,0 5 2,-4 1-1,-6 2-5,-6 1-4,-5 1-4,-5 4-9,-3 8-9,-3 8-12,-3 7-10,2 4-7,4-3-4,5-1-3,5-2-5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48125 20575 333,'49'20'167,"16"14"-1,16 14 1,15 16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8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62850 18100 868,'15'0'6,"-1"2"12,-1 0 13,-1 1 12,0 0-10,-1 0-32,1-2-34,0 0-32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9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48447 20450 457,'-22'38'131,"1"-2"-31,3-2-29,1-1-32,1-1-15,1 2-3,-1 3-2,0 1-2,1 2-2,1 4-2,1 2-2,1 4-1,1-2-2,2-4-1,2-6-2,2-4 0,3-5-2,4-5 0,4-5-1,4-5 0,3-3-2,3-2-3,3-2-1,3-2-3,3-6-1,3-8 0,3-9-1,3-9 0,1-8-1,2-5 1,1-6 0,0-5 0,1-2 1,-1 4 1,-2 4 1,0 4 0,-3 4 3,-7 3 3,-6 5 2,-5 4 4,-5 2 1,-2 2 2,-4 3 1,-2 1 2,-4 2 0,0-1 0,-3 0 0,-2 1 1,-2 0-1,-4 4 0,-2 3-1,-3 2 0,-2 2-3,-3 1-5,-1-1-6,-3 0-4,0 2-5,-1 4-4,1 3-4,0 5-5,0 3-5,1 0-5,1 1-7,1 1-5,3 0 1,5-2 8,4-3 9,6-1 8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49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51550 18822 582,'10'-19'11,"5"7"22,5 8 22,5 8 21,3 4 4,3 2-16,1 0-17,2 1-16,-1 1-14,-3 1-13,-5 1-14,-4 2-13,-3 0-5,-3 3 2,-2 1 3,-4 3 2,-4 1-4,-6 1-10,-6 1-10,-6 0-10,-2-1-1,1-5 7,1-5 8,1-4 8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0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51089 20050 527,'-14'0'40,"1"2"5,2 0 6,2 2 6,2 1-1,1 5-9,0 4-9,2 4-8,-1 3-7,0 2-5,-1 4-4,-2 3-4,0 0-3,-1-1-1,-2-3-3,0-1-1,0-4-3,3-2-5,1-3-6,2-2-4,7-6-6,14-8-6,11-8-6,14-8-7,6-4 0,0-3 8,0-1 8,0-3 7,-2 2 7,-2 1 4,-4 4 5,-2 4 4,-5 1 4,-5 4 2,-7 3 3,-5 3 2,-7 3 1,-6 5 0,-8 6 0,-6 4-1,-6 4-2,-3 1-4,-5 3-5,-3 1-4,-2 1-2,2-1-3,0-1-2,1-1-2,1-2 0,1-1 1,1-2 2,1-3 0,2-1 3,3-2 4,3-2 5,3-2 4,2-2 7,0 1 13,2 0 11,1 0 13,0 1-1,0 0-11,0 1-11,0 2-11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1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51800 18661 530,'2'-13'57,"4"8"1,3 7 1,5 6 2,2 5-6,-1 5-8,1 3-11,0 5-8,-1 1-7,-1 1-3,-1-1-4,-1 0-2,-1 0-9,-1-1-12,0-1-13,-2-1-14,-1-1-7,-2 1-5,-3-1-2,0 1-5,-4-3 2,0-2 6,-3-3 6,-2-2 7,-1-3 4,1 1 3,-1 0 3,0 0 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6"/>
    </inkml:context>
    <inkml:brush xml:id="br0">
      <inkml:brushProperty name="width" value="0.04864" units="cm"/>
      <inkml:brushProperty name="height" value="0.04864" units="cm"/>
    </inkml:brush>
  </inkml:definitions>
  <inkml:trace contextRef="#ctx0" brushRef="#br0">48500 3550 452,'14'15'99,"-3"-1"-16,-3-1-15,-2 0-16,-1-1-9,2 3-2,1 1-2,3 3-3,1 0-5,0-1-6,-1-1-8,1-1-7,-1-2-7,1-1-6,0-2-8,0-2-7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1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50832 20733 481,'-45'28'27,"20"-9"16,19-7 15,20-8 15,12-6 2,8-2-13,7-4-13,7-2-14,2-2-9,1-3-6,0-2-5,0-1-7,-2-1-6,-4 3-6,-4 1-5,-4 2-6,-4 2-2,-5 3 1,-5 1 1,-5 2 1,-7 2 0,-9 2 2,-8 2 0,-9 2 1,-6 3 2,-3 6 6,-3 4 5,-3 5 5,-4 7 4,-8 10 5,-6 10 2,-8 10 5,3-1-1,10-11-7,12-10-5,10-11-6,4-5-2,0 3 0,-1 1 2,-1 3 0,1-2-3,3-3-5,2-5-7,4-3-5,5-7-8,8-10-11,8-10-10,8-9-11,4-7-1,4-3 6,3-3 8,3-2 7,0 0 7,-1 5 9,-3 5 7,-2 6 8,-2 3 6,-5 4 5,-3 4 4,-4 5 4,-4 2 5,-1 3 6,-2 4 6,-2 2 6,-2 4 2,0 2-4,-2 3-3,0 3-4,-1 2-2,0-1 0,0 1 0,0-1-1,1 1-2,2 0-3,2-1-3,1 1-2,4-3-4,2-1-3,3-4-3,3-3-3,3-1-5,1-2-3,3-1-4,1 0-4,3-3-3,5-2 0,3-4-2,4-2 0,3-5-5,2-6-10,2-5-11,2-6-10,-3-2-1,-8 3 7,-8 3 7,-7 3 7,-6 2 4,-3 1 2,-3 1 1,-2 1 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1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53862 19156 630,'-21'-21'0,"5"5"0,5 4 0,5 6 0,2 1 6,2-3 12,0-4 11,2-2 13,3 0 6,6 1-1,5 2-1,7 3 1,2 1-7,1 2-13,-1 2-11,1 2-12,-2 1-12,0 2-10,-1 0-10,-1 2-11,-1-1-3,-1-2 3,-1-2 2,0-2 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2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54040 18445 517,'-7'-29'-34,"0"5"21,2 5 20,1 5 21,-1 6 15,-2 10 9,-2 8 9,-2 9 9,-2 6-2,-3 5-13,-3 3-13,-3 4-13,-2 3-11,1 1-8,-1 0-8,1 2-9,1-3-3,2-4-1,4-5 1,3-5-1,3-4 0,2-3-3,4-3-1,3-3-2,2-3-2,3-2-1,4-4 0,2-2-2,4-4 3,6-2 2,3-4 5,7-2 3,-1-1 3,-2 1 1,-3 0 2,-3 2 2,-3 1 1,-2 0 0,-4 2 1,-3 1 1,-4 4 1,-8 8 3,-6 7 1,-7 9 3,-5 2 1,0-2-3,-1-1-2,0-2-2,-2-3-1,1 1 1,-1-2-1,1-1 0,0-1 2,2-1 1,3-1 3,1 0 3,8-3 0,12-2 2,13-4 1,13-3 1,5-2-3,-1-3-7,-3-4-7,-1-2-7,-4-1-5,-3 2-4,-5 2-3,-3 3-4,-7 3 1,-8 7 4,-10 7 4,-7 8 3,-6 2 7,2-1 8,1-1 8,1-1 8,2-2 5,5-1 2,3-2 2,4-2 2,6-1 0,6 1-3,7 1-2,8 1-4,0 0-4,-1 0-5,-4-2-5,-3-1-5,-2 0-5,-3 2-1,-1 0-3,-2 1-3,-2 2 0,-2 3-1,-2 3 2,-2 3 0,-2 1 0,-2-1 3,-1-1 2,-3-1 1,-2-2 1,-2-1 1,-1-3 0,-3-1 0,0-3 1,-1-2 0,0-4 0,1-3 0,-1-2 0,1-4 1,-1-2 0,1-3-1,0-4 1,4-4-1,3-4 1,3-3-1,3-5-1,4-3 1,4-4-1,4-4 1,6-4-4,9-1-4,9-2-6,9-2-5,4 1-5,0 4-4,0 4-4,0 4-5,2 0 0,4-1 0,4-2 1,4-2 1,-3 1 3,-9 5 6,-8 5 5,-9 5 6,-6 4 2,-3 1-2,-3 2-1,-2 3-1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3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55431 18974 456,'-6'-14'6,"4"1"13,4 2 13,4 2 13,3 3 3,3 2-5,3 4-6,4 3-6,-1 1-4,0 1-6,0 1-4,-2 2-5,-2 1-5,-3 1-4,-2 3-4,-4 2-4,-2 1-5,-2 1-5,-2 1-5,-2 1-5,-3 1-4,-3 1-6,-5 1-5,-4 2-5,-3-2 0,-3 0 5,-3-1 6,-3 0 5,-1-3 5,0 1 7,-1-2 5,1-1 5,0-1 4,1-1-1,1-1 1,2 0-1,1-1 5,2-1 9,4 1 9,3 0 10,5-1 7,6-3 6,8-1 4,7-2 6,5-4-2,7-4-9,5-5-9,7-5-9,2-3-7,0 0-4,0 1-4,1-1-5,-3 2-4,-4 5-5,-3 3-4,-5 4-4,-3 2-2,-3 2 1,-2 0 2,-4 2 2,-3 1 2,-4 5 2,-4 4 3,-4 4 3,-4 2 0,-6 2 0,-4 3 0,-4 2-2,-5 0 1,-1 0 1,-3 1 1,-1-1 1,-2 0 0,-1-1 0,0-1 0,-2-1-1,2-2 3,6-3 2,4-3 4,5-3 4,9-4 2,14-4 3,14-5 3,13-6 2,11-4-2,6-5-7,7-6-7,8-3-8,1-4-4,-1 1-3,-2-1-3,-2 1-3,-5 1-2,-6 5 1,-8 3-1,-5 5-1,-10 2-2,-9 2-4,-11 2-5,-8 3-5,-9 0 4,-4 2 11,-4 0 12,-6 2 10,-2 0 6,3 2-1,1 0-1,3 2 0,2-1 5,3 1 12,3 0 11,3 0 11,2 1 4,4 2-7,2 2-4,4 1-7,1 3-4,2 2-6,0 1-6,2 3-4,1 2-4,1 3-1,3 3 0,2 3-2,0 2-2,-2 0-6,-3 2-4,0 1-6,-3-1-4,-1-2-4,0-1-4,-2-3-5,-1-2-2,-4-3 0,-2-3 0,-3-3 0,-3-3 1,0-4 4,-1-5 3,-1-2 4,-2-6 2,-1-2 3,-3-5 3,-1-4 2,0-1 3,5-1 6,3 0 5,4 1 5,3-2 3,4-2 0,3-1-1,2-3 1,6-1-1,10-1 0,8-1-2,8 0-1,6-1-1,2 1 1,3 1 1,1 1-1,1 0 1,0-1 0,0-1 1,0-1-1,-3 0-10,-6 1-22,-6 1-21,-5 1-22,-5 2-4,-3 1 13,-3 3 12,-3 1 12,-3 2 18,-2 3 21,-4 1 22,-2 2 22,-3 4 9,-1 8-6,0 6-4,-1 8-5,-1 4-6,0 2-5,0 4-6,0 3-7,0 2-4,0 1-4,0 1-4,1 0-3,-2 1-6,-1-3-4,0-2-6,-1-1-5,0-4-6,2-3-6,2-5-7,2-3-6,1-6-3,0-6 1,0-8 0,0-6 2,1-3 0,2 1 2,2 1 1,2 0 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3"/>
    </inkml:context>
    <inkml:brush xml:id="br0">
      <inkml:brushProperty name="width" value="0.05347" units="cm"/>
      <inkml:brushProperty name="height" value="0.05347" units="cm"/>
      <inkml:brushProperty name="color" value="#00BFF3"/>
    </inkml:brush>
  </inkml:definitions>
  <inkml:trace contextRef="#ctx0" brushRef="#br0">58300 18698 411,'0'-29'7,"2"5"14,0 5 13,2 5 14,-1 8 7,-1 12 1,0 11 1,-2 13 1,0 9-4,0 10-8,0 8-7,0 9-7,0 7-6,0 5-6,0 5-4,0 4-4,0 7-6,0 8-5,0 8-4,0 7-6,0 2-4,0-3-4,0-5-2,0-3-4,2-5-7,2-6-10,3-6-11,3-6-10,1-9 0,-2-11 8,-3-13 8,-1-10 10,-1-10 3,0-6 0,0-5 0,0-6-1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3"/>
    </inkml:context>
    <inkml:brush xml:id="br0">
      <inkml:brushProperty name="width" value="0.03427" units="cm"/>
      <inkml:brushProperty name="height" value="0.03427" units="cm"/>
      <inkml:brushProperty name="color" value="#00BFF3"/>
    </inkml:brush>
  </inkml:definitions>
  <inkml:trace contextRef="#ctx0" brushRef="#br0">57850 19881 641,'16'-14'43,"1"5"4,1 3 4,1 4 4,3 2-2,3 2-10,4 0-10,5 2-10,-1 1-13,-2 3-16,-3 3-16,-3 3-17,-4 0-11,-3-3-6,-4-3-6,-4-2-5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4"/>
    </inkml:context>
    <inkml:brush xml:id="br0">
      <inkml:brushProperty name="width" value="0.04365" units="cm"/>
      <inkml:brushProperty name="height" value="0.04365" units="cm"/>
      <inkml:brushProperty name="color" value="#00BFF3"/>
    </inkml:brush>
  </inkml:definitions>
  <inkml:trace contextRef="#ctx0" brushRef="#br0">58219 19083 504,'8'-8'1,"0"-1"5,0-2 3,-1 0 4,2-1 4,2 1 5,2-1 4,1 0 6,2 1 0,0 3-4,-1 1-2,1 2-4,-2 2-4,-1 2-6,-2 2-6,-2 2-6,-3 3-3,-1 4-1,-2 3 0,-2 5-2,-3 3-2,-6 3-3,-4 3-5,-5 3-3,-2 0-2,-1 0-1,1-1 0,-1-1 0,1-2 1,3-1 6,1-3 4,3-1 5,1-3 4,2-3 1,2-3 3,2-2 1,4-4 4,4-1 4,5-2 3,6-2 5,2 0 0,1 0-2,1 2-4,1 0-3,-1 1-3,-3 0-2,-2 0-1,-4 0-3,-2 1 0,-1 1 1,0 3 3,-2 2 1,-1 1 2,-4 0 1,-2-1 1,-3 1 1,-4 0 1,0 1-1,-3 2 0,-1 0 0,-2-1 0,2-1-1,1-2 1,1-2 0,3-2-1,6-1 1,6 0-1,6-2 0,3-1-1,3 0-6,2-1-4,1-2-4,1 0-3,-3 0-2,-1 0-2,-2 0-2,-3 1-3,-2 4-2,-4 2-3,-3 4-4,-4 1 0,-5 1 1,-7 1 0,-5 1 2,-5 1 0,-1 0 3,-3-1 1,-1 1 2,-3-1 3,-1-1 4,-2-1 3,-2 0 4,-1-1 2,-2 1 3,-1 1 2,0 2 2,2-2 4,6-1 8,5-3 7,7-1 7,7-1 6,12-2 5,11-1 5,10 0 6,8-2-3,8-2-8,7-2-9,6-2-8,3-2-9,0-2-8,-2-2-8,0-1-7,-3-1-9,-2 2-10,-4 2-10,-2 2-10,-4 1-4,-6 1 0,-3-2 0,-6 2 1,-4-1 0,-1 2 3,-2 0 2,-2 2 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5"/>
    </inkml:context>
    <inkml:brush xml:id="br0">
      <inkml:brushProperty name="width" value="0.02787" units="cm"/>
      <inkml:brushProperty name="height" value="0.02787" units="cm"/>
      <inkml:brushProperty name="color" value="#00BFF3"/>
    </inkml:brush>
  </inkml:definitions>
  <inkml:trace contextRef="#ctx0" brushRef="#br0">61850 20750 789,'14'7'42,"-1"-1"3,-3-1 0,-1 0 3,-1-1-17,-2 1-36,-1 1-36,0 2-35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5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61550 21550 676,'22'1'145,"-3"2"-43,-4 1-42,-1 3-43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5"/>
    </inkml:context>
    <inkml:brush xml:id="br0">
      <inkml:brushProperty name="width" value="0.05169" units="cm"/>
      <inkml:brushProperty name="height" value="0.05169" units="cm"/>
      <inkml:brushProperty name="color" value="#00BFF3"/>
    </inkml:brush>
  </inkml:definitions>
  <inkml:trace contextRef="#ctx0" brushRef="#br0">65854 19200 425,'-14'1'91,"4"4"-16,4 2-16,5 3-17,1 4-8,0 4-1,0 3 1,0 5-1,-2 3-2,0 4-2,-3 4-3,-2 5-2,-1 1-4,1 3-3,-1 2-4,0 2-3,0 1-7,-2 0-8,0 0-9,-1 0-9,0-1-9,1-1-9,0 0-10,2-2-9,1-4-4,1-10 0,0-8-1,2-8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7"/>
    </inkml:context>
    <inkml:brush xml:id="br0">
      <inkml:brushProperty name="width" value="0.05648" units="cm"/>
      <inkml:brushProperty name="height" value="0.05648" units="cm"/>
    </inkml:brush>
  </inkml:definitions>
  <inkml:trace contextRef="#ctx0" brushRef="#br0">51208 1700 389,'7'9'195,"-2"1"-46,-3 3-45,0 2-46,-2 3-26,0 5-6,0 5-6,0 5-6,-2 4-5,-4 4-6,-4 4-3,-3 4-6,-2 4-5,1 5-9,1 5-8,1 5-8,1 0-7,2-5-8,2-5-7,3-4-7,0-7 1,2-6 9,0-7 9,2-7 10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6"/>
    </inkml:context>
    <inkml:brush xml:id="br0">
      <inkml:brushProperty name="width" value="0.04897" units="cm"/>
      <inkml:brushProperty name="height" value="0.04897" units="cm"/>
      <inkml:brushProperty name="color" value="#00BFF3"/>
    </inkml:brush>
  </inkml:definitions>
  <inkml:trace contextRef="#ctx0" brushRef="#br0">66833 20393 449,'-6'-8'11,"4"0"24,4 1 23,4-1 23,5 0 5,7 0-14,7 1-13,7-1-13,3 0-11,0 2-7,0 1-7,1 1-7,-2 0-9,-2 2-10,-2 0-9,-1 2-10,-4 0-6,-2 0-1,-3 0-3,-2 0-1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6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68661 19436 499,'12'-15'11,"9"2"21,9 3 22,9 1 22,1 4 2,-6 6-15,-6 6-16,-5 6-16,-6 4-12,-3 3-6,-4 3-9,-4 3-6,-6 2-7,-6 2-4,-7 2-4,-7 3-4,-5-1-2,-3-2 0,-3-2 1,-3-1 1,0-3 2,0-1 6,1-3 4,1-1 6,2-3 2,3-3 2,4-3 1,2-3 2,3-1 3,2-2 4,4-1 4,3 0 4,4-2 4,6-1 4,6 0 2,6-1 3,4-3-1,7 0-6,3-3-5,6-2-5,2-1-8,1 0-7,-1 1-9,0-1-9,-1 0-7,0 2-7,-1 1-8,-1 0-7,-1 1-4,-2 0-2,0 0-1,-1 1-2,-3-1 4,-5 0 7,-5 0 9,-4 0 7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7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70638 18203 408,'-7'-18'12,"2"14"26,2 12 24,2 13 25,1 9 5,0 5-17,0 4-15,0 6-16,-1 3-11,-4 4-7,-2 2-7,-3 3-5,-2 1-5,2 0-1,1-2-2,1-1-1,0-2-3,0-6-7,0-4-5,0-5-6,0-6-4,1-4-2,-1-5-2,0-5-2,1-7-2,2-8 1,2-10 0,2-8 0,5-6 1,8-5 1,7-3 2,9-4 1,3-1 2,-2 3 2,0 3 4,-1 3 2,-2 4 3,-3 3 3,-3 5 5,-3 3 3,-1 2 4,0 2 4,-1 1 4,1 0 4,-2 4 5,-1 4 5,-2 5 6,-2 6 6,-2 2-2,-2 1-8,-3 1-7,0 1-8,-5 1-6,-4 1-1,-6 1-2,-3 1-2,-5 1-2,-2-1-6,-1 1-4,-2-1-4,-3 0-1,1-3 0,-2-1 2,-1-2 1,1-2-7,1-1-16,3-1-15,2-1-16,2-1-4,4-2 7,5-2 7,3-2 7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7"/>
    </inkml:context>
    <inkml:brush xml:id="br0">
      <inkml:brushProperty name="width" value="0.05492" units="cm"/>
      <inkml:brushProperty name="height" value="0.05492" units="cm"/>
      <inkml:brushProperty name="color" value="#00BFF3"/>
    </inkml:brush>
  </inkml:definitions>
  <inkml:trace contextRef="#ctx0" brushRef="#br0">72400 19959 400,'9'-15'109,"3"2"-15,4 3-14,2 1-15,4 1-10,4 1-8,6-1-7,5 0-8,1 1-6,0 0-6,-2 2-5,0 1-6,-3 0-3,-3 2-5,-5 0-2,-3 2-4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8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75003 18550 433,'-23'9'129,"3"3"-26,1 4-25,3 2-26,0 3-15,1 5-3,-1 3-4,0 4-3,2 4-4,1 2-4,2 4-4,3 2-4,1 1-5,2-4-3,2-2-6,2-3-4,2-4-1,2-2-1,2-3 1,2-3 1,2-3-9,5-3-17,3-3-18,5-3-18,0-3-6,-1-2 3,-3-4 5,-1-2 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8"/>
    </inkml:context>
    <inkml:brush xml:id="br0">
      <inkml:brushProperty name="width" value="0.05621" units="cm"/>
      <inkml:brushProperty name="height" value="0.05621" units="cm"/>
      <inkml:brushProperty name="color" value="#00BFF3"/>
    </inkml:brush>
  </inkml:definitions>
  <inkml:trace contextRef="#ctx0" brushRef="#br0">76794 18130 391,'14'-1'5,"-1"0"10,-3-2 10,0 0 9,-3 2 7,-1 6 3,-1 6 2,0 6 3,-2 3-3,0 2-6,-2 3-6,0 1-7,-3 3-5,-2 1-2,-4 2-4,-2 3-1,-3 1-3,-3 4-1,-3 2-1,-3 4-2,-3-1-1,-1-2-2,-3-4-4,-1-2-1,-2-3-4,0-3-3,-2-4-3,-1-2-4,1-4-2,3-5-3,4-4-2,2-6-2,3-3-3,2-2 0,5-2-1,1-2-1,3-4 1,3-5 2,1-7 1,2-5 2,2-6 3,2-3 1,2-4 3,2-4 2,1 0 4,0 7 4,0 6 4,0 6 4,0 3 4,1 2 0,2 3 3,0 1 0,1 2 5,2 2 6,0 2 7,1 3 7,1 0 3,0 2-1,-1 0-1,1 2-1,1 1-2,2 4-2,1 2-3,3 3-2,1 3-3,1 2-4,1 1-4,1 3-5,1 2-4,-1 3-5,0 3-4,1 3-6,-1 0-6,1 0-6,-1-1-9,1-1-6,-2-2-8,-3-1-9,-3-3-8,-3-1-8,-2-3 0,-2-3 7,-2-3 7,-2-2 8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9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78450 19174 452,'8'-15'10,"2"2"22,0 3 22,1 1 20,3 3 6,3 1-10,5 2-12,3 2-9,3 1-10,1 0-8,1 0-7,1 0-8,0 0-7,0 2-8,1 0-5,-1 2-8,-1-1-8,-2-1-10,-1 0-10,-3-2-11,-2 0-5,-3-2-1,-3 0-1,-2-1 0,-3-2 3,-1-2 8,0-2 7,-2-1 8,-1-1 6,-2 0 6,-3 2 4,0 1 5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9"/>
    </inkml:context>
    <inkml:brush xml:id="br0">
      <inkml:brushProperty name="width" value="0.05787" units="cm"/>
      <inkml:brushProperty name="height" value="0.05787" units="cm"/>
      <inkml:brushProperty name="color" value="#00BFF3"/>
    </inkml:brush>
  </inkml:definitions>
  <inkml:trace contextRef="#ctx0" brushRef="#br0">80674 17516 380,'0'-12'73,"0"8"1,0 8 0,0 8 2,0 5-6,2 7-12,0 4-13,2 4-12,-2 4-8,-1 3-4,-2 1-3,-1 2-4,-3 1-2,-2 0-2,-2 0-3,-2 0 0,-2 4-5,-1 8-3,-3 7-5,-1 9-4,-1-3-4,4-11-1,3-12-1,3-12-1,3-11-5,4-12-7,4-13-7,4-10-6,4-10-1,5-7 8,5-7 7,5-6 7,2-3 3,-1 4-1,-1 2 0,-1 4-2,-2 3 2,-1 7 6,-3 5 6,-1 7 7,-2 3 4,0 4 6,-2 2 5,-1 4 6,0 4 4,0 6 5,-1 6 5,1 5 5,-2 3-1,-2-1-7,-4-1-8,-2-1-7,-3 1-4,-1 1-1,0 3-2,-1 1-2,-3 0-1,-2-3-4,-3-3-3,-3-3-4,-4-1-3,-2 0-7,-3-1-6,-2 1-6,-3-2-6,1-3-2,-1-3-4,1-2-4,1-3-2,3 0 0,3-2 1,3 0-1,2-3 2,4-2 5,3-4 5,3-2 5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6:59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82741 17700 434,'36'8'80,"-4"2"-11,-5 0-12,-5 1-12,-2 2-6,1 1-3,1 3-2,1 2-2,0 1-3,-1 1-4,-1 1-4,-1 1-3,-2 0-3,-3 3-3,-2-1-1,-4 2-2,-2 1-2,-2 1 0,-3 1 0,0 1-1,-3 1-1,-1 2-4,0 2-2,-1 3-3,-6 0-6,-8 2-6,-9 0-7,-8 2-7,-9-1-6,-6 0-7,-8-2-5,-5 0-6,-1-4-3,10-8 0,9-6-1,8-6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1"/>
    </inkml:context>
    <inkml:brush xml:id="br0">
      <inkml:brushProperty name="width" value="0.04465" units="cm"/>
      <inkml:brushProperty name="height" value="0.04465" units="cm"/>
      <inkml:brushProperty name="color" value="#00BFF3"/>
    </inkml:brush>
  </inkml:definitions>
  <inkml:trace contextRef="#ctx0" brushRef="#br0">61150 23943 492,'72'-28'150,"-13"5"-32,-12 7-33,-14 5-31,-5 5-20,3 1-6,1 2-8,3 2-7,-2 1-7,-2 2-10,-3 0-8,-3 2-9,-3-1-6,-3 1-2,-3 0-3,-3 0-2,-2 1-6,-2 0-12,-2 1-11,-2 1-11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7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52180 2166 525,'-8'-7'-30,"0"2"24,1 2 27,-1 2 25,0 2 8,0 4-6,0 2-8,1 3-8,-2 4-3,0 1-1,-2 5-1,1 2 0,-2 1-1,2 2-4,1 1-2,0 1-3,2 0-1,1 1-1,0-1-1,2 0 1,1 0-5,2-1-7,2-1-6,2-1-8,1-2-5,2-3-4,0-3-4,1-3-4,3-3-1,2-2 2,3-4 0,3-2 2,3-6 0,3-6-3,3-7-3,3-7-3,0-5 1,-2-3 3,-2-2 3,-1-4 3,-3 0 3,-3 2 3,-3 2 5,-3 2 3,-3 3 4,-2 5 4,-4 5 4,-2 5 4,-4 3 3,-2 0 0,-4 2 0,-2 1 2,-3 0-1,-5 2 1,-4 1 1,-3 0 0,-3 2-1,-1 0-2,0 2-3,-2 1-2,1 0-3,3 0-6,3 0-5,4 0-6,1 0-1,4 0 2,3 0 1,3 0 2,3 0-1,6 1-1,4 2-3,6 0-2,1 1 1,1-2 5,0 0 3,0-2 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1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60800 25212 484,'-26'0'12,"10"0"24,12 0 23,11 0 25,8-1 3,9 0-17,7-2-15,8 0-16,4-2-12,0-2-5,0-1-7,0-3-7,-1 1-6,-2 3-10,-2 2-9,-2 4-8,-2 1-10,-1 0-12,-3 0-10,-2 0-12,-3 0-2,-5 2 7,-5 0 8,-4 2 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1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64925 23700 434,'-8'53'221,"0"-4"-56,0-4-58,1-4-56,-3 1-35,0 6-10,-3 6-12,-1 5-11,-1 2-6,4-4-4,3-5-4,3-3-2,1-6-5,2-7-4,0-9-4,2-7-6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2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65800 24300 645,'58'7'162,"-7"-1"-50,-8-1-47,-7-1-50,-5-1-29,0 0-11,0-2-12,1 0-12,-3-2-3,-6 0 5,-4-2 5,-4 0 5,-4-1 3,1 1 2,0-1 2,0 0 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2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67512 23540 483,'9'-8'8,"1"2"14,3 0 15,2 2 16,1 1 5,1 2-4,1 2-4,1 2-3,0 2-5,-3 4-7,-1 2-6,-2 3-6,-3 2-4,-3 0-4,-2-1-4,-4 1-2,-3 1-5,-6 5-3,-4 3-5,-5 5-4,-4 2-2,-5 2 0,-3 3 0,-4 1-1,-2-1-1,1-4 0,1-4-1,2-3 0,0-5 0,5-3 2,2-4 3,3-4 1,6-4 7,10-3 8,10-2 8,10-4 10,6-1 0,5 1-6,3-1-7,4 0-6,2 0-6,-1 0-6,-1 0-6,-2 0-6,2 0-5,1 0-8,2 0-6,2 1-7,-1-2 0,-5 2 7,-5-1 6,-5 0 7,-4 0-1,-3 0-9,-3 0-8,-2 0-10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3"/>
    </inkml:context>
    <inkml:brush xml:id="br0">
      <inkml:brushProperty name="width" value="0.06068" units="cm"/>
      <inkml:brushProperty name="height" value="0.06068" units="cm"/>
      <inkml:brushProperty name="color" value="#00BFF3"/>
    </inkml:brush>
  </inkml:definitions>
  <inkml:trace contextRef="#ctx0" brushRef="#br0">69646 22596 362,'0'-29'2,"0"5"4,0 5 3,0 5 5,0 7 11,0 10 22,0 10 21,0 9 22,0 7 1,0 3-18,0 2-17,0 4-18,-1 2-11,-1 0-2,0 2-4,-1 1-3,-3 1-4,-2 3-5,-3 4-5,-3 2-4,-2 2-5,0-2-2,1-1-4,-1 0-2,1-4-2,2-6 0,3-6 0,1-6 0,4-11-3,6-18-7,6-18-7,6-17-7,5-10-1,5 0 4,5-2 6,4 0 4,3 2 4,-3 7 5,-2 8 4,-1 6 4,-4 5 2,-2 5 1,-2 3 0,-4 4 2,-2 3 5,-1 2 10,-1 2 12,0 2 11,-3 2 5,-1 3-3,-2 4-1,-2 2-2,-2 3-3,0 3-3,-2 3-5,0 3-3,-3 2-4,-2 1-2,-4 1-2,-2 1-3,-3-1-3,-3 0-4,-3-1-4,-3-1-2,-3-2-7,-1-1-7,-3-3-8,-1-1-8,0-4-5,3-3-3,3-4-3,3-4-4,3-3-2,1-1-1,2 0-1,3-1-2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3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71200 24431 466,'18'-14'135,"7"5"-24,5 3-23,7 4-23,0 2-18,-2 0-9,-3 0-12,-3 0-9,-3 0-11,0 2-7,-1 0-8,0 2-8,-3-1-11,0 1-13,-1 0-13,0 0-13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3"/>
    </inkml:context>
    <inkml:brush xml:id="br0">
      <inkml:brushProperty name="width" value="0.05854" units="cm"/>
      <inkml:brushProperty name="height" value="0.05854" units="cm"/>
      <inkml:brushProperty name="color" value="#00BFF3"/>
    </inkml:brush>
  </inkml:definitions>
  <inkml:trace contextRef="#ctx0" brushRef="#br0">73294 22989 375,'9'-7'4,"2"1"8,2 0 7,1 2 9,1 1 4,-1 2 2,0 2 2,-2 2 3,0 3 0,0 4 2,-1 3 1,1 5 1,-1 1-2,-1 1-4,0-1-6,-2 1-5,-1 0-5,-4 3-3,-3 1-4,-2 3-4,-4 0-1,-2 0 0,-3 1-1,-3-1 1,-3 1-1,-3 1-1,-3 0-3,-3 2 0,-2 0-6,-1-1-8,-1-2-7,-1 1-8,0-4-5,2-4 0,0-3-2,1-4-1,1-4 0,3-3 0,1-2 1,3-4 0,1-4 3,3-6 2,1-5 3,2-7 4,3-4 1,3-3-2,2-3 0,4-2-2,2-1 2,4 3 2,2 4 5,3 2 2,2 3 5,0 3 4,0 3 5,-1 3 5,1 2 1,0 2-1,0 2-2,-1 2-1,1 2 5,0 0 14,-1 2 13,1 0 12,0 2 6,0 2-3,-1 2-4,1 2-3,1 2-4,2 3-7,1 4-6,3 2-7,1 2-4,1 3-4,1 1-3,1 3-4,1-1-4,1 0-7,1-1-5,1-1-7,-1-1-10,-1-1-13,-3-1-13,-1-1-14,-4-2-1,-3-3 11,-4-3 11,-4-2 11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4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75290 23680 486,'-5'-7'66,"8"2"1,6 3 1,7 1 2,5 1-5,5 0-9,3 0-11,5 0-10,2 0-11,2 0-10,2 0-11,2 0-10,1 0-8,0 0-4,0 0-3,0 0-5,-2 0-6,-6 0-8,-4 0-10,-5 0-8,-6-1-2,-7-2 4,-6-2 4,-8-1 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4"/>
    </inkml:context>
    <inkml:brush xml:id="br0">
      <inkml:brushProperty name="width" value="0.05939" units="cm"/>
      <inkml:brushProperty name="height" value="0.05939" units="cm"/>
      <inkml:brushProperty name="color" value="#00BFF3"/>
    </inkml:brush>
  </inkml:definitions>
  <inkml:trace contextRef="#ctx0" brushRef="#br0">76243 22602 370,'0'-22'2,"0"4"4,0 5 4,0 3 4,0 5 12,0 6 18,0 6 20,0 6 20,0 4 1,0 7-13,0 4-15,0 4-13,-1 4-11,0 3-5,-2 1-5,0 2-6,-2 3-5,0 6-5,-1 4-5,-1 5-6,-1 5-6,0 5-10,1 5-8,-1 5-9,0-5-5,2-14-4,1-13-1,1-13-4,0-10 3,2-2 6,0-3 6,2-2 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4"/>
    </inkml:context>
    <inkml:brush xml:id="br0">
      <inkml:brushProperty name="width" value="0.05707" units="cm"/>
      <inkml:brushProperty name="height" value="0.05707" units="cm"/>
      <inkml:brushProperty name="color" value="#00BFF3"/>
    </inkml:brush>
  </inkml:definitions>
  <inkml:trace contextRef="#ctx0" brushRef="#br0">77235 22417 385,'0'-14'0,"0"1"0,0 2 0,0 2 0,0 1 0,0 1 0,0-1 0,0 0 0,2 3 12,4 6 22,3 6 24,5 6 23,0 5 4,-2 8-15,-4 7-14,-3 7-14,-2 4-10,-2 0-6,-2 1-4,-2 2-7,-2-1-3,-3-2-2,-4-2-4,-2-2-2,-1-2-2,1-3-5,1-4-2,0-2-3,2-3-4,1-5-2,0-3-2,2-4-3,2-5-4,2-7-3,4-4-5,2-7-4,5-6 0,4-6 2,5-5 4,5-6 3,4-2 2,1 5 4,3 3 3,1 5 2,0 2 4,-2 3 4,-1 1 4,-2 3 4,-3 1 4,-2 2 7,-1 2 7,-2 2 6,-3 4 6,-1 6 5,-2 6 6,-2 6 5,-4 3 0,-2 1-6,-6 1-6,-2 1-5,-4 0-6,-2 3-4,-2 0-3,-1 0-4,-4 1-4,-3-1-4,-5-1-4,-3-1-5,-2 0-4,-1-1-8,1 1-8,0-1-6,-1-1-6,1-3-3,0-3-2,-1-2-4,2-4-2,1-1-2,3-2-4,2-2-2,2-2 2,4-2 7,5-2 6,3-2 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8"/>
    </inkml:context>
    <inkml:brush xml:id="br0">
      <inkml:brushProperty name="width" value="0.04508" units="cm"/>
      <inkml:brushProperty name="height" value="0.04508" units="cm"/>
    </inkml:brush>
  </inkml:definitions>
  <inkml:trace contextRef="#ctx0" brushRef="#br0">53737 1950 488,'5'9'43,"-5"3"6,-4 4 7,-5 2 6,-3 2-1,1 1-11,-1 1-9,0 1-9,1 1-8,0 2-3,2 3-4,1 1-3,0 1-3,2-2-1,1 0-1,1-1-1,1-1-5,3-1-5,4-1-8,2-1-6,2-2-5,2-3-4,0-3-4,1-3-3,2-3-2,2-2 3,1-4 2,3-2 2,1-4 2,1-4 2,1-4 2,1-4 2,0-4 1,-1-7 2,-1-5 1,-1-6 1,-2-2 3,-3 2 5,-3 2 3,-2 1 5,-4 2 4,-3 2 2,-2 0 3,-3 1 3,-4 2 1,0 3-1,-3 3 0,-2 3 0,-2 2-2,-1 3 0,-3 1 0,-1 2-2,-3 2-7,-1 2-13,-3 3-15,-1 1-13,0 1-6,3 2 2,3 0 2,3 1 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5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79150 23566 482,'79'-7'155,"-14"2"-33,-13 2-33,-13 2-32,-8 1-21,0 0-8,0 0-9,1 0-8,-2 1-11,0 4-10,-1 2-11,-1 3-12,-4 2-10,-5 1-11,-6 1-9,-6 2-11,-5-2 2,-3-3 13,-2-3 14,-3-3 12,-2 0 9,0 0 3,0 1 1,0 2 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5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79132 24450 560,'-19'7'11,"9"-1"24,8 0 24,9-2 22,8 0 4,6 2-17,5 0-19,6 1-16,5 0-17,2-2-13,4-3-15,2 0-14,2-3-5,0 0 4,0-2 5,0 0 4,-4 0-2,-8 0-6,-8 2-6,-7 0-6,-5 0-5,-1-2-1,-1-2-2,0-1-1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5"/>
    </inkml:context>
    <inkml:brush xml:id="br0">
      <inkml:brushProperty name="width" value="0.06058" units="cm"/>
      <inkml:brushProperty name="height" value="0.06058" units="cm"/>
      <inkml:brushProperty name="color" value="#00BFF3"/>
    </inkml:brush>
  </inkml:definitions>
  <inkml:trace contextRef="#ctx0" brushRef="#br0">81909 22634 363,'0'-15'0,"0"2"0,0 3 0,0 1 0,0 3 12,0 6 23,0 4 25,0 6 23,0 4 6,0 5-14,0 5-12,0 5-14,-1 3-10,0 2-5,-2 2-7,0 3-4,-1 1-6,0 3-4,0 4-3,0 2-4,-1 2-4,-1 0-7,-3 0-5,-2 0-6,0-1-5,1-3-6,1-1-6,1-1-5,1-5-7,2-6-8,2-6-8,2-5-9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6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82750 23793 523,'23'-21'122,"1"5"-20,-1 5-20,1 5-22,0 2-16,4 0-10,3 0-12,3 0-12,0 1-11,0 0-13,-1 2-12,-1 0-14,-2 1-3,-2 0 5,-2 0 4,-1 0 6,-4-1-3,-5-2-10,-5-2-9,-4-1-11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6"/>
    </inkml:context>
    <inkml:brush xml:id="br0">
      <inkml:brushProperty name="width" value="0.06385" units="cm"/>
      <inkml:brushProperty name="height" value="0.06385" units="cm"/>
      <inkml:brushProperty name="color" value="#00BFF3"/>
    </inkml:brush>
  </inkml:definitions>
  <inkml:trace contextRef="#ctx0" brushRef="#br0">84272 22029 344,'0'-9'16,"2"12"30,0 13 32,2 14 30,-1 6 5,-2 4-23,-2 2-22,-2 4-23,-2 1-15,0 0-6,-1 0-6,-2 0-7,-1 0-5,-1 1-4,-3 2-3,-1 0-4,-2 0-3,2-2-5,1-2-4,1-2-3,1-4-3,2-6 0,2-5-1,3-7 0,3-11-2,7-16-4,7-17-3,8-16-3,2-8 1,2 1 7,1 3 6,1 2 8,1 3 3,1 6 4,0 4 3,2 5 3,-1 4 2,-3 2 3,-3 4 3,-3 3 2,-2 2 3,-1 0 1,-1 2 3,-1 1 1,-1 2 1,-3 4 4,-1 3 1,-2 5 3,-2 4 0,-2 1-3,-3 5-1,0 2-2,-3 2-3,0 3-2,-2 1-3,0 2-2,-3 2-1,-4-1 0,-3 0 0,-5 1-1,-3-2 0,-1-2-2,-2-2-2,-3-1-2,-1-3-4,-2-1-9,-3-3-9,-1-1-8,1-3-6,2-4-4,3-5-4,3-2-5,3-5-3,3 0-3,3-3-4,3-2-3,2-1 2,2 0 9,2 1 9,3-1 8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6"/>
    </inkml:context>
    <inkml:brush xml:id="br0">
      <inkml:brushProperty name="width" value="0.0505" units="cm"/>
      <inkml:brushProperty name="height" value="0.0505" units="cm"/>
      <inkml:brushProperty name="color" value="#00BFF3"/>
    </inkml:brush>
  </inkml:definitions>
  <inkml:trace contextRef="#ctx0" brushRef="#br0">86150 23881 435,'2'-14'137,"6"5"-23,4 3-24,5 4-22,4 2-17,3 0-11,3 0-9,3 0-11,1 0-9,1 0-9,-1 0-7,0 0-9,1 0-10,-1 0-12,0 0-11,1 0-12,-4 0-6,-4 0 1,-5 0-2,-4 0 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07"/>
    </inkml:context>
    <inkml:brush xml:id="br0">
      <inkml:brushProperty name="width" value="0.05991" units="cm"/>
      <inkml:brushProperty name="height" value="0.05991" units="cm"/>
      <inkml:brushProperty name="color" value="#00BFF3"/>
    </inkml:brush>
  </inkml:definitions>
  <inkml:trace contextRef="#ctx0" brushRef="#br0">88031 22331 367,'8'-7'0,"-1"2"0,1 3 0,0 1 0,2 0 7,4-1 16,3 0 15,5-1 16,0-1 2,-3 2-9,-3 0-10,-3 2-9,-1 1-5,0 4 0,-1 2-1,1 3 1,-1 4-1,-2 4 2,-2 3 0,-2 5 2,-2 2-1,-1 0 0,0 2-2,-2 1-1,-1 1-2,-2 3-4,-2 1-5,-1 2-4,-3 1-3,-2-2-2,-2 0-1,-1-1-3,-3-3-2,-2-2-1,-1-3-2,-3-3 0,-1-2-4,-3-3-5,-1-1-4,-2-2-4,-2-3-5,-1-3-2,-1-3-4,0-2-3,-2-4-3,1-4-1,0-4-3,0-4-2,2-4 1,5-5 6,5-5 6,5-5 5,5-4 4,6-1 2,6-2 2,6-2 2,5 0 3,4 2 5,3 1 4,5 3 4,1 3 6,-2 3 4,0 5 6,0 3 5,-3 4 4,-1 5 2,-2 3 3,-2 4 1,-2 2 4,1 2 3,0 0 5,0 2 3,0 1 1,1 5-1,1 4-2,1 4-2,2 3-2,1 2-3,3 4-3,2 3-4,0 1-2,3-1-4,0-1-4,1-1-2,0-1-11,2 1-17,1-1-16,1 1-17,-1-3-8,-1-3 1,-3-5 3,-1-3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3"/>
    </inkml:context>
    <inkml:brush xml:id="br0">
      <inkml:brushProperty name="width" value="0.0303" units="cm"/>
      <inkml:brushProperty name="height" value="0.0303" units="cm"/>
    </inkml:brush>
  </inkml:definitions>
  <inkml:trace contextRef="#ctx0" brushRef="#br0">64300 10280 725,'6'-8'18,"-1"1"33,-2-1 35,-2 1 33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4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34912 21870 488,'-14'-11'37,"5"8"2,3 9 0,4 10 2,2 6-1,2 8-4,0 7-4,2 7-3,-1 4-3,-1 3-2,0 4-3,-2 2-2,0 1-1,-2-1-2,0 0-1,-1-2-1,-2 3-1,0 5-2,-1 7-3,-2 5-1,2 2-2,1-1-1,2-3-2,2-1-1,1-3 0,0-1 1,0-3 1,0-1 1,0 0 0,0 5-4,0 3-1,0 5-3,0 0-2,0-2 0,0-1-2,0-3 0,0-2 0,0-3-2,0-3-1,0-2-1,0-3-1,0 1-1,0 0-1,0-1-2,0 0-2,2-2-5,0-2-3,2-2-5,0-3-2,1-2-1,1-4-3,2-2 0,-1-6-1,-1-8 1,-1-7 2,0-8 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4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37430 27633 572,'-7'-6'6,"2"4"13,3 4 11,1 4 12,1 4 5,2 7-3,0 6-3,1 5-3,0 4-4,0 2-3,-2 3-3,0 1-4,-1 0-5,0 0-7,0-1-7,0-2-8,-1 0 0,-2-1 3,-2-1 5,-1-2 3,-1-1-11,3-5-28,1-3-28,2-5-28,1-4-6,0-6 16,0-6 16,0-6 17,0-3 11,2-2 7,0 0 8,1-1 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19"/>
    </inkml:context>
    <inkml:brush xml:id="br0">
      <inkml:brushProperty name="width" value="0.06394" units="cm"/>
      <inkml:brushProperty name="height" value="0.06394" units="cm"/>
    </inkml:brush>
  </inkml:definitions>
  <inkml:trace contextRef="#ctx0" brushRef="#br0">57088 1524 344,'8'-6'8,"2"2"17,0 4 17,1 2 17,0 4 4,-1 4-11,0 4-10,-2 3-10,-1 4-7,-2 3-6,-2 3-5,-2 3-5,-4 3-4,-6 4-3,-6 4-3,-5 4-2,-5 1-2,-1-4 1,-3-2-1,-1-3 0,1-5-2,3-4-4,5-5-5,3-5-4,5-6-3,3-6 0,4-8-2,4-6 0,7-8 0,9-7 2,11-8 3,9-8 2,6-3 1,-1 3 2,0 3 1,0 4 2,-2 3 3,-3 5 6,-5 5 5,-4 5 5,-3 4 5,-4 2 3,-5 4 4,-3 3 2,-3 2 5,-1 5 3,0 4 4,-1 4 4,-4 2-1,-2 3-6,-5 1-6,-4 3-6,-1-1-3,2-1-4,2-3-3,3-1-2,4-5-10,7-6-19,9-8-17,8-6-18,3-5-4,2-3 11,1-4 11,1-1 11,-2-1 8,-5 5 5,-5 3 4,-5 4 6,-3 4 9,-2 4 15,-3 4 15,0 4 14,-4 2 4,-1 2-7,-2 0-7,-1 1-7,-2 1-5,2 0-4,0-1-4,2 1-3,4-4-13,9-6-22,9-8-23,9-6-21,3-4-6,-3-1 11,-3-1 13,-3-1 10,-3 0 10,-3 3 4,-3 1 5,-3 2 5,-2 2 6,-2 1 3,-3 0 6,0 2 4,-3 2 13,-1 4 20,0 4 22,-2 4 20,0 3 3,-2 4-14,0 2-15,-1 3-15,-2 1-9,2 1-4,-1-1-6,0 1-4,0-1-7,2-1-10,0-1-10,2 0-11,3-4-5,7-3-5,8-4-2,6-4-5,1-5 2,-3-4 7,-5-5 5,-3-5 6,-3-4 4,-1 0 1,0 0 2,-2-2 2,-1 0 0,-2 1 2,-2 1 1,-2 1 2,-2 2 1,-2 2 3,-2 4 3,-2 3 3,-2 1 2,-3 0 2,-4 1 2,-1-1 2,-3 1 1,0 2 0,1 2-1,-1 2 0,1 1-1,1 0-4,1 0-2,1 0-2,4 1-10,8 2-13,8 2-16,8 2-13,6-2-5,5-5 6,5-4 6,5-5 6,2-4 5,0 0 4,0-1 5,1-1 3,-2-2 5,-2-1 2,-2-3 3,-1-1 3,-4-1 1,-3 1 2,-5 1 0,-3 1 1,-4 1 2,-2 1 3,-4 1 5,-2 1 3,-3 1 5,-1 2 8,0 2 6,-1 3 9,-2 3 8,0 8 12,-1 6 11,-2 7 11,1 4-2,-1 3-14,0 1-16,0 3-14,0 1-10,0 2-5,1 3-4,-1 1-6,0 3-5,2 2-6,1 4-5,0 2-6,2 2-3,0-2 1,2-1 0,0 0 1,2 0-7,2 0-11,2 1-13,2 2-12,2-4-5,3-6 1,4-7 2,2-7 2,0-6 3,-3-3 3,-3-4 3,-2-4 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5"/>
    </inkml:context>
    <inkml:brush xml:id="br0">
      <inkml:brushProperty name="width" value="0.02803" units="cm"/>
      <inkml:brushProperty name="height" value="0.02803" units="cm"/>
    </inkml:brush>
  </inkml:definitions>
  <inkml:trace contextRef="#ctx0" brushRef="#br0">37500 28622 784,'14'-36'-4,"-1"9"-8,-2 8-9,-2 7-8,-1 5 5,0 0 18,-1 2 20,1 1 18,2-1 8,4 0 0,3-2-2,5 0 0,1 0-4,1 0-5,-1 2-6,1 1-6,-1 0-10,1 2-19,-1 0-16,1 2-18,-1 0-7,-2 0 3,0 0 3,0 0 3,-4 0 6,-3 2 9,-4 0 8,-4 2 8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5"/>
    </inkml:context>
    <inkml:brush xml:id="br0">
      <inkml:brushProperty name="width" value="0.05106" units="cm"/>
      <inkml:brushProperty name="height" value="0.05106" units="cm"/>
    </inkml:brush>
  </inkml:definitions>
  <inkml:trace contextRef="#ctx0" brushRef="#br0">38795 26795 430,'0'-14'-2,"0"1"-5,0 2-4,0 2-5,-1 2 3,0 1 11,-2 0 11,0 2 11,0 5 15,0 11 21,2 12 20,0 9 21,1 9 0,0 6-20,0 6-20,0 6-20,0 3-13,-2 3-6,0 2-6,-2 1-7,0 2-6,-1 3-10,-2 1-9,0 2-10,0 1-8,2-1-9,3-1-10,1-1-8,1-6-2,0-9 4,0-11 6,0-8 4,-1-9 8,0-6 9,-2-5 9,0-6 9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15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39150 28713 540,'8'-15'0,"1"4"0,2 3 0,0 2 0,2 2 5,3 1 9,3-1 10,3 0 10,1 0 4,-1 2-3,-1 0-2,-1 2-3,-1 1-3,-3 4-4,-1 2-6,-2 3-4,-3 4-3,-3 2-2,-3 3 0,-2 3-2,-4 2-1,-4 2-3,-4 3-3,-3 1-3,-3 1-2,-2-1-5,0-2-3,0 0-4,-2-2-1,2-5 3,1-3 2,1-4 2,1-4 4,1-1 7,1-2 6,1-2 6,6-2 8,12 0 8,11-2 9,12 0 9,6-3-2,1 0-10,-1-3-12,0-2-10,-2 0-10,-4 0-12,-3 2-9,-5 1-12,-2 0-9,-3 2-8,-1 0-10,-2 2-9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0"/>
    </inkml:context>
    <inkml:brush xml:id="br0">
      <inkml:brushProperty name="width" value="0.0267" units="cm"/>
      <inkml:brushProperty name="height" value="0.0267" units="cm"/>
      <inkml:brushProperty name="color" value="#00BFF3"/>
    </inkml:brush>
  </inkml:definitions>
  <inkml:trace contextRef="#ctx0" brushRef="#br0">47504 28082 823,'-13'-5'120,"7"3"-63,5 4-64,6 3-62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1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48062 27600 448,'0'39'104,"0"2"-15,0 1-16,0 0-15,0 0-10,0 0-7,0-1-5,0-2-7,-2 4-4,-2 6-5,-4 7-5,-1 7-5,-2 1-6,2-5-11,2-4-9,3-6-10,0-4-5,2-6 1,0-4-1,2-5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1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48250 29009 547,'0'-15'0,"2"4"0,0 3 0,2 3 0,0 1 9,0 0 18,-1 0 17,1 0 19,2 0 4,4-2-9,4 0-9,3-1-9,4 0-8,3 0-6,3 2-7,3 1-7,0 0-6,-1 2-5,-3 0-7,-1 2-5,-3 0-8,0 0-9,-1 0-9,0 0-9,-5 1-5,-3 2-1,-6 2 1,-4 2-1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1"/>
    </inkml:context>
    <inkml:brush xml:id="br0">
      <inkml:brushProperty name="width" value="0.06447" units="cm"/>
      <inkml:brushProperty name="height" value="0.06447" units="cm"/>
      <inkml:brushProperty name="color" value="#00BFF3"/>
    </inkml:brush>
  </inkml:definitions>
  <inkml:trace contextRef="#ctx0" brushRef="#br0">49589 27347 341,'0'-31'4,"0"5"7,0 2 8,0 3 8,1 7 11,0 14 15,2 12 14,0 13 15,0 10-1,0 6-14,-2 8-14,0 6-15,-3 6-10,0 5-6,-3 5-4,-2 5-6,-1 7-2,-1 10 0,-2 10-1,0 10 0,1 2-8,1-3-19,2-5-17,2-3-17,3-5-9,2-5 0,4-4 0,2-5 0,1-11 4,0-15 7,-2-16 8,-1-16 8,0-8 3,0-1 1,0-1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2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51550 26797 590,'16'-21'46,"1"7"2,1 5 3,1 6 2,1 4-2,-1 4-6,1 2-6,-1 3-6,0 3-9,-1 2-9,-1 1-10,-1 3-10,-2 1-4,-2 1 1,-4 1 3,-3 1 1,-4 2-5,-8 5-14,-6 3-12,-7 4-14,-1-2-4,3-8 5,5-7 4,3-8 5,2-4 3,0 1 2,1 1 2,-1 2 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2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51000 28344 402,'-17'8'-1,"-3"1"-1,-3 2-1,-3 0-2,0-1 3,3-1 6,3-2 6,3-2 7,7-2 5,12-2 7,12-2 7,11-2 5,8-3-1,5-4-8,3-3-10,4-5-9,1-1-4,0-1-1,-2 0 0,0 1-1,-4 2-3,-6 5-3,-6 4-5,-5 6-4,-9 5 0,-9 6 5,-10 5 4,-9 7 5,-7 2 4,-1-1 3,-3-1 3,-1-1 3,-1 0 0,-1 1 0,1 1-2,0 1 0,-2 1-5,1 2-5,-2 3-6,-1 1-6,2-1-5,3-3-2,5-5-3,3-3-3,6-5-3,6-3-3,8-4-4,6-4-3,7-5-3,6-6-1,5-5-1,6-7-2,2-2 3,-1 1 5,-3 1 4,-1 1 7,-4 3 2,-3 3 3,-5 4 1,-3 5 3,-3 1 7,-1 3 15,-1 2 15,0 3 13,-2 2 9,-2 5 2,-3 5 2,0 5 2,-4 4-1,-2 3-3,-4 3-3,-2 2-4,0 1-4,2-3-6,4-3-7,3-3-5,1-3-6,0 0-3,0-1-5,0 0-5,2-5-4,5-3-5,6-6-6,4-4-6,4-5-3,5-2-2,3-4-3,4-2-2,3-4-1,1-5-2,0-5-1,2-5-2,-3 0 0,-8 4 1,-6 3 0,-6 5 1,-5 1-2,1 0-4,0 1-3,0-1-5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3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53261 26665 419,'-6'-7'5,"4"1"10,4 0 9,4 2 10,3 0 3,3 2-3,4 0-3,2 2-4,1 1-5,-1 2-9,-1 2-9,-1 2-8,-1 0-7,-2-1-4,-3-1-4,-1 0-4,-1-3-3,0-4 1,0-4-1,0-3 0,-1-4 0,1-2 1,0-2 0,0-1 1,-1-1 3,-1 3 8,0 1 7,-2 2 8,0 2 6,0 1 7,0 0 6,0 2 7,-3 5 10,-6 10 13,-6 9 15,-5 11 12,-6 7 0,-3 6-14,-5 6-16,-3 6-15,-1 1-11,2-4-5,1-4-8,3-4-6,2-4-4,3-6-2,3-4-3,3-4-2,6-7-7,10-3-9,10-6-11,10-4-9,7-6-2,6-4 8,6-6 7,6-3 7,1-3 6,-4 2 4,-4 2 4,-3 3 4,-8 3 7,-9 8 7,-10 6 8,-10 8 8,-8 3 3,-6 3-4,-5 1-2,-6 3-4,-5 1-2,-3-1-1,-3 0-2,-2 1-1,0-2-1,4-1-2,3-3-1,5-1-1,7-3-1,11-4-3,10-5-1,12-2-2,7-5-2,8-1-1,7-2-3,7-1-2,1-1-1,-4 2-1,-4 2-1,-3 2-2,-7 2 1,-7 4 2,-8 2 2,-8 4 3,-7 1 3,-6 3 5,-5 2 6,-7 1 6,-1 0 3,1-2 2,3-4 3,1-3 1,4-1 1,7 2-4,5 0-3,6 1-3,5 1-4,6 0-3,3-1-3,7 1-3,0 0-2,-1 2-1,-3 0-1,-1 1 0,-3 2 0,-3 1 2,-3 3 1,-2 1 2,-4 3 0,-4 3 1,-4 3 0,-4 3 0,-3 0 1,-5-2 1,-3-2 0,-5-1 1,-1-4-1,-1-3 0,1-5-2,0-3-1,0-4 1,3-2 0,1-4 1,3-2 0,2-5 1,2-4 0,4-6-2,3-3 1,4-7-1,6-4-1,6-4 0,6-6 0,6-5-9,9-6-15,7-6-16,8-5-14,6-5-9,4 0 2,3-1 0,5-1 1,-4 5 5,-10 11 10,-12 10 11,-10 11 9,-6 6 4,-1 1-3,-1 1-2,0 1-3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4"/>
    </inkml:context>
    <inkml:brush xml:id="br0">
      <inkml:brushProperty name="width" value="0.03972" units="cm"/>
      <inkml:brushProperty name="height" value="0.03972" units="cm"/>
    </inkml:brush>
  </inkml:definitions>
  <inkml:trace contextRef="#ctx0" brushRef="#br0">18496 8859 553,'-8'-14'99,"-1"3"-22,-2 2-23,0 4-22,-1 3-13,-1 4-1,-1 4-1,-1 4-2,-2 2-2,0 3-3,-1 2-5,-1 1-3,0 2-2,-1-1 2,1 1 0,-1-1 2,1 0 1,1-1 1,1-1 1,1 0 1,1-2 1,4 1-1,3 0 1,3-1-1,2 0-1,4-1-1,2-1-3,4 0-1,3-2-3,5-1 0,5 0-1,5-2-1,3-1 0,0-2-1,2-3 0,1 0 0,-1-2 0,-1 1 0,-3 2 0,-1 0 1,-4 2 0,-3 0 1,-5 1 0,-3 2 0,-3 0 1,-2 1 1,-3 2 1,0 0 1,-5 1 0,-4 3 1,-6 2 0,-3 1 0,-5 2 0,-2 1-1,-1 1-1,-2 1 0,-1-1-1,1-3-1,1-3-2,1-2 0,1-4-2,1-1-1,1-2-1,1-2-2,2-2-4,1 0-5,2-2-5,3 0-7,2-3-7,6-4-11,4-4-11,6-4-10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3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56200 26900 490,'15'0'125,"-1"2"-23,-1 0-22,0 2-21,-1 0-16,3 2-9,1 0-10,3 1-8,-1 2-6,-5 4-4,-3 2-3,-4 3-3,-3 0 0,0-1 1,-2-2 1,0-2 3,-3-1-8,0 1-13,-3 1-15,-2 1-14,-3 2-9,-3 3-3,-5 3-3,-3 3-3,-2-1 2,4-5 7,4-5 9,1-4 7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4"/>
    </inkml:context>
    <inkml:brush xml:id="br0">
      <inkml:brushProperty name="width" value="0.05914" units="cm"/>
      <inkml:brushProperty name="height" value="0.05914" units="cm"/>
      <inkml:brushProperty name="color" value="#00BFF3"/>
    </inkml:brush>
  </inkml:definitions>
  <inkml:trace contextRef="#ctx0" brushRef="#br0">54906 28040 372,'-15'-5'32,"4"8"5,3 6 7,3 7 4,0 5 0,-2 3-7,-2 3-8,-2 3-7,0-1-5,1-2-4,0-3-4,2-3-4,5-4-3,8-6-5,9-6-5,9-6-3,6-6-7,5-4-7,3-5-8,4-5-6,1-1-2,-4 5 7,-2 3 5,-3 4 6,-4 4 7,-5 1 9,-5 2 9,-5 2 9,-5 3 4,-6 5 0,-6 6 2,-6 4-1,-6 4 1,-7 3-3,-7 2-2,-7 5-2,-4 0-3,-2 0-3,-2 0-2,-2 1-4,0-3-2,2-2 0,2-3 0,2-3 0,3-2-1,3-3 1,5-1 0,4-2 0,6-2 2,10-1 6,10-1 4,10 0 5,9-5-1,11-8-7,9-8-6,10-7-6,6-5-6,1-2-6,3 1-4,2-2-6,-2 1-1,-5 5 0,-5 3 2,-4 5 0,-6 2 1,-8 0 2,-6 2 2,-6 1 0,-8 1 3,-5 2 2,-6 2 2,-6 2 3,-5 0 1,-6-2 3,-4-2 1,-4-2 1,-3 0 4,1 1 4,1 0 5,1 2 5,2 0 5,3 0 6,3 0 4,2 0 5,4 4 6,3 6 5,2 7 6,4 7 5,1 5-2,2 1-10,0 3-9,2 1-10,0 3-7,0 4-5,-1 4-4,1 4-4,0 2-5,-2 0-6,0 0-4,-2 0-6,-1-3-4,-4-4-3,-2-6-3,-3-4-4,-3-5-1,0-7 3,-1-5 1,-1-6 2,-2-4 3,-1-2 2,-3-2 2,-1-2 3,-1-4 1,3-4 1,1-5 1,2-5 0,4-4 2,5-3 2,4-3 2,6-2 3,5-2 2,7 0 2,7-1 3,7 1 2,6 1-2,3 0-7,4 1-6,4 1-7,2 1-5,0 2-4,0 0-5,0 1-4,-1 0-1,-2-1 3,-2-1 2,-2 0 4,-3 1 3,-6 5 4,-4 5 4,-4 5 4,-7 4 12,-3 6 21,-6 4 20,-4 6 21,-3 4 5,0 5-10,0 5-9,0 5-9,-2 4-5,-2 3-1,-4 2 0,-2 4-1,-1 1-4,1-2-8,0 0-8,2-1-7,1-4-7,2-4-9,2-5-8,2-5-7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4"/>
    </inkml:context>
    <inkml:brush xml:id="br0">
      <inkml:brushProperty name="width" value="0.06365" units="cm"/>
      <inkml:brushProperty name="height" value="0.06365" units="cm"/>
      <inkml:brushProperty name="color" value="#00BFF3"/>
    </inkml:brush>
  </inkml:definitions>
  <inkml:trace contextRef="#ctx0" brushRef="#br0">58216 27066 345,'0'-16'10,"1"16"20,2 16 21,0 15 19,0 13 8,0 8-5,-2 9-4,0 9-6,-1 6-7,0 2-11,0 4-10,0 3-12,-1 4-6,0 8-3,-2 6-3,0 7-3,-1 5-7,1 1-8,-1 3-11,0 1-10,0-3-3,2-9 0,0-9 1,2-8 1,1-12 2,2-15 5,2-14 4,2-16 4,0-8-8,1-5-20,0-3-20,0-4-19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4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57800 29096 590,'0'-14'4,"2"3"6,0 3 7,2 3 7,3 1 5,7 2 5,7 0 4,7 2 5,3 1 1,1 3-2,-1 4-2,0 2-1,-1 1-9,-1 1-15,-3-1-15,-1 1-15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4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59350 27767 574,'7'-21'0,"-1"5"0,0 5 0,-2 5 0,1 1 5,0-2 9,1-2 9,2-1 10,0-1 1,1 2-5,2 2-4,0 3-6,2-1 2,3 0 7,3-2 8,3 0 7,1 1 0,-1 2-10,-1 4-10,-1 2-10,-2 4-10,-3 4-11,-2 3-11,-4 5-12,-4 2-6,-4 3-1,-6 1-2,-4 3-1,-2-3 1,1-4 3,0-5 4,2-4 4,1-4 1,0 1-1,2 0-1,1 0-1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5"/>
    </inkml:context>
    <inkml:brush xml:id="br0">
      <inkml:brushProperty name="width" value="0.05757" units="cm"/>
      <inkml:brushProperty name="height" value="0.05757" units="cm"/>
      <inkml:brushProperty name="color" value="#00BFF3"/>
    </inkml:brush>
  </inkml:definitions>
  <inkml:trace contextRef="#ctx0" brushRef="#br0">58794 28550 382,'-21'2'76,"5"4"-9,5 4-9,4 3-10,2 4-7,-2 3-4,-1 3-4,-3 3-5,0 0-3,2-3-5,2-3-2,3-2-5,2-4-6,5-3-8,6-3-8,4-2-9,4-5-4,1-5-2,3-4-2,1-5 0,3-2 0,1 1 3,3 1 4,1 0 3,-2 4 7,-5 5 13,-7 4 12,-5 6 13,-6 2 4,-8 3-5,-6 2-3,-7 2-5,-5 1-4,-1 3-3,-3 1-4,-1 3-4,-2 0-5,1-1-4,0-1-5,-1-1-5,3-2-2,3-3 2,4-3 3,5-2 1,5-4 3,10-1 3,8-2 2,9-2 3,6-2 2,1-4-1,3-2 1,1-3-1,0-1 0,-3 2 0,-3 2 1,-3 3-1,-4 2-2,-5 5-4,-4 6-5,-6 4-5,-7 4-1,-8 3 2,-9 3 2,-8 3 1,-6 1 1,1 1 1,0-1 0,0 1 0,-2-1 1,-1 1 0,-2-1 2,-2 0 0,0-1 1,3-5-1,4-3 0,2-4 0,5-4 1,5-1 2,6-2 3,7-2 2,5-2 7,8-2 11,6-2 11,7-2 11,9-3 5,11-4-4,10-4-1,12-3-3,6-2-5,5 3-7,3 1-7,5 2-6,2 2-7,4 1-4,3 0-4,3 2-4,-1 1-11,-2 2-15,-3 2-15,-3 3-16,-11 0-10,-15 0-3,-18 0-4,-15 0-4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7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45877 35143 432,'-21'-8'1,"5"2"5,5 1 3,4 1 4,6-1 10,6 0 20,6-2 18,6 0 18,1 1 2,0 1-15,0 2-17,-2 2-14,3 0-10,7-2-3,7-2-2,6-2-4,4 1-4,0 1-6,0 2-6,0 2-5,-1 1-10,-3 2-15,-4 0-13,-2 2-14,-4 0-6,-5 3 2,-5 2 3,-5 2 2,-4-1 4,-2 1 4,-4-2 6,-2-1 5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8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46076 36550 551,'-24'0'13,"15"0"27,14 0 26,16 0 27,10 0 1,8 0-24,8 0-24,8 0-24,4 0-17,1 0-13,1 0-10,1 0-12,-1 0-5,-4 0 2,-5 0 2,-3 0 2,-6 0-5,-10 2-9,-8 0-10,-8 1-11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8"/>
    </inkml:context>
    <inkml:brush xml:id="br0">
      <inkml:brushProperty name="width" value="0.05919" units="cm"/>
      <inkml:brushProperty name="height" value="0.05919" units="cm"/>
      <inkml:brushProperty name="color" value="#00BFF3"/>
    </inkml:brush>
  </inkml:definitions>
  <inkml:trace contextRef="#ctx0" brushRef="#br0">50280 34026 371,'-15'-14'0,"2"3"0,3 3 0,1 2 0,0 2 12,0 0 23,-1 0 23,-1 1 23,-1 1 4,2 5-15,1 6-16,1 4-15,-2 6-10,-2 5-4,-3 6-5,-3 7-4,-3 5-3,-1 5-1,-3 7 0,-1 6-1,-2 4-1,-1 3 0,-1 3-1,0 3 0,0-2-1,5-5-2,4-6-3,3-6-1,5-8-3,4-6-1,6-9-2,5-8-1,5-5-4,7-4-4,7-5-4,7-3-4,5-5-4,6-8-2,5-6-2,4-7-3,0-5-1,-4-3 3,-6-3 1,-4-2 1,-6-3 3,-5 1 4,-7 0 2,-5 0 4,-5 2 3,-6 5 6,-4 5 5,-5 5 4,-5 4 4,-4 5 2,-3 3 3,-5 4 1,-2 3 0,-2 4-4,-3 2-5,-1 3-3,0 3-5,2 2-4,1 1-6,3 3-4,4-1-2,5-3 2,6-3 1,7-2 2,1-3-4,0-1-8,-2 0-9,0-2-8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8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51850 35865 514,'13'-7'15,"11"3"29,11 1 30,10 2 30,5 1 0,0 0-28,-2 0-28,0 0-29,-2 0-18,-2 2-6,-2 0-7,-2 2-7,-4-1-14,-5 1-20,-7 0-22,-5 0-20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4"/>
    </inkml:context>
    <inkml:brush xml:id="br0">
      <inkml:brushProperty name="width" value="0.0532" units="cm"/>
      <inkml:brushProperty name="height" value="0.0532" units="cm"/>
    </inkml:brush>
  </inkml:definitions>
  <inkml:trace contextRef="#ctx0" brushRef="#br0">19919 9233 413,'-15'0'33,"3"-2"0,1 0 2,2-1 0,1-1 2,1 4-1,-1 0 1,0 4-1,0 1-1,0 3-6,0 3-4,1 4-5,-2 1-3,0 3 1,-2 1 1,0 3 0,0 1-1,1 1 0,0 1-2,2 1-1,1-1-1,1 0-2,0-1-1,2-1-2,0-1-3,2-3-2,0-1-5,2-2-2,1-3-3,4-1-2,2-2-1,3-2-2,3-3-1,0-3-2,1-2-1,1-4-1,2-3-1,3-7 1,3-6 1,3-5 1,1-4 1,-1-1 1,-1-1 1,-1 0 0,-2-2 3,-3 1 1,-3 0 1,-2-1 3,-4 1 1,-1 2 2,-2 0 1,-2 1 3,-2 1-1,-2 3-1,-2 1-1,-2 3-2,-3 2 0,-2 5 1,-3 3 0,-3 4 2,-3 3-5,-2 2-10,-1 2-10,-2 2-10,-3 4-7,0 5-2,-1 7-2,0 6-3,1-1 1,5-4 7,4-4 5,6-6 6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9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55246 34116 407,'-1'-12'15,"-4"8"31,-2 8 30,-3 8 31,-5 6 3,-6 7-24,-5 5-23,-6 6-24,-4 4-15,-3 0-8,-1 2-7,-2 1-8,1-2-3,2 0 0,3-3-1,4-2 1,2-2-1,5-4 1,4-2 0,3-3 1,9-3-1,14-4 0,13-5-1,15-3-2,8-5 0,4-6-2,4-6-3,4-6 0,0-1-4,-3 1-3,-3 2-5,-2 2-2,-4 3-3,-2 1 2,-3 2 2,-3 2 0,-5 1-4,-4 0-12,-5 0-10,-4 0-11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29"/>
    </inkml:context>
    <inkml:brush xml:id="br0">
      <inkml:brushProperty name="width" value="0.06047" units="cm"/>
      <inkml:brushProperty name="height" value="0.06047" units="cm"/>
      <inkml:brushProperty name="color" value="#00BFF3"/>
    </inkml:brush>
  </inkml:definitions>
  <inkml:trace contextRef="#ctx0" brushRef="#br0">55989 34394 363,'-16'-15'0,"2"3"0,1 1 0,1 2 0,1 2 8,2 0 14,3 2 15,1 1 15,2 3 9,0 7 4,1 7 5,2 8 3,0 5-4,0 8-12,0 7-13,0 6-12,0 8-10,0 8-7,0 7-6,0 8-8,-1 5-4,-2 3 3,-2 1 0,-1 2 1,-2-2-11,0-6-24,0-6-24,0-5-24,1-9-10,1-11 7,0-10 6,2-11 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0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58384 34416 401,'-9'-7'68,"0"2"-12,-1 2-12,-1 2-12,-2 3-4,-2 6 2,-1 4 2,-3 5 3,0 4-1,-1 5-2,1 3-3,-1 5-4,1 1-1,1 0-1,1 0-1,1 0-2,1 2-1,2 2-3,3 4-3,1 3-4,3-2-3,6-2-5,4-5-3,6-4-5,4-2-2,5-2 1,5 0 0,5-1 1,1-2-10,0-5-20,-1-3-19,-1-4-20,-2-4-3,-3-1 13,-3-2 13,-3-2 13,-3-2 7,-1-1 0,-2 0 0,-2-1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0"/>
    </inkml:context>
    <inkml:brush xml:id="br0">
      <inkml:brushProperty name="width" value="0.05423" units="cm"/>
      <inkml:brushProperty name="height" value="0.05423" units="cm"/>
      <inkml:brushProperty name="color" value="#00BFF3"/>
    </inkml:brush>
  </inkml:definitions>
  <inkml:trace contextRef="#ctx0" brushRef="#br0">60092 34724 405,'-7'-11'15,"2"10"29,2 10 29,2 10 30,0 6 3,-2 6-20,-2 5-22,-1 4-21,-2 4-15,0 2-9,0 2-8,0 2-9,1 0-7,-1-1-8,0 0-8,0-2-8,1-2-7,1-4-7,0-4-7,2-3-8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0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60550 35778 556,'8'-15'9,"0"4"19,-1 3 18,1 3 19,2 0 5,4 0-11,3-1-9,5-1-10,2 0-9,1 2-8,1 2-8,1 2-7,0 1-13,0 0-14,1 0-14,-1 0-15,-1 0-6,-5 0 5,-3 0 4,-4 0 4,-3 0 2,-1 0-1,-1 0 0,0 0-2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0"/>
    </inkml:context>
    <inkml:brush xml:id="br0">
      <inkml:brushProperty name="width" value="0.05772" units="cm"/>
      <inkml:brushProperty name="height" value="0.05772" units="cm"/>
      <inkml:brushProperty name="color" value="#00BFF3"/>
    </inkml:brush>
  </inkml:definitions>
  <inkml:trace contextRef="#ctx0" brushRef="#br0">63051 34366 381,'-6'-7'11,"6"2"21,4 2 23,5 2 21,2 2 3,0 2-14,-2 2-14,-1 2-15,0 2-9,-2 3-2,-1 3-2,0 3-3,-2 3 0,-2 1-2,-2 3 1,-2 1-1,-3 2-2,-2 3-4,-3 1-3,-3 2-4,-3 2-4,-3 3-3,-4 1-4,-1 2-4,-3-1-1,-1-4 1,-1-4 2,-1-3 1,1-5-4,0-4-9,1-3-10,1-4-8,2-4-3,1-3 4,3-2 5,1-4 4,2-3 3,1-6 0,1-4 1,1-5 0,2-5 2,2-5 2,4-5 3,3-4 1,1-2 3,2 1 5,0 3 3,2 2 5,0 4 4,2 5 6,0 6 4,2 7 6,0 2 6,2 0 6,0 0 6,1 1 6,4 2 2,5 5-1,7 7-3,5 6-1,4 5-5,-1 5-6,0 5-8,1 5-7,-1 1-8,0 0-8,0-1-9,1-1-9,-2-2-9,0-2-8,-1-1-9,-1-3-8,-3-2-8,-3-3-4,-4-3-4,-5-2-6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1"/>
    </inkml:context>
    <inkml:brush xml:id="br0">
      <inkml:brushProperty name="width" value="0.05228" units="cm"/>
      <inkml:brushProperty name="height" value="0.05228" units="cm"/>
      <inkml:brushProperty name="color" value="#00BFF3"/>
    </inkml:brush>
  </inkml:definitions>
  <inkml:trace contextRef="#ctx0" brushRef="#br0">64942 34183 420,'78'-6'93,"-17"4"-13,-16 4-12,-17 4-13,-8 4-8,3 3-3,1 5-4,3 3-4,-1 4-4,-3 1-6,-3 3-5,-3 1-6,-4 2-4,-5 2-3,-4 3-5,-6 1-3,-5 2-2,-9 4-2,-8 3-2,-7 2-2,-6 2-5,-2 0-8,-4-1-10,-2 2-9,2-7-2,9-10 2,9-12 3,9-9 4,2-5-1,-5 3-4,-5 4-4,-5 2-3,0-1 0,5-3 4,5-4 5,5-4 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1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67300 35023 490,'59'0'160,"-7"0"-33,-6 0-31,-7 0-32,-1 0-26,7-2-17,8 0-18,6-1-17,0 0-14,-7 2-9,-6 2-9,-7 2-9,-8 0-6,-6 1 0,-7 0-3,-6 0-1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2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69885 34147 449,'23'-21'55,"1"7"-3,-1 5-3,0 6-2,1 3-4,1 0 0,1 0-2,1 0-1,-1 2-3,-1 4-5,-3 4-6,-1 3-5,-4 3-5,-3 1-3,-4 2-5,-4 0-3,-6 2-1,-6 2 0,-7 4 2,-7 3 0,-6 3-4,-5 1-6,-5 2-9,-4 2-7,-3 0-3,0-2-1,0-2 2,0-1-1,1-4 3,6-3 1,2-5 4,5-3 2,3-4 5,5-3 8,3-3 7,5-2 8,5-3 5,8-1 5,8 0 4,7-1 3,8-2-2,7-1-9,7 0-9,6-1-10,4-1-8,0 0-9,0 0-8,0 0-8,-1 1-3,-2 0 2,-2 2 2,-2 0 2,-4 1 3,-7-2 0,-8 0 2,-5-1 2,-5-1-5,1 2-10,0 0-11,0 2-11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2"/>
    </inkml:context>
    <inkml:brush xml:id="br0">
      <inkml:brushProperty name="width" value="0.05991" units="cm"/>
      <inkml:brushProperty name="height" value="0.05991" units="cm"/>
      <inkml:brushProperty name="color" value="#00BFF3"/>
    </inkml:brush>
  </inkml:definitions>
  <inkml:trace contextRef="#ctx0" brushRef="#br0">73013 33642 367,'-8'-28'8,"0"7"18,0 7 16,0 7 17,-1 5 5,-1 5-7,-3 6-8,-2 4-8,-1 5-5,-3 5-4,-2 5-3,-1 5-4,0 2-3,1 0-1,3 0-2,1 1-1,2-1-1,1 0-1,1 0-2,0 0 1,3 1-4,3 3-3,2 1-4,4 2-5,3-1-5,4-2-7,4-3-6,3-4-7,6-3-3,7-7 3,7-5 2,6-6 2,2-5-4,-7-3-9,-6-2-11,-5-3-9,-4-4-4,1 0 1,-1-3 1,1-2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4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21014 10016 465,'23'-7'67,"-1"2"-9,-1 2-8,-1 2-8,-1 1-7,1 0-4,-1 0-5,1 0-3,-2 2-4,-3 4-3,-3 4-3,-2 3-3,-4 3-3,-2 1-4,-4 2-3,-2 0-5,-5 1-2,-4 2-2,-5 3-2,-5 1-2,-2 1-2,1-3-3,1-1-3,1-3-2,1-2 1,1-3 5,1-2 6,1-4 5,1-2 2,2-1 0,3 0-1,1-1-1,3-3 9,4-3 18,4-2 17,4-3 17,4-3 4,5 0-10,5-1-11,5-1-10,3-1-8,1 2-7,0 1-6,2 0-6,0 2-10,-1 1-11,-2 0-12,1 2-11,-4 1-5,-4 0 2,-3 2 4,-4 0 2,-3 1 0,-1 0-6,-1 0-5,0 0-5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3"/>
    </inkml:context>
    <inkml:brush xml:id="br0">
      <inkml:brushProperty name="width" value="0.06188" units="cm"/>
      <inkml:brushProperty name="height" value="0.06188" units="cm"/>
      <inkml:brushProperty name="color" value="#00BFF3"/>
    </inkml:brush>
  </inkml:definitions>
  <inkml:trace contextRef="#ctx0" brushRef="#br0">74336 33267 355,'-8'-28'0,"2"5"0,1 7 0,0 5 0,2 6 12,0 6 25,2 6 24,0 6 24,0 5 6,-2 8-15,-2 7-13,-1 7-14,-3 4-10,0 2-5,-1 2-5,-1 2-6,-1 1-4,0 1-5,1 1-6,-1 2-4,0 0-7,1-1-9,-1 1-9,0 0-10,1-3-7,3-5-5,1-4-6,2-5-5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3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74850 34543 566,'4'-15'10,"8"3"19,7 1 20,9 2 19,4 2 5,4-1-9,3 0-10,2 0-10,0 2-13,-2 1-20,-3 2-18,-3 2-18,-5 1-18,-4 2-14,-5 0-14,-4 2-16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4"/>
    </inkml:context>
    <inkml:brush xml:id="br0">
      <inkml:brushProperty name="width" value="0.05429" units="cm"/>
      <inkml:brushProperty name="height" value="0.05429" units="cm"/>
      <inkml:brushProperty name="color" value="#00BFF3"/>
    </inkml:brush>
  </inkml:definitions>
  <inkml:trace contextRef="#ctx0" brushRef="#br0">76665 32194 405,'0'-18'74,"0"10"-2,0 11 0,0 12-2,-1 7-5,0 7-12,-2 5-9,0 6-11,-2 5-7,0 6-4,-1 4-5,-1 5-3,-2 2-4,0-4-2,-2-3-3,0-3-1,-1-1-4,-1-2-2,-1 0-4,-1-2-2,-1-2-2,2-4-3,1-4-2,1-3-2,1-5-1,0-6 1,2-4 0,1-4 2,0-7-2,2-8-3,1-8-3,0-8-3,4-6 0,6-5 3,6-5 3,6-4 3,4-2 2,5 3 2,3 3 2,4 4 1,2 2 3,-2 5 3,0 3 3,-1 4 4,-2 3 2,-3 3 4,-3 1 4,-3 2 3,-3 3 3,-1 4 4,-2 4 3,-2 4 3,-3 2 1,-1 1-2,-2 1 0,-2 2-1,-2 0-3,-2 1-2,-2 1-2,-2 1-3,-3 0-3,-2 1-3,-3 0-3,-3-1-4,-3 1-4,-3-1-5,-4 1-5,-1 0-7,-4-2-2,-1-1-2,-2-3-1,-3-1-2,1-2-4,2-2-5,1-3-6,3-1-7,3-2-4,3-4-5,4-2-5,5-3-4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4"/>
    </inkml:context>
    <inkml:brush xml:id="br0">
      <inkml:brushProperty name="width" value="0.04527" units="cm"/>
      <inkml:brushProperty name="height" value="0.04527" units="cm"/>
      <inkml:brushProperty name="color" value="#00BFF3"/>
    </inkml:brush>
  </inkml:definitions>
  <inkml:trace contextRef="#ctx0" brushRef="#br0">78750 34346 486,'1'-14'85,"4"5"-14,2 3-13,3 4-14,5 2-6,5-2 0,7 0 1,5-1 1,4-1-4,0 2-8,2 0-8,0 2-8,-1 0-7,-3 0-10,-5 0-7,-4 0-8,-3 1-16,-3 2-20,-3 2-22,-2 1-20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4"/>
    </inkml:context>
    <inkml:brush xml:id="br0">
      <inkml:brushProperty name="width" value="0.05722" units="cm"/>
      <inkml:brushProperty name="height" value="0.05722" units="cm"/>
      <inkml:brushProperty name="color" value="#00BFF3"/>
    </inkml:brush>
  </inkml:definitions>
  <inkml:trace contextRef="#ctx0" brushRef="#br0">81285 32721 384,'8'-21'7,"3"5"14,2 4 15,2 6 13,0 3 3,-1 2-9,-1 2-9,-1 2-10,0 5-1,0 8 6,-1 7 5,1 8 6,-2 5 0,-2 1-5,-4 0-4,-2 2-6,-5 0-5,-4 0-2,-6 0-5,-3 0-2,-6-1-4,-3-2-2,-5-1-2,-3-3-2,-3-1-2,0-2 0,-2 0-2,0-1 0,-1-2-3,-1-3-2,1-3-5,0-3-2,2-3-4,4-4-2,4-5-4,3-2-2,5-6-2,3-2 1,4-5 0,5-4 1,2-3 1,2-5 4,2-3 2,2-4 3,2-3 1,4 1-1,2 0-1,3-1-1,2 3 1,0 4 1,-1 3 3,1 5 1,-1 2 8,0 4 13,-2 3 14,-1 2 14,2 5 9,4 6 6,3 6 5,5 6 6,1 2-3,1 1-9,-1-1-10,1 1-11,0 0-9,2 1-9,3 1-9,1 1-10,2-1-8,-1-1-10,0-3-9,0-1-9,-2-2-4,-3-3 5,-5-1 5,-3-2 3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5"/>
    </inkml:context>
    <inkml:brush xml:id="br0">
      <inkml:brushProperty name="width" value="0.05159" units="cm"/>
      <inkml:brushProperty name="height" value="0.05159" units="cm"/>
      <inkml:brushProperty name="color" value="#00BFF3"/>
    </inkml:brush>
  </inkml:definitions>
  <inkml:trace contextRef="#ctx0" brushRef="#br0">82844 32227 426,'17'-6'0,"1"2"0,3 4 0,2 3 0,1 5 10,4 9 20,3 9 21,3 9 19,-1 4 6,-3 2-10,-5 0-10,-4 2-11,-3 0-6,-4 0-7,-5 0-5,-3 0-6,-4 1-4,-6 0-3,-4 2-3,-5 0-4,-6 0-5,-7 0-10,-7-2-8,-6 0-8,-8 0-11,-6 2-12,-7 2-13,-7 2-13,0-3 1,8-8 11,8-8 12,9-7 12,5-6 6,7-3 2,5-3 1,7-2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5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85398 33243 503,'-7'-7'0,"1"1"0,0 0 0,2 2 0,9-2 12,19-2 26,19-3 26,18-3 24,4 0 4,-12 5-20,-12 3-18,-12 4-20,-4 3-13,5 2-7,3 2-6,4 2-9,-1 1-6,-5 3-10,-7 2-9,-5 1-8,-6 3-9,-5 1-9,-4 3-10,-6 1-8,-3-1 1,-1-5 15,-3-5 14,-2-5 13,0-1 8,1 0 1,0 1 1,2 2 1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5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85172 34415 506,'-19'0'9,"7"0"18,8 0 17,8 0 18,7 0 5,7-2-7,7 0-7,7-1-6,5-1-8,5 2-7,2 0-6,6 2-8,-1 0-9,-1 2-9,-2 0-9,-1 2-10,-4-1-13,-2 1-15,-4 0-16,-2 0-15,-4 0-2,-7 0 12,-5 0 11,-6 0 12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6"/>
    </inkml:context>
    <inkml:brush xml:id="br0">
      <inkml:brushProperty name="width" value="0.06462" units="cm"/>
      <inkml:brushProperty name="height" value="0.06462" units="cm"/>
      <inkml:brushProperty name="color" value="#00BFF3"/>
    </inkml:brush>
  </inkml:definitions>
  <inkml:trace contextRef="#ctx0" brushRef="#br0">88757 31992 340,'0'-15'0,"0"2"0,0 3 0,0 1 0,-1 2 6,0 0 14,-2 2 12,0 1 13,-1 2 8,0 5 2,0 6 2,0 4 2,-2 5-2,-6 7-9,-4 5-8,-5 6-9,-3 5-5,-1 5-3,-1 2-3,0 5-3,-2 2-2,1 0-1,0-1-2,-1 1 0,2-1-3,3-2-3,3-3-3,3-1-4,4-3-3,3-6-4,4-4-3,4-5-5,3-5-3,4-3-5,2-5-4,3-3-4,5-4-2,4-4 0,4-4 0,7-4 0,1-5 1,2-4 5,1-5 5,0-5 3,-1-2 4,-7-1 2,-5 1 3,-7-1 1,-4 1 3,-4 1 1,-4 1 2,-4 1 2,-4 2 3,-4 3 1,-3 3 3,-5 2 3,-3 3 0,-3 1 0,-3 0-1,-3 2 0,-1 1-3,2 2-3,0 2-3,1 2-3,2 1-8,5 0-10,3 0-11,5 0-10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6"/>
    </inkml:context>
    <inkml:brush xml:id="br0">
      <inkml:brushProperty name="width" value="0.05763" units="cm"/>
      <inkml:brushProperty name="height" value="0.05763" units="cm"/>
      <inkml:brushProperty name="color" value="#00BFF3"/>
    </inkml:brush>
  </inkml:definitions>
  <inkml:trace contextRef="#ctx0" brushRef="#br0">90660 32256 381,'8'-29'0,"1"7"0,2 5 0,0 6 0,1 5 11,3 2 21,2 4 21,1 3 22,1 6 4,-3 11-10,-1 11-11,-2 10-11,-4 6-8,-5 0-6,-4 0-6,-5 0-6,-6 0-4,-8 2-2,-6 0-1,-6 1-2,-7 0-3,-7-2-3,-4-2-5,-7-2-2,-1-5-6,2-8-6,4-7-6,3-8-7,3-6-5,5-3-4,6-3-4,4-2-3,5-5-2,5-6 5,4-6 3,6-5 4,4-5 3,2-3 1,4-3 1,3-2 2,3-3 3,5-1 5,5 0 4,5-2 6,2 3 2,-3 6-1,-1 5 0,-2 7 1,-1 4 4,1 4 12,1 4 12,1 4 11,0 4 6,1 2 2,0 4 2,-1 2 2,1 4-2,1 5-7,1 5-6,1 5-6,1 3-6,1 0-5,1 2-4,1 1-5,1-1-7,3 0-7,1-1-9,2-1-8,1-3-6,-3-3-7,-2-5-6,-1-3-6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25:56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25612 10252 0,'0'0'16,"-11"-8"-16,-4-1 0,-7-3 0,-1 0 16,-14-9-16,-6-2 0,-6-2 15,1 2-15,-18 0 0,-7 1 16,5 2-16,3 3 0,-25 1 15,-10 3-15,12 4 0,8 2 0,-56 9 16,-1 7-16,25 0 0,16 3 16,-1 6-16,-1 5 0,11 2 15,7 1-15,-6 14 0,-4 8 16,11-3-16,6-2 0,-9 16 16,-5 14-16,11-5 0,8-5 0,-5 17 15,-3 11-15,13-6 16,10-6-16,-1 10 0,-1 7 15,13-10-15,10-5 0,4 1 16,2 4-16,9-8 0,3-5 0,13 4 16,7 5-16,3-10 0,0-7 15,11 3-15,6 1 16,-3-5-16,-1-3 0,9 7 16,5 5-16,0-9 0,1-6 0,6 3 15,4 1-15,-4-9 0,-2-8 16,12 1-16,10 1 0,-5-9 15,0-3-15,8-3 0,6 1 16,-8-7-16,-6-4 0,15-7 16,10-5-16,-8-3 0,-5-2 0,11-3 15,10-4-15,-10-1 0,-6 1 16,11-8-16,8-3 0,-14 1 16,-8 1-16,13-4 0,9-7 15,-9 0-15,-6-3 0,7-6 16,5-6-16,-8 6 0,-7 3 0,7-8 15,4-5-15,-13 4 0,-8 1 16,9-6-16,7-4 16,-12 2-16,-6 1 0,4-6 0,3-3 15,-9 0-15,-6 1 0,7-6 16,5-4-16,-8 4 0,-5 2 16,3-12-16,5-7 0,-10 10 15,-6 9-15,1-7 16,-1-5-16,-5 6 0,-2 3 0,-6-6 15,-3-5-15,-11 16 0,-7 10 16,-5-5-16,-4-4 0,-3 8 16,-2 3-16,-4-4 0,-5-4 15,-3 4-15,-1 4 0,-10-5 16,-8-3-16,3 5 0,4 5 0,-7-3 16,-4-2-16,-1 9 0,0 5 15,-9-7-15,-3-3 0,4 6 16,4 2-16,-15 0 0,-9 1 15,6 6-15,5 3 0,-12 1 16,-9 1-16,7 0 0,3 1 0,-17 1 16,-12 1-16,14 5 0,8 3 15,-9-2-15,-8-2 16,11 3-16,6 2 0,-9-3 0,-8 1 16,10 3-16,9 3 0,-15 3 15,-8 4-15,12 0 0,6 3 0,-11 3 16,-9 2-16,13 2 15,8 1-15,-10 2 0,-10-1 16,10 2-16,8 0 0,-9 7 16,-4 5-16,13-5 0,10-2 0,-12 13 15,-6 10-15,12-4 0,10-3 16,-10 13-16,-6 9 0,9-3 16,5-2-16,-6 12 15,-2 8-15,10-4 0,9-5 0,-4 11 16,-4 6-16,8-10 0,6-6 15,0 13-15,1 10 0,7-9 16,5-5-16,6 14 0,2 10 16,5-4-16,5-5 0,-3 28 15,-1 15-15,7-6 0,4-7 0,4-38 16,0-25-16,3-19 16</inkml:trace>
  <inkml:trace contextRef="#ctx0" brushRef="#br0" timeOffset="8947.4741">24609 9907 0,'0'0'0,"0"0"0,-20-12 16,9 7-16,-3 1 0,-6 1 0,-4 1 16,-8-1-16,-1 2 0,-5 2 15,-4 2-15,-7 1 0,0 1 16,-1 4-16,-3 0 0,-7 5 16,5 1-16,-2 4 0,-1 0 15,-6 3-15,3-1 0,1 2 16,2 3-16,4 3 0,4 2 0,-12 7 15,-1 0-15,6-2 16,4-1-16,-26 19 0,4 1 16,8-9-16,5-3 0,5 5 15,1 6-15,6-7 0,2-4 0,1 2 16,0 0-16,5-2 0,3-3 16,2 9-16,0 5 0,4-4 15,4-4-15,0-1 0,-3-1 16,5 0-16,3 1 0,3 2 15,2 3-15,2-10 0,-1-8 0,6 5 16,4 4-16,5-6 0,2-3 16,4 7-16,5 6 0,-5-7 15,-1-5-15,4 1 0,2-2 16,3-1-16,2 0 0,0 9 16,1 6-16,3-7 0,2-4 15,-3 1-15,1 2 0,-7-15 16,1 2-16,3 10 0,0 3 15,4-6-15,3 0 0,3 0 16,2 0-16,-3-3 0,-2-3 16,6 0-16,5-1 0,-2 0 0,0 1 15,5 1-15,5 0 0,-2-1 16,2-2-16,2 3 0,2 0 16,-3 0-16,-2-1 0,4 1 15,4 0-15,-4-2 0,-1-1 0,23 10 16,-5-3-1,-22-15-15,1-1 0,25 6 16,-1-5-16,-3-4 0,-3-3 0,2-3 16,-1-2-16,-5 0 0,-4 0 15,7 0-15,3-1 0,0 1 16,-2 2-16,4-2 0,0 1 16,-3-5-16,-4-1 0,5-3 0,4-2 15,-3-2-15,-2 1 0,4-3 16,2-2-16,-7-4 0,-4-3 15,6-3-15,5 0 0,-3-3 16,-3-2-16,6-3 16,5-2-16,-9 1 0,-3 1 0,0-2 15,0-1-15,1-2 0,-1-1 0,-2-4 16,-2-5-16,-1 5 0,-2 4 16,3-8-16,1-3 0,-2-2 15,-1-3-15,-1-1 0,-1-2 16,-5 4-16,-4 2 0,4-8 15,3-4-15,-4 4 16,-2 3-16,-1 0 0,0-1 16,-5 3-16,-3 0 0,-3-2 0,-3 0 15,-3 5-15,-2 4 0,-1-6 16,-1-3-16,-6 7 0,-4 5 0,-4 0 16,-3 1-16,0-3 15,-2 0-15,0-1 0,-2-2 16,1 1-16,0 1 0,-4 3 15,-3 3-15,-2 0 0,0 1 0,-5-1 16,-5 0-16,0 1 0,1 0 16,-2 3-16,0 4 0,-3 1 15,-2 2-15,-4-4 0,-3-2 16,3 4-16,1 2 0,-4 2 0,-2 2 16,10 8-16,-4-3 0,-8 0 15,-8 0-15,8 5 0,-1 3 16,-9-5-16,-4 0 0,5 1 15,2-1-15,-16 0 0,5 3 16,12 3-16,-4-2 0,-19-1 16,3 5-16,4-2 0,5-1 0,-5 4 15,-4 2-15,4 3 0,0 2 16,2 2-16,1 2 16,-4 0-16,-2-1 0,-2 2 0,-2 2 15,8-1-15,5-2 0,-2 3 16,-3 2-16,-1 4 0,-2 4 15,1-1-15,-1-1 0,5 0 16,2 1-16,-1 4 0,-1 5 16,2-6-16,2-2 0,-2 1 15,-2 0-15,1 4 0,1 3 16,4 3-16,2 3 0,2-2 16,1-1-16,-2 5 0,0 4 15,2-1-15,1-1 0,-4 5 0,-1 1 16,3-4-16,6-2 0,-2 4 15,-2 2-15,1-3 0,2-1 16,0 4-16,2 2 0,2 1 16,1 1-16,-4 2 0,-1 1 15,4-2-15,2-1 0,-1 8 16,-1 4-16,5 0 0,3-2 0,4 3 16,1 4-16,-1 0 0,-2 2 15,2 5-15,4 5 0,3-3 16,2-2-16,3 8 0,0 2 15,1 12-15,-1 8 0,4 10 16,1 9-16,1-9 0,2-9 16,1 21-16,2 14 0,1-41 15,0-31-15,1-19 0</inkml:trace>
  <inkml:trace contextRef="#ctx0" brushRef="#br0" timeOffset="10033.3088">24923 7720 0,'0'0'0,"0"0"15,0 0-15,0 0 0,-4 21 16,4-21-16,1 25 0,-1-25 0,2 36 15,-1-14-15,0 4 16,1 3-16,0 2 0,-1 13 16,0 5-16,0 8 0,-1-2 0,0 2 15,-1 2-15,0 6 0,-1-4 16,-5 9-16,-2-1 0,-1-11 16,0-5-16,-1-4 0,-1-2 15,1-6-15,1-4 0,-1 3 16,0-4-16,5-7 0,1-6 0,3-8 15,0-3-15,2-4 16,1-3-16,1-10 0,2-7 16,-1 5-16,-1 0 0,0 2 0</inkml:trace>
  <inkml:trace contextRef="#ctx0" brushRef="#br0" timeOffset="10304.3212">24898 8372 0,'0'0'0,"0"0"16,0 0-16,0 0 0,0 0 0,0 0 15,32-16-15,-32 16 0,29-10 16,-12 5-16,2-1 16,1-1-16,1 1 0,2-1 0,1 2 15,6-4-15,-4 3 0,0-3 16,-2 0-16,-1 2 0,-1 1 0,0-2 15,0 0-15,-1 0 16,-1 1-16,-2 0 0,-2 0 16,0-1-16,-1 0 0,2 0 0,1-4 15,0 0-15,-1-2 0,0-3 16,1-2-16,-3-3 0,-3-3 16,2-1-16,-4 5 0,-2 4 0</inkml:trace>
  <inkml:trace contextRef="#ctx0" brushRef="#br0" timeOffset="10685.3681">25631 7268 0,'0'0'0,"0"0"16,0 0-16,0 0 0,0 0 0,0 0 15,0 0-15,0 0 16,2 26-16,-2-26 0,-1 35 15,1-14-15,0 1 0,0 5 16,-1 4-16,-2 3 0,-2 1 0,0 15 16,-2 2-16,0 10 0,-1-1 15,-3 11-15,-1 0 16,-2-1-16,1-1 0,-1 10 16,0-1-16,3-9 0,3-5 0,-3 13 15,-1 2-15,1 1 0,3-8 16,-1 21-16,1-7 0,2-9 15,-1-9-15,1 3 0,0 2 16,2-13-16,1-9 0,0 3 16,0 3-16,1-6 0,-1-4 0,1-10 15,1-6-15,1-4 0,0-2 16,1-2-16,1 0 0,-2-8 16,0-4-16,1-5 0,1-2 15,1-6-15,2-4 0,-1 2 16,-1 1-16,-1 0 0</inkml:trace>
  <inkml:trace contextRef="#ctx0" brushRef="#br0" timeOffset="11314.3664">25825 8541 0,'0'0'16,"0"0"-16,0 0 0,0 0 16,0 0-16,29-3 0,-29 3 15,24-5-15,-24 5 0,32-9 16,-11 1-16,0-1 0,0 0 0,0-1 16,0-2-16,3-3 0,-2 1 15,-2-1-15,-1 1 0,-2-2 16,0 0-16,-3-2 0,-1-1 15,-3-2-15,-1 3 0,-2-3 16,-2 2-16,0-2 0,-2 1 0,-2-1 16,-2 2-16,-1 5 0,-3 2 15,-5 1-15,-4-1 0,1 4 16,1 4-16,-3 1 0,-1 2 16,-3 2-16,-1 2 0,-6 4 15,-2 5-15,3 2 0,2 0 0,-1 4 16,-2 3-16,2-2 15,1 2-15,2 3 0,2 3 16,4 0-16,1 1 0,2 7 16,3 1-16,5-3 0,3-2 0,3-1 15,3-1-15,0-2 16,1-1-16,5-1 0,4 1 0,-2-2 16,1-1-16,-1-1 0,1-2 15,3-2-15,0-3 0,5-1 16,4 0-16,-2-2 0,-1-1 15,1-2-15,3-4 0,-1-1 16,2-1-16,-1-3 0,1-2 16,2 1-16,1-2 0,2-3 0,2-4 15,-1 0-15,-1 1 0,2-1 16,3-2-16,-4 2 0,-2 2 16,1-2-16,1 1 0,-4 1 15,-2 1-15,-3 3 0,-2 3 16,-3-3-16,-2-1 0,1 1 15,4 1-15,-6 0 16,-4 0-16,-2 1 0</inkml:trace>
  <inkml:trace contextRef="#ctx0" brushRef="#br0" timeOffset="11904.3922">27894 5035 0,'0'0'0,"0"0"0,0 0 16,0 0-16,0 0 0,-13 21 0,13-21 15,-12 25-15,4-6 0,-2 3 16,-3 5-16,-1 6 0,-2 6 16,-7 16-16,-2 2 0,-7 14 15,-1 0-15,-5 14 0,3 0 16,-6 3-16,2-7 0,-3 5 15,2-7-15,8-9 0,6-10 16,-7 25-16,4-6 0,5-17 16,3-11-16,4-11 0,4-7 0,3-4 15,2-4-15,6-9 0,4-6 16,2-9-16,0 0 0,6-7 16,4-2-16,4-15 0,3-8 15,-6 7-15,-3 6 0,-3 4 16</inkml:trace>
  <inkml:trace contextRef="#ctx0" brushRef="#br0" timeOffset="12254.7">27901 5294 0,'0'0'0,"0"0"0,0 0 0,0 0 15,0 0-15,0 0 0,0 0 16,4 23-16,-4-23 0,4 29 15,-3-7-15,0 2 0,0 3 16,0 4-16,1 5 0,1 10 16,-1 1-16,0 3 0,1 0 15,1 15-15,-1 0 0,1 10 0,2-5 16,-1-6-16,1-3 0,1 8 16,-1 0-16,-1-7 15,-3-5-15,-1 2 0,0-6 0,-2-5 16,-2-4-16,-2-4 0,0-4 15,-1-7-15,1-4 0,1-7 16,3-5-16,-2-3 0,-3-3 0,-2-2 16,-3 0-16,-1-5 0,-1-3 15,-3-4-15,-2-1 0,-2-3 16,-1 0-16,5 2 0,4 2 16,2 2-16</inkml:trace>
  <inkml:trace contextRef="#ctx0" brushRef="#br0" timeOffset="12421.2987">27473 6232 0,'0'0'0,"0"0"0,0 0 0,0 0 16,0 0-16,-13-12 0,13 12 15,2-5-15,3 2 0,5-2 0,4 0 16,5-2-16,4-1 0,6 0 16,5 1-16,12-1 0,1-1 15,6 0-15,4-3 0,7 0 16,-6 4-16,-3 0 0,-12 1 15,-10 3-15</inkml:trace>
  <inkml:trace contextRef="#ctx0" brushRef="#br0" timeOffset="12887.3205">28324 5887 0,'0'0'0,"0"0"0,0 0 16,0 0-16,0 0 0,0 0 15,0 0-15,29 20 0,-29-20 0,28 21 16,-12-6-16,1 2 0,0 1 16,1 3-16,0 2 0,3 7 15,-2 2-15,-1 1 0,-1 3 16,-2 7-16,-3-1 0,-7 2 16,-7 3-16,-1-4 0,-2-1 0,-5 3 15,-2-5-15,2-9 16,1-7-16,2-4 0,2-6 15,0-4-15,1-4 0,1-8 0,-1-7 16,3 3-16,1-1 0,4-8 16,2-5-16,6-7 0,5-6 15,6-5-15,6-5 0,8-10 16,2-1-16,4-2 0,3-3 16,4-3-16,-4 6 0,4-2 15,-3 5-15,-4 9 0,-3 7 16,7-11-16,-11 8 0,-18 19 0,-4 4 15,-2 5-15,2 2 16,-5 1-16,-4 1 0,-2 4 16,0 3-16,-3 1 0,1-3 15,-1 3-15,0 0 0,0 0 0,0 0 16,-4 5-16,0 2 0,-2 4 16,1 3-16,1-3 0,0-1 15,1-3-15</inkml:trace>
  <inkml:trace contextRef="#ctx0" brushRef="#br0" timeOffset="13034.324">29510 5680 0,'0'0'0,"0"0"15,0 0-15,0 0 0,0 0 16,4 28-16,-4-28 0,0 0 0</inkml:trace>
  <inkml:trace contextRef="#ctx0" brushRef="#br0" timeOffset="17788.9862">23515 12757 0,'0'0'0,"0"0"0,0 0 15,0 0-15,0 0 0,0 0 16,0 0-16,0 0 0,0 0 16,0 0-16,0 0 0,-23-10 15,23 10-15,0 0 0,0 0 16,0 0-16,0 0 0,0 0 15,0 0-15,0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6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24037 9497 468,'-6'-7'91,"6"2"-14,4 2-14,6 2-14,4 1-8,7-2-3,5-1-4,7 0-4,2-1-2,2 1-4,1-1-2,1 0-3,0 0-7,0 2-9,0 0-9,0 2-10,-1 0-8,-3 0-7,-4 0-6,-2 0-6,-3 0-5,-5 2-1,-3 0-2,-4 2-3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7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92900 33401 541,'22'-28'0,"-1"7"0,-3 7 0,-1 7 0,2 3 11,7 1 21,7-1 21,7 0 22,2 1 3,0 2-16,-2 2-16,0 2-15,-2 1-10,-2 0-2,-2-1-3,-1 1-2,-4 0-14,-3 0-22,-5 0-24,-3 0-22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7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93548 32161 400,'-9'-15'2,"0"1"4,-1 0 3,-1 2 3,0 1 11,0 3 15,2 1 16,1 2 15,1 5 3,2 10-12,2 8-12,2 9-12,1 7-6,-2 8-2,0 6 0,-2 8-2,-1 3-4,-1 1-4,-3 1-6,-2 1-6,-2 0-7,-1-1-10,-3-1-11,-1 0-11,0-6-8,3-9-9,2-8-8,4-9-9,2-7-1,1-3 4,0-4 3,2-4 5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38"/>
    </inkml:context>
    <inkml:brush xml:id="br0">
      <inkml:brushProperty name="width" value="0.06572" units="cm"/>
      <inkml:brushProperty name="height" value="0.06572" units="cm"/>
      <inkml:brushProperty name="color" value="#00BFF3"/>
    </inkml:brush>
  </inkml:definitions>
  <inkml:trace contextRef="#ctx0" brushRef="#br0">94675 31836 334,'23'-21'0,"-1"5"0,-1 4 0,-1 6 0,-1 3 5,-1 0 9,-1 2 9,-1 0 10,1 1 4,3 0-3,3 0 0,3 0-3,1 3-2,-1 6-4,-1 6-4,-1 5-4,-4 6-3,-7 3-3,-6 4-4,-8 4-3,-9 3-4,-11 2-3,-12 3-3,-12 1-4,-6-2-2,0-2-3,0-5-2,0-4-2,3-3-1,4-3 1,5-4 0,6-1 0,4-4 3,5-3 4,5-3 6,5-3 4,4-2 6,6-4 8,4-2 6,6-4 8,6-2 2,11-2-1,9-1-3,11-3-2,4-2-4,1 0-5,2-1-6,0-1-6,0 0-4,0 1-5,-2 1-4,0 0-3,-4 1-5,-4-1-5,-5-1-3,-5-1-4,-5-3-2,-3-2 4,-5-3 1,-3-2 3,-3-5 3,-1-5 1,0-5 2,-2-4 1,0-5 3,2-2 2,0-3 2,1-3 2,1-1 2,2 4 2,0 3 1,1 2 2,-1 5 4,-1 4 4,-2 5 4,-2 6 4,-2 3 6,-2 5 5,-3 3 6,0 5 6,-2 5 10,0 10 12,0 8 13,0 9 12,0 7 0,0 7-18,0 5-15,0 6-17,-2 5-10,-2 4-4,-4 3-3,-2 5-3,-2 2-3,1 3 0,-1 1 0,0 3-1,-2-2-3,-3-3-8,-5-5-7,-3-3-7,-2-4-4,1-6-1,1-5 0,1-4-2,2-5 1,1-7 2,2-5 2,3-7 2,2-6-1,4-8-2,4-8-2,5-7-3,5-8-1,9-4 3,9-4 2,9-6 2,6-4 1,4-4 2,4-4 1,4-4 0,0 1 3,-2 6 2,-3 6 3,-4 6 2,-3 5 2,-3 5-1,-5 5-1,-4 5 0,-3 5 5,-3 4 13,-3 6 13,-2 4 12,-3 4 5,-3 4-4,-1 2-3,-2 3-4,-1 3-2,0 3-4,0 3-3,0 3-3,-1 2-3,0 2-1,-2 3-3,0 1-1,-1-1-2,0-2-2,0-3-1,0-3-1,-2-3-3,-2 0-1,-4-1-3,-2-1-2,-6-2-3,-9-4-6,-9-5-5,-8-3-6,-10-3-6,-8-2-6,-9-3-7,-9 0-7,-8-5 0,-8-4 6,-7-6 5,-9-3 6,7-3-1,22 2-9,21 2-9,22 3-8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48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37898 40000 522,'-12'57'158,"6"3"-36,8 5-37,6 3-37,2-2-22,-3-9-7,-3-8-6,-2-10-7,-3-3-5,-2 2-3,-2 3-3,-1 1-2,-2-2-5,2-4-9,1-5-8,1-5-8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48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39139 39198 438,'-8'-9'6,"0"0"13,0-2 11,1 1 13,0 2 6,2 10 2,2 8 0,2 9 2,1 6-4,0 3-8,0 3-9,0 2-9,-1 3-5,-2 1-1,-2 0-2,-2 2-2,0 2-1,1 4-1,0 4-1,2 4-1,-1 3-2,0 5-5,-1 4-4,-1 3-4,-1 0-6,2-3-6,1-4-7,0-4-5,1-5-5,0-3-2,0-4-4,1-4-3,-1-4 0,0-5 3,0-6 3,0-3 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49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39400 40790 486,'9'-21'5,"1"5"11,3 4 9,2 6 10,1 2 4,3 0-3,2 0-2,1 1-4,2 0-2,1 3-3,1 4-2,1 2-3,-2 3-4,-4 4-3,-3 2-4,-4 3-4,-5 3-2,-3 3-1,-4 3-1,-4 2-1,-4 3 0,-5 1-2,-5 1-1,-5 0-1,-2 0 0,3-3 0,1-4 0,3-2 2,1-3-1,2-5 2,2-3 0,3-4 1,2-2 5,4-1 7,4 1 9,4 0 7,3-1 2,5-2-4,4-3-5,3 0-5,3-2-5,1 0-5,1 0-6,1 0-4,-2-2-3,-2 0 1,-2-3 1,-4-2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4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38042 41372 597,'-35'-28'0,"8"7"0,7 7 0,8 6 0,5 3 5,1-1 10,0-3 9,2-2 11,4-1 7,8 1 7,7-1 5,9 0 6,6 2-5,4 3-17,6 2-17,5 4-17,2 1-16,1 2-17,2 0-17,0 2-16,-4 0-6,-12 0 4,-10-1 6,-10 1 4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49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44383 41066 549,'-6'-7'62,"4"2"-4,4 2-4,4 2-6,4 1-3,5 2-2,5 0-3,5 2-2,2 0-7,-2 0-10,0-1-11,-1 1-10,-2 1-8,-5 0-8,-3 1-8,-4 2-8,-4 1-8,-4 3-8,-4 3-9,-4 3-8,-3 0 1,0-3 8,-1-3 11,-1-2 9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44300 42050 558,'23'8'173,"1"-1"-48,-1 1-47,0 0-47,0 0-24,-1-1 2,-2 1 0,1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1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50673 40275 479,'9'-14'0,"5"2"0,3 4 0,5 3 0,3 1 10,5 0 20,3 0 21,4 0 19,-2 2 1,-8 4-16,-7 4-18,-8 4-18,-6 2-11,-3 1-6,-2 1-6,-3 2-5,-6 1-4,-8 7 2,-7 3 0,-9 6 2,-4 2 0,0-2-2,-2 0 0,0-1-1,0-2 0,2-1 1,2-3 2,1-1 1,4-4 4,6-3 4,4-5 7,4-3 4,8-3 5,9 0 4,8-2 4,9 0 4,6-2 0,5-1-4,3 0-4,4-2-4,0 0-3,-2 0-2,-3 0-3,-3 0-1,-4 1-2,-2 2-3,-3 2-1,-2 2-3,-4 1 1,-3 2 1,-3 0 2,-2 1 2,-3 1 1,-1 2 0,0 0-1,-2 1 2,-2 1-1,-6 1 0,-4 1 1,-5 1-1,-4 1 1,-3-1 1,-2 1-1,-4-1 1,0-1-6,1-2-16,3-4-13,2-3-15,1-2-8,4 0 0,3-2-1,3 0-1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6"/>
    </inkml:context>
    <inkml:brush xml:id="br0">
      <inkml:brushProperty name="width" value="0.05089" units="cm"/>
      <inkml:brushProperty name="height" value="0.05089" units="cm"/>
    </inkml:brush>
  </inkml:definitions>
  <inkml:trace contextRef="#ctx0" brushRef="#br0">24880 8330 432,'-7'-9'63,"2"14"8,3 13 8,1 15 7,1 9-4,0 6-15,0 6-17,0 5-15,-1 5-14,0 1-9,-2 3-10,0 1-11,0 3-7,1 3-6,0 3-5,2 2-6,0-5-11,2-15-16,0-14-15,1-15-16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2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53838 40047 408,'1'-14'8,"4"2"18,2 4 18,4 3 16,1 1 5,3 2-9,1 0-9,3 2-8,0 2-7,-3 4-3,-1 4-4,-2 3-3,-3 4-3,-3 1-1,-2 3-1,-4 2-2,-2 2 0,-4 4-2,-2 4-1,-3 5 0,-4 2-3,-4 2-3,-3 2-4,-4 2-2,-3-1-2,1-2-1,-1-4 1,1-2-1,-1-3-4,-3-2-7,-1-1-8,-2-3-7,-1-3-3,3-7 1,2-5 0,2-6 1,2-5 2,3-4 1,2-4 2,5-4 2,1-5 1,2-7-1,2-7 0,3-7 0,1-3 2,2 0 4,2 0 3,2 0 5,2 2 2,2 5 2,2 6 2,2 4 2,0 4 4,1 2 6,0 4 6,0 3 7,1 2 5,3 2 7,4 2 6,2 2 6,0 2 0,-1 0-8,-3 2-6,-1 0-8,-1 2-4,2 2-3,0 1-2,1 3-2,3 3-2,3 1-1,5 5-2,3 2-1,2 1-5,1 1-5,-1-1-7,0 1-7,0-1-6,-2 1-7,0-1-7,-1 1-8,-2-3-7,-5-1-8,-3-5-7,-4-1-7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2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56190 40743 559,'-5'-21'10,"8"5"18,6 5 18,7 5 19,8 2 5,7 0-8,8 0-8,8 0-9,4 1-11,1 0-14,2 2-14,0 0-13,0 1-10,-3-2-2,-1 0-4,-2-1-2,-5-1-1,-10 2-1,-8 0-1,-8 2 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2"/>
    </inkml:context>
    <inkml:brush xml:id="br0">
      <inkml:brushProperty name="width" value="0.06085" units="cm"/>
      <inkml:brushProperty name="height" value="0.06085" units="cm"/>
      <inkml:brushProperty name="color" value="#F2395B"/>
    </inkml:brush>
  </inkml:definitions>
  <inkml:trace contextRef="#ctx0" brushRef="#br0">57172 39571 361,'-22'-29'7,"5"3"13,3 5 14,4 3 13,3 8 9,1 10 5,0 12 6,2 10 5,0 7-3,2 4-12,0 4-12,2 5-12,-1 5-8,0 8-6,-2 7-5,0 9-4,-1 4-7,-2 2-7,0 2-7,-1 3-6,-1-3-8,0-7-7,0-7-8,1-7-7,0-5-6,2-4-3,2-4-3,2-4-4,1-5 3,0-8 6,0-6 6,0-6 6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3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58469 39360 371,'-6'-30'6,"2"7"13,4 4 12,2 4 12,3 5 5,2 3-4,2 2-5,2 4-4,-1 3-5,-1 6-3,-2 4-5,-2 5-5,-2 5-1,0 7 0,-2 5 1,0 6 0,-3 5 0,-2 2-2,-4 4-1,-2 2-1,-2 2-1,1 2-1,-1 0 0,0 1-1,1-2-1,1-4-4,0-6-2,2-4-4,3-14-8,6-21-14,6-22-13,6-21-15,4-9-2,5 2 10,3 3 8,5 4 10,0 3 7,-2 5 5,-1 5 5,-2 5 5,-3 4 4,-2 5 2,-1 3 4,-2 4 2,-2 2 4,-1 2 2,-1 0 4,0 2 2,-2 1 2,1 5 2,0 4 1,0 4 1,-2 2-1,-1 2 0,-2 3-3,-2 1-1,-2 3-2,-2 1-3,-2 2-3,-2 3-3,-3-1-1,-2-2-1,-3-2 0,-3-1-1,-4-2-1,-6-1-2,-3-1-2,-6-1-2,-3-2-8,-3-1-11,-1-3-11,-2-1-13,-1-3-6,-2-1 0,0-2-2,-2-2-1,4-2-2,8-2-4,7-3-3,9 0-3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4"/>
    </inkml:context>
    <inkml:brush xml:id="br0">
      <inkml:brushProperty name="width" value="0.06384" units="cm"/>
      <inkml:brushProperty name="height" value="0.06384" units="cm"/>
      <inkml:brushProperty name="color" value="#F2395B"/>
    </inkml:brush>
  </inkml:definitions>
  <inkml:trace contextRef="#ctx0" brushRef="#br0">63183 40187 344,'8'-14'0,"0"1"0,-1 2 0,1 2 0,-1 7 7,0 10 12,-2 11 14,0 11 14,-3 5 2,-4 0-8,-4 0-8,-4 1-7,-3-2-5,-3-2-5,-3-1-3,-3-3-5,0-3-2,4-5-3,5-5-1,3-5-2,5-5-4,6-6-5,6-6-4,6-5-6,6-6-2,9-3-1,7-5 0,8-3 0,1 0 2,-6 7 5,-6 5 5,-5 7 4,-5 2 4,-3 2 1,-3 1 2,-3 0 0,-3 3 4,-2 4 4,-4 4 4,-2 4 4,-3 2 3,-2 1 0,-2 1 1,-2 2 0,0-1-1,0-1-2,2-1-1,1-1-3,2-2-3,7-4-5,6-4-6,6-4-4,4-4-7,3-2-8,3-3-8,3-3-7,-1-1-2,-2 0 5,-3 2 7,-3 1 5,-2 1 9,-2 2 12,-3 3 14,-1 1 11,-1 0 3,1-2-7,2-2-9,0-1-7,-1 2 1,-3 8 8,-3 8 10,-2 7 8,-3 5 3,-2 1-3,-2 1-3,-2 1-3,0-1-4,0-1-3,2-2-5,0-3-3,4-2-8,8-4-9,6-4-9,7-4-10,2-4-6,-1-4 0,-3-4-1,-1-4-2,-3-2 2,-3-1 4,-3-1 4,-2-1 4,-4-2 2,-1-1 2,-2-3 1,-2-1 2,-2 0 3,-4 3 2,-2 3 2,-3 3 4,-4 3 2,-2 5 4,-3 3 3,-3 4 3,-1 3 3,1 3 1,1 4 2,1 2 1,2 3 1,3 0-3,3 1 0,3 1-2,3 0-5,6-1-10,4-1-9,5 0-10,5-3-6,6-5-4,3-3-3,6-4-4,3-4-2,1-5 1,1-5 1,1-5 0,-1-3 3,-2 1 3,-2-1 3,-1 1 4,-4-1 3,-1-1 4,-4-1 5,-3-1 3,-2 1 6,-1 1 3,-1 3 6,0 1 4,-3 3 6,-1 1 6,-2 2 6,-2 3 6,-2 2 8,0 6 13,-2 4 11,0 6 11,-2 3 0,0 3-16,-2 4-14,0 2-15,-1 4-8,0 4-2,0 6-3,0 5-1,1 2-3,0 2-2,2 1-4,1 0-3,0 1-3,1-2-6,2 0-5,0-1-4,1-3-9,0-2-10,0-4-10,0-2-11,0-3-10,0-5-9,0-3-10,0-4-8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60150 40098 421,'8'-7'0,"2"1"0,0 0 0,1 2 0,3 4 8,7 8 16,5 7 17,7 9 15,-1 2 4,-6-3-9,-5-3-10,-6-3-9,-3 1-4,3 7 1,2 5 3,1 6 2,1 4-2,-1 1-2,-1 0-5,0 2-3,-3 0-4,-3 0-7,-3 0-6,-2 0-7,-5 0-5,-6 0-6,-6 0-5,-6 0-5,-8 1-8,-12 3-8,-12 4-10,-12 2-8,-1-2-5,9-8 0,9-8-1,8-7-1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7:55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49128 40061 420,'-2'-13'10,"-2"8"18,-4 7 19,-2 6 19,-3 8 5,-3 9-10,-3 9-9,-3 8-10,-2 7-8,1 4-4,-1 4-5,1 3-5,1 2-3,5-3 0,3-1-1,4-2 0,4-3-2,2-2-5,4-4-5,3-2-3,5-3-8,9-1-8,9 0-9,9-1-9,6-4-7,7-6-4,6-5-5,6-7-5,-2-4-3,-9-4 0,-8-5-2,-9-2-1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2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7122 29524 398,'-7'-8'2,"2"0"3,2 0 3,2 0 3,1 5 11,0 8 20,0 9 17,0 10 20,0 5 1,0 6-17,0 4-15,0 6-18,0 3-9,-2 4-5,0 2-5,-2 3-5,0 1-3,-2-2-2,0-3-3,-1-1-1,-1-2-3,0-2-2,0-2-3,1-2-2,-1-4-1,2-4 2,1-5 1,0-5 2,3-13-2,4-20-8,4-21-5,4-20-8,3-12-1,5-2 3,3-1 3,5-3 3,2 0 4,1 1 4,0 1 5,2 1 5,-1 4 1,-1 9-1,-3 7-1,-1 8-1,-3 5 5,-1 7 13,-3 4 12,-1 4 13,-2 5 8,-1 5 0,-1 3 3,0 4 1,-3 3-4,-1 3-7,-2 4-8,-2 2-8,-1 4-5,2 5-1,0 5-1,1 5-1,0 6-2,-2 8 0,-2 7-3,-2 9 0,-1 1-3,0-5-3,0-5-5,0-4-4,0-4-1,0-2 0,0-2 2,0-2-1,0-3-3,0-4-9,0-4-9,0-3-10,1-5-10,2-3-13,2-4-13,2-4-12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3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10083 28981 555,'-6'-14'12,"4"5"23,4 3 23,4 4 24,3 4 3,3 4-17,3 3-19,3 5-17,0 2-14,-1 1-13,-2 1-11,-3 1-12,-1 1-8,-1-1-1,0 1-4,-2-1-1,-1 0-2,-2-3-2,-3-1-2,0-2-1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3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10127 28628 466,'5'-10'11,"-6"12"20,-6 12 20,-6 11 21,-4 7-2,-1 1-24,-3 1-25,-1 0-25,-2 0-14,-1-1-3,-1-3-3,0-2-4,-1-2 0,1-3 2,1-3 2,1-2 2,2-5 3,3-3 2,3-4 3,3-4 3,2-1 12,2 2 21,2 2 22,2 1 21,2 3 3,0 0-12,2 1-13,0 2-14,2 3-5,0 9 2,2 7 2,0 8 2,0 1-3,-2-6-10,-2-5-10,-2-7-8,0-3-9,0-3-7,2-1-8,0-2-8,3-7-7,4-8-8,4-11-8,4-9-7,2-8 2,3-3 13,1-4 12,3-4 12,0 0 12,1 5 9,-1 5 10,1 6 10,-2 3 6,-1 5 4,-3 3 4,-1 4 2,-3 3 2,-1 0-3,-2 2-2,-2 1-3,-4 3-3,-2 7-5,-6 8-5,-2 6-5,-5 5-5,-2 2-5,-3 4-5,-3 3-5,-2 0-3,1-1-1,-1-3-2,1-2 0,0-2 0,1-5 3,0-3 3,3-4 2,5-6 4,12-7 2,11-6 4,13-7 3,4-4 1,-2-2-3,-1 0-3,-3-1-2,-4 3-4,-7 7-4,-6 6-4,-8 8-4,-5 6 0,-5 5 3,-5 7 3,-5 5 4,-3 3 2,1-1 3,-1-2 3,1 1 2,-1-4 2,1-2 2,-1-3 1,1-2 1,0-3 4,3 1 6,1 0 5,3-1 5,0 1 4,1-1-2,-1 1 1,0 0-2,1-1-1,-1 1-2,0 0-3,1-1-3,0 1-6,4 0-6,3-1-9,3 1-6,1-1-10,0-1-11,0-1-12,0 0-10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6"/>
    </inkml:context>
    <inkml:brush xml:id="br0">
      <inkml:brushProperty name="width" value="0.04281" units="cm"/>
      <inkml:brushProperty name="height" value="0.04281" units="cm"/>
    </inkml:brush>
  </inkml:definitions>
  <inkml:trace contextRef="#ctx0" brushRef="#br0">28841 9315 513,'-4'-7'13,"8"3"21,8 1 19,7 2 21,8 1 4,5 0-14,6 0-13,6 0-14,4 0-10,0 0-5,2 0-7,0 0-6,1 0-4,2 0-2,0 0-1,1 0-3,-2 0-6,-6 0-10,-6 0-12,-6 0-11,-5 1-3,-7 2 6,-5 1 6,-6 3 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4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10350 31605 410,'8'8'77,"0"-1"-8,-1 1-10,1 0-9,1 0-7,4 1-5,2 2-7,3 0-6,2 1-4,-1 1-3,1 1-1,-1 2-2,1 0-2,1 1-1,1 1 0,2 1 0,-3-1-1,-1 1 1,-4-2 1,-3-1 0,-1-2-1,-1-1-4,1-2-2,0-2-3,0-8-6,-1-14-6,1-13-6,0-14-7,-1-5-1,-1 4 2,0 4 3,-2 4 3,0 3 4,2 1 6,0 3 7,1 2 6,1 1 4,0 4 1,-1 4 2,1 1 2,1 4-4,3 1-7,3 2-9,4 2-7,-1 4-10,-3 6-10,-3 6-10,-3 5-10,-3 3-3,-4-3 3,-4-1 4,-4-2 5,-2-2 0,0-1 1,0-1-1,0 0-1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10877 31555 537,'-10'-15'102,"10"4"-11,12 3-10,10 3-10,7 2-14,2 2-19,4 2-17,3 2-19,-3 1-23,-8 2-27,-7 0-27,-8 1-27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5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13900 30186 433,'72'-15'183,"-11"3"-39,-12 1-40,-12 2-39,-6 2-28,0 1-13,1 0-15,-1 2-13,-1 1-6,-3 2 5,-4 2 3,-1 2 4,-6 4-10,-3 5-27,-6 7-25,-4 5-26,-4 1-5,-1-3 18,0-5 16,-1-3 16,-1-2 10,0-1 1,0 1 1,0 0 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5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13678 31562 396,'-10'0'83,"12"0"0,12 0 2,11 0 0,8-1-6,2 0-14,4-2-14,3 0-14,1-2-13,2 0-13,0-1-10,2-1-13,-2-1-11,-1 2-7,-2 1-10,-1 1-8,-6 0-2,-4 2 7,-7 0 6,-5 2 6,-4 0-2,-1 2-9,-1 0-10,0 2-9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5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16774 29650 421,'30'0'95,"-3"0"-11,-4 0-12,-1 0-13,-3 0-8,1 2-7,-1 0-5,1 2-8,-1 0-5,-1 2-6,-1 0-6,-1 1-5,-2 2-5,-2 4-4,-4 2-2,-3 3-4,-3 4-1,-4 7 1,-4 5 0,-3 6 2,-7 4-3,-5 2-5,-8 2-5,-7 2-5,-4-1-2,-2-2 1,-2-4 1,-2-2 1,0-5 3,4-4 4,2-5 4,4-5 4,2-4 5,5-3 5,4-3 4,3-2 6,11-5 6,16-2 9,17-6 10,17-2 8,8-4-2,2-2-14,0-2-13,2-1-14,-2 0-13,-1 2-11,-2 4-10,-2 3-12,-2 1-7,-2 2-5,-2 0-4,-1 2-5,-6 0 0,-6 0 6,-7 0 4,-6 0 5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6"/>
    </inkml:context>
    <inkml:brush xml:id="br0">
      <inkml:brushProperty name="width" value="0.06131" units="cm"/>
      <inkml:brushProperty name="height" value="0.06131" units="cm"/>
      <inkml:brushProperty name="color" value="#F2395B"/>
    </inkml:brush>
  </inkml:definitions>
  <inkml:trace contextRef="#ctx0" brushRef="#br0">19079 29987 358,'6'-64'65,"-1"13"-10,-2 12-11,-2 13-11,-1 7-5,0 1-1,0 1-2,0 1-1,-1 1-1,-2 2 1,-2 2 0,-1 3 0,-4 3-1,-2 8-2,-3 6-1,-3 7-3,-2 6-2,-1 7-1,-1 5-2,-1 6-1,0 3-1,1 0 0,1 0 0,1 0 1,1-1 0,2-2-1,3-1-1,1-3-2,2-3-1,1-2-2,0-3-4,2-3-2,8-8-9,16-14-18,15-14-15,16-13-18,5-10-3,-6-3 8,-6-4 8,-6-4 10,-5 1 7,-5 8 7,-5 6 7,-5 7 7,-4 9 16,-2 13 25,-4 10 24,-2 13 26,-2 3 4,0-1-16,0-4-16,0-3-16,3 0-10,5 5-8,7 3-7,6 5-7,3 0-8,1-2-12,1-1-10,1-3-11,-2-2-15,-2-3-16,-3-3-18,-2-2-17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6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20427 30337 447,'-6'-22'10,"2"3"22,4 3 20,3 3 21,2 2 4,3 2-13,3 2-12,4 3-13,3-1-7,8-2-4,7-2-3,7-2-3,4 0-4,2 1-4,1 1-5,4 1-4,-3 1-6,-5 2-10,-4 2-10,-5 2-10,-6 1-6,-4 2-3,-5 0-5,-4 2-2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6"/>
    </inkml:context>
    <inkml:brush xml:id="br0">
      <inkml:brushProperty name="width" value="0.0683" units="cm"/>
      <inkml:brushProperty name="height" value="0.0683" units="cm"/>
      <inkml:brushProperty name="color" value="#F2395B"/>
    </inkml:brush>
  </inkml:definitions>
  <inkml:trace contextRef="#ctx0" brushRef="#br0">21458 29374 322,'-8'-7'3,"0"-1"7,0 0 7,0 0 7,1 5 12,1 10 19,0 9 18,2 11 19,0 7 0,0 4-16,0 6-17,0 4-16,0 3-12,1 0-5,-1 0-6,0 0-6,-1 3-7,0 7-13,-1 7-11,-2 7-12,2-4-7,1-17-3,2-14-2,2-17-2,0-7-7,0-1-12,-2 1-12,0 0-11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7"/>
    </inkml:context>
    <inkml:brush xml:id="br0">
      <inkml:brushProperty name="width" value="0.05844" units="cm"/>
      <inkml:brushProperty name="height" value="0.05844" units="cm"/>
      <inkml:brushProperty name="color" value="#F2395B"/>
    </inkml:brush>
  </inkml:definitions>
  <inkml:trace contextRef="#ctx0" brushRef="#br0">22369 29478 376,'54'-28'13,"-4"7"26,-3 7 27,-2 7 25,-6 3 5,-7 2-20,-9 0-19,-7 2-18,-4 3-12,1 6-3,1 5-5,2 7-3,-3 4-5,-5 3-5,-5 3-4,-4 2-4,-7 4-7,-7 5-6,-9 2-7,-7 6-7,-5-2-2,-1-3 3,-1-4 3,0-3 3,-1-5 1,1-2-1,2-3 0,0-3-2,1-4 2,2-3 2,0-4 2,1-4 2,3-2 6,5-1 9,5 1 10,5 0 9,6-1 7,8-2 5,8-3 6,7 0 6,9-4 0,7-2-4,8-4-3,8-2-4,4-1-4,0 2-3,0 3-5,0 1-3,-2 1-8,-2 2-9,-4 0-9,-2 2-11,-4 0-9,-5 2-10,-6 0-9,-3 2-10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8"/>
    </inkml:context>
    <inkml:brush xml:id="br0">
      <inkml:brushProperty name="width" value="0.05782" units="cm"/>
      <inkml:brushProperty name="height" value="0.05782" units="cm"/>
      <inkml:brushProperty name="color" value="#F2395B"/>
    </inkml:brush>
  </inkml:definitions>
  <inkml:trace contextRef="#ctx0" brushRef="#br0">24950 28766 380,'19'-7'4,"7"2"8,7 2 7,6 2 9,0 1 2,-10 2-2,-8 0-2,-8 2-3,-3 2 3,5 5 8,5 5 8,5 6 7,2 2 2,-1 4-5,-1 3-4,-1 3-5,-2 3-5,-3 4-4,-3 4-5,-3 4-4,-4 5-5,-4 6-7,-6 5-8,-4 7-7,-8 2-7,-9 0-9,-10 1-8,-10-1-9,-3-6-6,5-11-3,6-12-2,4-11-4,3-9-1,3-2 1,2-3 1,1-2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7"/>
    </inkml:context>
    <inkml:brush xml:id="br0">
      <inkml:brushProperty name="width" value="0.04212" units="cm"/>
      <inkml:brushProperty name="height" value="0.04212" units="cm"/>
    </inkml:brush>
  </inkml:definitions>
  <inkml:trace contextRef="#ctx0" brushRef="#br0">29550 10016 522,'52'-7'134,"-6"2"-28,-6 2-28,-6 2-30,-5 2-16,-3 2-5,-5 2-6,-3 2-5,-4 2-5,-2 3-6,-4 3-6,-3 3-6,-3 2-4,-6 1-1,-4 1-3,-5 1-1,-3 0-4,-2-1-5,0-1-3,-1-1-6,0-1 1,-1-3 6,0-1 4,1-2 6,0-2 5,3-1 2,1 0 5,2-2 3,6-1 8,9-2 15,8-3 14,9 0 14,5-2-1,3 0-16,1 0-18,3 0-16,0-2-13,0-2-11,0-4-9,1-2-11,-3-1-3,-3 3 5,-5 1 3,-3 2 4,-4 0 3,-1 0 1,-2-1 2,-2-2 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8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16685 28852 461,'-23'-8'0,"3"1"0,1-1 0,3 0 0,-1 0 8,-2 0 14,-1 1 15,-3-1 15,1 3 6,1 8-4,3 6-3,1 7-3,1 8-5,-1 7-6,-1 8-6,-1 8-7,-1 5-5,1 1-3,-1 3-3,1 2-4,0 2-2,0 3-2,2 3-2,1 3-2,3-1-4,3-5-9,4-5-8,4-4-8,7-4-8,9-1-7,11 0-8,9-2-7,3-4-3,-3-10 2,-5-8 2,-4-8 1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9"/>
    </inkml:context>
    <inkml:brush xml:id="br0">
      <inkml:brushProperty name="width" value="0.05646" units="cm"/>
      <inkml:brushProperty name="height" value="0.05646" units="cm"/>
      <inkml:brushProperty name="color" value="#F2395B"/>
    </inkml:brush>
  </inkml:definitions>
  <inkml:trace contextRef="#ctx0" brushRef="#br0">26706 30150 389,'28'2'8,"-6"4"17,-5 4 17,-6 3 16,-6 4 3,-2 3-11,-6 3-12,-2 3-11,-6 3-7,-4 3-6,-5 2-4,-5 4-4,-1-1-5,3-6-4,3-4-4,3-5-4,7-7-6,10-10-8,12-10-7,10-10-8,7-4-1,2-1 6,4 1 7,3-1 7,-1 2 5,-4 3 6,-4 3 5,-3 2 5,-5 4 5,-3 2 1,-4 4 3,-4 3 2,-4 2 4,-1 3 4,-2 3 5,-2 4 5,-2 0 1,-4 1-1,-2 0-2,-3-1-2,2-2-11,8-5-17,8-4-20,7-5-17,5-5-9,1-4 4,1-4 3,1-3 2,-1-1 6,-3 2 7,-3 4 7,-2 3 7,-3 2 14,-1 0 18,0 2 20,-2 1 19,1-1 3,1-2-12,3-2-13,2-2-12,-1 0-7,-1 1-1,-2 0-2,-2 2 0,-2 3 2,-1 4 8,0 6 6,-2 4 7,0 4 1,-2 1-5,0 3-5,-2 2-6,1-1-4,0 1-3,2-2-2,0-1-4,2-2-6,3-3-9,4-3-10,2-2-11,2-3-4,-1 0-1,1-2-1,0 0-1,-2-3 0,-3-4 2,-3-4 1,-2-3 1,-4-3 6,-2 2 9,-4 1 10,-2 1 8,-3 1 6,-2 0 1,-2 2 1,-1 1 1,-1 1 3,1 2 1,1 2 4,0 2 2,1 2 0,1 0 0,-1 2 0,0 0-2,7-2-15,12-6-30,13-6-31,13-5-30,2-2-6,-9 2 19,-9 4 19,-9 3 19,-3 1 10,0-2 2,1 0 2,2-1 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09"/>
    </inkml:context>
    <inkml:brush xml:id="br0">
      <inkml:brushProperty name="width" value="0.06558" units="cm"/>
      <inkml:brushProperty name="height" value="0.06558" units="cm"/>
      <inkml:brushProperty name="color" value="#F2395B"/>
    </inkml:brush>
  </inkml:definitions>
  <inkml:trace contextRef="#ctx0" brushRef="#br0">29950 29314 335,'7'-8'3,"-3"0"7,-1 1 5,-2-1 7,-1 2 13,0 4 19,0 4 19,0 4 20,1 4 0,0 7-19,2 6-17,0 5-18,1 5-11,0 6-4,0 5-4,0 4-4,-1 4-7,-1 3-13,0 4-10,-2 2-12,1 1-11,0 1-10,2 0-11,0-1-10,1-6-5,0-12 2,0-13 0,0-13 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3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4761 49272 599,'0'-16'0,"0"2"0,0 1 0,0 1 0,0 1 9,0 1 18,0 0 18,0 2 18,-2 1 4,0 0-11,-3 2-11,-2 1-11,-1-1-10,1 0-6,-1-2-8,0 0-8,0-1-16,-2 1-28,0-1-26,-1 0-27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4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4909 47971 422,'0'-16'2,"0"2"6,0 1 6,0 1 4,0 1 3,0 0-1,0 2-1,0 1 0,-1-1 0,-2-2 0,-2-2 0,-1-1 1,-2 0 0,0 6-1,0 5 1,1 4-1,-1 6-2,2 6-4,0 5-3,2 7-5,-1 4-2,0 5 1,-1 2 0,-1 6 0,0 1 0,2 2 2,2 0 0,2 2 2,1-3-1,0-6 1,0-6-2,0-5 1,0-5-1,2-3-2,0-3 0,2-3-1,1-2-1,1-2 1,3-2 1,2-2 0,3-3-1,3-3-3,5-2-3,3-3-3,2-4-2,-1-4 0,-1-4-1,-1-3 0,0-4 0,4-3 1,3-3 0,3-2 1,-1-1 0,-4 3 1,-3 3 0,-5 3 1,-3 2 0,-3 1 1,-2 1 1,-4 1 0,-2 0 0,-2 1 0,-3-1-1,0 1 0,-4 0 1,-2 2 0,-4 3 1,-2 1 1,-2 1 0,1 1 0,-1-1 0,0 0 0,0 1 1,-1 1 0,-1 0 2,-1 2 1,-1 0 2,0 0 2,1 1 3,-1-1 2,1 2 6,1 4 9,1 4 7,0 4 8,3 5 1,3 7-10,2 7-9,4 7-9,1 6-6,0 6-2,0 6-3,0 6-1,-1 2-4,0 1-2,-2 0-3,0 0-2,0-1-1,0 1 2,2 0 1,0-1 1,1 0-3,0-2-7,0-2-7,0-2-7,1 2-5,0 7-3,2 7-2,0 7-3,2 3-1,0 0 0,1 1 0,2-1 1,-2-8 3,-1-15 7,-2-16 8,-2-15 6,0-9 3,0-1-1,2-1-2,0 0-1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4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7900 49650 619,'15'1'169,"-1"2"-50,-1 2-48,-1 1-49,0 2-25,2-1 1,-1 1 1,3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7974 50450 809,'-11'1'100,"10"2"-36,10 2-38,9 1-35,3 2-18,-5 0 3,-5-1 2,-5 1 3,-1-1-3,0-1-8,1-1-8,2 0-8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5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11259 48170 404,'-8'-29'6,"-2"5"13,0 5 13,-1 5 12,0 3 5,0 3-5,2 1-3,1 2-5,-2 5-3,-6 8-5,-4 7-3,-5 9-4,-1 5-2,3 4-3,3 4-2,3 5-1,3 0-2,1-2-2,2-2 0,2-2-1,3-2-2,2-2 0,4-1-2,3-3 0,2-2-3,5-5-3,4-3-4,3-5-3,4-3-2,1-2-2,3-4-1,1-2-2,3-6-2,3-8-1,3-7-1,3-9-2,-1-4 0,-2-2 2,-3-3 1,-3 0 1,-4-3 0,-1 1 1,-4 0 0,-3 0 0,-3 1 2,-1 4 2,-2 2 3,-2 3 3,-3 4 3,-1 3 5,-2 4 5,-2 5 4,0 5 11,0 6 17,2 7 15,0 8 17,0 4 2,0 5-15,-1 3-13,-2 5-15,0 2-9,0 4-6,0 3-7,0 2-5,-1 2-6,-2 0-7,-2 0-7,-2 0-6,1-2-7,1-4-8,2-3-7,2-5-6,0-4 0,0-3 8,-2-5 9,0-3 9,-1-5 1,0-4-4,0-6-7,0-4-4,1-3 0,0 0 8,2 1 7,0-1 6,1-3 6,-2-8 2,0-6 1,-1-6 3,-1-4 5,2 3 6,0 2 6,2 2 8,0 1 3,2 3 0,0 1 0,2 3 0,1 1 1,3 1 5,3 0 4,4 2 4,1 2 1,3 1-4,2 2-4,1 3-3,2 0-4,-1 2-5,1 0-5,-1 2-5,0 0-3,-1 0-1,-1 0-3,-1 0 0,-1 1-6,-1 0-6,-1 2-7,0 1-7,-3 0-8,-1 1-6,-2 2-9,-2 0-7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6"/>
    </inkml:context>
    <inkml:brush xml:id="br0">
      <inkml:brushProperty name="width" value="0.05631" units="cm"/>
      <inkml:brushProperty name="height" value="0.05631" units="cm"/>
      <inkml:brushProperty name="color" value="#F2395B"/>
    </inkml:brush>
  </inkml:definitions>
  <inkml:trace contextRef="#ctx0" brushRef="#br0">13715 47140 390,'0'-30'0,"0"5"0,0 4 0,0 3 0,-1 3 4,0 2 8,-2 3 7,0 1 8,0 1 5,1-2 1,0 0 4,2-1 1,0 4 4,0 10 6,0 10 4,0 9 7,0 8-3,2 7-9,0 5-10,1 6-9,0 4-8,0 3-7,-2 3-8,0 4-5,-2 3-9,0 7-7,-2 5-8,0 6-7,0 2-7,1-4-2,0-2-3,2-3-3,0-8 1,0-11 2,0-12 4,0-11 3,0-9 0,0-2-3,0-3-2,0-2-2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6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14358 48424 522,'-10'-11'119,"-4"10"-22,-4 10-21,-3 10-22,-3 6-14,-1 4-8,-1 4-8,-1 5-8,1-2-7,1-2-2,3-5-5,1-3-3,3-5-2,3-3 3,3-5 0,3-3 3,6-3-1,11-2-1,11-3-3,11 0-2,5-3-2,-1 0 0,-2-2-1,0 0-2,-1-1 1,-1 0-1,-1 0 0,-1 0 0,-2 1-5,-1 0-12,-3 2-12,-1 0-10,-3 1-7,-3-2-2,-3 0-1,-2-1-1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7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30362 6819 491,'0'-51'81,"2"24"-2,0 23-1,2 24-1,-1 13-11,0 6-16,-2 5-18,0 4-18,-3 6-8,-4 7 1,-4 7 0,-3 7 1,-1-3-5,4-15-10,4-13-11,5-13-10,-1-8-14,-1 1-17,-1-1-17,-3 1-17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6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15095 48500 484,'-15'0'9,"2"0"19,3 0 19,1 0 19,2 1 6,2 4-5,3 2-5,1 3-6,1 6-9,0 7-14,0 9-12,0 7-14,0 6-11,0 7-12,0 6-10,0 5-12,0-3-3,0-12 4,0-14 3,0-12 4,-1-6-4,0 2-10,-2 0-10,0 1-11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7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17550 48500 645,'15'1'167,"-1"2"-53,-1 2-51,0 2-52,-2 0-31,1 1-10,0 0-8,-1 0-10,0 0-5,-2 1 0,-2 1 0,-2 2-1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17416 49500 587,'-12'1'79,"8"2"-3,8 2-5,8 1-3,3 2-11,2 2-19,1 0-17,1 1-18,-1 0-23,-3-1-24,-3-1-27,-2 0-24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8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23529 45750 468,'0'25'165,"0"3"-37,0 3-39,0 2-37,0 4-21,0 2-6,0 4-5,0 3-6,-1 2-6,0 1-11,-2 3-10,0 2-10,-2-1-9,0-4-9,-1-4-9,-1-4-9,0-4-1,2-4 7,3-4 7,1-3 6,0-5 5,0-3 1,-2-4 1,0-4 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19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24045 47262 504,'-13'-1'11,"4"0"23,6-2 22,5 0 22,4-1 5,7 0-15,5 0-14,7 1-13,4-1-12,2 0-7,4 0-8,3 0-9,1 0-5,2 0-4,1 0-5,0 1-5,-1-1-6,-4 2-8,-4 0-9,-3 2-9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0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27141 45327 436,'15'-6'7,"-1"2"16,-1 4 14,0 3 15,-2 2 4,1 5-7,0 4-8,0 3-7,-2 2-7,-3-3-5,-2-1-6,-4-2-5,-1-1-3,0 3 0,0 2 2,0 2 0,-1 0-2,-4 1-4,-2-1-4,-3 1-4,-3 0-2,-2 3 0,-1 1 0,-3 3 1,-1-1-1,-3 0-2,-1-1-2,-3-1-1,0-2-4,1-1-2,1-2-3,2-3-4,0-2 1,2-4 3,3-5 2,1-2 3,1-5 0,-3-2-4,-2-4-3,-1-2-5,1-4 1,3-3 5,4-5 3,5-3 6,2-2 2,2 1 3,2 1 3,2 1 2,1 2 1,2 3 0,0 3-1,2 3 0,1 2 7,1 0 19,3 2 16,2 1 17,3 1 6,3 2-4,5 2-6,3 2-4,3 2-6,-1 0-6,0 2-7,1 0-7,-1 3-4,1 4-4,-1 3-2,0 5-4,1 2-5,-1 1-5,0 1-6,1 1-7,-2 0-2,0 1 2,-1-1 2,-1 1 2,-1-1-5,-3 1-11,-1-1-10,-2 1-11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1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21478 48187 458,'-10'0'12,"12"0"24,12 0 25,11 0 23,8 0 3,1 0-17,2 0-17,2 0-19,9-2-9,16-2-3,15-4-2,16-2-2,9-2-5,2-1-7,2-1-6,1-1-6,-1 0-4,-6 3 1,-6 1 0,-6 2 1,-1 1-3,2 1-5,4-1-5,2 0-6,2 1-1,0 0 0,0 2 1,0 1 0,-6 0 2,-10 2 2,-11 0 1,-11 2 2,-6 0 1,-2 2 1,-2 0 0,-2 2 1,-3 0-1,-6 0-1,-4-1-2,-5 1-1,-5-1 1,-3 0 2,-4-2 1,-5 0 4,-2-1-1,-2 2 1,-2 0-2,-2 2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2"/>
    </inkml:context>
    <inkml:brush xml:id="br0">
      <inkml:brushProperty name="width" value="0.04334" units="cm"/>
      <inkml:brushProperty name="height" value="0.04334" units="cm"/>
      <inkml:brushProperty name="color" value="#F2395B"/>
    </inkml:brush>
  </inkml:definitions>
  <inkml:trace contextRef="#ctx0" brushRef="#br0">22710 49181 507,'36'-13'111,"-6"3"-24,-6 4-23,-5 4-25,-3 3-14,1 2-4,2 2-5,0 2-4,-1 1-2,-1 1 1,-3 1-1,-1 2 1,-3 0-3,-2 1-4,-4 1-5,-2 1-4,-3 2-3,-1 2-2,0 1-1,-1 3-1,-3 0-1,-4-2 1,-4 0 0,-3 0 0,-3-2 2,-1-1-1,-1-1 2,-1-1 0,0-1 1,3-1 2,1-1 2,3 0 2,0-2 2,0-3 1,1-1 2,-1-2 2,1 0 1,3 0 0,1 1 2,2 2 0,0-1 1,-2 1 0,-1 0 0,-3 0 1,0 0 0,-1 0 0,0-1-1,1 1 0,-1-1-1,2 0-2,1-2-1,1 0-2,-1-1-1,-2 3 0,-1 2 0,-3 2-1,1 0 1,1-3 1,2-1 0,3-2 1,4-1 2,8 0 2,8 0 1,7 0 2,6-1 0,3 0-2,3-2-3,3 0-3,1-1-1,1 0-2,-1 0 0,0 0-2,-1 0-1,-1 0-3,-3 0-2,-1 0-3,-1 0-5,1 0-8,1 0-8,0 0-8,0 0-3,-3 0 0,-3 0 0,-3 0 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2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25547 49083 501,'8'-6'118,"-1"4"-25,1 4-26,0 4-25,-1 4-15,-1 3-4,0 5-3,-1 3-5,-3 4-1,-3 1-1,-2 3-1,-3 1 0,-4 2-1,-4 2-1,-4 3-2,-3 1-1,-3 0-2,-1-2-3,-1-2-4,-1-2-4,0-2-2,1-3-3,1-3-3,2-3-3,0-3-3,1-5-3,1-3-3,1-4-2,1-3-1,2 0 4,3-2 2,1 0 3,1-4 0,-2-6 0,0-6-2,-1-5-1,1-3 1,3 3 1,2 1 1,4 3 3,1 1 6,0 2 12,0 3 11,1 1 13,0 1 8,3 2 7,4 1 6,2 0 7,4 2-1,4 2-8,3 2-9,5 2-7,2 3-8,3 2-7,1 3-5,2 3-7,1 1-6,-1 0-6,-1-2-7,-1-1-7,-2 1-6,-2 1-8,-1 3-7,-2 2-8,-3-2-2,-3-3 0,-3-4 2,-3-4 2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2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27111 50128 602,'-14'-15'0,"3"4"0,3 3 0,2 3 0,5 1 11,6 2 21,6 0 20,6 2 22,4-1 3,5 0-18,3-2-16,4 0-17,2-1-12,1 1-6,-1-1-6,0 0-7,-1 0-5,-3 2-2,-4 0-3,-2 2-2,-2 0-11,-3 0-17,-1 0-18,-2 0-18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7"/>
    </inkml:context>
    <inkml:brush xml:id="br0">
      <inkml:brushProperty name="width" value="0.05445" units="cm"/>
      <inkml:brushProperty name="height" value="0.05445" units="cm"/>
    </inkml:brush>
  </inkml:definitions>
  <inkml:trace contextRef="#ctx0" brushRef="#br0">32541 8074 404,'-8'-7'54,"0"4"3,0 2 4,0 4 2,0 3-3,-1 7-9,-2 6-9,0 5-9,0 5-7,1 1-2,0 2-2,2 3-3,1-1-3,1 0 0,0-1-3,2-1 0,0-2-3,2 0-2,0-1-3,2-1-2,1-2-5,4-3-3,2-3-3,3-3-5,4-4-5,4-5-5,3-4-5,5-6-5,2-5-3,2-7 1,2-7 0,3-7 1,-1-6 2,0-5 5,-1-4 4,-1-5 4,-4-3 5,-6 0 3,-5 0 4,-6 0 4,-5 3 3,-4 4 4,-4 6 2,-4 4 4,-4 6 1,-6 5-1,-4 6-1,-5 7-1,-3 4-3,0 4-5,-2 4-4,-1 4-5,0 4-6,2 3-6,0 5-6,1 3-6,3 1-4,5-4 1,5-5 2,5-3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3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27896 49168 471,'-8'-8'8,"0"1"14,1-1 16,-1 0 15,2 2 7,1 6 1,2 4 0,2 6 1,1 4-7,2 7-12,0 5-13,2 7-13,-1 3-7,-1 6-4,0 2-3,-2 6-4,0-1-6,0-3-9,0-2-10,0-4-10,0-2-3,0-3 3,0-4 4,0-2 3,0-4-4,-2-5-11,0-5-13,-1-4-10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3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28770 49366 451,'24'-7'7,"-1"2"13,1 2 13,-1 2 13,0 2 5,-1 2-3,-1 2-2,-1 2-4,-1 1-6,-1 1-6,0 1-8,-2 2-8,-2 1-4,-3 5-2,-3 3-2,-2 5-1,-4 2-3,-4 2-4,-4 3-3,-4 1-4,-4 1-3,-5 0-3,-5 0-4,-5 1-3,-3-3 1,-1-4 3,0-3 5,-2-5 3,2-3 5,4-3 5,3-3 4,5-2 4,2-3 4,2-1 1,3 0 3,1-2 2,5 0 2,6 0 2,7 0 3,8 0 1,5-1 0,7-2-3,5-2-5,6-2-3,6-2-4,4-2-2,6-2-4,4-1-3,2-2-3,-3 2-4,-1 1-4,-2 1-4,-4 1-3,-6 2 0,-6 2 0,-5 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4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10650 54000 531,'21'29'140,"-6"-3"-32,-4-5-33,-4-3-33,-4 0-18,1 5-4,0 5-3,0 5-3,-1 3-4,0 6-2,-2 2-1,0 6-4,-3-1-4,0-1-9,-3-2-8,-2-2-9,0-2-9,1-2-8,1-2-9,0-1-9,1-6-1,1-6 5,-1-7 7,0-6 5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5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10850 55340 621,'7'-15'6,"-1"2"13,0 3 11,-2 1 14,1 1 3,0 1-4,1-1-3,2 0-4,1 0-5,3 1-4,3-1-6,3 0-3,2 1-7,1 0-6,1 2-5,1 1-8,0 0-2,-1 2-1,-1 0 1,-1 2 0,-2 0-11,-3 2-20,-3 0-20,-2 2-21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5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11766 53986 443,'0'-15'8,"0"2"17,0 3 16,0 1 16,0 4 6,0 6-6,0 6-6,0 6-5,0 4-6,2 5-5,0 3-5,1 4-5,1 5-4,-2 5-3,0 4-2,-2 6-3,0 2-4,-2 1-7,0 1-7,-2 2-7,0-2-6,1-1-7,-1-2-7,0-2-7,0-3-1,2-4 3,0-4 2,2-4 4,0-4-2,0-3-5,0-5-5,0-3-5,0-6 1,0-6 6,0-8 6,0-6 6,0-6 6,2-3 5,0-5 6,2-3 4,1-3 5,3 1 3,4 0 5,2-1 3,3 1 4,1 0 6,3-1 6,1 1 4,2 1 6,-1 3 3,1 3 5,-1 3 4,-1 2-1,-1 2-6,-2 3-5,-3 1-7,-1 5-2,-2 8-2,-3 8-1,-1 7-2,-2 6-4,-2 1-7,-2 2-8,-2 3-7,-1-2-5,0-4-2,0-3-3,0-4-2,2-5-5,6-3-5,4-4-5,5-4-6,4-6 0,1-8 9,3-8 6,1-7 8,0-3 7,-1 1 5,-3 3 5,-1 2 6,-3 2 2,-3 3 1,-3 3 1,-2 2 1,-4 5 5,-1 5 12,-2 4 11,-1 6 12,-2 3 1,0 3-9,0 3-9,0 3-8,0 2-6,0-1-2,0 1-4,0 0-1,1-2-4,3 0-2,4 0-2,2-2-3,3-2-7,3-3-12,3-3-12,3-2-12,1-5-3,-3-4 7,-1-5 8,-2-5 7,-2-5 3,1-4 3,0-3 0,-1-4 1,-1-3 4,-4 1 3,-5 0 5,-2 0 4,-5 0 4,0 3 4,-3 2 2,-2 1 4,-2 4 0,-4 5-4,-2 5-4,-3 4-3,-1 4-7,1 2-9,1 2-9,1 2-8,0 2-9,2 2-8,1 2-8,1 2-8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6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17300 55631 592,'2'-14'10,"4"5"22,3 3 21,5 4 21,2 3 3,-1 2-14,1 2-13,-1 2-15,0 1-21,-1 3-31,-1 2-31,-1 1-29,-2 0-10,-2-1 13,-4-2 11,-2-2 12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6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17000 56750 698,'23'1'150,"-2"4"-51,0 2-48,0 3-49,-3 1-28,-2 1-5,-1-1-5,-2 1-4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7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20500 56069 507,'24'0'125,"3"0"-31,1 0-30,3 0-30,1-1-17,4-1-3,3 0-3,3-1-3,3-1 0,6 0 5,4 0 4,5 0 5,4 1-1,1 0-5,3 2-4,2 0-5,1 1-3,4-2-1,3 0-1,3-1-1,0-1-3,-1 0-1,-3 0-3,-1 0-3,-5 0 0,-3 0-2,-6 0 0,-5 0 0,-7 1 0,-10 0 2,-9 2 1,-11 1 3,3-1 0,13-1 0,14 0-1,14-1 0,6-1 0,1 2 0,-1 0 2,1 2 1,-1-1 0,-1 0 0,-1-2 1,-1 0-1,-1-2 1,-1 0-2,-1-1 1,0-1-2,-3-1 1,-1 0-1,-2 0 1,-2 0 0,-3 1-1,-2-1-4,-4 0-3,-2 0-3,-4 1-3,-2 0 0,-3 2-2,-3 1-1,-4 0-1,-3 2-1,-5 0-2,-3 2-1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7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24011 57050 578,'-17'7'11,"13"-1"19,12 0 21,13-2 21,4 1 1,-3 0-15,-5 1-16,-3 2-17,-3 1-9,-3 1-4,-1 3-2,-2 2-4,-3 2-4,-6 5-4,-4 3-4,-5 5-5,-5 1-1,-3 2 0,-5 1 0,-3 1 0,-1-2 2,2-4 1,1-4 2,3-3 1,3-5 5,3-3 6,4-4 5,5-4 7,4-2 2,7 0-1,8-1-2,6 1-2,5-1-3,3-4-7,3-2-7,2-3-7,3-3-7,-1 0-8,0-1-8,0-1-8,-2 0-4,-3 2 3,-5 2 3,-3 2 1,-4 1 2,-1-2-2,-2 0 0,-2-1-1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25457 56816 486,'7'-7'7,"1"2"16,0 2 14,0 2 15,0 2 5,0 2-6,-1 2-6,1 2-5,0 1-6,0 3-4,0 2-4,-1 2-4,0 2-3,-2 3-2,-2 3-2,-2 3-3,-3 2-2,-4 4-2,-4 3-3,-3 3-1,-4 1-5,-3 0-6,-4 0-4,-1 0-6,-3-2-4,-1-6 1,-1-4-2,-1-4 0,1-6-1,2-3-1,1-4-1,3-5-2,1-2 0,1-4 1,1-2 1,1-3 0,1-3 3,3-2 3,1-2 4,2-1 3,3-2 2,3 0 0,2 1-1,4-1 0,1 1 5,2 3 9,0 1 11,2 2 11,1 2 5,3 0 4,4 2 3,2 1 3,2 1 0,1 2-5,1 2-4,1 2-5,3 2-4,7 3-3,5 3-5,6 4-3,2 0-8,-2 1-10,-2 0-10,-1-1-11,-5 0-2,-6-2 3,-5-3 4,-6-1 4,-4-1-6,-1 0-15,-1 0-15,0 0-16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8"/>
    </inkml:context>
    <inkml:brush xml:id="br0">
      <inkml:brushProperty name="width" value="0.04465" units="cm"/>
      <inkml:brushProperty name="height" value="0.04465" units="cm"/>
    </inkml:brush>
  </inkml:definitions>
  <inkml:trace contextRef="#ctx0" brushRef="#br0">33850 9050 492,'51'7'55,"-8"-2"1,-8-3 1,-8 0 0,-4-1-2,-1 1-8,-1 3-8,-1 2-7,-2 2-6,-3 3-4,-3 4-2,-2 2-4,-5 2-3,-6 3-5,-6 1-3,-6 3-6,-4 0-4,-3 0-8,-3 0-6,-3 1-8,-1-2-2,1-2 1,1-1 0,2-3 2,1-2 3,2-4 6,5-5 6,1-3 7,5-2 6,5 0 7,4 0 7,6 0 6,4-1-1,7-2-12,5-2-12,7-2-11,3-2-7,2-2-5,2-2-5,2-1-3,-2-1-5,-5 2-4,-7 2-5,-5 2-4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8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27140 57844 596,'-5'-7'9,"8"2"17,6 2 19,7 2 18,6 1 3,5-2-10,4 0-9,6-1-11,2-2-10,1 0-7,-1-1-10,0-1-7,-2 0-7,-4 0 0,-4 2-3,-3 1-2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8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27697 57042 461,'-14'-3'111,"4"8"-14,4 9-13,5 10-13,1 6-12,0 6-13,0 6-12,0 6-11,0 3-12,0 2-8,0 0-11,0 1-9,-1 1-9,-1-2-11,0-1-10,-1 0-10,-1-6-5,2-8-2,0-10-1,2-7-2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8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29018 57316 538,'9'-7'0,"1"2"0,3 2 0,2 2 0,1 1 10,1 0 20,1 0 20,1 0 19,-1 1 5,-1 2-11,-2 2-10,-3 2-12,-1 2-10,-2 5-9,-2 4-8,-2 3-9,-4 5-6,-6 3-2,-6 4-1,-6 4-1,-4 2-4,-3-2-7,-2 0-5,-4-1-5,0-4-1,3-4 6,3-5 6,3-4 6,3-5 3,3-1 0,3-3 0,3-1 1,4-1 5,7-2 12,8-1 12,6 0 12,6-2 0,5-2-9,4-2-9,6-2-9,2-2-9,-2 0-8,0-1-10,-1-2-8,-3 1-7,-2 1-8,-3 0-7,-3 2-7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9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25009 53400 506,'-15'46'161,"4"-2"-38,3-2-39,3-2-37,0-1-22,0 0-4,-1 0-4,-1 0-4,-1 3-10,0 6-16,0 6-15,1 6-15,0-2-8,2-7-3,2-8-3,2-8-2,1-6 1,0-7 6,0-5 6,0-6 5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2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25600 54262 572,'17'-14'128,"1"2"-27,3 4-26,1 3-28,2 1-16,3 0-8,1 0-8,2 1-7,1-1-11,-1 2-12,-2 0-14,1 2-11,-4 0-8,-4 0-1,-3 0-1,-4 0-1,-3 0 1,-1 0 4,-1 0 5,0 0 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27209 53147 464,'8'-14'5,"0"2"10,0 4 10,0 3 10,-1 1 3,1 2-2,0 0-2,0 2-3,0 1-3,1 2-3,2 2-3,0 2-3,-1 2-2,-1 5-2,-2 4 0,-2 3-1,-2 4 0,-2 1-2,-2 2 0,-2 3 0,-3 1-1,-6 2-2,-4 2-1,-5 2-1,-3 1-6,-1-2-7,-1 0-7,0-1-9,-1-4-5,3-4-3,1-5-3,3-4-3,0-5-1,1-3 3,-1-3 2,1-2 2,0-6 3,1-8 4,1-8 4,1-7 3,0-6 3,2-1 2,1-2 0,1-2 2,1 0 3,2 5 5,2 3 5,3 5 5,0 3 6,2 3 7,0 3 7,2 2 7,3 4 6,6 2 3,5 4 5,7 3 3,3 2-1,2 3-10,3 3-9,1 4-8,2 1-7,1 1-2,0 1-4,2 1-4,-1 1-8,0 3-17,-1 1-15,-1 3-16,-3-1-12,-6-1-8,-4-3-8,-4-1-8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0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28800 53998 645,'31'-1'135,"-2"0"-33,0-2-33,-1 0-33,0 0-23,1 0-16,1 2-14,1 1-14,-3 0-5,-4 0 4,-5 0 6,-4 0 4,-4-1-2,-1-1-11,-1 0-10,0-1-11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1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30055 52378 441,'-1'-10'104,"0"12"-16,-2 12-15,0 11-15,-1 8-11,0 3-6,0 2-7,1 4-7,-2 2-5,-1 0-4,0 1-3,-1 2-4,-1 0-3,0 0-2,1 0-2,-1 0-1,0-2-5,2-2-4,1-4-5,0-2-5,1-4-5,0-5-8,0-5-6,1-5-7,-1-9-2,4-12 3,0-13 1,4-13 3,2-7 3,5-1 5,5 0 6,5-2 5,3 2 3,-1 6 3,1 4 1,-1 5 1,0 4 5,-1 2 5,-1 4 7,-1 3 5,-1 2 4,-1 2 4,0 2 3,-2 2 3,-2 2 0,-1 2-3,-2 2-3,-2 2-3,-1 2 1,-1 3 7,1 4 7,0 2 6,-1 2-1,-2 1-6,-3 1-8,0 1-8,-5 1-5,-4 1-3,-6 1-4,-3 1-3,-7 0-2,-5 1 1,-7-1-1,-5 0 1,-3 0-7,0-1-13,0-1-13,0-1-13,3-3-10,6-3-6,5-4-6,7-4-6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4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43524 48090 449,'-15'-15'5,"4"2"8,3 3 9,3 1 10,-1 2 4,-2 4 0,-3 3 0,-3 2 1,-3 5-4,-2 6-6,-2 5-6,-1 7-8,-1 4-3,-1 4-1,1 4-2,-1 5-1,2 0 0,3-2-1,3-2 1,3-2-1,2-2 0,2-3 0,2-4 0,3-2 0,2-3-2,5-3-4,6-3-3,4-2-3,5-5-3,5-7 0,5-4-1,5-7 0,4-7-1,4-9-2,4-9-1,4-8-2,1-4 1,-2 1 3,-2 3 4,-2 2 2,-5 4 3,-6 6 2,-7 5 3,-7 7 2,-6 5 7,-6 6 13,-6 6 12,-6 6 12,-4 5 2,0 6-10,-1 4-9,-1 5-9,-2 2-7,0 2-1,-1 1-3,-1 1-2,1 0-2,2 1 0,4-1-1,3 0-2,1-1-1,2-3-2,0-3-5,2-3-2,1-3-2,4-3-1,2-3-2,3-2 0,4-4-2,2-3 2,3-2-1,3-4 1,3-3 0,3-5 0,3-5 0,2-5 0,1-5 2,-1-5 1,-3-5 2,-1-4 2,-4-3 1,-2 0 2,-3-1 1,-2 2 2,-4 0 1,-3 3-2,-3 3 0,-2 4-1,-4 3 1,-4 5 2,-4 5 2,-4 5 1,-3 3 1,-3 2-1,-3 2-1,-3 3-1,-3 1-6,-1 3-12,-3 4-10,-1 2-11,1 3-5,5 2 2,5 2 2,5 1 2,2 1 0,1-2-1,-1-3-1,0-1-2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5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47250 48550 569,'43'7'163,"-6"-1"-41,-8 0-40,-6-2-40,-4 1-26,-3 0-11,-1 1-9,-3 2-11,-2 0-13,-2 3-14,-4 2-15,-2 1-15,-4 0-2,0-1 11,-3-2 9,-2-2 11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8"/>
    </inkml:context>
    <inkml:brush xml:id="br0">
      <inkml:brushProperty name="width" value="0.04851" units="cm"/>
      <inkml:brushProperty name="height" value="0.04851" units="cm"/>
    </inkml:brush>
  </inkml:definitions>
  <inkml:trace contextRef="#ctx0" brushRef="#br0">37120 9230 453,'-11'-7'77,"8"1"-6,9 1-5,10 0-4,6 2-8,6 1-9,7 0-9,5 2-9,4 0-6,2 0-5,2 0-3,2 0-5,2 0-1,5 0 2,4 0 1,4 0 1,1 0-2,-1 0-5,-1 0-5,-1 0-6,-1 0-7,-1 2-10,-1 0-11,0 1-10,-2 0-3,-1 0 2,0-2 2,-2 0 2,-5-1 4,-8 0 4,-9 0 4,-9 0 5,-6-1 0,-3 0-2,-3-2-4,-2 0-3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5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46981 49400 553,'-14'1'12,"5"2"22,3 2 23,4 2 23,4 1 4,6 3-17,4 2-15,5 1-16,2 2-16,1 0-16,-1-1-14,1 1-16,-2 0-9,0 1-4,0 1-2,-2 1-4,-2-1-3,-3-3-3,-3-3-3,-2-2-2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6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50949 47362 448,'1'-21'0,"0"5"0,2 5 0,0 5 0,6 2 7,9 2 15,11 0 14,9 2 14,3 1 3,-4 2-9,-4 2-11,-3 2-8,-5 1-8,-3 1-7,-5 1-5,-3 2-7,-5 0-1,-5 1 0,-4 1 2,-5 1 0,-8 3 0,-10 5-6,-9 5-5,-10 5-5,-4 1-1,2-2 1,2-2 0,2-1 2,3-4 1,4-3 1,3-5 0,5-3 0,3-3 4,3-1 5,3-1 4,3 0 7,3-3 10,4-4 17,4-4 18,4-4 17,2-3-4,0 0-24,0-1-25,0-1-23,-1-2-16,-2 0-3,-2-1-4,-2-1-5,-1 0 0,0-1 5,0 0 5,0 1 5,0 0 6,0 2 8,0 3 9,1 1 7,0 1 6,3 2 1,4 1 3,2 0 1,4 3 3,6 2 4,4 4 3,5 2 4,3 2 0,0 2-4,2 0-4,1 1-5,0 1-3,1 2-3,-1 0-5,0 1-3,-1-1-3,-1-1-5,-3-2-3,-1-2-4,-3-1-7,-2 1-10,-1 2-10,-2 0-10,-3 0-4,-1-1 0,-2-1 0,-2 0 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52777 47728 566,'-6'-8'8,"2"0"18,4 0 18,3 1 16,3-1 4,7 2-10,5 1-11,7 0-9,5 2-7,5 0-3,4 2-3,6 1-3,1-1-7,-2-1-12,-2 0-12,-2-1-11,-4-1-9,-5 2-4,-7 0-3,-5 2-6,-5 0-2,-1 2-3,-2 0-2,-2 2-3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7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54371 45900 429,'-7'-22'0,"2"4"0,2 5 0,2 3 0,1 4 10,0 6 21,0 4 21,0 6 20,0 5 5,0 9-11,0 7-11,0 8-10,0 7-9,-2 4-5,0 5-5,-2 6-6,-1 1-4,-1-1-4,-3-1-2,-2 0-3,-1-4-3,-2-5-3,0-4-4,-1-6-1,1-4-6,3-3-4,3-5-6,2-3-6,5-11-4,6-15-5,6-15-5,6-17-5,3-7 2,2 2 9,3 0 7,1 1 9,2 3 6,1 4 5,1 3 3,1 5 6,-1 3 3,0 2 4,-1 4 3,-1 3 4,-2 2 2,-3 2 2,-3 2 1,-3 2 1,-2 3 1,-3 4 0,-1 4 0,-2 4 1,-2 2-3,-2 3-3,-3 1-3,0 3-4,-4 0-2,0-1 1,-3-1 0,-2-1 1,-3 0-3,-3-1-6,-5 1-5,-4-1-5,-4 1-8,-6 1-10,-7 1-9,-4 2-10,-2-2-4,4-2 1,3-1 2,5-2 1,3-2 1,1-1-1,3-1 0,2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7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49846 49975 461,'-40'-1'27,"17"0"13,15-2 14,16 0 13,12-2 3,11-2-10,9-2-9,10-1-10,6-2-7,3 2-7,4 1-7,2 1-6,4 0-5,7 2 0,5 1-2,6 0-1,5 1-3,4 1-7,4-1-5,4 0-7,1 0-4,-1 2-3,0 0-4,-2 2-3,-2 0-2,-6 2 2,-4 0 0,-5 2 0,-7 0 0,-6 1-2,-6 2-3,-8 0-3,-9 0 3,-12 0 7,-11-2 6,-13 0 7,-5-2 0,0 1-3,0 0-4,0 0-4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9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50415 50866 541,'70'-7'142,"-15"2"-32,-16 2-34,-16 2-32,-7 1-19,1 2-7,2 0-7,0 2-5,-2 1-5,-3 1-1,-4 3-1,-4 2-2,-6 3-3,-8 3-5,-8 5-5,-7 3-5,-7 4-3,-5 3 1,-4 2 0,-6 4 1,0-1 0,6-3 0,4-5 0,6-4 0,2-3 4,3-3 7,1-3 9,3-2 8,5-4 9,10-1 13,10-2 12,10-2 12,6-2 0,5-2-10,3-2-12,4-2-11,2-2-9,1 0-10,-1-1-7,0-2-10,-1 1-7,-2 1-9,-1 0-8,-3 2-7,-3 0 0,-5 0 10,-5 0 9,-5 0 9,-2 0 0,0 1-9,0-2-8,0 2-9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9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51874 51381 603,'-11'0'12,"10"0"21,10 0 23,10 0 22,7-1 0,8 0-19,7-2-21,6 0-20,2-1-11,-6 0 0,-4 0-2,-5 1 1,-5-1-11,-3 2-16,-5 0-18,-3 2-18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52358 50694 486,'-15'-8'0,"4"2"0,3 1 0,3 0 0,1 3 12,0 4 26,0 4 24,0 4 25,1 4 3,0 5-17,2 5-19,0 5-17,1 5-12,-2 6-7,0 6-6,-2 6-6,-1 4-10,-1 3-10,-3 4-11,-2 2-12,1-2-6,2-7-5,4-7-4,3-6-4,0-7 0,0-8 2,-2-6 2,0-6 3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39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53662 50671 583,'3'-21'8,"7"5"19,7 4 16,7 6 19,3 3 2,-1 2-10,-1 2-10,-1 2-11,-2 2-9,-3 4-5,-3 2-6,-2 3-6,-5 3-4,-3 3-2,-4 3-2,-4 3-3,-7 3-2,-9 3-4,-11 2-4,-9 4-3,-5 1-3,0 1-1,0-1-2,0 0 0,2-3 1,6-4 6,4-5 5,5-5 5,4-4 5,5-4 4,3-5 5,4-3 4,7-1 5,8 0 4,9 1 3,10 2 5,4-2-1,4-3-3,3-2-5,3-4-4,0-2-10,0-3-12,-2-4-15,0-2-13,-2 0-8,-5 1 0,-4 2 0,-3 2-1,-4 2-1,-3-1-1,-3 0-1,-2 0-2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0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55352 50613 457,'8'-9'5,"-2"0"11,-1-2 10,0 0 10,-1 1 4,2 3-2,0 2-2,1 4-4,2 1 0,0 0-1,1 0-1,1 0 0,0 2-2,0 4-2,-2 4-3,0 3-2,-2 4-3,-1 3-2,-1 3-4,0 3-2,-4 3-2,-4 3 0,-5 2-1,-5 4 0,-5 2-2,-2 2-4,-3 2-3,-2 2-4,-3-1-6,1-3-8,-1-6-8,1-2-9,0-6-3,3-5 3,1-7 3,3-5 2,0-5 3,1-4 3,-1-4 3,1-4 3,0-5 3,3-5 2,1-7 1,2-5 2,2-3 2,3-1 4,1 1 4,2 0 3,2 1 1,2 5 0,2 3-1,2 5-1,2 2 6,4 4 13,2 3 14,3 3 14,3 2 3,3 2-3,3 2-6,3 2-4,2 3-4,3 5-5,1 5-3,2 6-5,2 2-6,1 4-7,0 3-8,2 3-7,-1 0-7,-4 0-7,-2-1-6,-3-1-7,-4-3-3,-5-3 1,-5-5 1,-5-3 0,-2-4-2,0-1-8,0-2-7,0-2-7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29"/>
    </inkml:context>
    <inkml:brush xml:id="br0">
      <inkml:brushProperty name="width" value="0.05808" units="cm"/>
      <inkml:brushProperty name="height" value="0.05808" units="cm"/>
    </inkml:brush>
  </inkml:definitions>
  <inkml:trace contextRef="#ctx0" brushRef="#br0">41233 8100 378,'23'22'160,"-3"-3"-36,-1-3-34,-2-3-36,-2-2-19,1 0-5,0-2-4,-1-1-4,2 1-3,2 0-3,1 1-1,3 1-3,0 1-2,1 0-4,-1-1-3,1 1-4,-1 0-2,1 0-2,-1-1 0,1 1-1,-2-1-1,-3-1 1,-3 0 1,-3-2 0,-4 0-1,-4 2-3,-6 0-3,-4 1-2,-5 2 0,-6 0 2,-4 1 4,-4 1 3,-5 1 0,1-1 0,-2 1-2,-1 0 0,-2-1-2,-3 3-2,-2 0-3,-4 1-1,-2 1-2,-2 1 2,-2 1 0,-2 1 1,3-2-4,6-3-9,7-5-7,7-3-8,5-3-5,3 0 0,3-2-1,3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1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43210 55976 499,'1'-21'10,"0"5"19,2 5 21,0 5 20,0 4 3,0 5-12,-2 6-12,0 4-13,-2 5-8,0 7-3,-2 5-4,0 6-3,-2 3-4,0 0-4,-1 1-5,-1-1-3,-2 1-8,0 1-8,-1 4-9,-1 0-9,0 0-1,2-4 3,3-4 6,1-3 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1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43300 56774 629,'8'-21'56,"2"5"-7,0 5-10,1 5-7,2 2-6,3 0 0,3 0-1,3 0-2,4-1-1,3 0-2,4-1-2,5-1-2,0 0-4,0 0-6,-2 2-6,0 1-5,-3 0-8,-6 2-9,-3 0-9,-6 2-8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44367 55258 441,'-1'-22'4,"0"5"8,-2 3 9,0 4 7,-1 8 9,2 12 7,0 11 8,2 13 8,-1 6 0,0 2-7,-2 2-8,0 2-8,-2 2-6,-2 2-6,-1 2-5,-3 1-5,-1 3-5,1 4-5,-1 2-6,0 3-3,0 0-3,-1-1 2,-1-2 2,-1-3 1,-1-3-6,2-4-16,1-6-16,1-4-14,1-6-7,3-8 2,1-6 2,2-6 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2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44300 57862 508,'17'-30'2,"3"1"7,3 3 5,3 1 6,2 3 4,2 1 2,3 3 2,1 1 3,1 3 1,0 1-1,0 2-1,1 2-1,-4 3-1,-6 2-1,-5 4-1,-7 3-3,-3 4-1,-2 7-2,-2 7-2,-2 7-3,-5 4-2,-6 2-3,-7 3-4,-7 1-4,-4 0-1,1-2 1,-1-2-1,1-2 0,1-3-1,5-7-2,3-5-2,4-6-3,5-5-1,6-3-2,6-2-2,6-3-2,5-4-3,5-2-5,5-4-6,5-2-5,0 0 0,-4 1 3,-4 2 5,-3 2 3,-4 2-2,-3 1-11,-3 0-11,-2 2-11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2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47600 56750 693,'57'8'123,"-11"-1"-32,-10 1-31,-11 0-32,-7 1-24,-1 1-15,-3 3-17,-1 1-16,-3 1-9,-2-3-1,-4-1-2,-2-2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2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47388 57950 693,'-15'0'10,"2"0"18,3 0 20,1 0 18,5 2 1,8 4-19,8 3-19,7 5-19,5 2-13,1 1-9,1 1-9,1 1-8,-3-2-10,-4-3-7,-5-4-10,-4-4-8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51570 56788 495,'-11'-2'8,"8"0"16,9-3 15,10-2 16,5 0 4,5 1-7,3 0-8,4 2-7,5 1-6,6 0-4,6 2-4,6 0-4,5 1-2,4-2-3,3 0 0,5-2-2,6 0-2,10 1-2,10-1-1,10 0-3,3 1-3,-1 0-9,-2 2-6,-2 0-9,-4 2-2,-5 2 0,-4 2 0,-5 2 0,-2-1 1,2-1 1,2-2 2,2-2 2,0-1 0,-2-2 0,-2 0 0,-1-2-1,-3-1 1,0-1-1,-1-3-1,-1-2 1,-3 0-1,-4 1 0,-3 1-1,-5 1 0,-7 0 1,-12 2 4,-12 1 2,-11 0 4,-8 1 1,-3 1-1,-3-1-1,-2 0-1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4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53136 57890 509,'4'-15'9,"8"1"20,7 1 18,9 1 20,2 2 3,0 4-9,-1 4-12,-1 4-10,-2 3-8,-3 4-3,-3 2-5,-3 3-3,-4 2-7,-3-1-9,-4 1-7,-4 0-8,-5 1-6,-6 2-2,-5 5-2,-7 2-2,-4 1-1,-4 2 1,-5 1-1,-3 1 1,-1-2 0,4-4 0,2-4-1,3-3 1,3-4 1,3-2 3,3-4 2,3-3 3,2-1 8,3 0 15,1 0 13,2 0 14,7-1 6,12 0-5,11-2-3,13 0-5,5-2-3,0 0-4,0-2-2,0 0-4,0-1-5,-2 2-6,0 0-7,-1 2-6,-3-1-11,-2 0-12,-3-2-14,-3 0-13,-4 0-5,-3 0 3,-4 2 1,-4 0 4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4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54750 58527 616,'0'-14'11,"2"3"20,0 3 22,2 2 20,4 3 2,9 1-16,9 0-17,9 2-18,6-1-12,4 0-8,4-2-10,4 0-8,-2-1-7,-5 0-6,-6 0-5,-5 1-7,-7-1-2,-4 2-1,-5 0 0,-4 2-2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4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55439 57675 469,'-8'-8'0,"0"2"0,0 1 0,1 0 0,-1 1 4,0 1 10,0-1 8,0 0 9,1 0 6,-1 0 0,0 0 2,0 0 2,1 2-3,0 4-5,2 4-6,1 4-5,0 4-1,2 7 2,0 5 2,2 7 2,0 3 0,0 2-5,0 2-3,0 2-3,-1 1-11,0 2-13,-2 0-16,0 2-14,-1 0-9,0 1-1,0 2-2,1 0-1,-1-4-2,0-8 0,0-10-1,0-7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1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36693 10062 570,'-8'-8'2,"2"2"3,1 1 4,1 1 4,1 0 6,3 2 11,4 0 11,2 2 10,4 0 1,6 0-7,4 0-8,5 0-8,6-1-4,6 0-4,8-2-3,6 0-2,7-1-5,6 0-6,5 0-5,7 1-5,1-1-6,0 2-8,-1 0-6,-1 2-8,-4 0-4,-5 2-2,-6 0-2,-6 2-2,-8-1-1,-8-1-1,-10 0 0,-7-2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56576 58047 565,'7'-14'0,"1"2"0,0 4 0,0 3 0,1 1 6,3 2 14,3 0 12,4 2 14,1 1 5,2 2-4,3 2-2,1 2-4,0 1-6,-5 3-7,-3 2-7,-5 2-9,-4 1-5,-6 3-1,-6 1-4,-6 3-2,-5 0 0,-7 2-1,-5 1 0,-6 1 1,-4-1-2,-1-1-1,0-3-3,-2-1-1,2-3 1,4-5 5,4-3 6,3-4 5,11-3 1,17 0 1,16-2-2,16 0 0,9-3-5,-2 0-12,0-3-9,-2-2-11,2-1-8,4 0-6,4 1-6,4-1-7,-4 0-1,-10 2 3,-11 1 1,-11 0 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5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58386 57745 460,'7'-7'0,"0"0"0,-2 2 0,0 1 0,0 2 8,5 5 17,4 6 16,4 4 16,-1 3 6,-3 1-9,-4 1-6,-4 1-9,-4 1-4,-1 1-5,-2 1-3,-1 1-3,-4 2-3,-4 3-3,-4 3-1,-3 2-3,-5 1-3,-3-1-5,-5-3-4,-3-2-6,-3-1-5,0-1-6,-2-1-7,-1-1-6,2-4-5,4-5-2,4-6-3,3-6-4,4-5 1,3-2 3,3-4 4,3-2 4,2-3 2,2-5 4,2-3 4,3-5 3,2-1 2,5 1 0,6 1 0,4 2 0,3 1 8,-1 7 14,1 3 14,0 6 14,0 2 8,1 0-2,1 0-2,1 0 0,1 3-2,3 4-1,1 5-2,3 6-1,1 2-3,1 1-5,0 1-3,2 1-4,1 1-6,-1 3-6,0 1-7,1 3-6,-2-1-3,-2-3 3,-2-3 3,-1-3 2,-4-3-13,-3-1-29,-4-2-27,-4-2-30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6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54240 54044 555,'9'-8'0,"2"2"0,1 1 0,3 0 0,2 3 9,1 4 18,3 4 18,1 4 18,-1 1 3,-5 1-11,-5 0-12,-4 0-11,-6 1-11,-6 5-9,-6 3-10,-5 5-9,-7 3-7,-4 2 0,-4 4-2,-6 3-1,0-2-1,2-6-1,3-6 1,4-5 0,2-5 2,5-2 4,3-4 5,5-3 3,6-1 7,11 0 11,12 0 9,10 0 10,5 0 1,2 0-5,1 0-7,0 0-6,0 0-5,-3 1 0,-4 2-2,-2 0-2,-4 1-1,-5 2 0,-4 0 0,-6 1-1,-4 2 0,-4 1-2,-4 3-1,-3 2 0,-5 1-1,-4 1-1,-3 0 1,-5 3-1,-1-2 0,0-2 0,-1-1 0,1-2 0,1-3-2,3-1-5,3-2-4,3-2-5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7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56006 53831 452,'8'-13'6,"-1"3"15,1 4 13,0 4 13,-1 5 4,-2 7-6,-3 8-7,0 6-7,-4 5-4,-2 2-4,-4 4-3,-2 3-4,-4 1-1,-3 2-1,-5 0-1,-3 2 0,-3-2-3,-3-2-2,-1-3-4,-2-3-3,-1-4-4,2-2-6,0-3-5,1-3-6,2-3-4,1-3-2,3-2-3,2-4-2,1-3-1,3-4 1,1-4 0,2-4 1,2-3 2,1-4 5,1-2 3,1-3 4,1 0 4,4 3 2,3 3 3,2 2 2,2-1 2,-2-7 4,0-7 1,-1-7 4,0-1 3,3 4 5,4 3 6,2 5 4,2 3 5,2 5 2,0 3 4,1 4 3,3 3 0,1 2-4,5 2-3,2 2-4,2 4-1,2 5 1,3 7 1,1 6 0,1 3-2,-1 2-6,-2 2-7,0 3-5,-1-1-10,-3 0-11,-1-1-13,-3-1-11,-2-4-4,-4-4 3,-5-5 3,-3-4 4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7"/>
    </inkml:context>
    <inkml:brush xml:id="br0">
      <inkml:brushProperty name="width" value="0.03239" units="cm"/>
      <inkml:brushProperty name="height" value="0.03239" units="cm"/>
      <inkml:brushProperty name="color" value="#F2395B"/>
    </inkml:brush>
  </inkml:definitions>
  <inkml:trace contextRef="#ctx0" brushRef="#br0">57400 54900 679,'40'0'57,"4"0"-3,3 0-3,2 0-3,1 0-6,0 0-10,-2 0-10,0 0-9,-4 0-12,-4 0-12,-5 0-15,-5 0-12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7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58470 53693 420,'-8'-8'4,"0"2"6,0 1 7,1 1 7,-1 1 8,0 3 9,0 4 9,0 2 9,1 5 1,1 6-6,0 5-5,2 7-6,0 5-6,0 8-6,0 6-5,0 7-7,0 5-5,-2 1-6,0 3-7,-1 2-5,-1-3-5,1-3-5,-1-6-5,0-5-5,0-5-7,2-6-10,1-5-11,1-7-10,0-5-4,0-3 3,0-4 1,0-4 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8:48"/>
    </inkml:context>
    <inkml:brush xml:id="br0">
      <inkml:brushProperty name="width" value="0.05481" units="cm"/>
      <inkml:brushProperty name="height" value="0.05481" units="cm"/>
      <inkml:brushProperty name="color" value="#F2395B"/>
    </inkml:brush>
  </inkml:definitions>
  <inkml:trace contextRef="#ctx0" brushRef="#br0">59299 53218 401,'0'-15'10,"0"18"19,0 17 20,0 19 20,-1 9 2,-1 5-12,0 4-14,-1 4-13,-2 1-8,0 1-5,-1-1-5,-2 1-4,0-3-2,-1-5 1,-2-4 0,0-6 1,0-5-3,1-7-5,0-7-5,2-7-5,2-8-8,4-9-7,4-8-9,4-9-9,4-7-1,4-3 4,3-5 6,5-3 4,2-3 5,4-2 5,3-2 3,3-2 5,-1 3 5,-2 9 5,-3 9 5,-3 9 6,-3 6 5,-3 4 5,-3 4 6,-2 4 4,-3 4 2,-1 4 0,-1 3-2,0 5-1,-3 2-1,-3 1 0,-2 1-2,-3 0 0,-4 2-2,-4-1-2,-4 0-4,-3 1-3,-5-1-4,-1-1-4,-4-1-5,-3-1-4,-3-2-6,-3-1-6,-2-3-7,-4-1-6,0-3-8,0-3-10,2-3-10,0-2-9,3-2-5,6 0 3,4 0 3,5 0 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0"/>
    </inkml:context>
    <inkml:brush xml:id="br0">
      <inkml:brushProperty name="width" value="0.05742" units="cm"/>
      <inkml:brushProperty name="height" value="0.05742" units="cm"/>
    </inkml:brush>
  </inkml:definitions>
  <inkml:trace contextRef="#ctx0" brushRef="#br0">70258 45831 383,'7'-22'5,"-2"5"5,-3 3 5,0 4 6,-2 2 4,0 1 0,0-1 3,0 0 0,0 2 5,0 6 5,0 4 6,0 6 5,0 3 0,0 3-8,0 3-8,0 3-7,-2 6-5,0 9-2,-3 8 0,-2 10-2,-1 3-1,-1 1-3,-2 0-2,1-1-3,-1-1-2,2-4 0,2-4-1,3-4-1,0 1-2,0 7-5,0 8-3,0 6-3,0 1-4,0-3-1,0-5-2,1-3-1,-1-4-1,2-6 0,0-4 1,2-6 1,0-4-1,0-5-3,0-5-2,0-5-2,0-6-7,0-6-9,0-8-10,0-6-10,0-5-1,2 0 7,0-1 9,2-1 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1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70629 46789 467,'5'-5'11,"-4"6"20,-6 6 21,-4 6 21,-4 4 3,-5 3-15,-3 3-15,-5 3-15,-2 0-10,-1 0-5,0-1-4,-2-1-5,0 0-3,-1-1-2,1 1-3,0-1-1,1-1-2,3-1 1,3-3 1,3-1 1,3-2 0,3-2 0,3-3 1,3-1 0,6-2 2,11-2 3,11-2 4,11-2 3,6-1 2,0 0-2,2 0-1,1 0-1,0 1-2,0 2-1,0 2 0,0 1-2,-1 3-2,-2 0-6,-2 1-4,-1 2-5,-4 0-6,-3 3-9,-5 1-7,-3 3-9,-4 0-8,-3-3-8,-3-1-10,-2-2-9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1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72140 47710 468,'-5'-17'7,"8"0"13,6-1 12,7-1 14,4 2 4,1 5-7,1 4-5,1 6-6,1 3-3,-1 4-1,0 2-1,1 3-1,-3 4-2,-3 4-1,-5 3-2,-3 5-2,-2 2-2,-2 0-2,-1 2-2,0 1-3,-2 1-2,-1 2-5,0 3-3,-1 1-4,-2 0-6,-1-2-6,0-2-8,-1-1-6,-1-4-4,0-2-1,0-3-1,0-3 0,0-4-4,-2-6-9,0-6-8,-1-6-9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1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65676 11000 1000,'-36'7'-7,"8"-1"-11,6-1-12,7 0-12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1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36870 10127 601,'-11'-6'9,"8"2"18,9 4 18,10 2 19,7 4 3,8 2-13,9 3-13,7 3-12,-1 0-8,-6-3-3,-9-2-5,-8-4-3,-3-1-16,0 0-31,-1 0-30,1 0-30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2"/>
    </inkml:context>
    <inkml:brush xml:id="br0">
      <inkml:brushProperty name="width" value="0.04751" units="cm"/>
      <inkml:brushProperty name="height" value="0.04751" units="cm"/>
    </inkml:brush>
  </inkml:definitions>
  <inkml:trace contextRef="#ctx0" brushRef="#br0">72467 46895 463,'7'-23'2,"-2"3"4,-2 1 4,-2 3 4,-1 0 7,2 2 7,0 1 8,2 1 8,-3 6 5,-6 12 3,-6 11 4,-6 13 3,-4 7-4,-3 2-12,-2 3-12,-4 4-12,-3 0-9,-1 0-8,-2-2-9,-2 0-8,0-2-7,2 0-9,2-1-7,2-2-7,3-3-4,7-5 3,5-7 2,6-5 2,4-4 0,1-1-1,0-1-1,2 0-1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2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74548 46690 527,'-7'-15'0,"1"2"0,0 3 0,2 1 0,5 0 10,11-3 21,12-4 21,9-1 20,5 0 4,-3 5-13,-4 4-13,-2 6-12,-1 2-10,1 0-6,1 0-5,1 0-7,-1 1-6,-2 2-10,-2 2-7,-1 2-9,-4 2-4,-5 3-1,-5 3 1,-4 3 0,-4 0-7,0-1-13,-2-3-14,0-1-14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2"/>
    </inkml:context>
    <inkml:brush xml:id="br0">
      <inkml:brushProperty name="width" value="0.04841" units="cm"/>
      <inkml:brushProperty name="height" value="0.04841" units="cm"/>
    </inkml:brush>
  </inkml:definitions>
  <inkml:trace contextRef="#ctx0" brushRef="#br0">74235 48065 454,'-29'1'1,"5"0"4,5 2 2,5 0 3,5 0 7,6 0 9,6-2 10,6 0 10,4-1 4,5 0-4,3 0-2,5 0-3,2-1-4,3-2-2,1-2-3,2-2-3,2 1-4,0 1-4,2 2-3,1 2-5,-1 1-6,-2 2-9,-2 0-7,-2 2-8,-1 0-10,-3 1-12,-2 1-11,-1 2-12,-4 0-5,-5-1 1,-5 1 1,-4 0 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3"/>
    </inkml:context>
    <inkml:brush xml:id="br0">
      <inkml:brushProperty name="width" value="0.05507" units="cm"/>
      <inkml:brushProperty name="height" value="0.05507" units="cm"/>
    </inkml:brush>
  </inkml:definitions>
  <inkml:trace contextRef="#ctx0" brushRef="#br0">78600 46694 399,'15'-15'67,"-1"4"-9,-1 3-9,0 3-10,-1 1-7,3 0-4,2 0-3,2 0-4,1 0-3,1 0-2,1 0-1,1 0-1,1 1-1,3 0-1,1 2-1,2 1 1,2-1-2,1-1-1,1 0-1,1-1 0,1-1-2,4 2 1,2 0-1,4 2 0,1 0-1,0 2-2,0 0-2,0 2-2,0-1-1,0-1 0,0 0 0,0-1 0,0-1 0,0 0 2,0 0 0,0 0 2,-1 0 0,-3 0 1,-4 0 0,-2 0 0,-1-1 1,2-1-1,2 0 1,3-1 0,-1-1 0,0 0 0,-1 0 2,-2 0 0,1-1 1,1 0-1,0-1 1,2-1 1,1-1-2,2 2 0,2 1-1,2 0-1,1 1 0,0 0-1,0 0-1,0 1 0,0-1-1,1 0 1,2 0-1,0 0 0,1 0-2,-2 0-1,-1 0-1,0 0-3,-1 1 0,2 0-1,0 2 0,1 1 0,1 0 0,-2 0-1,-1 0-1,0 0-1,-2 0 1,0 0 2,-2 0 2,0 0 1,-1 0 2,0 0 0,0 0 1,0 0 0,0-1-1,2-1 0,0 0 0,2-1-2,0-1 1,2 0-2,0 0 0,2 0-1,-1 0 0,-1 0-2,-1 0 0,0 1-2,-2-2 1,0 2 0,-2-1 1,0 0 0,-1 0 2,2 0-1,0 0 2,2 0 0,0 0 0,2 0 0,0 0 0,2 1 0,-1-1-1,1 0 2,0 0-1,0 0 0,1 0 1,3 0 1,4 0 0,2 0 1,3 0 0,3 1 0,3-1 0,3 0 0,0 0-2,-2 2-2,-1 0-4,-2 2-2,-4 0-2,-3 0-2,-5 0-2,-3 0-2,-3 0-1,-2 0-4,-2 0-2,-2 0-3,-6 0-2,-8 2 1,-9 0 1,-8 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5"/>
    </inkml:context>
    <inkml:brush xml:id="br0">
      <inkml:brushProperty name="width" value="0.04935" units="cm"/>
      <inkml:brushProperty name="height" value="0.04935" units="cm"/>
    </inkml:brush>
  </inkml:definitions>
  <inkml:trace contextRef="#ctx0" brushRef="#br0">80412 44136 445,'0'-15'7,"0"2"13,0 3 13,0 1 13,-1 4 3,-2 6-6,-2 6-6,-1 6-7,-5 6-4,-4 9 1,-5 7-1,-5 8 0,0 2 0,1 0-3,4-3-1,4-2-2,0-3-2,2-2-2,1-3-3,1-3-2,2-2-1,4 1-2,4-1 0,4 0-1,4 0-4,6-1-9,4-1-8,5-1-8,4-3-7,5-3-5,3-4-4,4-4-6,1-4-1,-2-3 0,-2-2 1,-1-4 0,-5-1 1,-6 1 0,-5-1 0,-6 0 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5"/>
    </inkml:context>
    <inkml:brush xml:id="br0">
      <inkml:brushProperty name="width" value="0.04896" units="cm"/>
      <inkml:brushProperty name="height" value="0.04896" units="cm"/>
    </inkml:brush>
  </inkml:definitions>
  <inkml:trace contextRef="#ctx0" brushRef="#br0">81968 43639 449,'23'-5'6,"0"6"11,1 6 11,-1 6 12,-2 3 3,-5 1-5,-5 1-4,-4 1-6,-4 1-2,0 3 0,-2 1 0,0 3 0,-3 1-2,-2 1-2,-4 0-4,-2 2-2,-3 0-2,-3 1-3,-3-1-2,-3 0-2,-3-1 0,-1-1 0,-2-3 1,-2-1 0,-1-3-5,1-3-11,1-3-11,1-3-11,2-3-6,2-2 1,1-4 1,3-2 0,1-5 1,2-2 4,3-5 3,1-4 2,2-3 3,3-3 3,1-3 1,2-3 2,2 0 4,2 1 3,2 3 4,2 2 4,2 1 3,2 2 2,1 2 1,3 3 2,1 1 4,2 2 6,0 2 6,1 3 6,2 1 4,1 3 0,3 4 2,1 2 0,1 3 0,1 2-3,-1 2-3,1 1-3,-1 3-3,1 1-3,-1 3-2,1 2-4,-2-1-6,0 0-8,-1-1-10,-1 0-9,-1-3-9,-3-1-8,-1-3-10,-2-1-9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6"/>
    </inkml:context>
    <inkml:brush xml:id="br0">
      <inkml:brushProperty name="width" value="0.04331" units="cm"/>
      <inkml:brushProperty name="height" value="0.04331" units="cm"/>
    </inkml:brush>
  </inkml:definitions>
  <inkml:trace contextRef="#ctx0" brushRef="#br0">83846 44543 507,'-8'-15'8,"2"3"14,1 1 15,0 2 16,4 3 4,6 1-5,6 2-6,6 2-4,3 0-4,4 0-5,3-2-4,3 0-3,2-1-5,2 0-6,3 0-5,1 1-7,-1-1-5,-2 2-9,-4 0-7,-1 2-9,-5 1-11,-4 4-19,-3 2-16,-4 3-18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7"/>
    </inkml:context>
    <inkml:brush xml:id="br0">
      <inkml:brushProperty name="width" value="0.05257" units="cm"/>
      <inkml:brushProperty name="height" value="0.05257" units="cm"/>
    </inkml:brush>
  </inkml:definitions>
  <inkml:trace contextRef="#ctx0" brushRef="#br0">85675 42872 418,'1'-19'9,"0"7"17,2 8 17,0 8 17,0 4 5,0 2-8,-2 0-9,0 1-9,-1 3-6,0 5-3,0 5-4,0 5-3,-1 4-2,0 3-2,-2 2-2,0 4 0,-1 0-3,0 0-3,0-1-2,0-2-3,0 1-2,-2 2-1,0 3-2,-1 1 0,-1-3-4,2-4-4,1-7-5,0-6-4,1-7-6,1-10-7,-1-10-8,0-10-7,2-7-1,6-3 9,4-5 7,5-3 8,6-4 4,5-2 2,7-4 2,5-3 1,1 3 2,-4 8-1,-4 8 0,-3 7 1,-4 6 3,-3 2 8,-3 4 8,-2 2 7,-4 4 5,-1 4 1,-2 4 0,-2 4 1,-2 2 0,-1 3 1,0 1 1,-1 3 1,-2 0-2,-1-1-4,0-1-4,-1-1-5,-2-1-3,-2 1-2,-2 0-4,-1-1-3,-3 0-2,-2-1-1,-2-1-1,-1 0-1,-3-2-3,-1-1-6,-3-1-5,-1 0-6,-2-3-3,-1-1-3,-1-2-2,0-2-3,1-2-1,7-1 1,5 0 1,6-1 1,3-2 2,1-1 1,-1 0 1,0-1 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7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86991 43066 460,'16'-7'0,"1"2"0,1 2 0,1 2 0,1 2 6,1 4 12,1 2 12,1 3 12,0 4 7,-1 2 1,-1 3 1,-1 3 1,-1 3-3,-1 2-8,0 4-6,-2 3-8,-2 1-7,-3 1-4,-3-1-4,-2 0-6,-3-1-1,-2 0 1,-2-1 2,-2-1 1,-4 0-2,-4 1-7,-5 0-5,-5 2-6,-5 0-5,-3-2-4,-4 0-4,-4-1-3,-3-1-6,0-2-9,-2 0-10,0-1-8,3-3-1,7-7 11,9-5 10,7-6 10,5-3 5,1 0 0,0 0-1,2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7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89884 42946 461,'6'-8'0,"-2"2"0,-4 1 0,-2 0 0,-4 4 0,-2 6 0,-3 6 0,-3 6 0,-2 3 10,1 4 20,-1 3 19,0 3 21,1 2 4,-1 3-10,1 1-11,-1 2-10,1 0-8,1 0-6,1-1-4,0-1-6,3-1-5,3 0-3,2 0-3,4 0-3,3-1-6,4-3-7,3-3-7,5-3-7,4-3-3,3-1 2,5-3 2,3-1 2,0-3-3,-2-3-9,-3-3-8,-3-2-9,-2-2-5,-3 0 0,-1 0-1,-2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2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45974 7716 446,'-23'-7'26,"2"2"5,3 2 3,1 2 6,0 1-1,-1 2-3,-3 0-3,-1 2-4,-2 1-2,-1 1-2,-1 3-1,-1 2-2,0 2-1,1 1-1,1 3-2,1 2 0,2 0-2,3 1 0,3-1-1,3 1 0,2-1-1,4 1-3,3 0-2,2-1-2,4 1-2,2-1-3,3 1-2,4 0-2,1-2-2,3 1 0,2-2-1,2-1-1,-1 0-1,0-1-1,0 1-3,-2 0-1,-2-1 0,-1-1 1,-2-1 3,-2-1 0,-2 0 3,-1 0 1,0 0 1,-1-1 2,-4 2 0,-2 0 0,-5 1-1,-4 1-1,-4 1-2,-2 0-2,-3-1-3,-3 1-3,-3-1-3,-4-1-2,-5-1-1,-3 0-3,-1-3-1,3-1-2,4-2-2,2-2 0,3-2 0,5-2 3,3-2 5,5-2 2,2-2 2,4 0-1,2-1-1,4-2-1,1 1-1,2-1-3,0 0-3,2 0-2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8"/>
    </inkml:context>
    <inkml:brush xml:id="br0">
      <inkml:brushProperty name="width" value="0.03769" units="cm"/>
      <inkml:brushProperty name="height" value="0.03769" units="cm"/>
    </inkml:brush>
  </inkml:definitions>
  <inkml:trace contextRef="#ctx0" brushRef="#br0">91694 42997 583,'7'-8'0,"-1"2"0,0 1 0,-2 0 0,1 1 2,2 1 5,2-1 4,2 0 5,1 0 4,3 2 5,1 0 4,3 2 5,0 0-1,-1 2-4,-1 0-6,0 2-5,-3 1-3,-3 5-3,-3 4-3,-2 4-2,-5 3 0,-6 3 1,-6 2 3,-6 5 1,-4 0-3,-3 0-7,-3 0-8,-2 1-8,-1-2-2,3-4 2,3-2 2,3-2 2,3-5 3,5-1 3,3-4 4,4-3 3,6-1 3,8 2 5,8 0 4,7 1 4,3 0 0,-1 0-4,-3-2-4,-1 0-4,-3-2-2,-1 1 0,-2 0-1,-2 0 0,-4 1 1,-3 3-1,-4 4 1,-4 2 0,-3 1 0,-4-1 0,-2-1-1,-3-1-1,-3 0-3,-3-1-4,-3 1-5,-3 0-5,0-2-2,3-3 4,3-3 1,3-2 4,2-3-11,2-2-21,3-2-23,1-2-21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8"/>
    </inkml:context>
    <inkml:brush xml:id="br0">
      <inkml:brushProperty name="width" value="0.04801" units="cm"/>
      <inkml:brushProperty name="height" value="0.04801" units="cm"/>
    </inkml:brush>
  </inkml:definitions>
  <inkml:trace contextRef="#ctx0" brushRef="#br0">93109 42845 458,'1'-13'7,"4"4"14,2 6 13,3 5 15,1 4 5,-2 5-2,-2 5-4,-2 5-3,-2 4-3,1 1-6,0 2-4,0 3-6,-2 0-4,-4 2-4,-4 1-3,-3 1-4,-4 0-3,-2 2-1,-1 0 0,-3 2-2,-3-1-2,-3-2-5,-4-2-4,-4-1-4,-3-3-5,-1-1-6,0-3-7,-2-2-6,1-3-4,2-5-3,2-4-2,1-6-2,4-5 0,4-4 6,3-5 4,5-5 6,2-5 2,4-6 2,3-3 1,3-6 2,2-2 3,3 2 6,4 0 7,2 1 7,2 3 5,2 3 6,0 5 5,1 3 5,2 5 4,2 3 1,1 4 1,3 4 2,1 4-1,3 6-1,1 4-2,3 5 0,1 3-1,0 1 1,2 1 2,1 1 0,0 2-3,1 1-9,-1 2-10,0 3-8,0-1-5,-2-2-1,0-2-2,-1-1-2,-3-4-10,-5-3-20,-5-4-19,-4-4-20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9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94950 43765 573,'85'-7'164,"-18"3"-43,-17 1-44,-17 2-44,-8 1-22,4 2-3,4 0-1,5 1-2,-2 0-8,-4 0-14,-5-2-15,-5 0-15,-4-2-10,-3 0-3,-3-2-5,-2 0-5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09"/>
    </inkml:context>
    <inkml:brush xml:id="br0">
      <inkml:brushProperty name="width" value="0.04795" units="cm"/>
      <inkml:brushProperty name="height" value="0.04795" units="cm"/>
    </inkml:brush>
  </inkml:definitions>
  <inkml:trace contextRef="#ctx0" brushRef="#br0">95658 42798 458,'0'-17'38,"0"11"12,0 12 13,0 11 13,0 9-2,0 5-13,0 5-14,0 5-15,-2 4-7,-2 5-3,-4 5 0,-2 6-3,-1 0-7,1-1-11,0-2-14,2-2-11,0-3-8,-2-1-3,0-2-2,-1-2-3,1-4-2,2-6-2,4-6-1,3-5-1,0-6 0,0-3 2,-2-4 1,0-4 2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0"/>
    </inkml:context>
    <inkml:brush xml:id="br0">
      <inkml:brushProperty name="width" value="0.05246" units="cm"/>
      <inkml:brushProperty name="height" value="0.05246" units="cm"/>
    </inkml:brush>
  </inkml:definitions>
  <inkml:trace contextRef="#ctx0" brushRef="#br0">97184 42194 419,'0'-18'11,"0"10"23,0 11 23,0 12 23,0 6 4,0 5-15,0 3-15,0 4-14,-1 5-11,-2 6-4,-2 6-4,-1 6-5,-3 3-3,-2-1-1,-2 1 1,-1 0-2,-2-4-3,2-5-5,1-6-7,1-6-6,1-4-4,1-5-1,0-4-2,2-3-1,3-10-6,8-16-9,6-16-10,8-15-9,3-7 1,0 0 10,2 1 10,1 2 11,0 2 8,-1 5 6,-1 5 4,-1 5 6,-1 5 1,-1 3-2,-1 4-2,0 5-2,-3 2 5,-1 6 11,-3 2 13,-1 5 12,-1 3 3,-2 3-2,-1 3-5,0 4-2,-2 0-5,0 2-3,-2 1-4,0 1-4,-2 0-3,0-3-3,-2-2-3,0-1-2,-3-2-5,-4-1-3,-3-1-5,-5 0-5,-3-2-5,-3 1-4,-3-1-5,-2 1-5,-3-2-5,-1-1-3,-1-2-4,0-2-4,1-2 1,7-2 4,5-3 5,7 0 5,3-2 1,1 0-2,0 0-4,2 0-3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0"/>
    </inkml:context>
    <inkml:brush xml:id="br0">
      <inkml:brushProperty name="width" value="0.05073" units="cm"/>
      <inkml:brushProperty name="height" value="0.05073" units="cm"/>
    </inkml:brush>
  </inkml:definitions>
  <inkml:trace contextRef="#ctx0" brushRef="#br0">98680 42531 433,'14'-13'0,"-1"3"0,-2 4 0,-2 4 0,1 3 9,7 4 18,5 2 17,7 3 18,1 3 5,0 2-9,-1 1-9,-1 3-9,-2 1-5,-3 3-3,-3 1-3,-3 3-1,-3 1-4,-1 1-3,-2 0-4,-2 2-3,-4 2-6,-6 3-6,-6 2-6,-6 4-7,-5 1-4,-7 0-3,-5 0-3,-6 0-2,-3-2-5,0-2-7,0-3-7,0-3-7,3-5 1,7-7 9,7-7 7,7-7 10,3-2-1,0 0-7,1 1-7,-1 2-9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0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100157 40724 540,'29'-21'0,"-4"5"0,-3 5 0,-5 5 0,-1 3 9,0 3 17,-1 4 17,1 2 18,-3 4 2,-5 6-16,-4 4-13,-5 5-15,-5 2-11,-2 0-6,-3 1-6,-4-1-7,1-1-3,1-3 0,2-3 1,2-3 0,2-3 0,1-1 0,0-2 0,2-2 0,1-1 3,2 0 4,2-1 5,2 1 6,2 0 4,3 0 4,4 0 5,2 0 4,2-1 1,1 1-2,1 0-2,2 0-2,-3 1-2,-3 1 2,-4 3-1,-4 2 1,-4 1-1,-3 1-1,-2 1 0,-3 1-2,-6 2-3,-6 3-6,-7 3-5,-6 3-6,-6 1-9,-3 0-11,-2 0-12,-4 1-11,3-4-7,8-4-3,7-5-3,9-4-4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1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97650 46408 599,'19'-8'7,"7"0"12,7 1 14,6-1 14,6 2 2,2 2-7,4 4-7,2 2-7,4 2-4,4 0-3,3 0-1,5 0-3,1-1-1,-1-1-3,-1 0-1,-1-2-1,-7 1-5,-13 0-5,-12 2-7,-13 0-6,6 0-7,23 0-10,23-2-11,24 0-9,4-2-2,-16 0 5,-16-2 4,-15 0 6,-12 0 3,-10 0 1,-8 2 1,-8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2"/>
    </inkml:context>
    <inkml:brush xml:id="br0">
      <inkml:brushProperty name="width" value="0.04555" units="cm"/>
      <inkml:brushProperty name="height" value="0.04555" units="cm"/>
    </inkml:brush>
  </inkml:definitions>
  <inkml:trace contextRef="#ctx0" brushRef="#br0">80267 49097 482,'-9'-2'11,"-3"13"21,-4 13 20,-1 13 22,-1 3 2,2-6-14,4-5-16,3-7-14,-1 1-9,-4 7-2,-3 6-2,-5 8-2,1 1-2,3-4-2,5-4-3,3-4-1,4-2-4,4-1-4,4-1-5,4-1-4,5-3-4,9-1-2,7-4-2,9-3-4,5-3-6,6-3-10,4-3-11,5-2-10,-2-3-2,-8 0 8,-10-2 7,-8 0 9,-6-1 3,-3 0 2,-3 0 0,-2 0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2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82575 49127 472,'-15'-6'7,"4"2"14,3 4 15,3 3 15,1 2 4,0 3-5,0 3-4,0 4-5,-1 2-5,0 5-4,-1 3-4,-1 5-4,-1 1-3,2 0-2,1 0-1,0 1-3,1-1-3,1 0-3,-1 1-4,0-1-3,0-1-10,2-2-15,0-1-16,2-3-14,0-1-8,0-3 1,0-1 0,0-2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3"/>
    </inkml:context>
    <inkml:brush xml:id="br0">
      <inkml:brushProperty name="width" value="0.05679" units="cm"/>
      <inkml:brushProperty name="height" value="0.05679" units="cm"/>
    </inkml:brush>
  </inkml:definitions>
  <inkml:trace contextRef="#ctx0" brushRef="#br0">47782 7922 387,'-15'16'143,"3"1"-32,1 1-30,2 1-31,0 2-17,-1 5-4,-3 3-4,-2 5-4,0 1-2,1 0-1,1 0-2,1 0-1,0-1 0,2-3-3,1-3-1,0-3-2,7-3-4,10-3-9,11-3-7,11-3-8,7-6-3,4-10-1,4-10 0,4-9 0,0-7 0,-2-3-3,-4-3-1,-2-2-3,-5-3 2,-6 0 3,-5-2 5,-7 0 3,-4 0 4,-4 3 2,-4 4 3,-4 2 2,-5 4 2,-6 3 1,-6 5 0,-5 3 0,-5 4 2,-3 3 1,-3 3 1,-2 2 1,-2 4-2,1 4-5,1 4-6,2 4-5,1 3-5,3 3-5,3 3-6,3 3-4,3 0-1,3-3 4,2-3 4,4-2 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3"/>
    </inkml:context>
    <inkml:brush xml:id="br0">
      <inkml:brushProperty name="width" value="0.03325" units="cm"/>
      <inkml:brushProperty name="height" value="0.03325" units="cm"/>
    </inkml:brush>
  </inkml:definitions>
  <inkml:trace contextRef="#ctx0" brushRef="#br0">82950 50170 661,'23'-35'48,"-1"10"-10,-1 8-12,-1 9-11,1 4 1,5 0 13,3 0 12,4 0 14,1 2-7,-1 2-26,-3 4-25,-2 2-25,-2 1-13,-5-1 2,-3 0 2,-4-2 2,-3 0-1,-1 0-4,-1 0-4,0 0-3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3"/>
    </inkml:context>
    <inkml:brush xml:id="br0">
      <inkml:brushProperty name="width" value="0.04933" units="cm"/>
      <inkml:brushProperty name="height" value="0.04933" units="cm"/>
    </inkml:brush>
  </inkml:definitions>
  <inkml:trace contextRef="#ctx0" brushRef="#br0">84966 48595 445,'23'-13'92,"-1"4"-17,-1 6-17,0 5-17,-3 3-10,-1 3-3,-3 3-5,-1 4-3,-2 2-1,-2 5 0,-2 3 0,-2 5 0,-4 2 0,-2 4-2,-5 3-1,-4 2-3,-4 2-1,-2-2-3,-3 0-2,-3-1-4,-2-3-3,-3-2-4,-1-3-4,-2-3-4,-1-3-5,3-3-5,1-3-4,3-3-6,1-4-2,3-5 0,1-4-2,3-6 1,1-4 1,2-5 3,2-5 5,3-5 3,1-4 2,2-3 2,2-3 0,2-3 2,1-1 3,2 2 4,0 0 6,2 1 4,0 3 3,2 5 3,0 5 1,1 5 3,1 4 0,2 2-1,0 4 0,1 3 0,2 1 5,2 1 13,1 2 12,3 0 12,1 3 4,-1 4-6,1 3-6,0 5-6,0 3-5,2 1-5,3 3-4,2 1-5,0 1-6,0-1-10,1-1-8,-1-1-9,1-1-10,3-1-10,1-1-10,3-1-11,-4-2-5,-6-5-4,-7-3-3,-6-4-2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4"/>
    </inkml:context>
    <inkml:brush xml:id="br0">
      <inkml:brushProperty name="width" value="0.04707" units="cm"/>
      <inkml:brushProperty name="height" value="0.04707" units="cm"/>
    </inkml:brush>
  </inkml:definitions>
  <inkml:trace contextRef="#ctx0" brushRef="#br0">87464 48316 467,'9'-7'0,"2"2"0,1 2 0,3 2 0,3 2 9,5 2 18,5 2 18,5 2 19,-1 1 4,-4 3-10,-5 2-8,-5 2-10,-3 2-6,0 7-3,-2 3-4,-1 6-4,-2 3-4,-2 3-3,-4 1-5,-2 2-3,-5 1-5,-2 0-6,-5 0-4,-4 0-5,-4-1-8,-7 0-9,-5-1-9,-6-2-8,-2-2-6,1-5-1,3-5 0,2-5-1,3-5 2,5-3 5,5-4 5,5-4 6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4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89942 47997 454,'-7'-7'0,"1"0"0,0 2 0,2 1 0,-3 3 11,-4 7 21,-5 7 23,-5 8 21,-2 5 4,-1 6-10,1 6-13,0 7-11,1 1-10,7 1-9,3 0-8,6 0-9,3-1-4,2-2 1,2-2-1,2-2 1,3-3-6,6-3-15,3-5-12,7-4-14,3-3-9,4-4-4,4-5-4,4-3-4,-1-3 3,-7-2 11,-7-3 12,-7 0 11,-4-3 4,1-1-3,0 0-3,0-1-4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4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91676 48048 454,'-8'-17'14,"2"11"25,1 12 27,0 11 27,2 8 3,1 3-18,0 3-19,2 3-19,-2 3-13,0 6-8,-3 4-8,-2 6-8,-1 1-8,1 1-12,-1 0-10,0 0-12,1-5-6,2-6-1,3-9-4,1-8-1,0-6-1,0-3-1,-2-4 0,0-4-1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5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92100 48996 585,'1'-14'10,"4"3"17,2 3 19,3 3 17,4 1 6,4 2-10,3 0-9,5 2-8,2 0-13,2 0-12,2 0-14,3 0-14,-1 0-5,-2 0 5,-2 0 4,-1 0 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5"/>
    </inkml:context>
    <inkml:brush xml:id="br0">
      <inkml:brushProperty name="width" value="0.04991" units="cm"/>
      <inkml:brushProperty name="height" value="0.04991" units="cm"/>
    </inkml:brush>
  </inkml:definitions>
  <inkml:trace contextRef="#ctx0" brushRef="#br0">93941 47781 440,'7'-7'0,"0"1"0,-2 0 0,0 2 0,0 0 8,3 2 16,3 0 16,4 2 16,0 1 4,-1 2-7,-1 2-7,0 2-7,-3 2-5,-1 3-3,-2 3-3,-2 3-4,-2 3-2,-2 3-2,-2 3-3,-2 3-3,-3 1-2,-2 1-1,-3-1-3,-3 0-1,-3 1-2,-2 0-4,-1 2-4,-2 1-4,-3-1-3,-1-2-5,-3-1-3,-1-3-4,-1-3-3,-1-3-1,1-5-3,0-3-1,1-5-2,3-4-1,3-6-1,3-4-2,2-7 0,3-7 3,1-9 1,2-7 2,3-4 4,3 2 4,2 0 4,4 2 5,2 2 3,2 7 3,2 5 1,2 7 3,1 3 0,1 0-1,2 2-1,0 1-1,1 1 8,1 4 17,1 2 18,2 4 17,0 2 6,3 3-6,1 4-5,3 2-6,0 3-6,1 3-5,-1 3-7,1 3-6,-1 2-6,3 3-6,0 1-6,0 2-5,0-1-2,-3-5 3,-3-5 2,-2-5 3,-4-4-13,-1-1-28,-3-2-27,-1-2-28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6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95600 48562 502,'85'-21'172,"-16"7"-43,-17 5-41,-16 6-42,-7 3-24,1-2-5,2 0-3,3-1-6,-2-1-6,-4 2-12,-3 0-9,-5 2-11,-2 0-8,-3 2-4,-1 0-5,-2 2-5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7"/>
    </inkml:context>
    <inkml:brush xml:id="br0">
      <inkml:brushProperty name="width" value="0.05556" units="cm"/>
      <inkml:brushProperty name="height" value="0.05556" units="cm"/>
    </inkml:brush>
  </inkml:definitions>
  <inkml:trace contextRef="#ctx0" brushRef="#br0">97308 46930 395,'7'-22'0,"-1"7"0,0 3 0,-1 6 0,-2 6 10,1 8 18,0 7 19,0 9 19,-1 4 4,0 2-10,-2 3-10,0 1-11,-2 2-5,-2 2-2,-2 2-2,-2 3-2,0 0-3,-1 2-2,0 0-3,0 2-3,0-1-4,0 1-5,1 0-4,-1 0-4,0-3-6,2-8-8,1-6-7,0-7-8,4-11-6,4-16-7,5-16-6,6-15-7,2-7 1,3 0 10,1 2 8,3 0 9,-1 4 9,-3 5 5,-3 7 6,-3 6 7,-1 4 1,0 4-1,-1 4-2,1 4-3,-1 2 5,0 0 11,-2 0 10,0 0 11,-1 2 5,1 2-2,1 3 0,2 4-1,-2 2-2,-1 3-2,-2 3-3,-2 3-2,-2 2-3,-2-1-5,-2 1-4,-2-1-3,-3 1-5,-4 1-6,-3 1-4,-5 1-5,-3-1-6,-3 0-3,-3-1-5,-3-1-4,-1-2-4,2-4-1,0-5-3,1-3-2,1-3 0,3-2 3,1-3 2,3 0 2,2-4 0,5-2-2,3-4-2,4-2-2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7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98383 47231 469,'8'-13'0,"0"3"0,0 4 0,0 4 0,3 7 12,9 9 24,7 11 24,8 9 24,1 4 4,-7-1-16,-7-3-15,-7-2-17,-5 0-10,-2 1-8,-4 1-6,-2 0-6,-6 3-7,-8 2-4,-8 4-5,-7 3-6,-8 2-7,-6 1-10,-8 3-11,-6 2-10,0-3-3,6-8 4,8-8 3,6-7 5,6-7 0,5-5 0,5-5-1,5-4-1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3"/>
    </inkml:context>
    <inkml:brush xml:id="br0">
      <inkml:brushProperty name="width" value="0.04835" units="cm"/>
      <inkml:brushProperty name="height" value="0.04835" units="cm"/>
    </inkml:brush>
  </inkml:definitions>
  <inkml:trace contextRef="#ctx0" brushRef="#br0">48997 8800 454,'16'0'9,"-1"0"15,1 0 17,-1 0 15,1 0 7,0 2-4,-1 0-6,1 2-3,-2 1-7,-3 1-7,-3 3-9,-2 2-8,-3 2-6,-2 3-6,-2 3-5,-2 4-5,-4 0-4,-4 2-4,-5 1-4,-5 1-2,-1 0-2,1-3 3,3-2 3,1-1 3,3-2 1,5-1 2,3-1 1,4 0 2,4-3 4,4-1 8,3-3 8,5-1 7,2-1 2,-1-2-3,1-1-3,0 0-4,-2 0-2,-3 2-1,-3 1-3,-2 3-1,-4 2-3,-2 1-1,-4 3-3,-2 2-1,-5 2-2,-6 3-2,-5 3-1,-6 3-3,-4 1 0,-1 2 2,-1 1 0,0 1 1,-1-2-7,2-2-16,0-3-16,1-3-16,4-4-8,5-5 0,7-5 1,5-4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8"/>
    </inkml:context>
    <inkml:brush xml:id="br0">
      <inkml:brushProperty name="width" value="0.05321" units="cm"/>
      <inkml:brushProperty name="height" value="0.05321" units="cm"/>
    </inkml:brush>
  </inkml:definitions>
  <inkml:trace contextRef="#ctx0" brushRef="#br0">100216 47711 413,'-2'-13'32,"-2"8"6,-4 7 6,-2 6 6,-3 5 1,-3 5-5,-3 4-5,-3 3-6,-1 2-2,1 1-3,1-1-2,1 1-3,1 0-1,3 2-4,1 2-2,2 3-3,3 0-1,3 2-1,2 0-2,4 2 1,5-1-6,8-2-6,7-2-9,8-1-7,6-4-10,1-3-11,2-5-10,2-3-12,-2-4-6,-7-3-2,-8-3-3,-5-2-2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9"/>
    </inkml:context>
    <inkml:brush xml:id="br0">
      <inkml:brushProperty name="width" value="0.04327" units="cm"/>
      <inkml:brushProperty name="height" value="0.04327" units="cm"/>
    </inkml:brush>
  </inkml:definitions>
  <inkml:trace contextRef="#ctx0" brushRef="#br0">100590 48031 508,'24'-7'50,"-1"1"-8,1 0-8,-1 2-7,2 0-2,1 2 5,2 0 3,3 2 5,-1 1 0,-2 4-5,-2 2-5,-1 3-4,-4 3-4,-5 2-2,-5 1-3,-4 3-3,-7 2-2,-6 3-3,-7 3-2,-7 3-2,-6 1-4,-5 0-3,-5 0-3,-4 1-4,-2-2-2,3-2-5,4-2-3,2-1-4,3-4 0,3-3 4,4-5 5,2-3 3,6-2 8,12-2 9,11-1 11,10 0 9,6-2 4,4 0-4,3-2-4,3 0-3,0-1-6,0 0-6,-1 0-6,-1 0-7,-2 0-7,0 0-5,-1 0-7,-1 0-5,-3 0-10,-1 0-11,-4 0-11,-3 0-12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9"/>
    </inkml:context>
    <inkml:brush xml:id="br0">
      <inkml:brushProperty name="width" value="0.03665" units="cm"/>
      <inkml:brushProperty name="height" value="0.03665" units="cm"/>
    </inkml:brush>
  </inkml:definitions>
  <inkml:trace contextRef="#ctx0" brushRef="#br0">101500 48630 600,'17'-7'84,"1"1"-11,3 1-11,1 0-12,3 2-10,3 1-7,3 0-9,2 2-8,2 0-6,1 2-4,-1 0-5,0 1-3,-2 1-7,-6 0-10,-3-1-9,-6 1-9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9"/>
    </inkml:context>
    <inkml:brush xml:id="br0">
      <inkml:brushProperty name="width" value="0.0466" units="cm"/>
      <inkml:brushProperty name="height" value="0.0466" units="cm"/>
    </inkml:brush>
  </inkml:definitions>
  <inkml:trace contextRef="#ctx0" brushRef="#br0">102209 47998 472,'-8'-7'3,"0"1"5,0 0 7,1 2 6,-1 4 11,2 10 15,1 8 17,0 9 15,1 5 0,1 2-15,-1 2-17,0 2-15,-1 3-12,0 0-8,-1 4-7,-1 0-8,0 1-13,2-4-17,2-2-18,2-3-17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19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103060 47890 537,'10'-8'5,"4"2"8,3 0 9,5 2 8,1 1 5,-1 2-2,-1 2 0,-1 2-2,-2 3-1,-5 4 2,-3 3-1,-4 5 1,-5 3-3,-4 3-5,-5 3-5,-5 3-5,-6 1-4,-6 2 1,-5 1 0,-6 1-1,-3-1-3,0-2-6,-1-2-8,1-1-7,2-3-3,6-3 2,4-3 1,5-3 2,10-4 5,16-5 9,15-4 10,17-6 9,6-2 1,-2 1-11,-2-1-8,-2 0-11,-1 0-10,-1 0-11,-1 0-12,-1 0-11,-4 1-3,-4 0 9,-5 2 7,-4 0 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20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104403 47663 417,'9'-9'2,"3"0"5,4-2 3,2 0 5,0 1 2,1 3 2,-2 2 2,-1 4 2,0 2 2,1 2 2,1 2 3,2 2 2,-3 2 0,-3 5 0,-4 4 0,-4 3-2,-4 4-1,-3 3-1,-2 3-3,-3 3-2,-5 1-1,-4 0-3,-5 0-3,-5 0-1,-3 1-3,-1 1-1,0 0-2,-2 2-1,0-1-2,1-2-2,1-2-3,2-1-1,-1-4-8,1-5-9,-1-5-11,1-5-10,1-7-8,5-10-6,3-10-5,5-9-5,3-8 1,6-3 10,4-4 8,6-4 10,4 0 9,3 4 6,5 3 8,4 5 8,0 4 3,-2 5-1,-1 5-1,-2 5-2,-2 3 6,1 4 14,0 2 13,-1 4 13,1 2 5,0 3-2,-1 4-3,1 2-2,0 3-3,-1 1-7,1 3-5,0 1-5,0 2-9,1 1-11,1 1-13,1 1-11,-1-2-8,-3-3-4,-3-5-3,-2-3-4,-3-3-3,-1-1-2,0 0-2,-2-2-2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20"/>
    </inkml:context>
    <inkml:brush xml:id="br0">
      <inkml:brushProperty name="width" value="0.05293" units="cm"/>
      <inkml:brushProperty name="height" value="0.05293" units="cm"/>
    </inkml:brush>
  </inkml:definitions>
  <inkml:trace contextRef="#ctx0" brushRef="#br0">105585 47416 415,'15'-7'16,"-1"2"4,-1 2 3,0 2 5,-1 2 2,1 2 3,1 2 1,1 2 2,1 2 1,2 3-1,0 3-1,1 3-1,1 3-1,1 3-3,1 3-2,1 3-2,-2 3-3,-5 2-3,-5 4-3,-4 3-3,-9 3-2,-10 6-3,-11 4-2,-11 5-3,-6 1-8,-2-3-14,-2-3-12,-2-2-14,0-5-5,2-6 2,2-6 3,2-6 2,4-5 5,7-7 7,7-5 7,7-6 7,4-3-1,1 0-12,0 0-10,2 0-11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21"/>
    </inkml:context>
    <inkml:brush xml:id="br0">
      <inkml:brushProperty name="width" value="0.0399" units="cm"/>
      <inkml:brushProperty name="height" value="0.0399" units="cm"/>
    </inkml:brush>
  </inkml:definitions>
  <inkml:trace contextRef="#ctx0" brushRef="#br0">106800 46145 551,'9'-8'0,"1"2"0,3 1 0,2 1 0,4 2 9,7 5 18,6 6 19,8 4 17,-2 3 5,-8 1-10,-9 1-9,-9 1-10,-6 1-8,-4-1-8,-4 1-8,-4-1-8,-5 1-4,-9 1 0,-7 1 1,-8 1-1,-2-1-4,3-3-10,5-3-11,4-3-10,6-3 0,10-2 9,10-4 9,10-2 10,8-3 6,7 0 4,7-2 4,6 0 4,3-1 0,-4 2-1,-2 0-1,-3 2-2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2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102500 46076 534,'55'0'132,"0"-2"-29,-1 0-30,1-1-29,5-2-18,9 0-5,11-1-5,9-2-5,9 1-2,8 1-2,7 1-1,9 0-2,2 4 0,-2 6 0,-2 5-1,-1 7-1,-15 2-14,-28-1-32,-27-1-30,-27-1-31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32:31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3197 4679 0,'0'0'15,"0"0"-15,0 0 0,0 0 16,0 0-16,0 0 0,0 0 0,0 0 16,-1 27-16,1-27 0,-3 31 15,3-11-15,-3 4 0,2 5 16,1 5-16,-2 2 0,1 4 15,-1 14-15,-1 0 0,-1 18 16,-2 1-16,-1 11 0,-3-2 16,1 8-16,3-5 0,-3-7 15,2-4-15,1 4 0,-1-8 16,4-4-16,2-3 0,8 12 0,7-16 16,-6-19-16,-1-12 0,-3-9 15</inkml:trace>
  <inkml:trace contextRef="#ctx0" brushRef="#br0" timeOffset="866.9835">3733 5284 0,'0'0'0,"0"0"0,0 0 15,0 0-15,0 0 0,0 0 16,0 0-16,-22 31 0,22-31 0,-26 38 15,12-13-15,1-1 0,1 1 16,-1 5-16,0-2 0,6-4 16,-1-4-16,6-5 0,5-6 15,7-6-15,2-3 0,8-6 16,2-4-16,0 1 0,1-1 16,6 0-16,-2 4 0,-3-1 15,-5 2-15,-1 3 0,-4 3 16,-3 2-16,-2 1 0,-2 6 15,-2 1-15,-4 2 0,-1 3 0,-1 1 16,-2 2-16,0-4 0,-1-1 16,1 3-16,2-2 0,2-4 15,2-4-15,4-5 0,3-5 16,5-4-16,1-4 0,4-3 16,3-1-16,-2 0 0,-2 0 15,3 2-15,-4 2 0,-2 3 0,-3 4 16,0 3-16,0 2 15,-1 4-15,-6 3 0,1 2 0,-2 2 16,0-3-16,0 0 0,0 1 16,1 1-16,2-1 0,-1-1 15,0 0-15,4-3 0,-3 0 16,1 0-16,3-2 0,0-3 16,1 0-16,-3-1 0,2 0 15,-2 1-15,-1-1 0,-2 1 0,-4-1 16,-3 0-16,0-2 15,-3-1-15,-3-2 0,0 0 16,-1-4-16,-3 2 0,-2-4 0,-4-1 16,-2-5-16,1 0 0,2-2 15,2-1-15,3 2 0,2 2 0,3-3 16,5-2-16,0 2 16,5 0-16,1 0 0,3-1 15,1 1-15,1 2 0,4-6 16,2-1-16,2 1 0,1 0 0,2-2 15,2-1-15,-2 1 0,-2-1 16,-1-2-16,-4-2 0,0 1 16,-1 3-16,-5 6 0,-2 4 15,0 3-15,-1 5 0,-3 2 16,-1 1-16,1 2 0,-2 0 16,2 2-16,-3 1 0,3 6 15,0 2-15,-2 3 0,2 7 16,-2 0-16,-1 1 0,0 8 15,0 6-15,0 0 0,-1 1 0,1 15 16,-4 7-16,2 0 16,-1-1-16,2 18 0,2 4 0,5 7 15,5-5-15,9 9 0,8-3 16,5-15-16,3-9 0,6 4 16,-11-20-16,-12-13 0</inkml:trace>
  <inkml:trace contextRef="#ctx0" brushRef="#br0" timeOffset="1284.6408">6553 5013 0,'0'0'0,"0"0"0,0 0 16,-4 29-16,4-29 0,0 31 0,0-5 15,1-1-15,1 1 0,-1 19 16,2 7-16,-2 0 0,-1 0 0,-4 21 16,-3 7-16,2 9 15,0-6-15,-2 11 0,-4 5 16,2-26-16,4-22 0,0-14 15</inkml:trace>
  <inkml:trace contextRef="#ctx0" brushRef="#br0" timeOffset="2016.8839">6986 5339 0,'0'0'0,"0"0"0,0 0 15,0 0-15,0 0 0,0 0 16,-6 35-16,1-17 0,-1 3 0,-7 2 16,0 1-16,0 2 0,-1-2 15,-2 1-15,4-7 0,4-7 16,5-7-16,6-7 0,10-6 16,1-2-16,4 0 0,-1-1 15,5-1-15,2 0 0,-2 5 16,-2 2-16,-2 3 0,-3 5 0,-4 2 15,-3 5-15,-3 3 16,-3 3-16,-2 0 0,-4 0 0,-1-3 16,1 0-16,0 1 0,2-6 15,0-1-15,1-4 0,-3-1 16,8-3-16,2-2 0,3-3 16,1-2-16,2 1 0,1 0 15,1 2-15,-2 0 0,1 4 16,1 3-16,0 2 0,-4 3 0,-1 3 15,1 1-15,-2 0 0,-2 1 16,-1-1-16,1 1 16,-1 0-16,1-3 0,1-2 0,-1-2 15,3-3-15,2-4 0,3-2 16,4-6-16,-1-2 0,1 0 16,-2 0-16,-1 1 0,-3 2 15,-2 3-15,-2 1 0,-2 0 16,0 2-16,-2-1 0,-1 4 15,1 3-15,-2 1 0,0-1 0,-1 2 16,0 2-16,0-1 0,2 2 16,-3-1-16,1-1 0,1 1 15,-2-2-15,1 1 0,0-2 16,1-2-16,1-2 0,2-6 16,3-5-16,2-4 0,1-3 0,-1-8 15,0-7-15,2-11 16,-2-1-16,2-8 0,-3 5 0,-1 6 15,0 7-15,-1 0 16,-3 8-16,1 6 0,-2 6 0,0 3 16,-3 2-16,1 7 0,-1 4 15,4 6-15,-1 9 0,-1 7 16,0 3-16,1 14 0,-1 12 16,0 6-16,1 5 0,2 33 15,1 17-15,0-11 0,-1-26 0,-1-19 16</inkml:trace>
  <inkml:trace contextRef="#ctx0" brushRef="#br0" timeOffset="13137.933">11549 4134 0,'0'0'0,"0"0"0,0 0 0,0 0 15,0 0-15,0 0 16,0 0-16,0 0 0,0 0 0,28-1 15,-28 1-15,29 0 0,-29 0 16,37-2-16,-13 2 0,3-1 0,0-1 16,5 4-16,4-1 15,10 1-15,0-1 0,16-2 16,2 0-16,-2-1 0,-2-2 0,16-1 16,4 0-16,-6-1 0,-4 1 15,15-3-15,1-2 0,5 0 16,-7 0-16,41-5 0,-5 0 15,-17 5-15,-14 2 0,3 0 16,3 2-16,-9-2 0,-6 1 16,5-1-16,5 3 0,-10 0 0,-5 3 15,10-1-15,6-1 0,-9 1 16,-4-1-16,10 1 0,8 0 16,-8-2-16,-4-1 0,10 0 15,8-1-15,-10-1 0,-4 0 16,3 2-16,4 1 0,-8 3 0,-4 2 15,5 2-15,3 1 16,-5-3-16,-3-3 0,5 0 16,6 1-16,-9 1 0,-7 1 0,10-4 15,8-2-15,-8 3 0,-4-1 16,4 5-16,4 4 0,-12-5 16,-6-4-16,6 1 15,2-1-15,-7 7 0,-5 1 0,3-7 16,3-5-16,-7 4 0,-3 3 15,6 2-15,3 0 0,-4-1 0,-1-1 16,6 0-16,4 1 16,-12-3-16,-10 1 0,6 1 15,3 1-15,-4 2 0,-3 0 0,3 2 16,3-2-16,-9-1 0,-6-1 0,2 1 16,0 4-16,-5-3 15,-2 0-15,1 1 0,-2-1 16,-3 0-16,-1 0 0,-2-1 15,0 1-15,-3-2 0,0-1 0,0 1 16,0 3-16,-4-2 0,-4-1 16,0-1-16,1-4 15,-7 3-15,-4 2 0,-6 2 0,-3 0 16,-6 1-16,1-2 0,0 0 16,-1-1-16,-1 1 0,1 1 0,-3-2 15,2 3-15,-2-3 16</inkml:trace>
  <inkml:trace contextRef="#ctx0" brushRef="#br0" timeOffset="13298.8215">19591 3559 0,'0'0'0,"0"0"15,0 0-15,0 0 0,-19 28 0,19-28 16,-17 15-16,17-15 0</inkml:trace>
  <inkml:trace contextRef="#ctx0" brushRef="#br0" timeOffset="19167.8414">4737 2152 0,'0'0'0,"0"0"0,0 0 16,0 0-16,0 0 0,22 12 0,-22-12 16,17 14-16,-17-14 0,19 17 15,-12-6-15,2 0 0,0 1 0,-2 3 16,-2 1-16,2 0 15,-1 1-15,1 7 0,-4 3 16,0 0-16,1-2 0,-2 7 16,-4 4-16,-2-2 0,-1-1 0,-6 10 15,-7 3-15,2-4 0,-1-5 16,-5 3-16,-2-2 0,1-8 16,1-4-16,-8 1 0,-3-1 15,8-10-15,-3-4 0,-10-2 16,-1-4-16,8-1 0,3-3 0,-7-3 15,-3-4-15,3-1 16,6-1-16,1-3 0,-1-3 16,7-2-16,1-2 0,5-1 15,3 0-15,4 3 0,3 2 0,5-2 16,3-2-16,2 2 0,0-3 16,2 4-16,-2 2 15,1 1-15,2 1 0,2 1 0,1 1 16,-1 1-16,1 1 0,5 1 15,5 3-15,0 0 0,-2 1 16,3 2-16,1 1 0,4 1 0,-1 1 16,2 2-16,2 1 0,3-1 15,-2-1-15,0 0 0,2 1 16,-3 1-16,-1 1 0,4 2 16,0 1-16,-1-1 0,-1-2 15,0 1-15,-2 0 0,1 0 16,-3 2-16,2-1 0,1-2 15,-2 0-15,-2-1 0,-2-3 0,-1-3 16,-4 1-16,2 2 0,-4-2 16,-4-1-16,1 0 0,0-1 15,-1 3-15,-3 1 0,1-3 16,-3-1-16,-1-1 0,0 0 16,-3 1-16,0 1 0,1-1 15,-1 0-15,0 1 0,3 0 16,-3-1-16,2 1 0,0-1 15,1 0-15,-2 0 0,2 0 0,-3 0 16</inkml:trace>
  <inkml:trace contextRef="#ctx0" brushRef="#br0" timeOffset="19322.9885">5638 2439 0,'0'0'0,"0"0"0,0 0 16,0 0-16,0 0 0,7 31 0,-7-31 16,6 34-16,-6-34 0,7 27 0</inkml:trace>
  <inkml:trace contextRef="#ctx0" brushRef="#br0" timeOffset="21736.3243">15646 1876 0,'0'0'0,"9"-2"15,5 2-15,3-1 0,2-1 0,11 0 16,9-3-16,-2 3 0,1 1 0,14 0 16,3 1-1,4-2-15,-3-1 0,10 1 0,-1 0 16,-6 2-16,-4 1 0,6 0 15,4 0-15,-5-1 0,-5 0 0,13-2 16,4-1-16,-9-1 0,-7 1 16,36-4-16,1 3 0,-14 1 15,-9 3-15,6-2 16,6 0-16,-14-1 0,-9 1 0,13-4 16,9-2-16,-10 1 0,-5 2 15,8-1-15,7 3 0,-10 0 16,-3 5-16,3-2 0,4-2 15,-8 4-15,-4-1 0,10-4 16,8-3-16,-11 1 0,-7 2 0,9 2 16,4 1-16,-8-1 0,-4-1 15,11 1-15,7 2 0,-10-1 16,-4-3-16,4 1 0,5 1 16,-9-1-16,-8-2 0,9 2 15,3 2-15,-9 2 0,-8-1 16,10 0-16,7-1 0,-10-1 0,-7 1 15,7 1-15,4 4 16,-10-3-16,-5 1 0,6-3 16,5-1-16,-7 1 0,-3 0 0,4 2 15,5 2-15,-8-1 0,-6 1 16,7-5-16,4-4 0,-8 3 16,-6 1-16,4 3 0,1 3 15,-5-1-15,-3 2 0,2-5 16,2-1-16,-7 0 0,-4 0 0,-2 0 15,-1 0-15,-4 0 0,-2-1 16,-7 2-16,-2 1 0,-3 1 16,-3 0-16,-6-1 0,2 1 15,-3 1-15,0 0 0,-5 4 16,-2 4-16,1-4 0,-1-2 16,2-1-16</inkml:trace>
  <inkml:trace contextRef="#ctx0" brushRef="#br0" timeOffset="42062.93">11800 5574 0,'0'0'16,"0"0"-16,0 0 0,0 0 0,0 0 15,0 0-15,0 0 0,0 0 16,24-14-16,-24 14 0,22-8 15,-22 8-15,31-7 0,-14 5 16,2-2-16,1 1 0,1 0 0,1 1 16,1-2-16,1 1 0,1 0 15,7-1-15,0 1 0,0-1 16,0 1-16,0 1 0,-1 0 16,0-3-16,0 0 0,7 1 15,-1 2-15,1 1 0,-2 1 16,0-1-16,1 0 0,-1-2 15,1 0-15,-1 1 0,0 2 16,5-2-16,-2-3 0,2 2 16,2 1-16,-3-1 0,-1 1 15,-1-1-15,1-1 0,-1 1 0,-2 1 16,1 2-16,2 0 0,-4-1 16,-2-2-16,-1 2 0,-1-1 15,1 1-15,0 0 0,0-1 16,-1-2-16,0 2 0,-1-1 0,-1 1 15,1 1-15,-2-2 16,-2 1-16,1-3 0,0 1 16,-1 1-16,-2 0 0,-2 0 15,-2-1-15,-4-1 0,-1 1 0,-1 0 16,0 0-16,-3 2 0,-1 1 16,-1-2-16,-1 2 0,-3-1 15,0 2-15,-2-1 0,-1 0 16,0 0-16,1 1 0,-3 0 15,0 0-15,0 0 0,0 0 0,-3 1 16,0 3-16,0-2 0,-1 2 16,2-2-16</inkml:trace>
  <inkml:trace contextRef="#ctx0" brushRef="#br0" timeOffset="48864.3235">27886 4763 0,'0'0'0,"0"0"0,0 0 0,0 0 16,0 0-16,0 0 0</inkml:trace>
  <inkml:trace contextRef="#ctx0" brushRef="#br0" timeOffset="49035.5058">27903 4765 0,'0'0'16,"0"0"-16,0 0 0,0 0 0,0 0 15,0 0-15</inkml:trace>
  <inkml:trace contextRef="#ctx0" brushRef="#br0" timeOffset="49190.9093">27771 4799 0,'0'0'16,"0"0"-16,0 0 0,0 0 0</inkml:trace>
  <inkml:trace contextRef="#ctx0" brushRef="#br0" timeOffset="54085.4591">6878 3894 0,'0'0'0,"0"0"0,0 0 0,0 0 15,0 0-15,0 0 0,0 0 16,0 0-16,0 0 0,0 0 16,0 0-16,0 0 0,0 0 0,13 23 15,-13-23-15,20 13 0,-20-13 16,25 15-16,-25-15 0,29 17 15,-12-7-15,2-1 16,3 1-16,0-1 0,0 0 0,12 2 16,2 0-16,0-4 0,-2-3 15,10-1-15,1-2 0,0-2 16,-1-2-16,5-3 0,4-3 16,3-1-16,-5 1 0,1-4 15,2-3-15,-6-1 0,-3 0 0,9-6 16,1-3-16,-4 0 0,-3 1 15,7-7-15,1 0 0,-3 1 16,-3 2-16,-1-3 0,0-1 16,-8 4-16,-3 1 0,15-13 15,-5 2-15,-22 15 0,-3 0 0,15-19 16,-2 1-16,-16 20 16,-1 0-16,3-8 0,0-4 15,-6 4-15,-3 1 0,-1-2 0,-1 1 16,-1-1-16,-1 0 0,-2-2 15,-3 0-15,-2-1 0,0 0 16,-4-2-16,-2 0 0,-2 3 16,3 3-16,-6-1 0,-1 1 15,-1 3-15,-1 1 0,-6-2 16,-4-1-16,0 1 0,0 1 0,-4 3 16,-3-1-16,-3 1 0,-1 2 15,-4 0-15,-3 1 16,3 4-16,1 3 0,-7-2 0,0-1 15,6 5-15,-1-1 0,-7 1 16,0 1-16,1 3 0,2 0 16,-6 4-16,-2 0 0,0 4 15,4 0-15,-4 6 0,-3 4 16,3-3-16,-1-2 0,-2 2 16,-2 0-16,3 2 0,4 0 15,-29 6-15,5 2 0,8 1 0,8 0 16,-3 8-16,-2 6 0,7-7 15,5-1-15,-2-1 0,0 2 16,6 3-16,4 2 0,3 2 16,-3 2-16,6-3 0,4-3 15,-1 3-15,1 1 0,5 1 16,1 1-16,3 2 0,2 4 16,-1-7-16,4-4 0,0 4 15,3 1-15,3-3 0,3-1 16,2 3-16,3 2 0,7-15 0,1-2 15,2 4-15,2 1 16,1 1-16,1 0 0,4 0 16,4 0-16,-2-4 0,1 1 0,6-2 15,4-1-15,2-1 0,1 0 16,6 1-16,5 0 0,-4-3 0,-1 0 16,4-2-16,4-1 15,-4 1-15,-3 0 0,10 0 0,1 0 16,-1-4-16,-4-3 0,6 6 15,6 3-15,-5-2 0,-1-3 16,5 2-16,0-1 0,0 0 16,-1 2-16,5 1 0,-17-4 15,-14-3-15</inkml:trace>
  <inkml:trace contextRef="#ctx0" brushRef="#br0" timeOffset="54254.8664">8705 3949 0,'0'0'16,"0"0"-16,0 0 0,0 0 16,25 18-16,-25-18 0,26 25 15,-14-12-15,-1-2 0,-2-2 0</inkml:trace>
  <inkml:trace contextRef="#ctx0" brushRef="#br0" timeOffset="55235.7918">12709 7289 0,'0'0'0,"14"0"16,9 1-16,8-1 0,4 1 0,18-2 16,8 0-16,13 1 15,-2 2-15,16-1 0,4-1 16,-5 4-16,-4 0 0,39 1 16,3-1-16,-13-2 0,-12 2 0,3-2 15,1 1-15,-10-2 16,-8-1-16,9-3 0,5-2 15,-9 3-15,-9 5 0,10-4 0,6-2 16,-8-2-16,-4-2 0,4-1 16,3 0-16,-6 2 0,-4 2 15,14-1-15,9-1 0,-11 2 0,-8-2 16,7 1-16,4 0 16,-9 2-16,-5 0 0,3 2 15,2 3-15,-7 2 0,-6 2 0,5-1 16,5 0-16,-12 2 0,-8 1 0,7-3 15,3-3-15,-1 0 16,-2 1-16,7 1 0,6-2 16,-13 1-16,-8 1 0,7 3 15,4 1-15,-4-3 0,-4-5 16,5 1-16,3-1 0,-2 1 16,-3 1-16,8 0 0,4 3 15,-8-6-15,-5-1 0,5-1 0,2 1 16,-5 3-16,-4 1 0,7-2 15,3-1-15,-8-3 0,-8-2 0,9 1 16,5 1-16,-4-2 16,-3-1-16,7 3 0,6 0 15,-7 1-15,-6 1 0,5-5 16,2-3-16,-4 4 0,-4 3 16,7 3-16,5 0 0,-7 2 0,-3-1 15,5 2-15,5-2 16,-7-1-16,-5-3 0,9 1 0,5-1 15,-2 1-15,-4 2 0,6 0 16,7-2-16,-10-2 0,-5 1 16,10-1-16,6 0 0,-6 2 15,-4 2-15,3-5 0,2-1 16,-27 1-16,-18 1 0,-12 2 16</inkml:trace>
  <inkml:trace contextRef="#ctx0" brushRef="#br0" timeOffset="55451.5526">22322 7144 0,'0'0'0,"26"-2"0,5-3 15,4 1-15,4 0 0,18-3 0,20-2 16,9-2-16,-4 1 0,15-2 16,1 0-16,-7 2 0,-5-1 0,40-5 15,-9 2-15,-16 5 16,-9 4-16,0 2 0,2 0 16,-9 1-16,-6-1 0,7 0 15,5 0-15,-8 0 0,-6 1 0,5 1 16,6 2-16,-7 0 0,-4 1 0,9-1 15,6-1-15,-8 1 16,-7 1-16,7-1 0,5-1 16,-9-4-16,-5 0 0,-24 1 15,-16 0-15,-11 2 0</inkml:trace>
  <inkml:trace contextRef="#ctx0" brushRef="#br0" timeOffset="62302.965">13505 9950 0,'0'0'0,"0"0"16,25 2-16,-25-2 0,28 2 0,-7 0 15,5-1-15,8-2 0,-1-1 16,6 1-16,5 0 0,11 0 15,0 0-15,15 0 16,5-2-16,-9 1 0,-5 0 0,18 1 16,7 2-16,-9-2 0,-6-2 0,16 1 15,3 0-15,27-3 16,-15 0-16,4 2 0,4 0 16,-18-1-16,-11 0 0,10 0 15,11 3-15,-13 0 0,-7 0 0,10 1 16,10 0-16,-11-4 0,-5-1 15,11-1-15,10 1 0,-14 3 16,-9 0-16,17-3 0,13-2 16,-16 4-16,-11 0 0,16-4 15,14-1-15,-13 2 0,-9 2 0,12-2 16,7 0-16,-10 0 0,-8 2 16,15-1-16,12 0 15,-20-3-15,-11-4 0,12-2 0,12-3 16,-13 7-16,-10 4 0,17-3 15,11-2-15,-15-2 0,-12-3 16,8 3-16,3 2 0,-14 3 16,-8 2-16,14-2 0,10-3 15,-16 1-15,-8 3 0,7 1 16,7 5-16,-13 0 0,-10 1 0,2-3 16,1-2-16,-9 3 0,-9 0 15,1 4-15,-1 0 16,-11 1-16,-9 0 0,-7 0 0,-4-1 15,-9 0-15,-6-1 0,-4-1 16</inkml:trace>
  <inkml:trace contextRef="#ctx0" brushRef="#br0" timeOffset="64429.207">4059 4613 0,'0'0'0,"0"0"0,0 0 16,0 0-16,0 0 0,0 0 15,0 0-15,0 0 0,0 0 0,0 0 16,31 7-16,-31-7 0,29 0 15,-29 0-15,45-4 0,-23 1 16,-3 1-16,-2 1 0</inkml:trace>
  <inkml:trace contextRef="#ctx0" brushRef="#br0" timeOffset="64765.3927">7775 4264 0,'0'0'16,"0"0"-16,0 0 0,0 0 16,0 0-16,0 0 0,0 0 15,-3 33-15,3-33 0,3 22 0,-3-22 16,0 0-16</inkml:trace>
  <inkml:trace contextRef="#ctx0" brushRef="#br0" timeOffset="73652.9349">27243 11271 0,'0'0'0,"0"0"0,0 0 16,0 0-16,0 0 0,0 0 15,0 0-15,0 0 0,27 2 16,-27-2-16,0 0 0,24 3 16,-24-3-16,21 3 0,-21-3 15,27 5-15,-10-3 0,0 1 16,2 0-16,1 0 0,0-2 0,3 1 16,2 1-16,7 1 15,-1 2-15,2-3 0,4 0 16,-1-1-16,-1 1 0,10 0 0,2 1 15,-3 0-15,-2-1 0,2 1 16,2-2-16,6 0 0,-4 1 16,3-5-16,1-3 0,-4 2 15,-2 3-15,10 2 0,2-1 16,-4-2-16,-4-2 0,4 1 16,3 0-16,-4 0 0,-2 1 0,10-1 15,0 0-15,-4 1 0,-6 1 16,4 1-16,4 1 15,-7-1-15,-4 0 0,10-1 0,0 0 16,-12-1-16,-2 0 0,26-1 16,-4 1-16,-8 2 0,-5 2 15,-2 0-15,-2 0 0,-4-2 16,-2-3-16,3 4 0,3 2 16,-5-1-16,-4 1 0,5-6 15,2-3-15,-18 6 0,3 1 0,22-2 16,-3-2-16,-22 1 0,0 1 15,13-2-15,5 2 0,-8-1 16,-2-2-16,4 1 0,3 0 16,-2 1-16,-1-1 0,1 1 15,1 0-15,-2 1 0,0 1 16,1-2-16,1 0 0,-2 1 0,-2-1 16,0 2-16,2 0 15,-2-1-15,-2-1 0,2 0 0,-1 1 16,-2-2-16,-4 1 0,2 1 15,2 2-15,-5-3 0,-2-1 16,1 1-16,5 2 0,-8 0 16,0 0-16,-2 1 0,0-1 15,1-1-15,0 0 0,2-1 16,0 1-16,-2 0 0,-4 0 16,1 1-16,1 0 0,-3-2 15,0 0-15,0 0 0,0-1 16,-2 2-16,-4 0 0,1 0 0,-1 0 15,1 0-15,-2 0 0,-2 1 16,-1 1-16,0-3 0,-1-1 0,-1 2 16,1 2-16,-1-1 15,-1-1-15,-2-1 0,-1-1 16,1 1-16,-1 0 0,-1 0 16,-1 0-16,-1 0 0,0-1 0,1 2 15,-1 0-15,0 0 0,0 0 16,-2 0-16,2 0 15,-2 0-15,3 0 0,-3 0 0,2-1 16,-2 1-16,2 0 0,-2 0 16,0 0-16,0 0 0,0 0 15,0 0-15,2-3 0,-2 3 16,0 0-16,2 0 0,-2 0 16,3 0-16,-3 0 0,0 0 0,0 0 15,0 0-15,0 0 0,0 0 16,0 0-16,0 0 15,0 0-15,0 0 0,0 0 0,0 0 16,0 0-16,0 0 0,0 0 16,0 0-16,0 0 0,0 0 15,0 0-15,0 0 0,0 0 16,0 0-16,0 0 0,0 0 16,0 0-16,0 0 0,0 0 15,0 0-15,0 0 0,0 0 0,0 0 16,0 0-16,0 0 0,0 0 15,0 0-15,0 0 0,0 0 16,0 0-16,0 0 0,0 0 16,0 0-16,0 0 0,0 0 15,0 0-15,0 0 0,0 0 16,0 0-16,0 0 0,0 0 16,0 0-16,0 0 0,0 0 0,0 0 15,0 0-15,0 0 16,3-5-16,-3 5 0,1-6 0,-1 6 15,0 0-15</inkml:trace>
  <inkml:trace contextRef="#ctx0" brushRef="#br0" timeOffset="75502.3061">14612 13812 0,'0'0'0,"0"0"0,0 0 16,0 0-16,0 0 0,0 0 0,0 0 15,0 0-15,26-14 0,-26 14 16,0 0-16,34-8 0,-34 8 16,29-6-16,-9 4 0,1-2 15,1-1-15,3 0 0,3-1 16,1 1-16,0-1 0,12-1 16,2 0-16,0 0 0,-1 0 0,12-2 15,2-1-15,-2 1 0,-2 0 16,12 0-16,0 1 0,-2 1 15,-2 2-15,12 0 0,-1 0 16,-4-1-16,-1-1 0,9 0 16,-1 2-16,-4 2 0,-1 2 15,3 2-15,1 0 0,32 2 16,-9-1-16,-4-1 0,-2 0 16,-7-1-16,-5 0 0,3 2 0,3 1 15,-2 0-15,-2 1 0,4 1 16,2 3-16,-5-4 0,-3-2 15,3 2-15,4 3 0,-4-2 16,-4-2-16,6 2 0,3-1 16,-4 2-16,-1-1 0,0 1 15,3 0-15,-2-3 0,-2 1 0,4 1 16,2 0-16,-4 0 0,-2 0 16,5-4-16,3-1 15,-4 0-15,-4 0 0,3-3 0,1 0 16,-2-2-16,-1-2 0,5 0 15,3 3-15,-7 0 0,-4 3 16,3-1-16,0 1 0,-2-2 16,-3-1-16,2 0 0,2 0 15,0 1-15,-1 2 0,2-4 16,0 0-16,-1-2 0,-2 0 0,0-3 16,0 0-16,-3 3 15,-3 1-15,2-2 0,1 0 0,-8 0 16,-5 2-16,5-4 0,3-2 15,-11 7-15,-5 2 0,1 3 16,1 2-16,-4-1 0,-4 2 16,-2 2-16,-1 2 0,-2-2 15,-1 2-15,0 1 0,0 2 16,0-3-16,-1 0 0,13-6 16,8-3-16,-19 1 0,-13 0 0,-10 0 15</inkml:trace>
  <inkml:trace contextRef="#ctx0" brushRef="#br0" timeOffset="76519.4109">28586 11631 0,'0'0'0,"12"-4"0,1 0 0,-1 2 0,3-1 15,10-4-15,6 0 0,13-1 16,4-1-16,5 2 0,2 1 16,9-1-16,-2 2 0,-2 4 15,-3 2-15,-1 1 16,-2 2-16,0 4 0,-7 2 0,-10 0 15,-6-1-15,-6 5 16,-4 3-16,-6 3 0,-6 3 0,-5 2 16,-6 4-16,-5 0 0,-4 2 0,-9 2 15,-6 0-15,-2 0 16,0 1-16,0 0 0,-1 1 16,2-5-16,0-3 0,4-1 0,4-3 15,4-5-15,3-4 0,3-2 16,3-3-16,3-1 0,2-1 15,5-3-15,6 1 16,9-2-16,7 1 0,-2-3 16,-1-2-16,18-3 0,8-2 15,-1-1-15,-3-1 0,19-4 16,7-3-16,-7 3 0,-6 0 0,17-6 16,5 0-16,-12 3 0,-8 1 15,26-9-15,-9-1 16,-13 9-16,-8 4 0,-3-1 0,-2 0 15,-10 2-15,-8 1 0,1 4 16,1 1-16,-5 0 0,-5 0 16,-3 3-16,-2 2 0,-11-1 15,1-1-15,1 0 0,0 0 16,-1 3-16,-1 2 0,-4-4 16,0 0-16,-2-3 0,0 2 0,0 0 15,-3 1-15,2 0 0,-2 0 16,0 0-16,0 0 0,0 0 15,2-1-15,-2 1 16,0 0-16,0 0 0,0 0 0,0 0 16,0 0-16,2-1 0,-2 1 15,0 0-15,0 0 0,0 0 16,0 0-16,0 0 0,2-2 16,1 4-16,-1-1 0,2 1 15,3 0-15,-2 1 0,0-2 0,-1 1 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38"/>
    </inkml:context>
    <inkml:brush xml:id="br0">
      <inkml:brushProperty name="width" value="0.05901" units="cm"/>
      <inkml:brushProperty name="height" value="0.05901" units="cm"/>
    </inkml:brush>
  </inkml:definitions>
  <inkml:trace contextRef="#ctx0" brushRef="#br0">10295 25364 372,'-8'-14'1,"2"2"0,1 4 2,0 3 1,1 7 16,1 12 32,-1 11 31,0 12 32,1 10 3,0 6-25,2 7-26,0 7-25,1 7-20,-2 6-15,0 8-16,-2 6-14,1 2-15,1-2-13,0-4-13,2-2-14,-1-9-3,0-13 7,-2-14 7,0-14 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44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23386 29809 484,'-7'-9'79,"1"-2"-16,0-2-17,2-1-16,1-2-11,0-2-5,2 0-5,0 0-6,2 0-1,2 2 2,2 4 3,2 3 2,2 3 2,3 6 0,3 4-1,3 6 1,0 1 0,-4 1-3,-5 0-2,-3 0-1,-2 0-3,0 3-1,0 1-1,0 3-2,-2-1-1,-2-3 1,-4-3 0,-2-2 1,-2-2-1,-2-1 1,0 1-1,-1 0 0,-1-1 0,1-2 0,-1-3 1,0 0-1,0-3 0,1 0 0,-1-2 1,0 0 0,2-2-1,1-2 0,2-2 0,2-1-1,2-3 0,2 0 1,2-1 1,2-1 1,2 0 1,0 1 1,1 0 1,2 2 1,-1 1 2,1 1 2,0 0 2,0 2 2,1 3 2,3 4 1,3 6 2,3 4 1,0 3-1,-4-1-4,-5 1-3,-3 0-3,-3 0-2,0 1 1,-2 1 0,0 2 1,-2 0-1,-2 1-3,-2 1-2,-2 1-4,-1 0-1,-1 1-3,-2-1 0,0 1-3,0-2-1,-1-3 1,0-3-1,1-2 1,-2-4 0,0-3 2,-1-2 1,-1-4 1,0-2 1,3-5 0,1-4-1,2-3 0,3-4 0,2-2 1,4-1 1,2-2 1,4-1 1,2 1 2,3 1 3,3 1 2,2 3 1,0 3 0,-1 5 1,1 3 0,-1 3 1,1 2 1,0 2 1,-1 2 2,0 1-1,-1 2 0,-1 1 0,0 0 0,-3 2-1,-1 2-2,-2 1-1,-2 3-2,-2 1-1,0 0-2,-2-1-1,0 1-1,-3 0 0,0 0-2,-3-1 0,-2 1-1,-2-1-8,-2-3-14,-1-1-16,-3-2-16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59:47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23555 29713 532,'-14'-16'68,"3"-2"-8,2 0-8,4-1-7,2-1-7,2-1-4,2-1-4,2-1-5,2 1-5,2 3-3,1 3-4,3 3-4,2 1-2,0-2 0,1 0-1,1-1-1,1 2 0,1 3-1,1 4 0,1 4-2,0 2 0,-3 2-2,-1 0 0,-2 2-2,-2 1-1,-1 5 1,0 4 1,-2 4 0,-1 2 1,-1 3 0,0 1-1,-1 3 0,-3 0 0,-3 0 1,-2 1-1,-3-1 0,-3 0 0,-2-1 0,-2-1-1,-1-1 1,-2-3 0,1-5 0,-1-5 0,0-5 1,1-3-1,-1-4 1,0-2 1,1-3 0,-1-5 1,2-4-1,1-5-1,1-5 0,2-3-1,2-1 1,4 0 0,3-2 1,1 1-1,3 3 1,2 3-1,2 3 1,3 3 0,4 1 0,3 2 2,5 3 1,0 1-1,-1 4 0,-3 3 0,-1 2-1,-3 4 0,-1 2 0,-2 3 1,-2 4-1,-3 1 0,-1 1-3,-2 1-3,-2 1-1,-2 2-2,-4 2 2,-2 1 1,-3 3 0,-3-1 2,0-1 0,-1-3 0,-1-1 1,0-3 0,-1-3 0,0-3 0,1-2 0,-1-3 0,2-2 1,1-2 0,1-2 0,1-3 1,0-4 0,2-3-1,1-5 0,1-2 0,4-1 0,3-1 0,2-1 0,4 0 0,6 1-1,4 1 1,5 1-1,2 2 1,-1 5 1,-2 3 0,1 4 2,-3 3 0,-1 0 0,-2 2 0,-3 0 0,-2 3 0,-2 2-1,-4 3 0,-2 4-2,-3 0 0,0 1 0,-2 0-1,0 0-1,-2-1-3,-2 1-9,-2 0-7,-1 0-8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02"/>
    </inkml:context>
    <inkml:brush xml:id="br0">
      <inkml:brushProperty name="width" value="0.06018" units="cm"/>
      <inkml:brushProperty name="height" value="0.06018" units="cm"/>
      <inkml:brushProperty name="color" value="#F2395B"/>
    </inkml:brush>
  </inkml:definitions>
  <inkml:trace contextRef="#ctx0" brushRef="#br0">13361 57909 365,'-69'1'28,"17"0"0,18 2 1,17 0 1,12 1 0,6 0 3,6 0 2,6 0 1,3-1 0,3-1-5,1 0-4,3-2-4,1 0-4,-1-2-2,1 0-1,-1-1-3,2-1 0,1 0-1,2 0 1,3 0 0,1 0 0,0 0-1,2 0 0,1 0 0,1 1-1,2 1-1,3 0-1,1 2-1,0-1 0,0-1-2,-1 0 0,-2-1-1,2-1 0,1 2-1,2 0-1,2 2 0,-1-1 0,-2 0-2,-4-2-1,-2 0-1,-2 0 0,-1 0 1,-1 2 0,-1 0 0,-2 2 1,0 0-1,-1 2 0,-1 0 0,-1 1 1,-1 0 0,-1 0 0,-1 0 0,0 0 0,-1 0 0,1-1-1,-1 1 0,1 0 0,-1 0 1,1 0-1,-1 0 1,1 0 1,1 0-1,1 0 0,1 0 0,1-1 0,1-1 0,1 0 0,1-2 0,0 0 0,0 0 0,1 0-1,-1 0 0,1 0 0,3 0-1,1 0-1,2 0 0,1 1-1,-2 0 1,0 2-1,-1 0 1,0 0-1,2 0 1,3-2 1,1 0-1,0-1 1,0 0 0,-1 0-1,-1 0 0,-1 0 1,0 0 1,0 0 2,0 0 1,2 0 1,2 0 0,4 0-1,3 0 1,0-1-1,-1 0 0,0-2-1,-2 0 0,-1-1 0,-2 0-1,-2 0-1,-1 1 0,-2-1-1,0 2-1,1 0 1,-1 2-2,0 0 0,0 2-1,0 0-2,0 2-1,1-1 0,-1 1 1,0 0 1,0 0 1,1-1 1,2 0 0,3-2-1,1 0 1,1-1 0,0 0 0,0 0 0,0 0 0,0-1 0,0 0 1,0-2 1,0 0 1,0 0 0,0 0 0,0 2 1,0 0-1,-1 1 0,-2 0 1,-2 0 0,-2 0 1,0 1 0,1 0 0,0 2 0,2 0 0,0 0-1,0 0 1,0-2-1,0 0 0,1-1 0,2 0-1,2 0-1,3 0 0,0-1 0,1 0 0,2-2 0,0 0 1,2-1 0,2 0 2,2 0 0,1 1 0,1-1 1,0 2-1,-2 0 0,-1 2-1,1-1 1,0 0 1,1-2 1,1 0 1,2-2 1,1 0-2,3-1 0,2-1-1,-1-2-1,-1 0-1,-3-1-1,-1-1-1,-2-1-1,-1 2 0,0 1 1,-2 1-1,-2 1 1,-2 2-1,-4 2 0,-2 2-1,-3 1 1,-2 0 1,-2 0 0,-2 0 2,-1 1-1,-2 2 2,0 2-1,-1 2 1,-1-1 0,-1-1-1,-2-2-2,0-2-1,1 0 0,1 0 0,2 2 0,3 0-1,0 0 1,0 0-1,0-2 1,0 0-1,0-1 0,-2 0 0,0 0 0,-1 0 1,-1 0-1,1 0 1,-1 0 0,0 0 0,0 0 0,-1 2 0,-1 0 0,-1 2-1,-1-1 1,2-1-1,1 0 1,1-2 0,0 0-1,2 0 2,1 0 0,1 0 0,-1 1 0,-2 0 1,-2 2-1,-1 0 1,-2 1-1,2 0 1,1 0-1,1 0 1,1 0 0,0 2-1,2 0 0,1 1 1,0 1-1,0 0 0,0 0 1,1-1-1,-1 1 0,0-2 0,0-1 0,0 0-1,2-2-1,1 0-1,2-2 0,2 0-2,1-1 0,2 0 1,0 0-1,2 0 1,-1-1-1,0 0-1,-2-2-1,0 0-1,-4-1-1,-4 2 0,-5 0 0,-5 2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03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10255 58465 538,'-13'0'28,"6"0"5,6 0 7,6 0 5,4 0 1,1 0-5,3 0-6,2 0-6,1-1-3,-1 0-4,1-2-2,0 0-2,-1 0-3,1 1-2,0 0-1,-1 2-2,1 0-1,1 0-2,2 0-2,0 0-1,1 0-1,1 0-3,1 0 0,1 0-2,1 0-1,4 0 1,3 0 0,3 0 1,3 0-2,2 0-5,4 0-4,2 0-4,3 0-6,0 0-3,2 0-5,0 0-5,1 0-2,0 0-2,-1 0-2,2 0-1,-7 0 2,-8 0 6,-11 0 6,-9 0 6,-6 0 3,1 0-1,0 0 0,0 0-2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0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10221 54165 548,'-28'-28'2,"7"5"4,7 7 5,7 5 3,2 5 7,0 6 10,-1 4 11,-1 6 11,-1 4 0,2 7-8,1 5-9,0 7-8,1 2-7,1 2-2,-1 1-5,0 0-2,-1 4-3,0 4 0,-1 6-1,-1 4 0,0 3-2,2 1-3,2 1-3,2 2-3,1-1-3,0 1-4,0-1-3,0 1-4,0 0-2,0-1-3,0 1-2,0 0-3,0-4-1,2-5-3,0-6-2,2-6-2,0-6 0,1-6 0,2-5 0,0-6 2,0-5 1,-1-3 4,0-3 4,-2-2 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06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10747 54116 432,'-21'-42'-14,"7"10"9,5 9 10,6 10 8,4 6 6,4-1 5,2 0 3,4 0 3,2 1 1,5 0-3,3 2-3,5 1-4,1 0-2,1 2 0,-1 0-2,1 2-1,0 0 0,0 0-2,2 0-2,1 0-1,1 0-1,1 0-2,1 0-1,0 0-2,2 0 0,1 0-1,0 0-2,2 0 0,2 0 0,2 0 0,4 0 1,3 0 1,1 0 0,3 2-1,2 0-1,2 2-1,2-1 0,3-1 0,3 0 2,4-1-1,-1-1 1,-1 0-1,-3 0-2,-1 0 0,-2 0 0,-1 0 0,0 0 0,-2 0 0,-1 0 1,0 1 1,-2 2 0,-1 0 0,0 2 0,-2 0 1,-1 1 1,0 2-1,-1 0 1,2-1 1,0 1-1,2 0 0,0-1 1,1 0-2,2-2 1,0 0-2,1-2 0,1-1 0,2 0-1,0-2-1,1 0 0,1 0 1,1 0 0,2 0 0,-1-1 1,1-2-2,-1-2-1,1-1-1,0-2 0,-1 2 0,1 1 1,0 0 1,1 0 0,5-2 1,3-1 0,4-3 1,4-2 2,3-2 1,2-1 4,4-3 1,0 1 1,-4 3-2,-2 3-3,-3 3-2,-4 2-2,-2 2-2,-3 2 0,-3 2-2,-3 1 0,-2 2-2,-4 0-1,-3 2-1,-1 0-1,0 0 0,-1-1 0,1 1 0,0 0 0,2 0 1,0 0-1,1 0 1,0-1 2,-3 0 2,-1-2 2,-2 0 3,0-1 1,2 2-1,2 0-2,1 2-1,3-1 0,2-1 0,1 0 1,3-1 0,0-1-1,-1 0-1,-1 0-1,-1 0-1,1 0 0,3 0 2,3 0 2,3 0 1,0-1 2,-1-1-1,-3 0 1,-1-1-1,-2-1 1,-1 2-2,-1 0 0,-1 2-1,-1 0 0,-1 0 0,0 0-1,-2 0 0,1 0 1,1 0-1,3 0-1,1 0 1,1-1 0,-3 0 0,-1-2 0,-2 0 1,-2 0 1,-1 0-1,-1 2 1,0 0-1,-1 1 1,-1-2 0,1 0 1,0-2-1,-1 1 1,-2 1-1,-3 0 0,0 2 0,-2 0 0,1 0 1,2 0 0,0 0 1,1 0 1,0 2-1,0 0-1,0 1 0,-1 1 0,1 0-2,0 0-1,0 0-1,-1-1-1,0 0-1,-2-2-2,0 0-1,-3-1-1,-1 2-1,-1 0 0,-3 2-1,-2-1 1,0-1-1,-1 0 1,-2-1 0,2-2 0,5-1 1,2 0 0,5-1-1,2-2 4,0 0 5,0-2 5,0 0 5,-1 0 3,-2 2-2,-3 3-1,0 1-2,-2 1 0,0 0-2,0 0-2,0 0-1,-1 0-1,0 0-1,-2 0-1,0 0-2,0 0 0,0 0-1,2 0-2,0 0 0,2 0-1,0 0-1,2 0 1,0 0-1,0 0 0,0 0 1,-1 0 1,-2 0 0,-1 0 1,-2 0 0,-2 0 0,-1 0 0,-3 0 0,0 2 0,-2 0 1,1 1-1,-2 1 1,0-2-2,0 0-1,1-2-2,-2 0 1,-2 0 0,-2 0 1,-1 0 0,-3 0 1,-1 0 1,-3 0 1,-1 0 1,-2 0 0,-1 0 0,-1 0 1,0 0 0,-2 0 0,1 0-1,0 0 0,-1 0 0,-1 2 3,-2 2 7,-4 3 7,-3 4 8,-2 2 1,-4 3-4,-2 3-3,-3 3-4,-2 3-3,2 1-1,1 2-1,0 3-2,2 1-1,0 4-1,2 3-1,0 2-1,1 2 0,-2 0-1,0 0 0,-2 1-1,0-1-2,1 1 0,-1 2 0,0 1-2,0 1 0,0 3-1,0 3 2,0 4-1,0 0-3,0-1-6,0-1-7,0 0-6,1-4-4,0-3 0,2-4 1,1-4-1,-2-3 0,0-3 3,-3-4 2,-2-2 1,-2-3 2,0-3 1,-1-3 1,-1-2 1,-1-4-4,2-3-9,1-3-8,1-2-9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07"/>
    </inkml:context>
    <inkml:brush xml:id="br0">
      <inkml:brushProperty name="width" value="0.02754" units="cm"/>
      <inkml:brushProperty name="height" value="0.02754" units="cm"/>
      <inkml:brushProperty name="color" value="#F2395B"/>
    </inkml:brush>
  </inkml:definitions>
  <inkml:trace contextRef="#ctx0" brushRef="#br0">43150 58578 798,'125'-28'44,"-31"9"-10,-31 7-9,-32 9-9,-7 2-4,17-1 3,16 0 3,17-1 2,7-1-5,-3 2-13,-3 0-12,-3 2-13,-8 0-11,-11 0-7,-12 0-8,-11 0-7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36:15.3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7718 8791 0,'0'0'0,"0"0"0,0 0 16,-22-10-16,12 7 0,-2 0 0,-1 1 15,-4-1-15,0 0 0,-9 1 16,-2 4-16,-2 1 0,0-1 16,-3 5-16,-1 4 0,-10 5 15,0 0-15,-3 6 0,0 4 16,2 2-16,1 0 0,-9 9 15,1 3-15,-2 4 0,7-2 0,0 2 16,5 2-16,-2 3 0,6-5 16,4 3-16,-2 0 15,12-3-15,7-4 0,3 2 0,4 1 16,5-4-16,1-5 0,4 5 16,3 2-16,5-4 0,6-4 0,4 0 15,6 1-15,0-2 16,1-2-16,5 1 0,3-2 15,1-5-15,1-4 0,6-1 16,6-1-16,-2-4 0,-1-5 0,5-1 16,7-3-16,-2-4 0,-1-2 15,33-10-15,-2-7 0,-13-4 16,-10 0-16,5-8 0,3-7 16,-2-2-16,-2-2 0,4 0 15,1-2-15,-9 1 0,-6 0 0,0-6 16,2-6-16,-13 8 15,-5 3-15,0-7 0,-2-3 16,-10 8-16,-7 7 0,-5-1 0,1-4 16,-10 4-16,-3 1 0,-1-2 15,-2-2-15,-6 2 0,-5 3 16,-1 0-16,-1 4 0,-2 4 16,-1 5-16,-10-5 0,-3-3 15,0 3-15,0 1 0,-6 4 16,-6 3-16,4 4 0,-3 2 0,-3 0 15,-3-1-15,18 10 0,-2 0 16,-28-3-16,-3 4 0,26 1 16,-2 2-16,-28-2 0,1 2 15,5 2-15,2 1 0,-5 6 16,-4 4-16,11 1 0,9 0 16,-5 5-16,-3 3 0,8 4 15,5 3-15,-10 6 0,-5 4 16,4 0-16,4 1 0,-3 8 15,-3 7-15,2 4 0,2 3 0,-3 11 16,-4 8-16,6 3 0,4 0 16,-4 20-16,-1 12 15,9-2-15,6-1 0,11-35 0,8-23 16,6-17-16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35:39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17472 4515 0,'0'0'0,"0"0"16,0 0-16,-29-6 0,16 4 0,-3 2 16,-1 0-16,-9 2 15,-1 0-15,-8 4 0,-8 3 16,-1 3-16,-2 3 0,-11 7 0,0 3 16,-11 8-16,2 0 0,-10 11 15,2 4-15,5 1 0,2 0 0,-7 11 16,3 0-16,-19 23 15,13-8-15,13 1 0,9 0 16,9-3-16,9-3 0,4-3 16,3-1-16,7-6 0,5-3 0,8 1 15,6 1-15,5-8 16,3-3-16,3 1 0,2 3 0,4-4 16,5-1-16,6-1 0,4-1 15,0 0-15,2 0 0,9-3 16,5 1-16,-2-5 0,-3-5 15,6 1-15,6-1 0,0-6 16,1-3-16,1-9 0,0-5 16,-3-6-16,0-2 0,3-5 15,4-1-15,2-4 0,0-2 0,-1-6 16,1-3-16,-2-10 0,-1-5 16,0-2-16,-1 0 0,2-1 15,1-2-15,0-6 0,0-3 16,-7-2-16,-7-3 0,5-10 15,2-5-15,-9 5 0,-6 3 0,-2-4 16,-1-1-16,-2 4 0,-2 2 16,-4-3-16,-5-2 15,-3 3-15,0 3 0,-3-3 0,-2-2 16,-3 3-16,-4 3 0,-5 0 16,-2 0-16,-4 1 0,-3 1 15,-5 2-15,-5-1 0,-1 6 16,-1 3-16,-9-3 0,-5-1 15,-1 9-15,-2 5 0,-7 0 16,-6 1-16,-1 7 0,-1 4 0,-6 6 16,-4 3-16,-4 5 0,-3 3 15,-10 8-15,-7 8 16,-5 6-16,-3 7 16,-23 23-16,-16 14 0,23-1 0,15-2 15,-3 10-15,-3 8 0,1 8 0,0 9 16,4 8-16,1 5 0,13-2 15,7-1-15,15-2 0,10 1 16,16-32-16,11-21 0,7-16 16</inkml:trace>
  <inkml:trace contextRef="#ctx0" brushRef="#br0" timeOffset="1500.5326">17830 5588 0,'0'0'0,"0"0"15,0 0-15,0 0 0,0 0 0,0 0 16,0 0-16,0 0 0,0 0 16,27-7-16,-27 7 0,25 0 15,-25 0-15,35-2 16,-8 1-16,-1 0 0,1-1 0,2 2 15,5 2-15,11-2 0,0 1 16,11 0-16,0 1 0,2 1 16,0-1-16,9 2 0,-1-2 15,-2-1-15,-2-1 0,10 1 16,-3 0-16,0 0 0,-2 1 0,8-4 16,-2 1-16,-6-2 0,-2-3 15,2 1-15,4 2 0,26-2 16,-11 2-16,-3-2 0,-2 1 15,0 0-15,1 2 0,1 2 16,-1 2-16,-2 3 0,-4 1 0,2 1 16,3-1-16,-3-5 0,-1-3 15,2 0-15,2-2 16,-2 4-16,0 3 0,0-3 16,1 1-16,0 2 0,-3 2 0,0-2 15,1-2-15,-3-1 0,-1 1 16,2 2-16,3 2 0,-4-2 15,-3 1-15,3-1 0,1 1 16,0 3-16,1 1 0,-4-1 16,-1-1-16,-2 1 0,-1-2 0,2 0 15,1 0-15,-3 0 0,-3 0 16,0 0-16,0 2 0,-2-1 16,-1-1-16,-1 2 15,-1 0-15,-2-1 0,-2-1 0,-1-2 16,-2-1-16,-4-1 0,-3 0 15,-3 3-15,-2 1 0,-3 0 0,-2-2 16,-1-1-16,-2 1 16,0 0-16,0 0 0,-5-2 15,-5-1-15,3-1 0,0-1 0,2 3 16,1 3-16,-16-2 0,0 1 16,2-1-16,-1-2 0,1 1 15,0-1-15,-2 3 0,2-1 16,-3 0-16,-1-1 0,-3 0 15,-2 1-15,-1-1 0,1 2 0,-2-2 16,1 1-16,-3-1 0,-1 1 16,1-2-16,-3 0 0,2-2 15,-2 2-15,2 0 16,-2 0-16,2-1 0,-2 1 0,0 0 16,0 0-16,0 0 0,0 0 15,0 0-15,2 1 0,-2-1 16,0 0-16,0 0 0,0 0 15,2-2-15,-2 2 0,0 0 16,0 0-16,0 0 0,0 0 0,0 0 16,0 0-16,0 0 0,0 0 15,0 0-15,0 0 0,0 4 16,0-4-16,0 0 0,0 0 16,0 0-16,0 0 0,0 0 15,0 0-15,0 0 0,0 0 16,0 0-16,0 0 0,0 0 15,0 0-15,0 0 0,0 0 16,0 0-16,0 0 0,0 0 16,0 0-16,0 0 0,0 0 0,0 0 15,0 0-15,0 0 0,0 0 16,0 0-16,0 0 0,0 0 16,0 0-16,0 0 0,0 0 15,0 0-15,0 0 0,0 0 16,0 0-16,0 0 0,0 0 15,0 0-15,0 0 0,0 0 16,-10-4-16,10 4 0,-9-1 0,9 1 16</inkml:trace>
  <inkml:trace contextRef="#ctx0" brushRef="#br0" timeOffset="2453.7015">18187 3712 0,'0'0'16,"-7"3"-16,-4 3 0,-3 1 0,0 4 16,-8 5-16,-5 3 0,0 3 15,-2 0-15,-8 9 0,-2 2 16,3 2-16,2 3 0,-8 9 15,1 0-15,6-3 0,4-4 0,-1 11 16,4 1-16,5 0 16,4-2-16,2 1 0,0 3 0,1 3 15,1-2-15,6 2 0,4 3 16,2-7-16,2-2 0,1 0 16,2 0-16,7 5 0,4-5 15,9 14-15,3-6 0,-3-12 16,-3-7-16,4-4 0,4-2 15,5 0-15,4-1 0,3 0 16,1-3-16,-12-9 0,3 1 0,19 13 16,2-3-16,-1-5 0,-1-3 15,5-7-15,4-5 0,-2-3 16,-5-3-16,5-6 0,2-2 16,4-8-16,1-5 0,9-11 15,5-8-15,-25 11 0,-17 6 16,-10 6-16</inkml:trace>
  <inkml:trace contextRef="#ctx0" brushRef="#br0" timeOffset="3217.7794">20774 3785 0,'0'0'0,"0"0"15,0 0-15,25 20 0,-15-12 0,3 4 16,5 1-16,1 2 0,0 0 15,9 9-15,1 1 16,1 1-16,4-2 0,5 8 0,0 1 16,-2 0-16,0 0 0,6 2 15,-1-2-15,-7 0 0,-4-1 16,2 6-16,-1 0 0,-4-2 16,-2-2-16,-2 2 0,0 2 15,-5-3-15,-5-2 0,0 5 16,-2 4-16,-5-3 0,-2-4 0,-2 4 15,-1 2-15,-3-3 0,-2-4 16,-6 4-16,-4 4 16,-5-4-16,-3-2 0,-6 10 0,-3 1 15,-4-6-15,-1-4 0,-4 3 16,-1 4-16,2-8 0,1-4 16,0 1-16,-1 2 0,4-4 15,3-2-15,-15 11 0,2-5 16,22-16-16,2-1 0,-1 0 15,2-1-15,5-6 0,2-1 0,-1-1 16,0 0-16,6-4 0,1 1 16,1-2-16,0 0 0,1-5 15,-2-2-15,3 1 0,1 0 16,2 2-16,-2-3 0,2 3 16,-2-1-16,2 1 0,-3-2 15,3 2-15,-2 0 0,2 0 16,0 0-16,0-2 0,0 2 15,0 0-15,0 0 0,0 0 16,0 0-16,0 0 0,0 0 0,0 0 16,0 0-16,0 0 0,0 0 15,0 0-15,0 0 0,0 0 16,0 0-16,0-2 0,0 2 16,0 0-16,0 0 0,1-3 15,0 0-15,0 0 0,-1 1 0,0-1 16</inkml:trace>
  <inkml:trace contextRef="#ctx0" brushRef="#br0" timeOffset="4200.5607">19716 2409 0,'0'0'0,"0"0"16,0 0-16,0 0 0,0 0 0,0 0 16,-5 23-16,5-23 15,0 0-15,-8 25 0,6-16 16,0 1-16,0-1 0,-1 1 15,1 2-15,0-2 0,-1-1 16,-1 0-16,1 1 0,0-1 16,-1-1-16,1 0 0,1-1 15,0-1-15,-1 0 0,2-1 0,0 0 16,0-1-16,0 0 0,0-1 16,0 0-16,0 1 0,0-2 0,0 0 15,1-2-15,0 5 16,0-5-16,0 3 0,0-1 15,0-2-15,0 4 0,0-2 16,0 0-16,0-2 0,0 3 0,0-3 16,0 5-16,0-5 0,3 5 15,-1-2-15,0 0 16,-1-1-16,-1-2 0,3 3 0,-3-3 16,0 0-16,0 0 0,2 5 15,-2-5-15,0 0 0,0 0 16,0 0-16,0 0 0,3 3 15,-3-3-15,0 0 0,0 0 16,0 0-16,0 0 0,0 0 16,0 0-16,0 0 0,0 0 0,0 0 15,0 0-15,0 0 0,0 0 16,0 0-16,0 0 0,9 3 16,-9-3-16,9 1 0,-5 2 15,-4-3-15,7 6 0,-7-6 16</inkml:trace>
  <inkml:trace contextRef="#ctx0" brushRef="#br0" timeOffset="5533.2226">17978 4760 0,'0'0'15,"0"0"-15,0 0 0,0 0 16,0 0-16,0 0 0,0 0 15,24-11-15,-24 11 0,0 0 16,30-8-16,-30 8 0,25-5 0,-9 3 16,0-1-16,2 1 0,1-2 15,3 2-15,3 0 0,-1 1 16,2 1-16,9-1 0,3 1 16,0-1-16,-2 1 0,13-1 15,2 0-15,-3-2 0,-2 1 0,11-2 16,-2-3-16,-4 2 15,-1 0-15,10 1 0,1 3 16,-6 1-16,-4 1 0,4-3 16,4-4-16,-6 0 0,-5 1 0,16 0 15,6 2-15,-8 0 0,-4 3 16,31-1-16,-4 0 0,-34-2 16,-4 0-16,28 0 0,2 3 15,-10 4-15,-6 3 0,-1-4 16,0-2-16,-10-1 0,-8-1 0,11 2 15,6 1-15,-6 3 0,-4 1 16,1-2-16,2-2 16,-4-1-16,-3 1 0,1-1 0,0 0 15,-4 4-15,-3 1 0,-3-2 16,1 0-16,-7-2 0,-2-1 0,3-2 16,2-2-16,-7 6 15,-3 2-15,-1-2 0,1 0 16,-12-3-16,1 0 0,1 0 15,1 0-15,-3 0 0,-2 0 0,-1-2 16,0 2-16,-4-1 0,1-1 16,-1 3-16,0 1 0,1 1 15,-2-1-15,-1-2 0,2-1 16,-2 1-16,0 1 0,-2-1 16,2 1-16,0-1 0,1 1 0,-3-1 15,2 3-15,-2-3 16,2 0-16,-2 0 0,2 0 15,-2 0-15,0 0 0,0 0 16,1-3-16,-1 3 0,0 0 0,0 0 16,0 0-16,0 0 0,0 0 15,0 0-15,0 0 0,0 0 16,0 0-16,0 0 0,0-2 16,0 2-16,0-2 0,0 2 15,0-3-15,0 3 0,-2-1 0,2 1 16,0 0-16,0 0 0,0 0 15,0-6-15,0 6 16,0 0-16,0 0 0,-3-4 0,3 4 16,-11-1-16,3 4 0,1-1 15,1-1-15,0 1 0</inkml:trace>
  <inkml:trace contextRef="#ctx0" brushRef="#br0" timeOffset="6168.2495">19012 4973 0,'0'0'16,"0"0"-16,0 0 0,0 0 15,-7 22-15,7-22 0,-1 20 0,1-8 16,0 2-16,0 2 0,1 3 16,0 1-16,1 1 0,-2 7 15,-2 1-15,1 1 0,1 3 0,0 3 16,0 3-16,-1 9 16,-1 0-16,0 1 0,0 3 15,-1 6-15,3-2 0,0-2 0,0-3 16,1-3-16,2-2 0,-2 2 15,0-2-15,1-3 0,1-2 16,-1-3-16,-4-3 0,2-2 16,-1-2-16,2-5 0,2-4 15,1-1-15,3-2 0,-2-5 16,-2-3-16,1-4 0</inkml:trace>
  <inkml:trace contextRef="#ctx0" brushRef="#br0" timeOffset="6569.6468">19089 4899 0,'0'0'0,"0"0"0,0 0 0,0 0 15,0 0-15,0 0 0,0 0 16,0 0-16,0 0 0,21-6 16,-21 6-16,25 3 0,-25-3 0,33 4 15,-14-2-15,0 1 16,0-1-16,-1 3 0,2 1 16,-1 1-16,-1 2 0,3 3 0,-2 1 15,-2-1-15,-4-1 0,-3 4 16,-3 2-16,-4 0 0,-2-2 15,-3 3-15,-4 2 0,-2-1 16,-4 0-16,-3 1 0,-1 4 16,-1-4-16,-1 0 0,-4 4 15,0 1-15,3-2 0,0-1 0,1 0 16,3-3-16,3-2 0,2-3 16,5-3-16,5-2 0,0-1 15,0-1-15,0-3 0</inkml:trace>
  <inkml:trace contextRef="#ctx0" brushRef="#br0" timeOffset="7049.9535">19509 5278 0,'0'0'0,"0"0"16,0 0-16,0 0 0,0 0 15,0 0-15,0 0 0,0 0 16,0 0-16,0 0 0,0 0 16,0 0-16,0 0 0,0 0 15,0 0-15,0 0 0,-1012 23 0,2013-23 16,-1001 0-16,-4 32 0,1-20 16,1-1-16,1 1 0,0 1 15,0-1-15,1-1 0,0 1 16,0-3-16,0 1 0,1-2 15,0-1-15,1-1 0,2 1 0,-1-2 16,1 1-16,2-2 16,2 0-16,0-2 0,3-2 15,1-2-15,-1-2 0,2 0 16,2-4-16,0 0 0,0-1 0,-1-1 16,1-1-16,0-5 15,-2 0-15,-3-1 0,-2 2 0,-3 0 16,0-1-16,-5 0 0,-2 2 15,-4-1-15,0 3 0,-6 2 16,-1 2-16,-3 3 0,-3 1 0,-9 8 16,-6 4-16,-2 7 0,-3 3 15,-15 15-15,-4 8 16,3-1-16,12-10 0,10-5 0</inkml:trace>
  <inkml:trace contextRef="#ctx0" brushRef="#br0" timeOffset="12553.2122">18436 6386 0,'0'0'16,"0"0"-16,0 0 0,0 0 0,31 0 15,-15 1-15,4-1 16,-1 1-16,2 2 0,10-3 16,2 0-16,-1 1 0,-2 0 0,9 2 15,0-1-15,-2 0 0,-3 0 0,1-1 16,3 0-16,-4-2 15,-2-3-15,6 0 0,2 0 16,-2 1-16,-1 1 0,3-2 16,3 1-16,-4 2 0,-1 0 0,2 0 15,3 0-15,-3 1 0,-1 2 16,8-1-16,2-2 16,-5 2-16,-3 0 0,3 2 0,2 0 15,-1 0-15,1 1 0,9 0 16,1 0-16,-14-2 0,-5-4 0,10 4 15,1-1-15,-3 0 16,-3 0-16,0-1 0,1-1 16,-4-3-16,-4-1 0,6 3 15,2 4-15,-5-2 0,-3 1 0,3 5 16,3 1-16,-5-3 0,-3-4 16,2 0-16,0 2 0,-5 1 15,-4 2-15,4-3 0,3-2 16,-9 1-16,-2 1 0,1 1 15,2-2-15,-9-2 0,-4-3 0,-1 1 16,0 0-16,-3 2 0,-2 1 16,-2 0-16,-1 0 15,-1 0-15,-2 0 0,3-3 16,-3 3-16,0 0 0,0 0 0,0 0 16,0 0-16,0 0 0</inkml:trace>
  <inkml:trace contextRef="#ctx0" brushRef="#br0" timeOffset="15667.5961">19171 6546 0,'0'0'0,"0"0"0,0 0 16,0 0-16,0 0 0,0 0 0,0 0 15,0 0-15,0 0 0,0 0 16,0 0-16,0 0 0,-18 11 16,18-11-16,0 0 0,-10 21 15,10-21-15,-7 22 0,7-22 16,-4 31-16,2-15 0,0 4 15,-1 2-15,1 0 0,1 0 0,-1 8 16,0 0-16,0-1 16,-1 1-16,1-4 0,0 0 15,0 2-15,-2 2 0,1 7 0,-1 0 16,0-3-16,1-1 0,0 2 16,1 4-16,-1-3 0,2-1 15,-1 8-15,0 1 0,0-1 16,1 1-16,-2 3 0,0 2 15,-1-2-15,-2-4 0,1 6 16,0-2-16,0-4 0,-1-4 0,1 2 16,-1 0-16,1-3 0,-2-4 15,3 2-15,-1 2 16,2-2-16,0-1 0,-2 3 0,1 3 16,-2-2-16,1 0 0,0 1 15,2 1-15,-1-3 0,0-2 16,1 5-16,0-1 0,0-10 0,1 0 15,-1 3-15,0-2 16,0-7-16,1-2 0,1-1 16,0 1-16,0 2 0,1 1 0,-1-1 15,-1 0-15,-1-9 0,1-1 16,0 2-16,0 3 16,0-3-16,1-3 0,-2 0 0,1-1 15,0-3-15,0-2 0,-1 0 16,1 0-16,0-3 0,0 0 15,0-1-15,-2-1 0,1-1 16,-1-1-16,-1-1 0,0-2 16,0-3-16,1-1 0,1-5 0,-1-6 15,3-6-15,1-5 0,0 4 16,0 5-16,0 3 0</inkml:trace>
  <inkml:trace contextRef="#ctx0" brushRef="#br0" timeOffset="16233.6523">19116 6567 0,'0'0'0,"0"0"15,0 0-15,0 0 0,0 0 0,0 0 16,0 0-16,0 0 0,28-4 16,-28 4-16,26-5 15,-26 5-15,30-2 0,-12 3 16,2 0-16,1-1 0,0 1 0,-1 1 15,0 4-15,-1-2 0,0 2 16,3 2-16,-2-1 0,-2 1 16,-2 0-16,-2 2 0,-1 3 0,-2 0 15,0 0-15,-3 0 0,-1 0 16,-2-1-16,-3 2 0,-4 2 16,-3 4-16,-2 0 0,-1 3 15,-8 4-15,-4 3 0,2-2 16,0 0-16,-6 6 0,-3-1 15,1-2-15,0-3 0,-3 4 16,1-2-16,4-4 0,3-5 0,1-2 16,2-3-16,4-3 0,2-2 15,3-3-15,3-1 0,1-3 16,2 0-16,0-3 0,0 0 16,3-1-16,0 0 0,3 0 15,2-3-15,2-2 0,1-1 16,6-1-16,2-2 0,-1 2 0,-3 1 15,-2 0-15</inkml:trace>
  <inkml:trace contextRef="#ctx0" brushRef="#br0" timeOffset="16917.8993">19736 7111 0,'0'0'0,"0"0"15,0 0-15,0 0 0,0 0 0,0 0 16,0 0-16,0 0 16,-23-3-16,23 3 0,0 0 0,0 0 15,0 0-15,0 0 0,-21 12 16,21-12-16,0 0 0,0 0 15,-16 18-15,16-18 0,-6 15 16,3-6-16,-2 1 0,2-1 16,1 1-16,-1 0 0,-1 1 15,2-1-15,0-1 0,1 1 0,1-1 16,0-1-16,0-1 0,1 0 16,0-1-16,2 2 0,2 0 15,-1 0-15,0-3 0,1 1 16,0-2-16,1-1 0,-1 1 15,1-3-15,-1 0 0,3 0 16,1 1-16,-1 0 0,-1-2 0,1-4 16,1-1-16,-1-1 0,-1 0 15,1-1-15,1-3 0,-1 0 16,-1 2-16,2-3 0,0 1 16,-1-1-16,-3-1 0,1 1 15,-1 0-15,-1-1 0,-2 1 16,-1 0-16,0 0 0,-1 1 15,0 0-15,-1 1 0,-1 0 16,-2 1-16,0 0 0,-2 2 16,0-1-16,-1 2 0,1-1 15,-2-1-15,0 2 0,0 0 0,1 1 16,-1 2-16,-1-2 0,0 1 16,1 0-16,-1-1 0,1 1 15,0-1-15,1 1 0,0 1 16,3 1-16,-1 1 0,2 0 15,0-1-15,0 1 0,1 0 16,0 1-16,2-1 0,-2 1 16,2-1-16,3 1 0,1-3 15,2-2-15,-1 1 0,0-1 0,-1 1 16</inkml:trace>
  <inkml:trace contextRef="#ctx0" brushRef="#br0" timeOffset="17550.8893">20479 5896 0,'0'0'0,"0"0"0,0 0 16,0 0-16,0 0 0,0 0 0,15 19 16,-15-19-16,0 0 0,18 24 15,-18-24-15,16 28 0,-8-13 16,0 0-16,1 1 0,-1-1 15,0 0-15,-1 1 0,2 0 16,0 2-16,0 0 0,2 6 16,1-2-16,-1 0 0,-1-1 0,-1 3 15,0 1-15,-2-2 0,1-2 16,0 4-16,-2 0 0,0 1 16,-1-1-16,2 7 0,1-1 15,-3 0-15,-2-2 0,1 1 16,-1 3-16,-2-5 0,-1-2 15,-1 1-15,-1 4 0,0-4 16,-1 0-16,-1 1 0,-1 1 16,-2 0-16,-2 2 0,-4 3 15,-1 1-15,-1-4 0,2-2 0,-2 2 16,-2 3-16,0-4 0,0-3 16,-4 1-16,-2 1 15,1-3-15,1-2 0,2 0 0,1-3 16,2-1-16,1-2 0,1 0 15,0 3-15,-1-7 0,2-1 0,0-2 16,0 0-16,2-2 16,1-2-16,1-1 0,0 0 15,0-2-15,2 1 0,0-3 16,0-1-16,2-1 0,1 0 0,0 0 16</inkml:trace>
  <inkml:trace contextRef="#ctx0" brushRef="#br0" timeOffset="18271.8981">18441 5800 0,'0'0'0,"0"0"0,0 0 16,0 0-16,-24 3 0,24-3 15,0 0-15,-30 7 0,19-3 0,-1 5 16,-2 2-16,0 2 0,-1 1 16,-3 6-16,-2 3 0,-4 8 15,2-1-15,-3 5 0,-3 4 16,-4 7-16,3 1 0,-3 12 15,1-3-15,4-3 0,2-5 0,-3 8 16,2-1-16,4-7 16,4-2-16,4 0 0,3 1 0,3-4 15,2-3-15,5 9 0,2 1 16,3-4-16,-1-4 0,6 3 16,4 2-16,0-3 0,2-1 15,-1 4-15,0 2 0,2-6 16,0-6-16,3-1 0,1 0 15,-4-5-15,-1-3 0,-2-1 16,0 1-16,-1-2 0,0 1 0,2 1 16,0 1-16,-2-6 0,-1-3 15,1-2-15,4 3 16,-3-5-16,-1-1 0,0 1 16,0-1-16,-1-2 0,-1-4 0,-4-3 15,-2 0-15,0-1 0,0-1 0,-2 0 16,0-3-1,-2-1-15,2 0 0,-2 0 0,0 0 16,0 0-16,0 0 0,0 0 16,0 0-16,1-2 0,-1 2 0,0 0 15,0 0-15,0-3 0</inkml:trace>
  <inkml:trace contextRef="#ctx0" brushRef="#br0" timeOffset="47918.1547">13568 8247 0,'0'0'16,"-14"0"-16,-8 0 0,-9 2 0,-2 0 16,-19 5-16,-20 2 15,6 1-15,3 1 0,-15 3 0,-4 2 16,1 2-16,9 0 0,-36 13 16,3 1-16,18-3 0,12-1 0,-4 1 15,-4 2-15,10-2 16,6-1-16,-10 6 0,-7 5 15,17-4-15,12-1 0,-8 11 16,-4 9-16,6-7 0,5-4 0,-3 7 16,0 7-1,11-4-15,9-3 0,-4 6 0,-3 3 16,9-6-16,8-4 0,-1 12 0,-2 8 16,1-7-16,1-6 0,7 9 15,5 6-15,4-1 0,2 1 0,-4 6 16,0 4-16,1-8 15,2-7-15,3 7 0,3 8 16,4-13-16,3-8 0,5 2 16,4 3-16,1-10 0,1-9 0,6 5 15,5 3-15,-2-10 16,-3-7-16,10-2 0,7 0 16,-2-4-16,-1-3 0,11 0 0,8 1 15,-8-4-15,-5-3 0,12 2 16,6 2-16,-3-4 0,-3-4 0,13 4 15,7 3-15,-4-1 16,-3 1-16,12-7 0,9-5 16,-12-2-16,-7-3 0,6-1 0,5-3 15,-3 2-15,0-1 0,5-5 16,3-5-16,-8-1 0,-3 1 16,6-6-16,4-2 0,-6-6 15,-6-2-15,10-13 16,8-6-16,-9 1 0,-3 2 0,5-5 0,6-2 15,-7-5-15,-5 0 16,4-9-16,3-5 0,-6 5 0,-5 5 16,2-7-16,2-6 0,-11-3 15,-6-4-15,2-2 0,-1-3 16,-5 8-16,-4 5 0,-2-6 16,-1-3-16,-4 2 0,-4 3 15,-3-8-15,-2-4 16,-5 8-16,-5 8 0,-2-6 0,1-3 15,-4 8-15,-4 5 0,-3-3 16,-3-3-16,-2 6 0,-3 3 0,-6-2 16,-2-4-16,-4 8 15,-3 3-15,-5-2 0,-7-2 16,5 1-16,2 1 0,-10 2 0,-8 2 16,2 5-16,1 3 0,-5-3 15,-2-1-15,2 7 0,0 5 0,-5 0 16,-4 0-16,3 8 0,5 4 15,-13-2-15,-9-2 16,3 1-16,0 2 0,-8 3 0,-6 4 16,6 2-16,4 2 0,-13 7 15,-9 6-15,3 2 0,3 1 0,-11 5 16,-8 5-16,6 1 16,5 1-16,-10 7 0,-7 5 15,6 3-15,3 2 0,-19 14 0,-15 10 16,6 1-1,6 3-15,-13 15 0,-9 10 0,6 8 0,4 3 16,-7 30-16,-4 18 16,16-2-16,8-1 0,5 25 15,2 19-15,19-18 0,15-12 16,24-48-16,15-33 0,12-23 0</inkml:trace>
  <inkml:trace contextRef="#ctx0" brushRef="#br0" timeOffset="56004.8503">14655 10294 0,'0'0'0,"0"0"0,0 0 15,-25 0-15,17-1 0,-1 1 0,-1-1 16,-1 1-16,-1-2 0,1 2 16,0-1-16,1 1 0,1 1 15,2-1-15,-1 2 0,1-2 16,2 0-16,0 0 0,2 0 16,1 0-16,2 0 0,0 0 15,0 4-15,3-2 0,3 0 0,1 1 16,2 1-16,2-1 0,1 1 15,4-1-15,2-1 0,2 1 16,0 1-16,3-2 0,3 1 16,8 1-16,0-1 0,2 1 15,3-1-15,0-1 0,-1 0 16,11 3-16,1 1 0,-2-4 16,-3-3-16,10 2 0,1 1 15,-2-2-15,-2-2 0,-1 1 16,0 1-16,6 0 0,-2 0 0,-2 1 15,-1 2-15,-3-3 0,-1-1 16,-3 0-16,-2 0 0,-4 1 16,-5-1-16,-2 1 0,-3 0 15,-4-3-15,-4-1 0,-5-1 16,-3 2-16,-2 0 0,-2 0 16,-3 2-16,-3-1 0,-1 2 15,0-1-15,-2 1 0,3 0 16,-3 0-16,0 0 0,0 0 15,0 0-15,-3 4 0,2 1 0,0 2 16,0 2-16,0-1 0,1-2 16,0 1-16</inkml:trace>
  <inkml:trace contextRef="#ctx0" brushRef="#br0" timeOffset="56764.3373">18660 10140 0,'0'0'0,"0"0"0,0 0 15,0 0-15,0 0 0,0 0 16,0 0-16,0 0 0,0 0 0,0 0 16,0 0-16,0 0 15,31 10-15,-31-10 16,24 6-16,-24-6 0,28 6 0,-9-4 15,5 1-15,0 1 0,0 0 0,12 1 16,2 0-16,0 0 0,-2-2 16,12-1-16,1-1 15,-1 1-15,-3 1 0,10-1 0,0 0 16,-4-1-16,-3 0 0,2-1 16,2 1-16,-5 2 0,-4 1 0,9-1 15,1-3-15,-6 1 0,-3-1 16,2 2-16,0 0 15,-3-1-15,-3 0 0,7-2 16,0-2-16,-8 3 0,-3 3 0,5-2 16,-2-2-16,-4 1 0,-4 0 15,0-1-15,1 0 16,-9 1-16,-2-1 0,-1 0 0,-2 0 16,-3 0-16,-3 2 0,-3-1 15,-2 1-15,-2-1 0,-2 0 0,0-1 16,0 0-16,-3 1 0,2 0 15,-2 0-15,0 0 16,0 0-16,0-3 0,0 3 0,0 0 16,-2-1-16,2 1 0,0 0 15</inkml:trace>
  <inkml:trace contextRef="#ctx0" brushRef="#br0" timeOffset="62187.0956">24027 8278 0,'0'0'16,"-10"0"-16,-5 1 0,-3 1 0,-2-2 15,-13 2-15,-5 4 0,-13 4 16,-1 2-16,-13 5 0,-1 1 16,-1 4-16,-1 2 0,-11 10 15,2 4-15,5-2 0,5 1 16,-7 8-16,5 3 0,-21 16 16,13-7-16,6 4 0,4 1 0,2 3 15,1 3-15,-4 8 0,-2 7 16,8-3-16,4-2 15,5 5-15,5 2 0,7-6 0,6-4 16,11-3-16,7-1 0,8-12 16,6-7-16,2 9 15,1 5-15,3-5 0,3-4 0,1-1 16,2-1-16,3-3 0,3 0 16,7 1-16,4 2 0,3-8 15,1-4-15,0 3 0,1 2 16,6-4-16,1-3 0,4-2 0,2 1 15,4-2-15,0 1 0,5-2 16,2-2-16,0-6 0,-1-6 16,5 3-16,2 0 0,1-2 15,0 0-15,1-4 0,1-2 16,-4-5-16,0-6 0,6 4 16,4 1-16,-4-2 0,-3-1 0,5-4 15,5-2-15,-1-3 16,1-2-16,0 2 0,0 3 0,1-6 15,-1-2-15,3-1 0,2-1 16,-3-2-16,-2-4 0,4 1 16,1 1-16,-3-5 0,-1-3 15,4-3-15,2-2 0,-7-1 0,-7-1 16,4-2-16,1-1 0,1-3 16,-1 0-16,0-4 0,1-2 15,0 1-15,-2 1 0,3 0 16,2-4-16,-6 2 15,-1-1-15,-2-2 0,0-3 16,-4 1-16,-4 0 0,5-4 0,3-2 16,-7 4-16,-4 2 0,1-6 15,2-4-15,-5 1 0,-3 1 16,-5-2-16,-2-1 0,-4 4 16,-5 3-16,-4 0 0,-5 0 15,-2 0-15,-2 1 0,-3-2 16,-4-2-16,-1 3 0,-1 2 0,-4-5 15,-2-3-15,-3 7 0,-2 5 16,-9-2-16,-5-3 0,-1 1 16,0 0-16,-4 1 0,-3 1 15,1 0-15,1 2 0,-3-4 16,-1-4-16,-7 5 0,-3 1 0,1 2 16,1 1-16,-2 1 0,-1 2 15,-5-4-15,-1-1 0,-2 3 16,-1 2-16,-4 1 0,-2 0 15,0 4-15,2 4 0,-6-3 16,-2-2-16,3 3 0,2 2 0,-5 2 16,-4 1-16,-5 4 0,-4 4 15,-1 1-15,1 1 16,-1 2-16,1 0 0,-6 2 16,-4 3-16,3 2 0,1 2 0,-5 2 15,-4 1-15,5 2 0,3 3 16,-3-1-16,-3 2 15,7 2-15,6 2 0,-4 1 0,-2 3 16,0-2-16,0-1 0,-3 3 16,1 4-16,0 7 0,0 4 15,-2 0-15,-1 0 0,6 2 16,4 2-16,-6 5 0,-4 5 16,6 1-16,5 2 0,-6 6 0,-2 4 15,1 6-15,1 5 0,-5 3 16,-5 3-16,5 4 0,3 3 15,-4 13-15,-1 13 0,5-4 16,4-1-16,1 10 0,1 7 16,1-4-16,3-3 0,3 13 15,2 8-15,7-5 0,4-3 0,0 17 16,1 11-16,8-2 16,5-3-16,11-45 0,8-32 15,5-22-15</inkml:trace>
  <inkml:trace contextRef="#ctx0" brushRef="#br0" timeOffset="67355.1395">25189 13082 0,'0'0'0,"0"0"16,-21-15-16,12 8 0,0 0 0,-2-2 15,-1 1-15,-6-2 0,-3 0 16,-5 3-16,-4 2 15,-4 3-15,-4 2 0,-17 6 16,-5 5-16,-2 2 0,-1 5 0,-24 11 16,-6 7-1,1 4-15,3 3 0,-8 9 0,-3 6 16,-24 17-16,22-11 0,6 7 16,3 7-16,20-8 0,15-3 15,6 0-15,5-1 0,6-1 16,6-3-16,3 3 0,3 1 15,7-1-15,4 0 0,7-3 16,5 0-16,2-6 0,3-3 0,6-2 16,2-1-16,5-2 0,4-2 15,7 2-15,6 2 0,-2-1 16,1-2-16,-2 4 0,2 2 16,7-11-16,6-7 0,0 3 15,-1 3-15,2-5 0,1-2 0,5 0 16,1 1-16,-1-8 0,-3-3 15,11-7-15,8-5 0,0-3 16,0-3-16,8-1 16,4-3-16,10-2 0,7-1 15,-20-5-15,-14-2 0,9-4 16,7-2-16,-7-2 0,-4-2 0,11-14 16,7-10-1,-12 4-15,-7 3 0,7-8 0,4-7 16,-7 1-16,-4 0 0,2-6 15,2-4-15,-11 7 0,-8 6 0,4-6 16,4-5-16,-16 11 0,-8 7 0,6-11 16,3-7-1,-8 3-15,-5 3 0,-2-5 0,-2-4 16,-2 6-16,-1 5 0,-6-6 16,-4-6-16,-2 9 0,-3 6 0,-3-4 15,-1-4-15,-3 3 16,-1 1-16,-6-5 0,-3-3 15,-1 10-15,-1 6 0,-6-1 16,-4 0-16,3 6 0,2 4 0,-9-4 16,-6-2-16,0 6 0,-1 3 15,-7 1-15,-4 0 0,2 4 16,2 3-16,-14 0 0,-10 1 16,5 6-16,5 0 0,-14 5 15,-11 1-15,9 4 0,4 1 16,-11 5-16,-8 2 0,5 0 0,3 0 15,-16 8-15,-13 3 16,13 4-16,9 3 0,-18 7 16,-10 5-16,9 1 0,7-2 0,-16 11 15,-13 8-15,17 0 0,12-1 16,-21 18-16,-13 12 16,14-3-16,11-4 0,-16 25 0,-12 16 15,17-5-15,13-3 0,-9 28 16,-5 20-16,17-12 0,10-7 0,29-42 15,19-29-15,13-21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37:04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17880 7247 0,'0'0'0,"-8"-2"0,-3-4 0,-2 0 16,-2 2-16,-8-4 0,-3 0 15,-1 0-15,1 0 0,-11-1 16,-2-1-16,1 3 0,3 1 16,-5 2-16,-2-2 0,3 0 15,0-1-15,-8 2 0,-2 4 16,3 1-16,1 0 0,-4 1 15,-1 0-15,-6 1 0,6 2 0,-4-1 16,-3 1-16,5 4 0,1 1 16,-10 4-16,-1 0 15,6 0-15,3 0 0,-4-2 0,-4-1 16,5-1-16,3 0 0,-26 8 16,5 2-16,28-7 0,0 1 0,-21 10 15,2 1-15,11 0 16,8 0-16,-7 1 0,-4 0 15,4 0-15,2-1 0,1 5 0,2 4 16,2-2-16,0-3 0,-1 5 16,-2 3-16,4-4 15,4-5-15,1 6 0,1 4 0,2-2 16,-1-1-16,1 6 0,0 5 16,0-6-16,-1-4 0,2 3 15,-1 2-15,7 2 0,2 3 0,-5-1 16,-3 0-16,7-7 0,7-5 15,0 11-15,0 7 16,0-6-16,2-4 0,-2 1 0,0 0 16,6 0-16,4-2 0,2 6 15,3 3-15,0-10 0,1-6 16,-1 5-16,-1 4 0,3 1 16,2 0-16,2 3 0,1 0 15,1 1-15,3-1 0,0 6 16,3 3-16,0-7 0,2-5 0,0 1 15,1-1-15,0-5 0,1-2 16,9 8-16,4 7 0,0-8 16,-1-3-16,-1 0 0,0 0 15,1-4-15,-1-2 0,7 2 16,8 2-16,-6-4 0,-5-1 0,7 1 16,6 3-16,-3-3 0,-2-2 15,7-3-15,4 0 16,-3 1-16,-2 2 0,7-1 0,6 2 15,-2-5-15,-3-4 0,3-1 16,1-1-16,0-4 0,0-2 16,4-1-16,2 0 0,-4 1 15,-3 0-15,8-1 0,7-1 16,-8-2-16,-5-1 0,5-3 16,5 0-16,-3-4 0,-2-2 0,7 0 15,6 1-15,-6-1 16,-6 0-16,5-1 0,1 1 15,-5-4-15,-4-3 0,8-4 0,4-4 16,-2 5-16,0 2 0,2-6 16,2-2-16,-7-6 0,-7-1 15,5 0-15,3-1 0,-3 3 16,-3 2-16,3-8 0,3-4 16,-5-2-16,-3 2 0,3-2 15,0 1-15,-1-2 0,-2 0 16,0 0-16,0 1 0,0-1 0,-1 0 15,4-2-15,5-1 16,-8 0-16,-5 0 0,4-5 0,4-5 16,-3 6-16,-2 3 0,0-3 15,0-2-15,-7 3 0,-5 0 16,0-2-16,0-3 0,-6 3 0,-3 1 16,2-4-16,0 0 15,-3 0-15,-1-1 0,-5-5 16,0-3-16,-4 5 0,-4 5 0,4-3 15,3-4-15,-4 2 16,-3 1-16,-2-7 0,-2-5 0,-3 2 16,-2 2-16,2 1 0,1 0 15,-2 5-15,-1 4 0,-5-7 16,-3-5-16,0 6 0,2 7 0,-6-4 16,-2 0-16,-3 2 15,-1 1-15,0-2 0,-4-4 16,-2 6-16,-3 3 0,-5-3 0,-2-3 15,-3 3-15,0 3 16,-1-2-16,0-1 0,-1 6 16,1 5-16,-5-5 0,-2-1 15,1 6-15,0 5 0,-6-1 0,-3-2 16,-1 1-16,-2 2 0,-7 1 16,-6 1-16,5 2 0,3 3 0,-11-3 15,-5 0-15,-1 3 16,2 4-16,-7 2 0,-5 2 15,5 0-15,3 3 0,-7 1 0,-6-1 16,8 1-16,6 3 0,-10 0 16,-6 2-16,5 2 0,1 2 15,-2 1-15,-3 1 0,6 2 16,6-1-16,-16 8 0,-9 3 16,13-2-16,8-2 0,-4 6 15,-5 2-15,4 3 0,5-1 0,-7 4 16,-3 5-16,10-1 0,7-1 15,-5 6-15,-3 4 16,9-2-16,4 0 0,-6 6 0,-4 3 16,7-5-16,5-3 0,-7 8 15,-2 6-15,5-3 16,7-4-16,-5 7 0,-4 2 16,13-3-16,9-2 0,-6 5 0,-4 4 15,10-4-15,9-4 0,-5 7 16,-3 4-16,9-7 0,5-4 0,-4 5 15,-3 5-15,6-6 16,4-3-16,0 10 0,-2 7 16,4-8-16,3-4 0,5 4 15,4 3-15,3-7 0,2-4 0,2 5 16,1 3-16,2-2 0,2-2 16,0 4-16,2 1 0,1-8 15,0-4-15,4 7 0,0 5 16,-1-5-16,1-2 0,1-1 0,3 0 15,-2-3-15,2-1 0,7 1 16,5 2-16,3-7 0,0-3 16,2 0-16,3 2 0,-1-2 15,2-2-15,6-2 0,5-2 16,-4-3-16,-2-4 0,8 2 16,5 1-16,-3-3 0,-1-3 15,3 2-15,4 1 0,-2-3 0,1-2 16,9-3-16,6-1 15,-7-4-15,-3-1 0,8 2 0,5 3 16,-4-4-16,-3-1 0,4-3 16,1 0-16,-7-4 0,-4-2 15,7 3-15,6-1 16,-2-2-16,-2 0 0,6-6 0,6-3 16,-7-2-16,-6-1 0,9-1 15,6 0-15,-4 0 0,-4 1 16,2-6-16,1-1 0,-4 1 15,-2 1-15,7-2 0,4 1 16,-8-6-16,-2-1 0,2-6 0,2-4 16,-9 3-16,-3-1 0,8-6 15,6-5-15,-7 6 0,-4 4 16,2-7-16,0-4 0,-7 4 16,-4 4-16,5-10 0,6-6 15,-4 7-15,-2 3 0,1-4 16,0-1-16,-9 0 0,-7 1 0,6-4 15,7-2-15,-11 4 0,-7 4 16,3-3-16,1-1 0,-7 3 16,-4 2-16,6-8 0,1-6 15,-5 6-15,-4 3 0,-4-4 16,1-4-16,-1 5 0,0 5 16,-2-6-16,1-5 0,-8 3 15,-4 1-15,-2 2 0,-2 1 16,0 2-16,-1 2 0,-2-6 15,-2-3-15,-3 7 0,-2 6 0,-4-9 16,-1-5-16,-2 6 0,0 5 16,-2-2-16,0-3 15,-2 5-15,-2 3 0,-7 1 0,-4 1 16,0-3-16,3-1 0,-1 4 16,0 3-16,-5 2 0,-2 3 0,-4-5 15,-1-4-15,-3 7 16,-1 3-16,-4-1 0,-3-1 15,1 6-15,1 5 0,-3-3 0,-4-2 16,1 1-16,2-1 0,-12 5 16,-7 1-16,7 2 0,5 1 15,-2 2-15,-3 2 0,2 2 16,2 2-16,-8 5 0,-4 3 16,6-1-16,3-2 0,-7 3 15,-6 0-15,7 0 0,3 3 16,-5 4-16,-5 5 0,4-2 0,3-3 15,-9 7-15,-7 4 16,5 1-16,3 3 0,-4 3 0,-4 4 16,3-1-16,2-1 0,-6 3 15,-3 3-15,4-1 16,4-1-16,-6 8 0,-3 5 0,2-1 16,1 0-16,-10 12 0,-8 8 15,12 1-15,6 1 0,-5 6 16,-3 5-16,11-4 0,7-4 0,-10 13 15,-6 9-15,9-6 16,8-2-16,-6 15 0,-5 13 16,15-9-16,8-5 0,-2 5 15,-2 4-15,20-34 0,14-22 0,10-15 16</inkml:trace>
  <inkml:trace contextRef="#ctx0" brushRef="#br0" timeOffset="15867.2295">20000 4102 0,'0'0'0,"0"0"16,0 0-16,0 0 0,-22 7 0,22-7 15,-20 21-15,7-7 16,-2 1-16,-2 6 0,-4 5 16,-6 8-16,2 0 0,-10 13 15,-3 5-15,4-4 0,3-2 16,-6 10-16,-1 2 0,5-8 0,5-7 15,0 4-15,4-5 16,5-11-16,6-8 0,6-4 0,7-7 16,4-10-16,4-3 0,-2 0 15,-2-1-15,-1 2 0</inkml:trace>
  <inkml:trace contextRef="#ctx0" brushRef="#br0" timeOffset="16167.0376">19832 4198 0,'0'0'0,"0"0"0,0 0 16,0 0-16,0 0 0,0 0 0,0 0 15,19 30-15,-19-30 0,12 25 16,-12-25-16,13 35 0,-6-15 0,-1 0 16,1 2-16,-1 0 0,-1-2 15,4 4-15,1-2 16,-1-5-16,-2-3 0,4-4 0,4-4 15,0-5-15,2-3 0,5-11 16,4-6-16,2-2 0,0-3 16,10-8-16,1-1 0,-2 2 15,-1 5-15,4-4 0,-4 0 16,-5 7-16,-5 4 0,-4 8 16,-4 4-16,-2 6 0,-4 5 15,-2 0-15,-2-1 0,-3-1 0</inkml:trace>
  <inkml:trace contextRef="#ctx0" brushRef="#br0" timeOffset="16433.6096">20311 4482 0,'0'0'0,"0"0"0,0 0 0,0 0 16,0 0-16,26-7 0,-26 7 16,25-5-16,-25 5 0,31-1 15,-12 3-15,-1 2 0,-2 2 0,0 3 16,-3 3-16,-3 2 15,-2 1-15,-5 9 0,-5 4 0,-4 0 16,-2 0-16,1-1 0,-1-3 16,0 3-16,1-4 0,3-3 15,5-2-15,2-3 0,1-5 16,8-5-16,8-3 0,1-5 16,3-2-16,14-8 0,6-3 15,-1-4-15,-1 1 0,-4-1 16,-7 5-16,-7 4 0</inkml:trace>
  <inkml:trace contextRef="#ctx0" brushRef="#br0" timeOffset="16634.0062">20759 4399 0,'0'0'0,"0"0"0,0 0 16,0 0-16,0 0 0,0 0 15,35-10-15,-13 9 0,4 1 0,5 0 16,5 0-16,1-1 0,0-1 15,13-1-15,-1 1 16,6-3-16,-6 3 0,-4 0 16,-3 1-16,-7-1 0,-5 1 0,0-1 15,-4-3-15,-8 2 0,-4 1 16,-3 1-16</inkml:trace>
  <inkml:trace contextRef="#ctx0" brushRef="#br0" timeOffset="16834.5761">21104 4079 0,'0'0'0,"0"0"16,0 0-16,0 0 0,-4 23 15,4-23-15,-3 37 0,0-12 16,1 2-16,0 7 0,-1 5 16,-2 12-16,1 0 0,0 13 15,-1 3-15,3-7 0,1-3 16,4 7-16,5-6 0,4-5 15,2-11-15,-3-11 0,-3-8 0,-1-5 16</inkml:trace>
  <inkml:trace contextRef="#ctx0" brushRef="#br0" timeOffset="17218.2893">21980 3836 0,'0'0'0,"0"0"16,21-2-16,-7 2 0,3 3 0,1 3 16,3 4-16,2 4 0,-3 2 15,-5 4-15,-5 3 0,-7 1 16,-4 0-16,-13 11 0,-9 4 16,-4 0-16,-5-1 0,-9 5 15,-1 1-15,5-9 0,4-6 0,2-2 16,5-6-16,9-3 0,6-3 15,6-1-15,5-4 0,5-4 16,2 0-16,10-3 0,6 1 16,4-1-16,1 0 0,1 3 15,1 0-15,-5 3 0,-3 2 16,-4 1-16,-4 4 0,-5-1 0,-4 3 16,-8 4-16,-7 4 15,-3-5-15,-5 3 0,-9 6 0,-5 3 16,1-4-16,1-3 15,4-4-15,2-4 0,8-7 0,5-5 16,3-2-16,2-1 0,0-1 16</inkml:trace>
  <inkml:trace contextRef="#ctx0" brushRef="#br0" timeOffset="17433.392">22346 4034 0,'0'0'16,"0"0"-16,0 0 0,0 0 0,0 0 15,0 0-15,4 28 0,-4-28 16,3 34-16,-1-12 0,-1 5 16,-1 2-16,0 2 0,-1 12 15,-1 2-15,0-1 0,-1 0 0,-4 8 16,0-1-16,-1-5 16,0-2-16,-2-3 0,0-7 15,5-12-15,2-9 0,0-2 16,1-3-16,1-2 0</inkml:trace>
  <inkml:trace contextRef="#ctx0" brushRef="#br0" timeOffset="17568.5005">22437 4355 0,'0'0'0,"0"0"16,0 0-16,0 0 0,11-22 15,-5 15-15,2 0 0,1 1 16,4-2-16,0 2 0,1 2 0,3-2 16,1 2-16,-1 0 15,-2 0-15,2 0 0,-3-2 16,-1 1-16,0 2 0,-2 1 15,-3 0-15,0-1 0</inkml:trace>
  <inkml:trace contextRef="#ctx0" brushRef="#br0" timeOffset="17767.6772">22693 3846 0,'0'0'15,"0"0"-15,0 0 0,0 0 0,8 25 16,-8-25-16,7 35 15,-3-13-15,-1 3 0,-1 7 0,1 6 16,-3 10-16,-2 3 0,-2 17 16,-4 2-16,1-2 0,-2-2 15,-8 15-15,-6 15 0,1-18 16,2-15-16,4-9 0,3-15 16,5-11-16</inkml:trace>
  <inkml:trace contextRef="#ctx0" brushRef="#br0" timeOffset="17966.983">22955 4357 0,'0'0'0,"7"-7"0,1 1 16,-1 0-16,1 3 0,5 1 0,4 3 16,-3 2-16,1 3 0,-5 7 15,-3 7-15,-3 2 0,-4 0 0,-3 0 16,-1 0-16,0 2 16,0-5-16,2-3 0,1-5 15,1-2-15,1 0 0,3-4 16,4 1-16,3-3 0,4-2 0,5-1 15,7-3-15,2-1 0,1-1 16,1-1-16,-5 3 0,-6-1 16</inkml:trace>
  <inkml:trace contextRef="#ctx0" brushRef="#br0" timeOffset="18184.0661">23481 4213 0,'0'0'0,"0"0"16,26-2-16,-4 1 0,5 0 16,11 1-16,9-2 0,15 1 15,1 0-15,17-1 0,3 0 16,5-1-16,-10-1 0,6 2 16,-8 2-16,-3 1 0,-11 1 0,-8 1 15,-5-2-15,-13-1 0,-12-1 16,-6 1-16,-6-2 0,-4 2 15</inkml:trace>
  <inkml:trace contextRef="#ctx0" brushRef="#br0" timeOffset="18400.3585">24422 3904 0,'0'0'0,"0"0"0,0 0 16,36 1-16,-36-1 0,50 5 15,-15 1-15,1 0 0,3 2 0,14 3 16,3 2-16,6 3 0,-7-1 16,4 2-16,-4 0 0,-10 1 15,-7 0-15,-1 3 0,-8 1 16,-16-5-16,-10 0 0,-1-5 16,0-2-16,-1-2 0</inkml:trace>
  <inkml:trace contextRef="#ctx0" brushRef="#br0" timeOffset="18616.8267">23674 4425 0,'0'0'0,"0"0"16,0 0-16,0 0 0,36-5 0,-11 3 15,9 2-15,6-1 0,4 0 0,22-1 16,7 0-16,12 1 0,-5 0 15,13 1-15,-5 3 0,0 1 16,-14 3-16,-5 4 16,-12 3-16,-15-1 0,-13-1 0,-7-2 15,-6-4-15,-5-1 0</inkml:trace>
  <inkml:trace contextRef="#ctx0" brushRef="#br0" timeOffset="18834.0568">23761 4514 0,'0'0'0,"0"0"0,0 0 15,0 0-15,0 0 0,27 10 16,-27-10-16,42 20 0,-16-8 31,5 2-31,3 1 0,4 2 0,0-1 0,16 9 0,16 7 16,-5-4-16,-3-2 0,14-3 0,1-4 15,7-5-15,-8-8 0,-12-1 16,-18-2-16,-13 1 0</inkml:trace>
  <inkml:trace contextRef="#ctx0" brushRef="#br0" timeOffset="19820.2643">25425 3875 0,'0'0'0,"0"0"16,25-1-16,-6 2 0,4 1 0,7 3 15,6 1-15,11 4 16,-2 2-16,6 4 0,-6 3 16,-7 2-16,-6-2 0,-3 12 0,-8 1 15,-9 0-15,-6 0 0,-14 1 16,-9 5-16,-5-3 0,-3-3 15,-8 5-15,-4-3 0,3-3 16,3-5-16,5-1 0,4 1 16,4-4-16,4-4 0,4-2 15,5-1-15,2-5 0,4-2 16,10-3-16,9-2 0,9-4 16,5-4-16,17-10 0,13-8 0,2-2 15,1-3-15,15-13 16,-1-6-16,-12 6 0,-20 12 0,12-19 15,7-12-15,20-18 0,-19 18 16,-23 26-16,-14 17 16,-13 7-16,-9 5 0,-8 0 0,-6 1 15,-4 8-15,-2 5 0,-4 7 16,-8 6-16,-5 2 0,-3 0 0,-6 11 16,-5 4-16,1 0 0,1-2 15,0 3-15,2 3 16,3-5-16,2-3 0,-8 12 0,9-8 15,17-20-15,5-4 0,3-5 16,2-4-16,5-2 0,5-6 16,13-13-16,12-13 0,6-4 15,2-2-15,7-5 0,4-6 16,-3 6-16,-4 2 0,-3 3 16,-6 5-16,-9 7 0,-8 6 15,-1 8-15,-2 6 0,0 9 16,2 6-16,-5 5 0,-1 6 0,-2 4 15,-3 3-15,-3 2 16,-2 2-16,-1-4 0,-1 0 0,1-3 16,1 0-16,0-6 0,0-2 15,1-7-15,0-3 0,2-4 16,2-4-16,6-10 0,6-8 16,1-3-16,1-3 0,7-13 15,6-10-15,-2 4 0,-2 2 0,-1-8 16,-3 3-16,-5 6 0,-3 7 15,-4 5-15,-1 4 0,-4 4 16,-1 5-16,-2 3 0,0 3 16,-2 5-16,0 5 0,1 4 15,2 5-15,-4 1 0,-1 2 16,-1 9-16,-2 4 0,-3 1 16,-1 1-16,-4 9 0,-2 1 15,-1-3-15,-1-3 0,-2 0 16,-2-1-16,3-7 0,0-5 0,5-5 15,4-4-15,2-4 0,2-2 16,5-14-16,4-9 0,4 3 16,4-3-16,9-2 0,9-2 15,9-1-15,2 4 0,3 2 16,2 1-16,-7 5 0,-6 2 0,-1 1 16,-8 0-16,-7 3 0,-6 0 15,-8 1-15,-6-3 16,-3 2-16,-3-4 0,2 4 0,0-1 15,2 3-15</inkml:trace>
  <inkml:trace contextRef="#ctx0" brushRef="#br0" timeOffset="20087.6499">27220 3750 0,'0'0'15,"0"0"-15,0 0 0,0 0 0,0 0 16,0 0-16,0 0 0,-2 31 15,2-31-15,-4 31 0,2-8 16,0 1-16,0 4 0,-3 6 16,0 7-16,-4 13 0,0-1 15,-4 21-15,-3 4 0,1 14 16,1-5-16,-3 22 0,2 3 16,0 5-16,4-9 0,-4 54 15,1-7-15,3-19 0,3-14 0,0-5 16,0-2-16,3-24 0,0-15 15,5-24-15,3-15 16,-1-12-16,-1-7 0,0-6 0</inkml:trace>
  <inkml:trace contextRef="#ctx0" brushRef="#br0" timeOffset="20504.9102">27441 4115 0,'0'0'0,"14"-5"0,2 0 0,2 4 16,4 1-16,13 3 0,6 4 16,-5 2-16,-4 1 0,1 6 15,-5 5-15,-8-1 0,-7 2 0,-13 2 16,-11 3-16,-3 1 15,-4 2-15,-13 8 0,-8-1 0,0-4 16,-2-4-16,-1 1 0,6-5 16,9-4-16,7-5 0,7-2 15,4-4-15,4-7 0,3-2 0,13 1 16,10-1-16,10 1 16,6 0-16,10 1 0,9 0 15,-8 0-15,-4 1 0,-3 3 16,-9 2-16,-8 1 0,-5 1 0,-7 4 15,-5 3-15,-8 2 0,-6 1 0,-15 2 16,-13 5-16,-8 1 16,-7 0-16,-28 10 0,-15 3 15,3-2-15,1 0 0,-14 7 16,20-11-16,26-10 0</inkml:trace>
  <inkml:trace contextRef="#ctx0" brushRef="#br0" timeOffset="20692.4337">28977 4352 0,'0'0'0,"0"0"16,0 0-16,0 0 0,-20 15 0,20-15 15,0 0-15,-20 16 0</inkml:trace>
  <inkml:trace contextRef="#ctx0" brushRef="#br0" timeOffset="480032.0034">7658 11146 0,'0'0'0,"0"0"0,0 0 0,-16-17 15,11 10-15,-4-2 0,-2-1 16,-2 1-16,-2 1 0,-8-3 16,-2-2-16,-1 3 0,-1 1 15,-3-1-15,-1 1 0,-1 2 0,0 2 16,-11 1-16,-2 1 0,2 2 15,2 1-15,-5 1 0,1 1 16,4 1-16,5 2 0,-3 3 16,3 3-16,4 0 0,4-1 0,-4 6 15,-2 3-15,4 2 16,4-2-16,-2 12 0,3 6 16,6-8-16,-1-1 0,0 10 15,1 5-15,3-8 0,4-5 0,1 9 16,-1 6-16,4-7 0,3-4 15,2 3-15,3 4 0,4-7 16,2 0-16,5 1 0,3 0 16,-2-5-16,-2-1 0,8 2 15,2-3-15,1-5 0,-1-4 0,5 2 16,4-3-16,1-3 16,0-3-16,5 0 0,5-3 15,-4-2-15,-1-2 0,8-4 16,6-3-16,-4-1 0,-3 0 0,9-5 15,1-1-15,-3-4 0,-4-4 16,6 2-16,4 0 0,-10-1 16,-3-1-16,11-8 0,2-3 15,-13 3-15,-8 2 0,27-19 16,-2 0-16,-12 6 0,-11 5 0,-2-8 16,-1-5-16,-5 5 0,-4 3 15,-1-2-15,-3-1 16,-6 4-16,-3 2 0,-3-3 0,-2-2 15,1 5-15,-1 2 0,-6-1 16,-6 0-16,2 14 0,0-3 16,-4-4-16,-2-2 0,-1 5 15,-1 5-15,-8-5 0,-4-4 16,1 3-16,-2-1 0,0 2 16,-3 1-16,4 5 0,0 3 0,-7-4 15,-2-1-15,5 6 0,2 2 16,-7 0-16,-5 1 15,2 4-15,2 4 0,-10 1 0,-4 1 16,9 1-16,0 1 0,-10 5 16,-1 3-16,0 1 0,2 0 0,-2 7 15,2 5-15,0-4 16,2-1-16,-3 4 16,0 3-16,7-3 0,5 0 0,-14 11 15,3-1-15,14-11 0,-1 2 0,-6 11 16,9-2-16,14-11 15,1 2-15,-5 0 0,1 0 0,1 3 16,2 3-16,5 4 0,2 2 16,3 3-16,4 4 0,4 10 15,1 8-15,6-8 0,2-4 16,4 7-16,-6-16 0,-1-13 16</inkml:trace>
  <inkml:trace contextRef="#ctx0" brushRef="#br0" timeOffset="482915.2306">7416 11003 0,'0'0'0,"0"0"0,0 0 16,-32-4-16,32 4 0,-24-3 16,9 3-16,-1-2 0,-4 1 0,-5 1 15,-2 0-15,1 3 16,1 0-16,-4 2 0,-2 2 15,2 2-15,1 1 0,-9 5 0,2 1 16,0 1-16,1 1 0,3 1 16,2 2-16,2 1 0,-1 2 15,-5 8-15,2 1 0,5-1 16,2-3-16,3 3 0,2-1 16,2-2-16,4 0 0,1 3 15,1 4-15,3-1 0,0-3 0,4 4 16,2 1-16,-1-5 0,2-4 15,4 8-15,2-1 0,2 0 16,-1 1-16,2-5 0,3-2 16,-1-3-16,3-3 0,4 1 15,1 0-15,0-6 0,1-3 16,3-2-16,3-1 0,1-2 16,0-2-16,5-4 0,3-2 15,0-1-15,-1-1 0,6-5 0,4-1 16,-1-3-16,-1 0 0,8-6 15,2-2-15,-4-2 0,1-1 16,-1-1-16,4 0 0,-6-1 16,-3 1-16,3-7 0,-3-1 15,-2 4-15,-2 3 0,-1-5 16,-4-4-16,-4 3 0,-4 0 0,0 1 16,2-1-16,-4 1 15,-3 1-15,-5-1 0,-2-1 0,-1 1 16,-1 1-16,-1-1 0,-2 1 15,-3 4-15,-3 1 0,-4-3 16,-3-4-16,0 2 0,-1 1 16,-3 3-16,-2 1 0,-2 0 15,-4 0-15,-2 3 0,-5 1 16,6 2-16,-1 2 0,-4 1 16,-6 0-16,2 3 0,0 2 0,-1-1 15,0 1-15,-3 2 16,2 1-16,-1 2 0,-2 2 15,-1 2-15,-1 0 0,0 3 0,0 1 16,3 3-16,0-1 0,-3 6 16,-4 4-16,4 1 0,7 2 0,-8 11 15,2 6-15,6-3 16,3-3-16,8 4 0,7 1 16,1-9-16,2-7 0,3-5 0</inkml:trace>
  <inkml:trace contextRef="#ctx0" brushRef="#br0" timeOffset="488116.6373">9239 11368 0,'0'0'0,"0"0"16,0 0-16,0 0 0,0 0 0,-13-20 16,13 20-16,0 0 0,-22-8 15,11 7-15,-4 1 16,1 1-16,-2 1 0,-5 4 15,-4 4-15,0 1 0,-2 1 0,-10 7 16,-4 3-16,3-1 0,0 1 16,-10 7-16,0 2 0,-2 2 15,8-4-15,1-1 0,2-3 16,5-4-16,5-4 0,4-3 16,1-3-16,6-3 0,3-2 0,4-1 15,4-2-15,2 0 0,0-2 16,5-1-16,5-4 15,1 0-15,3-1 0,5-1 0,5-1 16,3 0-16,1 0 0,6-1 16,4 0-16,0 0 0,0 0 15,4-2-15,5-2 0,-3-1 16,-3 2-16,9-4 0,2-1 16,-4 0-16,-4 0 0,8-2 15,-1 0-15,-5 0 0,-4-1 0,2 1 16,2 0-16,-7 3 0,-3 2 15,-3-1-15,-1 2 16,-6 0-16,-5 1 0,-3 3 0,-5 4 16,-2 0-16,-3 2 0,-3 2 15,0 3-15,-6 2 0,-3 0 16,-14 6-16,-9 3 0,-1 2 16,-1 0-16,-12 8 0,-4 2 15,1-4-15,0 0 0,-7 3 16,1-3-16,6-2 0,5-3 0,7-2 15,4-3-15,8-3 0,6-4 16,4-1-16,4-1 0,4-2 16,2-1-16,3-3 0,2-2 15,5-4-15,6-2 0,7-4 16,7-3-16,0 1 0,2-2 0,11-4 16,4-2-16,-2 3 0,0 2 15,0 2-15,-1-1 16,0 2-16,-7 3 0,-7 4 0,-5 5 15,-3-1-15,-7 2 0,-5 3 16,-3 1-16,-3 3 0,-2 2 16,-4 5-16,-4 4 0,-3-1 15,-4 0-15,0 0 0,-2 2 16,3-3-16,3-2 0,3-2 16,2-2-16,2-1 0,2 1 15,2-2-15,2 2 0,2-4 0,1-2 16,4-3-16,6-1 0,2 0 15,2-1-15,3-1 0,2 0 16,0 0-16,1 1 0,0-1 16,-4 1-16,-3 1 0</inkml:trace>
  <inkml:trace contextRef="#ctx0" brushRef="#br0" timeOffset="488389.7893">9390 11378 0,'0'0'16,"0"0"-16,0 0 0,0 0 16,0 0-16,0 0 0,0 0 15,0 0-15,0 0 0,0 0 16,-20 14-16,20-14 0,0 0 0,0 0 15,0 0-15,0 0 0,-27-2 16,27 2-16,0 0 0,-18-12 16,18 12-16,-10-13 0,5 3 15,2 2-15,0 1 0,-1 0 16</inkml:trace>
  <inkml:trace contextRef="#ctx0" brushRef="#br0" timeOffset="488966.1656">8481 9695 0,'0'0'0,"0"0"16,0 0-16,0 0 0,0 0 0,0 0 16,0 0-16,0 0 15,0 0-15,0 0 0,0 0 16,0 0-16,0 0 0,0 0 16,0 0-16,0 0 0,0 0 0,0 0 15,10 29-15,-10-29 0,12 20 16,-12-20-16,13 26 15,-6-13-15,0 2 0,-1 1 0,1 3 16,0-1-16,-2 0 0,2 7 16,-1 3-16,1-3 0,0 0 0,-1 0 15,1 1-15,-2-1 16,0-1-16,1 8 0,1 0 16,-2-1-16,1-3 0,1 5 15,0 2-15,3-2 0,1-3 0,2 3 16,3 2-16,-1-1 0,2-3 15,-2-1-15,-3-7 0,-2-4 16</inkml:trace>
  <inkml:trace contextRef="#ctx0" brushRef="#br0" timeOffset="494417.3783">24392 7683 0,'0'0'15,"0"0"-15,0 0 0,0 0 16,0 0-16,26-4 0,-26 4 0,24-2 16,-24 2-16,30-3 0,-9 2 15,1 0-15,2-1 0,3 1 16,4 1-16,9 0 0,-1 1 0,4-1 15,4 0-15,8 0 16,-2 0-16,0 0 0,1 0 16,4-1-16,-4 0 0,2 0 15,3 1-15,-4 0 0,-3 0 0,9-2 16,0 0-16,-4-1 0,-1 0 16,14-1-16,6 0 15,-7-3-15,-8 0 0,5 0 0,5 2 16,-8 2-16,-5 0 0,32 0 15,-7-1-15,-11 0 0,-8 2 16,0-1-16,0 1 0,-6 0 16,-2 3-16,1-1 0,-1-1 15,-6 0-15,-5 0 0,4 1 16,4 1-16,-6-1 0,-6-1 16,6-2-16,2-5 0,-5 3 0,-3 2 15,-1-3-15,-1 1 0,-8 0 16,-3 1-16,-3 0 0,0 0 15,-13 1-15,0 1 0,0 1 16,2 1-16,0 0 0,-3 1 0,-1-1 16,-2 0-16,0 1 15,0 1-15,-2 1 0,1 1 16,0 1-16,-1 3 0,0-2 16,-2-1-16,0-1 0</inkml:trace>
  <inkml:trace contextRef="#ctx0" brushRef="#br0" timeOffset="495384.4387">29582 7768 0,'0'0'0,"0"0"16,0 0-16,0 0 0,0 0 15,33-3-15,-33 3 0,32 1 16,-32-1-16,39 2 0,-16-2 16,1 1-16,2 0 0,8 1 15,1 2-15,0 0 0,1 0 16,1-1-16,2-1 0,5 2 16,-2 1-16,2 0 0,1-3 15,-2 1-15,-1-1 0,10 2 0,1-1 16,-3 2-16,-1-2 0,3 0 15,1-2-15,-4 1 0,-2 0 16,12 0-16,3 1 0,-7-2 16,-5-1-16,7 2 0,-1 1 15,-3 0-15,-1 0 0,2 0 16,2 1-16,-5 1 0,-5-2 0,3 0 16,1 0-16,-3 0 0,-3 0 15,2-1-15,1 2 0,-4-2 16,-4 1-16,2-2 0,2 1 15,-5-2-15,-2 1 0,-1 2 16,-1 2-16,-3-4 0,-2-2 0,-1 1 16,1 0-16,-4-1 15,-1-2-15,-5 2 0,1-2 16,-1 2-16,-1 0 0,-4 0 0,-2 1 16,-3 1-16,-1-1 0,-2-1 15,0-3-15,-1 0 0,0 1 16,-2 2-16,-1-1 0,0 4 15,1-1-15,-3-1 0,0 0 16,0 0-16,-3 1 0,-5-1 16,-8 2-16,4-1 0,1 0 0,2 0 15</inkml:trace>
  <inkml:trace contextRef="#ctx0" brushRef="#br0" timeOffset="497106.4327">25357 6704 0,'0'0'0,"0"0"0,0 0 15,0 0-15,-27 12 0,18-7 0,1 1 16,-1 0-16,0 2 0,-3 3 15,-3 1-15,3 2 0,2-1 0,-3 6 16,0 0-16,1 0 16,0-1-16,1 5 0,2 4 15,1-2-15,1-1 0,0 8 16,-1 0-16,4-2 0,3-1 0,1 3 16,1 1-16,0-3 0,0-3 15,3 3-15,4 2 16,0-2-16,-1-5 0,7 4 0,2-1 15,-2-1-15,-1-2 0,1 1 16,2 0-16,1-4 0,1-3 0,4 2 16,4 1-16,-2 0 0,0-2 15,3 0-15,3 0 16,0-3-16,-1 0 0,7 1 16,3 0-16,-1-5 0,-3-3 0,9 0 15,8 1-15,3-1 0,-6-1 16,3-1-16,3-1 0,-5-2 15,-1 0-15,9-3 0,2-3 16,-5 0-16,-3-1 0,3-3 16,2-3-16,-4-3 0,-4-1 0,27-14 15,-2-1-15,-12 1 16,-8 1-16,5-4 0,3-2 16,-9 0-16,-6 4 0,0-8 0,0-3 15,-7 0-15,-3 2 0,1-2 16,2-2-16,-6 4 0,-4 3 0,-4-6 15,-1-3-15,-5 7 16,-3 4-16,0-8 0,-3-6 16,0 8-16,2 4 0,-8-4 15,-6-5-15,-2 7 0,0 6 0,-5-5 16,-1-3-16,1 6 0,3 3 16,-4-8-16,-4-4 15,0 16-15,-5-2 0,-3-5 16,-4-6-16,1 6 0,1 4 0,-6 2 15,-1 3-15,-2-3 0,1 1 16,-4-1-16,-3 0 0,3 5 16,2 1-16,-5-2 15,-1-1-15,0 2 0,-1 2 0,0 4 16,-1 1-16,2 1 0,-1 0 16,-3 0-16,-4 0 0,2 3 15,2 2-15,-3 3 0,-2 3 16,0-1-16,1 1 0,-4 1 15,-1 1-15,1 1 0,2-1 0,-1 3 16,2 1-16,-1 0 0,0 0 16,-3 2-16,1 3 0,-3 1 15,-1 0-15,0 2 0,1 1 16,2 0-16,3 1 0,-3 4 16,5 0-16,8-3 0,0-2 0,-3 4 15,-1 0-15,6 1 16,1 1-16,2 4 0,2 2 15,0-2-15,-2-4 0,-1 7 0,0 2 16,4 2-16,5 1 0,-3-1 16,-2 2-16,3-1 0,1 1 15,2 0-15,0 4 0,4-3 16,0 1-16,-2 1 0,-2 1 16,1-3-16,0-3 0,6 4 15,2 3-15,3-4 0,1 0 0,4-2 16,4-3-16,2 0 0,3 0 15,2-4-15,3 0 0,-2-7 16,-2-4-16,-1-3 0</inkml:trace>
  <inkml:trace contextRef="#ctx0" brushRef="#br0" timeOffset="506533.0638">27048 8067 0,'0'0'0,"0"0"0,-2-9 16,0 5-16,1-1 0,-1 1 0,-1-1 16,-3 0-16,-1-1 0,-3 1 15,-2 0-15,-2 1 0,0-1 0,-3 1 16,0 2-16,-9 0 0,-1 0 15,-2 1-15,1 1 0,-2 3 16,-2-1-16,0 2 0,-1 1 16,-5 1-16,2 2 0,0 0 15,-1 1-15,3 0 0,2-1 16,1 4-16,1 3 0,1-2 16,-1 1-16,-3 6 0,3 1 15,2-2-15,3 1 0,-1-2 16,-1 0-16,2 1 0,2 1 15,2 2-15,2 0 0,1 2 0,1-1 16,-2 2-16,0 2 16,0-1-16,2 0 0,0 1 0,2 2 15,2-1-15,2-1 0,2 1 16,1 0-16,0-2 0,2-1 16,-1 2-16,1 2 0,1 0 15,3 0-15,-1-1 0,-1-1 16,2-1-16,0 0 0,2-2 15,1-2-15,1 2 0,0 2 0,1-2 16,-1-1-16,0-2 0,1-1 16,3 1-16,0 1 0,2-3 15,0-2-15,2-2 0,2 1 16,0 1-16,0 1 0,1-1 16,1-3-16,-1 4 0,1 1 0,1 0 15,0-1-15,0 1 16,1 0-16,0-3 0,3-2 15,0 1-15,0-1 0,-1 0 0,1-1 16,1-1-16,1 0 0,0-2 16,1 0-16,0-1 0,-1 0 15,2-1-15,3 0 0,1-5 16,-1-2-16,1 1 0,-1-2 16,1 0-16,-1-4 0,3 0 15,2-2-15,-1-1 0,-1-1 0,2-3 16,1-2-16,8-3 0,0-1 15,-1-3-15,2-1 16,-5-1-16,-1 0 0,0-2 16,2 1-16,-1-2 0,-2 0 0,4-6 15,-1 3-15,-2 1 0,-2-1 16,-2-1-16,-2-2 0,-3 5 16,-1 2-16,-1-3 0,-3-3 15,-1 2-15,1 2 0,-1-2 16,0 0-16,-3 1 0,-3 3 0,-2-5 15,-1-3-15,-2 4 0,0 2 16,0-2-16,-1-1 0,0 0 16,0 1-16,0 0 0,0 0 15,-3 5-15,-2-1 0,-1-2 16,-1 1-16,-2 0 0,-1 0 0,0 0 16,0-3-16,-3 2 15,0 2-15,-2-1 0,-1 1 16,1 1-16,0 1 0,-1-1 15,1 1-15,-2 3 0,-2 0 0,-2 0 16,-2 0-16,-1 0 0,-2 2 16,0 2-16,1 3 0,1 1 15,1-2-15,-4 0 0,-2 0 16,-2 1-16,-2 1 0,-2 2 16,1 1-16,-3 0 0,-2-1 0,-4 3 15,0 3-15,-3 0 0,-1 1 16,-2 4-16,0 3 15,-1 0-15,1 0 0,-4 2 0,-2 2 16,-1 4-16,1 0 0,-8 5 16,1 1-16,3-1 0,3 1 15,0 2-15,2 0 0,-3 7 16,6 2-16,-1-3 0,0-1 16,6 1-16,3 1 0,2 2 15,0 4-15,3-1 0,3 0 0,-1 3 16,2 2-16,3-2 0,2 0 15,0 3-15,0 4 0,1-3 16,1 0-16,1 1 0,0 1 16,5-2-16,3 0 0,2-1 15,3-1-15,1-1 0,2 0 16,1 1-16,2 2 0,0-3 16,0-4-16,4-1 0,1-3 15,2 0-15,-1 0 0,2 3 16,4 1-16,-2-5 0,-1 0 0,2-4 15,2-2-15,-1 2 0,0 3 16,5-2-16,2-1 0,1-2 16,0-1-16,2-2 0,1 0 15,2-3-15,-2-2 0,1 0 16,1-2-16,0-2 0,1-2 0,-4-2 16,1-1-16,1-3 15,3-2-15,0-2 0,1-2 0,3-1 16,2-2-16,-1-2 0,0-2 15,1-1-15,0-1 0,1-4 16,1-5-16,0 2 0,-2 0 16,4-3-16,0 0 0,-3-3 15,-1-2-15,-1-2 0,0-1 16,-2 2-16,-1 1 0,-2-4 16,-2-1-16,-2 0 0,0 0 15,-1-4-15,0 0 0,-1 0 0,-1 3 16,-1-4-16,-2-3 15,1-5-15,-2 3 0,-2-1 0,1 0 16,-3 5-16,-1 2 0,1-1 16,0-1-16,-3 3 0,-2 1 15,-1-1-15,-2-2 0,-2 4 16,-1 3-16,-2-1 0,-2-3 16,1 7-16,-1 2 0,-2 0 15,-4 2-15,-2-3 0,-2 1 0,-1-1 16,-2 0-16,2 3 15,0 3-15,-2 0 0,-3 2 0,-3 1 16,-1 1-16,-1 1 0,-2 0 16,2 4-16,-2 0 0,-4 2 15,-3 0-15,1 4 0,3 2 16,-5 1-16,-4 1 0,0 0 16,-1 1-16,-5 3 0,-3 4 15,-10 4-15,0 4 0,-6 5 16,-3 3-16,1 3 0,1 2 0,-13 9 15,-2 3-15,-2 10 0,0 8 16,-46 35-16,4-1 0,8-2 16,5 1-16,5 9 0,4 9 15,8 1-15,3 2 0,29-34 16,18-24-16,13-17 0</inkml:trace>
  <inkml:trace contextRef="#ctx0" brushRef="#br0" timeOffset="517084.0885">27578 5593 0,'0'0'0,"0"0"0,0 0 15,0 0-15,25 10 0,-25-10 0,26 9 16,-12-4-16,0 0 0,4 2 15,2 1-15,-1 1 0,-1-2 16,1 3-16,1 2 16,2 2-16,-3 0 0,-2-1 0,0 2 15,-3-2-15,-3-1 0,-3 2 16,-5-1-16,-3 0 0,-3 2 16,-5 1-16,-3 0 0,-3 4 15,-4 1-15,-3 1 0,-3 3 16,-6 3-16,1-3 0,1 0 0,2-1 15,5-3-15,3-1 0,0 2 16,4-3-16,6-6 0,4-1 16,3 0-16,3 0 0,4-1 15,2-2-15,4 0 0,4-3 16,2 0-16,0-1 0,4 2 16,4 3-16,-2-2 0,-1 0 0,-1 0 15,-1-2-15,-2 3 0,-2-2 16,0 1-16,-2 1 15,-2-1-15,-4 1 0,-1 1 0,-1-1 16,-2 1-16,0 1 0,-6-1 16,-4 1-16,-3 2 0,-1 1 15,-8 2-15,-4 2 0,-1 1 16,-1 0-16,-8 5 0,-2 0 16,2-3-16,1-3 0,-1 2 15,4-2-15,6-4 0,6-3 0,7-4 16,7-3-16,0-2 0,-1 0 15,2-2-15</inkml:trace>
  <inkml:trace contextRef="#ctx0" brushRef="#br0" timeOffset="517384.0859">28517 5975 0,'0'0'16,"0"0"-16,0 0 0,0 0 15,0 0-15,29 16 0,-29-16 0,26 12 16,-26-12-16,31 21 0,-12-9 16,1-2-16,1 0 0,-1-2 15,-2 0-15,5 2 0,-4 1 0,0-2 16,-2 0-16,-3-1 15,-1-2-15,-1 1 0,-1-1 16,-2-2-16,-2 1 0,-5-2 16,-1 2-16,-3 0 0,-3 1 0,1-1 15,1 0-15,-1-2 0</inkml:trace>
  <inkml:trace contextRef="#ctx0" brushRef="#br0" timeOffset="517602.2574">28446 6389 0,'0'0'0,"0"0"16,0 0-16,0 0 0,0 0 15,0 0-15,34 13 0,-34-13 16,30 8-16,-30-8 0,37 11 16,-16-4-16,1-1 0,1 2 15,2 2-15,-2-1 0,-1 0 0,5 0 16,0 1-16,-1-2 0,1 1 15,0-3-15,3-4 0,-5 1 16,-4-1-16,-3 0 0</inkml:trace>
  <inkml:trace contextRef="#ctx0" brushRef="#br0" timeOffset="517967.2423">29969 5397 0,'0'0'0,"0"0"0,0 0 15,0 0-15,0 0 0,0 0 16,0 0-16,0 0 0,0 0 0,0 0 16,0 0-16,0 0 0,0 0 15,15 20-15,-15-20 16,5 35-16,-3-16 0,1 4 0,-1 4 15,-1 8-15,-1 1 16,-1 6-16,0 1 0,-2-1 0,0-1 16,-1 11-16,0 3 0,1 7 15,1-3-15,2 3 0,2 4 16,1 7-16,1-2 0,0 14 16,2 2-16,-1-4 0,1-1 0,5 56 15,2 5-15,-2-7 16,-2-4-16,0 16 0,-2 12 15,-1-49-15,-3-36 0,0-22 0</inkml:trace>
  <inkml:trace contextRef="#ctx0" brushRef="#br0" timeOffset="520300.4767">27106 10744 0,'0'0'0,"0"0"0,0 0 15,0 0-15,0 0 0,-15 16 0,15-16 16,-13 28-16,6-9 0,-3 6 15,-3 6-15,-2 2 0,-1 4 16,-6 17-16,0 5 16,-7 11-16,0-4 0,-1 12 0,1-4 15,0 0-15,4-13 0,4-4 16,7-11-16,8-16 0,7-11 16,0-5-16,-1-5 0,0-2 15</inkml:trace>
  <inkml:trace contextRef="#ctx0" brushRef="#br0" timeOffset="520633.4049">27170 10784 0,'0'0'0,"0"0"0,0 0 0,0 0 16,0 0-16,7 28 0,-7-28 15,6 35-15,-2-13 0,1 5 16,3 3-16,-1 2 0,-1-1 0,2 14 15,0 3-15,2 6 0,-1-4 16,1-1-16,0-1 0,2-1 16,-1-9-16,2-6 0,0-4 15,-2-7-15,-1-3 0,1-11 16,0-7-16,0-5 0,1-3 16,2-11-16,2-9 0,0-1 0,3-2 15,3-13-15,0-7 16,-1 2-16,0 1 0,7-5 0,2 4 15,-2 5-15,-3 4 0,1 1 16,-3 6-16,-3 11 0,-4 7 16,-4 11-16,-1 5 0,-3-1 0,-1 1 15,-3-1-15</inkml:trace>
  <inkml:trace contextRef="#ctx0" brushRef="#br0" timeOffset="520933.9655">27812 11162 0,'0'0'0,"0"0"0,0 0 0,0 0 16,25-2-16,-25 2 0,24 2 15,-24-2-15,30 5 0,-17 3 16,0 4-16,-6 4 0,-1 2 0,-5 6 16,-4 5-16,-4 9 0,-1-2 15,-3 9-15,-1 1 16,2-8-16,1-5 0,4-6 15,3-3-15,1-7 0,1-3 0,4-5 16,3-5-16,6-2 0,4-6 16,4-5-16,4-5 0,0-2 15,1-1-15,6-4 0,6-1 16,3-5-16,-3 0 0,1 1 16,-1 0-16,-3 3 0,-5 0 0,-2 3 15,-7 5-15,-6 3 0</inkml:trace>
  <inkml:trace contextRef="#ctx0" brushRef="#br0" timeOffset="521167.3525">28129 11037 0,'0'0'16,"0"0"-16,0 0 0,0 0 15,0 0-15,26-15 0,-26 15 0,35-7 16,-14 2-16,4 0 0,3-1 15,-1 0-15,2 0 0,7-2 16,1 1-16,-2 0 0,-1 0 16,5-2-16,-3 0 0,-2 2 15,-1 1-15,1 1 0,-1 1 16,-6-3-16,-3 0 0,-5 2 16,-3 0-16,-3 2 0</inkml:trace>
  <inkml:trace contextRef="#ctx0" brushRef="#br0" timeOffset="522183.0832">28473 10568 0,'0'0'0,"0"0"0,0 0 15,-9 32-15,5-16 0,0 7 0,-1 6 16,1 11-16,1 1 0,-1 17 16,1 3-16,1 1 0,1-2 0,-1 18 15,2 4-15,-1 0 16,-1-11-16,8 9 0,4-2 16,1-17-16,1-13 0,2 5 15,-4-16-15,-2-11 0</inkml:trace>
  <inkml:trace contextRef="#ctx0" brushRef="#br0" timeOffset="522634.5993">29399 10333 0,'0'0'15,"0"0"-15,0 0 0,23-4 0,-23 4 16,24-1-16,-7 2 0,2 3 16,0 1-16,0 3 0,-1 1 15,2 4-15,-3 2 0,-6 2 16,-5 2-16,-4 4 0,-4 0 0,-9 8 16,-6 2-16,-7 8 0,1-1 15,-3-3-15,-3 0 16,-2 0-16,4-5 0,6-4 0,4-3 15,6-5-15,5-3 0,3-2 16,5-2-16,4-3 0,5-1 16,7-5-16,5-2 0,-2-2 15,2 0-15,2 0 0,4 0 16,-4 1-16,0-1 0,2 3 16,0 0-16,-5 2 0,-4 0 0,-3 7 15,-5 4-15,-6-2 0,-4 0 16,-5 6-16,-5 5 0,-5 0 15,-1 1-15,-10 10 0,-3 2 16,3-6-16,4-3 0,5-7 16,2-5-16,7-13 0,4-12 0,2 2 15,0 2-15,0 0 16</inkml:trace>
  <inkml:trace contextRef="#ctx0" brushRef="#br0" timeOffset="522833.606">30020 10384 0,'0'0'0,"0"0"0,0 0 16,0 0-16,0 0 0,0 0 0,18 24 16,-18-24-16,11 29 0,-8-7 15,-2 6-15,-2 3 0,-2 4 0,-4 14 16,-1 4-16,-2 0 16,-1-2-16,0 11 0,3-3 15,-2 3-15,2-11 0,2 1 16,4-10-16,1-12 0,1-11 0,0-4 15,0-4-15,0-3 0</inkml:trace>
  <inkml:trace contextRef="#ctx0" brushRef="#br0" timeOffset="523017.095">30061 10724 0,'0'0'16,"0"0"-16,0 0 15,0 0-15,0 0 0,28-21 0,-28 21 16,40-17-16,-17 9 0,3-1 15,1 0-15,7-2 0,-1 1 0,-3 1 16,-2 1-16,-3 0 0,-2 0 16,-1 0-16,-1 0 15,-1 0-15,-2-3 0,-3 2 16,-3 2-16,-1 1 0</inkml:trace>
  <inkml:trace contextRef="#ctx0" brushRef="#br0" timeOffset="523217.4226">30429 10069 0,'0'0'0,"0"0"16,0 0-16,0 0 0,0 0 0,0 0 16,7 23-16,-7-23 0,4 39 15,-2-10-15,-1 8 0,-2 4 16,-1 4-16,-5 19 0,-1 6 16,-6 16-16,0-3 0,-4 13 15,2-4-15,-2 0 0,4-11 16,3 0-16,4-11 0,6-13 15,4-10-15,3 2 0,-3-15 16,1-12-16</inkml:trace>
  <inkml:trace contextRef="#ctx0" brushRef="#br0" timeOffset="523433.5694">30605 10744 0,'0'0'0,"6"-7"0,1 0 16,-1 2-16,3 1 0,3 2 0,2 2 15,1 2-15,-2 1 0,1 9 16,-2 4-16,-4 8 0,-2 4 0,-5 4 15,-5 4-15,-2 7 16,-3 0-16,1-6 0,3-4 16,2-6-16,1-6 0,5 1 0,2-3 15,4-7-15,4-4 0,6-3 16,4-6-16,6-8 0,4-8 16,7-5-16,4-4 0,-2 2 15,-9 5-15,-8 3 0</inkml:trace>
  <inkml:trace contextRef="#ctx0" brushRef="#br0" timeOffset="523649.7295">31065 10682 0,'0'0'0,"0"0"0,0 0 0,0 0 16,0 0-16,34-6 0,-34 6 15,44-9-15,-16 4 0,3-1 16,3 0-16,2 0 0,3 1 0,11-4 15,0 1-15,9-2 16,-4 1-16,-1 1 0,0 0 16,4 4-16,-4 3 0,-7-4 15,-5-1-15,-8 0 0,-6-1 0,-4 2 16,-7 1-16,-2 1 0</inkml:trace>
  <inkml:trace contextRef="#ctx0" brushRef="#br0" timeOffset="523849.9559">31749 10257 0,'0'0'0,"0"0"0,0 0 0,0 0 15,0 0-15,35 5 0,-35-5 16,40 13-16,-15-6 0,1 1 16,3 1-16,1 0 0,1 1 15,8 3-15,1 1 0,-1-2 16,-2 2-16,6 0 0,-3 1 15,-7-3-15,-4-4 0,-6 0 16,-4-3-16,-4 1 0</inkml:trace>
  <inkml:trace contextRef="#ctx0" brushRef="#br0" timeOffset="524086.4794">31125 10895 0,'0'0'0,"0"0"16,0 0-16,0 0 0,24-9 0,-24 9 15,42-7-15,-11 0 0,5-2 16,6 0-16,4 0 0,13-3 0,-3 0 16,11 1-16,-3 4 15,7-1-15,-7 3 0,-5 4 16,-4 4-16,0 1 0,-8 1 0,-13 0 15,-8-3-15,-6 1 0</inkml:trace>
  <inkml:trace contextRef="#ctx0" brushRef="#br0" timeOffset="524283.0575">31197 10912 0,'0'0'0,"0"0"16,0 0-16,0 0 0,31 11 0,-31-11 16,43 16-1,-15-6-15,2-1 0,4 2 0,4 2 16,12 4-16,-1-2 0,0 0 16,-9-1-16,-7-5 0</inkml:trace>
  <inkml:trace contextRef="#ctx0" brushRef="#br0" timeOffset="524650.0764">32333 10401 0,'0'0'0,"0"0"0,0 0 16,26 2-16,-26-2 0,36 5 0,-13-1 15,-1 1-15,0 2 0,2 5 16,-4 3-16,-6 2 0,-4 1 0,-7 6 16,-7 3-16,-6 2 15,-4 0-15,-9 11 0,-5 4 16,-2-6-16,0-4 0,-5 7 16,3-4-16,6-4 0,5-4 0,2 0 15,5-3-15,6-11 0,3-4 16,4-1-16,3-3 15,7-3-15,4-2 0,9-7 0,7-6 16,-4-2-16,1-4 0,16-13 16,8-8-16,-2 1 0,-1 0 15,8-12-15,-1-1 0,-13 11 0,-12 10 16,-5 8-16</inkml:trace>
  <inkml:trace contextRef="#ctx0" brushRef="#br0" timeOffset="525283.8588">32922 10429 0,'0'0'16,"0"0"-16,0 0 0,0 0 0,0 0 15,-17 14-15,17-14 16,-16 24-16,16-24 0,-26 36 0,6-10 16,2 4-16,0 3 0,-7 9 15,-2 3-15,-3 5 0,3-3 16,0 1-16,7-7 0,3-9 0,5-8 16,7-13-16,8-10 15,2-8-15,5-8 0,7-9 0,5-7 16,-1 1-16,-3 0 0,5-4 15,1 2-15,-5 6 0,0 5 16,-1 2-16,-5 6 0,-3 5 16,-1 2-16,-1 8 0,-1 5 15,1 4-15,-1 1 0,-3 5 16,0 5-16,2-4 0,-1-2 0,-1 0 16,-2 1-16,1-3 0,3 0 15,0-5-15,1-2 16,1-2-16,1-2 0,4-9 0,2-7 15,2-5-15,0-4 0,3-7 16,1-5-16,-2 2 0,-3 2 0,2-9 16,-1 1-16,-5 2 15,-5 3-15,0 8 0,-1 6 16,-2 3-16,0 4 0,0 4 16,-1 2-16,0 3 0,1 3 0,0 5 15,2 4-15,-2 2 0,-1 3 16,1 7-16,-1 3 0,-1 1 15,-1 0-15,-2 4 0,-1 3 16,0-3-16,1-3 0,0-3 16,-2-2-16,1-3 0,-1-2 15,2-3-15,1-4 0,-1 0 16,-1-2-16,2-7 0,4-9 16,-2 3-16,0 0 0,0 1 15,2-2-15,0 2 0,2-1 0,4 0 16,4-1-16,2-1 0,3-1 15,2 0-15,2 0 0,-1 1 16,-1-1-16,6-3 0,-2-2 16,-3 0-16,-3-1 0,-4-6 15,0-2-15,-4-1 0,-4 0 16,0 5-16,-1 3 0,-2 4 0</inkml:trace>
  <inkml:trace contextRef="#ctx0" brushRef="#br0" timeOffset="525483.9334">33499 10116 0,'0'0'0,"0"0"15,0 0-15,0 0 0,0 0 16,0 0-16,0 0 0,0 0 16,0 0-16,-1 35 0,1-35 15,-1 43-15,-1-15 0,1 7 16,1 5-16,-2 14 0,-2 3 0,0 23 16,-2 7-16,-1 13 15,-2-4-15,0 19 0,2 3 16,2 4-16,2-12 0,5 34 0,4-22 15,-1-31-15,-1-22 0,0-21 16,-2-14-16,-1-12 0</inkml:trace>
  <inkml:trace contextRef="#ctx0" brushRef="#br0" timeOffset="525866.4426">33628 10667 0,'0'0'0,"0"0"0,0 0 0,0 0 16,0 0-16,0 0 0,26-14 15,-26 14-15,27-8 0,-27 8 16,32-1-16,-17 3 0,-2-1 16,-2 3-16,-1 3 0,-2 2 0,-3 3 15,-5 5-15,-7 6 16,-3 6-16,-1 1 0,-2 2 0,-1 2 15,-3 2-15,3-3 0,2-7 16,3-4-16,1-5 0,3-3 0,2-2 16,1 0-16,5-5 15,0-2-15,7-1 0,4-2 16,1 0-16,1-1 0,3 1 16,3 1-16,-1-3 0,-1 0 15,3 0-15,-2 0 0,-5 2 0,-4 0 16,-1 2-16,-2 3 15,-7 0-15,-5 3 0,-6 5 0,-5 7 16,-7 2-16,-5 3 0,-1 0 16,6-5-16,4-4 0</inkml:trace>
  <inkml:trace contextRef="#ctx0" brushRef="#br0" timeOffset="526067.6915">33616 10615 0,'0'0'15,"0"0"-15,0 0 0,-18 29 0,18-29 16,-10 17-16</inkml:trace>
  <inkml:trace contextRef="#ctx0" brushRef="#br0" timeOffset="531315.5805">27553 12392 0,'0'0'0,"0"0"15,0 0-15,0 0 0,0 0 0,-4 26 16,2-8 0,0 4-16,0 3 0,0 6 0,-1 3 15,0 13-15,-1 1 0,-1 12 16,2 1-16,2-4 0,1-2 16,1 6-16,2-2 0,6-13 15,4-9-15,-1-3 0,-3-9 16,-2-6-16</inkml:trace>
  <inkml:trace contextRef="#ctx0" brushRef="#br0" timeOffset="531884.3303">30490 11715 0,'0'0'0,"0"0"0,0 0 16,24-3-16,-24 3 0,29 0 0,-10 1 15,1 1-15,0 1 0,4 1 16,0 2-16,-5 1 0,-2 1 0,-3 1 16,-1 2-16,-3 0 0,-2 0 15,-3 4-15,-3 2 16,-4 1-16,-4 1 0,-5 4 0,-4 4 16,-1 0-16,1-1 0,-4 5 15,0 0-15,2-3 0,1-2 16,2-2-16,2-3 0,3-1 15,3-4-15,5-2 0,3-2 16,4-2-16,1-1 0,6-2 16,6-1-16,0-2 0,2 1 15,4-4-15,2-1 0,2 1 16,2 3-16,0-1 0,-1 1 0,0-1 16,-1 3-16,1 4 15,-3 4-15,-9 1 0,-5 1 0,-7 12 16,-9 4-16,-7 4 0,-4 3 15,-10 6-15,-7 5 0,1 0 16,2 0-16,-6 5 0,2-4 16,7-11-16,5-9 0,4-5 15,4-7-15,3-6 0</inkml:trace>
  <inkml:trace contextRef="#ctx0" brushRef="#br0" timeOffset="532367.4522">32825 11682 0,'0'0'0,"0"0"15,0 0-15,0 0 0,0 0 0,0 0 16,0 0-16,-5 30 0,5-30 0,-12 36 16,0-10-16,0 2 15,0 2-15,-1 3 0,-1 3 16,0 7-16,2-3 0,1 5 0,2-3 16,4-6-16,1-6 0,5 0 15,6-6-15,4-10 16,4-6-16,9-11 15,5-10-15,1-4 0,1-1 0,6-9 16,0-4-16,-3-2 0,-1-2 0,5-11 16,-3-1-16,-8 0 15,-5 0-15,-5 3 0,-4 2 16,-5 4-16,-5 3 0,-5 0 0,-5 3 16,-7 9-16,-5 5 0,-5 8 15,-7 5-15,-5 6 0,-5 6 16,-4 8-16,-4 6 0,2 5 15,1 5-15,-4 6 0,4 3 16,13-11-16,9-9 0,8-5 16</inkml:trace>
  <inkml:trace contextRef="#ctx0" brushRef="#br0" timeOffset="532531.5941">33238 11623 0,'0'0'0,"0"0"15,0 0-15,0 0 0,0 0 0,0 0 16,-29 16-16,29-16 0,-25 15 0,15-9 16</inkml:trace>
  <inkml:trace contextRef="#ctx0" brushRef="#br0" timeOffset="534900.1248">24222 12947 0,'0'0'16,"0"0"-16,-5 16 0,1-7 16,2 1-16,1 8 0,1 7 0,1 8 15,0 3-15,0 5 0,2 4 16,-3 10-16,-3-2 0,-1 12 15,-2 3-15,1-5 0,1-3 16,-1 7-16,2-2 0,-1-13 16,1-8-16,0-7 0,2-9 15,1-11-15,1-6 0,2-10 16,3-6-16,-1-12 0,2-5 0,3-13 16,4-14-16,-1-5 0,1-4 15,4-19-15,4-6 0,1 1 16,1 8-16,11-31 0,0 11 15,-3 16-15,-3 11 0,-3 14 16,0 11-16,-3 13 0,0 10 0,-2 8 16,-1 6-16,-3 5 0,0 4 15,2 13-15,0 9 16,-5-2-16,1 6 0,-2 19 16,0 11-16,-5-9 0,-1-8 15,1 26-15,-3-2 0,2-4 0,2 0 16,4-7-16,3-6 0,4-13 15,0-8-15,5-6 0,3-4 16,-2-15-16,1-10 0,-8-9 16,4-7-16,-7 7 0,-4 4 15,-3 3 1</inkml:trace>
  <inkml:trace contextRef="#ctx0" brushRef="#br0" timeOffset="535100.1314">25075 12980 0,'0'0'0,"0"0"0,0 0 15,0 0-15,0 0 0,0 0 16,0 0-16,0 0 0,0 0 0,4 31 16,3-11-16,5 3 0,0 3 15,3 5-15,3 4 16,2 10-16,-2 0 0,7 12 0,1-2 16,2 4-16,-3-8 0,0-7 15,2-3-15,-5-4 0,-2-3 16,3-6-16,0-8 0,-4-11 15,-1-7-15,-3 1 16,-4-2-16,-2 1 0</inkml:trace>
  <inkml:trace contextRef="#ctx0" brushRef="#br0" timeOffset="535566.7811">25380 12882 0,'0'0'0,"0"0"15,0 0-15,0 0 16,0 0-16,0 0 0,0 0 0,0 0 0,-4 19 15,4-19-15,5 31 0,-4-8 16,0 7-16,-1 3 16,-1 3-16,-1 10 0,0 0 0,-5 10 15,-1 0-15,-1-9 0,1-4 16,-6 2-16,-1-8 0,1-4 16,0-5-16,0-9 0,-1-8 15,-3-9-15,-1-8 0,2-7 16,0-5-16,6 0 0,2-4 0,0-8 15,2-1-15,2 1 16,4 1-16,1 0 0,1 0 0,6 5 16,3 5-16,3 1 15,4 3-15,-1 0 0,2 0 0,5 3 16,4 3-16,-1 5 0,-2 2 16,-3 4-16,-1 4 15,-7 1-15,-2 0 0,3 2 0,1 1 16,-4-3-16,-1-3 0,0 0 15,0-2-15,3-4 0,2-4 16,6-8 0,6-8-16,2-2 0,3-1 15,-4 5-15,-5 4 0,1 1 0,-3 3 16,-3 7-16,-3 3 0,-7 16 16,-6 13-16,-4 9 15,-3 10-15,-1-3 0,2-9 0,0-9 16</inkml:trace>
  <inkml:trace contextRef="#ctx0" brushRef="#br0" timeOffset="536117.3737">24574 14443 0,'0'0'0,"0"0"0,0 0 0,-27 14 15,15-5-15,-2 6 0,-2 6 16,-7 11-16,-2 2 0,-7 13 16,-1 6-16,0 0 0,1 1 15,-4 6-15,2-4 0,8-11 16,5-9-16,3-4 0,5-9 16,5-6-16,4-4 0,7-8 0,6-4 15,3-6-15,4-5 0,5-2 16,3-3-16,3-2 0,4-1 15,4-4-15,2-1 16,1 2-16,-1 2 0,3-2 0,-5 1 16,-3 1-16,-3 2 0,-5 1 15,-3 2-15,-7 2 0,-4-1 0,-4 5 16,-3 2-16,-1-1 0,-2 1 16,-2-2-16,-4 0 15,1 0-15,-2-2 0,-2-6 16,-1-5-16,-1 1 0,0 1 0,2-4 15,0-2-15,2-3 0,2-2 16,5-6-16,5-6 0,-1 3 16,0 7-16,-1 8 0</inkml:trace>
  <inkml:trace contextRef="#ctx0" brushRef="#br0" timeOffset="536517.3161">24908 14147 0,'0'0'0,"0"0"0,0 0 15,2 23-15,-2-23 0,2 38 16,1-7-16,-1 4 0,0 5 16,0 19-16,0 8 0,1 13 15,-1 0-15,-2 13 0,0-3 16,-1 2-16,0-12 0,1-9 16,2-15-16,-1-18 0,0-13 0,0-11 15,1-7-15,3-19 0,0-11 16,4-15-16,3-14 0,0-13 15,0-9-15,5-15 0,2-2 16,-2 6-16,0 3 0,6-34 16,-2 13-16,1 24 0,1 17 15,-2 14-15,-1 9 0,-1 11 16,-3 6-16,0 11 0,-1 9 16,1 7-16,1 6 0,3 12 15,1 9-15,-13-5 0,-3 6 0,1 15 16,-2 11-16,-1 3 0,1 5 15,2 41-15,1-3 0,4-12 16,2-8-16,6-5 0,4-2 16,2-19-16,3-11 0,-9-17 15,-6-9-15,-4-6 0</inkml:trace>
  <inkml:trace contextRef="#ctx0" brushRef="#br0" timeOffset="537017.5394">24414 15756 0,'0'0'0,"0"0"0,0 0 0,0 0 16,0 0-16,-2 32 0,4-9 16,0 7-16,2 6 0,-1 10 15,0 7-15,0 16 0,0 0 0,0 19 16,1 16-16,0 1 16,-3-15-16,2-3 0,3-11 15,-3-20-15,-1-13 0,6-9 0,2-20 16,-3-17-16,2-10 0,1-27 15,2-20-15,0 5 0,3-5 16,1-14-16,1-2 0,-3 11 16,-1 8-16,8-18 0,-1 15 15,-2 19-15,-3 15 0,3 14 16,1 10-16,-3 6 0,0 5 0,-8 12 16,2 12-16,-1 5 15,-1 1-15,3 12 0,3 7 16,-2-7-16,-1-7 0,4-3 0,0-7 15,1-9-15,0-2 0,2-13 16,-1-8-16,3-6 0,2-5 16,6-26-16,4-20 15,-8 3-15,-2-2 0,-3 8 0,-6 14 16,-4 7-16</inkml:trace>
  <inkml:trace contextRef="#ctx0" brushRef="#br0" timeOffset="537585.3314">25142 15935 0,'0'0'0,"0"0"16,0 0-16,0 0 0,0 0 0,12-29 16,-12 29-16,20-27 0,-8 13 0,2-1 15,3-1-15,-1 1 0,1 2 16,0 2-16,1 3 0,2 4 16,-3 6-16,-3 11 0,-4 11 15,-4 8-15,-3 5 0,-4 20 16,-3 7-16,-3-4 0,0-3 15,-4 5-15,-1-6 0,3-2 16,3-10-16,4-13 0,2-9 16,2-10-16,4-8 0,3-7 15,2-5-15,1-7 0,2-5 0,-1-4 16,0-4-16,1-1 16,-1-2-16,0 2 0,0 0 0,-1 6 15,1 4-15,-2 2 0,-1 3 16,-2 4-16,0 4 0,-1 6 15,-2 3-15,-5 10 0,-3 6 0,-5 10 16,-3 7-16,-1 1 16,-1 1-16,-7 14 0,-2 4 15,0-5-15,1-4 0,-7 3 16,1-4-16,-1-8 0,2-3 0,0-4 16,1-3-16,3-5 0,2-3 15,6-7-15,3-2 0,3-3 16,4-2-16,5-2 0,4-3 15,3-4-15,1-3 0,4-3 16,3-4-16,-2 3 0,1 1 16,5-2-16,4-1 0,2-4 15,1-5-15,6-1 0,0 2 16,4-1-16,0 1 0,3-3 0,1-2 16,-2-1-16,0 0 0,3-2 15,-3 3-15,-4-2 0,-3 1 16,-8 5-16,-5 6 0,-6 4 15</inkml:trace>
  <inkml:trace contextRef="#ctx0" brushRef="#br0" timeOffset="537850.721">25412 16022 0,'0'0'0,"0"0"16,0 0-16,0 0 0,0 0 15,-9 21-15,9-21 0,-1 30 16,2-7-16,1 7 0,0 7 16,3 14-16,0 4 0,3 19 15,2 3-15,2 4 0,3 2 0,5 26 16,3 20-16,1 8 16,-5-12-16,11 56 0,-1-11 15,2-24-15,2-15 0,-1 1 0,-2 1 16,5-16-16,5-10 0,4-4 15,3-2-15,-15-31 0,-10-22 0,-7-15 16</inkml:trace>
  <inkml:trace contextRef="#ctx0" brushRef="#br0" timeOffset="538045.9996">26125 16606 0,'0'0'0,"0"0"16,24-10-16,-24 10 0,0 0 0,27-10 15</inkml:trace>
  <inkml:trace contextRef="#ctx0" brushRef="#br0" timeOffset="539183.9447">27435 14093 0,'0'0'0,"0"0"0,0 0 16,0 0-16,0 0 0,0 0 16,-1-25-16,1 25 0,8-24 0,-8 24 15,17-28-15,-6 12 0,0-1 16,4-1-16,4-3 16,5-3-16,1 4 0,1 1 0,2 2 15,0 4-15,2 2 0,7 3 16,-1 3-16,-1 4 15,-2 4-15,-1 7 0,-2 5 0,-5 6 16,-3 2-16,0 15 0,-3 6 16,-4 1-16,-3 2 0,0-1 15,-1-1-15,1 4 0,-1-3 0,-2-6 16,-3-5-16,3-6 16,0-4-16,4-10 0,4-7 15,-4-2-15,-3-2 0,-3 0 0</inkml:trace>
  <inkml:trace contextRef="#ctx0" brushRef="#br0" timeOffset="539384.0154">28100 13516 0,'0'0'0,"0"0"15,0 0-15,0 0 0,0 0 0,-23 23 16,14-5-16,-5 8 0,-1 7 15,-4 6-15,-3 5 0,-4 18 16,1 3-16,-3 21 0,-5 19 16,1 10-16,5-9 0,5-17 15,7-24-15,4-18 0</inkml:trace>
  <inkml:trace contextRef="#ctx0" brushRef="#br0" timeOffset="540101.0443">30095 13272 0,'0'0'0,"0"0"0,0 0 16,0 0-16,31-17 0,-31 17 0,37-9 15,-16 4-15,0 2 0,0 1 16,-1 2-16,3 3 0,-2 1 15,-5 6-15,-5 5 0,-4 1 16,-1 4-16,-8 4 0,-6 5 16,-2 0-16,-1 2 0,-7 7 15,-3-1-15,3-3 0,0-5 0,-2 2 16,1-5-16,5-6 0,3-5 16,3-4-16,3-2 0,3-4 15,2-2-15,7-6 16,7-3-16,1 0 0,2 0 0,5-4 15,3-3 1,1 1-16,2 1 0,-2 2 0,0 3 16,-5 1-16,-3 2 0,0 2 15,-1 3-15,-5 3 0,-5 4 0,-4 6 16,-4 5-16,-5 4 0,-4 5 16,-5 3-16,-5 2 15,-2-1-15,-1 1 0,-2 3 0,3-4 16,4-8-16,2-6 0,4-4 15,2-4-15,2-3 16</inkml:trace>
  <inkml:trace contextRef="#ctx0" brushRef="#br0" timeOffset="540433.7078">30608 13455 0,'0'0'0,"0"0"0,0 0 16,0 0-16,0 0 0,0 0 16,0 0-16,0 0 0,0 0 0,25-21 15,-25 21-15,23-29 0,-23 29 16,28-32-16,-13 10 16,1 1-16,-1-1 0,8-4 0,4 0 15,-3 5-15,-1 4 0,1 3 16,2 4-16,-1 6 0,0 3 15,5 5-15,0 4 0,-3 4 16,0 3-16,-2 8 0,-2 5 16,-2 4-16,-2 2 0,3 11 15,-1 5-15,-3-3 0,-3-1 16,0 4-16,-1-1 0,0 0 16,-1-9-16,1-12 0,-1-8 0,-3-5 15,-4-3-15,0-3 0</inkml:trace>
  <inkml:trace contextRef="#ctx0" brushRef="#br0" timeOffset="540650.9476">31318 12875 0,'0'0'0,"0"0"15,0 0-15,0 0 0,0 0 0,-16 28 16,5-9-16,-2 6 0,-4 8 15,-1 5-15,-3 5 0,-5 18 16,2 3-16,-7 27 0,-1 9 16,-1 14-16,6-5 0,3 7 15,7 3-15,1 3 0,6-39 0,3-25 16</inkml:trace>
  <inkml:trace contextRef="#ctx0" brushRef="#br0" timeOffset="541152.532">32418 12893 0,'0'0'0,"0"0"0,0 0 15,0 0-15,25 0 0,-25 0 0,30 4 16,-30-4-16,37 7 0,-17-3 15,0 2-15,-1 2 0,-1 0 0,1 5 16,-1 3-16,-4 1 16,-3 2-16,-6 6 0,-5 4 15,-7 2-15,-4 3 0,-4 2 16,-4 4-16,-4 3 0,1-4 0,-7 3 16,-2-5-16,7-4 0,5-4 15,3-6-15,4-8 0,4-4 16,2 0-16,4-5 0,4-3 15,6-2-15,5-1 0,7-4 16,6-4-16,5-2 16,7-2-16,8-7 0,2-3 0,0 1 15,1 2-15,-6 1 16,-11 5-16,-8 3 16</inkml:trace>
  <inkml:trace contextRef="#ctx0" brushRef="#br0" timeOffset="541467.6839">32894 13150 0,'0'0'15,"0"0"-15,0 0 0,0 0 0,1-28 16,6 13-16,3-6 16,2-3-16,2-2 0,2-5 15,1-2-15,5-4 0,-1 3 0,4-2 16,-2 4-16,-1 6 0,1 3 15,3 7 1,4 4-16,2 9 16,1 8-16,-5 3 0,-5 4 0,4 10 15,0 8-15,-4-1 0,-1 0 0,-3 9 16,-3 7-16,-1-3 0,-3-2 16,1 8-16,-1 3 15,-2-1-15,0-1 0,0-1 0,-1-8 16,0-10-16,-1-5 0,-2-7 15,-2-6-15,0-3 0</inkml:trace>
  <inkml:trace contextRef="#ctx0" brushRef="#br0" timeOffset="541683.8334">33555 12515 0,'0'0'0,"0"0"0,0 0 0,0 0 16,0 0-16,0 0 0,-16 29 16,9-7-16,0 3 0,-5 7 15,-4 6-15,-5 14 0,0 4 0,-6 19 16,-1 6-16,-4 14 0,1-3 16,5-10-16,6-20 0,5-15 15</inkml:trace>
  <inkml:trace contextRef="#ctx0" brushRef="#br0" timeOffset="541871.2078">33722 12593 0,'0'0'0,"0"0"16,0 0-16,-24 17 0,4-4 0,20-13 16,-31 21-16,18-11 15</inkml:trace>
  <inkml:trace contextRef="#ctx0" brushRef="#br0" timeOffset="542417.7394">26727 14458 0,'0'0'0,"0"0"16,0 0-16,0 0 0,0 0 15,0 0-15,31-1 0,-31 1 0,35-9 16,-10 2-16,7-2 16,5-3-16,3 0 0,14-7 15,3-1-15,15-2 0,-1 2 0,16-2 16,-1 3-16,-18 4 0,-16 3 16,-11 3-16</inkml:trace>
  <inkml:trace contextRef="#ctx0" brushRef="#br0" timeOffset="542717.441">29644 13591 0,'0'0'0,"0"0"0,0 0 0,24-2 16,-24 2-16,36-4 0,-8 1 16,4-3-16,4 2 0,14-3 15,6 0-15,0 1 0,-1 2 0,15-1 16,15 1-16,-19-1 0,-14 3 15,-12-1-15</inkml:trace>
  <inkml:trace contextRef="#ctx0" brushRef="#br0" timeOffset="543167.1646">31921 13204 0,'0'0'0,"0"0"0,0 0 15,0 0-15,0 0 0,32 1 0,-32-1 16,36-3-16,-14-1 0,6 0 16,4 0-16,0-2 0,0 1 0,9 0 15,0-2-15,-1 1 16,-1 0-16,0 0 16,-7 2-16,-6-1 0</inkml:trace>
  <inkml:trace contextRef="#ctx0" brushRef="#br0" timeOffset="543384.4839">32047 12904 0,'0'0'0,"0"0"0,0 0 15,0 0-15,0 0 0,0 0 16,14 28-16,-14-28 0,20 30 0,-7-5 15,1 8-15,-1 4 0,1 2 16,2 21-16,1 7 0,2 16 16,1 0-16,0-4 0,-4-19 15,-4-12-15</inkml:trace>
  <inkml:trace contextRef="#ctx0" brushRef="#br0" timeOffset="543586.4768">32793 13436 0,'0'0'0,"0"0"16,0 0-16,0 0 0,0 0 0,-10 22 15,10-22-15,0 0 0</inkml:trace>
  <inkml:trace contextRef="#ctx0" brushRef="#br0" timeOffset="544200.9778">27040 15777 0,'0'0'0,"0"10"16,0 6-16,1 1 0,0 3 0,3 12 15,1 5-15,3 11 0,1 0 0,4 5 16,3 2-16,2 6 16,-1-6-16,1 7 0,0-3 15,2-11-15,1-6 0,-5-7 16,-4-9-16,-3-8 0</inkml:trace>
  <inkml:trace contextRef="#ctx0" brushRef="#br0" timeOffset="544434.1566">27523 16013 0,'0'0'0,"0"0"0,0 0 16,0 0-16,0 0 0,28-22 0,-28 22 16,30-16-16,-13 6 0,4-3 15,3-2-15,0 2 0,2 1 16,6-4-16,-1 1 0,-3 2 0,-2 1 16,0-1-16,-5 3 15,-3 2-15</inkml:trace>
  <inkml:trace contextRef="#ctx0" brushRef="#br0" timeOffset="544684.6137">27866 15486 0,'0'0'16,"0"0"-16,0 0 0,0 0 15,0 0-15,27-3 0,-27 3 16,33 0-16,-33 0 0,46 5 0,-18-1 15,3 2-15,1 3 0,8 4 16,-2 2-16,-1 2 0,-3 1 16,7 9-16,-3 3 0,-2 0 15,-5 0-15,-4 3 0,-2 4 16,1 4-16,-5-1 0,0-1 16,-1 0-16,-5-9 0,-3-7 0,-2-4 15</inkml:trace>
  <inkml:trace contextRef="#ctx0" brushRef="#br0" timeOffset="544901.2792">28424 15066 0,'0'0'0,"0"0"15,0 0-15,0 0 0,0 0 0,0 0 16,-22 29-16,12-6 0,0 6 15,-2 8-15,-3 7 0,-5 21 16,1 5-16,-3 26 16,1 7-16,2 8 0,5-11 0,8 14 15,8 11-15,4 1 0,-3-39 16,-1-27-16</inkml:trace>
  <inkml:trace contextRef="#ctx0" brushRef="#br0" timeOffset="545450.8166">30103 14887 0,'0'0'0,"0"0"0,0 0 0,0 0 0,23-5 16,-23 5-16,27 2 15,-27-2-15,31 6 0,-16 0 16,-1 4-16,-2 2 0,-1 1 0,-3 5 15,-3 5-15,-1 0 0,-3 2 16,-3 10-16,-4 4 0,-4-1 16,-3 0-16,-5 7 15,1-2-15,2-8 0,2-5 0,0 1 16,2-5-16,2-6 0,2-4 0,2-4 16,2-3-16,1-3 15,4-1-15,1-3 0,2-2 0,3-3 16,3 0-16,3 0 15,4 0-15,0-1 0,-2 0 0,2 1 16,1 2-16,0 1 0,1 1 16,1 5-16,-3 3 0,-6 0 15,-2 2-15,-5 9 0,-1 8 16,-4 9-16,-2 3 0,-3 1 16,0 3-16,-2-1 0,-1 0 0,-1 1 15,1-5-15,1-9 0,2-6 16,0-6-16</inkml:trace>
  <inkml:trace contextRef="#ctx0" brushRef="#br0" timeOffset="545651.0249">30490 15344 0,'0'0'0,"0"0"0,0 0 16,0 0-16,29-3 0,-29 3 15,29-3-15,-11 1 0,0 0 0,2 1 16,1-1-16,0-1 0,0 0 16,2-1-1,-3 0-15,-3 1 16</inkml:trace>
  <inkml:trace contextRef="#ctx0" brushRef="#br0" timeOffset="546034.4352">30871 14865 0,'0'0'0,"0"0"0,0 0 15,0 0-15,0 0 0,28-1 16,-28 1-16,25-1 0,-25 1 0,30 1 16,-13 0-16,-1 1 15,-2 0-15,-2 6 0,-1 4 16,-2 4-16,-1 5 0,-5 4 15,-3 4-15,-3 4 0,-2-2 0,-2 6 16,-2-2-16,0-3 0,0-5 16,2-5-16,1-4 15,2-4-15,1-3 0,2-3 0,0-1 16,3-2-16,3 0 0,3-5 16,3-1-1,2 1-15,1 0 0,1 0 0,-2 0 16,2 1-16,2 2 15,-2 3-15,-2 2 0,1 4 0,-2 5 16,-2 0-16,-3 2 0,0 11 16,-4 5-16,-3 1 0,-2-1 0,0 1 15,1-1-15,0-7 0,0-6 16,-1 0-16,1-5 16,0-4-16</inkml:trace>
  <inkml:trace contextRef="#ctx0" brushRef="#br0" timeOffset="546250.3924">31290 14951 0,'0'0'0,"0"0"0,0 0 0,21 3 0,-21-3 16,28 4-16,-28-4 0,39 10 15,-16-3-15,4 4 16,2 2-16,-1 2 0,1 1 15,5 9-15,-1 2 0,3 9 0,-1 0 16,-3 0-16,-3 0 0,0-1 16,-7-9-16,-4-5 0</inkml:trace>
  <inkml:trace contextRef="#ctx0" brushRef="#br0" timeOffset="546450.5795">31684 14672 0,'0'0'0,"0"0"15,0 0-15,-14 22 0,14-22 16,-15 42-16,4-7 0,0 6 0,0 4 16,-3 25-1,-1 8-15,1 17 0,2-5 0,1-4 16,1-9-16,2-19 0</inkml:trace>
  <inkml:trace contextRef="#ctx0" brushRef="#br0" timeOffset="546883.906">32691 14420 0,'0'0'0,"0"0"0,0 0 0,0 0 16,0 0-16,25 9 0,-25-9 15,27 4-15,-27-4 0,29 9 16,-15-1-16,-1 2 0,-2 2 0,-3 5 15,-2 3-15,-4 3 16,-2 2-16,-6 10 0,-3 1 16,0-2-16,-1-2 0,-3 6 0,1-5 15,0-4-15,1-3 0,2-3 16,2-4-16,1-4 0,2-4 0,0-1 16,3-1-16,2-1 15,2 2-15,2-5 0,5-1 0,3-2 16,4-2-16,3-3 15,2-3-15,0-1 0,0-1 0,8-4 16,2-4-16,-2-2 0,1-2 16,-2-4-16,-3-3 0,-4 6 15,-4 4-15,-4 3 0</inkml:trace>
  <inkml:trace contextRef="#ctx0" brushRef="#br0" timeOffset="547133.9556">33011 14393 0,'0'0'0,"0"0"16,0 0-16,0 0 0,0 0 0,0 0 15,0 0-15,0 0 16,29 1-16,-29-1 0,32 2 16,-32-2-16,36 3 0,-17 0 15,1 3-15,-1-1 0,1 1 0,0 0 16,-1-1-16,-1 2 0,-3 0 15,4 5-15,-3 1 0,0 4 16,-2 1-16,-2 4 0,-2 4 16,-1-3-16,-3-5 0,0-2 15</inkml:trace>
  <inkml:trace contextRef="#ctx0" brushRef="#br0" timeOffset="547351.3479">33247 14012 0,'0'0'15,"0"0"-15,0 0 0,0 0 16,0 0-16,-14 21 0,3-1 16,-4 4-16,-1 4 0,-3 9 0,-1 5 15,-3 15-15,1 0 0,-8 21 16,-1 5-16,-1 9 0,5-5 15,2-9-15,8-20 0,4-15 16</inkml:trace>
  <inkml:trace contextRef="#ctx0" brushRef="#br0" timeOffset="547558.5088">33045 14198 0,'0'0'16,"0"0"-16,0 0 0,0 0 15,0 0-15,3 20 0,-3-20 0,0 0 16</inkml:trace>
  <inkml:trace contextRef="#ctx0" brushRef="#br0" timeOffset="556518.9608">8572 11548 0,'0'0'0,"-10"-1"0,-6 0 0,0-2 15,-1 1-15,-9-2 0,-5 0 16,-7-3-16,2-1 0,-5 1 16,-3 1-16,3 5 0,4 2 0,-12 1 15,-1 2-15,2 2 0,3 2 16,-4 1-16,-2 2 0,1 2 15,2 1-15,-9 3 0,2-2 16,2 0-16,3 1 0,-3-2 16,-2 1-16,-2 1 0,7-2 0,-1 0 15,-3 0 1,8 1-16,4 1 0,-2 2 0,-1 0 16,5 2-16,2 1 0,0 2 15,-3 1-15,9-1 0,6-2 0,-1 2 16,0 4-16,2-1 0,1 3 15,1 1-15,1 1 0,3-1 16,3-1-16,3 4 16,2 3-16,3-5 0,0-6 0,3 3 15,2 1-15,6-4 0,5-1 0,4 2 16,0-1-16,1-1 0,3 0 16,2-2-16,5 0 15,2-2-15,4 0 0,2-4 16,3-1-16,0-3 0,0-3 0,5 0 15,4 0-15,-3-2 0,3 0 16,8-3-16,4-1 0,-4-3 16,-4-3-16,14 2 0,3 1 15,-6-3-15,-2-4 0,5 1 16,5 2-16,-5-4 0,-4 0 0,32-9 16,-7-1-16,-9 6 0,-8 5 15,2-4-15,3-4 16,-7-2-16,-4-1 0,3-6 0,1-5 15,-9 4-15,-6 4 0,4-7 16,2-3-16,-4 0 0,-4-2 0,-1 0 16,0 0-16,-3 3 15,-2 1-15,-4 1 0,-3 1 16,-5-1-16,-3 1 0,-4-2 16,-1 1-16,-10 4 0,-7 2 0,3 1 15,-1-3-15,-3 4 16,-5 2-16,-4 2 0,-6-4 0,2 3 15,0-1-15,-2-2 0,-1 0 16,1 3-16,1 2 0,-11-3 16,-2-1-16,-1 3 15,0 1-15,0-1 0,-2-1 0,0 2 16,-1 0-16,-2 1 0,-1-1 16,-1 1-16,-3 1 0,-1 2 15,0 4-15,-1-1 0,0 3 0,-2 0 16,-1 3-16,-1-3 0,0 1 15,-2 3-15,-2 2 16,-2 1-16,-2 0 0,1 0 0,3 0 16,3 4-16,2 3 0,-9 6 15,-3 3-15,4-3 0,5 2 16,-7 2-16,-2 5 0,3-5 0,3-1 16,-1 5-16,-3 3 15,3-2-15,1 0 0,-18 20 16,8 3-16,4 1 0,2 1 15,0 5-15,-5 2 0,13-6 0,8-2 16,1 11-16,1 9 0,0 7 16,1 5-16,3 12 0,3 9 15,7-31-15,6-23 0,4-14 16</inkml:trace>
  <inkml:trace contextRef="#ctx0" brushRef="#br0" timeOffset="566387.7166">11184 12283 0,'0'0'0,"0"0"0,0 0 16,0 0-16,0 0 0,0 0 15,0 0-15,26 0 0,-26 0 0,0 0 16,25-5-16,-25 5 16,23-3-16,-23 3 0,28 4 15,-15-2-15,0 0 0,2 1 0,-1 1 16,-1-1-16,0 1 0,0 0 15,-1 2-15,-1 0 0,-1 1 16,-2 1-16,0 1 0,-1 2 16,-1-1-16,-2 3 0,-3 3 15,-3 1-15,-2-2 0,-5 10 16,-2 0-16,-1-1 0,-1-1 16,-3 1-16,-4 1 0,-5 2 0,2-3 15,1-3-15,1-1 16,1-2-16,3-4 0,0 1 15,3 0-15,2-2 0,1-2 0,3-2 16,4-2-16,0 2 0,3-1 16,3-2-16,3-2 0,-1-2 15,1-1-15,6-2 0,4-1 16,1-2-16,-1-1 0,2-2 16,0-3-16,2 2 0,1-1 0,6-1 15,3 0-15,-4 1 0,-2 0 16,2 0-16,0-2 15,0-1-15,0 2 0,-1-1 0,1 0 16,-3 3-16,-2 2 0,1-4 16,0-2-16,-3 2 0,-4 2 0,-3 1 15</inkml:trace>
  <inkml:trace contextRef="#ctx0" brushRef="#br0" timeOffset="566718.3628">11587 12255 0,'0'0'0,"0"0"16,0 0-16,0 0 0,0 0 0,0 0 16,23-5-16,-23 5 0,0 0 15,24-2-15,-24 2 0,29 2 16,-29-2-16,36 4 0,-15 2 15,0 0-15,0 1 0,2 2 0,3 1 16,3 3-16,-1 1 0,0 3 16,0 2-16,-1 1 0,-2 0 15,-1 2-15,-2 1 0,3 2 16,-5-3-16,-2-1 0,-4 1 16,-1-1-16,-3 0 0,-3 1 15,0 2-15,-1-3 0,1-2 0,0-4 16,0-3-16,0-3 0,-1-1 15,-2-2-15</inkml:trace>
  <inkml:trace contextRef="#ctx0" brushRef="#br0" timeOffset="567053.0153">12302 11841 0,'0'0'15,"0"0"-15,0 0 0,0 0 16,0 0-16,0 0 0,0 0 16,0 0-16,0 0 15,0 0-15,0 0 16,0 0-16,-16 23 0,16-23 0,-12 27 0,12-27 0,-17 31 15,7-13-15,-1 4 0,-1-1 16,0-1-16,-8 13 0,-3 4 16,1-1-16,2-1 0,-6 12 15,-2 1-15,0-3 0,2-3 0,-9 14 16,-4 5-16,2 3 16,5-5-16,9-16 0,5-9 15,5-10-15</inkml:trace>
  <inkml:trace contextRef="#ctx0" brushRef="#br0" timeOffset="568090.8978">9129 13527 0,'0'0'0,"0"0"0,0 0 16,0 0-16,0 0 0,-19-2 0,19 2 16,0 0-16,0 0 0,0 0 15,0 0-15,0 0 0,0 0 16,0 0-16,0 0 0,0 0 16,0 0-16,0 0 0,0 0 15,0 0-15,24 2 0,-24-2 16,26-4-16,-26 4 0,36-6 0,-15 2 15,3-1-15,1 1 0,3-1 16,9-3-16,4 0 0,1 0 16,1-1-16,17-6 15,7-2-15,-7 1 0,-5 0 16,13-1-16,-2 1 0,10-1 16,-2 1-16,1-1 0,1 1 15,-3 1-15,-2 2 0,14 2 0,1 2 16,30 0-16,-14 1 0,-4 4 15,-3 3-15,-2-1 0,-3-3 16,15-5-16,10-3 16,7-4-16,6-1 0,-29 2 15,-18 3-15,13-5 0,10-5 16,-10 8-16,-7 5 0,13-5 16,10-3-16,-13 5 0,-8 5 0,14 1 15,13 3-15,-13-1 0,-9-1 16,13-6-16,8-5 15,-15 3-15,-9 3 0,8-2 0,6-1 16,-15 5-16,-9 2 0,6 0 16,4-3-16,-11 4 0,-10 1 0,7 1 15,4 1-15,-12-1 0,-7 0 16,4 4-16,4 3 16,-9 2-16,-4-1 0,4-1 15,4-2-15,-7 6 0,-5 3 0,8 1 16,7-1-16,-9 1 0,-5-1 15,-16-2-15,-13-3 0,-7-2 16</inkml:trace>
  <inkml:trace contextRef="#ctx0" brushRef="#br0" timeOffset="570335.3155">27941 14558 0,'0'0'16,"0"0"-16,-27-3 0,13 3 0,-3 0 16,-15 2-16,-8 0 15,-3 4-15,-3 2 0,-17 8 0,-6 3 16,-13 5-16,0 0 0,-8 8 15,4 2-15,9-1 0,8-2 0,-9 10 16,-7 9-16,-14 11 16,9-6-16,14-3 0,8-2 15,12-8-15,7-6 0,-5 13 16,-3 6-16,7 1 0,6-2 0,3 9 16,3 5-16,4-9 0,2-7 15,2 4-15,3 2 16,10-4-16,6-4 0,3 5 0,4 3 15,0-6-15,2-3 0,4 1 16,2 3-16,1-7 0,3-5 16,9 6-16,9 3 0,2-8 15,3-6-15,2 8 0,4 6 16,2-11-16,3-8 0,6 7 16,4 4-16,-1-6 0,0-2 0,6-2 15,6-1-15,-5-3 0,-4-3 16,8 0-16,8-1 0,-7-5 15,-5-3-15,9 5 0,6 2 16,-3-5-16,-3-1 0,11-4 16,7 0-16,-9-2 0,-5 2 0,9-1 15,6 2 1,-3-3-16,-3-1 0,7 0 0,5-1 0,-3-6 16,-2-3-16,0-5 0,-1-2 15,9-2-15,6 0 16,1-3-16,2-3 0,-24 6 0,-14 2 15,8-1-15,7-1 0,7 1 16,6 1-16,-3-3 0,-2-1 16,0-3-16,-2-4 0,3 0 15,2-1-15,-6-2 0,-4 0 0,4 0 16,2 3-16,-2-1 0,0 1 16,4-2-16,0 0 15,-6 1-15,-6 1 0,5 1 16,4 2-16,-5-3 0,-4-1 0,6-4 15,3 0-15,-8 1 0,-4 2 16,2-3-16,3-2 0,-2 0 16,0 0-16,3-2 0,2-1 15,-4-1-15,-4-1 0,12-6 16,9-6-16,-16 7 0,-10 5 16,-1-1-16,-1-2 0,-1 3 0,-1 1 15,5-9-15,4-7 16,-5 5-16,-4 4 0,1-9 0,2-5 15,-8 6-15,-2 4 0,2-2 16,3-3-16,-6 0 0,-4-3 16,0 2-16,1 0 15,-3-2-15,-3-1 0,-5-4 0,-2-2 16,-2 5-16,-1 5 0,-4-3 16,-3 0-16,-5-4 0,-2-1 0,-3 0 15,-1-1-15,1 1 16,2 0-16,-6 3 0,-4 1 0,-3 3 15,-2 3-15,0 0 0,-2 0 16,-6 0-16,-4 1 0,-1 1 16,-2 0-16,-3 5 0,-3 3 0,-2-3 15,-2-2-15,-4 3 0,-5 2 16,-7 6-16,-6 5 16,-3 0-16,0 1 0,-3-1 15,-1 0-15,-6 3 0,-3 3 0,-5 4 16,-4 4-16,2 2 0,3 2 15,-13 1-15,-8 2 16,7 0-16,6 0 0,-4 1 0,-1 1 16,-3 1-16,-2 2 0,-19-1 15,-12 0 1,-4 1-16,-5 1 0,32 5 0,21 3 16,-12 0-16,-7 1 15,7-4-15,6-4 0,-8 5 0,-5 4 16,4-2-16,5 1 0,-15-1 15,-7 0-15,11 2 0,10 2 0,-13 2 16,-10 4-16,10-1 16,6 0-16,-14 4 0,-8 2 15,12-7-15,9-3 0,-9 7 16,-6 4-16,9-4 0,8-1 0,-13 1 16,-6 0-16,13-3 0,9-2 15,-12-1-15,-8-2 0,12-5 16,8-1-16,-10-1 0,-8 2 15,13 1-15,8 0 0,-9 0 16,-7 1-16,8-2 0,7-1 0,-12 2 16,-8 4-16,10-2 0,8-2 15,-11 6-15,-7 6 16,11-2-16,8-1 0,-11 3 16,-6 1-16,8-6 0,6-3 0,-8 11 15,-6 6-15,7-4 0,6-4 16,25-7-16,18-7 0,10-3 15</inkml:trace>
  <inkml:trace contextRef="#ctx0" brushRef="#br0" timeOffset="573769.6624">10915 13396 0,'0'0'0,"0"0"16,0 0-16,0 0 0,0 0 0,0 0 15,-22 2-15,22-2 16,0 0-16,0 0 0,0 0 0,0 0 15,0 0-15,-22 10 0,22-10 16,0 0-16,-10 19 0,6-10 16,0-1-16,-2 5 0,-1 1 15,0 4-15,-3 1 0,1 2 16,0 1-16,-4 10 0,-1 1 16,0-2-16,2-1 0,-2 3 15,-3 3-15,-4 3 0,2-5 0,-1 1 16,0 1-16,2-3 0,1-2 15,-1 1-15,1-5 0,4-6 16,3-5-16,3-4 0,1-2 16,3-5-16,1 0 0,3-2 15,2-2-15,5-2 0,3-4 0,1 1 16,4-3-16,3-2 16,2-3-16,2-2 0,1-3 15,6-3-15,1 3 0,3-2 0,4-2 16,-4 0-16,-1-2 0,4-1 15,0 2-15,-4 3 0,-3 3 16,1-2-16,-1 0 0,-4 1 16,-4 1-16,-2 0 0,-3 0 15,0-1-15,-1-1 0,-2 4 16,-4 3-16,-3 2 0</inkml:trace>
  <inkml:trace contextRef="#ctx0" brushRef="#br0" timeOffset="574051.3326">10980 13392 0,'0'0'0,"0"0"16,0 0-16,0 0 0,0 0 0,-19 21 15,19-21-15,-10 24 0,6-9 16,0 5-16,0 6 15,0 1-15,1 2 0,-1 14 0,-1 6 16,-1 6-16,-2-5 0,0 15 16,3 3-16,1-8 0,4-6 0,2 5 15,4-3-15,4-8 16,2-6-16,5-10 0,1-7 16,0-10-16,0-6 0,-5-4 0,-3 0 15,-3-2-15</inkml:trace>
  <inkml:trace contextRef="#ctx0" brushRef="#br0" timeOffset="574271.721">11406 13562 0,'0'0'0,"0"0"0,0 0 15,0 0-15,0 0 0,0 0 0,25-15 16,-25 15-16,24-9 0,-24 9 15,30-11-15,-11 5 0,1 0 16,2 2-16,1 0 0,0-1 16,2 2-16,5-3 0,0 2 15,-2-2-15,-3 0 0,-4 1 16,-3 2-16,-3-1 0</inkml:trace>
  <inkml:trace contextRef="#ctx0" brushRef="#br0" timeOffset="574634.8085">11882 13107 0,'0'0'0,"0"0"0,0 0 16,0 0-16,26-5 0,-26 5 16,23-1-16,-23 1 0,30 2 0,-13 2 15,2 3-15,-1 1 16,-2 2-16,-2 2 0,-1 5 15,-2 6-15,-4 2 0,-4 7 0,-6 6 16,-2 1-16,-2 0 0,-6 9 16,-4-1-16,3-3 15,1-5-15,-4 3 0,1-4 0,3-6 16,2-4-16,3-5 0,3-5 16,5-4-16,5-4 0,1-1 15,3-1-15,2-4 0,3-3 0,4-4 16,5-4-16,1-4 0,0-3 15,1-3-15,2-3 0,0-4 16,1-1-16,3-8 0,-4 0 16,-5 6-16,-5 7 0,-4 4 15</inkml:trace>
  <inkml:trace contextRef="#ctx0" brushRef="#br0" timeOffset="575234.8127">12322 13094 0,'0'0'0,"0"0"16,0 0-16,0 0 0,0 0 15,0 0-15,0 0 0,0 0 0,0 0 16,0 0-16,9 28 0,-9-28 16,11 36-16,-5-11 15,-1 3-15,-1 2 0,1 2 0,1 9 16,2-4-16,1 3 0,-1-5 16,-1-9-16,1-5 0,0-8 15,0-5-15,-1-8 0,1-6 16,0-5-16,1-4 0,4-15 15,2-9 1,1-1-16,-2-1 0,-4 5 0,-2 7 16,-2-3-16,0 6 0,-1 5 15,1 7-15,-3 5 0,-2 5 16,1 4-16,1 3 0,-1 8 16,0 9-16,-2 1 0,-1 2 0,1 11 15,1 6-15,0 0 0,-1 0 16,2 17-16,3 7 0,-1-3 15,1-3-15,3 18 0,3 3 16,0 1-16,-1-9 0,8 33 16,1-5-16,-2-18 0,1-11 0,-5 6 15,-2 3-15,-3-16 16,-3-11-16,-5 0 0,-3 2 16,-1-13-16,-2-8 0,-7 1 15,-5-1-15,0-4 0,0-4 0,-4-9 16,-3-5-16,-1-6 0,1-4 15,-5-4-15,-4-4 0,5-1 16,4 0-16,4-11 0,-5-9 16,5 3-16,2 1 0,4-10 15,4-7-15,4 5 0,1 2 0,6-12 16,4-9-16,7 1 0,4 1 16,22-41-16,8-2 15,-4 17-15,-1 13 0,12-9 0,9-6 16,-6 10-16,-5 8 0,13-10 15,8-6-15,-23 25 0,-13 17 16,-12 11-16</inkml:trace>
  <inkml:trace contextRef="#ctx0" brushRef="#br0" timeOffset="575821.3215">13956 12857 0,'0'0'0,"0"0"0,0 0 15,0 0-15,26 0 0,-26 0 0,0 0 16,30 2-16,-18-2 0,3 0 15,0 0-15,3 0 0,1 0 0,1-2 16,3-1-16,-1 0 16,0-1-16,7-3 0,2 1 15,-2 0-15,-2 0 0,1 0 0,0 0 16,-2 1-16,-1 0 0,5-1 16,-2 1-16,-5 0 0,-2 1 15,-5 0-15,-2 1 16,-3 1-16</inkml:trace>
  <inkml:trace contextRef="#ctx0" brushRef="#br0" timeOffset="576204.0259">14013 13147 0,'0'0'0,"0"0"0,0 0 16,0 0-16,0 0 0,0 0 15,0 0-15,0 0 0,26-4 16,-26 4-16,0 0 0,31-6 16,-31 6-16,30-2 0,-10 0 15,0-2-15,-1 1 0,2 0 16,2-1-16,0 0 0,1 0 0,6-2 15,-1 0-15,-2-2 0,0-2 16,-2 1-16,2 2 0,-3 0 16,0 2-16,-3-1 0,-1-1 15,-1 1-15,-2 1 0,2 1 16,1-1-16,-4 1 0,-1 2 0,-2-1 16,-1 0-16,-1 2 15,-1-1-15,-1 1 0,-1-1 0,-1 0 16,1 1-16,-1 0 15,-2 0-15,0 1 0</inkml:trace>
  <inkml:trace contextRef="#ctx0" brushRef="#br0" timeOffset="577002.3795">15151 12599 0,'0'0'15,"0"0"-15,0 0 0,-9 22 16,6-11-16,1 4 0,1 4 16,0 2-16,-1 1 0,2 9 0,0 0 15,4-1-15,0-2 0,2 4 16,0-4-16,2-5 0,0-4 15,1-5-15,2-4 0,0-3 16,0-5-16,1-7 0,3-4 16,1-5-16,-1-1 0,5-11 15,1-4-15,-4-2 0,-1 0 0,-3-4 16,-1-1-16,-2-4 0,-2 4 16,-5 3-16,-3 5 0,-2 1 15,-2 4-15,-4 3 0,-2 3 16,-1 7-16,-2 5 0,-4 5 15,-3 3-15,5 3 0,-1 3 16,-1 4-16,-2 4 16,3 3-16,0 2 0,2-2 0,3-3 15,2-4-15</inkml:trace>
  <inkml:trace contextRef="#ctx0" brushRef="#br0" timeOffset="577185.1242">15518 12760 0,'0'0'0,"0"0"0,0 0 16,0 0-16,0 0 0,6 30 15,-6-30-15,10 22 0,-10-22 16,13 26-16,-3-10 0,2-2 16,1 2-16,0-4 0,0-3 15,-2 0-15,-2-1 0,0-2 0</inkml:trace>
  <inkml:trace contextRef="#ctx0" brushRef="#br0" timeOffset="577502.0548">15776 12215 0,'0'0'0,"0"0"15,0 0-15,0 0 0,0 0 0,27 0 16,-27 0-16,26 3 0,-26-3 15,35 10-15,-14-3 16,-2 5-16,-1 3 0,-4 5 0,-2 3 16,0 12-16,-4 2 0,-4 3 15,-4 4-15,-3 8 0,-3 0 16,-6 6-16,-1-3 0,2-9 16,2-8-16,3-6 0,0-7 15,3-5-15,1-4 0,5-3 16,4-1-16,2-3 0,2-1 0,2-8 15,2-6-15,3-1 0,-1-1 16,7-5-16,4-4 0,2-4 16,0-5-16,-2 2 0,-5 5 15,-6 5-15</inkml:trace>
  <inkml:trace contextRef="#ctx0" brushRef="#br0" timeOffset="577835.3057">16282 12436 0,'0'0'0,"0"0"16,0 0-16,0 0 0,0 0 16,-4 25-16,4-25 15,5 28-15,0-12 0,1 4 0,2 1 16,0-1-16,1 1 0,4 3 16,2-2-16,2-2 0,-1-5 15,2-4-15,0-5 0,-2-2 16,0-2-16,0-6 0,2-8 15,-2-2-15,0-3 0,2-10 16,1-2-16,-4-2 0,-3-3 0,-4-2 16,-1 0-16,-7 2 0,-4 1 15,-4 2-15,-1 5 0,-3 6 16,-2 3-16,-7 5 0,-5 2 16,1 7-16,-1 7 0,-2 8 15,-1 7-15,1 4 0,1 4 0,6-6 16,5-4-16,3-5 0</inkml:trace>
  <inkml:trace contextRef="#ctx0" brushRef="#br0" timeOffset="578001.9625">16282 12335 0,'0'0'0,"0"0"0,0 0 0,-9 22 16,7-12-16,0 0 0,0-2 15,1-2-15</inkml:trace>
  <inkml:trace contextRef="#ctx0" brushRef="#br0" timeOffset="578568.2621">12451 15478 0,'0'0'0,"0"0"15,0 0-15,0 0 0,0 0 0,0 0 16,0 0-16,0 0 16,-20 2-16,20-2 0,0 0 15,0 0-15,31 4 0,-31-4 0,41 5 16,-15-3-16,3 0 0,3 3 15,3 2-15,9 4 0,-1 4 0,7 4 16,-3 1 0,-5 5-16,-4 2 0,3 11 0,-4 3 15,-7 1-15,-5 1 0,1 11 16,-5 2-16,-3-4 0,-1-4 0,2 2 16,3 1-16,1-7 0,0-13 15,-7-8-15,-3-7 0,-5-4 16</inkml:trace>
  <inkml:trace contextRef="#ctx0" brushRef="#br0" timeOffset="578785.8015">13127 15025 0,'0'0'15,"0"0"-15,0 0 0,0 0 0,-20 11 16,11 3-16,-3 6 0,-1 5 15,0 5-15,-5 15 0,0 8 16,1 3-16,0 4 0,-5 18 16,-5 16-16,1-6 0,3-4 15,1 12-15,2 8 0,7-12 16,6-8-16,1 6 0,1-28 16,3-19-16</inkml:trace>
  <inkml:trace contextRef="#ctx0" brushRef="#br0" timeOffset="579052.2927">13281 15430 0,'0'0'0,"0"0"16,0 0-16,28-12 0,-28 12 0,25-11 15,-7 2-15,2 0 0,2 0 0,10-3 16,3-1-16,1 2 16,1 1-16,-2 1 15,0 2-15,2 0 0,-6 1 0,-2 3 16,0 1-16,-6-1 0,-4 1 16,-4 1-16</inkml:trace>
  <inkml:trace contextRef="#ctx0" brushRef="#br0" timeOffset="579302.7809">13312 15747 0,'0'0'15,"0"0"-15,0 0 0,0 0 16,0 0-16,23-8 0,-23 8 0,23-9 15,-23 9-15,34-14 0,-11 6 16,0 0-16,1-2 0,5 1 16,3 0-16,9-5 0,-2-1 15,3-2-15,2 0 0,7-2 16,-3 4-16,0-1 0,-2 0 16,-2 2-16,-10 3 0,-7 1 0</inkml:trace>
  <inkml:trace contextRef="#ctx0" brushRef="#br0" timeOffset="579635.8349">14317 14941 0,'0'0'0,"0"0"0,0 0 0,23-14 16,-12 8-16,5-2 0,5 0 15,1-3-15,1 0 0,13-7 16,4-3-16,-1 3 0,-3 0 0,13-1 16,2-1-16,-1 0 0,1 0 15,5-2-15,-3 1 0,-5 1 16,-5 3-16,6-3 0,-1 2 15,-4 1-15,-3 2 0,-3 3 16,0 3-16,-6-1 0,-4 0 16,-2 0-16,-3 1 0,-6 2 15,-3 2-15,-4 1 0</inkml:trace>
  <inkml:trace contextRef="#ctx0" brushRef="#br0" timeOffset="580237.4957">14688 14954 0,'0'0'16,"0"0"-16,0 0 0,0 0 0,0 0 15,29-17-15,-29 17 0,28-15 16,-11 9-16,1 1 0,1 0 16,1 1-16,0 1 0,-20 3 0,21-4 15,0 3-15,3-1 0,-3 1 16,-3 4-16,-3 3 0,-3 5 16,-3 5-16,-4 1 0,-4 3 0,-5 4 15,-1 3-15,-4 2 16,-2 2-16,-2 6 0,0-3 0,-3-2 15,-1-1-15,-1-4 0,0-4 16,2 1-16,4-2 0,5-7 16,3-4-16,0-2 0,2-1 15,1-5-15,1-3 0,3 1 16,5-2-16,0-1 0,-1 1 0,2-3 16,2 0-16,1-1 0,3-1 15,1 1-15,3 1 0,0 0 16,-1 0-16,0 0 0,0 0 15,-2 1-15,1 2 0,-2 1 16,-2 3-16,0 1 0,-2 0 0,-1 6 16,-1 5-16,-3 3 15,-4 3-15,-3 4 0,-3 3 16,-2 2-16,0 1 0,-3 12 16,-2 2-16,-1-3 0,-2-3 0,-4 7 15,-4-2-15,2-5 0,1-4 16,1-3-16,5-7 15,4-12-15,4-5 0,0-2 0,2-1 16,0-1-16</inkml:trace>
  <inkml:trace contextRef="#ctx0" brushRef="#br0" timeOffset="580555.3081">14509 13921 0,'0'0'0,"0"0"16,0 0-16,0 0 0,0 0 0,0 0 15,-1 19-15,1-19 0,6 33 16,-1-9-16,2 3 0,0 1 16,-1 3-16,3 13 0,0 5 15,4 10-15,3-1 0,1 6 16,3 6-16,3 9 0,-2-8 16,11 20-16,4 2 0,-5-16 0,-9-21 15,-5-16-15</inkml:trace>
  <inkml:trace contextRef="#ctx0" brushRef="#br0" timeOffset="580775.3162">15374 14227 0,'0'0'0,"0"0"16,0 0-16,0 0 0,0 0 0,0 0 15,21 30-15,-8-19 16,-2-2-16,-1 0 0</inkml:trace>
  <inkml:trace contextRef="#ctx0" brushRef="#br0" timeOffset="588369.6704">5073 15938 0,'0'0'0,"0"0"16,0 0-16,-15-14 0,15 14 0,0 0 15,-23-24-15,11 13 0,-1-1 16,-3 0-16,-3-1 0,-4-5 16,1 0-16,-3-4 0,-3-2 15,3-2-15,0 2 0,-3-6 16,3-1-16,1 4 0,0 2 16,4 5-16,2 2 0,2 3 15,6 4-15,0 6 16,5 7-16,-2 9 0,1 8 0,-1 9 15,1 9-15,3 5 0,2 6 16,-1 18-16,2 7 0,0 2 16,1 2-16,4 13 0,4-1 15,2 4-15,4-6 0,4 22 16,2-17-16,3-25 0,0-16 0,8-7 16,6-5-16,-3-9 0,-7-7 15,10-8-15,3-5 0,1-10 16,3-6-16,3-10 0,5-5 15,0-9-15,1-5 0,8-6 16,4-2-16,-8-5 0,-5-2 0,-1-2 16,-1 0-16,-4-3 0,-2 1 15,-3-5-15,-1-1 0,-10-3 16,-6-2-16,2-7 0,0-5 16,-1 6-16,-7 2 0,-3-9 15,-7-8-15,-6 7 0,-5 3 0,-7 2 16,-5 1-16,-5 7 15,-2 5-15,3 5 0,3 6 16,-1 10-16,2 7 0,-8 9 16,-5 5-16,2 5 0,3 3 15,1 5-15,3 4 0,0 7 0,2 6 0,-4 5 16,-6 3 0,3 9-16,2 6 0,10-5 15,-1 8-15,0 2 0,-1 2 0,-1 13 16,3 3-16,-3 23 0,-1 0 15,2 5-15,3 1 0,2 1 16,-2 0-16,3 9 0,1 7 16,2 8-16,4 5 0,1 11 15,2 6-15,1-5 0,1-4 0,4 16 16,2 10-16,4-10 0,2-8 16,1 14-16,1 9 15,-4-15-15,-2-9 0,7 1 0,4 3 16,5-16-16,1-11 0,3 0 15,1 1-15,5-13 0,0-9 0,-2-12 16,-12-24-16,-6-15 16,-8-12-16,16 30 0</inkml:trace>
  <inkml:trace contextRef="#ctx0" brushRef="#br0" timeOffset="589935.9362">6597 16426 0,'0'0'0,"0"0"0,0 0 16,0 0-16,0 0 0,-26 1 15,26-1-15,0 0 0,-19 10 0,19-10 16,0 0-16,0 0 0,-24 9 16,19-7-16,2 1 0,-3 0 15,3 0-15,0-1 16,1 1-16,0-1 0,2 0 0,0 1 15,4 0-15,0-1 0,2 0 16,3-1-16,-1-1 0,3-1 16,3 0-16,1-1 0,3 0 15,-3-2-15,3-2 0,0 1 16,3 0-16,-2 0 0,0 1 0,6-1 16,1 1-16,-1 1 0,0 0 15,-5 1-15,-2 0 0,-4 1 16</inkml:trace>
  <inkml:trace contextRef="#ctx0" brushRef="#br0" timeOffset="590169.053">6633 16995 0,'0'0'0,"0"0"0,0 0 0,0 0 0,22-13 16,-22 13-16,30-15 0,-11 7 15,1 0-15,5 0 16,6 0-16,2 0 0,2 0 0,4 0 16,-5 1-16,-7 1 0</inkml:trace>
  <inkml:trace contextRef="#ctx0" brushRef="#br0" timeOffset="590369.2884">8055 16687 0,'0'0'0,"0"0"15,0 0-15,27 7 0,-27-7 0,42 2 16,-9-2-16,-4 0 0,-4 0 16,-3 0-16</inkml:trace>
  <inkml:trace contextRef="#ctx0" brushRef="#br0" timeOffset="591605.7405">26904 16805 0,'0'0'0,"0"0"15,0 0-15,0 0 0,0 0 0,29 20 16,-29-20-16,28 13 15,-28-13-15,36 12 0,-9-7 16,-4-1-16,-3 0 0,-3-2 0</inkml:trace>
  <inkml:trace contextRef="#ctx0" brushRef="#br0" timeOffset="592919.998">24835 17433 0,'0'0'0,"0"0"0,-15-11 0,5 4 15,0-2-15,-7-6 0,-1-2 16,-1-1-16,0 2 0,1-1 0,2 2 15,2 2-15,0 1 16,0-1-16,2 4 0,3 6 16,1 3-16,1 6 0,-1 6 15,0 2-15,2 2 0,0 9 16,1 6-16,1 2 0,2 1 0,4 10 16,4 2-16,0-3 0,3 0 15,8 7-15,4 0 0,2-7 16,1-5-16,10-2 0,5-6 15,-2-7-15,1-6 0,3-10 16,4-9-16,-7-2 0,-2-2 0,-5-8 16,-4-7-16,-3-2 0,-2-2 15,-3-7-15,-2-5 0,-2-2 16,1-1-16,-3-3 0,-2-1 16,-3-2-16,-4-3 0,-2-1 15,-2 3-15,-1 7 0,-1 5 0,-7 5 16,-5 5-16,-1 5 0,1 4 15,0 4-15,0 3 0,3 3 16,2 2-16,-7 3 16,-4 2-16,4 2 0,-2 0 0,2 5 15,-1 5-15,3 2 16,2 0-16,-1 4 0,2 4 0,1-2 16,3 0-16,-2 10 0,0 8 15,2 6-15,3 2 0,2 7 16,2 5-16,1 1 0,2-5 0,4 8 15,2 8-15,1 7 0,1-3 16,10 16-16,6 3 0,8 18 16,-3-13-16,1 6 15,2 4-15,-2-11 0,-1-6 0,3-14 16,-6-24-16,-9-17 0,-7-11 16,17 30-16</inkml:trace>
  <inkml:trace contextRef="#ctx0" brushRef="#br0" timeOffset="595519.4821">27576 17966 0,'0'0'0,"0"0"16,0 0-16,0 0 0,0 0 0,26-7 15,-26 7-15,23-10 16,-23 10-16,31-15 0,-10 4 0,1 0 16,0 0-16,4-2 0,1 1 15,9-5-15,-1 1 0,1-2 16,2-2-16,6-2 0,-2 1 16,0 1-16,0 1 0,-4 2 15,-3 2-15,7-2 0,-1 1 16,-3 0-16,-3 3 0,-1 1 15,-1 2-15,-4 1 0,-5 2 0,1 0 16,1 2-16,-2 0 0,-1 3 16,-3 0-16,-1 2 15,-4 0-15,-3 0 0,-3 0 16,-2 0-16,-2 0 0</inkml:trace>
  <inkml:trace contextRef="#ctx0" brushRef="#br0" timeOffset="595936.7472">28229 17846 0,'0'0'16,"0"0"-16,0 0 0,0 0 0,4 21 15,-4-21-15,13 24 0,-3-6 16,1 2-16,3 3 0,3 4 16,5 6-16,1 0 0,1 1 15,1 0-15,3 4 0,0-5 16,-1 0-16,1-2 16,0 2-16,-5-4 0,-3-4 15,-2-4-15,-3-3 0,-4-4 0,-1-2 16,-2-1-16,-2-3 0,-2-2 15,-1 2-15,-2 0 0,-1-1 0,-3 1 16,-2 3-16,-3 3 16,-3-1-16,-3 0 0,-3-1 15,-1 0-15,-1 1 0,-1 0 0,-8 6 16,-2 1-16,1 0 0,2 1 16,-1 0-16,-1-2 0,5-4 15,5-2-15,4-2 0</inkml:trace>
  <inkml:trace contextRef="#ctx0" brushRef="#br0" timeOffset="596173.0673">28332 18164 0,'0'0'0,"0"0"0,0 0 15,0 0-15,0 0 0,28-12 0,-28 12 16,27-12-16,-11 6 0,1-2 16,2-3-16,1 1 0,1-1 15,0 0-15,0 0 0,2-5 16,-2 1-16,-1 0 16,-2 0-16,-2 2 0,-3 2 0,-2 2 15</inkml:trace>
  <inkml:trace contextRef="#ctx0" brushRef="#br0" timeOffset="596452.232">27954 17005 0,'0'0'0,"0"0"16,0 0-16,0 0 0,0 0 0,0 0 16,0 0-16,0 0 0,-4 19 15,4-19-15,10 38 0,-5-12 16,2 5-16,3 15 0,2 5 16,1 3-16,2 1 0,9 22 15,3 6-15,-2-4 0,-5-17 0,-4-14 16</inkml:trace>
  <inkml:trace contextRef="#ctx0" brushRef="#br0" timeOffset="599319.0785">30443 17222 0,'0'0'0,"0"0"0,0 0 16,0 0-16,0 0 0,0 0 16,31-9-16,-31 9 0,27-8 0,-10 3 15,4-1-15,2-2 16,2-2-16,1-1 0,2-1 16,8-4-16,3-2 0,0 1 15,2 1-15,8-8 0,-2-1 0,2 3 16,1 1-16,5-3 0,-5 2 15,-1 2-15,-1 3 0,-1-3 16,-1 0-16,3-1 0,-2 2 16,-4 3-16,-4 0 0,-3 1 15,-4 1-15,-4 2 0,-1 2 0,-2 3 16,-2 1-16,-3 1 0,-2 0 16,-5 3-16,-2 1 0,-1 1 15,-2 0-15,-2 0 0,0 0 16,-2 0-16</inkml:trace>
  <inkml:trace contextRef="#ctx0" brushRef="#br0" timeOffset="599786.8733">31261 17073 0,'0'0'0,"0"0"0,0 0 15,0 0-15,0 0 0,0 0 16,0 0-16,19 15 0,-19-15 16,21 13-16,-21-13 0,25 19 0,-11-8 15,2 3-15,4 4 16,1 1-16,0 0 0,7 6 0,0 0 15,0-2-15,-1 1 16,0-3-16,-1-2 0,1 3 0,-5-2 16,-4-3-16,-1-2 0,-4-3 15,-2 0-15,-1-2 0,-1-1 16,-3-3-16,-2-1 0,0 1 16,1-1-16,-2 1 0,-1 2 0,-1 1 15,-1 2-15,-2 1 0,-1 2 16,-3 0-16,-1 0 0,-3 1 15,-1-1-15,0 1 0,1 1 16,-1 1-16,-1 2 0,-1-2 16,1 0-16,1-1 0,0-1 15,1-3-15,2-1 0,0-2 16,1-1-16,2-2 0</inkml:trace>
  <inkml:trace contextRef="#ctx0" brushRef="#br0" timeOffset="600058.3062">31620 17199 0,'0'0'0,"0"0"16,0 0-16,0 0 0,0 0 0,0 0 15,0 0-15,0 0 0,28-12 16,-28 12-16,22-13 0,-22 13 16,27-15-16,-13 6 0,2 0 15,0-2-15,1 0 0,-2 1 16,-1 2-16,0 0 0,-2-1 0,-1 1 16,-1 0-16,-1 1 0,-2 0 15,0 1-15</inkml:trace>
  <inkml:trace contextRef="#ctx0" brushRef="#br0" timeOffset="600790.0333">30765 15725 0,'0'0'0,"0"0"0,0 0 16,0 0-16,0 0 0,0 0 16,0 0-16,29-14 0,-29 14 15,26-9-15,-26 9 0,31-12 0,-14 6 16,3 1-16,2 2 15,-2-1-15,-2 1 0,0 2 16,-2 2-16,-1 2 0,-2-2 0,0 5 16,-2 3-16,-3 3 0,-1 3 15,-4 5-15,-2 4 0,-4 3 16,-5 2-16,-3 4 0,-2 2 16,-4 7-16,1-2 0,-1 3 15,1 3-15,-3-1 0,1-7 16,5-10-16,2-6 0,2-5 0,1-2 15,6-5-15,6-5 0,0-3 16,3-3-16,1-4 0,3-5 16,4-4-16,2-2 0,4 0 15,2 4-15,1 0 0,-1 0 16,1 1-16,1 1 0,1 2 16,0 2-16,-2 1 0,-1 1 15,-5 3-15,-2 1 0,-1 1 16,-1 3-16,-1 3 0,-2 3 0,-4 5 15,-2 5-15,-5 4 0,-4 5 16,-2 7-16,-3 5 0,-2 6 16,-1 5-16,-6 24 15,-2 9-15,2-6 0,-1-7 16,2 10-16,3 7 0,0 1 16,4-27-16,3-20 0</inkml:trace>
  <inkml:trace contextRef="#ctx0" brushRef="#br0" timeOffset="601286.1605">33206 16038 0,'0'0'0,"0"0"0,0 0 0,0 0 16,26 0-16,-26 0 0,25-2 15,-25 2-15,37-3 0,-12-1 16,1-2-16,2 0 0,-1 0 0,11-3 15,1 2-15,-1-1 0,-2 1 16,8 0-16,-1 0 0,-6 2 16,-5 1-16,-1 1 0,-2 1 15,-4 1-15,-6-1 0,-1 0 16,-3-1-16,-2 2 0,-3-1 0,-2 1 16</inkml:trace>
  <inkml:trace contextRef="#ctx0" brushRef="#br0" timeOffset="601672.3595">33311 16122 0,'0'0'0,"0"0"0,0 0 0,0 0 0,0 0 16,0 0-16,0 0 15,6 26-15,-6-26 0,9 24 0,-9-24 16,17 33-16,-7-15 0,3 2 16,2 2-16,1-1 0,-1-1 0,6 6 15,2 0-15,-2 1 16,-1 1-16,0-3 0,0-2 16,2-1-16,-3-5 0,-2 1 15,0-2-15,-4-1 0,-3-2 0,-2-1 16,-2-2-16,-1-2 0,-2-1 15,-1 2-15,-1 0 16,-2 1-16,-1 1 0,-3 2 0,-4 0 16,-1 1-16,-1 1 0,-2 1 15,-3 0-15,1 2 0,-2-1 16,-2 2-16,-2 0 0,-3 3 16,1 1-16,4-5 0,4-4 15,3-2-15</inkml:trace>
  <inkml:trace contextRef="#ctx0" brushRef="#br0" timeOffset="601919.0065">33589 16336 0,'0'0'0,"0"0"0,0 0 16,0 0-16,0 0 0,21-5 15,-21 5-15,0 0 0,28-6 0,-28 6 16,27-9-16,-12 4 0,2-1 16,0 1-16,1-1 0,0 0 15,-1-1-15,2-1 0,0 0 16,4-6-16,-2-1 0,-3 2 16,-4 2-16,-2 2 0</inkml:trace>
  <inkml:trace contextRef="#ctx0" brushRef="#br0" timeOffset="602219.1138">33669 14977 0,'0'0'0,"0"0"0,0 0 0,0 0 16,0 0-16,0 0 0,0 0 16,0 0-16,0 0 0,-17 12 15,17-12-15,0 22 0,0-22 0,1 44 16,-2-6-16,-2 1 16,0 1-16,-2 26 0,-2 15 15,-2 16-15,0 0 0,0 38 16,3 35-16,4 3 0,5-18 0,1 15 15,0-53-15,-2-37 0</inkml:trace>
  <inkml:trace contextRef="#ctx0" brushRef="#br0" timeOffset="608319.2532">10300 2699 0,'0'0'0,"0"0"15,-7 33-15,3-16 0,1 3 0,-5 16 16,-2 11-16,-1 13 16,1-2-16,-3 23 0,-1 10 15,-3 8-15,0-6 0,-5 25 16,-1 9-16,-6 36 0,2-22 0,2 12 15,1 9-15,7-23 0,5-14 16,-2 4-16,-2 1 16,4-17-16,2-12 0,6 8 0,4 4 15,2-21-15,1-14 0,5-9 16,3-2-16,1-19 0,1-10 16,2-20-16,-1-12 0,1-16 15,2-10-15,-6 5 0,-3 5 16,-3 3-16</inkml:trace>
  <inkml:trace contextRef="#ctx0" brushRef="#br0" timeOffset="608636.8374">11066 3519 0,'0'0'0,"0"0"0,0 0 0,-20-6 0,20 6 16,-25 6-16,4 5 15,-5 4-15,-6 2 0,-20 16 16,-10 7-16,-13 13 0,1 4 0,-16 18 16,1 4-16,-1 7 0,13-8 15,-13 25-15,12-1 0,27-22 16,19-12-16,19-14 0,12-10 16,7-11-16,6-9 0,15-4 15,9-4-15,1-5 0,0-3 0,10-4 16,10-3-16,1-4 0,1 0 15,11-1-15,8-1 16,-5-1-16,-3 0 0,3 0 0,6-1 16,-16-4-16,-10-2 0,-17 3 15,-11 5-15,-7 0 0</inkml:trace>
  <inkml:trace contextRef="#ctx0" brushRef="#br0" timeOffset="608886.0738">11312 4038 0,'0'0'0,"0"0"16,0 0-16,0 0 0,0 0 15,-2 35-15,0-11 0,-1 4 16,-2 3-16,0 6 0,-2 6 16,2 14-16,0 2 0,1 24 15,2 9-15,0 14 0,4-4 0,0 25 16,1 6-16,1 10 15,1-9-15,1 71 0,1-5 16,2-20-16,2-15 0,5 7 0,4 5 16,6-25-16,3-17 0,-8-42 15,-6-30-15,-5-19 0</inkml:trace>
  <inkml:trace contextRef="#ctx0" brushRef="#br0" timeOffset="609236.4945">11338 4031 0,'0'0'16,"0"0"-16,0 0 0,28-19 0,-28 19 15,40-17-15,-8 6 0,10-1 16,0 1-16,1 4 0,1 3 16,2 3-16,-6 3 0,0 4 15,-7 4-15,-9 1 0,-6 2 16,-11 9-16,-7 6 0,-9 0 0,-7 5 16,-16 13-16,-9 7 15,-1-3-15,-1-2 0,-10 10 16,0 1-16,3-4 0,9-8 0,5-5 15,8-8-15,10-15 0,6-7 16,3-3-16,3-2 0,1-3 16</inkml:trace>
  <inkml:trace contextRef="#ctx0" brushRef="#br0" timeOffset="609556.6046">12120 2855 0,'0'0'0,"0"0"15,0 0-15,0 0 0,0 0 0,0 0 16,0 0-16,2-21 16,-2 21-16,0 0 0,0 0 0,0 0 15,0 0-15,0 0 16,0 0-16,6 21 0,-6-21 0,0 0 15,5 29-15,-5-29 0,4 24 16,-4-24-16,2 30 16,-2-30-16,2 33 0,-1-15 15,1 4-15,-1 7 0,-1 0 0,0 3 16,0 4-16,-1 4 0,-2 3 16,-2 16-16,-3 6 0,3-12 15,0-11-15,1-7 0</inkml:trace>
  <inkml:trace contextRef="#ctx0" brushRef="#br0" timeOffset="610190.1771">12325 4053 0,'0'0'16,"0"0"-16,0 0 0,0 0 0,0 0 0,0 0 15,32 10-15,-32-10 0,37 10 16,-12-7-16,7 0 0,1-1 16,1-2-16,17-1 0,4-3 15,-4 1-15,-4-2 0,10 1 16,5 0-16,-9 2 0,-9 2 16,-5 2-16,-4 3 0,-7 3 15,-7 0-15,-5-2 0,-2 0 0,-4-2 16</inkml:trace>
  <inkml:trace contextRef="#ctx0" brushRef="#br0" timeOffset="610453.2276">12303 4550 0,'0'0'0,"0"0"0,0 0 15,0 0-15,0 0 0,0 0 0,25-3 16,-25 3-16,33-3 0,-9 1 16,5-1-16,-1 1 0,2 0 15,4-2-15,5-2 0,10 0 0,0 0 16,11 0-16,-2-2 16,-3 0-16,-2-1 0,10 1 15,-1 2-15,-5 1 0,-4 1 0,-6 0 16,-10 1-16,-11 1 0</inkml:trace>
  <inkml:trace contextRef="#ctx0" brushRef="#br0" timeOffset="610672.4436">13900 4000 0,'0'0'0,"0"0"16,0 0-16,0 0 0,0 0 15,0 0-15,0 0 0,0 0 16,0 0-16,0 0 0,0 0 16,0 0-16,0 0 0,0 0 0</inkml:trace>
  <inkml:trace contextRef="#ctx0" brushRef="#br0" timeOffset="611672.5938">13237 4121 0,'0'0'0,"0"0"0,0 0 15,0 0-15,0 0 0,0 0 16,0 0-16,0 0 0,0 0 0,0 0 15,0 0-15,0 0 0,0 0 16,0 0-16,22 13 0,-22-13 16,27 7-16,-27-7 0,42 8 15,-17-3-15,4 0 0,11-2 16,5-1-16,-1-1 0,0 0 16,13-1-16,3 0 0,-4-2 0,-2 0 15,12 0-15,1-1 16,-2 1-16,-2-1 0,13 0 0,1-1 15,-5 2-15,-4 2 0,13-4 16,-1-1-16,-4 1 0,-3-2 16,39-1-16,-4 3 0,-15 1 15,-8 2-15,4-1 0,4 0 16,-9 1-16,-6 0 0,9 1 16,7 2-16,-9-1 0,-6 0 0,6 0 15,2 0-15,-7-1 0,-7-1 16,5 3-16,2 2 0,-7 0 15,-5 1-15,7 0 0,5 0 16,-9 0-16,-4 1 0,6-1 16,5-1-16,-3-1 0,0-2 0,5-2 15,2-4-15,-4 3 16,-4 1-16,4-2 0,4 2 16,-4 1-16,-4 0 0,4-1 15,3-1-15,-10 3 0,-7 1 0,4 0 16,3 1-16,-9 1 15,-7-1-15,4-2 0,3-1 0,-9-1 16,-7-1-16,-1 1 0,-1-1 16,-4 2-16,-3 2 0,-1-3 15,0-1-15,-8 2 0,-6 2 0,2 1 16,1 2-16,-6-1 0,-3 2 16,-6-3-16,-3-1 0,-2 0 15</inkml:trace>
  <inkml:trace contextRef="#ctx0" brushRef="#br0" timeOffset="612520.1308">14056 1826 0,'0'0'0,"-10"17"0,-2 3 15,1 1-15,0 3 0,-4 16 16,-5 17-16,0 3 0,0 1 0,-4 14 16,0 0-16,1 9 15,3-6-15,2 17 0,5 1 0,1 3 16,3-8-16,5 29 0,4-4 15,6-24-15,6-15 0,13-6 16,7-3-16,1-21 0,1-14 0,14-15 16,12-9-16,-2-14 15,1-6-15,-19 2 0,-12 3 16,-9 2-16</inkml:trace>
  <inkml:trace contextRef="#ctx0" brushRef="#br0" timeOffset="612786.1418">14326 2456 0,'0'0'16,"0"0"-16,0 0 0,31 1 0,-31-1 15,41-1-15,-9 0 16,3-1-16,4-2 0,18 0 0,6-2 15,10-2-15,-5 0 0,12-2 16,-4 4-16,-10 2 0,-9 4 16,3 2-16,-9 0 0,-10 3 15,-9 1-15,-6 7 0,-8 5 16,-11-1-16,-9-1 0,1-4 16,0-2-16,-1-4 0</inkml:trace>
  <inkml:trace contextRef="#ctx0" brushRef="#br0" timeOffset="613103.4507">14627 2841 0,'0'0'0,"0"0"0,0 0 15,0 0-15,0 0 0,4 26 16,-4-26-16,3 35 0,0-14 0,2 4 16,0 3-16,1 2 0,-1 2 15,3 12-15,1 5 16,0 7-16,-1-4 0,0-1 0,-1-1 15,-1 2-15,0-6 0,-2-6 16,1-2-16,-2-7 0,-1-2 16,2-2-16,-1 0 0,1-4 15,1-2-15,-1-1 0,1-1 16,-2 1-16,0-2 0,-2 1 16,-2 1-16,-1-3 0,-2 1 0,-9 3 15,-4 3-15,-6 2 0,-5 0 16,-16 5-16,-8 0 0,11-7 15,9-5-15,7-5 0</inkml:trace>
  <inkml:trace contextRef="#ctx0" brushRef="#br0" timeOffset="613302.5296">14756 3116 0,'0'0'0,"0"0"0,0 0 0,37-10 16,-20 6-16,10-1 16,7-2-16,11-3 0,0 0 0,14 1 15,-1 3-15,-6-1 0,-6 0 0,1-1 16,-8 0-16,-8 3 0,-6-1 16,-7 3-16</inkml:trace>
  <inkml:trace contextRef="#ctx0" brushRef="#br0" timeOffset="613786.9092">14808 1035 0,'0'0'0,"0"0"15,0 0-15,0 0 0,0 0 0,0 0 16,-6 30-16,6-30 16,0 26-16,0-26 0,-1 37 15,1-13-15,0 0 0,-2 11 16,1 5-16,-1-2 0,0 0 0,-1 13 16,-2 4-16,1-4 15,-1-4-15,1 14 0,0 3 16,-1-8-16,2-4 0,-3 9 0,0 2 15,0-4-15,1-2 0,-3 5 16,0-1-16,2-10 0,0-6 0,2 8 16,3-9-16,1-23 15,2-1-15,4 1 0,4 3 16,7-10-16,3-5 0,-6-3 16,-4-2-16,-2 1 0</inkml:trace>
  <inkml:trace contextRef="#ctx0" brushRef="#br0" timeOffset="616457.3813">16064 2117 0,'0'0'0,"0"0"15,26-6-15,-9 5 0,2 2 0,9 0 16,5 3-16,-2 1 16,-1 2-16,4 2 0,-2-1 15,-3 2-15,-3-1 0,-1 1 0,-2 3 16,-5-2-16,-2 1 0,-3 3 15,-2 2-15,-2 1 0,-1 3 16,-5 0-16,-3 1 0,-4 2 16,-4 0-16,-5 4 0,-5 4 15,-2-2-15,-2-1 0,-12 8 16,-5 4-16,2-4 0,2-3 0,-11 4 16,-1-2-16,7-7 0,5-6 15,4-2-15,2-3 16,5-6-16,4-5 0,5-1 0,4-2 15,2 0-15</inkml:trace>
  <inkml:trace contextRef="#ctx0" brushRef="#br0" timeOffset="616809.6676">15936 2349 0,'0'0'0,"0"0"0,0 0 0,0 0 16,0 0-16,0 0 0,0 0 15,10 25-15,-10-25 0,3 18 16,-3-18-16,7 28 0,-4-12 0,-1 4 16,0 4-16,-2 1 0,0 1 15,-3 10-15,0 4 0,0-1 16,0 1-16,0 13 0,0 4 15,-3-4-15,-1-3 0,-3 20 16,0 5-16,-1-2 0,0-3 16,-6 22-16,-3 6 0,-2 7 15,2-9-15,-4 54 0,5-5 16,10-18-16,5-12 0,15-1 16,10-1-16,3-23 0,3-14 0,-8-25 15,-7-15-15,-3-11 0</inkml:trace>
  <inkml:trace contextRef="#ctx0" brushRef="#br0" timeOffset="618653.4326">16621 2931 0,'0'0'0,"0"0"0,0 0 16,0 0-16,0 0 0,25-1 16,-25 1-16,0 0 0,26 0 0,-26 0 15,24 4-15,-12-2 0,0 3 16,-1-2-16,-1 1 0,0 1 15,0 1-15,-4 2 0,-1 2 16,-2 0-16,-1 1 0,-2 2 16,-2 1-16,-1 1 0,-2-2 15,0 3-15,-2 2 0,-2 2 16,1-2-16,-1-1 0,1 1 16,1-4-16,2-5 0,0 1 15,2 0-15,1-1 0,1-1 0,3-1 16,2-1-16,3-1 0,3-2 15,4-5-15,4-3 0,6-2 16,3-1-16,2-1 0,3 1 16,-1-2-16,-1 0 0,5 1 15,1 3-15,-4 1 0,-4-1 16,-5 2-16,-4 0 0,-3 2 0</inkml:trace>
  <inkml:trace contextRef="#ctx0" brushRef="#br0" timeOffset="619088.193">17379 2238 0,'0'0'0,"0"0"0,0 0 0,0 0 15,18 19-15,-18-19 0,22 24 16,-10-11-16,0 0 0,2 3 16,3 2-16,0 0 0,-1-1 0,5 7 15,1 2-15,-2 0 0,-2-1 16,5 10-16,1 1 0,-3-2 15,-1-2-15,-2 5 0,1 3 16,-3-4-16,-3-3 0,-1 12 16,-3 5-16,-6-6 0,-3-1 0,-12 14 15,-10 5-15,-2-5 16,-2-1-16,-18 12 0,-9 2 16,2-6-16,-2-6 0,-30 33 15,5-2-15,15-21 0,12-13 0,0-12 16,2-7-16,15-11 0,10-9 15,9-5-15</inkml:trace>
  <inkml:trace contextRef="#ctx0" brushRef="#br0" timeOffset="619903.4613">17626 1285 0,'0'0'0,"0"0"0,24 1 15,-13 0-15,3 1 0,9 0 16,4 1-16,0 0 0,-2 2 0,1 2 16,-2 2-16,1 3 0,-3-3 15,-3 6-15,-5 3 16,-4-2-16,-3 0 0,-8 3 0,-7 3 15,-4 2-15,-4-1 0,-5 3 16,-4 2-16,0-1 0,-1-2 16,-2 5-16,1 1 0,6-7 15,4-4-15,6-2 0,3 1 16,4-4-16,1-2 0,9-3 16,7 1-16,2-4 0,4-1 0,7-5 15,8 0-15,1-3 0,3-1 16,13-4-16,6-2 15,-7 1-15,-2 3 0,8-3 0,-1-3 16,-5 1-16,-5 2 0,3 4 16,-1 5-16,-14 0 0,-6 1 0,3 2 15,-1 1-15,-11 0 16,-3-3-16,-5 1 0</inkml:trace>
  <inkml:trace contextRef="#ctx0" brushRef="#br0" timeOffset="620086.8626">19170 1580 0,'0'0'0,"0"0"0,0 0 15,0 0-15,8 22 0,-8-22 0,-29 36 16,11-18-16,3-2 0,1-1 15</inkml:trace>
  <inkml:trace contextRef="#ctx0" brushRef="#br0" timeOffset="621337.946">13781 4885 0,'0'0'0,"0"0"0,0 0 0,0 0 16,0 0-16,0 0 0,0 0 16,0 0-16,0 0 0,0 0 15,0 0-15,-16 21 0,16-21 0,-13 23 16,13-23-16,-21 33 0,9-13 16,-1 4-16,0 3 0,-2 2 15,1 3-15,-5 10 16,0 2-16,-2 5 0,2-2 0,4-1 15,4-1-15,-1 2 0,2-2 16,6-2-16,4-2 0,2-2 16,1 0-16,4-2 0,3-4 15,0 1-15,0-2 0,0 0 16,0-1-16,3-4 0,2-1 0,3 0 16,3 0-16,0-3 0,0-3 15,2-3-15,2-3 0,-5-4 16,-5-2-16,-2-2 0</inkml:trace>
  <inkml:trace contextRef="#ctx0" brushRef="#br0" timeOffset="621670.285">14141 5417 0,'0'0'0,"0"0"16,0 0-16,23 6 0,-23-6 0,32 0 16,-8-4-16,1 1 0,2 0 15,14-3-15,4-2 0,0 1 16,-1-1-16,9-2 0,-2 0 15,-3 1-15,-4-1 0,5 1 16,-2 4-16,-8 2 0,-5 4 0,-5 0 16,-1 1-16,-6 0 0,-3 3 15,-5 4-15,-3 0 0,-3 3 16,-4 1-16,-2-4 0,1-2 16,-1-2-16</inkml:trace>
  <inkml:trace contextRef="#ctx0" brushRef="#br0" timeOffset="622088.8079">14426 5650 0,'0'0'0,"0"0"16,0 0-16,-8 29 0,8-29 0,-3 34 15,0-9-15,1 1 16,1-1-16,0 11 0,0 5 16,0-3-16,1-1 0,1 7 15,1 0-15,1-5 0,1-5 0,2 7 16,2 1-16,1-6 0,0-4 16,2-1-16,1-1 0,0-3 15,0-4-15,0 0 0,0 0 16,-2-1-16,-2-4 0,0 0 15,-1-1-15,-1-2 0,-2-2 0,0-2 16,-2 0-16,-2-4 0,0 0 16,-6 2-16,-4 1 0,-2 2 15,-2-1-15,-7 3 0,-5 2 16,-3 0-16,-1 0 0,-5 3 16,-5 2-16,2-2 0,0 0 0,-4 2 15,1-2-15,7-5 16,6-3-16,2-3 0,6-2 15,6-1-15</inkml:trace>
  <inkml:trace contextRef="#ctx0" brushRef="#br0" timeOffset="622320.2705">14495 6121 0,'0'0'0,"0"0"15,0 0-15,0 0 0,28 1 0,-28-1 16,33-3-16,-13-1 16,1-2-16,3 0 0,2 0 0,8 0 15,1-1-15,-3-2 0,-2 0 16,-1-1-16,-1 1 0,4-3 16,-3 1-16,-4-1 0,-5 0 0,-5 4 15,-2 0-15,-2 2 0</inkml:trace>
  <inkml:trace contextRef="#ctx0" brushRef="#br0" timeOffset="622970.4243">14394 4181 0,'0'0'0,"0"0"15,0 0-15,0 0 0,0 0 0,0 0 16,0 0-16,-5 29 16,5-29-16,-1 28 0,1-28 15,-2 36-15,2-19 0,-1 3 0,0 1 16,0 1-16,0 2 0,-1 5 16,1-1-16,0 0 0,1 1 0,-1 2 15,0 1-15,-1-1 16,0 0-16,-2 8 0,2 1 15,-1-2-15,-2-4 0,3 3 16,1 0-16,0-5 0,0-3 16,1 2-16,0-4 0,-1-2 0,0-2 15,1-4-15,0-2 0,0-6 16,-1 0-16,-2 0 0,1 0 16,0 0-16,0-4 0,2 2 15,1-3-15,1-3 0,1 0 0,4-3 16,2-3-16,-1 2 0,-2 0 15,0 0-15</inkml:trace>
  <inkml:trace contextRef="#ctx0" brushRef="#br0" timeOffset="623387.4685">15003 4529 0,'0'0'16,"0"0"-16,0 0 0,0 0 15,27 8-15,-27-8 0,27 11 0,-11-5 16,0-1-16,2 1 0,1 2 15,1 1-15,1 0 0,6 4 16,2 0-16,-3 1 0,-2 0 16,-1 1-16,-4 0 0,0 0 15,-2-2-15,0 5 0,-1 1 16,-6-2-16,-3 0 0,-1 7 16,-4 1-16,-3 2 0,-2 1 0,-5 3 15,-3 2-15,-6 1 0,-4 0 16,-1 1-16,-2 2 0,-7 4 15,-1-2-15,3-1 0,2-1 16,3-7-16,2-4 0,1-3 16,3-4-16,6-6 0,2-5 15,2-1-15</inkml:trace>
  <inkml:trace contextRef="#ctx0" brushRef="#br0" timeOffset="623770.4826">15044 4866 0,'0'0'0,"0"0"15,0 0-15,0 0 0,0 0 0,0 0 16,0 0-16,0 0 0,0 0 16,6 24-16,-6-24 15,4 23-15,-4-23 0,4 27 0,-4-27 16,5 34-16,-4-17 0,1 2 15,0 3-15,0-1 0,-1 0 16,0 11-16,0 3 0,-1-1 16,0 0-16,-1 11 0,0 3 15,0-4-15,-1-1 0,0 9 16,0 3-16,0-6 0,1-5 0,-2 1 16,2-2-16,-1-4 15,1-3-15,-1 7 0,0 7 16,-1 2-16,2-6 0,0-10 15,1-4-15,0 0 0,1 2 0,0-3 16,1-2-16,0-5 0,1-3 16,0-1-16,2-2 0,-1-5 15,2-2-15,-2-3 0,-1 0 16,1-4-16</inkml:trace>
  <inkml:trace contextRef="#ctx0" brushRef="#br0" timeOffset="624187.985">15513 5563 0,'0'0'0,"0"0"15,0 0-15,0 0 0,0 0 0,26 0 16,-26 0-16,27 4 0,-27-4 15,30 10-15,-13-5 0,-3 3 16,0 1-16,-3 2 0,-3 4 16,0 0-16,-1 1 0,-4 6 15,-3 3-15,-4 0 0,-4 1 16,-1-1-16,0 1 0,2-3 16,-1-3-16,-1 2 0,0-1 15,4-5-15,1-3 0,3-2 16,2-1-16,3-5 0,0 2 0,5-5 15,3-2-15,1 0 0,3 0 16,4-3-16,3-4 0,0 0 16,1-2-16,6-3 0,0-1 15,-3 2-15,-1 0 0,-2 4 16,-1 3-16,-2 0 16,-2-1-16,-3 1 0,0 2 0,-3-2 0,-1-1 15,-2 3-15,-1-1 0,-3 1 16</inkml:trace>
  <inkml:trace contextRef="#ctx0" brushRef="#br0" timeOffset="625087.434">16029 4739 0,'0'0'0,"0"0"0,0 0 16,0 0-16,0 0 0,16 17 0,-16-17 15,26 17-15,-26-17 0,32 16 16,-13-7-16,2-1 0,1 1 16,7 1-16,0 0 0,-1 1 15,0 0-15,1 3 0,0 0 16,-1 1-16,-3-1 0,5 6 16,-2 2-16,-4-1 0,-1-1 0,-1 1 15,0 3-15,-4-3 16,-3 0-16,-4 8 0,-3 8 15,-4-8-15,-1-5 0,-6 9 0,-3 2 16,-5 1-16,-4 0 0,-4 1 16,-6 2-16,-1-2 0,-3 1 15,0 0-15,1 0 0,-9 4 16,0-2-16,3-1 0,2-2 16,2-1-16,1 1 0,0-3 15,1-5-15,10-9 0,6-6 0,3-3 16,3-3-16,0-1 0</inkml:trace>
  <inkml:trace contextRef="#ctx0" brushRef="#br0" timeOffset="625297.6948">16996 5124 0,'0'0'0,"0"0"16,0 0-16,0 0 0,0 0 0,0 0 15</inkml:trace>
  <inkml:trace contextRef="#ctx0" brushRef="#br0" timeOffset="626320.7384">16958 4543 0,'0'0'0,"0"0"16,0 0-16,0 0 0,0 0 0,-21-4 16,21 4-16,0 0 0,-20 6 15,20-6-15,-22 16 0,8-2 16,-2 2-16,-1 3 0,-2 4 16,-4 12-16,2 3 0,1 3 15,0 3-15,-1 13 0,3 2 0,-1 11 16,3-2-16,5-3 0,4-5 15,3 9-15,4-2 0,4-9 16,1-6-16,3 0 0,1-2 16,2-4-16,1-1 0,3-4 15,3-2-15,1 0 0,1 1 0,0-5 16,1-3-16,3-7 16,-1-3-16,0-7 0,-1-4 15,-6-4-15,-5-2 0,-2-1 0</inkml:trace>
  <inkml:trace contextRef="#ctx0" brushRef="#br0" timeOffset="627120.391">17003 5088 0,'0'0'16,"0"0"-16,0 0 0,0 0 0,0 0 16,33-5-16,-33 5 0,43-4 15,-13 3-15,4 1 0,6 0 16,14-2-16,2-1 0,14 0 0,-1-2 16,-3 3-16,-2 0 0,6 5 15,-6 3-15,0-2 0,-10 1 16,-11 0-16,-8 0 0,-11 1 15,-7 1-15,-10 0 0,-6-2 16,-1-1-16,0-1 0,0-1 16</inkml:trace>
  <inkml:trace contextRef="#ctx0" brushRef="#br0" timeOffset="627420.8225">17488 5247 0,'0'0'0,"0"0"16,0 0-16,0 0 0,0 0 0,-4 30 15,4-30-15,-2 39 16,1-16-16,-1 5 0,0 4 16,1 5-16,1 5 0,0 9 15,1-1-15,1 8 0,2-4 0,4 4 16,3-5-16,1-7 0,1-4 16,2-3-16,3 0 0,-1-8 15,-3-3-15,-2-5 0,-2-3 16,-1-1-16,-3-2 0,0-2 15,-2 0-15,-3-2 0,-2 2 0,-5-2 16,-5 2-16,-4-1 16,-1 2-16,-3 0 0,-3 1 15,-3-2-15,-3-2 0,-3-4 16,-2-2-16,2 0 0,7-3 0,5 0 16</inkml:trace>
  <inkml:trace contextRef="#ctx0" brushRef="#br0" timeOffset="627587.0756">17717 5497 0,'0'0'0,"7"-3"0,4-3 16,4 1-16,1 0 0,11-2 0,2 1 16,3 0-16,1 1 0,0 1 15,1 0-15,2-1 0,-4 1 16,-7 2-16,-4-1 0,-4 2 15</inkml:trace>
  <inkml:trace contextRef="#ctx0" brushRef="#br0" timeOffset="628072.4856">17301 4104 0,'0'0'0,"0"0"0,0 0 16,0 0-16,0 0 0,0 0 15,30 11-15,-30-11 0,28 12 0,-28-12 16,32 22-16,-16-10 0,-3 1 15,-3 3-15,-2 4 16,-3-1-16,-2 0 0,-5 10 0,-6 3 16,-1-2-16,-2-1 15,0-2-15,0 0 0,1 2 0,2-5 16,3-2-16,4-5 0,5-1 16,3-3-16,7 0 0,3-2 15,2-3-15,2-2 0,3 0 16,4 1-16,-3-1 0,-1 3 0,-4-2 15,-2 2-15,-5 2 0,-2 3 16,-5 4-16,-6 4 0,-8 4 16,-5 1-16,-6 7 0,-4 3 15,-5 2-15,-3 1 0,-5 8 16,2-3-16,5-5 0,6-4 16,4-3-16,6-7 0,6-9 15,6-6-15,0-4 0,0-2 16,1 1-16</inkml:trace>
  <inkml:trace contextRef="#ctx0" brushRef="#br0" timeOffset="628536.9985">17880 4162 0,'0'0'16,"0"0"-16,0 0 0,0 0 0,0 0 16,35-13-16,-15 10 0,2 0 15,2-1-15,4 3 0,3 2 16,-1 2-16,1 1 0,6 4 16,-3-1-16,-2 4 0,-2 2 0,-2 7 15,-6-1-15,-5 0 0,-5 1 16,-7 5-16,-3 6 0,-6 0 15,-1 0-15,-8 2 0,-6 3 16,-7 5-16,0-1 0,-4 0 16,-3 0-16,1-1 0,1-5 0,-3 3 15,2-3-15,6-8 0,3-4 16,6-7-16,4-2 16,3-5-16</inkml:trace>
  <inkml:trace contextRef="#ctx0" brushRef="#br0" timeOffset="628787.3123">17889 4370 0,'0'0'0,"0"0"0,0 0 16,0 0-16,0 0 0,0 0 16,5 26-16,-5-26 0,2 29 0,-1-8 15,0 4-15,-1 2 16,0 1-16,-2 6 0,-1 5 15,-1 13-15,-1 0 0,1 21 0,0 6 16,0 9-16,0-5 0,0 20 16,3 4-16,2-8 15,1-5-15,8 52 0,6 15 0,3-24 16,0-15-16,-4-39 0,-6-25 16,-3-19-16</inkml:trace>
  <inkml:trace contextRef="#ctx0" brushRef="#br0" timeOffset="629437.1911">18296 4927 0,'0'0'0,"0"0"0,0 0 0,0 0 16,0 0-16,37-2 0,-37 2 0,38-4 15,-14 3-15,0 1 16,2 1-16,-1 2 0,-2 3 0,4 5 16,-1 1-16,-5 3 0,-5-1 15,-6 6-15,-5 2 0,-5 2 16,-4 2-16,-9 7 0,-7 1 16,0-2-16,0-3 0,0 0 15,1 0-15,-2 0 0,3-4 0,6-6 16,3-4-16,1-3 0,3-4 15,3-2-15,2-1 0,4-5 16,4-2-16,5-5 0,4-3 16,5-2-16,4-3 15,3-1-15,0-1 0,3 1 0,2 2 16,-4-1-16,-1 2 0,2-3 16,-3 0-16,-6 5 0,-5 1 15,-4 3-15</inkml:trace>
  <inkml:trace contextRef="#ctx0" brushRef="#br0" timeOffset="630140.1617">18698 4416 0,'0'0'0,"0"0"16,0 0-16,0 0 0,0 0 16,0 0-16,0 0 0,0 0 15,27 14-15,-27-14 0,25 11 16,-25-11-16,35 16 0,-13-5 0,2 0 15,1 1-15,2-1 0,7 7 16,1 1-16,-2 0 0,1 0 16,5 7-16,0-1 0,-5 0 15,-4 2-15,-2 0 0,-1 0 16,-3 0-16,-2 3 0,-1 4 16,-3 2-16,-6-4 0,-3 0 0,-7 2 15,-6 3-15,-3-2 0,-2-3 16,-4 3-16,-5 0 0,-3 2 15,-3 1-15,-5 9 0,1 1 16,-2-2-16,-1-2 0,-1 2 16,-2 1-16,5-6 0,6-4 15,3-5-15,6-9 0,3-7 16</inkml:trace>
  <inkml:trace contextRef="#ctx0" brushRef="#br0" timeOffset="631321.4331">19208 3910 0,'0'0'0,"0"0"0,0 0 0,0 0 16,0 0-16,28 2 0,-28-2 15,22 1-15,-22-1 0,25 3 16,-9 2-16,-2-3 0,-1 0 16,-1 3-16,-1 0 0,-1 3 15,-1-1-15,-2 2 0,-2-1 16,-2 2-16,0 0 0,-4-1 0,-3 2 15,0 1-15,-2 0 0,-1 3 16,-2-1-16,-2 3 0,1-1 16,1 0-16,1 0 0,3-3 15,-1-2-15,3 0 0,1 0 16,2-1-16,2-1 0,3-1 16,4-3-16,2-1 0,3 0 15,2-1-15,2 2 0,-1-1 16,1-2-16,1 1 0,1 1 15,-3 0-15,0 0 0,-3 1 0,0-2 16,-1 1-16,-4 1 0,0-1 16,-2 2-16,-2 1 0,-1-1 15,-5 4-15,-6 3 0,-3-1 16,-3 0-16,-9 6 0,-8 5 16,-2 1-16,-1 1 0,-14 9 15,-5 3-15,4-2 0,4-3 0,2-1 16,9-6-16,8-6 0</inkml:trace>
  <inkml:trace contextRef="#ctx0" brushRef="#br0" timeOffset="631770.527">18305 4248 0,'0'0'0,"0"0"0,0 0 0,0 0 16,33-15-16,-12 9 0,6-2 15,4 0-15,3 0 0,19-5 16,6-3-16,3 2 0,1-2 0,23-5 15,22-5-15,-3-1 0,-3-2 16,29-3-16,24-2 0,44-4 16,-25 7-16,15 3 0,8 4 15,-18 11-15,-14 6 0,-51 1 16,-36 3-16,-24 1 0</inkml:trace>
  <inkml:trace contextRef="#ctx0" brushRef="#br0" timeOffset="639587.5029">7921 7622 0,'0'0'15,"0"0"-15,0 0 0,21 6 0,-21-6 16,0 0-16,35 7 0,-16-3 16,1 0-16,3 0 0,4-1 15,1 0-15,2 0 0,11 1 16,2-3-16,-1 1 0,0 0 0,9 0 16,-1-1-16,-5 1 0,-3 0 15,-3 0-15,-8 1 16,-7-2-16</inkml:trace>
  <inkml:trace contextRef="#ctx0" brushRef="#br0" timeOffset="639806.731">7873 8078 0,'0'0'0,"0"0"16,0 0-16,0 0 0,0 0 0,0 0 15,32-1-15,-32 1 0,35-3 16,-10 0-16,6-4 16,2 1-16,1 1 0,15-4 0,4 0 15,-1 1-15,-1 1 0,17 0 16,2 0-16,6 3 0,-6 0 16,11 4-16,0 1 0,-21 0 15,-14 1-15,-12-1 0</inkml:trace>
  <inkml:trace contextRef="#ctx0" brushRef="#br0" timeOffset="640237.1318">9385 7803 0,'0'0'15,"0"0"-15,0 0 0,23 1 0,-23-1 16,30 1-16,-3-2 15,1 1-15,4-1 0,16 0 0,3-1 16,1 2-16,-1 0 0,21-3 16,6-1-16,5 1 0,-10 1 15,15 0-15,-1-1 0,4 4 16,-7 3-16,12-5 0,-1-3 16,14 3-16,-12 2 0,5-3 15,3-1-15,-9-1 0,-6 0 0,6-1 16,5 0-16,-10 3 0,-5 0 15,7 0-15,4-2 16,-10 3-16,-6 0 0,4-2 0,2-3 16,-9 5-16,-9 1 0,3-2 15,2-2-15,-8 2 0,-6 0 16,2 2-16,2 2 0,-7 1 16,-4 2-16,-3-4 0,-3-2 15,-4 3-15,-2 4 0,-6-2 0,-4 0 16,-5-2-16,-5 1 0,-7-1 15,-5 2-15,-3-1 0,-1-1 0,-2 0 16</inkml:trace>
  <inkml:trace contextRef="#ctx0" brushRef="#br0" timeOffset="640922.501">10542 8198 0,'0'0'0,"0"0"0,0 0 16,0 0-16,27 0 0,-27 0 16,28 1-16,-28-1 0,34-1 0,-13 2 15,3 1-15,-1 0 16,0 0-16,6 1 0,0-1 0,-3 2 15,0-1-15,-4 4 0,-1-1 16,-5 3-16,-4 1 0,-7 4 16,-6 4-16,-5 1 0,-3 3 15,-7 5-15,-6 6 16,-6 5-16,1-1 0,-10 6 0,0-1 16,4-9-16,4-5 0,7-6 15,4-4-15,6-4 0,4-6 0,5 1 16,4-4-16,6-1 0,3 1 15,3-5-15,5-1 0,4-4 16,3-2-16,6-4 0,4-1 16,0-1-16,1-2 0,8-5 15,1-3-15,-1 3 0,0 1 0,6-3 16,-2-3-16,-4 2 16,-3 0-16,-10 5 0,-8 6 15,-5 2-15</inkml:trace>
  <inkml:trace contextRef="#ctx0" brushRef="#br0" timeOffset="641387.2457">11257 7941 0,'0'0'0,"0"0"0,0 0 0,0 0 15,0 0-15,0 0 0,0 0 16,27 5-16,-27-5 0,27 1 0,-27-1 16,38-2-16,-16-2 0,0 1 15,1 0-15,1 0 0,2 0 16,4 2-16,-1 2 0,-2 2 16,-3 1-16,-1 2 0,-1 0 15,-2 0-15,-3 3 0,0 2 16,-3 1-16,-2 1 0,0 2 0,-3 3 15,1 5-15,-1 1 16,-2 2-16,-3 12 0,-2 5 0,-3 4 16,-1 3-16,-2 5 0,-3 3 15,-3 14-15,-2-1 0,-2 16 16,0 3-16,0-2 0,0 0 16,-7 15-16,-7 10 0,-5 17 15,6-17-15,6-3 0,5-5 16,5-7-16,2-6 0,5-6 15,3-3-15,3-12 0,1-10 0,6-13 16,3-10-16,6-27 0,3-19 16,-7 2-16,-4 2 0,-3 2 15</inkml:trace>
  <inkml:trace contextRef="#ctx0" brushRef="#br0" timeOffset="641653.8973">12314 8015 0,'0'0'0,"0"0"0,0 0 16,0 0-16,0 0 0,0 0 15,-12 24-15,12-24 0,-21 37 0,6-9 16,-4 7-16,-1 2 0,-1 3 15,-8 14-15,-3-1 16,-3 10-16,5-2 0,-3 2 0,4-8 16,0-1-16,6-10 0,10-14 15,8-8-15,2-6 0,0-4 0,1-4 16</inkml:trace>
  <inkml:trace contextRef="#ctx0" brushRef="#br0" timeOffset="641856.6507">11961 8160 0,'0'0'0,"0"0"16,0 0-16,0 0 0,0 0 15,0 0-15,26 23 0,-26-23 16,30 22-16,-11-7 0,1 3 16,1 1-16,0 0 0,8 11 15,1 3-15,-3-1 0,0-1 0,7 7 16,1-1-16,-3-3 0,-1-3 15,5-1-15,1-5 0,-8-5 16,-7-5-16,-5-2 0</inkml:trace>
  <inkml:trace contextRef="#ctx0" brushRef="#br0" timeOffset="642104.6624">12680 7942 0,'0'0'15,"0"0"-15,0 0 0,0 0 0,-15 15 16,15-15-16,-14 28 0,5-7 16,0 5-16,0 5 0,2 5 15,-1 6-15,2-1 0,5 6 16,4-2-16,3-5 0,2-4 16,6-5-16,7-2 0,5 0 0,2-5 15,7-10-15,7-7 16,-1-5-16,0-3 0,5-9 0,5-7 15,-12 5-15,-8 2 0,-6 2 16</inkml:trace>
  <inkml:trace contextRef="#ctx0" brushRef="#br0" timeOffset="642303.8415">12844 8195 0,'0'0'0,"0"0"0,-12 15 15,4 0-15,-1 3 0,-8 14 0,-2 7 16,-1 2-16,0 3 0,-2 16 16,3 6-16,0 5 0,4-4 15,3 3-15,5-2 16,6-12-16,3-9 0,13-8 0,8-14 16,1-15-16,1-12 0,-9 1 15,-4 1-15,-3-1 0</inkml:trace>
  <inkml:trace contextRef="#ctx0" brushRef="#br0" timeOffset="642922.1688">13266 8286 0,'0'0'16,"0"0"-16,0 0 0,0 0 16,0 0-16,-10 34 0,6-16 15,-2 2-15,-1 4 0,4 3 16,2 2-16,2 0 0,1-1 15,4 6-15,0-3 0,3-5 0,0-4 16,7-2-16,1-7 0,2-4 16,1-3-16,3-11 0,2-8 15,1-4-15,-1-4 0,0-11 16,2-8-16,-5 2 0,-3 3 16,-4-7-16,-3 0 0,-5 5 15,-4 3-15,-8-1 0,-6 1 16,-3 6-16,-1 5 0,-6 4 0,-3 5 15,0 11-15,-1 6 0,-6 7 16,-1 4-16,9-3 0,4 2 16,5-1-16,4 2 0,5-3 15,2 0-15,10-7 0,7-3 16,6-3-16,4-1 0,7-5 16,6-5-16,-1 1 0,0 1 15,1 1-15,-1 2 0,-4 2 0,-3 2 16,-2 4-16,-1 4 15,-5 3-15,-3 3 0,0 5 0,-1 4 16,-5 3-16,-3 3 0,-2 7 16,-1 3-16,-3 1 0,-2-2 15,-1 3-15,0-1 0,2-3 16,2-3-16,1-2 0,2-6 16,0-6-16,1-3 0,2-6 15,2-4-15,2-8 0,0-5 0,2-9 16,2-8-16,0-5 15,-1-4-15,-1-3 0,-2-3 0,-4 3 16,-2 0-16,-8-6 0,-6 0 16,-5 5-16,-4 2 0,-13 6 15,-8 6-15,-2 8 0,0 5 0,-13 5 16,-10 2-16,2 2 16,-1 2-16,11-2 0,12 2 0,12 1 15</inkml:trace>
  <inkml:trace contextRef="#ctx0" brushRef="#br0" timeOffset="643276.8524">12726 7787 0,'0'0'0,"0"0"0,0 0 16,0 0-16,0 0 0,24 1 0,-24-1 15,35 1-15,-12-1 0,8-1 16,8-1-16,0 0 0,2 0 0,20 0 16,7 0-16,12-1 15,-4-1-15,19-2 0,15-5 16,-14 0-16,-10 0 0,13-1 16,0 1-16,20-5 15,-21 2-15,-2 2 0,-1 2 0,-18-1 0,-12-1 16,3 2-16,1 3 15,-11 4-15,-7 2 0,-5-1 0,-3-2 16,-8-2-16,-8-1 0,-4 3 16,-3 4-16,-3-1 0,-3 1 0,-11-3 15,-6-1-15,1 0 16,0 2-16,2 2 0</inkml:trace>
  <inkml:trace contextRef="#ctx0" brushRef="#br0" timeOffset="644403.6603">10954 6427 0,'0'0'0,"0"0"16,0 0-16,0 0 0,0 0 15,32 2-15,-32-2 0,32 3 16,-32-3-16,45 1 0,-14-1 16,-1-1-16,0 0 0,9 3 15,1 3-15,-6 3 0,-4 1 0,1 4 16,-6 4-16,-7 1 0,-7 3 15,-10 9-15,-9 6 0,-3 0 16,-2-2-16,-12 10 0,-9 2 16,6-5-16,2-1 0,1-3 15,4-5-15,7-10 0,4-6 16,7-5-16,5-4 0,2-4 16,3-5-16,12-6 0,8-9 15,7-8-15,6-6 0,7-7 16,7-4-16,11-9 0,2 1 0,6-8 15,-1-2-15,-11 7 0,-7 4 16,13-16-16,-14 8 0,-17 15 16,-11 10-16,-13 13 0,-7 6 15,-3 7-15,-2 1 0,0 3 16,0 2-16,0 0 16,-1 7-16,0 3 0,-1 3 0,1 2 15,0 3-15,1 5 0,1 3 16,0 0-16,1 4 0,3 3 0,0 4 15,3-1-15,0 1 0,3 2 16,3-1-16,5 5 0,2-5 16,0-3-16,-2-4 0,1-4 15,-1-2-15,1 1 0,0-2 16,-2-2-16,0-5 0,-4 0 16,-1-2-16,-6-4 0,-1-1 0,-2-5 15,1-1-15,-3 4 0,-2 3 16,-7 0-16,-6 2 0,-5 2 15,-4 0-15,-8 3 0,-5 2 16,-1 2-16,-2 1 0,-11 5 16,-3 1-16,3-3 0,4-3 15,0-4-15,6-6 0,11-4 16,7-2-16,4-1 0</inkml:trace>
  <inkml:trace contextRef="#ctx0" brushRef="#br0" timeOffset="644587.6699">12518 6217 0,'0'0'0,"0"0"16,27-8-16,-7 2 0,4 0 0,23 0 15,14-2-15,4 3 16,5 2-16,0-1 0,-4 0 15,-14 2-15</inkml:trace>
  <inkml:trace contextRef="#ctx0" brushRef="#br0" timeOffset="644803.7022">13496 6689 0,'0'0'16,"-2"11"-16,0 7 0,1 4 16,1 3-16,0 3 15,0 1-15,0-6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4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9300 14800 454,'7'-8'0,"-2"0"0,-3 0 0,0 0 0,-2 0 0,0 1 0,0-1 0,0 0 0,0 2 8,2 6 17,0 4 16,1 6 17,2 5 2,0 9-10,1 7-11,2 8-11,-1 6-7,-2 2-1,-3 3-3,0 4-2,-2 2-3,0 1-2,0 3-3,0 2-2,-1-1-4,-1-1-3,0-2-2,-1-2-4,-1-5-1,2-5 0,0-6 0,2-5 1,1-16-3,4-23-5,2-23-6,3-24-6,4-14 0,2-5 2,3-5 5,3-4 3,1 1 1,1 9-1,-1 9 0,1 8-2,-1 8 2,-1 6 5,-1 6 5,-1 5 6,-2 5 3,-1 3 5,-2 3 4,-2 3 3,-3 3 3,1 2 4,-2 4 3,0 3 3,-2 1 0,-1 3-1,-1 2-1,0 2-3,0 2 0,2 2 0,1 1 0,3 3-1,0 2 0,0 3-1,-2 3-3,0 3 0,-2 2-2,1 3-1,0 1-1,0 2-1,-1 4-1,-1 5-1,0 4-1,-2 5 0,0 3-2,0-2-2,0-1-2,0 0-3,-1-3-2,0-4-7,-2-4-6,0-4-5,-1-3-6,0-2-8,0-1-6,0-3-7,0-3-6,2-5-4,0-5-6,2-4-4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4:48"/>
    </inkml:context>
    <inkml:brush xml:id="br0">
      <inkml:brushProperty name="width" value="0.04507" units="cm"/>
      <inkml:brushProperty name="height" value="0.04507" units="cm"/>
      <inkml:brushProperty name="color" value="#FED406"/>
    </inkml:brush>
  </inkml:definitions>
  <inkml:trace contextRef="#ctx0" brushRef="#br0">38898 16137 488,'-7'-6'27,"4"6"7,2 4 7,4 6 6,0 1 0,-1 1-8,0 0-9,-1 0-7,-1 0-6,0 1-2,0 1-3,0 2-2,0 0-2,0 1-1,0 1-1,0 1-1,-1 1 0,-1-1 0,0 1 2,-1 0 0,0-1 0,1 1 0,0-1-1,2 1 0,0-2 0,0 0-3,0-1 0,0-1-3,0 0 0,0 2-1,0 0 0,0 1 0,0 0-1,0-1 1,0-1 0,0-1 0,0 0 0,0 2 2,0 0 1,0 1 2,0-1 0,0-1-1,0-2 0,0-2-1,0-1 0,0 1 0,0 1 0,0 1 0,0 1 0,0 0 1,0-1 0,0 1 1,0-1-1,0-1 1,0-1-2,0 0 1,0 0-1,0 1 0,0 3 0,0 2-1,0-1 1,0-1-1,0-2 0,0-3 0,0 2 0,0 2-1,0 2 1,0 4-1,0 0 1,0-3-1,0-3 1,0-3-1,0 0 1,0 2 0,0 1 0,0 3 1,0 0 0,0-3 0,0-1 0,0-2 0,0-1 1,0 1-1,0 1 0,0 2-1,0-1 0,0-1 0,0-1-1,0-1 0,-1-4-8,0-10-18,-2-8-16,0-9-16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4:54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38743 16184 411,'-14'-8'-1,"5"0"-2,3 0-1,4 0-2,2 1 1,0-1 1,0 0 3,0 0 2,0 0 3,0 0 4,0 1 5,0-1 4,0 3 8,0 8 14,0 6 12,0 7 14,0 4 0,0-1-12,0 1-10,0 0-12,-1 1-7,0 2-2,-2 4-3,0 3-3,-1 2-1,0-1-2,0 0-1,0 1-1,1-1-2,0 0 0,2 1-1,1-1-1,-1-1-2,-1-1-1,0-3-2,0-1-1,-2-2 0,2 1-1,0-1 1,2 1 1,0-2 0,0-1 0,0-3-1,0-1 1,0-1-1,0-1 1,0 1 1,0 0-1,0-1 0,2 1-4,0 0-2,2-1-3,-2 1-2,0 1 1,0 2-1,-1 0 1,-1 1 0,0 1 0,0 1 2,0 1 0,0 0 1,0-1 2,0-1 2,0-1 0,0 0 2,0-1 0,0 1 0,0-1 1,0 1 0,0 0-1,0-1 0,0 1 0,-1-1-1,-1-1 1,0-1-1,0-1 1,-2 0-1,2 0 0,0-1 0,2 1 0,0 0 0,0 3 0,0 2 0,0 1 0,0 0-1,0-1 1,0-2 0,0-2-1,0-1 2,0 4-1,0 4 2,0 2 0,0 2-1,0 2 1,0 3-1,0 1-1,0 0 0,0-3 0,0-4-1,0-2-1,0-1 1,0 1-1,0 1 0,0 1 1,0 0-1,0-1 0,0-1 1,0-1 0,0-1-1,0-1 2,0-1-1,0-1 0,0-1 1,0-1-1,0-1 1,0 0 0,0 0-1,0 5 1,0 3-1,0 5-1,0-1 1,0-3 0,0-5 1,0-3-1,0-3 1,0 1 0,0 0 0,0-1 0,0 1 0,0 0-1,0-2-1,0 2 1,0 0-1,0 1 0,0 1 0,0 2 1,0-1 0,0 1-1,0-1 1,0 1-1,0 0 1,0 1 0,0 1 0,0 1 0,0 0 1,0-1 0,0-1 0,0-1 0,0-1 0,0-1 1,0-1 0,0 0 0,-1-1 0,0 1 0,-2 1-1,0 1 1,-1 2 0,2 1-1,0 3 0,2 1 0,0 1 0,0-1 1,0-1-1,0-1 1,0 0 0,0-1 0,0 1 0,0-1 0,0 1-1,0 1 1,0 1-1,0 1 0,0-1 0,0-3 0,0-3 0,0-3 0,0-1 0,0 1 0,0 1 0,0 1 0,0 0 0,0-1 0,0 0-1,0-2 1,0 0-1,0-1 0,0 1-1,0 0-1,0-1 1,0 1-1,0 0 1,0-1 0,0 1 1,0 0-1,0-1 1,0 1 0,0-1-1,0-1 2,0-1-1,0 0 1,0-1 1,2 3-1,0 2 2,2 1-1,-1 2 1,0 1-1,-2 1-1,0 2 0,-1-1 0,0 1 0,0-1 0,0 1 0,0-1 1,0 2-1,0 1 1,0 1-1,0 0 0,0-1-1,0-1-1,0-1-1,0-2 0,0-1 1,0-2-1,0-2 2,0-2-1,0-1 1,0-1 1,0-1 0,0 1 0,0 0 0,0 1 1,0 1-1,0 0 0,0-1 1,0-1-1,0 0 0,0-1 0,0 0 0,0-1 0,0 1 1,0 0-1,0 0 0,0-1 0,0 1 1,0 0-1,2 1 1,0 1-1,2 2 1,-2-1 0,0-1-1,0-1 1,-1 0 0,-1-2-1,1 1 1,2 0-1,0 0 1,1 0-1,-2 1-1,0 1 0,-2 1-1,0 1 0,0-2-1,0-1 1,0-1-1,1 0 0,0 0 0,2-1-1,0 1 1,0 1-1,0 0-1,-2 1 1,0 1-1,-1-3-7,0-6-13,0-8-13,0-6-13,-1-4-7,0 0 1,-2 1 1,0-1-1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4:55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38386 15795 633,'5'-13'29,"-4"4"7,-6 6 7,-4 5 7,-3 2 0,1 3-10,-1 2-9,0 2-9,-1 2-5,0 3-2,-1 3-2,0 2-2,-1 3-4,2-1-5,3 1-4,1-1-6,1 0-4,0-3-3,0-2-2,1-1-3,-1-2-5,2-1-10,0-1-8,2 0-9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4:55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38750 15800 558,'16'0'71,"-1"2"-15,1 0-13,0 2-15,0 1-6,1 1 0,1 3 1,1 2 1,-1 0 0,-2 1-4,-1-1-3,-2 1-2,-1 0-2,1 0 1,1 0 1,2-2 1,-2 1-3,-1 0-7,-2-2-8,-2 0-6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5:00"/>
    </inkml:context>
    <inkml:brush xml:id="br0">
      <inkml:brushProperty name="width" value="0.03126" units="cm"/>
      <inkml:brushProperty name="height" value="0.03126" units="cm"/>
      <inkml:brushProperty name="color" value="#00BFF3"/>
    </inkml:brush>
  </inkml:definitions>
  <inkml:trace contextRef="#ctx0" brushRef="#br0">38696 31345 703,'-8'-7'1,"3"0"0,-1 2 2,2 1 1,0 2 3,2 5 7,0 6 7,2 4 6,0 3 2,0 1-5,0 1-2,0 2-5,0-1-2,0 1 0,0-1-2,0 1 0,0-1-1,0 1-1,0-1-1,0 1-1,-1-1-2,0 0 0,-1 1-2,-1-1-1,-1 1-1,2 0-1,0-1-2,2 1 0,0-2-1,0-3-2,0-3-2,0-2-1,0-3-4,0 1-5,0 0-5,0 0-5,0-3-5,2-2-4,0-6-3,2-2-4,0-4 0,-1-2 2,1-2 4,0-1 3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5:02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39045 32416 474,'-13'0'6,"4"2"10,6 0 10,5 1 12,2 1 1,3 0-6,2 0-8,2 0-7,1-1-5,-1 0-4,1-2-3,0 0-3,0-1-2,1 0 1,1 0 0,2 0 1,-1 0-1,1 0 1,0 0-1,0 0-1,-1 0 1,1 0 1,0 0-1,-1 0 2,1-1-1,1 0 0,2-2 0,0 0-1,0-1 0,1 0 0,-1 0 1,1 0-1,1 0 1,1 1-1,3-1 0,1 0 1,1 0-1,-3 2-1,-1 0 0,-3 2-1,0 0 0,-1 0 0,1 0 1,0 0 1,-1 0 1,1 0-1,-1 0 1,1 0 0,-1 0 1,1 2-1,0 0 1,-1 2-1,1-1 1,0-1-1,-1 0 0,1-1-1,0-2 1,1-1-1,1 0 1,1-1 0,1-1 0,-1 2 0,1 0 0,-1 2 1,0 0 0,-1 2 0,-1 0 0,-1 2 0,-1 0-1,-1 0 1,0-1-1,-2 1 1,-1 0-2,1 0 0,0 0-1,0 0-1,0-1 0,1 0 0,1-2 0,1 0 1,0-2-1,-1 0 0,-1-2-1,0 0 0,-2 0 0,1 0 1,0 2-1,-1 0 1,1 1 1,0 0-1,-1 0 2,1 0 0,0 0 0,1 0 0,1 0 0,2 0 0,-1 0-1,1 0 1,-1 0-1,1 0 1,-1 0-1,1 0 0,0 0 0,-1 0 1,1 0-1,1 0 1,1 0-1,2 0 0,-1 0 0,1 0 0,-1 0-1,1 0-1,-2 0 1,0 0-1,-1 0 2,0 0-1,-1 0 1,1 0 0,1 0 0,1 0 0,1 0 0,-1 0 0,1 0 0,-1 0 0,1 0-1,-1 0 0,1 0-1,-1 0 0,0 0-1,-1 0 1,-1 0 1,-1 0 0,0 0 0,0 0 0,-1 0 0,1 0 0,-1 0 0,1 0 0,-1 0-1,1 0 1,-1 1 1,-1 0 0,-1 2 1,0 0 1,-2 0 1,1 0-2,0-2 0,-1 0 0,1-1-1,2 0 0,0 0-1,1 0 0,0 0 0,-1 0 0,-1 0 0,-1 0 0,0 0 0,2 0 0,0 0 0,1 0 0,-1 0-1,-1 0 1,-2 0 1,-2 0-1,-1 0 1,3 2-1,2 0 1,1 2-1,2-1 0,0-1 0,-1 0 0,1-1 1,-1-1-2,1 0 1,-1 0-2,1 0 1,0-1-1,1-1 1,1 0 1,1-1 0,0-1 2,-1 2 0,-1 0 0,0 2 1,-3 0 0,1 0 0,-2 0-1,-1 0-1,0 0 1,-1 2 0,1 0 1,0 2 0,-1 0 0,-1 0 0,-1-1-1,0 1 0,-1 0-1,1-2-1,1 0 0,2-2 0,0 0-1,1 0 0,1 0-1,1 0 0,0 0 0,-1 0 1,-1 0 0,0 0 1,-1 0 0,1 0 0,1 0 1,1 0 0,1 1 0,-1 0-1,1 2 1,0 0-1,-1 0 1,1 0-1,-1-2 1,1 0-1,0-1 1,1 0-1,1 0 0,1 0 0,0 0 0,-1 0 0,-2 0 0,0 0-1,0 0 1,1 2 0,1 0-1,2 2 1,-2-1 0,0-1 0,-1 0 1,0-1 0,-2-1 0,1 1 0,-1 2 1,1 0 0,0 1 0,1-2-1,1 0 1,1-2-1,1 1 0,1 0-1,1 2 0,1 0-1,0 0 0,-1 0 1,-1-2-1,-1 0 1,0-1 0,-1 0 0,1 0-1,-1 0 1,0 1 0,-1 2 0,-1 1 1,-1 3 1,1 0 0,0-1-1,0-1 1,3 0-1,-1-2 1,1 0-2,-1-2 1,1 0-1,0-1-1,1 0 1,1 0-1,1 0 0,-1 0 0,0 0 0,-1 0 1,0 0-1,-2 0 1,1 0 0,-1 0-1,1 0 1,-1 0 0,2 0 0,2 0 0,-1 0 0,1 0 1,-1 0 0,-1 0 0,-1 0 0,0 0 1,1 0 0,1 0-1,1 0 0,1 0 0,-1 0 0,0 0 0,1 0-1,-1 0 1,1 0-1,-1 0 1,1 0-1,0 0 1,0 0 0,2 0 1,1 0-1,-1 0 1,-1 2 0,-3 0 0,-1 2 0,-1-1 0,1-1 0,1 0 0,1-1 0,0-1-1,1 1 0,-1 2 0,1 0-1,-2 1 0,0-2-1,-1 0-1,0-2-1,-2 0 0,1 0 0,-1 0 0,1 0 1,-1 1 0,1 0 1,-1 2 0,1 0 0,-1 0 1,1 0-1,-1-2 0,1 0 0,-1-1 0,-1 0 1,-1 0 0,-1 0 1,-1 0 0,1 0 0,0 0 0,-1 0-1,2 0 1,3 0 0,3 0-1,3 0 1,0 0-1,-1 0 1,-3 0 0,-1 0 0,-2 0 0,1 0 0,-1 0 0,1 0 0,0 0 0,-1 2-1,1 0 1,-1 2 0,1-1 1,-1 2-1,1-2 0,-1 1 0,1 0 0,-1-2-1,1 0 0,-1-2-1,1 0 0,-1 0 0,1 0-1,-1 0-1,1 0 0,-1 0 0,1 0-1,-1 0 0,1 0 0,-1 0 2,1 0 1,-1 0 1,1 0 1,-1 0-1,1 0 0,-1 0-1,0 0 1,-1 0 0,-1 0-1,0 0 1,-3 0 0,1 0 0,-2 0 1,-1 0-1,-1 0 0,-1 0 0,-1 0 0,0 0 1,-1 0-2,0 0 0,-1 0 0,1 0-2,0 0 0,0 0-1,-1 0-1,1 0-1,0 0 0,0 0 0,-1 0 1,1 0-1,0 0-5,0 0-13,-1 0-13,1 0-12,-2 1-8,-4 4-3,-4 2-2,-4 4-3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4T00:25:03"/>
    </inkml:context>
    <inkml:brush xml:id="br0">
      <inkml:brushProperty name="width" value="0.05191" units="cm"/>
      <inkml:brushProperty name="height" value="0.05191" units="cm"/>
      <inkml:brushProperty name="color" value="#00BFF3"/>
    </inkml:brush>
  </inkml:definitions>
  <inkml:trace contextRef="#ctx0" brushRef="#br0">64683 32166 423,'14'-7'63,"-1"2"-9,-2 2-9,-2 2-9,-1 1-5,2 0-2,0 0-1,1 0-3,2 1-1,1 2-2,3 2-1,1 2-1,2 1-1,3 1-1,1 2 0,3 0 0,-1 0-1,-1 1-3,-2 0-1,-3 0-2,0 0-3,0 1-2,-1 1-1,1 2-4,-1-1 1,-1-1 2,-2-1 2,0-1 1,0 0 0,0 0-3,-1-1-4,1 1-2,-1 0-2,-1 0 3,0-1 1,-2 1 2,-5-1-1,-10 1-5,-10-1-4,-9 1-5,-10 2-1,-9 4 1,-8 3 0,-9 5 1,-4 1-3,1 0-10,0 1-8,2-1-9,6-2-8,9-5-8,9-5-8,11-4-8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6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45477 23800 582,'-2'17'124,"0"1"-29,-3 3-27,-2 1-28,-1 2-15,0 1-5,1 1-3,-1 1-5,-1 1-3,0 1-3,-1 0-5,-1 2-2,-1 1-4,0 1-2,1 1-3,-1 0-3,0 0-2,1-3 1,-1-3 0,0-3 0,1-3-2,3-3-4,1-3-5,2-3-4,2-4-6,2-6-8,2-6-7,2-6-9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7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45950 23930 513,'0'15'97,"0"-1"-21,0-1-22,0-1-22,0 1-13,0 0-2,0 1-3,0 1-4,0 1-2,0-1-2,0 1-2,0 0-2,0-1-1,2 1-3,0-1 0,2 1-2,0-1-2,0-1 0,-1-1-2,1 0-1,2-5 0,2-7 2,3-6 1,3-7 2,1-6 1,-1-3 1,0-5 0,-2-3 1,0-2-1,1 2-3,1 0-2,2 1-2,-2 2-1,-1 5 1,-3 3 2,-1 5 1,-1 2 2,-2 0 0,-1 2 0,0 1 1,-2 2 4,0 4 9,-2 4 8,0 4 8,-1 3 4,0 1 0,0 3-1,0 2 0,0 0-3,0-1-4,0-1-5,0-1-4,0 1-4,0 0-1,0 1-1,0 1-2,-1 1-1,0-1-2,-2 1 0,0 0-3,-1 0-1,2 1-3,0 1-2,2 1-3,0 0-2,0 1-3,0-1-3,0 1-3,0-1-3,0 1-4,0-1-3,0 1-4,0-1-1,0-3 4,0-1 3,0-2 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7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48824 21855 489,'0'-13'26,"0"6"10,0 6 10,0 6 9,-1 5 2,0 5-6,-2 5-6,0 5-6,-2 4-6,0 1-4,-1 2-5,-1 2-5,-2 1-3,-2-1-3,-2-2-3,-1 0-2,-2-2-5,1-1-3,-1-3-6,1-1-4,0-2-4,2-1-4,3-1-4,1-1-4,3-4-7,6-7-11,4-6-11,6-8-11,1-3-2,-1-2 10,-1 0 7,0-1 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5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11770 15442 494,'-12'-3'44,"10"8"6,8 9 5,9 10 6,4 3-2,-3 2-9,-1 1-10,-2 1-10,-3 1-6,-1 4-3,-2 3-2,-2 2-2,-2 3-4,1 0-2,0 2-4,0 0-3,-1-1-6,0-6-13,-2-4-10,0-5-11,-1-5-7,0-3-2,0-5-2,0-3-3,1-4 1,2-2 2,2-4 3,1-2 1,2-4 4,-2 0 6,-1-3 6,0-2 5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7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49300 21499 513,'14'16'150,"-1"1"-35,-2 1-35,-2 1-35,-2 1-20,-1-1-3,0 1-5,-2 0-2,0-2-5,0-1-4,0-3-4,0-1-5,0-1-3,2 0 1,0-1-1,1 1-1,3-5 0,4-10 0,3-10-2,5-9 0,2-8-1,1-5-2,0-4-2,2-6-1,0-2-2,-3-2 0,-2 0-2,-1-1-1,-3 1-3,-3 7-7,-3 6-6,-2 6-6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9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55894 17050 505,'-7'9'138,"2"3"-31,2 4-33,2 2-30,1 1-19,0 1-4,0-1-5,0 1-4,0-1-3,-2 1 1,-1-1 0,0 1 1,-1-1-2,1 1-3,-1-1-4,0 1-2,0-1-3,2-1-3,0-1-2,2-1-2,-1-1-3,0-1-1,-2 0-3,0-2-3,-1 0 0,0 0-1,0-1 0,1 1 0,2-4 7,7-6 15,7-8 15,8-6 16,2-2 3,0 3-7,1 2-6,-1 4-7,-1 1-11,-1 0-14,-3 0-15,-1 0-15,-3 1-11,-1 2-9,-2 2-10,-2 2-8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19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56865 17900 470,'-7'15'171,"3"-1"-39,1-1-41,2 0-40,1-1-23,0 1-5,0 1-5,0 1-4,0 2-12,0 3-18,0 3-17,0 3-18,0-1-5,0-3 8,0-5 8,0-3 7,0-3 1,0-1-9,0-1-9,0 0-8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0"/>
    </inkml:context>
    <inkml:brush xml:id="br0">
      <inkml:brushProperty name="width" value="0.05019" units="cm"/>
      <inkml:brushProperty name="height" value="0.05019" units="cm"/>
      <inkml:brushProperty name="color" value="#F2395B"/>
    </inkml:brush>
  </inkml:definitions>
  <inkml:trace contextRef="#ctx0" brushRef="#br0">55693 20755 438,'0'-13'13,"2"6"26,0 6 26,2 6 26,-1 4 3,-1 1-18,0 3-18,-1 2-19,-1 0-12,0 1-4,0 0-6,0-1-4,-2 3-7,-1 5-6,-2 5-8,-1 5-8,-2-1-3,2-4-1,1-5-1,1-5 0,1-4 3,3-1 6,4-2 6,2-2 6,2-3 5,2-3 2,0-2 2,1-3 3,2-3 1,2 2 0,1-1-1,3 0 0,0-1-3,-1 0-5,-1-1-5,-1-1-5,-1-1-7,-1 2-9,-1 0-8,0 2-8,-2 0-6,1 0-4,0 0-2,0 1-4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0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56750 21116 514,'29'-7'136,"-6"2"-31,-4 2-29,-4 2-29,-4 1-18,1 2-3,0 0-5,0 2-3,-3 4-5,-3 7-5,-4 9-5,-4 7-4,-3 3-5,-4-2-2,-2-1-2,-3-3-3,-1-1 0,1-1 1,1-1 0,1-1 1,4-3 5,8-5 11,8-5 8,7-4 11,5-5 1,1-3-8,1-2-8,1-3-7,-1-2-9,-1 0-12,-3 0-12,-1 0-11,-3 2-10,-1 5-9,-2 2-9,-2 5-8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1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55381 23450 461,'0'30'196,"0"-2"-48,0-1-51,0-3-48,0 0-28,-2 1-6,0 1-6,-2 1-5,0 0-5,1-1-2,-1-1-2,0-1-2,0-2-2,2-3 0,0-3-1,2-3-1,3-4 1,6-6 1,5-6 2,7-6 2,2-2 2,-1 2 3,-2 3 3,1 1 4,-2 1 1,-1 0 0,-1 0 2,-1 0-1,-1 0-5,-1 0-10,-1 0-10,0 1-11,-2-1-5,1 2 0,0 0 0,0 2 2,-1-1 1,-1 0 4,-1-2 5,0 0 4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1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56600 23694 503,'16'-7'71,"-1"2"-10,1 2-11,-1 2-11,0 0-6,-1 0-2,-1-2-2,0 0-2,-2 1-3,-1 4-4,-1 4-5,0 4-5,-4 2-4,-2 1-6,-6 1-7,-2 2-5,-4-1-3,-2 3-3,-2 0 0,-1 1-3,-1 0 2,1-1 2,1-1 4,1-1 2,2-1 7,6-1 7,4-1 9,6 0 8,2-3 3,3-3 0,2-2-1,2-4-1,0-1-2,3-2-1,0 0-2,1-1-2,-2 3-2,-3 7-1,-4 9-2,-5 7 0,-3 6-5,-6 1-8,-4 2-6,-5 2-7,-4 1-7,-1-3-5,-3-2-6,-1-1-6,1-4-6,3-4-8,4-3-8,5-4-8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3"/>
    </inkml:context>
    <inkml:brush xml:id="br0">
      <inkml:brushProperty name="width" value="0.03058" units="cm"/>
      <inkml:brushProperty name="height" value="0.03058" units="cm"/>
      <inkml:brushProperty name="color" value="#F2395B"/>
    </inkml:brush>
  </inkml:definitions>
  <inkml:trace contextRef="#ctx0" brushRef="#br0">46950 25424 719,'1'-15'22,"2"2"-5,2 2-3,2 3-4,1 0-1,1 2-1,2 1 1,0 0 1,0 2-1,1 0-2,0 2 0,0 0-2,-1 1-1,-1 0 0,0 0-1,-2 0 0,0 0 0,0 0 0,0 0-1,-1 0-1,2-1 1,2-2-1,2-2-1,1-1 0,2-3 0,2 0-2,0-1-1,1-1-1,0-1 0,-1 2 1,-1 1 0,0 0 1,-2 2 1,1-1-2,0 0 1,-1 0-1,0 0-1,-1 0 0,0 1-1,-2-1-1,0 0 0,1 0 1,2 0 1,0 0 0,0 0 2,-1-1 0,-1-2 0,0 0 0,-2 0 0,1 3 1,0 1 0,0 2 1,-1 1 0,-1 0 1,0 0 2,-2 0 1,0 0 2,2 0 0,0 0 1,1 1 0,1-2 1,0 0-2,-1-2 0,1 0-1,0 0-1,0 0-1,-1 2 0,1 1-1,0-1 0,0 0 0,-1-2 0,1 0 0,-1 0-1,0 0 1,-2 2 0,-1 1 0,1-1 0,2 0-3,2-2 0,1 0-2,1-1-1,0 1 0,-2-1-1,-1 0-1,0 0 0,0 0 1,-1 0 0,1 1 2,0-1 0,0 2 0,-1 0 1,1 2 1,-1 1 0,0 0 1,-2 2 0,0 0 1,-2 1 1,1-2 0,0 0 1,0-2 0,1 0 1,1-2-1,3 0-1,2-1 0,1-1-1,-1 0-1,1 0-1,0 1-1,-1-1-1,1 0 1,0 0 1,-1 0-1,0 1 1,-2 0 0,-3 2 0,-1 1-1,-1 0 0,0 0 0,0 0 1,0 0 0,0-1 0,1 0 0,2-1 0,0-1-1,1-2 1,3 0-2,2-2 1,2 0-1,0 0 0,1-1 1,-1 0 0,1 0 1,-2 1 1,-1 1 0,-2 0 1,-2 2 0,-2 1 1,-1 2 0,-1 3 1,0 1-1,-1-1 1,-1 0 1,1-3 0,0-2 1,0-1 0,2 0 0,0 0-1,1 1 0,2-2 1,2 0 1,1-2 2,3 1 2,0-2 0,-1 2-1,-1 0 0,0 2-2,-2 1-1,-1-1-1,-1 0-1,-1 0-1,0 0-2,0 0-1,0 1-2,-1-1-2,1 0 0,0 0 0,0 0 0,-1 0 0,0 0 1,0-1 0,-2-2 0,0 0 1,-1-1 1,1-1 2,2-2 0,0 0 3,0 0-1,1 1 1,0 1-1,0 1 0,-1 0 0,1 0 1,0 0 1,0 1 1,-1 0 1,-1 2 0,0 2 1,-2 2 0,0 1 0,2-2-1,0 0-2,1-1-2,1-1 0,0 0 0,-1 0-1,1 0-1,1 1 0,0-1-4,1 0-2,1 0-3,1 1-1,-1 0-1,1 2-1,0 1 0,-1 0-3,-1 0-3,-1 0-3,0 0-4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5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42421 24025 723,'-28'-7'-41,"5"2"10,7 2 11,5 2 10,3 1 7,2 2 2,1 0 3,1 2 2,1-1 7,3-1 11,4 0 10,2-1 12,3-2 1,2-1-9,2 0-8,1-1-9,2-1-6,0 0-2,-1 0-4,1 0-2,1 0-2,1-2-2,3 0 0,1-1-1,2-2-2,-1 0-1,1-1-1,-1-1-2,0-1 0,-1 2 0,-1 1 1,0 0 0,-2 2 0,1-1 2,-1 0 0,1 0 1,-1 0 1,-1-2 0,-1 0 0,0-1 0,-2 0-1,-1 0 1,-1 2 0,-1 1-1,1-1 2,0 0 1,1-1 1,1-1 2,1 0 0,0 2 1,-1 2 0,1 2 0,-1 2-1,-1 0 0,-1 2 0,0 1-2,-1-1 1,1-1-2,1 0 1,2-1-1,-1-1-1,-1 0 1,-1 0-1,-1 0 1,1-2-2,0-2 0,1-3-2,1-3-1,1-1 0,0 1 2,-1 0 1,1 2 1,0 1 0,-1 1 0,1 0 1,0 2-1,-1 1-1,1 2 1,0 2 0,-1 2-1,0 0 0,0-2-1,-2-2-1,-1-1 0,0-2 0,0 0 0,-1 0-1,1 0 1,0 1 0,2-1 0,0 0 1,1 0-1,1 1 1,-1 0 2,1 2 2,0 1 3,-1 0 0,1 0-1,0 0 0,-1 0 0,1 0-2,0 0 0,-1 0 0,1 0-2,-1 0 0,-1-2-1,-1 0 0,0-1-1,-1-1 0,1 2-2,2 1 0,0 0-1,0 1-1,-1-2 2,-1 0 1,0-1 1,-2-1 1,1 2 0,0 1 0,0 0 1,-1 2-1,1 0 1,0 2-1,0 1 1,-1-1-1,-1-1 0,-1 0-1,0-1 0,-1-1-1,1 0 0,2 0-1,0 0-1,1-1 1,1-2-2,2-2 1,0-1-1,0-2 0,-1 2 1,-1 1 1,0 1 1,-2 1 0,1 2 1,0 2 1,0 2 1,-1 0 1,-1 0 0,0-2 1,-2 0 0,1-2 1,1 0 1,3-1 0,2-1 1,1-2-1,-1 0-1,1-2-1,0 0-2,-1 0-1,1-1 0,0 0-2,-1 0 0,1 1-1,2-1 0,0 0 0,1 1 0,-1-1 0,-1 2 0,-2 1 0,-2 0 1,-2 2 0,-1 1 3,-1 0 2,0 2 3,-1 0 0,1 0 1,2 0-2,0 0 1,1 0-1,-1-2-1,1 0-2,0-1 0,0-2-2,-1 0 1,1-1 0,0-1 0,0-1 0,1 2 0,1 1-1,2 0 0,-1 2 0,-1 1 0,-1 0 0,0 2 1,-2 0-1,-1 0 0,-1 0 0,0 0 0,-1 0 0,0 1 1,-1-2 1,1 2 0,0-2 1,0-2 1,0-2 0,0-2 1,0-1 0,3 1-1,2-1-2,2 0-2,0 1 0,1-1 0,0 0 1,-1 0 0,0 1 0,-1 3 0,0 1 0,-2 2 0,-1 1 0,-1 0 1,0 0 2,-2 0 1,0 0 0,0-2 0,0 0-2,0-1 0,-1-1 1,1 2 3,0 1 1,0 0 4,0 1 0,0-2-1,0 0-2,-1-1 0,1-1-2,0 2 0,0 1-2,0 1 1,0-1-2,-1 2 0,1-1-1,0 0 0,0-1 0,0 0 0,0-1 1,-1-2 0,2 1 0,0 1 0,1 0 0,2 2 0,-1 0 0,1 0-1,0 0 0,0 0-1,-1 0 0,1-2-1,0 0 1,0-1-2,0-1 1,1 0-2,1 0 0,1 0-1,0 1 0,0-1 0,-2 0 0,-1 0-1,-1 0 2,0 0 1,-2 1 2,-1-1 1,1 0 1,0 2 2,1 1 0,2 0 1,-1 1 1,1-2-1,0 0-1,0-1 1,0-2-2,1 0 0,1-1-1,2-1-1,-1-1-1,1 2-2,0 1-1,-1 1-2,0 0-1,-3 2 0,-1 0 0,-2 2-1,-1-1 2,0 0 1,0-1 3,0-1 2,-1-1 1,1 0-1,0 0-1,0 0 1,0 0-1,1-2 0,2 0 2,0-1-1,1 0 1,0 1-1,-1 0 0,1 2-1,0 0 0,0-2-2,-1 0 0,1-1-2,-1-1 0,-1 0 0,0 0 0,-2 1 1,0 0 1,0 0 0,0 2 1,0 1 0,0 0 2,1 0 1,2 0 3,0 0 2,0 1 0,-1-1-1,0 0-2,-2 0 0,0 1-2,0 0-2,0 2-2,-1 1-2,1 0-1,0 0 1,0 0 1,0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6"/>
    </inkml:context>
    <inkml:brush xml:id="br0">
      <inkml:brushProperty name="width" value="0.03202" units="cm"/>
      <inkml:brushProperty name="height" value="0.03202" units="cm"/>
      <inkml:brushProperty name="color" value="#F2395B"/>
    </inkml:brush>
  </inkml:definitions>
  <inkml:trace contextRef="#ctx0" brushRef="#br0">47700 20295 687,'8'-8'71,"0"2"-13,0 1-13,-1 0-15,1 1-8,2-2-2,0 0-3,2-1-2,-1-1-2,1 0-4,0 0-2,0 0-3,-1 1-3,1 1-3,0 0-4,0 2-4,0 0-2,1 0 2,1 0 0,1 0 2,0 0 1,-1 0 1,0 0 2,-2 1 1,1-2 2,1-2 0,3-2 0,2-2 0,1-1 1,1-1 0,1-2 1,1 0 1,1 0-1,-1-1-2,1 0-1,-1 1-1,0-1-2,-1 2 1,-1 1-1,-1 1 0,-1 1 0,-3 0 1,-1 2 1,-2 1 1,-2 0 1,-1 2 0,0 1 1,-2 0 1,0 1 1,2-2 1,0 0 3,1-1 1,1-2 0,2 0-1,0-1-1,1-1-2,1-2-1,1 0 1,1-1-1,2-1 0,-1 0-1,1 1 0,-1 0-1,1 2-1,-2 0 0,-1 1-1,-2-1-2,-2 0 0,-3 1-1,1 2 1,-2 3 1,0 1 0,-1 0 1,3-2 1,2-2 2,2-1 1,0-3 1,-1 0-1,-1-1 0,0-1-1,-1 0 0,1 2-1,1 3 0,1 1 0,1 0-1,2-2 0,0-2 0,1-1 0,-1-1 0,-3 2-1,-3 3 1,-2 1 1,-2 1-1,-1 2 1,1 1 0,0 0 2,1 0-1,1-2 2,3-1 0,2-3 0,1-1 0,-1 1 0,1-1-1,0 0-1,0 1-1,1 0 0,1 2 1,1 1-1,0 0-1,-1 0 0,-1 0-1,0 1-1,-2-1 0,-1 2 1,-1 0 0,0 2 1,-3-1 0,1-2 0,-2-2 0,0-1-1,-1-2 1,1 0 0,2 0 1,0 1-1,0-1 1,1 0-1,0 0 0,0 1 1,0 0-1,1 0 1,1 2 0,2 1 0,-1-1 1,-1 0 0,-1-2 1,0 1-1,-2-2 2,1 0-1,0 0 1,0 1 0,-1-1 0,1 2 0,0 1 1,0 0 0,-1 2-1,1-1 0,0 0-1,0 0-1,-2 0-1,1 0 1,-2 1-1,0-1 1,-1-1-1,-1 0 0,1-1 0,0-1 0,-1-1 0,-1 2 0,0 1 0,-1 0 1,-1 2-1,1-1 2,1 0 1,2 0 0,0 0 1,0-2-1,0 0 0,-1-1-1,1 0-1,0 0 1,0 2 0,0 1-1,0-1 0,-1 0-1,1-1 1,0-1-1,0-1-1,0 2 1,0 1-1,-1 1 0,1 0 0,0 0-1,0 0 0,0 0 0,0 0-1,1-2 2,2 0 0,0-1 1,0 0 0,1 0 1,0 2 0,0 1 0,-1 0 1,1 0-1,0 0 0,0 1-1,-1-1 1,-1 2-2,0 1-1,-2 0-1,0 1 0,0 0-2,0 0 0,-1 0-1,1 0-3,0-2-5,0 0-6,0-1-4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5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11907 15613 565,'0'-21'10,"2"8"22,0 7 21,2 7 21,0 5 3,0 5-16,-1 5-15,1 5-15,-1 4-10,-2 3-6,-2 3-5,-2 3-6,-3 1-5,-3 0-9,-5 0-7,-4 0-8,-1-1-5,1-1 0,1-3-2,1-2-1,-1-3 0,-3-5 2,-3-5 1,-3-4 1,-2-5 1,1-3 2,0-2 3,-1-3 1,2-4 3,3-4 4,3-4 3,3-3 5,4-2 4,3 2 5,4 3 6,4 1 4,3 1 6,2 1 6,2-1 4,2 0 6,3 0 2,7-1-2,5-1 0,7-1-2,3-1-2,2 0-3,3 1-4,1-1-3,0 0-4,0 1-5,-2-1-4,0 0-5,-1 2-2,-3 1-1,-2 2 0,-1 3-1,-4 1 0,-3 4 0,-5 2-1,-3 4 1,-6 3 2,-6 7 3,-8 6 4,-6 5 4,-4 4 1,1 1-1,-1 1-1,1 1-2,-1-2-2,2-4-4,1-3-4,1-5-3,2-2-7,6-2-7,4-3-8,6-1-8,4-3 1,5-2 8,5-4 9,5-2 7,2-2 5,-3 0 1,-1 0 1,-3 0 1,-2 2-2,-3 2-3,-2 4-3,-4 2-5,-2 3-2,-2 2-5,-3 1-2,0 3-4,-2 1-2,0-1-2,0 1-2,0 0-2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28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49278 23470 570,'7'-21'53,"-1"4"-9,-1 3-8,0 4-10,-1 3-2,1 1 2,2 0 4,0 2 3,-1 2-3,-1 4-10,-2 4-9,-2 4-10,-2 0-5,-2-1 1,-2-2-1,-1-2 1,-2-2-1,-2-1 0,0 0 1,0-2-1,0-2 2,4-3 2,4-5 4,4-4 2,3 0 2,2 3 3,1 3 2,3 2 1,0 4 1,-1 2-3,-1 4-1,-1 2-3,-1 3-1,-2 2-1,-3 1-1,0 3-2,-4-1 0,0-1-3,-3-3 0,-2-1-2,-1-1-1,-1-2 0,-1-1 0,-1 0-1,1-4-2,5-6-3,2-6-4,6-5-3,1-1-11,1 6-20,1 6-19,2 7-19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7:00:30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49231 25529 518,'-14'-8'9,"5"-1"9,3-2 8,4 0 10,2 0 2,0 1-2,0 0-3,0 2-2,1 1-2,2 1 2,2 0 0,2 2 1,0 2-4,1 4-7,0 4-8,0 4-8,-1 2-5,-1 1-3,-1 1-2,0 1-4,-3-1 0,-4-1 2,-4-2 1,-4-2 3,0-5 0,3-8-4,2-8-2,4-7-4,2-4 1,2 3 4,2 1 3,2 3 4,0 1 3,1 2 1,0 3 1,0 1 1,-1 4 4,-1 6 4,-1 6 5,0 6 5,-2 2-1,0-1-6,-2-1-7,0-1-6,-2 0-4,0 0-2,-2-1-1,0 1-3,-2-1 0,0-1 1,-1-1 2,-1 0 0,-2-2 1,0-1 0,-1 0 1,-1-2 0,1-2-1,2-4 0,4-4-1,3-3 0,2-3 0,3 0 3,4 0 3,2 1 2,1 1 3,1 4 5,0 4 5,-1 4 4,-1 4-1,-2 2-7,-4 3-7,-2 3-6,-4 1-5,-4-3-1,-4-1-1,-3-2-1,-3-2 1,2-2 1,1-3 2,1 0 1,2-5 2,5-6 0,3-6 0,4-5 1,2-2 0,3 5 0,2 3 0,2 5 0,-1 4 3,-1 5 6,-2 7 6,-2 6 6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48:37.1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19084 14241 0,'0'0'0,"0"0"0,0 0 15,-21-17-15,12 11 0,-2-3 0,-2 0 16,-3-2-16,0 1 0,-10-1 15,-4 1-15,0 2 0,-2 0 16,-3 0-16,-1 3 0,-10-1 16,1 2-16,-8 4 15,-6 5 1,-3 4-16,-1 5 0,-6 3 0,7-1 16,-5 9-16,4 2 0,6 3 0,3 2 15,-7 6-15,4 0 0,5 1 16,5 0-16,1 2 0,0-1 15,8 0-15,4 0 0,-11 21 16,9-3-16,5-10 16,4-6-16,7-6 0,4-6 0,9 2 15,3 0-15,4 0 16,3 1-16,0-14 0,3 3 0,3 5 16,3 3-16,2 0 0,1 1 15,1 4-15,-2 1 0,3-2 16,4 0-16,6 3 0,3 1 15,-3-1-15,0-2 0,5 2 16,4 3-16,-1-5 0,-1-3 0,5-1 16,2 1-16,-3-3 0,-1-1 15,6-5-15,3-3 0,-2-1 16,-1-1-16,8 0 0,1-2 16,-4-4-16,-1-1 0,15 2 15,-3-1-15,-14-7 0,5-3 0,30-3 16,4-5-1,-42 4-15,-3 0 0,29-4 0,-4 0 16,-1-3-16,-1-1 0,13-6 16,9-5-16,-5 0 15,-2 2-15,-20 0 0,-13 1 0,9-5 16,5-4-16,-6 2 0,-4 2 16,3-6-16,5-4 15,-6 1-15,0 1 0,1-5 0,1-3 16,-4-2-16,-3-1 0,-3-5 15,-1-6-15,-5 10 0,-1 7 0,-3-10 16,-1-7-16,-3 5 16,-2 4-16,4-7 0,2-2 15,-9 0-15,-4 1 0,-4-1 16,-1 0-16,-3 7 0,-3 4 0,-1-9 16,-1-6-16,-5 9 0,-1 5 15,-7-2-15,-3-2 0,-1 5 16,-1 5-16,-5-2 0,-4-1 15,-3 3-15,-1 1 0,-8-2 16,-5-3-16,5 8 0,2 6 16,-9-4-16,-9-4 0,2 5 15,0 3-15,-2 3 0,-3 2 16,-2-4-16,-1-1 0,-7 2 16,-3 2-16,8 7 0,5 6 0,-7-2 15,-5 0-15,1-1 0,-3 0 16,-5 6-16,-5 5 0,5 4 15,4 4-15,-14 5 0,-7 5 16,7-1-16,4 2 0,-11 13 16,-4 9-16,0 4 0,2 1 15,-17 15-15,-12 12 16,10 5-16,6 7 0,11 5 16,6 5-16,6 4 0,6 1 0,7 16 15,4 11-15,7 8 16,5 4-16,16-42 0,11-30 0,7-20 15</inkml:trace>
  <inkml:trace contextRef="#ctx0" brushRef="#br0" timeOffset="8699.259">15874 7728 0,'0'0'0,"0"0"16,0 0-16,0 0 0,0 0 0,0 0 15,0 0-15,0 0 0,0 0 16,-14-24-16,14 24 0,0 0 16,-11-17-16,11 17 0,0 0 15,-20-10-15,11 6 0,-2 1 16,-1 0-16,0 0 0,0 1 15,-4 1-15,-1 2 0,-2 0 0,-1 1 16,0 1-16,1-1 16,-2 1-16,0 2 0,-7 1 0,1 3 15,0 0-15,3 0 16,0 1-16,-1 0 0,2 2 0,1-1 0,0 3 16,0 3-16,-3 3 15,1-1-15,4 1 0,0 2 16,2 1-16,0 0 0,1 3 0,-2 2 15,5-1-15,2-2 0,2 1 16,1 2-16,1-1 0,1-2 16,3 7-16,2-2 15,2-6-15,1 1 0,4 4 0,4-3 16,2-2-16,1-2 0,4-1 16,2 1-16,0-3 0,2-2 15,2-1-15,2-2 0,0-3 16,-2 0-16,4-3 0,4-1 15,-1-1-15,-1-1 0,5-5 0,3-1 16,-3-5-16,-3-2 0,2-4 16,2-3-16,-2 0 0,-3-1 15,1-5-15,0-2 0,-3 0 16,-1 1-16,1-6 0,0-1 16,-6 5-16,-1 0 0,2-5 15,-1-3-15,-6 3 0,-2 3 16,-2-6-16,-1 0 0,-2 3 15,-2 2-15,-1 0 0,-3-1 0,-1 6 16,-1 0-16,-1-1 0,-2 0 16,-2 2-16,0 4 0,-6-2 15,-5 0-15,0 2 0,-1 0 16,-3 2-16,-2 2 16,-1 2-16,0 2 0,-7 3 0,-4 3 15,0 2-15,1 2 0,-5 2 16,-2 5-16,1-1 0,2 1 15,-3 5-15,-1 1 0,-2 7 0,5-1 16,-2 3-16,-1 3 16,8-2-16,4 2 0,4 4 0,2 5 15,3-6-15,2-4 0,5-7 16,3-5-16,2-2 0</inkml:trace>
  <inkml:trace contextRef="#ctx0" brushRef="#br0" timeOffset="8891.6762">15345 8112 0,'0'0'0,"0"0"0,0 0 0,0 0 16,-4 24-16,4-24 0,10 24 15,-5-13-15,1-1 0,-2-1 16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49:27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7251 3514 0,'0'0'0,"0"0"0,0 0 15,0 0-15,0 0 0,0 0 0,0 0 16,2-21-16,-2 21 0,0 0 16,0 0-16,0 0 0,0 0 15,1-21-15,-1 21 16,0 0-16,0 0 0,0 0 16,0 0-16,0 0 0,0 0 0,0 0 15,0 0-15,0 0 0,0 0 0,22 8 16,-22-8-16,0 0 15,0 0-15,0 0 0,0 0 16,18 19-16,-18-19 0,0 0 0,13 17 16,-13-17-16,0 0 0,11 23 15,-11-23-15,9 21 0,-9-21 16,11 27-16,-4-12 0,-1 0 16,-3 3-16,2 1 0,-2 1 15,0 1-15,1 0 0,0 9 16,0 1-16,-2-1 0,0-2 0,-2 1 15,-2 2-15,0-3 16,-2 0-16,-1 8 0,0 2 0,0-1 16,-1-4-16,2 2 0,2-1 15,-1-5-15,1-3 0,-2 2 16,-2-2-16,4-8 0,-1-1 16,-1-1-16,3-2 0,1-2 15,0-2-15,0-2 0,0-1 16,0-1-16,0-3 0,0-3 15,0 0-15,-3 1 0,0-4 0,-2-2 16,2 0-16,0-2 0,1-1 16,0-1-16,-1-2 15,2-1-15,0-2 0,0-2 0,0-3 16,2-1-16,2-3 0,2-5 16,1-4-16,3 1 0,3-1 15,5-9-15,1-3 0,0 4 0,-1 0 16,2-5-16,0 1 15,2 6-15,0 2 0,0 3 0,0 0 16,-3 5-16,-3 4 0,-2 3 16,-1 3-16,-1 2 0,-1 3 15,0 3-15,-2 4 0,0 0 16,-2 1-16,0 4 0,-2 0 16,0 1-16,-1-1 0,-1 3 15,0 1-15,0 1 0,1 0 16,-2-1-16,-1 3 0,2-1 15,0 2-15,0 0 0,-1 0 16,1 0-16,-1 2 0,-1-2 0,0 1 16,0-3-16,0-1 0,1 1 15,0 0-15,-1-2 0,0 0 16,0 0-16,0 0 0,0-3 16,1 2-16,-1-2 0,0 0 15,0 0-15,0 0 0,0 0 16,0-3-16,0 1 0,0-1 0,0-1 15,0 1-15,0-1 0,0 2 16,0-1-16,-1 1 16,1-2-16,0 1 0,1 0 15,0-1-15,0 1 0,0-1 0,0 1 16</inkml:trace>
  <inkml:trace contextRef="#ctx0" brushRef="#br0" timeOffset="899.5514">7326 3507 0,'0'0'15,"0"0"-15,0 0 0,0 0 0,0 0 16,0 0-16,16 24 0,-16-24 16,7 29-16,-5-9 0,1 4 15,-3 2-15,0 3 0,0 4 0,0 3 16,0 10-16,-2 0 0,1 12 16,1 2-16,-2-3 0,1-1 15,-2 8-15,-1-5 0,1-6 16,2-5-16,-2 4 0,-2-5 15,-2-9-15,2-8 0,2-8 16,0-5-16,1-7 0,1-5 0,0-8 16,1-5-16,2-10 15,3-8-15,5-11 0,4-8 16,6-9-16,3-6 0,1-5 16,0-5-16,7-9 0,2 3 0,5-8 15,3 5-15,9-19 0,-8 16 16,-4 15-16,-3 11 0,-11 15 15,-6 13-15,-8 12 0,-5 6 16,2 5-16,2 4 0,1 7 16,1 4-16,-5 2 0,4 5 0,-3 3 15,-1 3-15,3 6 16,-1 5-16,-2 2 0,-2 4 0,-1 4 16,2 1-16,-3 7 0,2 5 15,-2 0-15,0-2 0,0 10 16,1-2-16,2-2 0,0-4 15,2 21-15,-1-8 0,0-9 16,-3-7-16,1-6 0,4-4 16,2-11-16,2-9 0,1-4 15,-1-5-15,-4-9 0,4-3 0,5-8 16,4-6-16,-9 3 16,-2 3-16,-2 1 0</inkml:trace>
  <inkml:trace contextRef="#ctx0" brushRef="#br0" timeOffset="1400.2514">8106 3847 0,'0'0'0,"0"0"0,0 0 15,0 0-15,0 0 0,0 0 16,0 0-16,12 27 0,-12-27 0,25 32 16,-10-10-16,1 4 0,-1 2 15,0 6-15,0 2 0,0 12 16,-3 1-16,0 12 0,-3-1 15,-2-5-15,-5-6 0,-1 4 16,-2-8-16,1-9 0,0-7 0,0-12 16,1-10-16,1-9 15,2-8-15,0-11 0,2-9 16,4-11-16,2-3 0,8-5 16,5-5-16,-2 1 0,-1-2 0,3-5 15,1 3-15,-3 2 0,-4 10 16,-5 12-16,-3 6 0,-4 9 15,-2 7-15,-4 8 0,-3 5 16,-6 7-16,-5 4 16,-14 14-16,-16 10 0,0 2 0,0 4 15,-14 8-15,-1 2 0,-7 0 16,3-5-16,-8 5 0,19-15 16,22-16-16,17-12 0,11-13 15,8-8-15,9-5 0,12-8 0,18-7 16,15-5-16,5-1 0,1-1 15,3 4-15,-1 3 16,18-6-16,-19 10 0,-16 14 0,-12 11 16,-9 9-16,-5 6 0,-11 9 15,-10 3-15,-19 13 0,-14 7 16,-6-8-16,-13 9 0,12-13 16,11-9-16,8-6 0</inkml:trace>
  <inkml:trace contextRef="#ctx0" brushRef="#br0" timeOffset="1969.3471">7434 5457 0,'0'0'0,"0"0"0,0 0 15,0 0-15,0 0 0,0 0 0,-21 14 16,21-14-16,-32 29 0,8-6 15,-4 6-15,-3 1 0,1 2 0,-7 13 16,-4 2-16,-1 6 16,6-7-16,1 5 0,7-7 15,7-7-15,6-8 0,5-4 0,5-7 16,8-6-16,2-3 0,12-4 16,8-4-16,3-2 0,0-3 15,5-3-15,5-1 0,-4 2 16,-2 1-16,0 2 0,-1 0 15,-4 0-15,-1 1 0,-6 0 16,-5-2-16,-3 2 0,-3 0 0,-1-1 16,-4-4-16,-2-1 0,0-3 15,-3-2-15,-1-3 16,0-1-16,0-2 0,-4-5 0,-2-6 16,2 1-16,0 0 0,3-3 15,1-1-15,0-2 0,1 2 16,1-8-16,1 3 0,3 3 15,5 1-15,2 1 0,4 0 16,3 4-16,1 2 0,-4 6 0,-2 6 16,-5 1-16</inkml:trace>
  <inkml:trace contextRef="#ctx0" brushRef="#br0" timeOffset="2433.552">7803 5300 0,'0'0'15,"0"0"-15,0 0 0,0 27 16,0-27-16,0 29 0,2-7 16,1 2-16,-1 3 0,-1 14 0,-1 6 15,0 1-15,-1 0 0,-3 12 16,1-1-16,-3 5 0,0-3 16,1 3-16,-1-4 0,1-13 15,-1-7-15,4-6 0,1-4 16,1-8-16,0-6 0,2-9 15,1-6-15,4-7 0,-1-5 0,13-19 16,7-15-16,0-5 0,2-5 16,9-21-16,4-7 15,-4 7-15,-1 5 0,-1-11 16,3-5-16,1-1 0,-9 20 0,-4 16 16,0 9-16,-9 14 0,-5 11 15,3 10-15,-1 8 0,3 7 16,1 2-16,-6 7 0,5 7 15,-5 1-15,-2 6 0,-2 7 16,-2 8-16,-1-2 0,-2-2 0,-2 1 16,-2 2-16,0 1 0,0 0 15,0 1-15,1 1 16,1-3-16,1-3 0,5 6 0,3 4 16,3-2-16,2 0 15,11 12-15,5 6 0,6 12 0,-8-8 0,-8-22 16,-7-15-16,-4-11 15</inkml:trace>
  <inkml:trace contextRef="#ctx0" brushRef="#br0" timeOffset="3382.8619">7187 7059 0,'0'0'16,"0"0"-16,0 0 0,25-9 0,-25 9 15,22-4-15,-10 6 16,2 2-16,-1 2 0,2 3 0,2 4 16,-2 3-16,0 4 0,1 13 15,-5 4-15,-3 2 0,-4 2 16,-4 17-16,-5 3 0,-3 10 15,-1-6-15,-3 10 0,-2-4 16,1-9-16,0-9 0,-4 0 0,0-6 16,4-15-16,-1-10 15,4-5-15,2-4 0,3-7 0,-1-4 16,2-10-16,-3-7 0,8-5 16,5-7-16,6-19 0,6-13 15,6-5-15,0-6 0,13-17 16,6-5-16,5-2 0,-3 11 15,21-33-15,-4 13 0,-11 21 16,-4 13-16,-7 12 0,-3 10 16,-2 10-16,-1 10 0,0 9 15,1 7-15,-5 10 0,-4 5 0,0 7 16,0 3-16,2 6 0,-3 3 16,-6 9-16,-5 5 0,-5 5 15,-4 2-15,-8 10 0,-5 5 16,1-6-16,-2-6 0,-1 2 15,0 1-15,2-8 0,4-6 0,5-2 16,4-2-16,5-4 16,4-3-16,1 4 0,4 1 15,-2-19-15,9-3 0,-10-2 0,-2-2 16,-6-1-16</inkml:trace>
  <inkml:trace contextRef="#ctx0" brushRef="#br0" timeOffset="3867.1036">8466 6943 0,'0'0'0,"0"0"0,0 0 16,0 0-16,0 0 0,0 0 15,17-16-15,-17 16 0,28-11 0,-10 6 16,1 1-16,1 0 0,0 0 16,-2 4-16,-2 1 0,-1 3 15,-2 1-15,-3 8 0,-4 4 16,-7 4-16,-5 0 0,-6 5 15,-5 4-15,-2 1 0,-2 3 0,-5 6 16,-1-1-16,1 3 0,5-5 16,6-7-16,4-3 15,3-6-15,3-4 0,11-7 0,7-5 16,5-8-16,3-6 0,6-2 16,5-4-16,0 1 0,0 0 15,-3 2-15,-2 2 0,-5 3 16,-3 0-16,-3 2 0,-6 2 15,-5 5-15,-4 5 0,-11 5 16,-8 7-16,-6 5 0,-3 2 16,-15 15-16,-8 7 0,2-4 0,0-1 15,-5 3-15,4-3 16,10-7-16,8-6 0,6-4 16,7-6-16,7-7 0,5-4 0,7-5 15,4-4-15,11-5 0,7-4 16,6-6-16,7-6 0,0-2 15,0-1-15,9-5 0,3-1 16,-3 5-16,-5 3 0,-1-1 16,-6 2-16,-9 5 0,-2 4 0,-3 1 15,-6 2-15,-3 3 0</inkml:trace>
  <inkml:trace contextRef="#ctx0" brushRef="#br0" timeOffset="4100.1651">8511 6928 0,'0'0'0,"0"0"15,0 0-15,0 0 0,7 26 0,-7-26 16,3 41-16,-2-15 0,0 4 16,-2 7-16,-1 6 0,-3 12 15,1 2-15,-4 18 0,3 2 16,0 9-16,3-7 0,1 18 15,1 1-15,4 5 0,3-8 16,15 40-16,8-12 0,-10-37 16,-6-27-16,-4-19 0</inkml:trace>
  <inkml:trace contextRef="#ctx0" brushRef="#br0" timeOffset="4253.1673">9241 7585 0,'0'0'0,"0"0"15,0 0-15,0 0 0,0 0 0,3 23 16,-3-23-16,0 0 0</inkml:trace>
  <inkml:trace contextRef="#ctx0" brushRef="#br0" timeOffset="5216.7068">7276 9270 0,'0'0'0,"-5"-7"0,-2-3 16,-1-1-16,0 0 0,-5-10 16,1-3-16,1-2 0,-2-1 0,-1-9 15,2-3-15,1 3 0,0 0 16,-6-5-16,0 0 0,-1 6 16,2 2-16,-2 3 0,-2 0 15,1 6-15,3 4 0,0 1 16,-3 2-16,3 3 0,1 4 15,0 5-15,-1 5 0,0 4 16,-1 4-16,1 11 0,4 10 16,2-4-16,3 2 0,-1 15 15,2 7-15,0 1 0,2 3 0,4 14 16,0 2-16,4-7 0,4-6 0,8 9 16,3-1-16,3-10 15,0-9-15,16 9 0,1-13 16,-2-13-16,-4-7 0,7-13 15,3-7-15,-17-8 0,3-2 0,8-16 16,11-10-16,-7 4 0,0-1 16,26-33-16,-5-8 15,-8 6-15,-8 6 0,-4-6 0,-4-5 16,-6 13-16,-3 8 0,-13 1 16,-7 3-16,-6 2 0,-3 3 15,-7-3-15,-6-1 0,-2 10 16,-1 5-16,-2 8 0,-3 6 15,2 1-15,3 1 0,-3 3 16,-1 1-16,1 6 0,2 2 0,-4 5 16,-3 3-16,11-1 0,1 0 15,1 7-15,-2 7 0,1-1 16,-1 1-16,-2 10 0,1 8 16,0-1-16,2-2 0,1 13 15,2 9-15,2-3 0,4-2 0,-4 21 16,2 10-16,1-6 15,2-4-15,1 51 0,-2 5 16,3-17-16,3-9 0,-3 16 16,0 13-16,2-16 0,2-11 0,2 22 15,4 14-15,-1-14 0,4-9 16,5 19-16,6 14 0,-5-13 16,-3-10-16,9 12 15,4 9-15,2-22 0,1-19 0,-1-5 16,-2-4-16,-1-15 0,0-10 15,1-4-15,0-3 0,-9-19 16,-5-15-16,-7-10 0</inkml:trace>
  <inkml:trace contextRef="#ctx0" brushRef="#br0" timeOffset="5434.7305">8013 10274 0,'0'0'16,"-6"-6"-16,3 2 0,3 4 0,0 0 15,3 2-15,6 4 0,1 3 16,1 3-16,1 2 0,-1-3 15,-2-2-15</inkml:trace>
  <inkml:trace contextRef="#ctx0" brushRef="#br0" timeOffset="6416.8807">8770 11244 0,'0'0'0,"0"0"0,24-2 16,-6 0-16,2 1 0,13 0 0,7 0 15,4 1-15,3 0 0,18 0 16,5-2-16,11 0 0,-3 1 16,17-3-16,1-1 0,-4 1 15,-5 1-15,15-3 0,3-3 16,26-3-16,-21-1 0,0 2 15,-2 1-15,-9-3 0,-5-3 0,4 5 16,2 4-16,-9 0 0,-5-2 16,10-2-16,7-2 15,-6 2-15,-6 1 0,14 2 0,9 1 16,-12 0-16,-6 0 0,10 0 16,8 2-16,-6-1 0,-4-1 15,12-1-15,6-2 0,-12 0 16,-9 2-16,10-2 0,8 1 15,-8 1-15,-8 0 0,12 0 16,8-2-16,-8 2 0,-6 1 0,9-4 16,7-4-16,-7 7 15,-5 4-15,12-2 0,9-2 16,-9 0-16,-6 0 0,17-2 0,10 2 16,-16-2-16,-11 2 0,15 2 15,10 3-15,-8-1 0,-7 0 16,12 1-16,9-1 0,-13 0 15,-8 0-15,8 1 0,9 1 16,-15 3-16,-9 1 0,21 0 16,13 0-16,-9 2 0,-6 2 0,3-4 15,3-4-15,-15 4 0,-9 0 16,15 0-16,9-1 0,-7-1 16,-5 0-16,9 4 0,8 0 15,-15-1-15,-10 0 0,11 0 16,8-2-16,-12 2 0,-10 1 15,18 0-15,12 1 0,-16-3 16,-12 0-16,8 0 0,5 2 0,-10-1 16,-7 1-16,12 3 0,9 2 15,-12-3-15,-8-2 0,11-1 16,6 0-16,-15 0 16,-9 0-16,13 3 0,9 1 0,-13-1 15,-9 0-15,7 7 0,4 3 16,-9-5-16,-6-4 0,9 3 15,7 1-15,-14 0 0,-12 0 0,7-2 16,5 0-16,-12 1 16,-7 0-16,2-1 0,0 1 15,-13-3-15,-9-2 0,-3-1 0,-2 1 16,-15-4-16,-9-4 0,-9-5 16,-5-6-16,-10 5 0,-8 3 15,-4 1-15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49:58.0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2639 9656 0,'0'0'0,"-7"-3"0,-1-4 0,-2 0 16,1-1-16,-4-5 0,-5-2 16,3 2-16,0 2 0,-3 0 15,-1 1-15,3 3 0,0 3 0,1 7 16,-4 5-16,3 0 15,0 4-15,-6 14 0,0 10 16,1 2-16,4 2 0,-3 17 0,2 7 16,0-3-16,5-2 0,3 11 15,7 1-15,4-8 16,4-6-16,14 18 0,6-3 16,-9-35-16,2-4 0,19 10 0,3-11 15,-2-9-15,0-9 0,6 3 16,6 2-16,-18-7 0,-1-1 0,30-6 15,5-7-15,-6-9 0,-6-3 16,3-7-16,6-6 16,-13-1-16,-8-1 0,5-13 0,-3-8 15,-9 3-15,-6 1 0,-4-8 16,-1-6-16,-1 2 0,-1 3 0,-2-8 16,-1-6-16,-5 7 15,-6 5-15,-2-8 0,-6-5 16,0 14-16,0 9 0,-4-3 15,-2-4-15,-3 10 0,2 2 0,-11 5 16,-7 3-16,5 1 0,1 4 16,0 1-16,0 0 0,4 8 15,-2 4-15,-2 4 16,-3 0-16,5 2 0,2 0 0,0 6 16,0 2-16,11 4 0,1 1 0,-4 3 15,-2 3-15,3-2 16,-1 2-16,0 12 0,-1 8 15,-2-3-15,1 2 0,-1 11 0,0 8 16,2-1-16,4-2 0,-3 21 16,4 11-16,3-4 0,1-4 0,1 23 15,-4 21-15,-1 13 16,-6-19-16,8 6 0,2 3 16,1-10-16,-2-7 0,7 16 15,2 10-15,1-16 0,-1-12 0,0 9 16,1 7-16,0-12 0,-1-10 15,0 12-15,1 7 16,2-17-16,2-14 0,1 11 0,-4 6 16,-3-11-16,-2-9 0,5 1 15,4 1-15,-4-14 0,-1-10 16,-6-6-16,-6-4 0,4-9 16,-1-8-16,1-2 0,1-1 15,-3-8-15,-2-2 0,1-5 16,1-2-16,0-3 0,3-1 15,1 1-15,2 1 0,0-1 0,-3-2 16,-2 0-16</inkml:trace>
  <inkml:trace contextRef="#ctx0" brushRef="#br0" timeOffset="634.3067">2829 13171 0,'0'0'0,"0"0"0,0 0 0,-6 32 16,6-32-16,-3 37 0,3-9 16,0 4-16,1 2 0,4 21 15,-1 6-15,1 12 0,0-2 0,3 14 16,2 0-16,-1-1 15,-2-10-15,0 3 0,-2-5 16,-2-20-16,1-11 0,-2-15 0,1-10 16,1-8-16,-1-6 0,-2-20 15,1-15-15,2-9 0,0-6 16,4-11-16,-2-9 0,5 2 16,4-1-16,3-5 15,8 2-15,-6 15 0,-4 10 0,11-13 16,-4 8-16,1 12 0,-2 11 0,7 7 15,0 7-15,-4 5 0,-5 3 16,-8 7-16,3 3 16,1 7-16,-3 6 0,3 9 0,3 5 15,-4 2-15,-1 5 0,-2 8 16,0 5-16,-2 5 0,-1-3 0,2-1 16,0-1-16,5-5 15,6-3-15,0-5 0,-2-5 16,1-8-16,-4-7 0,8-7 15,6-6-15,1-13 0,0-8 0,-8 2 16,-8 4-16,-3 4 16</inkml:trace>
  <inkml:trace contextRef="#ctx0" brushRef="#br0" timeOffset="1303.2234">3676 12716 0,'0'0'0,"0"0"0,0 0 0,0 0 16,0 0-16,0 0 0,-19 13 15,19-13-15,-6 29 0,5-8 16,2 3-16,1 2 16,2 0-16,0 2 0,5 1 15,0 1-15,1-5 0,1 0 0,1-6 16,0-10-16,0-10 0,4-8 15,0-5-15,6-11 0,0-6 16,0-5-16,-3-5 0,3-8 16,-2 0-16,-6 3 0,-4 4 15,-2 6-15,-3 6 0,-1 5 16,-3 6-16,-6 10 0,-1 5 0,-4 11 16,1 8-16,-4 7 0,-3 3 15,0 5-15,2 2 0,4-4 16,0-2-16,7-4 15,7-4-15,5-10 0,3-9 0,3-9 16,3-8-16,-1 1 0,5-3 16,4-7-16,-1 0 0,-3 1 15,-3 3-15,0 3 0,-2 2 16,-1 4-16,-2 6 0,-1 2 16,0 3-16,-4 2 0,-4 3 0,-2 6 15,-1 4-15,-3 5 0,-3 6 16,-4 7-16,-5 6 0,-1 6 15,-2 3-15,-7 18 16,-2 5-16,-3 3 0,2 4 0,-7 19 16,-7 15-16,2-8 0,0-7 15,-17 55-15,4 0 0,2-13 16,3-6-16,-1 9 0,-2 5 16,5 0-16,6-1 0,4 15 15,5 9-15,3-16 0,4-12 16,4 10-16,4 6 0,7-25 15,3-17-15,8-8 0,3-8 16,3-17-16,-2-13 0,6-6 16,6-5-16,-1-17 0,0-12 0,-1-18 15,-1-13-15,-5 1 0,-3 1 0,-3 1 16</inkml:trace>
  <inkml:trace contextRef="#ctx0" brushRef="#br0" timeOffset="1666.9464">4066 14408 0,'0'0'0,"0"0"16,0 0-16,14 25 0,-14-25 0,14 29 15,-1-8-15,-1 0 16,1 1-16,1-2 0,3 0 16,-1 1-16,1-3 0,1-6 0,-3-4 15,2-6-15,-2-4 0,0-10 16,-2-7-16,-2-3 0,-2-2 0,2-12 16,-1-7-16,-2 2 15,-2 0-15,-1-7 0,-4-2 16,-1 8-16,-3 6 0,-7 2 15,-5 8-15,-1 7 0,-1 3 0,-7 9 16,-2 7-16,-6 10 0,-3 6 16,0 18-16,-1 12 0,-4 15 15,3 4-15,5-10 0,10-15 16,4-12-16</inkml:trace>
  <inkml:trace contextRef="#ctx0" brushRef="#br0" timeOffset="5000.307">3862 16538 0,'0'0'0,"-9"-2"15,-2-1-15,0-1 0,-3 1 0,-4-6 16,0-2-16,0-2 0,-2-2 0,1-4 16,0-2-16,3-2 15,-2 0-15,0-10 0,4-2 16,2-4-16,4-2 0,5-10 0,7-2 15,3 5-15,2 4 0,6-2 16,5-2-16,7-1 0,1 7 16,8 6-16,4 4 0,-2 7 15,0 6-15,6 5 0,1 8 16,-5 7-16,-1 4 0,2 7 16,0 5-16,6 15 0,1 9 15,-1 3-15,-5 4 0,-4-4 16,-2-2-16,15 35 0,0 6 15,-6-4-15,-1-1 0,-2 1 16,-1 1-16,-5-8 0,-6-7 16,4 3-16,4 0 0,-9-8 0,-7-7 15,-4-9-15,-2-4 16,0-8-16,-2-6 0,3-2 0,3-2 16,-5-10-16,-6-6 0,-1-11 15,-3-7-15,-3-4 0,-4-3 16,0 11-1,1 3-15,1 1 16</inkml:trace>
  <inkml:trace contextRef="#ctx0" brushRef="#br0" timeOffset="5267.2392">4748 15331 0,'0'0'0,"0"0"16,0 0-16,0 0 0,0 0 0,-25 1 15,25-1-15,-11 18 0,3 0 16,-2 15-16,-3 12 16,-1 3-16,-1 3 0,-2 22 15,-3 20-15,-1 16 0,2-3 16,2 15-16,-2 11 0,3-14 16,6-11-16,-3 43 0,4-12 15,6-28-15,4-20 0,8-9 16,1-5-16,0-17 0,0-11 0,1-20 15,-1-14-15,6-10 0,5-7 16,-8 1-16,-4 1 0,-2 0 16</inkml:trace>
  <inkml:trace contextRef="#ctx0" brushRef="#br0" timeOffset="5533.3738">5313 16490 0,'0'0'0,"0"0"0,0 21 16,0-12-16,1 1 0,1 6 15,1 5-15,3 6 0,0 1 0,2 4 16,1 2-16,0-1 0,1-2 15,3 8-15,3 0 16,2-6-16,-2-5 0,1-8 0,1-12 16,-6-3-16,-2 0 0,-2-1 15</inkml:trace>
  <inkml:trace contextRef="#ctx0" brushRef="#br0" timeOffset="5683.6574">5212 15819 0,'0'0'16,"0"0"-16,0 0 0,0 0 0,0 0 15,0 0-15,16 29 0,-3-13 16,4 3-16,-3-3 0,-2-2 16,-1-2-16</inkml:trace>
  <inkml:trace contextRef="#ctx0" brushRef="#br0" timeOffset="278640.8737">21750 14573 0,'0'0'0,"0"0"0,0 0 0,40 9 16,-18-5-16,8 2 0,6 0 15,15 2-15,3 0 0,21 5 16,7 2-16,15 7 0,-3 2 0,31 14 15,8 10-15,13 12 16,-8 6-16,14 7 0,-47-23 16,-34-16-16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51:11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11241 11322 0,'0'0'0,"0"0"16,0 0-16,0 0 0,0 0 0,0 0 16,0 0-16,0 0 0,0 0 15,0 0-15,0 0 16,0 0-16,0 0 0,0 0 0,0 0 15,0 0-15,0 0 0,0 0 16,0 0-16,0 0 0,21 14 16,-21-14-16,0 0 0,23 11 15,-23-11-15,0 0 0,26 9 16,-26-9-16,21 7 0,-10-6 16,0 0-16,1-1 0,0-1 0,2 0 15,0 0-15,-1 0 0,-1 1 16,1-1-16,0 1 15,0-2-15,0 1 0,0-2 0,1-1 16,-2 0-16,0 0 0,0-1 16,0 0-16,0 0 0,0 1 15,-1-4-15,0-2 0,0 1 0,1-1 16,-1-1-16,0-3 16,0 0-16,-1 2 0,5-6 0,1-1 15,0 0-15,-2 1 0,-1 0 16,0-2-16,-2 1 0,-1 2 15,-2-1-15,1-1 0,0 2 16,0 1-16,0-1 0,-1 0 16,0 1-16,-2-2 0,0 1 15,1-1-15,0 1 0,0 0 0,1 3 16,1 1-16,0 0 0,-1 1 16,2-2-16,0-1 15,-1 2-15,0 0 0,-1 0 16,-2 1-16,2-1 0,1 0 0,1 0 15,1-3-15,-1 3 0,-2 0 16,1 0-16,1 2 0,0-1 16,-1 0-16,0 1 0,1 1 15,-1 2-15,-1 3 0,0-1 16,0 0-16,-2 2 0,0 1 0,-2 1 16,1-2-16,-2 2 0,0 1 15,2-1-15,-1 1 16,-1 0-16,1-2 0,0 2 0,2 0 15,-2 0-15,1 0 0,-1-1 16,1 0-16,0 0 0,-1 1 16,1 1-16,-1 0 0,-1 0 15,1 0-15,-1 0 0,0 0 16,1 0-16,-1 1 0,0 0 0,2 0 16,-2 0-16,-1 0 0,1 1 15,1-1-15,0 1 0,1 2 16,-1-3-16,0-1 0,1 0 15,-2 0-15,0 1 0,1-1 16,-1 3-16,0 0 0,1 0 16,-1 0-16,-1-1 0,0 0 15,1-1-15,-1 2 0,0 0 0,0 2 16,0-1-16,1 1 16,-1-1-16,0-1 0,0 1 0,0 0 15,1 1-15,-1 0 0,0 1 16,0-1-16,0-1 0,1 0 15,-1 1-15,0 0 0,1 0 16,1-1-16,-1 1 0,0 2 16,1-3-16,-2 1 0,1 2 15,2 0-15,-1-1 0,0 1 0,0-1 16,-1-1-16,0 2 0,2 0 16,-2 0-16,0 0 0,1-1 15,-1 0-15,-1 0 0,0 1 16,1 0-16,-1-1 0,1 1 15,0 0-15,1 0 0,-1 0 0,0 0 16,-1-1-16,1 0 0,-1 0 16,1-1-16,0 1 15,1 0-15,-1 0 0,-1 1 16,1 1-16,-1-1 0,0-2 16,0 3-16,0 1 0,1-1 0,-1 1 15,0-2-15,0 0 16,0-1-16,1 0 0,-1 1 0,0 0 15,0-1-15,0 0 0,2 1 16,0-1-16,1 1 0,-2 0 16,0 0-16,2 0 0,-1-1 15,-1 0-15,1 0 0,0-1 16,-1 1-16,1-1 0,-1 0 0,0 1 16,1-1-16,-1-1 0,0 1 15,0 0-15,0-1 0,-1 1 16,1-2-16,2 1 0,-2 0 15,0 2-15,0-2 0,1 3 16,-1-3-16,0 1 0,1 0 16,0-1-16,-1 0 0,1-1 0,-1 2 15,0-2-15,1 1 0,-1-1 16,0 1-16,1-1 16,-1 0-16,0 0 0,0 2 0,1-1 15,-1-1-15,-1 0 0,1 1 16,-1 0-16,0 1 0,0 0 15,0-2-15,1 1 0,-1-1 16,-1 0-16,0-1 0,0 0 16,0 1-16,0-1 0,0 0 15,0 2-15,-1-4 0,3 2 16,-3-2-16,2 2 0,-2-2 0,2 4 16,-2-4-16,0 0 15,0 0-15,1 7 0,-1-7 0,2 5 16,-2-5-16,0 0 0,1 8 15,-1-8-15,0 0 0,2 7 16,-2-7-16,0 0 0,0 6 16,0-6-16,0 0 0,0 0 15,0 0-15,1 6 0,-1-6 0,0 0 16,0 0-16,0 0 16,0 0-16,0 0 0,0 0 0,0 0 15,0 0-15,0 6 16,0-6-16,0 0 0,0 0 0,0 0 15,0 0-15,0 0 0,0 0 16,0 0-16,0 0 0,4 2 16,-4-2-16,8 2 0,-8-2 0,12 0 15,-5 0-15,-7 0 16,9 0-16</inkml:trace>
  <inkml:trace contextRef="#ctx0" brushRef="#br0" timeOffset="899.8772">10855 11465 0,'0'0'0,"0"0"16,0 0-16,0 0 0,0 0 0,0 0 16,0 0-16,0 0 0,0 0 15,0 0-15,0 0 0,0 0 16,0 0-16,0 0 0,0 0 15,0 0-15,0 0 0,0 0 16,0 0-16,22-14 0,-22 14 0,24 3 16,-24-3-16,32 2 15,-32-2-15,35-2 0,-14 2 0,0 0 16,1 0-16,1-1 0,3-1 16,6 1-16,-1 1 0,-1 0 15,1-2-15,0 0 0,0 0 16,8 2-16,0 2 0,-2 0 15,-3-1-15,2 1 0,4 0 16,-5-2-16,-2 0 0,5 0 16,3 0-16,-5 0 0,-3 0 0,8-2 15,1 1-15,-4-1 0,0 0 16,-3-1-16,0-1 16,-2 3-16,-2 1 0,0-2 0,-1-2 15,-4 0-15,0 0 0,-1 0 16,1-2-16,-6 2 0,-1 1 15,-2 0-15,-3 2 0,-2-1 16,-2 2-16,-4-1 0,-2 1 16,-1 0-16,1 0 0,-1 0 15,-1-2-15,-2 2 0,2-2 0,-1-1 16,1 1-16,-1 0 0,-1 2 16,1-3-16</inkml:trace>
  <inkml:trace contextRef="#ctx0" brushRef="#br0" timeOffset="1424.6105">12173 10349 0,'0'0'0,"0"0"0,0 0 16,0 0-16,0 0 0,0 0 0,0 0 15,0 0-15,0 0 0,10 25 16,-10-25-16,0 0 0</inkml:trace>
  <inkml:trace contextRef="#ctx0" brushRef="#br0" timeOffset="5333.558">10941 11458 0,'0'0'0,"0"0"0,0 0 16,0 0-16,0 0 0,0 0 0,0 0 16,0 0-16,-16-13 0,16 13 15,0 0-15,0 0 0,0 0 16,-22 2-16,22-2 15,0 0-15,0 0 0,0 0 0,-23 7 16,20-6-16,0 0 0,0 0 16,1-1-16,0 0 0,2 0 0,-2 0 15,2 0-15,-2 0 0,2 0 16,0 0-16,0 0 0,0 0 16,0 0-16,3-4 0,-3 4 15,0 0-15,8-2 0,-5 2 16,1 0-16,1 1 0,0 0 15,1-1-15,0 1 0,2 0 16,0-1-16,-1 2 0,2-1 16,0 1-16,0-1 0,0 0 15,0-1-15,-1 2 0,2-1 0,0-1 16,1 1-16,0 0 0,1 1 16,2 1-16,-1-1 0,-1 0 15,0-1-15,1 1 0,2 2 16,-2-1-16,0-1 0,0 0 15,1 1-15,0-1 0,0 0 0,2 1 16,-1-2-16,1 1 0,-1-1 16,2-1-16,0-3 15,2 2-15,0-1 0,6 2 16,0 1-16,0 1 0,-1 0 0,0-1 16,0 0-16,1-1 0,-1 0 15,0 0-15,-1 0 0,-1-2 16,-1-1-16,2 0 0,4 2 15,-2 0-15,-2 2 0,6 0 16,0 1-16,-3-1 0,-2 0 0,2-1 16,0 0-16,0 0 15,-3 3-15,1-1 0,1 0 16,0 0-16,-2-1 0,0 0 0,0-1 16,-2 0-16,-1 0 0,-2-3 15,-2-1-15,1 1 0,-1 2 16,0 1-16,-1-2 0,-4 0 15,0 1-15,-2-1 0,-1 1 16,-2 1-16,0-1 0,-2 2 16,1 0-16,-2-1 0,-1 0 0,-2 0 15,0 0-15,-5 2 16,-2-4-16,0 2 0,0 0 16,-2 0-16,-1 0 0,-2-1 15,-3 0-15,-1-1 0,-3-1 16,-5 0-16,-2 0 0,2 1 0,1 0 15,-3 1-15,-3-2 0,1 1 16,1-1-16,-4 2 16,-2 0-16,1-1 0,2 0 0,-5 0 15,1 2-15,0-2 0,-2-1 16,2 2-16,0 1 0,2-1 16,1-3-16,-8 1 0,-1 1 15,3 2-15,4 3 0,0-2 16,1-1-16,0 0 0,1 0 15,2 1-15,0 3 0,-1-2 16,-1 0-16,3-1 0,-1-1 0,4 2 16,1 0-16,-2 1 0,-3-3 15,2 2-15,0 0 0,3-1 16,2 0-16,4 0 0,0 0 16,-4 0-16,0 0 0,5 0 15,3 0-15,0 1 0,2 1 16,2 1-16,2-1 0,0-2 15,0 1-15,3-2 0,0 1 0,2-1 16,0 0-16,0 0 0,3 0 16,-2 2-16,2-2 15,1 2-15,1-1 16,2 1-16,-1-2 0,1 1 16,3-1-16,0 2 0,-2-1 0,4-1 15,3 0-15,0 0 0,0 1 16,2 1-16,1-1 0,1 1 15,-1 0-15,7 0 0,2-1 16,-1 1-16,-1 0 0,3 0 16,1-1-16,0-1 0,-1-3 0,9 3 15,1 2-15,1-4 0,-2 1 16,1 1-16,1 0 16,0 1-16,-2-1 0,1 2 0,2-1 15,-3 0-15,-2 1 0,9-1 16,2 1-16,-6-1 0,-3-1 0,4 1 15,1 2-15,-2-1 16,-4 2-16,2-2 0,3 0 16,-6-1-16,-4 1 0,7-1 0,1 0 15,-8 1-15,0-2 0,0 0 16,-1 1-16,0-1 0,-2 0 16,0 0-16,2 0 0,-4 0 15,-2 0-15,-2-1 0,-3 1 16,-3 0-16,-1 0 0,-3 1 15,-1 0-15,-2 0 0,-1-1 16,-1-1-16,0 0 0,-2 1 16,0-1-16,-2 1 0,2 0 15,-2 0-15,0 0 0,-2-3 16,0 3-16,-1-2 0,-1 0 0,0-1 16,-3 2-16,-1-2 0,-2 1 15,-4 0-15,-1 0 0,-1 0 16,1-2-16,-9 2 0,-4 1 15,1 1-15,-1-2 0,-2 2 16,-1 0-16,1 0 0,-2 0 0,-6 2 16,3-2-16,1 1 0,0 0 15,-2 0-15,1 1 16,0-1-16,-1 0 0,1-2 16,1 0-16,1 0 0,2-1 0,-6 1 15,-1 0-15,3-3 0,2-1 16,-1 1-16,-2 0 0,4 4 15,4 3-15,-1-4 0,0-1 16,-2-2-16,1 0 0,1 4 16,2 4-16,4-2 0,3 0 0,-3-3 15,-3-1-15,0-1 0,2 1 16,1 2-16,1 1 16,5 0-16,3-1 0,0 0 0,1-1 15,0 1-15,1 1 0,1 1 16,0-1-16,0 0 0,1-2 15,0 0-15,2-2 0,2 1 16,2 1-16,0 1 0,2-1 16,2 1-16,1 3 0,3-2 15,1-1-15,-1 1 0,1 1 0,0 1 16,2-1-16,0 0 16,-1-1-16,4 0 0,2 1 0,2-1 15,0 1-15,1 0 0,2 0 16,-1-1-16,2 2 0,6-3 15,2 0-15,0 1 0,1-1 16,1 0-16,2 0 0,1-1 0,0 0 16,7-2-16,2-1 15,-1 0-15,-2 1 0,1 0 16,-1-1-16,-3 1 0,-2 0 0,10 2 16,2 0-16,-5-2 0,-4 0 0,0 0 15,2 1-15,-2 0 16,-1 1-16,-1 0 15,0 0-15,-2 0 0,-3-1 0,0 1 16,1-2-16,-4 0 0,0-2 0,0 2 16,3 3-16,-4-2 15,-3-1-15,-1-1 0,-2-1 16,-1 0-16,-2 1 0,-3-2 0,-1 1 16,-2 1-16,-2 1 0,-2 0 15,-1 1-15,-2-1 0,-1-1 16,-2 0-16,0 0 0,-2 0 15,-2 0-15,-2-1 0,0 0 16,-1-2-16,0 0 0,-4 0 16,-3 2-16,-2-1 0,1 1 0,-3-1 15,0 0-15,-1 1 0,2 1 16,-6-2-16,-3 2 16,2-2-16,0 3 0,-8-1 15,-1 0-15,1 1 0,0 1 0,1-1 16,0 1-16,0 0 0,0-1 0,0 3 15,-1 3-15,1-5 16,1 0-16,-7 2 0,-2 2 16,5 0-16,4-1 0,-2 0 15,-2-1-15,2 2 0,1 1 0,2 1 16,-1-1-16,1-3 0,2-2 16,1 3-16,0 1 15,3 1-15,2-1 0,-1 0 0,-2-1 16,2 2-16,4 0 0,-1-2 15,1 1-15,5-1 0,-1-1 16,2 1-16,1 0 0,1-1 16,1 0-16,-1 1 0,0 1 15,3 0-15,3-2 0,0 0 0,0 0 16,0 0-16,2 0 0,1 1 16,2-1-16,-1 2 0,1-2 15,0 3-15,2 0 0,1-1 16,1-2-16,-1 3 0,1 1 15,1 0-15,0 0 0,1 1 16,0-1-16,2 1 0,1 0 16,2-1-16,2 1 0,0 1 15,1-2-15,0 2 0,0-1 16,1-1-16,-2 2 0,7-1 16,1 3-16,0-3 0,1 0 0,-1 1 15,0-2-15,0 0 0,1 0 16,1-1-16,1 2 0,-1 0 15,-1 0-15,2 1 0,2 0 16,-2 0-16,0 0 0,6 1 16,1 0-16,-3-1 0,-3 0 0,2 1 15,3 2-15,-2-1 16,-2 0-16,0 0 0,-1-1 0,-1-3 16,-2-2-16,1 3 15,2 2-15,-3-3 0,-2-3 0,-3 2 16,-1-1-16,-3 0 0,-2 1 15,-1-2-15,-1 0 0,-4 1 16,0-1-16,-1 0 0,-1-1 16,-1 1-16,1 0 0,-1-1 15,-2 0-15,2 0 0,-2 0 0,2 0 16,-2 0-16,0 0 0,0 0 16,0 0-16,0 0 0,0 0 15,0 0-15,0 0 0,0 3 16,0-3-16,1 4 0,3 0 15,1 0-15,1-1 0,-2 0 0,-1 0 16</inkml:trace>
  <inkml:trace contextRef="#ctx0" brushRef="#br0" timeOffset="7866.7352">10342 11911 0,'0'0'0,"0"0"0,0 0 0,0 0 16,0 0-16,-22 7 0,22-7 0,0 0 15,-20 2-15,14-1 16,0 0-16,1 0 0,-1 1 0,2-2 15,0 0-15,1 0 0,0 1 16,1 0-16,2-1 16,0 0-16,0 0 0,3 2 0,-1 0 15,2 1-15,2 1 0,1-2 16,1-1-16,1 2 0,0 0 16,1 3-16,1-1 0,0 0 0,1 0 15,1 0-15,1 2 16,0 0-16,1 1 0,0-1 15,-1 1-15,0-2 0,0 1 0,-1 0 16,1 0-16,1 1 0,-1-1 16,5 2-16,0-1 15,-1 2-15,-1-2 0,-1 1 0,1-4 16,0-1-16,2-1 0,1-4 16,2-3-16,-1-1 0,0 0 0,2-5 15,1-2-15,3-1 0,0 1 16,6-4-16,0 2 0,-2 0 15,-2 1-15,2 3 0,1 2 16,-2 2-16,-3 3 0,1 4 16,0 4-1,-2 1-15,-4 2 0,-2-1 0,-3 1 16,0-1-16,-3 0 0,-1-2 16,1 2-16,-1-4 0,1 0 0,2-3 15,-1-3-15,0 1 0,2-1 16,-3-1-16,2 0 0,-1-1 15,1 1-15,1 1 0,2 0 16,1 0-16,1 1 0,0 0 16,-1 0-16,-1 2 0,0 0 15,7-1-15,0-1 16,-4 0-16,2-3 0,-3 1 0,-2 1 16,5-1-16,2 0 15,-2 0-15,-1 1 0,0 2 0,1 0 16,-3 2-16,-2 2 0,0 3 15,0 2-15,-3 1 0,-2-3 16,2 1-16,0 0 0,-1 1 16,-2-3-16,0 1 0,2-2 15,-4-1-15,-2-1 0,4 0 16,0 0-16,0-2 0,0-2 0,4-1 16,0 0-16,1-2 15,-1-2-15,0 3 0,1-1 0,0 1 16,-1 1-16,1 0 0,-1-1 15,0 0-15,0 2 0,-1-1 16,0 0-16,-2 0 0,-1 0 16,-1 2-16,0 0 0,-1 1 15,-2-2-15,1 2 0,0-1 16,-1 0-16,-1 0 0,-3-1 16,-2-1-16,1 1 0,-1 0 0,0 0 15,1 1-15,-1 1 0,0-1 16,1 1-16,0 1 0,-1-1 15,1 0-15,-1-1 0,0 1 16,0-2-16,0-1 0,-1 2 16,0 0-16,-2 1 0,3 0 15,0 0-15,0-2 0,-1 2 16,0 0-16,-2 0 0,3 0 16,-3 0-16,2 0 0,-2 0 15,2 2-15,-2-2 0,2 0 0,-2 0 16,0 0-16,0 0 0,0 0 15,0 0-15,0 0 16,0 0-16,0 0 0,0 0 0,0 0 16,0 0-16,0 0 0,8 1 15,-8-1-15,0 0 0</inkml:trace>
  <inkml:trace contextRef="#ctx0" brushRef="#br0" timeOffset="12753.3542">12819 11580 0,'0'0'0,"0"0"0,0 0 16,0 0-16,0 0 0,-22-2 15,22 2-15,-14-2 0,5 1 0,-1 1 16,-1 0 0,-1 0-16,0 1 0,1 1 15,2-2-15,0 1 0,0 1 16,2-1-16,0-1 0,1 1 15,0-1-15,2 1 0,-1 0 0,2-1 16,0 0-16,-1 1 16,2-1-16,2 0 0,-2 0 0,2 0 15,0 0-15,0 0 0,0 0 16,0 0-16,2-1 0,1 1 16,2 0-16,-1 0 0,1 0 0,1-2 15,3-1-15,-1 2 16,-1 2-16,3-1 0,3-1 15,-1 0-15,0-2 0,3 0 16,4-1-16,0 0 0,-1 1 0,2 0 16,0 1-16,5 0 15,0 0-15,2 1 0,3 0 16,-3 1-16,-3-2 0,3 1 0,3 0 16,-1-1-16,-2 0 0,9-1 15,-1 0-15,-3 1 0,-2 1 0,2-2 16,1 1-16,-4 0 15,-1 2-15,7 0 0,3 2 16,-11-4-16,-1-1 0,3 2 0,0 1 16,-4 0-16,-1 0 0,0-3 15,1-1-15,-3 1 0,-2 1 16,-2 1-16,-1 2 0,-4 0 16,-2 1-16,1-2 0,1-2 15,-1-1-15,-1-1 0,0 1 16,0 3-16,-1-1 0,-1-1 0,-3 0 15,0 0-15,0 2 0,-1-1 16,-2 0-16,0-1 16,-1 2-16,-2 0 0,0 0 0,0 4 15,-1 0-15,0 2 0,-1-2 16,1 0-16,0 0 0</inkml:trace>
  <inkml:trace contextRef="#ctx0" brushRef="#br0" timeOffset="16983.5765">12673 11569 0,'0'0'0,"0"0"0,0 0 15,0 0-15,0 0 0,0 0 0,0 0 16,-21-4-16,21 4 0,0 0 16,0 0-16,0 0 15,0 0-15,0 0 0,0 0 0,0 0 16,0 0-16,0 0 0,0 0 16,0 0-16,-12 17 0,12-17 15,0 0-15,0 0 0,15 14 16,-15-14-16,0 0 0,23 8 0,-23-8 15,21 3-15,-21-3 16,26-3-16,-26 3 0,28-4 16,-9 2-16,1-1 0,0 0 0,1 0 15,1-1-15,5-1 0,1 1 16,2 0-16,3 0 16,2-1-16,2 0 0,-2 0 15,-3-1-15,6-1 0,2 2 16,-4-1-16,-1 0 0,-3-1 15,-2-2-15,-2 2 0,-2 0 16,2 0-16,-1 1 0,-1 0 16,-3 0-16,-2 2 0,-2-2 15,-4-1-15,-2 0 0,-2 1 0,-1 0 16,-2 3-16,-2 1 0,-1 0 16,-1 0-16,-1 0 0,-3 2 15,0 0-15,-3 0 0,-1 1 16,-4-2-16,-3 2 0,-3 0 15,-3 3-15,1 1 0,-3 0 16,-1-2-16,-2 1 0,-2 1 0,0-2 16,-1 0-16,0 1 0,0-1 15,-2 1-15,0 1 16,-5 0-16,3-3 0,-2 2 16,0 1-16,0 2 0,1 0 0,0 0 15,0-1-15,1 2 0,1-1 16,-2 1-16,-1 1 15,3-1-15,3 0 0,0-1 16,-1 0-16,3-2 0,2-2 0,4-1 16,1-1-16,3 1 0,1-2 15,1 0-15,1 2 0,1-2 16,2 0-16,3 0 0,1 0 16,1 0-16,2 0 0,0 0 15,2-2-15,1 0 0,3 0 16,1 0-16,4-1 15,4-1-15,2-1 0,1-1 16,-2-1-16,10-1 0,2 0 16,0-1-16,-3 0 0,12-1 15,2 1-15,-3 0 0,-3 3 0,5 0 16,4 0-16,-3 0 0,-4-1 16,10-1-16,3 0 0,-7 0 15,-5 2-15,5-2 0,3 0 16,-6 0-16,-2 0 0,4-1 15,1 0-15,-10 3 0,-3-2 0,1-2 16,-1 0-16,-6 1 0,-3 2 16,-3-2-16,0 1 15,-6 1-15,-1 0 0,-4 3 0,-2 0 16,0 2-16,-1-2 0,-3 2 16,-4 0-16,1 0 0,-1 1 15,-2 0-15,-3 1 0,-3 0 16,-5 0-16,-4 3 0,-2 1 15,-3 1-15,0-1 0,-11 3 16,-2 2-16,0 0 0,-1 0 16,-4 1-16,-4 0 0,-3 1 0,7-1 15,2 0-15,2-3 16,1-1-16,0-2 0,-3 4 0,3 0 16,4 2-16,3 1 0,-3-4 15,0-1-15,4 0 16,5 0-16,3 1 0,0 2 15,3-4-15,4-2 0,3 0 0,4 2 16,3-1-16,1 0 0,3-3 16,0-4-16,5 3 15,2 2-15,4-1 0,2-1 0,2 1 16,0 0-16,1-3 0,3-2 16,4 1-16,4 0 0,6-2 15,-1 1-15,4 0 0,3 0 16,0-2-16,2-2 0,1 3 15,2 2-15,10-3 0,-1-1 16,-2 1-16,-3-1 0,-1 0 0,1-1 16,-2 0-16,-2 1 0,4-1 15,-2 0-15,-3 2 0,-4 1 16,-4 1-16,-3 0 0,-4 1 16,-1 0-16,-7 1 0,-1 0 15,-3 2-15,-2 1 0,-4-2 16,-5-2-16,0 1 0,0 2 0,-2 0 15,-4 3-15,-2-2 16,-2 0-16,0 1 0,-4 3 0,-5-1 16,-3 0-16,-3 1 0,-2 4 15,-4-2-15,-3 0 0,-13 4 16,-4 1-16,3-1 16,2-1-16,-7 1 0,2-1 0,1-1 15,3 0-15,-10 1 16,-1-1-16,9 0 15,2 0-15,2 0 0,8 0 0,3-3 16,2 0-16,4-2 0,1-1 0,6 0 16,3 1-16,5-2 0,2-1 15,3 0-15,1 0 0,3 1 16,1 0-16,1-2 0,4 2 16,2-2-16,3 0 0,1 1 15,3 0-15,2 0 16,2-1-16,2 2 0,0 0 0,3 2 15,3 1-15,15 3 16,10 1 0,6 15-16,7 12 0,-11-7 0,-10-5 0,-8-5 15</inkml:trace>
  <inkml:trace contextRef="#ctx0" brushRef="#br0" timeOffset="22526.0068">14234 11620 0,'0'0'0,"0"0"0,0 0 16,0 0-16,0 0 0,-24-6 15,24 6-15,0 0 0,-29-14 16,29 14-16,-23-9 0,11 5 0,0 0 16,-4 1-16,-2 1 15,1-1-15,-2 1 0,-1 1 0,0 0 16,-1 1-16,0-1 0,-7 1 16,-1 1-16,3 1 0,1 0 15,-1-1-15,-2-2 0,1 0 16,-1 1-16,1 1 15,-2 2-15,2-2 0,-1 0 0,-6 2 16,0 1-16,2 0 0,2 1 0,-2-2 16,-2 1-1,4 1-15,3 4 0,2-3 0,1-1 16,1 2-16,0 1 0,1 1 16,-1-1-16,4 2 0,1 1 15,1 1-15,2-1 0,1 1 0,2-2 16,-1 2-16,2 0 15,3 2-15,1 0 0,1 0 16,1-1-16,1 2 0,-1 1 0,3-2 16,0 0-16,2-1 0,0 0 15,1 2-15,1 3 16,1-1-16,1 0 0,0-1 0,2 0 16,1-1-16,2 0 0,3 2 15,4 0-15,0 1 16,2-1-16,-2-1 0,-1-2 0,7 5 15,3 0-15,-2-2 16,0-1-16,3 0 0,0 1 16,0-3-16,-3-3 0,4 0 0,4-1 15,-4 2-15,-3 1 0,10 3 16,4 1-16,-5-3 0,-4-3 16,2-1-16,1-2 0,-1 0 15,0-2-15,3 3 0,3 2 16,-6-7-16,-2-4 0,5 4 15,4 3-15,-4 0 0,-2 0 16,7-3-16,-1-3 16,-6 3-16,1 1 0,9-3 15,3-3-15,-4-1 16,3-2-16,0 1 0,-5 1 0,-1-2 16,0-4-16,-5 2 0,-2 0 0,4-1 15,5-2 1,-3 2-16,-1-1 0,-2-1 0,-2 1 15,0-3-15,-1-1 0,-2 2 16,1-1-16,-2-1 0,-2-1 16,-1-3-16,1-1 15,-2-1-15,4-1 16,-5 2-16,-2 2 0,0-5 0,-3 0 16,-5 3-16,-4 2 0,1-6 15,-1 0-15,-1 4 0,0 2 0,-2-1 16,0-1-16,-3-1 15,-2 0-15,-1-2 0,-2 1 16,0 1-16,0 1 0,-2-1 0,0-2 16,-2 4-16,0 1 0,-4-1 15,-3-1-15,0 0 0,1 0 16,-2 0-16,-1 1 0,0 0 16,1 2-16,-3 0 0,-1-1 15,-1 1-15,0 1 0,-3 1 16,-1 0-16,1 4 0,2 0 0,-3-1 15,-2-1-15,-1 0 16,0 1-16,-6 0 0,0 1 16,5 2-16,1 1 0,-7-2 0,-1-1 15,2 2-15,1 1 0,-3 0 16,-3 1-16,3-1 0,2-1 16,-3 1-16,-4-3 0,5 3 15,4 3-15,-3-1 0,-2 0 16,2 1-16,2 0 0,-8 2 15,1 2-15,7-1 0,2 0 0,-6 1 16,-1 1-16,6 1 0,2 3 16,-7 0-16,-1-3 15,4 0-15,4-1 0,-4 2 0,-3 3 16,7-2-16,2 0 0,-8 1 16,-2 2-16,10-3 0,2 0 15,-6 4-15,0 1 0,6-3 16,1 0-16,-7 0 0,-1 0 15,9-1-15,3 0 0,-1 1 16,-1 1-16,2 0 0,0 1 16,-2 0-16,0 1 0,1 0 0,3 0 15,0 1-15,2 1 0,2 0 16,4-2-16,-3 5 0,1 2 16,3-2-16,-1-1 0,-1 3 15,0 3-15,1-3 0,1-2 16,3 3-16,1 0 0,0 0 15,3 0-15,1 1 0,1 3 16,1-5-16,3 0 0,0 2 16,1 3-16,0-1 0,1-3 0,-1 2 15,0-1-15,2-1 0,0-2 16,3 0-16,1-1 16,0-2-16,-1-2 0,3 2 0,3 2 15,-2-1-15,1-1 0,0-1 16,2 0-16,-1-2 0,1-1 0,4 0 15,5 0-15,-3 1 16,-2-2-16,4 1 0,5 1 16,-1-3-16,0 1 0,6-1 15,2-2-15,-3 2 0,-2 2 0,0-2 16,0-3-16,1 1 0,1-2 16,-2 1-16,-1 1 0,0 0 15,0 0-15,1-3 0,1 0 16,-1-2-16,0-1 0,1 1 15,1 0-15,-2 1 0,-3 0 0,3-2 16,3-1-16,-1-1 0,-1 0 16,-1-2-16,0 0 15,1 1-15,2 0 0,-1-1 16,-1-2-16,-1-1 0,0-1 0,-1 0 16,0-3-16,0 2 0,0 1 15,0-3-15,0-2 0,-2 1 16,-3-2-16,2 0 0,1-1 15,-2-1-15,1 1 0,-4 0 16,0 0-16,-4-1 0,-1-2 16,2 0-16,2-1 15,-3-3-15,-1-1 0,-3 0 0,0 1 16,-4 2-16,-2 3 0,-1-3 16,-2-2-16,-2 0 0,0 2 15,-2 1-15,0 3 0,-3-2 16,-1-1-16,-1-1 0,-1 2 15,1 1-15,0 1 0,-2-2 16,-1-1-16,-3 1 0,-1 2 0,0-3 16,0-2-16,-2 1 0,0 0 15,-1 2-15,-1 1 0,-2 0 16,1 0-16,-1 1 0,0 0 16,-2 1-16,0 0 0,-3 1 15,-1 3-15,0-2 0,-1 2 16,-2 0-16,-2 1 15,-4 0-15,-3 1 0,3 0 0,2 1 0,-5 0 16,-5 1 0,5 1-16,4 1 0,-11 0 0,-2 0 15,5 1-15,3 2 0,-2 1 16,-3 1-16,4 1 0,3-1 16,-6 1-16,-2-1 0,7 0 15,1 0-15,-7-1 0,-2 1 16,4 1-16,1 1 0,0 1 15,-1 1-15,3-2 0,3-1 0,-3 3 16,-2 2-16,4-1 0,3-1 16,-3 4-16,-1 1 0,4-1 15,1 1-15,-1 2 0,-2 3 16,2-3-16,1-1 0,-4-1 16,-1 1-16,6 1 0,7 2 0,-3 1 15,-2-1-15,5-3 16,-2-2-16,-3 4 0,0 3 15,4 0-15,3-2 0,-1 4 16,0 2-16,2 0 0,0-2 0,-1 2 16,-2 0-16,1 0 0,3-2 15,1 5-15,0 4 0,3-3 16,2-1-16,-3 2 0,1 0 16,4-3-16,1-2 0,0 2 15,-1 2-15,0-1 0,2-2 0,-1 0 16,2-1-16,0-2 0,-1-1 15,2-1-15,2 0 16,0-5-16,0-1 0,-1 1 16,1 1-16,1-2 0,3-2 0,-2 1 15,0 0-15,0-1 0,0 0 16,1 0-16,0 1 0,1-2 16,-2-1-16,1-1 0,0 1 15,0 0-15,0-1 0,0-1 16,-1-1-16,0 0 0,0 2 0,0-2 15,0 2-15,1-1 0,2 1 16,-1 2-16,1 2 16,0 0-16,-1 3 0,1 3 15,2 3-15,-1 2 0,1 1 0,3 12 16,2 6-16,-2-6 0,-2-5 0,0-4 16</inkml:trace>
  <inkml:trace contextRef="#ctx0" brushRef="#br0" timeOffset="27584.812">15849 11065 0,'0'0'0,"0"0"0,0 0 0,0 0 15,-24-2-15,24 2 0,0 0 16,-32-2-16,21 2 0,-3 1 15,0 0-15,-1 1 0,-2 1 0,0 1 16,-2-2-16,0 2 0,1-1 16,-4 4-16,0 1 0,0-1 15,0-2-15,0 2 0,0 1 16,2 1-16,4 0 0,-2 1 16,-1 2-16,2 1 0,-1 3 15,-1 0-15,1 2 0,0-1 16,1 1-16,-1 7 0,0 1 15,3 1-15,1-2 0,3 3 16,4 0-16,-1 0 0,1-1 16,3 3-16,1 1 0,1-3 0,2-2 15,2 7-15,1 4 16,5-3-16,3-2 0,1 2 0,1-1 16,1-1-16,2-3 0,4 0 15,3 0-15,1-4 0,1-2 0,4-1 16,4-2-16,2-2 15,2-2-15,6-3 0,0-5 0,-1-3 16,-2-2-16,6-3 16,3-2-16,-1-2 0,-3-2 0,3-4 15,2-3-15,-3-2 0,-1-1 16,9-5-16,3-2 0,-6-3 16,-5-2-16,4-8 0,2-6 15,-9 6-15,-8 6 0,14-27 16,-9-1-16,-9-1 0,-6 2 0,-8 5 15,-6 4-15,-9 5 0,-4 3 16,-6-3-16,-7-3 0,-4 6 16,-4 2-16,-7 1 0,-3-2 15,-2 6-15,-3 6 0,-7 3 16,-5 3-16,0 4 0,2 3 0,-7 4 16,-6 4-16,5 5 15,3 4-15,-4 15 0,-5 10 16,0 1-16,-1 1 0,-5 16 15,-4 11-15,9 5 0,8 5 0,18-20 16,11-14-16,7-12 0</inkml:trace>
  <inkml:trace contextRef="#ctx0" brushRef="#br0" timeOffset="28817.2413">16378 8528 0,'0'0'0,"-14"-2"0,-2 0 0,3 0 16,-1 0-16,-10 3 0,-5 2 16,-1 1-16,-1 2 0,-12 4 15,-3 3-15,2 1 0,1 1 16,-11 10-16,-1 7 0,6 1 0,5 1 15,-7 9-15,3 3 16,6-3-16,5 1 0,0 13 16,5 4-16,7-7 0,4-4 0,5 0 15,5 3-15,9-6 0,5-3 16,10 22-16,2-2 0,-2-12 16,-1-6-16,14-5 0,8-5 15,-1-4-15,-1-4 0,5-3 16,5-2-16,0-9 0,0-6 0,11-6 15,9-6-15,-19-2 0,4 0 16,36-11-16,6-4 0,-8-2 16,-5-1-16,6-7 0,4-2 15,-10-3-15,-6-1 0,-4-2 16,-1-2-16,-4 1 0,-3-1 16,-6-8-16,-3-4 0,-11 2 15,-6 4-15,-8-4 0,-5-3 16,-9-6-16,-4-1 0,-8-2 15,-4 0-15,-5 8 0,-2 10 0,-11-6 16,-5-2-16,-4 9 0,-2 8 16,-7-3-16,-4 0 15,0 14-15,1 10 0,-12 7 0,-6 5 16,-5 13-16,-1 9 0,-16 16 16,-11 12-16,4 5 0,4 1 15,-14 28-15,-11 20 0,12-5 16,6-5-16,30-28 0,21-19 15,13-15-15</inkml:trace>
  <inkml:trace contextRef="#ctx0" brushRef="#br0" timeOffset="40618.5098">14777 11478 0,'0'0'0,"0"0"0,0 0 15,0 0-15,0 0 0,0 0 0,6-20 16,-6 20-16,0 0 0,12-17 16,-12 17-16,0 0 0,20-22 15,-11 14-15,-1 0 0,1 1 16,0 1-16,1 0 0,1 1 16,0-2-16,0 2 0,1-1 15,1 0-15,2 2 0,-1-1 0,0 1 16,2 1-16,-1-2 0,2 0 15,1 1-15,0 2 0,4-2 16,0 2-16,0-3 0,0 0 16,-1-1-16,0 0 0,1 1 15,3 0-15,-3 0 0,-1 3 16,0-2-16,0 0 0,-1 0 16,3-1-16,-1 1 0,0 0 15,0 0-15,-1 1 0,-2 1 16,1 1-16,0 0 0,0-2 0,1 2 15,1 1-15,-2 0 0,-1 0 16,3-1-16,0 1 16,-5 0-16,1 1 0,3 1 0,-1 0 15,-3 0-15,1-1 0,1 0 16,0 0-16,-2 0 0,0 1 0,0-1 16,1-1-16,1 0 15,1-1-15,-1 0 0,1-1 16,-1-1-16,-1 1 0,0 0 0,2 1 15,0 0-15,0 0 0,0 0 16,0-1-16,-2 1 16,0 0-16,1 1 0,1-1 0,-2 0 15,0 1-15,1 0 0,1-1 16,-2 2-16,-1 0 0,0 0 16,1-1-16,-1 0 0,-2 0 15,2 0-15,-1 0 0,1 1 16,-1 0-16,0-2 0,-2 0 15,-1-1-15,-1 1 0,0 0 16,2 0-16,-2 0 0,0-2 0,2 0 16,3 0-16,-1 1 0,1-1 0,-4 2 15,-2 0-15,-1 0 16</inkml:trace>
  <inkml:trace contextRef="#ctx0" brushRef="#br0" timeOffset="40854.0062">16862 10993 0,'0'0'0,"0"0"0,0 0 0,0 0 16,0 0-16,0 0 0,0 0 0,0 0 16,0 0-16,0 0 0</inkml:trace>
  <inkml:trace contextRef="#ctx0" brushRef="#br0" timeOffset="43251.021">15389 10800 0,'0'0'0,"0"0"0,11-15 0,-4 6 15,-1-2-15,3-3 0,2 0 0,5-9 16,0-3-16,-1 0 0,-1 0 15,0 0-15,1-1 0,2-6 16,0-1-16,-1 3 0,1 0 16,-1-2-16,0-3 0,-3 4 15,-1 1-15,1-6 0,0-1 16,-4 1-16,-1 2 0,0-1 16,0 0-16,-2 0 0,0 2 0,1-1 15,2 0-15,-2 0 0,-2 1 16,3 0-16,1 0 0,1 1 15,0-1-15,1-3 0,0 1 16,-2 5-16,-1 0 0,1-5 16,-2 2-16,0 2 0,-1 2 0,2 0 15,1 0-15,-5 3 0,-1 1 16,2 0-16,-1 1 16,2 1-16,-1 2 0,1-2 0,-1 0 15,0 0-15,0 0 0,2 1 16,2-2-16,-1 4 0,1 3 15,0 0-15,1 0 0,0 1 16,-1 1-16,1-1 0,0-1 16,-2 2-16,2 2 0,2-1 15,3 2-15,-3-2 0,-1-1 0,2 3 16,3 1-16,0-1 0,1-2 16,1 0-16,2-1 0,-1 2 15,0 0-15,2 0 0,1 0 16,0 3-16,0 2 0,-1-2 15,-1 0-15,1 1 0,0 1 16,1-1-16,1 1 0,0 0 16,0 0-16,1 2 0,1-1 15,-1 1-15,0-3 0,0 4 16,1 0-16,-1 2 0,0 1 0,1-3 16,1-2-16,-1 2 0,2 4 15,-2 0-15,1 1 0,0-1 16,-1 0-16,0-1 0,1 1 15,-1 0-15,-1-1 0,1 3 16,0 1-16,0-1 0,1 0 16,-1 2-16,0-1 0,0 0 15,-1-1-15,0 0 0,-1 2 16,-1-2-16,-1 1 0,0 1 16,0 0-16,1 0 0,2-1 0,-2 0 15,0 0-15,-1 0 0,-2 0 16,1-2-16,0 0 0,0-1 15,1 2-15,0-1 0,0 0 16,-2-1-16,-2 1 0,0-1 16,-2 1-16,1-1 0,-1 1 15,-4 0-15,0 0 0,1-1 0,1-2 16,0 1-16,-1-1 16,-1 1-16,-1 0 0,-2 2 15,1-1-15,0 2 0,-1-1 0,-1 0 16,1-1-16,-3 2 0,-1-1 15,-1-1-15,0 1 0,1 0 16,1 1-16,1-2 0,-1 1 16,2 1-16,1 1 0,-2 1 15,1-1-15,-1-1 0</inkml:trace>
  <inkml:trace contextRef="#ctx0" brushRef="#br0" timeOffset="47101.4095">16922 15382 0,'0'0'0,"0"0"0,0 0 15,0 0-15,0 0 0,0 0 0,0 0 16,0 0-16,0 0 0,0 0 16,0 0-16,5 20 0,-5-20 15,30 18-15,-7-8 0,2-1 16,4-1-16,14 3 0,4 1 15,3 0-15,2-1 0,17 4 16,5-1-16,10 3 0,-5 0 0,16 2 16,0-2-16,-9-2 15,-5-2-15,51 10 0,22 3 16,-19-4-16,-15-3 0,-2-6 16,-1-3-16,-5-5 0,-4 0 0,3-2 15,3 1-15,0-4 0,-1-1 16,1-1-16,0 0 0,-1 0 15,-2 0-15,5-3 0,3 1 16,-1 3-16,-1 2 0,3 1 16,2 1-16,-4-2 0,-2-1 15,4 2-15,5 1 0,-4-5 16,-3-3-16,6 0 0,3 0 16,0-3-16,-1-3 0,3 2 15,1 2-15,-1 1 0,-2 0 0,1 2 16,0 1-16,-4 0 0,-2-1 15,5-3-15,3-2 16,-5 9-16,-3 7 0,3 2 0,2 2 16,-6 0-16,-4-2 0,5-1 15,4-3-15,-7 1 0,-6-2 16,3 0-16,2-1 0,-5-3 16,-4-1-16,-2-2 0,-1-1 15,-7-7-15,-4-5 0,4 1 16,3 1-16,-4 2 0,-3 3 0,-3 0 15,-4 1-15,-4 2 0,-4 3 16,-25 0-16,-16 2 0,-13-1 16</inkml:trace>
  <inkml:trace contextRef="#ctx0" brushRef="#br0" timeOffset="49334.56">20026 16108 0,'0'0'0,"0"0"15,-24-5-15,14 3 0,-1-1 0,-3-2 16,-3-1-16,-6 0 0,-1 2 0,-1-1 15,1-1-15,0 2 0,0 0 16,-3 1-16,-1 2 16,-4 2-16,2 2 0,-2 4 15,-2 1-15,1 2 0,2 0 0,-5 5 16,-1 3-16,1 2 16,-1 1-16,-6 7 0,1 3 15,4-2-15,2-1 0,-2 5 16,4 0-16,1 2 0,0 3 0,2 1 15,1 1-15,3-1 0,3 0 16,2-2-16,1 0 0,0 3 16,0 4-16,-1 4 0,2-3 15,3 0-15,0-1 0,3-2 16,2-1-16,2-1 0,2-1 0,3-3 16,0-4-16,2-2 0,2-4 15,0 2-15,2 0 0,1-7 16,1-1-16,5 2 15,3 2-15,1 1 0,0-1 0,4-1 16,2-2-16,0-1 0,0-1 16,7 7-1,7 7-15,-4-8 16,-1-3-16,-4-3 0,-3-2 0,9 3 0,2 3 16,-1-1-16,-2 0 0,0-3 15,-2-1-15,3-3 0,1-2 0,2 1 16,2 0-16,-2-2 15,-1-3-15,3 0 0,3-1 16,-4 0-16,-3-1 0,5 1 16,6 0-16,-4-1 0,-3-1 0,7-3 15,6-2-15,-5-1 0,-4 1 16,7-3-16,2-1 0,-4-1 16,-3-1-16,3-3 0,2-1 15,-2-2-15,-1-2 0,7-3 16,1-1-16,-4 0 0,-1 1 0,3-6 15,1-5-15,0 4 0,-1 2 16,2-7-16,1-6 16,-4 2-16,-2 0 0,25-27 0,-3-5 15,-14 11-15,-9 8 0,4-2 16,1-1-16,-7 1 0,-6-1 16,-3 1-16,-1 1 0,2-2 15,1-1-15,-4-2 0,-5-2 16,-4 6-16,-2 5 0,3-4 15,3-2-15,-8 7 0,-3 5 0,-7-7 16,-3-5-16,-2 6 0,-1 5 16,-1-3-16,-1-2 15,-1 4-15,-1 4 0,-3-5 0,-3-3 16,-1 6-16,-2 4 0,-5-3 16,-4-2-16,0 4 0,1 2 15,-2 1-15,-2 0 0,8 12 16,-2-3-16,-9 0 0,-6-1 15,4-1-15,4 0 0,-7 1 16,-3 0-16,2 2 0,1 3 0,-4 1 16,-4-1-16,3 3 15,0 2-15,-4-2 0,-6-1 0,6 2 16,2 4-16,-8-1 16,-6-3-16,9 3 0,6 4 0,-9 1 15,-4 1-15,7 1 0,4-1 16,-5 2-16,-6 1 0,5 3 15,3 3-15,-25 5 0,3 3 16,27-6-16,-2-1 0,-25 8 0,1 3 16,5-3-16,3-1 0,-5 5 15,-4 2-15,12 0 16,9 1-16,-2 3 0,0 2 16,1 0-16,2 0 0,-12 11 15,-9 8 1,0-2-16,-1-2 0,22-8 0,14-5 0,-11 10 15,-6 7-15,7-3 0,6-4 16,-6 8-16,-5 7 16,8-9-16,5-6 0,6 8 15,4 3-15,-3-4 0,-2-2 0,-1 7 16,-1 3-16,9 8 0,3 6 16,5 1-16,3 2 0,0 3 15,2 3-15,3 9 0,4 7 16,4 4-16,5 3 0,17 14 15,10 11-15,-11-39 0,-8-27 0,-7-18 16</inkml:trace>
  <inkml:trace contextRef="#ctx0" brushRef="#br0" timeOffset="55217.9325">23783 4413 0,'-5'-3'0,"-8"-4"0,-5-1 0,-3 1 16,1 2-16,-11-4 0,-5-1 15,-8-2-15,0-1 0,-5 1 16,-3 1-16,-2 1 0,-1 2 0,-4 2 16,-4 3-16,-10 2 0,0 1 15,-3 3-15,-3 2 0,-31 8 16,10 4-16,2 4 0,1 3 15,12 0-15,8 3 0,3 1 16,3 1-16,1 0 0,3-1 0,-1 2 16,-1 2-16,10 0 15,6-1-15,4 5 0,3 4 16,0-2-16,1 0 0,4 3 0,3 3 16,2-1-16,0 0 0,1 0 15,2 1-15,9-4 0,5-4 16,-2 8-16,0 4 0,3 0 15,2-1-15,3-1 0,2-1 16,7-3-16,4 1 0,6 1 16,5 2-16,1-4 0,3 0 0,2-6 15,3-2-15,0 1 0,0 0 16,5-1-16,6 0 16,3-4-16,3-2 0,2 0 0,3 0 15,0-1-15,1-3 0,10-6 16,8-4-16,-1 0 0,2 2 15,4-1-15,4-3 0,-4-4 16,-1-2-16,2-2 0,1-2 16,2-1-16,0-1 0,4 0 15,3 0-15,-4 0 0,-2 1 0,4 0 16,2-1-16,-2-3 0,-3-2 16,-2-2-16,1-1 0,-1-3 15,0-3-15,1 1 0,2-2 16,-9-1-16,-4-3 0,2-3 15,5-2-15,-1-2 0,1 1 0,0-5 16,0-3-16,2 1 16,-1 0-16,4-2 0,1-3 15,-6 1-15,-4 0 0,-5 2 16,-2 1-16,-3-2 0,-2-3 0,0-1 16,-2 1-16,-5 1 0,-4 3 15,1-5-15,-1-4 0,-2 4 16,0 1-16,-5-2 0,-2 0 15,-6 1-15,-4 2 0,-5-1 16,-1 1-16,-1-1 0,2-2 0,-2 0 16,0-2-16,-6 3 0,-5 0 15,-3 0-15,-2-1 16,-1 3-16,-1 0 0,-6-1 0,-3 0 16,-1 5-16,-2 5 0,-1 0 15,-2 1-15,-2 0 0,-2 1 16,2 9-16,-8-4 0,-5-2 15,-3-2-15,-6 2 0,-5 3 16,-1 3-16,-3 0 0,-8 3 16,-5-2-16,-26-1 0,8 4 0,4 2 15,2 3-15,5 3 0,4 1 16,1 1-16,2 1 0,1 4 16,0 2-16,6 2 0,3 0 15,4 4-15,4 3 0,-5 0 16,-1 0-16,5 2 0,3 2 15,1 1-15,-1-1 0,4-1 16,2 1-16,-1 2 0,0 2 16,7 1-16,3 2 0,3-5 15,0-3-15,1-2 0,0-1 0,5 1 16,5-1-16,12-8 0,-1-2 16,1 3-16,0-2 0,-1 0 15,1 1-15,0-2 0,1 0 16,-1-2-16,-1 0 0,-6-1 15,-4 0-15,-3-1 0,-3 0 16,5-2-16,2 2 0,3 0 0</inkml:trace>
  <inkml:trace contextRef="#ctx0" brushRef="#br0" timeOffset="57768.6471">14249 3858 0,'0'0'0,"0"0"0,-18-8 15,5 4-15,1-1 0,-5 1 0,-4 1 16,-10-1-16,-2 1 0,-5 3 16,-3 2-16,-8 3 0,1 2 15,-2 4-15,-3 1 0,-6 1 16,4-1-16,0 5 0,0 2 15,-8 5-15,4-2 0,1 4 16,2 2-16,3-3 0,2-1 0,-7 7 16,2 3-16,7-2 0,6-4 15,4 4-15,2 1 16,3-1-16,1-3 0,-9 19 0,7 1 16,20-19-16,3 3 0,-1 16 15,5-6-15,5-18 0,1-3 16,1 6-16,2 3 0,0 2 15,0-1-15,2 6 0,4 2 16,1-3-16,2-2 0,5 2 16,4 4-16,-3-7 0,1-1 0,3-1 15,3 2-15,0-5 0,1-3 16,7 1-16,3 0 16,-4-4-16,-3-4 0,9 2 0,7-1 15,-2-3-15,-3-1 0,6-1 16,4 0-16,-3-4 0,-1-1 0,5-5 15,4-3-15,-2-2 0,-1 0 16,4-3-16,3-4 16,-5 0-16,-3 0 0,26-10 0,-4-1 15,-12 2-15,-10 3 0,2-7 16,1-4-16,-7 0 0,-4-3 16,0-2-16,-1-1 0,-4-2 15,-5 2-15,1-6 0,1-7 16,-4 3-16,-2 0 0,-3-1 15,-1-2-15,-4 7 0,-2 3 0,1-3 16,2-2-16,-2 4 16,-3 1-16,-4-2 0,-2-2 15,-7 15-15,0 0 0,1-7 16,-1-4-16,-1 7 0,-1 4 0,-1-7 16,-1-3-16,-1 1 0,1 2 15,-4 0-15,-4 2 0,1 5 16,0 1-16,-4-3 0,-4 0 15,0-1-15,-1 2 0,0 1 16,1 0-16,-4 1 0,-2 1 0,-4 0 16,-1-1-16,2 5 0,3 2 15,-6 0-15,-4 1 0,2 1 16,3 1-16,-5 0 0,-3 0 16,2 2-16,0 3 0,-5 2 15,-1 0-15,0 0 0,1 2 16,-4 2-16,-3 3 0,3 1 15,2 2-15,-6 1 0,-5 1 16,4 2-16,2 1 0,-9 4 16,-1 3-16,3-2 0,3-1 0,-1 4 15,-2 5-15,4 0 0,3-3 16,-22 17-16,5 1 16,21-14-16,1 2 0,-15 16 0,4-2 15,4 1-15,1 0 0,-6 5 16,-5 2-16,14-9 0,10-4 0,9-3 15,8 2-15,-2-2 16,-1 1-16,1 2 0,3 0 16,4-1-16,2-1 0,2 4 15,1 1-15,4-5 0,2-2 0,8 2 16,5-1-16,-1-12 0,1 1 0,6 6 16,4 4-16,-3-4 15,-1-3-15,6 4 0,4 3 16,2-4-16,2-1 0,4-2 15,4 1-15,-2-3 0,0-5 0,7 1 16,6-1-16,-3-8 16,-1-4-16,8-6 0,7-2 15,-1-4-15,-2 0 0,33-9 0,-4 1 16,-10 0-16,-9 1 0,0-6 16,1-6-16,-7-2 0,-6 1 15,3-7-15,0-2 0,-6 5 16,-4 3-16,1-7 0,0-6 15,-6 3-15,-6 1 0,-1-3 16,-2-4-16,-7 4 0,-6 1 0,2-2 16,1-3-16,-4 1 0,-4 4 15,-3-6-15,-4-2 0,-5 2 16,-2 3-16,-7-2 0,-2-1 16,-2 1-16,1 2 0,-8-3 15,-1 0-15,0 7 0,-2 5 0,-2-5 16,-1-2-16,3 6 15,3 3-15,-6 2 0,-5 1 16,-1 3-16,-3 1 0,-2-3 16,-1 0-16,14 11 0,-3 2 0,-8 1 15,-4 2-15,-3-1 0,-2-1 16,-8 6-16,-7 6 0,3-3 16,2 1-16,-8 2 0,-7 1 15,3 5-15,3 4 0,-35 13 16,3 3-16,12-1 0,7 3 15,-1 3-15,-2 4 0,5-1 0,4-3 16,1 6-16,1 3 16,10 2-16,6 2 0,-5-1 0,-4 1 15,10-5-15,8-3 0,0 7 16,1 7-16,7-4 0,6-2 16,5-4-16,4-3 0,2-1 15,1-1-15,2 5 0,1 6 16,4-6-16,2-2 0,4 2 15,2 3-15,3-6 0,1-5 16,4 10-16,2 4 0,3-6 0,1-4 16,2-1-16,1 0 15,3-6-15,4-4 0,2 1 0,2-2 16,-5 1-16,-2-1 0,6-3 16,6-2-16,-14-11 15,3 2-15,11 1 0,6 1 0,-2-4 16,-3 0-16,9-6 0,3-4 15,0-2-15,-1-1 0,32-7 16,-1-4-16,-27 3 0,0-3 0,35-12 16,4-2-16,-8 0 0,-6-1 15,3 6-15,1 3 16,-13 5-16,-11 2 0,-18 5 0,-13 5 16,-8-1-16</inkml:trace>
  <inkml:trace contextRef="#ctx0" brushRef="#br0" timeOffset="59318.4562">7848 4149 0,'0'0'0,"0"0"16,16-14-16,-10 7 0,1 0 0,1 0 15,-1-1-15,0 1 16,0 0-16,-2 0 0,1 0 16,-5 3-16,1-1 0,-2 2 0,-5 2 15,-2 0-15,-3 0 0,-3 3 16,-3 3-16,-4 2 0,0 2 16,-11 5-16,-2 4 0,-2 0 15,0-1-15,-10 9 0,0 5 16,3-2-16,2 1 0,-5 6 15,3 2-15,8-3 0,3-2 0,-1 6 16,2 1-16,5-4 16,4-4-16,4 3 0,5 0 15,0-1-15,4-1 0,4 0 0,3 2 16,2-2-16,6-1 0,4 1 16,3-1-16,4-1 0,-2-3 15,6 0-15,4-1 0,-1-1 16,3-2-16,-1-2 0,4-2 15,2-3-15,-1-2 0,7-1 16,4 0-16,-4-2 0,-1 1 0,4-2 16,4-3-16,0-2 15,1-1-15,10-2 0,4-2 16,-3-3-16,-2-3 0,4-6 0,-2-3 16,-3 1-16,-3 1 0,24-11 15,-6-4-15,-11 0 0,-6 2 16,-1-6-16,-1-1 0,-4 0 15,-4 2-15,2-5 0,1-3 16,-9 4-16,-4 2 0,0-3 16,0-4-16,-8 7 0,-4 2 0,-1-3 15,-1 0-15,-7 3 0,-4 2 16,-4-5-16,0-2 0,-2 3 16,-1 4-16,-3 9 0,-2-4 15,1 1-15,-1-1 0,-6-1 16,-5-3-16,-1 3 0,-3 0 0,-2-2 15,-2-3-15,3 7 0,0 1 16,-5-2-16,-5 0 16,2 3-16,0 0 0,-3 1 15,-3 0-15,2 1 0,1 3 0,-3-1 16,-2 1-16,-1 1 0,1 0 16,-5 3-16,-3 1 0,0 2 15,0 4-15,-17 4 0,-5 3 16,2 2-16,1 1 0,-7 6 15,-7 3-15,4 3 0,0 1 0,-41 20 16,6 4-16,13-1 0,7 0 16,-7 10-16,-5 5 15,10-2-15,5-1 0,-3 16 0,-4 11 16,6 0-16,6 1 0,-6 11 16,-5 9-16,7-9 0,6-7 15,-1 11-15,-5 6 0,27-33 16,17-22-16,14-13 0</inkml:trace>
  <inkml:trace contextRef="#ctx0" brushRef="#br0" timeOffset="75685.1572">14400 3997 0,'0'0'16,"0"0"-16,0 0 0,-6-12 0,3 8 16,0 0-16,-1-3 0,-2 1 15,1 1-15,-3-3 0,-2 1 16,-1 0-16,0 0 0,-2-1 15,-3 1-15,-1-1 0,-3 1 16,-7 0-16,-1 1 0,-1 0 0,-1 0 16,-2 1-16,-2 1 15,0 3-15,-1 1 0,-9 0 16,0 0-16,3 1 0,2-1 0,-10 4 16,-2 1-16,2 1 0,2-1 15,-2 1-15,1 1 0,3 1 16,2 2-16,-9 1 0,0 1 15,5-2-15,4-1 0,1 3 16,0 2-16,3 1 0,3-1 0,1 2 16,0 1-16,5-1 0,1-1 15,-2 4-15,-1 1 16,3 2-16,4 2 0,-2 0 0,-2-1 16,1-4-16,1-1 0,1 1 15,2 1-15,3-2 0,4-1 16,-1 5-16,1 2 0,1-1 15,-1 0-15,0 0 0,-2 3 16,3-3-16,3 1 0,0-1 16,0 1-16,3-4 0,1-1 0,0 3 15,0 1-15,2 0 0,0 0 16,2 2-16,-1 2 0,2-2 16,0-2-16,1 1 0,1 2 15,1-1-15,1-1 0,2-3 16,2 0-16,2-2 0,-1-1 0,2 5 15,1 3-15,-1-2 16,1-1-16,4 1 0,4 2 16,-1-5-16,1-2 0,0 0 15,2 1-15,-2-1 0,0-1 0,2-1 16,3 1-16,1 0 0,2-2 16,0 0-16,1 0 0,1-3 15,-1-3-15,4 1 0,3 0 16,-2-2-16,-1 0 0,4-1 15,2 0-15,-1-3 0,-4 0 16,5-3-16,2-1 0,-2-1 0,-2-1 16,3 0-16,0-3 15,-1 0-15,1-2 0,6-2 16,-1-2-16,-8 3 0,1-1 0,5-1 16,0-2-16,-4 0 0,-2 0 15,0-2-15,1-3 0,-1 1 16,1-1-16,1 1 0,1-1 15,-4 3-15,-2 0 0,0-3 16,1-4-16,-2 4 0,0 0 0,0-2 16,-1-3-16,-1 2 0,-3 1 15,0-1-15,1 0 16,-4 0-16,-2 1 0,2-3 0,1-3 16,-4 5-16,0 2 0,3-5 15,1 0-15,-5 3 0,0-3 16,0-1-16,2-2 0,-2 2 15,-3 0-15,3 1 0,0 0 16,-1 0-16,-2-1 0,0 1 16,0 0-16,-3 1 0,-1-1 15,-3 0-15,1-4 0,-1 3 0,-2 2 16,-1 1-16,0 0 16,-3 1-16,0-1 0,-1 0 0,0-1 15,-1 3-15,0 1 0,-3 0 16,-1 0-16,-2 1 0,1 2 15,-3-3-15,-1 0 0,-1 1 0,-1 2 16,-2-1-16,-2-1 16,2 3-16,1 1 0,-2 1 15,0-1-15,-1-1 0,2 1 0,-5 2 16,-3 1-16,2 1 16,2 1-16,-4 1 0,-3 0 15,1 2-15,0 0 0,0 2 0,-2 2 16,1-1-16,-1-1 0,-2 2 15,-3 1-15,3 0 0,4 0 16,-2 2-16,-2 0 0,2 0 16,-1 2-16,2-2 0,1 2 15,0 0-15,3 0 0,-4 1 0,-2 1 16,-1 0-16,2-2 0,-3 5 16,-1 2-16,-1 2 0,-1 0 15,-7 4-15,0 0 0,8-4 0,7-2 16,5-3-16</inkml:trace>
  <inkml:trace contextRef="#ctx0" brushRef="#br0" timeOffset="76384.9935">9547 3129 0,'0'0'0,"0"0"0,0 0 0,0 0 15,0 0-15,0 0 0,-18-13 16,18 13-16,0 0 0,0 0 16,0 0-16,-13-14 0,13 14 15,7-3-15,5 1 0,4 0 0,1-1 16,10 2-16,8-1 16,4 1-16,1-2 0,28-1 15,12 1-15,13-1 0,-6 2 0,20 0 16,16 0-16,12-2 0,-7 0 0,50-1 15,-12 1-15,-17-1 16,-10 0-16,-2 6 0,-1 2 16,-14 7-16,-8 2 0,-11 1 15,-6 2-15,-16-3 0,-11-1 0,-21-4 16,-16-1-16,-10-2 0</inkml:trace>
  <inkml:trace contextRef="#ctx0" brushRef="#br0" timeOffset="76722.4468">11161 4098 0,'0'0'16,"32"-3"-16,7 1 0,14 1 0,4 1 15,36-3-15,33 0 16,10 3-16,-10 2 0,70 3 0,-7 4 16,-37-4-16,-24 0 0,-11-1 15,-6 1-15,-16 1 0,-12 2 0,1 2 16,0 1-16,-16-1 15,-10 1-15,-10 1 0,-6 0 16,-11-2-16,-9-2 0,-8-3 0,-4 0 16,-2-3-16</inkml:trace>
  <inkml:trace contextRef="#ctx0" brushRef="#br0" timeOffset="77585.4969">9352 3923 0,'-6'0'0,"-28"-1"0,-11 0 0,-15-2 15,-15-2-15,-30-1 0,-25-1 16,-41-2-16,23 0 0,4 1 16,3-3-16,17 3 0,12 1 0,-5 2 15,-1 3-15,10-1 0,10 1 16,-6 1-16,-4 2 0,12-3 16,9-3-16,-2 4 0,-2 3 15,6 0-15,4 0 0,-2 1 16,1 1-16,4 3 0,8 2 15,-7 0-15,-2 1 0,10 0 16,9 2-16,5-1 0,3-3 16,9 3-16,7 2 0,3-6 0,2-4 15,9-1-15,7-2 0,5 2 16,2 2-16,2-3 0,3 1 16,3-2-16,2 2 0,2 1 15,-1-2-15,2-1 0,4 1 16,7 1-16,1-1 0,8-1 15,6 0-15,0 0 0,7-1 0,7-2 16,9 1-16,4 0 0,1 2 16,10-2-16,8-1 15,6-1-15,-2-1 0,45-4 0,-4 0 16,-12 0-16,-8 2 0,9 2 16,8 0-16,-11 4 0,-5 2 15,15 2-15,10 0 0,-6 2 16,-9 0-16,16 3 0,9 0 15,-12-6-15,-9-2 0,13-7 16,10-4-16,-8 4 0,-5 2 0,18 1 16,13 2-16,-11-3 0,-7-2 15,4 2-15,4 0 0,-14 7 16,-8 2-16,13 2 0,9-1 16,-11-1-16,-5-3 0,11 5 15,9 1-15,-12-3 0,-9-3 16,14-2-16,8-2 0,-14 3 0,-10 2 15,13 2-15,9 5 16,-13-3-16,-8-2 0,7-2 16,5-3-16,-12 3 0,-9 3 0,7 0 15,4 1-15,-12-1 0,-10 1 16,0 2-16,0 3 0,-14 0 16,-10 0-16,5 2 0,1-2 15,-15-1-15,-9-1 0,-4 1 16,-3 2-16,-13-2 0,-12-1 0,-9 0 15,-8 1-15,-4-2 0,-6-3 16,-3-2-16</inkml:trace>
  <inkml:trace contextRef="#ctx0" brushRef="#br0" timeOffset="84550.7681">8426 4006 0,'0'0'0,"0"0"0,-22 1 0,11 0 16,-1 0-16,-2 2 0,-2 2 15,-3 1-15,3 0 0,3-1 16,0-1-16,4 0 0</inkml:trace>
  <inkml:trace contextRef="#ctx0" brushRef="#br0" timeOffset="86101.9462">13033 3342 0,'0'0'15,"9"-3"-15,5 0 0,4-3 0,3-1 16,15-5-16,10-4 16,0 2-16,1 0 0,13-2 0,8-2 15,-8 4-15,-7 1 0,-2-1 16,-8 2-16,-11 0 0,-7 3 16,-8 0-16,-5 1 0,-6 0 0,-4-3 15,-5-3-15,-4-3 16,-3 3-16,-3-1 0,-3 0 15,-3-3-15,1 3 0,-1 0 0,-3-1 16,1 1-16,2 0 0,0 3 16,2 2-16,2 4 0,4 3 15,1 3-15,-1 4 0,0 5 16,0 2-16,0 1 0,-1 5 16,0 6-16,1 1 0,0 4 15,2 6-15,2 8 0,2 0 16,0 2-16,2 16 0,2 5 15,1-4-15,0-1 0,2 9 0,1-1 16,2 6-16,0-4 0,1-4 16,1-4-16,-1-10 0,-1-8 15,2 22-15,-1-3 0,-3-15 16,-1-12-16,0-14 0,0-11 16,-2-7-16,-1 1 0,-6-5 15,-7-5-15,0-2 0,-2-4 16,-3-11-16,-1-8 0,-2 0 0,-1 1 15,-1-4-15,-1-1 16,4 3-16,3 3 0,2-6 0,3-4 16,4 0-16,4 1 0,9-13 15,9-10-15,9-4 0,7-3 16,23-24-16,12-12 0,32-29 16,-6 19-16,-3 18 0,0 8 15,-24 27-15,-17 16 0,-13 15 16,-7 10-16,-6 5 0,-5 4 0,-8 7 15,-7 3-15,-1 3 16,-3-1-16,2 6 0,0 4 16,0 5-16,-1 1 0,2-3 0,0 3 15,2 0-15,2-1 0,2-1 16,3 1-16,2 0 0,2 0 16,8 2-16,6 2 0,1 3 15,0 1-15,3 0 0,2 1 16,-3-1-16,-2 1 0,0-1 15,-1-1-15,-5-2 0,-4-1 0,-4-1 16,-2-1-16,-2-1 0,-3-3 16,-1 3-16,-3 0 15,-3-4-15,-1-1 0,-10 3 0,-5 4 16,-5-3-16,-4 0 0,-6 0 16,-5-1-16,-1-4 0,0-2 15,-2-7-15,-1-5 0,6-4 16,4-3-16,3-5 0,6-4 15,11-1-15,7-1 0,14-1 0,10-3 16,2 4-16,2 2 0,7 0 16,6 1-16,-3 0 0,-1 2 15,5 2-15,0 3 0,-7 3 16,-4 5-16,-6 1 0,-4 1 16,-4 2-16,-3 1 0,-6 4 15,-1 4-15,-7 0 0,-2 2 0,-11 2 16,-6 5-16,1-4 15,-1 0-15,-14 0 0,-6 0 0,10-3 16,7-3-16,5-3 0</inkml:trace>
  <inkml:trace contextRef="#ctx0" brushRef="#br0" timeOffset="86835.4422">13809 3232 0,'0'0'16,"0"0"-16,0 0 0,18-16 16,-9 10-16,0-1 0,-1-1 15,1 4-15,-1 0 0,-1 3 16,-1 3-16,0 2 0,-2 2 0,-2 5 15,-1 5-15,-5 3 0,-5 1 16,-6 11-16,-4 2 16,4-1-16,1-1 0,1 4 0,3-2 15,4-4-15,1-3 0,7-2 16,5-2-16,5-3 0,5-5 16,16-5-16,12-7 0,5 1 15,3 0-15,15 0 0,5-1 16,1 1-16,-8 2 0,0 3 15,-8 3-15,-10 0 0,-8 1 0,-6 4 16,-7 2-16,-6-3 0,-6-1 16,-6 7-16,-3 3 0,-5-2 15,-3-3-15,-6 8 0,-4 3 16,-5-1-16,-3 1 0,-10-1 16,-9 0-16,-3-1 0,-3-2 15,-5-2-15,-3-3 0,-2-5 16,5-7-16,-2-7 0,0-6 15,8-3-15,5-4 0,3-6 16,2-5-16,6-2 0,7-2 0,5-8 16,2-4-16,7 0 0,3 1 15,4 1-15,3 1 0,0 6 16,0 5-16,-2 4 0,0 3 16,-1 9-16,1 3 0,-4 6 15,-3 5-15,-5 5 0,-5 2 0,-11 12 16,-10 8-16,1 1 0,-1-1 15,-9 11-15,-2 4 16,9-8-16,8-4 0,7-3 0,7-3 16,6-10-16,5-4 0,9-4 15,7-3-15,8-8 0,6-3 16,18-10-16,13-7 0,2-1 16,4-4-16,7-3 0,6-7 15,-2 2-15,-12 6 0,24-12 16,-11 4-16,-19 7 0,-12 7 0,-12 3 15,-10 3-15,-8 6 0,-8 4 16,-2 2-16,-2 2 16,1 4-16,-2 4 0,-3 4 0,-4 4 15,0 3-15,-1 1 0,2 2 16,-1 5-16,1 0 0,2 0 0,1-1 16,-1 2-16,2-3 15,1-5-15,0-2 0,1-4 16,0-2-16,0-5 0,-1-9 15,0-9-15,0 4 0,0 2 0,1 0 16</inkml:trace>
  <inkml:trace contextRef="#ctx0" brushRef="#br0" timeOffset="86985.4444">13938 3630 0,'0'0'0,"0"0"16,0 0-16,0 0 0,0 0 0,0 0 15,0 0-15,0 0 16,-13 18-16,13-18 0,-10 34 15,5-14-15,-1 3 0,2 5 16,0 4-16,3 8 0,1-1 0,1 0 16,-1-7-16,0-6 0</inkml:trace>
  <inkml:trace contextRef="#ctx0" brushRef="#br0" timeOffset="87150.8509">15246 3764 0,'0'0'0,"0"0"15,0 0-15,0 0 0,0 0 16,-8 24-16,8-24 0,-25 29 16,25-29-16,-20 21 0</inkml:trace>
  <inkml:trace contextRef="#ctx0" brushRef="#br0" timeOffset="87935.4531">6988 5157 0,'0'0'0,"0"0"16,0 0-16,0 0 0,0 0 0,0 0 15,0 0-15,0 0 0,0 0 16,0 0-16,31-3 0,-31 3 16,31-1-16,-5-2 0,6-2 15,3-1-15,3 0 0,19-3 16,5-1-16,12 0 0,-2 2 0,14 0 15,-1-2-15,-7 2 0,-5 0 16,12-1-16,1-1 16,-1-1-16,-7 3 0,2-5 0,-7 1 15,5 0-15,-14 2 0,-12 4 16,-9 3-16,-9 4 0,-5 3 16,-9-2-16,-6 0 0,-5 3 15,2 4-15,-4 5 0,-3 6 16,-1-7-16,0-4 0,-1-2 15</inkml:trace>
  <inkml:trace contextRef="#ctx0" brushRef="#br0" timeOffset="88091.8363">8600 5032 0,'0'0'15,"0"0"-15,0 0 0,16 21 0,-16-21 16,16 21-16,-16-21 0,12 18 16</inkml:trace>
  <inkml:trace contextRef="#ctx0" brushRef="#br0" timeOffset="88255.3203">8745 5209 0,'0'0'0,"0"0"16,0 0-16,0 0 0,0 26 0,-9-6 15,-4 10-15,-2-3 0,4-4 0,1-3 16</inkml:trace>
  <inkml:trace contextRef="#ctx0" brushRef="#br0" timeOffset="97304.0097">21065 16631 0,'0'0'0,"0"0"16,0 0-16,36-2 0,-36 2 0,40-2 15,-12 1-15,14-1 0,4 0 0,2 0 16,3 3-16,10 0 0,1 1 15,12 0-15,1 2 16,-3 2-16,-3 0 0,11 4 0,-4 1 16,-5-1-16,-2 1 0,9-1 15,0-2-15,-3-1 0,-3-1 16,34 1-16,-7 0 0,6 0 16,4-1-16,-1-4 15,-1-3-15,-28 1 0,-18 2 0,4 2 16,4 1-16,8-1 0,5 0 15,-2-3-15,1-2 0,-1-2 0,1 1 16,2 1-16,0 3 16,-1-1-16,-2-1 0,3 1 15,2 0-15,-3 1 0,-3 3 0,4-3 16,3 0-16,-5 0 0,-1 0 16,5 2-16,3 3 0,-6-3 15,-3-2-15,0-2 0,2-4 16,-3 6-16,-1 4 0,3-2 15,3-3-15,-3 0 0,-2-1 0,0 2 16,0 1-16,0 1 0,-2 0 16,0-1-16,1 1 15,-2 2-15,0 2 0,0-2 0,0-1 16,-6-3-16,-2-3 0,3 2 16,3 0-16,-2 2 0,1 1 15,-1-3-15,-1-3 0,-2-3 16,0-2-16,1 3 0,2 3 15,-3 1-15,-1 1 0,1-1 16,-2 0-16,-3 2 0,-3 2 0,3-2 16,1 0-16,-1-3 0,0 0 15,-2 1-15,1 2 0,0-1 16,-2 0-16,-1-2 0,-1 0 16,2-3-16,2-1 0,2 3 15,-1 2-15,-4 1 0,-6-1 16,2-1-16,2-2 0,2 3 15,0 1-15,-3-2 0,-2-3 16,1 2-16,-1 1 0,3-1 16,2-2-16,-5-1 0,-4 0 0,0 3 15,0 3-15,1-2 0,0 0 16,-3-3-16,-1-2 0,-3-1 16,-1-1-16,-7 1 0,-3 1 15,-3 3-15,-4 2 0,2-2 16,-1-1-16,-6 3 0,-5 2 15,-10-2-15,2-2 0,0 0 16,-1 2-16,-3 0 0,-1-1 16,-1 0-16,1-1 0,-3 3 0,2-2 15,-2 2-15,2 0 0,-2 0 16,0 0-16,0 0 0,-2-3 16,-4 2-16,-1-2 0,-5-1 15,-4-1-15,3 0 0,2 1 16,2 1-16</inkml:trace>
  <inkml:trace contextRef="#ctx0" brushRef="#br0" timeOffset="99324.7957">3981 17415 0,'0'0'0,"0"0"16,0 0-16,0 0 0,0 0 0,23 5 16,-23-5-16,0 0 0,29 3 15,-15 0-15,4 0 16,0-2-16,-1 0 0,3 0 0,4 0 16,-1 1-16,1 1 0,12 3 15,1 1-15,1-1 0,-3-1 0,14 2 16,2 0-16,-3-2 15,-4-2-15,13-1 0,1-1 16,-6-1-16,-4-1 0,6-2 0,4-1 16,5 0-16,-4 0 0,6 1 15,4 1-15,-6-1 0,-6 1 0,18-1 16,7 1-16,-12 1 16,-5 2-16,37 2 0,-7 1 15,-14 2-15,-6 1 0,6-2 16,4 0-16,-12-3 0,-6 0 0,8 0 15,7 1-15,-12 2 0,-6 0 16,15 0-16,11-2 16,-14 2-16,-6 1 0,11 3 0,8 0 15,-10 1-15,-6 2 0,13-3 16,10 0-16,-12 0 0,-12-1 0,14-1 16,7 0-16,-10-5 15,-7-3-15,10 2 0,5 2 16,-8-4-16,-4-3 0,10 4 15,9 1-15,-16 2 0,-9 3 0,7-3 16,6 0-16,3-1 0,-3 0 16,1 2-16,0 1 0,-2-4 15,-3-3-15,4 1 0,1 0 16,-6 0-16,-5-1 0,4-1 16,4-2-16,7-3 15,3-1-15,-3 0 0,-3 2 0,-16 2 16,-11 1-16,5-1 0,1 1 15,2 2-15,2 3 0,3-3 16,3 0-16,-7-3 0,-3 1 0,-6-1 16,-1 0-16,-2 1 0,1 1 15,4 4-15,3 1 0,-10 0 16,-5-1-16,0-1 0,2-1 16,1 2-16,1 2 0,-2 3 15,-1 1-15,2-5 0,1-3 16,7 8-16,4 6 0,-19-4 15,-17-3-15,-8-2 0</inkml:trace>
  <inkml:trace contextRef="#ctx0" brushRef="#br0" timeOffset="105321.3044">23782 5925 0,'0'0'15,"0"0"-15,0 0 0,0 0 0,0 0 16,0 0-16,0 0 16,0 0-16,0 0 0,27 3 0,-27-3 15,27-2-15,-27 2 0,42-2 16,-14-1-16,0-1 0,3 0 16,13-2-16,5-1 0,1 0 15,0 0-15,13-4 0,0 0 16,-5 3-16,-3 1 0,8 1 15,-2 4-15,-5 2 0,-3 4 0,7 2 16,-3 2-16,-9 2 0,-6 0 16,-1 4-16,-1 6 0,-4-2 15,-2 0-15,-5 4 0,-4 2 16,-5 1-16,-4-1 0,-3 2 16,-2 2-16,-3-1 0,-4 0 15,-3 3-15,-2 1 0,-2 0 16,-3-2-16,-8 5 0,-7 4 15,-3-4-15,-3 1 0,-5 4 0,-4 5 16,-3-2-16,0-3 0,-12 5 16,-2-1-16,3-2 0,4-2 15,-26 11-15,4-9 0,13-9 16,9-4-16,-1-4 0,2-3 16,8-2-16,5-4 0,-4-4 15,1-2-15,6-4 0,5-2 16,3-5-16,3-4 0,11 2 0,2 2 15,2-1-15</inkml:trace>
  <inkml:trace contextRef="#ctx0" brushRef="#br0" timeOffset="105736.5514">24154 6349 0,'0'0'16,"0"0"-16,0 0 0,0 0 0,0 0 15,0 0-15,2 22 0,-2-22 16,1 25-16,-1-25 0,2 39 16,-1-15-16,-1 1 0,2 4 15,-1 3-15,0 9 0,0 1 16,0 2-16,0 2 0,0 10 15,-1-2-15,0 13 0,1 1 16,0-4-16,-1-3 0,0 15 0,-1 2 16,2-4-16,3-5 0,-2 15 15,-1 0-15,1-4 0,0-3 16,2 38-16,-1-8 0,0-16 16,2-12-16,-2 8 0,0 6 15,1-5-15,-1-4 0,-1 7 16,0 4-16,2-2 0,0-1 0,5 13 15,2 8-15,0-12 16,0-7-16,2-3 0,3 1 16,-6-29-16,-3-19 0,-2-15 0</inkml:trace>
  <inkml:trace contextRef="#ctx0" brushRef="#br0" timeOffset="106070.437">24614 7246 0,'0'0'15,"0"0"-15,0 0 0,23-13 0,-23 13 16,29-13-16,-3 2 0,1-1 16,3 0-16,12-2 0,3 0 15,-3 2-15,-2 1 0,6-1 16,-3 1-16,-5 5 0,-6 3 16,-5 3-16,-4 1 0,-5 1 15,-5 3-15,-8 1 0,-7 0 16,-4 0-16,-4 0 0,2-1 0,2-1 15,0-1-15</inkml:trace>
  <inkml:trace contextRef="#ctx0" brushRef="#br0" timeOffset="106286.8545">24701 7338 0,'0'0'0,"0"0"0,0 0 16,0 0-16,0 0 0,-20 10 16,20-10-16,-7 12 0,4-2 15,1 3-15,1 4 0,-1 2 16,1 3-16,1 6 0,0 5 15,-1 8-15,0 1 0,-1 13 16,-1 3-16,-1-3 0,2-2 0,0 6 16,1-3-16,2-7 0,1-5 15,1-1-15,1-5 0,1-9 16,2-8-16,4-19 0,3-14 16,-4 5-16,-2 0 0,-3 1 15</inkml:trace>
  <inkml:trace contextRef="#ctx0" brushRef="#br0" timeOffset="106569.9255">24902 7470 0,'0'0'15,"0"0"-15,0 0 0,0 0 16,20-13-16,-20 13 0,28-14 0,-11 9 16,3-2-16,2 1 0,3 1 15,0 2-15,0 0 0,5 2 16,-2 0-16,-2 2 0,1 0 15,-4 3-15,-2 2 0,-3 1 16,-1 1-16,-3 3 0,-3 3 16,-5 2-16,-4 1 0,-6 3 15,-6 2-15,-6 5 0,-4 2 16,-9 8-16,-4-1 0,-3-1 0,-1-2 16,-7 3-16,2-3 0,1-7 15,2-6-15,0-4 0,3-5 16,10-9-16,6-5 0,5 0 15,4 1-15,2 0 0</inkml:trace>
  <inkml:trace contextRef="#ctx0" brushRef="#br0" timeOffset="106859.2132">24849 7524 0,'0'0'0,"0"0"15,0 0-15,0 0 0,0 0 0,32 15 16,-32-15-16,29 18 0,-10-5 15,2 0-15,1-1 0,2 3 16,3 0-16,8 6 0,1 2 16,1 0-16,0-1 0,8 7 15,-1 0-15,-1-2 0,-1-2 0,7 4 16,-3-2-16,-4-3 0,-3-1 16,-2-1-16,-2-1 0,-4-3 15,-3-3-15,-6-3 0,-3 0 16,-4-4-16,-3 0 0,-2-4 15,-1 2-15,-3-4 0,-1 0 0,-2-1 16,-1 1-16,-2-2 0,3 1 16,-3-1-16,2 2 0,-2-2 15</inkml:trace>
  <inkml:trace contextRef="#ctx0" brushRef="#br0" timeOffset="108519.5792">25739 6950 0,'0'0'0,"0"0"0,0 0 0,0 0 15,0 0-15,0 0 0,29 10 16,-29-10-16,31 3 0,-9-3 16,4-2-16,2-2 0,0-2 0,17-4 15,4-2-15,-1 0 16,-2-1-16,7 1 0,6 1 15,6-2-15,-8 2 0,3 1 16,-6 3-16,1 3 0,-6 3 0,-8-2 16,-5 0-16,-4 2 0,-4-1 15,-2-2-15,-1 0 0,-8 0 16,-5 1-16,-2 1 0</inkml:trace>
  <inkml:trace contextRef="#ctx0" brushRef="#br0" timeOffset="108753.6953">26073 6336 0,'0'0'0,"0"0"16,0 0-16,-6 20 0,6-20 0,-5 35 15,3-8-15,1 4 16,1 4-16,3 16 0,3 6 15,1 10-15,2-2 0,7 15 0,2 0 16,1-3-16,-1-4 0,2 8 16,2 5-16,0-15 0,0-9 15,1 4-15,-7-21 0,-5-14 16</inkml:trace>
  <inkml:trace contextRef="#ctx0" brushRef="#br0" timeOffset="109086.922">27007 5575 0,'0'0'0,"17"-4"0,3-2 15,1 3-15,4 1 0,15 1 16,8 1-16,11 3 0,1 1 0,12 5 15,-1 2-15,-7 4 0,-6 4 16,2 8-16,-5 4 16,-11 1-16,-6 1 0,-5 13 0,-8 4 15,-10-2-15,-9 0 0,-10 6 16,-7 7-16,-9-3 0,-6-2 16,-26 30-16,-5-5 0,3-10 15,3-10-15,-4-3 0,-3-3 16,13-11-16,7-9 0,9-8 15,4-8-15,3-14 0,1-11 0,7 2 16,4 1-16,4 2 0</inkml:trace>
  <inkml:trace contextRef="#ctx0" brushRef="#br0" timeOffset="109336.6025">27143 6136 0,'0'0'0,"0"0"16,0 0-16,0 0 0,0 0 0,-6 31 15,5-9-15,0 4 0,0 4 16,0 9-16,0 9 16,-1 18-16,2 2 0,-2 28 0,-1 9 15,-3 19-15,1-1 0,-1 31 16,0 26-16,-2 54 0,1-28 16,6 2-16,5 2 0,6-22 15,5-16-15,8 4 0,7 2 16,-1-27-16,0-22 0,4-19 15,4-17-15,-12-29 0,-8-20 0,-5-13 16</inkml:trace>
  <inkml:trace contextRef="#ctx0" brushRef="#br0" timeOffset="111685.9978">27391 7356 0,'0'0'15,"0"0"-15,0 0 0,0 0 0,24-7 16,-24 7-16,33-15 16,-11 3-16,3-1 0,6-4 0,5-1 15,8-4-15,-2 2 0,8-3 16,-1-1-16,-6 4 0,-5 4 16,-1 0-16,-10 4 0,-7 0 15,-8 2-15,-7-1 0,-5 0 16,-7-1-16,-4-2 0,-2-3 15,-3-4-15,0 3 0,-2-2 16,-3 4-16,-3-2 0,2 5 0,2 3 16,4 3-16,2 5 0,2 3 15,1 2-15,2 10 0,2 7 16,1 7-16,3 3 0,2 7 16,1 7-16,2 7 0,1-1 15,1 6-15,-2 3 0,1 8 16,1-5-16,2 0 0,1 1 15,-2-3-15,-2-7 0,0-2 16,-2-3-16,-1-9 0,-1-8 0,-3-7 16,0-9-16,-1-2 0,1-4 15,-9-4-15,-5-3 0,-1-2 16,0-1-16,-3-8 0,-3-5 16,9 1-16,1-1 0,3-2 15,1-1-15,6-6 0,3-3 16,11-9-16,11-9 0,5-3 15,3-3-15,17-19 0,9-7 16,-2 4-16,-2 3 0,26-36 16,2-5-16,-19 22 0,-14 15 0,-12 6 15,-7 3-15,-8 14 0,-7 8 16,-5 20-16,-6 15 0,0 3 16,0 4-16,1 6 0,4 5 15,1 5-15,0 2 0,1 5 16,1 7-16,0 0 0,0 2 0,0 3 15,-1 4-15,1-10 16,4-3-16,5-2 0,1-3 16,-4-8-16,-1-3 0,7-2 0,7-1 15,-1-2-15,2 0 0,2 1 16,3 2-16,-3 2 0,-1 4 0,-3 1 16,0 2-16,-9 7 15,-3 2-15,-12 3 0,-7 3 16,-7-4-16,-5-2 0,-12 6 15,-4-2-15,-1-9 0,0-8 0,-1-7 16,1-5-16,2-4 0,2-5 16,4-7-16,3-6 0,7-1 15,8-1-15,3-2 0,5-1 16,0 2-16,1 3 0,4 5 16,1 3-16,1 5 0,1 4 15,2 3-15,2 3 0,-1 4 16,0 1-16,-2 4 0,-1 4 15,-1-1-15,-2 0 0,-2-2 0,-2 1 16,0-2-16,0-1 0,-1-2 16,0-2-16,-1-5 0,-1 0 15,-1-3-15,1-4 0,0-3 16,0 0-16,-1-2 0,-1-2 16,1 0-16,0 1 0,-1 0 15,1 2-15,0 4 0,1 2 0,-1 1 16,1 1-16,-1 1 15,-3 2-15,-1 4 0,-4 4 16,-2 3-16,0 2 0,-6 10 16,-2 3-16,1 0 0,-1-1 0,-3 5 15,5 1-15,2-4 0,4-3 16,4-3-16,4-3 0,2-1 16,4-1-16,8-6 0,7-3 15,2-3-15,4-4 0,7-4 16,5-2-16,2-1 0,0-2 0,14-3 15,4-3-15,-3 4 16,0 1-16,8 1 0,-2 1 16,-6 2-16,-6-1 0,-7 3 0,-3 3 15,-8 2-15,-4 2 0,-4 6 16,-5 6-16,-6 5 0,-5 4 16,-7 6-16,-7 7 0,-1-5 15,-3 1-15,-12 13 0,-7 2 16,2-4-16,1-4 0,-10 4 15,-3-4-15,7-9 0,2-5 0,-1-15 16,-2-8-16,4-8 0,3-4 16,6-10-16,3-7 0,3-6 15,4-6-15,-1-5 0,1-4 16,3 3-16,3 4 0,-2 2 16,-1 3-16,0 6 0,0 7 0,-1 7 15,1 5-15,2 8 16,1 6-16,-8 9 0,-4 10 15,-2 5-15,0 3 0,0 8 16,1 6-16,2-6 0,2-4 0,6-6 16,4-4-16,3-5 0,1-4 15,5-4-15,5-3 0,3-3 16,2-1-16,8-13 0,6-6 16,4-3-16,1-1 0,9-7 15,5-7-15,-3 4 0,-2 3 0,6-3 16,-2 2-16,-8 4 15,-6 5-15,-3 3 0,-1 2 16,-4 4-16,-3 2 0,-2 4 0,-3 1 16,-6 2-16,-1 3 0,-4 5 15,-4 2-15,0 0 0,0-2 16,-1 3-16,1 3 0,-1-1 16,0 0-16,-1-1 0,2-3 15,1-2-15,1-2 0,0-4 16,0-3-16,-1-3 0,0-2 0,-3-5 15,-1-4-15,-1 0 16,1 0-16,-4-2 0,-3 1 16,-2-1-16,-2 2 0,-5-2 0,-1 1 15,3 3-15,4 3 0,1 4 16,2 4-16,2 5 0,2 3 16,3 6-16,3 5 0,1 2 15,1 3-15,6 8 0,4 2 16,-3-7-16,0-4 0,-2-5 0</inkml:trace>
  <inkml:trace contextRef="#ctx0" brushRef="#br0" timeOffset="111970.0669">29174 6590 0,'0'0'0,"0"0"0,0 0 16,0 0-16,0 0 0,0 0 0,32 6 15,-32-6-15,47 0 0,-15-1 16,6-1-16,3 0 0,2-1 16,14-3-16,3 1 0,8-1 15,-4 0-15,7 0 0,-5 3 16,-10 0-16,-5 4 0,-2 8 15,-7 4-15,-12 3 0,-9 2 0,-5-4 16,-5-5-16,-3-2 0</inkml:trace>
  <inkml:trace contextRef="#ctx0" brushRef="#br0" timeOffset="112153.1249">29249 7068 0,'0'0'0,"0"0"0,0 0 15,0 0-15,0 0 0,30 13 0,-7-11 16,6-1-16,4-3 0,10-2 16,9-4-16,15-3 0,0-1 15,20-5-15,4-2 0,8-1 16,-7 2-16,-11 1 0,-12 3 16,-20 5-16</inkml:trace>
  <inkml:trace contextRef="#ctx0" brushRef="#br0" timeOffset="112503.4296">30485 5411 0,'0'0'0,"0"0"16,0 0-16,0 0 0,23-16 0,-23 16 15,46-11-15,-16 6 0,5 1 16,15 3-16,7 4 16,-3 0-16,-1 2 0,9 6 0,8 3 15,-11 4-15,-8 3 0,-1 7 16,-8 1-16,-8 0 0,-4 0 0,-8 7 16,-5 5-16,-5-1 15,-4-2-15,-9 9 0,-7 6 16,-3 0-16,-3 2 0,-17 11 15,-11 3-15,1-7 0,1-4 0,-24 22 16,3-8-16,8-17 16,5-11-16,5-17 0,4-12 0,9-17 15,7-12-15,8 4 0,4 4 16,3 1-16</inkml:trace>
  <inkml:trace contextRef="#ctx0" brushRef="#br0" timeOffset="112752.9514">30748 5896 0,'0'0'15,"0"0"-15,0 0 0,0 0 0,0 0 16,0 0-16,0 0 0,-18-11 16,18 11-16,0 0 0,-7 19 15,7-19-15,-4 37 0,2-12 16,1 8-16,0 1 0,1 3 16,0 22-16,1 9 0,1 16 15,0-1-15,1 31 0,1 10 16,-1 13-16,-1-10 0,3 68 15,0 19-15,1-30 0,0-21 0,4 4 16,5 2-16,4-24 0,7-16 16,0-14-16,1-9 0,-9-34 15,-4-23-15,-6-15 0</inkml:trace>
  <inkml:trace contextRef="#ctx0" brushRef="#br0" timeOffset="113404.9155">31089 6532 0,'0'0'0,"0"0"0,0 0 0,0 0 16,15 20-16,-15-20 0,20 25 15,-20-25-15,27 25 0,-7-13 16,3-2-16,0-3 0,0-2 0,9-4 15,1-4-15,-1-6 0,-1-6 16,8-8-16,-2-5 16,-2-2-16,-2-2 0,-5 1 0,-1 1 15,-3 2-15,-5 7 0,-6 4 16,-2 6-16,-4 3 0,-4 4 16,-6 11-16,-5 11 0,-3 5 15,-3 4-15,-12 11 0,-8 8 16,-8 8-16,-1-1 0,-5 6 15,1-3-15,10-10 0,6-6 0,5-6 16,5-7-16,6-9 0,5-5 16,10-9-16,8-8 0,4-4 15,5-2-15,7-2 0,6-1 16,-6-1-16,-1 1 0,2 1 16,0 2-16,-9 5 0,-2 3 15,-8 3-15,-4 2 0,-5 5 16,-4 2-16,-8 9 0,-9 8 15,-6 3-15,-3 4 0,-15 16 16,-4 4-16,-6 6 0,5-4 0,0 2 16,7-7-16,13-9 0,10-6 15,4 4-15,14-12 0,10-17 16,9-6-16,13-13 0,8-11 16,-13 7-16,-5 4 0,-4 0 15</inkml:trace>
  <inkml:trace contextRef="#ctx0" brushRef="#br0" timeOffset="113736.6367">31350 7183 0,'0'0'0,"0"0"15,0 0-15,0 0 0,0 0 16,0 0-16,17 21 0,-17-21 0,18 31 16,-6-10-16,1 0 0,3 2 15,0 2-15,1-3 0,-1 2 16,4 5-16,0-2 0,-1-4 16,-2-4-16,2 0 0,-2-4 15,-3-3-15,-2-1 0,-3-6 16,0-3-16,-2-4 0,2-4 15,-1-11-15,-1-8 0,0-6 16,2-6-16,1-16 0,0-7 16,-1 4-16,0 2 0,-2-3 0,-1 7 15,0 2-15,1 11 0,-3 11 16,0 8-16,1 3 0,2 3 0,5 10 16,6 4-16,2 3 15,0 3-15,5 4 0,2 4 16,-1 0-16,-3 1 0,-1 4 15,0 2-15,-4-3 0,-4-1 0,-3-1 16,-2 1-16,-3 0 0,-1-1 16,-2-4-16,-1-3 0,0-3 15</inkml:trace>
  <inkml:trace contextRef="#ctx0" brushRef="#br0" timeOffset="113903.6408">31460 6962 0,'0'0'0,"0"0"0,0 0 16,0 0-16,0 0 0,25 7 0,-25-7 15,49 10-15,-15-4 0,-4 0 16,-4-1-16,-3-1 16</inkml:trace>
  <inkml:trace contextRef="#ctx0" brushRef="#br0" timeOffset="114062.1675">32017 6800 0,'0'0'0,"0"0"0,0 0 0,0 0 16,3 35-16,-3-35 0,4 22 0,-4-22 15</inkml:trace>
  <inkml:trace contextRef="#ctx0" brushRef="#br0" timeOffset="114619.9481">30123 8083 0,'0'0'0,"0"0"0,0 0 16,29 5-16,-10-2 0,9 0 15,7-1-15,5-3 0,4-1 0,23-3 16,23-5-16,1-1 0,0-3 16,24-3-16,19-3 0,2 2 15,-16 2-15,39-1 0,-20 5 16,-21 8-16,-15 5 0,-4 1 16,-5 0-16,-15 1 0,-13-1 15,1-2-15,1 0 0,-7 2 16,-6 5-16,-4 1 0,-4 1 15,-4-6-15,-2-4 0,-1 3 16,-1 2-16,-5-2 0,-5-2 0,1 0 16,0 2-16,-9-2 0,-7 1 15,-4-1-15</inkml:trace>
  <inkml:trace contextRef="#ctx0" brushRef="#br0" timeOffset="114791.9556">32126 7720 0,'0'0'0,"-7"2"16,2 3-16,2 3 0,3 2 15,0-2-15,0-1 0,0 0 0</inkml:trace>
  <inkml:trace contextRef="#ctx0" brushRef="#br0" timeOffset="122189.4326">30878 8057 0,'0'0'0,"0"0"16,0 0-16,31-8 0,-17 4 0,5-1 16,4 0-16,9-2 0,2 1 15,5 0-15,2 1 0,10-2 16,-1-1-16,9 0 0,1 1 16,-4 2-16,-2 1 0,1 1 15,1-1-15,5 1 0,-5 1 0,-3 2 16,-2 0-16,-4 0 0,-1 1 15,2-2-15,-4-1 16,-11 2-16,-3 0 0,-1 0 0,-2 0 16,-1-1-16,-2-2 0,-3 1 15,-1-1-15,-5 0 0,-3 0 16,-1 2-16,1-1 0,-1 1 16,0 0-16,2-2 0,-1-1 15,-4 2-15,1 0 0,-2-1 16,-3 0-16,0 1 0,-2 1 0,0 0 15</inkml:trace>
  <inkml:trace contextRef="#ctx0" brushRef="#br0" timeOffset="122388.8862">32136 7817 0,'0'0'0,"0"0"15,0 0-15,0 0 0,0 0 0,3 26 16,-3-26-16,0 0 0</inkml:trace>
  <inkml:trace contextRef="#ctx0" brushRef="#br0" timeOffset="122569.9911">31960 7910 0,'0'0'16,"0"0"-16,0 0 0,0 0 15</inkml:trace>
  <inkml:trace contextRef="#ctx0" brushRef="#br0" timeOffset="122714.9961">31895 7885 0,'0'0'0,"0"0"0,0 0 0,0 0 16</inkml:trace>
  <inkml:trace contextRef="#ctx0" brushRef="#br0" timeOffset="124570.2115">26527 8270 0,'0'0'16,"0"0"-16,0 0 0,0 0 0,0 0 15,-27 3-15,27-3 16,0 0-16,-22 2 0,15-1 0,2 0 16,-1 0-16,2-1 0,0 1 15,4-1-15,-1 5 0,1-1 0,4 2 16,1 1-16,3 2 0,2-2 16,2 1-16,3 1 15,2-1-15,2 0 0,4 0 16,3 1-16,10 0 0,-1 0 0,3-2 15,3-2-15,8 1 0,-3-2 16,3-2-16,0-1 0,0-1 16,-3-1-16,12 0 0,2-3 15,-4 1-15,-3 0 0,12 1 16,2-1-16,-4 3 0,-2 0 16,13 2-16,1-1 0,-7 0 0,-4-2 15,7 1-15,3-3 16,21 1-16,-14-1 0,-1-5 0,2-3 15,-8 4-15,-5 2 0,-1-7 16,2-7-16,-8-2 0,-5-1 16,0-1-16,0 0 0,-6-1 15,-2-1-15,3-6 0,2-8 16,-4 6-16,0 3 0,2-9 16,1-5-16,-10 2 0,-6 0 0,3-6 15,2-3-15,-5-2 0,-1-4 16,-4-4-16,-3-1 0,-3 6 15,-4 3-15,-2-6 0,-1-7 16,-3 4-16,-3 2 0,-3-2 16,-2 1-16,-5 3 0,-1 2 15,-2-7-15,-1-6 0,-1 7 16,-1 4-16,-3-4 0,0-1 16,-2 5-16,0 3 0,-6-5 15,-5-4-15,0 4 0,-1 3 0,2 2 16,0 0-16,3-3 0,1-2 15,-7 0-15,-5 0 0,-4 6 16,-2 6-16,1-10 0,2-7 16,-2 13-16,0 8 0,-7-1 15,-2 2-15,-1 2 0,1 0 0,-4 1 16,-3-1-16,-3 2 16,0 2-16,-7-3 0,-5 0 15,6 3-15,3 4 0,-7 2 16,-7 0-16,1 4 0,0 5 0,0 3 15,1 0-15,6 6 0,5 5 16,-11-1-16,-6 2 0,6 0 16,5 2-16,-4 3 0,-3 6 15,2-3-15,1-1 0,-4 8 16,-5 4-16,8 7 0,4 6 0,-5-1 16,-5 4-16,5-3 0,3-3 15,-5 12-15,-4 8 16,4-1-16,2-2 0,0 11 15,0 7-15,7-6 0,6-7 0,2 7 16,-1 2-16,10-5 0,5-1 16,1 6-16,1 6 0,6-1 15,6-1-15,1 5 0,1 3 16,2-5-16,2-4 0,-3 5 16,-2 3-16,1-1 0,2-1 0,2 6 15,3 7-15,4-7 16,5-5-16,2 3 0,3 1 15,3-5-15,0-2 0,4 6 0,3 5 16,2-8-16,1-5 0,7 6 16,5 4-16,-2-7 0,-1-4 15,5 0-15,3-1 0,-2-4 0,0-3 16,2-1-16,0 1 16,1-10-16,-1-5 0,5 4 15,4 4-15,-7-10 0,-5-7 0,5 3 16,5 0-16,-2 3 0,0 0 15,4 0-15,4 1 0,-5-2 16,-1 1-16,3-1 0,1 1 16,-1-4-16,-1-3 0,4-3 15,3-2-15,-5-3 0,-5 0 16,3 2-16,2 1 0,-4-7 16,-1-4-16,6-2 0,4-3 15,-3 1-15,-2-1 0,11 1 16,7 0-16,-1-4 0,-1 0 0,-17 0 15,-12 0-15,-10 0 0</inkml:trace>
  <inkml:trace contextRef="#ctx0" brushRef="#br0" timeOffset="131339.3059">24652 8647 0,'0'0'0,"0"0"0,0 0 16,0 0-16,0 0 0,14 27 0,-14-27 15,17 21-15,-8-8 0,1 2 16,1 2-16,0 1 0,1-1 16,1 4-16,0 3 0,4 5 15,-1-1-15,2 2 0,1 3 16,1 9-16,-3 0 0,-1 1 16,-2 1-16,0-1 0,2-1 0,-1 9 15,-1 3-15,-1-4 0,1-1 16,2 11-16,-3-2 15,-3-4-15,-3-2 0,0 0 0,0 1 16,-3 1-16,-1-6 0,0 0 16,-2-1-16,0-2 0,0-4 15,-2 0-15,-3-2 16,1-5-16,0 0 0,1-2 0,-1-1 16,2-3-16,0-3 0,-1 2 15,-1 0-15,-1-6 0,1-3 0,0 1 16,2 0-16,1-4 15,0-1-15,-5 9 0,-2 7 0,1-11 16,2-3-16,0-5 0</inkml:trace>
  <inkml:trace contextRef="#ctx0" brushRef="#br0" timeOffset="131737.6328">24666 9761 0,'0'0'0,"0"0"0,0 0 15,0 0-15,0 0 0,0 0 16,0 0-16,0 0 0,19 18 0,-19-18 16,21 29-16,-9-12 0,2 1 15,2 7-15,3 4 16,3 9-16,-1-2 0,4 12 0,-2 1 15,-4-3-15,-4-5 0,1 5 16,-3-4-16,-3-7 0,-2-6 0,-1-5 16,0-4-16,-2-3 15,-2-5-15,0-3 0,2-4 16,-1-2-16,1-3 0,5-3 16,5-1-16,0-6 0,1-2 0,2-8 15,4-5-15,2-3 0,1-2 16,6-6-16,4-4 15,7-10-15,0 3 0,11-12 0,2 1 16,-6 8-16,-3 7 0,-9 5 16,-10 11-16,-8 8 0</inkml:trace>
  <inkml:trace contextRef="#ctx0" brushRef="#br0" timeOffset="131888.3676">25777 9463 0,'0'0'0,"0"0"15,0 0-15,0 0 0,24 15 0,-24-15 16,0 0-16,23 16 16</inkml:trace>
  <inkml:trace contextRef="#ctx0" brushRef="#br0" timeOffset="150456.7409">11355 3246 0,'0'0'0,"-13"-4"0,-6-1 16,-5-2-16,-1 2 0,-15-4 0,-6-3 16,-13-1-16,-1 0 0,-15 1 15,-1 3-15,-2 0 0,1 0 0,-18 0 16,-2 0-16,0 2 0,-1 3 15,-58 4-15,-1 6 0,17 3 16,11 2-16,-1 2 0,-1 1 16,12-1-16,6 2 0,0-7 15,-2-2-15,9-5 0,7-3 0,1-2 16,-2-2-16,10 0 0,4 1 16,2-2-16,-1-3 15,3 1-15,2-1 0,-9 2 16,-4 4-16,3 3 0,4 2 0,-2 5 15,0 2-15,6 1 0,6 0 16,0-1-16,-1-3 0,9-3 16,5 1-16,2-1 0,2 2 15,9-1-15,8 1 0,-2-3 16,1-1-16,7 0 0,3-1 16,2 1-16,1 0 0,4-1 0,1 0 15,5 0-15,0 0 16,6 1-16,4 1 0,5-5 15,4-5-15,-3 4 0,3 1 0,0 1 16</inkml:trace>
  <inkml:trace contextRef="#ctx0" brushRef="#br0" timeOffset="150921.718">6894 2775 0,'0'0'0,"0"0"16,-27 8-16,13-3 0,-3 1 0,-11 5 15,-8 2-15,-1 2 16,-3 2-16,-17 7 0,-7 4 16,2-2-16,2 1 0,-20 12 0,-15 11 15,14-5-15,10-4 0,-20 21 16,5 3-16,20-14 0,14-12 15,12-4-15,6-2 0,15-6 16,9-4-16,8-1 16,5-3-16,1-2 0,1-3 0,4-2 15,4 6-15,0-7 0,2-3 16,8 3-16,6 1 0,-5-4 0,1 0 16,9 1-16,8 0 15,-1 1-15,-5 0 0,12 4 16,7 3-16,-1-4 0,-1-2 0,20 3 15,7 2-15,-7-2 0,-7-2 0,50-1 16,4-11-16,-17 0 16,-10-1-16,13-2 0,10 2 15,-13-4-15,-7-2 0,18 5 16,12 2-16,-15 1 0,-7 2 0,20 5 16,14 1-16,-43-3 0,-29-1 15,-22-3-15</inkml:trace>
  <inkml:trace contextRef="#ctx0" brushRef="#br0" timeOffset="151065.9446">10158 3373 0,'0'0'0,"0"0"0,0 0 16,19 25-16,-19-25 0,12 27 0,-12-27 15,9 19-15</inkml:trace>
  <inkml:trace contextRef="#ctx0" brushRef="#br0" timeOffset="156017.2833">21601 13264 0,'0'0'0,"0"0"15,0 0-15,0 0 0,0 0 16,0 0-16,0 0 0,0 0 15,0 0-15,0 0 0,0 0 16,0 0-16,0 0 0,0 0 16,0 0-16,0 0 0,0 0 0,0 0 15,0 0-15,0 0 0,4-24 16,-4 24-16</inkml:trace>
  <inkml:trace contextRef="#ctx0" brushRef="#br0" timeOffset="160538.0815">21591 13161 0,'0'0'0,"0"0"16,0 0-16,0 0 0,0 0 0,0 0 15,0 0-15,0 0 0,0 0 0,-18-11 16,18 11-16,0 0 16,0 0-16,0 0 15,0 0-15,0 0 0,-10-20 0,10 20 16,0 0-16,0 0 0,0 0 16,-1-21-16,1 21 0,0-10 15,0 5-15,0-1 0,0 0 16,0 0-16,0-1 0,-1 2 15,-1-3-15,1 2 0,-1 0 16,1-1-16,0 0 0,0 0 16,0 0-16,1 0 0,0 0 15,0-1-15,0 0 0,0 0 0,0-3 16,-1 1-16,0 0 0,0 0 16,0-1-16,-1 0 15,1-1-15,0 0 0,0-1 0,0 0 16,0-3-16,0 0 0,0-2 15,0 2-15,0 0 0,1-1 16,0-1-16,0-4 0,0 0 16,0 1-16,-2 0 0,1 0 0,1 1 15,0-1-15,0-1 16,0 2-16,0-2 0,0 2 0,0 1 16,0 2-16,0 3 0,0 3 15</inkml:trace>
  <inkml:trace contextRef="#ctx0" brushRef="#br0" timeOffset="162071.726">21616 8869 0,'0'0'0,"0"0"0,0 0 0,0 0 16,0 0-16,0 0 0,0 0 15,0 0-15,0 0 0,0 0 16,5 24-16,-5-24 0,0 0 0,0 22 16,0-22-16,-2 22 0,1-11 15,0 4-15,0 1 16,-1 1-16,-2 0 0,1 1 0,0 1 15,1 0-15,1-1 0,-2 6 16,1 1-16,0-3 0,0-1 0,-1 1 16,3 1-16,-1-1 15,0 0-15,0 0 0,0 1 16,0 0-16,0-2 0,2 1 16,1 3-16,0-3 0,-1 1 0,-1 5 15,0 1-15,2-2 0,1 1 16,-1 0-16,-1 0 0,-1-1 15,0-3-15,0 4 0,1 0 16,-1-1-16,-1-2 0,0 0 16,-1 2-16,1-1 0,1-2 0,0 2 15,0 0-15,-1 0 16,-2 0-16,2 1 0,1 1 16,0-1-16,0-2 0,-1 5 15,-1 1-15,1-6 0,2 1 0,-1 6 16,-1 2-16,2-3 0,2-1 15,0-1-15,-2 1 0,0-3 16,-1-1-16,2 3 0,1 3 16,0-4-16,-2-3 0,0 3 15,0 2-15,2 1 0,3 0 16,-1 0-16,1 1 0,-3-2 16,-1-4-16,-1 6 0,-1 5 15,0-3-15,1 0 0,2 1 0,0 3 16,-3-5-16,-3-1 0,4 6 15,3 0-15,-2-7 0,1-1 16,0 7-16,0-4 0,-1-1 16,1-4-16,-2 2 0,0 2 15,1-6-15,0 1 0,0 9 16,-1 1-16,-1-6 0,2 1 16,-4 3-16,0 3 0,1-5 0,1-3 15,0 9-15,0 3 16,0-6-16,0-4 0,0 2 15,2 1-15,-1-2 0,1-2 0,0-2 16,0-2-16,1 1 0,1 0 16,-2 6-1,0 2-15,-1 1 16,0 6-16,1-7 0,1-6 0,-2 7 16,0 3-16,-1-4 0,-1-2 0,1-1 15,1-1-15,-1-1 0,0-1 16,0-5-16,0-1 0,1-5 15,1-1-15,-1 4 0,0 2 16,0-4-16,1-1 0,-1-1 16,-1 0-16,2 0 0,1-2 0,-1 4 15,1 0-15,-1 1 16,0-2-16,0 1 0,0-2 16,1-2-16,0 0 0,0 2 15,0 1-15,0-1 0,-1-1 0,-3 0 16,-1 0-16,0 0 0,4 1 15,-2-1-15,0-2 0,-2 0 16,1-1-16,0 0 0,0 0 16,1-2-16,1-3 0,-1-2 15,-1-1-15,1-1 0,0-1 0,0 0 16,0-1-16,-1 0 0,1-3 16,0 0-16,0 0 15,0 0-15,3-7 0,0-2 16,-1-3-16,0 1 0,-1 2 0,0 1 15</inkml:trace>
  <inkml:trace contextRef="#ctx0" brushRef="#br0" timeOffset="165255.5862">22589 9335 0,'0'0'16,"0"0"-16,0 0 0,0 0 16,28 4-16,-28-4 0,23 0 15,-9 0-15,1 2 0,-2 0 16,-2-1-16,-1 1 0</inkml:trace>
  <inkml:trace contextRef="#ctx0" brushRef="#br0" timeOffset="167738.8291">26434 8396 0,'0'0'0,"0"0"16,0 0-16,0 0 0,0 0 15,-23-3-15,23 3 0,-17-2 16,8 1-16,-2 0 0,-1 0 16,1 1-16,0 0 0,-2 3 15,-2 1-15,1 1 0,-1 2 0,-4 1 16,-2 5-16,-4 2 0,1-1 16,0 3-16,0 1 15,0-2-15,-1 0 0,-7 6 16,-1 4-16,5-3 0,1 0 0,-1 2 15,-3 3-15,1 0 0,1-1 0,-7 8 16,0 1-16,2 0 16,5-1-16,-4 10 0,1 2 15,1-3-15,2-2 0,-3 5 16,-3 4-16,6-5 0,6-2 0,-1 16 16,1 7-16,2-13 0,2-8 15,-10 26-15,3-2 16,2-7-16,3-6 0,4 4 0,4 5 15,3-8-15,2-5 16,-4 8-16,-3 7 0,-2-8 0,1-5 0,1 9 16,3 4-16,4-5 15,5-6-15,1 7 0,0 5 16,-3-6-16,0-6 0,-1 11 16,1 7-16,0-9 0,1-7 0,2 14 15,1 11-15,-2-9 0,-1-6 16,2 8-16,1 6 0,-1-7 15,-1-4-15,2 5 0,2 4 16,-1-9-16,1-6 0,1 6 16,0 2-16,2-6 0,3-6 0,3 6 15,3 4-15,-2-7 0,-2-8 16,3 12-16,3 7 16,2-13-16,-1-9 0,3 8 15,1 8-15,1-9 0,2-5 0,4 4 16,1 2-16,-5-8 0,-4-5 15,2 3-15,3 4 0,-2-13 16,-2-8-16,9 6 0,4 4 16,-4-4-16,-4-3 0,6 0 15,5 0-15,-5-9 0,-2-6 0,3 2 16,2 3-16,-3-1 0,-3 3 16,2-5-16,0-3 15,-3-9-15,0-5 0,6 4 0,5 3 16,-4-2-16,-2-2 0,0-1 15,1-1-15,-7-1 0,-3-2 0,4-1 16,3-1-16,-12-3 16,3 0-16,3-3 0,2-4 15,-2 0-15,-1 1 0,5-5 16,2-1-16,-8 3 0,-3-2 0,6-2 16,1-2-16,0 1 0,-3 1 15,2-4-15,0-2 0,-1-1 16,-3 1-16,2-3 15,1-4-15,-1 0 0,0 1 0,0-3 16,-1-1-16,-1 1 0,-1 3 0,3-4 16,3-4-16,-4 1 15,-2 1-15,-2-1 0,0 0 16,0 2-16,-1 2 0,2-1 16,1 0-16,-1 0 0,-2 1 0,1-4 15,0-2-15,-3 4 0,-2 3 16,3-3-16,2-2 15,-2 1-15,-4 2 0,3-3 0,3-3 16,-5-2-16,-3 0 0,1 0 16,1 0-16,-2-3 0,0-3 15,-1-2-15,0-1 0,-2 6 0,2 3 16,2-8-16,1-3 16,-4 6-16,-2 4 0,1-3 15,3-4-15,-2 4 0,-1 2 0,0-3 16,2-3-16,-1 3 15,0 4-15,0-7 0,2-4 0,-2 4 16,-1 0-16,-1-4 0,0-1 16,0 1-16,2 2 0,1-13 15,1-4-15,-3 13 0,-2 2 0,4-29 16,0 3-16,-3 12 16,1 7-16,2 1 0,2 0 15,-2 2-15,-2 0 0,-3-1 0,-3-2 16,0 8-16,0 4 0,2-7 15,2-5-15,-1 4 0,0 4 16,-1-3-16,-3-2 0,0 2 16,1 0-16,1 1 0,1 0 15,-3 1-15,-1-1 0,1-4 16,1 0-16,-3 7 0,-1 7 0,-1-8 16,1-4-16,1 8 0,1 5 15,-2-3-15,-2-5 0,1 4 16,-1 0-16,-4-1 15,-2-1-15,6 3 0,4 3 0,-4-2 16,-2-2-16,0 1 0,2 4 16,-1-5-16,1-2 0,-1 3 0,2 4 15,-5-1-15,-1 0 16,3 14-16,2-2 0,-4-14 16,0 1-16,4 16 0,-1 0 0,-2-6 15,0-6-15,-5 6 16,0 2-16,0-3 0,1-3 0,-1 3 15,-1 2-15,1 0 0,1 1 16,1 1-16,0-2 0,-2 0 16,-3 1-16,3 8 0,-1 2 0,-4-3 15,-1-4-15,3 3 16,0 1-16,-1 0 0,-3 1 16,1 0-16,2 0 0,-3 0 0,-2 0 15,4 4-15,0-1 0,-1 0 16,-2 1-16,-1 0 0,-1 3 15,0 0-15,0-3 16,2 4-16,4 1 0,-4-1 0,-3-2 16,2 1-16,1 1 0,1 0 15,-1 2-15,0 1 0,1 2 0,-4 0 16,-4 1-16,2 2 16,0 1-16,-1 0 0,-3 1 15,0 1-15,0 2 0,-3 2 16,-2 3-16,1-1 0,1 1 0,-3 5 15,-1 1-15,1-2 0,-1-1 16,2 1-16,0 2 0,0 0 16,1 3-16,-8 6 0,-1 3 15,5-1-15,1-1 0,-2 5 16,-2 3-16,3 1 0,5 1 0,-3 6 16,-1 4-16,-2 4 0,5-2 15,-4 13-15,0 10 16,1 1-16,2 1 0,-17 55 0,6 5 15,3-7-15,2-7 0,0 27 16,1 17-16,1-1 0,3 0 16,10-51-16,9-33 0,4-23 15</inkml:trace>
  <inkml:trace contextRef="#ctx0" brushRef="#br0" timeOffset="169859.8704">17025 9543 0,'0'0'0,"0"0"0,0 0 16,0 0-16,0 0 0,0 0 0,0 0 15,0 0-15,0 0 0,-7 26 16,7-26-16,4 18 0,-4-18 16,10 21-16,-10-21 0,0 0 0</inkml:trace>
  <inkml:trace contextRef="#ctx0" brushRef="#br0" timeOffset="170139.4213">16825 11266 0,'0'0'0,"0"0"16,0 0-16,0 0 0,0 0 0,0 0 15,-10-21-15,10 21 0,7-18 0,-7 18 16,0 0-16,10-22 0</inkml:trace>
  <inkml:trace contextRef="#ctx0" brushRef="#br0" timeOffset="170419.9176">17326 9567 0,'0'0'0,"0"0"16,0 0-16,4 21 0,-4-21 15,4 20-15,-4-20 0,0 0 0</inkml:trace>
  <inkml:trace contextRef="#ctx0" brushRef="#br0" timeOffset="180138.6047">21503 9165 0,'0'0'0,"0"0"0,0 0 16,0 0-16,0 0 0,0 0 0,-22-4 15,22 4-15,0 0 0,0 0 16,0 0-16,-19-12 0,19 12 15,0 0-15,0 0 0,0 0 16,0 0-16,0 0 0,-18-12 16,18 12-16,0 0 0,0 0 15,0 0-15,1 3 0,1 0 0,2-1 16,1 0-16,2-1 16,-1 0-16,2-1 0,1 1 15,0 0-15,-1 1 0,4-1 0,1-1 16,1 2-16,2 1 0,-1 1 15,0-2-15,0 0 0,-2-1 16,0 1-16,-1 1 0,-1 0 16,-1 0-16,0-1 0,0-1 15,-1 0-15,-1 0 0,-3-2 16,1-1-16,-2 0 0,0 0 16,0 0-16,-2-2 0,-1 2 15,-1 2-15,0-3 0,-3 1 0,-1-1 16,0 1-16,-3 0 0,0 1 15,-2 1-15,-1 1 0,-3-1 16,-2 1-16,2-1 0,0 1 16,0 0-16,0-1 15,-1 1-15,1 1 0,1-1 0,0 1 16,0-2-16,0 0 0,-1-1 16,2 0-16,3 0 0,0 1 0,0 0 15,2 0-15,0 0 16,0-2-16,3 2 0,1-1 15,2 1-15,0 0 0,1-2 0,3 1 16,3 0-16,1 0 0,1-1 16,1-2-16,-1 1 0,1-1 15,1 0-15,2 1 0,-2 0 0,0 2 16,0-2-16,1 1 16,-2 1-16,-1 1 0,-2 1 15,0-1-15,-1 0 0,0-1 0,-2 0 16,0-1-16,-4 2 0,1 3 15,-5-1-15,-1 1 0,-2 0 16,-1 1-16,-1-1 0,0 0 16,0 1-16,0-1 0,2 1 15,-1 1-15,1-1 0,1-2 16,0 0-16,2-1 0,-1 0 0</inkml:trace>
  <inkml:trace contextRef="#ctx0" brushRef="#br0" timeOffset="181592.2875">20086 7832 0,'0'0'0,"0"0"0,0 0 0,0 0 16,0 0-16,0 0 0,0 0 15,0 0-15,0 0 0,0 0 16,-29 0-16,29 0 0,0 0 0,0 0 16,0 0-16,0 0 0,0 0 15,0 0-15,0 0 16,0 0-16,0 0 0,4-19 0,-4 19 15,20-14-15,-20 14 0,26-12 16,-26 12-16,27-11 0,-27 11 0,23-9 16,-13 5-16,-1-1 15,-1 2-15,-2 0 0,0-1 16,-2 2-16,0 1 0,-2 1 16,-2 0-16,0 2 0,-3 0 0,-3 1 15,-2-1-15,1 1 0,-1-1 16,-1 2-16,0-2 0,2 1 15,0 0-15,1 1 0,2-2 16,0-1-16,-1-1 0,3-2 16,2 0-16,1-3 0,1 0 15,2-1-15,1-2 0,2 3 16,-1-2-16,1 2 0,-2 1 16,1 0-16,0 0 0,-2 2 0,-1 0 15,1 0-15,-1 1 0,-3 4 16,-3 2-16,-2 1 0,0 1 15,-2 0-15,-1 3 0,1-1 16,-1 0-16,1-2 0,2-2 16,0 0-16,2 0 0,3-5 15,2-4-15,2-1 0,1 0 16,3-3-16,3-2 0,0 2 0,-1-2 16,2 0-16,-2 2 15,-1 1-15,-3 0 0,0 4 0,-1 2 16,-1 2-16,-1 1 0,-1 6 15,-1 2-15,0-1 0,0 0 0,0-2 16</inkml:trace>
  <inkml:trace contextRef="#ctx0" brushRef="#br0" timeOffset="185122.0441">21503 9049 0,'0'0'0,"0"0"15,0 0-15,0 0 0,0 0 0,0 0 16,0 0-16,0 0 0,0 0 15,0 0-15,0 0 0,0 0 16,0 0-16,0 0 0,0 0 16,0 0-16,27-17 0,-27 17 15,25-6-15,-25 6 0,29-5 16,-15 2-16,1 2 0,-2-1 0,-1 2 16,0 1-16,0 1 15,-2-1-15,-1 2 0,-4 0 0,-2 0 16,-2 1-16,-1-1 0,-4 2 15,-1 1-15,-3-1 0,-2 0 16,-3 0-16,-2 2 0,-1-2 16,1 1-16,-7-1 0,-2-1 15,1-2-15,4-1 0,-1 0 16,0 0-16,3-2 0,2 0 0,2 0 16,-1-1-16,5 1 15,1 0-15,0 0 0,2-1 16,1 1-16,2 0 0,3 1 0,-1 3 15,2-1-15,1 1 0,4 0 16,1-1-16,3 2 0,2-1 16,2 2-16,1-2 0,0-1 15,1 0-15,4 0 0,0 2 16,-3-2-16,0-1 0,-1 2 16,0-2-16,-3 1 0,-2-1 0,-1-1 15,-1 0-15,-3-1 0,0-2 16,-4 2-16,-2 1 0,0 0 15,-2-4-15,-5 3 0,-3 1 16,-1 1-16,-1-1 0,-4 1 16,-3 2-16,-1-2 0,0 0 15,-5 1-15,1 1 0,1-1 0,3 0 16,0-1-16,0 0 16,2-1-16,3 0 0,3 0 15,2 0-15,2 0 0,2 1 0,4 0 16,2-1-16,4-1 0,0-1 15,3 1-15,1-2 0,3 0 16,2 0-16,5-1 0,3 0 16,-1 0-16,-1 0 0,-2-2 15,0 1-15,-3 0 0,0 3 0,-3-1 16,-1 2-16,-3-2 16,1 0-16,-4 2 0,-1 1 15,-3 0-15,-2 5 0,0 1 0,-2 1 16,-2 1-16,0-2 0,-2 2 15,-1 2-15,-1-1 16,1 0-16,-2 3 0,2-1 0,1-1 16,2 0-16,2-3 0,2 0 15,1-2-15,1 1 0,3-4 16,2 0-16,3-2 0,1 0 16,3-3-16,2 0 0,1 0 0,-1-1 15,7 0-15,1 0 16,-2-1-16,-4 0 0,-1 0 0,-2 1 15,-2 0-15,-2 2 0,-4 2 16,0 2-16,-4 0 0,-3 0 16,-4 2-16,-4 0 0,-2 2 15,-1-1-15,-7 2 0,-2 0 16,-1 0-16,0-2 0,0 1 16,0-2-16,4-1 0,1 0 0,3 1 15,1 0-15,2-1 0,2-2 16,3 1-16,1-2 15,3 0-15,1 0 0,2 0 0,4 0 16,1-1-16,3 0 0,3 1 16,2 2-16,1-1 0,0 0 15,6-1-15,1 0 0,-1 0 0,-1 2 16,1-1-16,0 2 16,-2-2-16,-2-2 0,-1 1 15,-3 0-15,-2 0 0,-1 2 0,-3-1 16,0 0-16,-3 0 15,-3-1-15,-2 5 0,-6 0 0,-2-1 16,-1 1-16,-3 0 0,-4 3 16,-6 0-16,-1 1 0,-1-2 15,1 0-15,3-1 0,3-1 16,2-1-16,4-1 0,2 0 16,1 1-16,4-2 0,0-1 15,4 0-15,2-1 0,5 2 16,5-5-16,3 0 0,1-3 0,2 3 15,3-1-15,-1 1 0,1 0 16,0 1-16,3 3 0,-3-2 16,-2-2-16,-3 3 0,-1 0 15,-2 2-15,-2-1 0,-3 0 16,-3 2-16,-2 1 0,-2 3 0,-6 1 16,-5 1-16,-1 0 0,-1 0 15,-1-1-15,1 1 0,-1-1 16,0-1-16,2 0 0,2-1 15,2-1-15,1-1 0,3 0 16,2-2-16,3 1 0,2-1 16,2-2-16,4-2 0,0 1 15,2-1-15,6 0 0,4-3 16,-1 1-16,-2 1 0,0 0 16,-2 0-16,-1 1 0,-3 2 15,-3-1-15,0 0 0,-1 1 0,-2-1 16,-2 2-16,-3-1 15,-1 4-15,-3-1 0,-5 4 0,-4 2 16,-1 0-16,-2 0 0,-5 4 16,0 1-16,1-1 0,2-2 0,3-2 15,3-1-15,3-1 16,3-1-16,2 0 0,4 1 16,4-4-16,0 0 0,5-3 15,2-2-15,2 0 0,3 1 16,1-3-16,3 0 0,-2 1 0,-3 2 15,0 1-15,-2 0 0,-2 0 16,-1 1-16,-1-1 0,-2 0 16,-2 0-16,-2 0 0,-3 4 15,-3 2-15,-4-1 0,-3 2 0,-7 2 16,-5 2-16,-2 1 16,0 1-16,-1-2 0,-2 0 15,2 0-15,1 0 0,-2 2 0,4-1 16,5-4-16,3-2 0,4 0 15,3-1-15,3-1 0,3-2 16,5 0-16,2-1 0,4 1 16,2 0-16,3-1 0,2 0 15,1 0-15,0-1 0,1 0 16,3 0-16,-1 1 0,-1 2 0,-1-3 16,-1 0-16,-4 0 15,-1 0-15,-2 0 0,-1 0 0,-1 1 16,-2 1-16,-3 1 0,-2 0 15,-3 2-15,-2 0 0,-7 4 16,-4 2-16,-3 1 0,-2 0 16,-3 3-16,-2 1 0,0-1 0,-1-1 15,-2 3-15,0-2 16,5-2-16,4-2 0,2-1 16,4-1-16,4-1 0,3-2 0,5-2 15,3-2-15,3-2 0,2-2 16,7 0-16,5 0 0,-1 0 15,1-1-15,3 1 0,4 0 16,3-1-16,-5 1 0,-3 2 16,-2 2-16,-3-1 0,-3 2 15,-2-1-15,-2 1 0,-5 0 16,0 0-16,-3 3 0,-2-1 0,-4 3 16,-3 1-16,-6 1 15,-7 3-15,1 0 0,2 0 0,-1 0 16,-1 1-16,-2 0 0,1 1 15,3-4-15,1-4 0,4 0 16,3-1-16,4 0 0,3-1 16,3-2-16,2-2 0,4-2 15,3-2-15,1 1 0,1 1 0,2-3 16,4-1-16,-1 0 0,1 0 16,-1 2-16,-1 2 15,-2-2-15,-1 2 0,-2 1 16,-2 2-16,-1 2 0,-2 0 0,-4 4 15,-2 4-15,-3 2 0,-5 0 16,-4 2-16,-5 3 0,1 1 16,-1 0-16,-4 5 0,-1-1 15,2-3-15,2-2 0,4-3 16,4-3-16,2-2 0,1-3 0,6-2 16,3-1-16,2-3 15,3-2-15,3-2 0,2-1 16,2 0-16,2 0 0,2 0 0,1-1 15,0 1-15,-2 2 0,-2 1 16,-1 2-16,-1 1 0,-2-1 16,-4 4-16,-1 3 0,-4 0 15,-3 4-15,-7 5 0,-5 3 16,-4 2-16,0 0 0,-5 9 16,-1 2-16,1-4 0,1-4 0,-3-1 15,5-6-15,5-2 0,6-3 16,2-1-16,4-2 15,3-5-15,2-1 0,5-2 0,3 0 16,0 1-16,1 0 0,0-2 16,4 1-16,-2 0 0,0 1 15,0 2-15,-3 3 0,-3 2 16,0 3-16,-5 3 0,-3 4 16,-3 2-16,-3 3 0,-5 9 15,-3 4-15,1-1 0,0-2 0,-5 6 16,-1-2-16,3-5 0,2-5 15,3-3-15,2-5 0,1-3 16,2-3-16,4-2 0,3-2 16,2-2-16,0-3 0,2-2 15,3 0-15,0-2 0,0 2 16,0 0-16,1 3 0,-2-1 16,-2 1-16,0 5 0,-3 4 15,-1 2-15,-1 0 0,-3 10 0,-4 7 16,-4 10-16,-3 2 0,-4 8 15,-1 5-15,0 4 0,1-5 16,0 4-16,4-3 0,3-12 16,1-6-16,6 2 0,4-2 15,1-9-15,2-7 0,5-2 16,4-2-16,0-5 0,2-2 0,3 6 16,2 3-16,-2-1 0,0-1 15,-2 8-15,1 7 16,-2-2-16,0-2 0,3 7 0,3 5 15,-4-3-15,0-1 0,-4 2 16,-1 2-16,-3-5 0,-3-3 16,-1-6-16,0-8 0,-2-8 15</inkml:trace>
  <inkml:trace contextRef="#ctx0" brushRef="#br0" timeOffset="185672.2169">25006 12260 0,'0'0'0,"0"0"0,22 1 15,-10 0-15,1 0 0,8-1 16,5-1-16,0 1 0,2 0 0,4-2 16,2-1-16,8-3 0,-1-1 15,4-5 1,3-5 0,2-2-16,1-2 0,0-1 0,-5 5 0,-11 2 15,-8 4-15,-6 2 0</inkml:trace>
  <inkml:trace contextRef="#ctx0" brushRef="#br0" timeOffset="187689.3149">21350 9053 0,'0'0'0,"0"0"15,0 0-15,0 0 0,0 0 0,0 0 16,0 0-16,0 0 16,0 0-16,0 0 0,0 0 15,0 0-15,0 0 0,16 18 0,-16-18 16,0 0-16,0 0 0,24 9 15,-24-9-15,0 0 0,27 6 16,-14-4-16,0-2 0,0 0 16,0-1-16,2-1 0,1-1 15,1 1-15,0 1 0,2-3 16,0-1-16,0 3 0,-2 2 16,6-1-16,1-1 0,-2 1 0,-1 2 15,1-1-15,1 2 16,-1-1-16,-2 0 0,1-1 0,0 1 15,-1 0-15,1-1 0,1 0 16,1-1-16,-4 0 0,0 0 16,2 0-16,1-2 0,0 0 15,0 0-15,0 1 0,0 2 16,-1 1-16,0 0 0,3 1 16,1-1-16,-5 2 0,0 0 0,6 0 15,-1 0-15,-1-1 16,0-1-16,1-2 0,3 0 0,-2-1 15,-1 2-15,2-1 0,-1-1 16,1 1-16,-2 0 0,2-2 16,0 0-16,1 0 0,-1 1 0,2 0 15,1 0-15,-2 1 16,-1-1-16,1-1 0,3 1 16,0-1-16,1 0 0,6 1 15,-1 4-15,-2-2 0,0 1 0,-1-1 16,-1 0-16,-2-3 0,-2-2 15,5 2-15,1 1 0,-3 0 16,-1-1-16,1 0 0,2 2 16,-3-1-16,-3 0 0,4 0 15,4-1-15,-3 2 0,-2 1 16,-1 0-16,0 0 0,0 0 16,0 3-16,1-3 0,1 0 15,-2 0-15,-1 1 0,3 0 16,2 0-16,-3-1 0,-3 0 0,4 0 15,3-1-15,-2 1 0,-2 1 16,-1-2-16,-1 0 0,1 3 16,-1 2-16,-1-2 0,2 1 15,-2-2-15,-1-1 0,2 0 16,1-1-16,-4 1 0,0 1 16,-1-2-16,-1 0 0,-1-1 15,1 2-15,2 0 0,4 0 16,-3 0-16,0 0 0,-1-1 0,1 0 15,-3 1-15,-1-1 0,0 0 16,0 0-16,-1 0 0,0 1 16,3-1-16,0 0 15,-5 0-15,-1-1 0,2 1 0,0-1 16,-2 0-16,0 0 0,1 1 16,1 1-16,-1-1 0,-1-1 0,-1-2 15,0-1-15,-2 1 16,1 3-16,-2 0 0,2 2 0,-3-1 15,0 1-15,-1-1 0,1 1 16,-4-2-16,0 0 0,-1 0 16,0-2-16,-3 2 0,1-1 15,-2 1-15,1-2 0,-2 2 16,1 1-16,-2 0 0,0 0 16,1 0-16,-1 0 0,1 1 15,2 1-15,-2-1 0,1 0 0,-2 0 16</inkml:trace>
  <inkml:trace contextRef="#ctx0" brushRef="#br0" timeOffset="188589.3761">25805 8484 0,'0'0'0,"0"0"0,0 0 15,0 0-15,-11-16 0,11 16 16,0 0-16,-24-17 0,13 13 0,-4 0 16,-5 0-16,-2 0 15,-3-1-15,-10-1 0,-3 1 16,-1 0-16,0 1 0,-10 2 0,-1 0 15,3 0-15,0 2 0,-5 0 16,1 2-16,2-2 0,4 0 0,3 4 16,3 4-16,2 1 15,3 2-15,-2 1 0,-3 3 16,5 1-16,3-1 0,-5 7 16,-1 4-16,3-1 0,1 1 0,3 4 15,3 3-15,2-3 0,3 0 16,-1 4-16,-1 3 15,2-5-15,2-2 0,3 1 0,4 2 16,3-3-16,3-3 0,2 2 16,3 1-16,1-3 0,1 0 0,4-1 15,5 1-15,1-4 16,2-1-16,7 2 0,6 2 16,-2-6-16,-1-3 0,8-2 15,7-3-15,-1 2 0,-1 0 0,7-2 16,6-2-16,-2-5 0,-2-1 15,6-2-15,3 0 0,-4-2 16,0-3-16,9-2 0,0 0 16,-2-4-16,-6-1 0,7-3 15,3-1-15,-4-2 0,-3-1 16,24-8-16,-7 3 0,-12-2 16,-8 1-16,3-5 0,1-3 15,-7 2-15,-5 2 0,-4-3 16,-3-3-16,-1 5 0,-1 3 0,-2-5 15,-2-2-15,-9 1 0,-5 1 16,2-2-16,0-4 0,-1 6 16,-2 5-16,-3-2 0,-1 0 15,-6 12-15,2-3 0,-5-1 16,-2-2-16,-1-2 0,-1 1 0,-2-3 16,-3-3-16,1 7 15,-1 3-15,-3 0 0,-2 1 16,0 1-16,1 1 0,-6-3 0,-7-2 15,5 5-15,1 2 0,-6 2 16,-2 2-16,-3-1 0,-1 1 16,-7 1-16,-5-1 0,-2 2 15,1 1-15,-16 5 16,-6 2-16,-1 5 0,2 3 0,-17 6 16,-5 4-16,5 1 0,4 3 15,-46 25-15,4 8 0,9-6 16,6-3-16,-11 16 0,-6 8 15,11 2-15,7-2 0,33-21 0,23-16 16,14-11-16</inkml:trace>
  <inkml:trace contextRef="#ctx0" brushRef="#br0" timeOffset="198873.0244">18884 9296 0,'0'0'0,"0"0"0,-23-10 0,13 6 16,0 1-16,-2-2 0,-2 0 15,-2 1-15,1 1 0,-6-2 16,-1 1-16,0 2 0,1 2 0,-4 5 16,-3 2-16,1 3 0,3 2 15,-11 7-15,-5 5 16,3 1-16,1 1 0,-10 12 0,-4 5 15,5-1-15,3 0 0,-8 18 16,-2 8-16,6-7 0,4-4 0,-9 20 16,-4 17-16,0 9 15,12-13-15,1 5 0,1 3 16,6-10-16,5-8 0,3 12 16,3 10-16,8-17 0,4-10 0,1 16 15,2 9-15,2-12 0,3-8 16,5 7-16,3 6 15,1-9-15,-1-6 0,4 6 0,2 4 16,0-10-16,0-7 0,3 7 16,3 6-16,0-10 0,-1-5 15,7 0-15,6 3 0,-6-4 16,-2-2-16,4 2 0,5 1 16,-2-15-16,2-11 0,-1 10 15,1 7-15,-4-12 0,1-9 0,5 0 16,4-3-16,-3-7 0,-2-4 15,7 5-15,7 2 0,-8-9 16,-6-6-16,9-4 0,6-3 16,-6-3-16,-5 0 0,9-6 15,7-2-15,-10-3 0,-5-2 0,8-8 16,6-5-16,-6-1 16,-5 1-16,4-7 0,2-3 15,-6-4-15,-4-2 0,4-5 0,3-5 16,-7 1-16,-3 2 0,1-16 15,3-12-15,-4 11 0,-5 7 0,0-16 16,-1-8-16,-3 4 16,-1 4-16,7-17 0,4-13 15,-7 12-15,-5 10 0,1-16 16,0-12-16,-2 13 0,1 6 0,3-12 16,4-9-16,-7 12 0,-5 7 15,3-10-15,1-9 16,-4 12-16,-1 10 0,0-5 0,-1-2 15,0 7-15,-1 6 0,-2-6 16,-1-4-16,-4 7 0,-1 6 16,-1-10-16,0-6 0,0 12 15,-1 9-15,0-7 0,-1-4 16,-1 7-16,-1 5 0,-1-6 16,0-3-16,-3 11 0,1 7 0,-6 2 15,-5 3-15,-3 7 0,-4 6 16,0-3-16,0-3 0,3 8 15,3 5-15,-6-2 0,-4 0 16,1 3-16,0 4 0,-1 1 16,-1 0-16,4 5 0,3 5 0,-12-2 15,-8 0-15,7 6 16,5 1-16,-3 2 0,-2 0 16,1 5-16,0 3 0,-4 3 0,-3 2 15,4 0-15,3 3 0,-6 5 16,-1 6-16,3 0 0,4-1 15,-13 8-15,-8 4 0,24-10 16,-2 4-16,-28 24 0,2 6 16,7-1-16,6-3 0,-12 9 15,-7 5-15,11-3 0,10-3 0,-4 11 16,-2 9-16,7-12 0,6-8 16,-5 17-16,-4 11 15,9-8-15,5-7 0,-7 19 16,-3 12-16,7-5 0,6-5 0,-1 22 15,1 15-15,2-13 0,1-11 16,5 23-16,1 14 0,6-16 16,4-14-16,3-32 0,1-25 15,2-15-15</inkml:trace>
  <inkml:trace contextRef="#ctx0" brushRef="#br0" timeOffset="210997.8409">19660 8961 0,'0'0'0,"0"0"16,0 0-16,0 0 0,0 0 16,0 0-16,0 0 0,0 0 15,0 0-15,0 0 0,0 0 16,0 0-16,0 0 0,-15-18 16,15 18-16,0 0 0,0 0 0,0 0 15,0 0-15,0 0 0,0 0 16,0 0-16,0 0 15,0 0-15,0 0 0,0 0 0,0 0 16,0 0-16,0 0 0,0 0 16,0 0-16,0 0 0,0 0 0,0 0 15,0 0-15,0 0 16,0 0-16,0 0 0,0 0 16,0 0-16,0 0 0,0 23 15,0-23-15,0 0 0,0 0 0,17 10 16,-17-10-16,0 0 0,20 6 15,-20-6-15,0 0 16,24 0-16,-24 0 0,0 0 0,27-6 16,-27 6-16,0 0 0,29-5 15,-18 5-15,0-2 0,-1 1 16,1-1-16,1 1 0,-1 0 16,-1 1-16,0 1 0,0-1 15,-1 1-15,0-1 0,1 1 16,0 0-16,0 0 0,0 1 0,0 0 15,1 0-15,0 0 0,0 0 16,1 0-16,0-2 16,-1 1-16,0-1 0,-1 1 0,0 0 15,0 0-15,-1 0 0,1-1 16,1 2-16,-1-1 0,0 0 0,0 0 16,1 1-16,0-1 15,0 0-15,0 0 0,1-1 16,0 0-16,-1 1 0,1-1 0,0 0 15,0-1-15,0 1 0,3-1 16,0 1-16,0 0 0,-2-1 16,1 1-16,0-1 0,0 1 15,-2-1-15,4 1 0,1 1 16,-5-1-16,0 0 0,5 0 16,1 0-16,-3 0 0,-1-1 0,4 0 15,-2 1-15,0-2 16,-2 0-16,3 0 0,2 1 15,0-1-15,0-1 0,0 0 16,-1 1-16,-1 0 0,-3 1 0,2-2 16,0 2-16,1-1 0,-2 1 15,2 0-15,1 0 0,-1 1 16,0 1-16,-2-2 0,0-1 16,1 0-16,-2 0 0,3 0 15,0-1-15,0 1 0,-2-1 0,2 1 16,0 1-16,0-2 15,-3 0-15,2-1 0,0 0 16,1 1-16,0 2 0,1-2 0,1 0 16,-2-1-16,0 0 0,0 1 15,-1 0-15,1 0 0,-3 0 0,3 1 16,-1 1-16,1-2 16,0 0-16,1 2 0,0 1 15,-3 0-15,-2 0 0,2 0 0,0 0 16,-2-1-16,-1-2 0,3 0 15,1 3-15,0 0 0,-2 0 16,0-1-16,1 1 16,-3-1-16,-1 0 0,1 1 0,0 1 15,-1-2-15,-1 0 0,0-1 16,-1-1-16,0 1 0,-1 0 0,3 2 16,1 0-16,-3-1 15,-1-2-15,0 2 0,-2 0 16,1 1-16,-2-1 0,1 0 0,0 1 15,-2-1-15,0 1 0,1-1 16,-1-1-16,-1 1 0,1-1 16,-2 2-16,-2 0 0,0 3 15,0-3-15,0 0 0</inkml:trace>
  <inkml:trace contextRef="#ctx0" brushRef="#br0" timeOffset="212007.0734">19876 8601 0,'0'0'15,"0"0"-15,0 0 0,-22-5 0,22 5 16,-22-3-16,8 0 0,-2 1 16,0 0-16,-4 1 0,-2 0 15,-5 0-15,3 2 0,-3 1 16,-3 1-16,1 0 0,1 1 16,-2 2-16,-1 1 0,-4 2 15,2-1-15,-2 2 0,1 3 0,1-1 16,1 2-16,0 0 15,0 3-15,4-1 0,1 2 0,-5 7 16,-1 3-16,3-3 0,4-2 16,-1 4-16,2 1 0,4-2 15,3-1-15,1 4 0,-2 2 16,1-2-16,3-1 0,3 2 16,3 1-16,1-2 0,3-1 15,4 0-15,3 0 0,1-2 0,2-1 16,1 3-16,3 3 15,1-7-15,1-4 0,7 1 0,4-1 16,1-6-16,0-3 0,3 0 16,4-1-16,1 0 0,0-2 15,4-3-15,4-3 0,-1-2 16,0 0-16,9-5 0,3-4 16,-3 0-16,0 1 0,4-2 15,6-1-15,-7-3 0,-2-4 16,8-6-16,0-3 0,-5 2 15,-4 1-15,2-4 0,0-3 16,-6 2-16,-4 0 0,18-16 0,-4 1 16,-26 18-16,-3-3 0,16-15 15,-3 5-15,-6 3 0,-6 3 16,-5-3-16,-4-3 0,-10 17 16,0-3-16,-3-5 0,-2-2 15,-1 4-15,0-2 0,-3-2 16,-1 0-16,-3 2 0,-1 2 0,-5-1 15,-5-1-15,-3 3 0,-2 2 0,-3 2 16,-1 2 0,1 2-16,-3 1 0,-6 0 0,-3 0 15,5 8-15,-1 1 0,-11-4 16,-5-2-16,8 9 0,1 4 0,-16 2 16,-4 1-16,2 5 15,3 2-15,-11 10 0,-8 4 16,5 2-16,6-2 0,-39 36 0,1 11 15,10 0-15,7-1 0,-5 7 16,0 5-16,10-1 0,6-1 16,0 17-16,-1 13 0,7-3 15,4-3-15,20-33 0,14-21 16,9-15-16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9T01:55:21.4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17578 12681 0,'0'0'0,"4"-10"0,3-6 16,-1-3-16,1 0 0,2-12 0,0-8 15,2-7-15,0-2 0,2-12 16,0-2-16,-1 3 0,-1 3 15,1-11-15,-1 0 16,-1 3-16,0 3 0,0-13 0,-1 0 16,-1 4-16,-2 4 0,4-32 15,-1 7-15,-2 11 0,-3 8 16,0-5-16,1-5 0,0 10 16,1 4-16,-2-6 0,1-6 0,-3 7 15,-1 4-15,1 1 16,1 3-16,-3 3 0,-2 2 0,-3 0 15,-3 2-15,-1 6 0,-1 4 16,-6-4-16,-5-3 0,2 6 16,0 5-16,-1-3 0,1-6 15,3 5-15,3 2 0,-2 3 16,-3 2-16,0 6 0,1 3 0,-8-1 16,-4-3-16,4 7 0,6 5 15,-7-1-15,-1 1 0,1 5 16,2 1-16,-1-1 0,-2-2 15,3 3-15,1 2 0,-3-2 16,-1 0-16,10 7 0,0-2 0,-5-1 16,-3-1-16,0 0 15,0 1-15,-4 5 0,-1 5 16,7 1-16,1 2 0,-6-1 16,-2-1-16,1 3 0,1 3 0,-3 3 15,0 2-15,0 2 0,1 2 0,-3 8 16,-4 5-16,2-1 15,0-3-15,-2 7 0,0 6 16,3-2-16,2 2 0,-5 10 16,1 2-16,2-4 0,1-3 0,4 4 15,3 3-15,4 0 16,2-1-16,0 13 0,1 4 16,3-8-16,-2-1 0,-7 33 0,2-1 15,7-10-15,5-4 0,1 5 16,2 3-16,3-7 0,2-6 15,2 6-15,2 4 0,1-8 16,1-7-16,4 8 0,2 4 16,-1-5-16,3-3 0,0 1 15,2 0-15,-2 2 0,1 2 16,1 3-16,1 5 0,-2-11 16,1-4-16,6 6 0,6 3 15,-2-4-15,-1-4 0,0 4 0,1 3 16,0-6-16,1-4 0,5 1 15,4 0-15,-4-3 0,-4 1 16,5-2-16,2 0 0,-2-9 16,-3-7-16,5 1 0,5 2 15,-3-7-15,0-2 0,3 5 16,4 1-16,-1-8 0,0-4 0,7-5 16,5-2-16,0 0 15,-1 1-15,6-1 0,2-3 16,-12-7-16,-10-6 0,8-6 0,6-2 15,4-16-15,4-10 0,-20 8 16,-11 7-16,-9 2 0</inkml:trace>
  <inkml:trace contextRef="#ctx0" brushRef="#br0" timeOffset="1116.7651">18867 8341 0,'0'0'0,"0"0"0,0 0 15,-17-9-15,10 5 0,-2 0 16,-1-2-16,-2 0 0,-1 1 0,-3 1 16,-4 0-16,-6 0 0,1-2 15,-5 3-15,-3 3 0,0 0 16,0 1-16,-11 4 0,-5 0 15,4 3-15,2 0 0,-7 4 16,0 1-16,4 1 0,2 2 16,-1 2-16,1 2 0,6 0 15,4 2-15,-6 1 0,-1 0 16,7-2-16,4 0 0,3 6 16,2 3-16,2-4 0,1-3 0,2 3 15,2 3-15,1 0 0,3 0 16,3 0-16,3 1 0,2-2 15,3-2-15,3 2 0,3 0 16,5 2-16,3 0 0,3-1 16,2 1-16,0-4 0,1-2 0,5 0 15,5-2-15,-1-4 16,0-4-16,4 1 0,2 3 16,-1-1-16,0-2 0,2-4 15,1-4-15,0 2 0,1-1 0,2-1 16,4-4-16,-3-1 0,0 0 15,5-5-15,4-3 0,0-1 16,-2 0-16,3-8 0,4-5 16,-6 3-16,-4 2 0,11-10 15,3-3-15,-6 0 0,-5 0 0,2-2 16,0-3-16,-5-1 16,-5 1-16,13-19 0,-8 1 0,-8 4 15,-5 2-15,-11 5 0,-5 2 16,-7 7-16,-3 5 0,-7-5 15,-7-2-15,0 14 0,-2-1 16,-2-3-16,0-2 0,-3 3 16,0 0-16,-9 1 0,-3 0 15,-2 6-15,-1 4 0,-4 0 16,-4-1-16,6 5 0,0 0 16,-10 2-16,-2-2 0,4 4 0,3 2 15,-3-1-15,-2 2 16,5 2-16,4-1 0,1 4 0,0 3 15,6 1-15,6 1 0,6-3 16,5-3-16,3 0 0</inkml:trace>
  <inkml:trace contextRef="#ctx0" brushRef="#br0" timeOffset="1666.82">19150 5715 0,'0'0'0,"0"0"0,0 0 16,0 0-16,0 0 0,0 0 0,-6 27 15,6-27-15,-4 29 0,2-9 16,-1 3-16,0 3 0,0 2 0,-2 3 16,1 3-16,-2 10 0,1 1 15,-3 13-15,1 3 0,-1-2 16,1 0-16,2 5 0,0-3 15,2-3-15,0-4 0,2 6 16,2-3-16,2-5 0,1-4 16,3-2-16,2-4 0,0-5 15,1-5-15,-3-7 0,-1-7 16,-2-4-16</inkml:trace>
  <inkml:trace contextRef="#ctx0" brushRef="#br0" timeOffset="2136.2709">20130 5958 0,'0'0'0,"0"0"0,0 0 16,0 0-16,0 0 0,-18 25 0,18-25 15,-16 28-15,5-10 0,-3 4 16,-2 2-16,-1 3 0,0 2 0,-9 10 16,0 3-16,-7 6 0,-1-4 15,3-2-15,1-3 0,-3 4 16,3-1-16,3-8 0,1-4 15,6-5-15,4-3 0,4-7 16,3-5-16,3-10 0,5-9 0,0 2 16,0 2-16,0 1 0</inkml:trace>
  <inkml:trace contextRef="#ctx0" brushRef="#br0" timeOffset="2482.7337">19758 5966 0,'0'0'0,"0"0"0,0 0 15,0 0-15,0 0 0,7 22 16,-7-22-16,10 24 0,-10-24 0,16 30 16,-4-11-16,2 0 0,-1 0 15,1 3-15,1 3 0,2 5 16,0-1-16,3 0 0,2 0 15,-2 1-15,-2 0 0,3 5 16,-2-2-16,-1-4 0,-2-2 0,0-1 16,-2-3-16,-2-4 15,-1-2-15,-1-1 0,-1-2 16,-1-2-16,-3-2 0,2-2 16,-1 0-16,0 0 0,-3-2 15,0-3-15,1-1 0,-1 0 0,-1-1 16,-2-1-16,1 4 0,2-5 15,1-2-15,-1 1 0,1 0 16,-2 0-16</inkml:trace>
  <inkml:trace contextRef="#ctx0" brushRef="#br0" timeOffset="3151.2828">20895 5930 0,'0'0'0,"0"0"0,0 0 15,-10-16-15,10 16 0,-11-16 0,3 7 0,2 1 16,-1-2-16,-1 1 0,-1 0 16,1 2-16,-2 1 0,0 0 15,0 1-15,0 0 0,0 3 0,-1 2 16,-1 0-16,-2 2 0,-2 2 16,0 2-16,-2 3 0,-2 6 15,2 0-15,2 4 16,1 4-16,0-1 0,2 1 0,2 3 15,1 1-15,1 4 0,3-2 0,2-3 16,3-3-16,2-3 16,3-2-16,1-2 0,4-3 15,2-4-15,2-3 0,6-5 16,4-3-16,1-4 0,2-3 0,1-2 16,2-3-16,-4-1 0,-2 2 15,-4-3-15,-2 0 0,-4 2 16,-2 2-16,-2 2 0,-2 0 15,0 4-15,-1 0 0,-3 1 16,-1 1-16,0 3 0,-2 1 0,0 0 16,0 6-16,-2 0 0,-1 3 15,-3 4-15,-1 3 16,-4 3-16,-3 3 0,-1 5 16,-2 4-16,1 1 0,0 1 0,-5 10 15,0 3-15,3-2 0,0 1 16,-1 6-16,2-1 0,2-6 15,4-2-15,3 1 16,1-3-16,4-7 0,2-6 0,7-6 16,7-6-16,2-9 0,1-6 0,-3 0 15,-3 0-15,-2 0 16</inkml:trace>
  <inkml:trace contextRef="#ctx0" brushRef="#br0" timeOffset="3516.8238">21157 6067 0,'0'0'0,"0"0"0,0 0 16,0 0-16,0 0 0,0 0 15,0 0-15,0 0 0,0 0 0,-3 21 16,3-21-16,-4 25 0,4-25 16,-5 33-16,6-15 0,0 0 15,0-1-15,2 0 0,-1 0 16,0-3-16,1 0 0,2-4 15,-1-2-15,3-2 0,-1-2 16,4-5-16,3-6 0,1-1 16,2-3-16,5-6 0,-1-3 15,-2 0-15,-3-2 0,-2 0 16,-1 1-16,-3-5 0,-2 2 16,-4 2-16,-3 1 0,-4 3 15,-3 2-15,-4 3 0,-3 5 16,-1-2-16,-1 0 0,3 3 15,2-1-15,2 3 0,2 1 0,3-1 16,2 0-16,7-1 0,7-1 16,-2 0-16,-1 2 0,-1 0 15</inkml:trace>
  <inkml:trace contextRef="#ctx0" brushRef="#br0" timeOffset="3967.1348">21586 5680 0,'0'0'0,"0"0"0,0 0 16,0 0-16,0 0 0,0 0 15,0 0-15,-19 20 0,19-20 16,0 0-16,0 0 0,0 0 16,6 22-16,-6-22 0,21 4 15,-21-4-15,31-7 0,-31 7 16,36-14-16,-16 7 0,1 0 0,-2-2 16,-2 3-16,2-2 0,-4 1 15,-2 3-15,-3-1 0,-2 3 16,-1 2-16,-4 0 0,-3 0 15,0 4-15,-2 0 0,-1 1 16,-2 0-16,2 1 0,1-1 0,1 2 16,1-1-16,0 0 15,1 0-15,1 0 0,1 0 16,1-1-16,-1 1 0,0 0 16,1 0-16,-2 3 0,-1 3 0,-3 2 15,-3 3-15,-1 3 0,-3 3 16,-8 11-16,-1 3 15,-7 5-15,-4 4 0,-11 14 0,-2 6 16,-9 10-16,2-2 0,-10 11 16,2-3-16,0 4 0,6-6 0,-14 23 15,9-11-15,9-16 16,9-10-16,13-14 0,12-8 16,9-12-16,5-7 0,6-7 0,5-4 15,10-10-15,7-7 0,-9 0 16,-5 2-16,-7 1 0</inkml:trace>
  <inkml:trace contextRef="#ctx0" brushRef="#br0" timeOffset="4302.5802">21588 6528 0,'0'0'0,"0"0"15,0 0-15,0 0 0,0 0 16,0 0-16,0 24 15,0-24-15,3 24 0,-3-24 0,5 26 16,-5-26-16,11 22 0,-3-13 16,1 0-16,-1-4 0,1 0 15,1-5-15,0-2 0,2-2 16,1-2-16,1-2 0,0-2 16,-1-1-16,-1-1 0,2-5 15,-3 0-15,-3 1 0,-2 1 0,-4 0 16,-3 0-16,-2 2 0,-2 0 15,-2 2-15,-3 3 0,-2 1 16,-3 2-16,-3 4 0,-3 1 16,-1 2-16,0 3 0,-1 2 15,1 0-15,1 1 0,1 2 0,-3 6 16,6 1-16,2-4 0,3-2 16,2-2-16</inkml:trace>
  <inkml:trace contextRef="#ctx0" brushRef="#br0" timeOffset="4481.6889">22512 5931 0,'0'0'0,"0"0"16,0 0-16,0 0 0,5 26 0,-5-26 15,0 0-15,3 22 0</inkml:trace>
  <inkml:trace contextRef="#ctx0" brushRef="#br0" timeOffset="5800.7996">22151 6074 0,'0'0'0,"0"0"15,0 0-15,11-21 0,-6 11 0,3-2 16,2-4-16,2 0 0,2-4 16,8-4-16,3-3 0,-1 1 15,-1-2-15,9-8 0,2-3 16,-2 2-16,-2 2 0,11-8 16,3-4-16,-7 6 0,-4 6 0,13-11 15,2-2-15,-7 6 0,-6 6 16,5-1-16,4 1 0,-3 2 15,-4 0-15,2-5 0,-4-2 16,-2 8-16,-1 7 0,-1 1 16,-1 2-16,-6 3 15,-3 0-15,1 5 0,1 5 16,-5 2-16,-4 2 0,-5 3 0,-2 0 16,-2 2-16</inkml:trace>
  <inkml:trace contextRef="#ctx0" brushRef="#br0" timeOffset="6382.991">22201 6349 0,'0'0'0,"0"0"0,0 0 16,0 0-16,0 0 0,28 12 0,-28-12 15,26 11-15,-12-3 0,2 0 16,3 1-16,1 1 0,1 1 16,10 5-16,2 0 15,1 0-15,0-3 0,11 9 0,3 2 16,-3 1-16,-3 1 0,13 1 16,3-2-16,-7-1 0,-6-2 0,9 8 15,0 1-15,-8-6 0,-5-3 16,4 3-16,4 2 15,-8-4-15,-6-1 0,3 3 16,1 2-16,-5-8 0,-4-5 0,-1 1 16,-4-2-16,-5 1 0,-3-2 15,-2-4-15,0 0 0,-1-3 16,-3-2-16,0 2 0,0-2 16,-4 0-16,0-2 0,-1 0 15,-2 1-15,-1-2 0,2-1 0,-1 0 16,2 0-16,0-5 0,2-4 15,0 1-15,1-2 0,-2 2 16,0 1-16,-2 2 0</inkml:trace>
  <inkml:trace contextRef="#ctx0" brushRef="#br0" timeOffset="7967.1298">23958 7151 0,'0'0'0,"0"0"0,0 0 0,19 2 0,-19-2 16,22 1-16,-4 1 0,3-1 15,2-1-15,11 4 0,4 0 16,0 2-16,3 0 0,11 3 16,0 0-16,1 2 0,0 2 15,12 2-15,1 0 0,-1 1 16,0 0-16,9 3 0,-1-1 15,-7 2-15,-4 0 0,7 5 16,-2 0-16,-5-4 0,-5-4 0,0 4 16,-2 1-16,23 15 0,-5 1 15,-3-13-15,0-6 0,-4-1 16,-2-2-16,0 0 0,0 1 16,0 0-16,0 1 0,-1 0 15,1 2-15,-3-1 0,-3 2 0,0 2 16,-1 2-16,-2 1 15,-1-2-15,5 0 0,1-1 16,-5 1-16,-3-3 0,3 5 16,3 2-16,-3-6 0,-1-5 0,-1 4 15,0 2-15,1 2 0,1 2 16,-2-3-16,-1 1 0,-2 1 16,0-1-16,0 2 0,0 1 15,-3-3-15,-4-2 0,2 3 16,2 2-16,-6-2 0,-5 0 15,1-2-15,-1-2 0,-2 0 0,-1-3 16,4 6-16,1 1 16,0 0-16,-2-1 0,3 2 0,0 1 15,-1-2-15,-1 0 0,1-2 16,0-1-16,-1 0 0,-1-2 16,-2-2-16,0-1 0,-6 0 15,-4 1-15,-8-5 0,2 2 16,-1-1-16,3 0 0,-1-1 15,-2-1-15,0 1 0,-1-1 0,-1-3 16,0 0-16,-2 0 0,0-2 16,-2 0-16,-1 1 0,-3-4 15,1-1-15,0-1 0,-1 0 16,1-2-16,1-1 0,-1 2 16,0-1-16,1 0 0,1 1 15,5-1-15,2-2 0,-3 1 16,-1-1-16,-5 0 0</inkml:trace>
  <inkml:trace contextRef="#ctx0" brushRef="#br0" timeOffset="9716.983">29284 7397 0,'0'0'15,"0"0"-15,-17-10 0,6 4 16,-1-1-16,-10-3 0,-6-1 0,0 2 15,-3 0-15,-5 3 0,-2 2 16,-10 0-16,2 1 0,-6 6 16,-3 4-16,-10 2 0,2 1 15,-13 4-15,0 3 0,10 1 16,8 1-16,-12 8 0,2 2 16,5-3-16,5-4 0,-5 11 15,5 2-15,7-4 0,3-4 16,-11 15-16,5 0 0,7-3 0,7 0 15,3 7-15,3 3 16,3-1-16,1-1 0,4 6 0,2 7 16,4-2-16,2-1 0,4 1 15,2 1-15,5-5 0,5-3 16,0 8-16,1 7 0,1-9 16,1-7-16,5 2 0,4 0 15,0-4-15,0-3 0,3 3 16,3 1-16,1-3 0,3-1 0,3 0 15,4 2-15,-2-7 0,-1-3 16,11-1-16,5-1 0,0-1 16,-1-1-16,5 1 0,3 3 15,3-4-15,-1-1 0,8 3 16,3 0-16,-1-7 0,-3-5 16,7 5-16,4 2 0,-9 0 15,-6 1-15,6-3 0,4-1 16,-5-2-16,-4-2 0,3 2 15,2 2-15,-7-7 0,-5-7 0,8 2 16,7-1-16,-5 0 0,-3-2 16,4-6-16,4-2 0,-5-3 15,-3-1-15,3-6 0,3-4 16,-12 0-16,-6-1 0,5-4 16,6-7-16,-7-4 0,-4-4 15,-1-4-15,-2-3 0,-3 4 0,-6 2 16,4-5-16,3-3 0,-2 2 15,-1 1-15,-1-6 0,0-4 16,-1 4-16,0 5 0,-5-5 16,-3-2-16,0-3 15,-1-1-15,4-2 0,0-3 0,-2 2 16,-2 4-16,-4-7 0,-4-3 16,1 7-16,-1 3 0,-4-4 15,-1-3-15,-3-4 0,1-2 0,-5 2 16,-2 0-16,-3 8 0,-3 5 15,-1-10-15,-2-8 16,-2 11-16,-1 5 0,-4-3 0,0-1 16,-1 4-16,1 2 0,-4-1 15,-2-1-15,0 3 0,1 1 0,1-4 16,0-2-16,-3 6 16,-2 5-16,-6-2 0,-3-1 15,5 3-15,5 5 0,-6-1 16,-4 1-16,0 1 0,-1 3 0,-2 1 15,-3 1-15,5 3 0,1 2 16,-3 0-16,0-3 16,-2 6-16,0 1 0,3-1 0,3-1 15,-3 3-15,-2 1 0,-2 1 16,-3 1-16,1 3 0,0 1 16,-3-2-16,-3-1 0,21 5 15,-4 1-15,-25-3 0,0 3 16,26 6-16,-1 1 0,-23-3 15,2-1-15,23 4 0,1 1 0,-10 0 16,-2 0-16,7 1 0,0 1 16,-2 3-16,-3 2 0,4 1 15,3 0-15,-2 2 0,-2 0 16,0 2-16,0-1 0,0 5 16,2 1-16,1-1 0,0-1 0,1 3 15,3 2-15,6-4 0,1 0 16,0 0-16,0 0 0,0-1 15,1-3-15,2 0 16,2 2-16,2-3 0,1 0 0,1-1 16,0 0-16,3-3 0,2-2 15,0 0-15,2 0 0,0-3 16,2-2-16,-2 2 0,1 1 16,0 1-16,0 3 0,2-3 15,-1-3-15,1 0 0,-1 0 0,-1 1 16,-2 2-16,3 0 0,0 0 15,0 0-15,-2-2 0,3-1 16,0 0-16,0 1 0,-2-1 16,1 0-16,0 0 0,0 0 15,2 1-15,1-3 0,-2 3 0,2-3 16,-2 2-16,2-2 16,-2 2-16,2-2 0,0 0 15,0 0-15,0 0 0,0 1 16,0-1-16,-3 2 0,3-2 0,0 0 15,-2 1-15,2-1 0,0 0 16,0 0-16,0 0 0,0 0 16,0 0-16,0 0 0,0 0 15,0 0-15,0 0 0,0 0 16,0 0-16,0 0 0,0 0 0,0 0 16,0 0-16,0 0 15,0 0-15,0 0 0,0 0 16,0 0-16,0 0 0,0 0 15,0 0-15,0 0 0,0 0 0,0 0 16,0 0-16,5 2 0,-5-2 16,0 0-16,0 0 0,5-3 15,-5 3-15,0 0 0,6-5 16,-6 5-16,4-3 0,-4 3 16,0 0-16,6-3 0,-6 3 0,0 0 15,6-1-15,-6 1 0,7 4 16,-7-4-16,4 2 0,-4-2 15</inkml:trace>
  <inkml:trace contextRef="#ctx0" brushRef="#br0" timeOffset="10650.172">23065 6789 0,'0'0'0,"0"0"0,0 0 15,0 0-15,0 0 0,0 0 0,24 13 16,-24-13-16,0 0 0,27 8 16,-27-8-16,24 6 0,-24-6 0,27 9 15,-9-3-15,-2 3 16,1 4-16,0 0 0,3 2 15,1 0-15,2 4 0,9 5 16,1-1-16,2 0 0,0 0 0,10 5 16,1-3-16,-8-4 0,-7-4 0,-6-3 15</inkml:trace>
  <inkml:trace contextRef="#ctx0" brushRef="#br0" timeOffset="11284.7262">24351 7529 0,'0'0'0,"10"9"0,3 3 16,7 6-16,2 2 0,12 7 15,5 3-15,3 0 0,3-1 0,12 10 16,4 4-16,6 3 16,-2-5-16,10 8 0,0 1 15,-7-2-15,-6-2 0,23 28 16,-10-1-16,-13-11 0,-8-5 0,4 4 16,3 4-16,-6-6 0,-3-4 15,1-1-15,0 0 0,2-1 16,1-1-16,-17-16 0,-13-11 15,29 26-15,20 15 0,-1-1 16,0 0-16,-18-16 0,-12-10 0,0 4 16,1 2-16,-4-3 0,-2 0 15,3 5-15,3 4 0,-5-6 16,-4-5-16,5 6 0,3 3 16,-6 1-16,-6-1 0,4 2 15,2 3-15,-2-6 0,-3-2 0,0 7 16,0 4-16,-3-2 15,-2-3-15,2 4 0,1 1 16,-3-4-16,-2-1 0,3 1 16,1 1-16,-4-10 0,-1-6 0,6 8 15,6 6-15,-7-4 0,-2 0 16,5 3-16,5 4 0,-6-2 16,-5 0-16,2 5 0,-1 2 15,0-6-15,-2-5 0,4 6 16,2 5-16,-5-9 0,-4-5 0,5 0 15,4 1-15,-4-8 0,-4-3 16,1-4-16,-1 0 0,3 2 16,4 1-16,0 1 0,0 2 15,-1-3-15,-1-4 0,2 7 16,0 3-16,-7 4 0,-4 1 16,1 11-16,1 9 15,-5-11-15,-5-7 0,2 1 0,2-1 16,-2-5-16,1-4 0,-2 5 15,-3 5-15,1-4 0,0-4 0,2-4 16,2-3-16,3 1 0,1 1 16,0 7-16,4 6 0,-9-16 15,-4-11-15,-3-5 16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65625 9200 333,'49'20'167,"16"14"-1,16 14 1,15 16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6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11556 2968 531,'-21'0'-23,"3"0"4,5 0 6,3 0 4,2 0 4,0 0 1,0 0 1,1 0 1,-1 0 5,0-2 6,0 0 7,0-1 7,1-2 6,1 0 6,0-2 5,2 0 6,0-1 0,2-2-6,0 0-5,2-1-7,1-2-4,2-1-4,2-3-4,2-2-4,1-1-3,3-1-2,2-1-2,2-1-3,0 1-2,-1 3 1,-1 3-1,-1 3 0,0 0 1,2 0-1,0-1 0,1-1 0,0 1-1,-1 3 0,-1 2-1,0 4-1,-2 1 1,1 0 0,0 0 0,0 1 0,-1 0 2,1 3-1,0 4 2,0 2 0,-1 3 1,1 4 1,0 2 1,-1 3 1,1 2 1,0 3 1,-1 1 2,1 3 1,-1 0 1,0 1-1,-2-1 0,-1 0-1,0 1-1,0-1-2,0 0-1,0 1-1,0-2-2,-1-1 0,1-3-2,0-1 0,-1-2-1,-1-1-3,0-1-3,-2-1-2,0-5-14,0-8-24,0-10-24,0-8-24,0-4-2,0 1 21,0 1 20,0 1 21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6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12333 2306 506,'0'-15'0,"0"2"-1,0 2-1,0 3 1,0 0 3,0 0 8,0 0 9,0 0 8,-2 2 9,0 2 10,-3 4 9,-2 3 10,-3 4-2,-3 9-12,-5 7-12,-3 9-13,-3 4-7,3 2-4,0 2-2,1 2-3,-3 7-8,-7 12-15,-7 11-13,-6 12-13,-1 0-9,6-11-2,6-13-3,5-11-3,5-10 0,3-7 4,3-9 4,3-7 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6"/>
    </inkml:context>
    <inkml:brush xml:id="br0">
      <inkml:brushProperty name="width" value="0.05007" units="cm"/>
      <inkml:brushProperty name="height" value="0.05007" units="cm"/>
    </inkml:brush>
  </inkml:definitions>
  <inkml:trace contextRef="#ctx0" brushRef="#br0">9528 20776 439,'-17'-4'120,"-1"8"-27,-3 8-27,-1 8-27,-3 4-16,-3 4-5,-3 3-5,-2 3-5,-1-1-2,3-2 0,3-3 0,3-3 1,3-3-1,3-3 1,3-3-1,3-3 1,3-1-4,6 0-6,4-1-7,6 1-5,5-1-3,5-3 4,7-1 2,5-2 3,4-1 1,1 0 1,0 0 0,2 0-1,0-1 2,1 0 3,-1-2 2,0 0 3,-2-1 3,-3 0 1,-5 0 2,-3 0 2,-4 0 1,-1 0 0,-3 0-1,-1 0 0,-3-3 3,-2-4 6,-4-5 7,-2-5 7,-4-5-1,0-3-8,-3-5-8,-2-3-7,-1-1-7,0 0-4,1 1-5,-1 2-5,0 1-2,2 3 4,1 3 1,0 3 4,3 1-10,2 1-22,4-1-22,2 1-21,2 1-4,0 3 15,0 2 14,-1 4 13,1 2 10,-2 1 4,-1 0 3,0 2 3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8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13900 2830 699,'23'-7'100,"1"1"-22,-1 1-24,1 0-22,0 2-15,2 1-5,3 0-5,1 2-6,0 0-7,-1 0-8,-3 0-6,-1 0-9,-4 0-2,-3 0 4,-5 0 3,-3 0 4,-3 1-3,0 2-9,-2 1-7,0 3-9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8"/>
    </inkml:context>
    <inkml:brush xml:id="br0">
      <inkml:brushProperty name="width" value="0.02898" units="cm"/>
      <inkml:brushProperty name="height" value="0.02898" units="cm"/>
    </inkml:brush>
  </inkml:definitions>
  <inkml:trace contextRef="#ctx0" brushRef="#br0">13827 3798 759,'-10'1'25,"10"2"8,12 2 8,10 1 7,7 1-3,2-2-14,4-3-15,3 0-14,0-3-12,0 0-6,-2-2-7,0 0-7,-3-2-6,-2 0-2,-3-1-5,-3-1-3,-4 0 3,-3 1 6,-4 0 8,-4 2 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38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15717 2300 643,'30'1'112,"-3"2"-27,-4 2-26,-1 2-25,-4 1-16,-1 1-4,-3 1-4,-1 2-3,-2 0-4,-1 1-2,0 1-2,-2 1-3,-2 2-1,-2 3-1,-4 3-1,-2 3-2,-4 2-1,-4 1-1,-3 1 0,-5 1-1,-2-1-1,1-2-1,-1-2-1,1-1 0,-1-3-1,1-1 3,-1-3 1,1-1 2,0-3 2,1-2 5,1-4 4,1-3 4,3-1 7,6 0 12,6 0 9,6 0 12,5-1-2,3-2-14,5-2-14,3-2-13,3-1-10,1 0-2,1 0-4,1 0-4,-1 1-4,-1 0-6,-3 2-6,-1 0-6,-2 0-2,1-2 3,-1-2 2,1-1 3,-3-2 3,-3 2 1,-4 1 3,-4 0 1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0"/>
    </inkml:context>
    <inkml:brush xml:id="br0">
      <inkml:brushProperty name="width" value="0.04834" units="cm"/>
      <inkml:brushProperty name="height" value="0.04834" units="cm"/>
    </inkml:brush>
  </inkml:definitions>
  <inkml:trace contextRef="#ctx0" brushRef="#br0">17781 1940 455,'-7'9'96,"2"1"-22,3 3-23,1 2-23,1 2-12,0 3-2,0 3-1,0 3-3,-1 2-1,-1 1-1,0 1-3,-1 1-1,-1-2-2,2-4-1,0-3-2,2-4 0,1-9-6,4-11-9,2-11-10,4-13-9,0-5-1,1 1 8,0 2 9,-1 0 8,0 2 6,0 5 5,-2 3 4,0 4 4,-2 5 7,1 7 8,0 4 7,0 7 9,-1 4 0,-2 2-8,-3 1-5,0 3-8,-3 1-5,-1 1-4,0 1-2,-1 1-3,-1-1-3,2-1 0,0-2-1,2-2-1,1-10-8,4-14-16,2-17-17,3-15-15,3-6-3,2 4 11,1 3 11,3 5 11,-1 5 8,-3 5 3,-2 7 4,-4 5 5,-2 5 5,-1 4 8,0 4 8,-2 4 8,0 3 3,-2 3-3,0 4-3,-2 2-2,0 1-1,-2 1 2,0-1 1,-2 1 2,3-6-4,4-9-11,6-10-9,4-9-10,4-5-3,3 1 5,3 1 6,3 1 5,0 1 2,-1 2-1,-3 2 1,-1 3-1,-1 0 0,-1 0 1,1 0 1,-1 0 2,0 1-1,-2 2-2,-3 3-2,-1 1-2,-3-1-2,-4 0-1,-4-3-1,-4-2-1,-3-1 0,0 0 3,-1 0 3,-2 1 2,0-2 1,1 0 2,-1-2 0,0 1 0,0-3 1,0 0 2,0-1 0,1-1 1,-1-1 1,2 2-1,1 1-1,0 1 0,1 5 5,0 10 11,0 10 10,0 9 11,1 6 1,1 3-10,0 1-8,2 2-10,0 3-6,2 3-3,0 2-4,1 4-3,1 1-2,0 2-1,0 0-2,0 2-2,0-1 0,0-1-1,0 0 0,0-2-1,-1-2 0,-1-3 0,0-5 0,-1-4-1,-1-4-2,2-3-5,0-5-6,1-3-4,-1-4-2,-4-1 0,-3-2 1,-5-2 0,-4-4 3,-2-6 4,-3-6 4,-3-6 3,0-2 3,1-1 1,3 0 2,1 1 0,2-1 4,1 2 4,0 1 5,2 1 5,1 1 2,2 0 0,3 2 1,1 1 0,4-3 3,7-4 5,8-5 6,6-5 5,4-1-4,1 3-14,1 3-15,1 3-13,-1 1-9,0 1-5,0-1-3,-2 0-5,-3 2-5,-3 3-5,-5 3-7,-3 2-5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1"/>
    </inkml:context>
    <inkml:brush xml:id="br0">
      <inkml:brushProperty name="width" value="0.03484" units="cm"/>
      <inkml:brushProperty name="height" value="0.03484" units="cm"/>
    </inkml:brush>
  </inkml:definitions>
  <inkml:trace contextRef="#ctx0" brushRef="#br0">24178 2065 631,'0'-15'5,"0"3"9,0 1 11,0 2 8,-2 1 5,0 1-1,-3-1-1,-2 0-2,-3 2-3,-6 6-5,-3 4-4,-6 6-5,-2 3-5,3 5-3,2 3-5,1 5-4,2 2-1,1 1 1,1 0 1,1 2 2,1 1 0,1-1 0,1 0-2,0 0 0,3-1 0,3-1 1,2-3 0,4-1 0,1-3 1,0-3-1,0-3 0,0-3-1,2-2-2,6-2-2,4-3-2,5-1-2,3-2-2,1-4-1,1-2-1,1-3-2,-1-3-3,-1-2-6,-3-2-4,-1-1-6,-1-3-5,1 0-5,1-1-5,1-1-5,-1 1 2,-5 3 10,-3 3 10,-4 3 9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1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24805 2916 665,'15'-7'109,"-1"2"-25,-1 2-27,-1 2-25,-1 2-15,0 2-2,-2 2-4,-1 2-3,-1 2-6,-4 3-11,-3 3-9,-2 3-9,-3 1-4,-2-1 3,-1 0 4,-3-2 4,-1-1 1,1-1 2,-1-1 1,0 0 1,1-2 7,1-1 14,0-1 15,2 0 13,3-3 2,6-3-8,6-2-9,6-4-10,3-1-6,1-2-4,1 0-6,1-1-4,0-1-5,1 0-5,-1 1-6,1-1-5,-1 0-2,-1 2 1,-1 1 0,0 0 1,-3 1 2,-1 0 2,-3 0 2,-1 1 3,-1-2 3,0 0 5,0-2 4,0 0 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1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25950 2211 527,'0'-13'17,"0"8"16,0 7 16,0 6 16,0 6 4,2 5-13,0 5-11,1 5-11,0 1-9,0 0-5,-2-1-6,0-1-5,-1-1-2,0 0 0,0 0 2,0 1 1,0-3-6,0-1-14,0-4-12,0-3-12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2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25900 2742 665,'8'-21'26,"0"5"0,-1 4 2,1 6 1,0 2 0,0-2-1,0 0-1,0-1 0,0-1-3,1 2-1,1 1-2,2 1-3,-1 0-3,1 2-6,0 0-4,0 2-7,-1 0-12,1 0-19,0 0-19,-1 0-20,0-1-3,-2 0 12,-2-2 12,-2 0 13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2"/>
    </inkml:context>
    <inkml:brush xml:id="br0">
      <inkml:brushProperty name="width" value="0.04854" units="cm"/>
      <inkml:brushProperty name="height" value="0.04854" units="cm"/>
    </inkml:brush>
  </inkml:definitions>
  <inkml:trace contextRef="#ctx0" brushRef="#br0">26529 1516 453,'-7'-12'74,"2"8"-2,2 8-2,2 8-2,1 5-5,0 3-12,0 3-10,0 3-10,0 3-8,0 4-4,0 4-4,0 5-3,0 5-5,0 9-6,0 9-7,0 9-4,0 4-4,-2-2 2,0 0 1,-1-1 1,-1-2-10,0-3-21,0-3-20,0-3-20,1-8-3,1-12 18,0-13 17,2-13 16,-1-6 9,0 1 1,-2 1 0,0 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2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26906 2700 595,'-1'22'121,"-2"-1"-30,-2-3-31,-1-1-30,-3-1-18,0 1-6,-1 2-7,-1 0-6,-1 1-3,0 2-1,0 3-1,1 1-2,0 0 2,2-5 2,2-3 3,3-4 3,3-4 6,7-1 8,7-2 10,8-2 9,2-2 2,-2-2-5,0-2-5,0-2-5,-3-1-5,1 0-5,-2 0-5,-1 0-6,-1 1-5,-1 0-5,-1 2-6,0 0-5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6"/>
    </inkml:context>
    <inkml:brush xml:id="br0">
      <inkml:brushProperty name="width" value="0.05765" units="cm"/>
      <inkml:brushProperty name="height" value="0.05765" units="cm"/>
    </inkml:brush>
  </inkml:definitions>
  <inkml:trace contextRef="#ctx0" brushRef="#br0">11450 20480 381,'14'1'11,"-3"2"19,-2 2 19,-4 2 17,-1 1 4,0 3-13,0 2-13,0 2-12,-1 2-7,-1 5 0,0 3 0,-1 5 0,-3 2-2,0 4-3,-3 3-3,-2 2-2,-1 2-5,0 0-4,0 0-5,1 0-4,0-1-5,2-3-3,2-4-4,2-2-5,3-11-7,4-19-11,4-18-12,3-18-11,6-14-1,7-6 8,7-7 10,7-7 8,1 0 6,-4 8 4,-4 8 4,-3 9 4,-5 5 4,-3 5 5,-5 5 4,-3 5 4,-3 4 9,-3 5 12,-1 3 12,-2 4 13,0 5 8,0 6 5,1 6 4,2 6 6,-2 4-4,-1 6-10,-2 5-10,-1 5-10,-2 4-7,0 4-6,0 4-5,0 4-5,0 2-6,3 1-10,2 1-9,2 2-9,2-2-9,2-1-10,1-2-10,3-2-9,0-6 0,-3-8 11,-1-10 11,-2-7 11,-2-7 1,0-1-7,-2-2-7,0-2-7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3"/>
    </inkml:context>
    <inkml:brush xml:id="br0">
      <inkml:brushProperty name="width" value="0.03332" units="cm"/>
      <inkml:brushProperty name="height" value="0.03332" units="cm"/>
    </inkml:brush>
  </inkml:definitions>
  <inkml:trace contextRef="#ctx0" brushRef="#br0">27279 3037 660,'-7'-6'78,"2"6"-11,2 4-12,2 6-12,1 4-9,0 7-7,0 5-8,0 6-7,0 4-7,-2 2-10,0 2-7,-1 2-8,-1-2-7,0-6-4,0-5-6,0-7-4,0-3-2,1-3-2,-1-1-2,0-2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3"/>
    </inkml:context>
    <inkml:brush xml:id="br0">
      <inkml:brushProperty name="width" value="0.03245" units="cm"/>
      <inkml:brushProperty name="height" value="0.03245" units="cm"/>
    </inkml:brush>
  </inkml:definitions>
  <inkml:trace contextRef="#ctx0" brushRef="#br0">28700 2000 677,'8'8'89,"2"0"-19,0-1-19,1 1-18,1 0-11,1 0-2,2 0-3,0-1-3,-1 1-7,-3 0-16,-3 0-14,-2 0-15,-3 0-8,-2 3-4,-2 2-2,-2 1-3,-1 1 4,0-2 9,0-3 9,0-1 11,0-2 6,-2 0 2,0-2 4,-1 0 2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3"/>
    </inkml:context>
    <inkml:brush xml:id="br0">
      <inkml:brushProperty name="width" value="0.03399" units="cm"/>
      <inkml:brushProperty name="height" value="0.03399" units="cm"/>
    </inkml:brush>
  </inkml:definitions>
  <inkml:trace contextRef="#ctx0" brushRef="#br0">28274 3250 647,'-21'14'1,"5"-3"11,5-3 12,5-2 11,3-3 4,3-1-5,4 0-4,2-2-4,4 0-3,4 0 1,3 0 0,5 0 0,1 0-2,-1 0-6,-1 0-5,-1 0-6,-1 0-3,1 0-2,-1 0 0,1 0-2,-1 1-1,-3 0 2,-1 2 1,-2 0 1,-2 1-13,1 0-25,0 0-26,0 0-25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3"/>
    </inkml:context>
    <inkml:brush xml:id="br0">
      <inkml:brushProperty name="width" value="0.03363" units="cm"/>
      <inkml:brushProperty name="height" value="0.03363" units="cm"/>
    </inkml:brush>
  </inkml:definitions>
  <inkml:trace contextRef="#ctx0" brushRef="#br0">31050 1762 654,'38'-14'117,"-4"2"-28,-2 4-27,-3 3-28,-3 1-16,-2 0-4,-1 0-6,-2 1-4,-2-1-8,1 2-11,-1 0-9,1 2-11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4"/>
    </inkml:context>
    <inkml:brush xml:id="br0">
      <inkml:brushProperty name="width" value="0.03812" units="cm"/>
      <inkml:brushProperty name="height" value="0.03812" units="cm"/>
    </inkml:brush>
  </inkml:definitions>
  <inkml:trace contextRef="#ctx0" brushRef="#br0">31282 1277 577,'-14'-21'3,"2"5"5,4 5 7,3 4 5,1 6 8,0 6 9,0 6 9,0 6 8,-2 4-1,-4 6-13,-3 5-11,-5 5-13,-2 2-9,1 0-7,-1 0-6,1 0-7,1-1-4,2-3 1,4-4 0,3-2 1,2-4 2,0-5 1,2-5 3,1-4 2,3-5 2,7-1 2,7-2 0,8-2 2,3-3 0,2-4 2,3-4 2,1-3 0,1-2 0,-1 1-1,-1 0-1,-1 2-2,-3 1-4,-3 3-6,-5 1-9,-3 2-6,-5 0-4,-5-2-1,-4-2-2,-5-1 0,-4-1 4,0 2 8,-1 2 10,-1 2 8,-1 1 8,2 1 7,1-1 7,1 0 7,0 3 7,2 6 10,0 5 10,2 7 9,1 4-1,0 3-13,2 3-11,0 3-12,1 2-10,0 4-9,0 3-9,0 2-9,0 1-5,-2-2 0,0-2-2,-2-1-1,1-4-1,0-4-2,2-3-1,1-5-2,-2-3 0,0-3 0,-3-2 0,-2-4 1,-1-2 2,-2-2 4,0-3 3,-1 0 4,-1-3 2,0-1-1,0 0 0,1-1 0,-1-2 3,0-2 11,0-2 8,1-1 10,1-3 5,2-2 3,4-2 3,2-1 3,3-4-1,2-5-3,2-5-2,2-4-4,3-4-8,5-1-12,5 0-12,6-2-13,1 2-6,2 2-1,1 3-1,1 4-1,0 2-1,-2 3 0,0 3-1,-1 3-1,-1 3 2,-1 3 7,-1 2 5,-1 4 6,-2 2 3,-1-1 0,-3 0-1,-1 0 1,-1 1 4,0 0 10,-1 2 10,1 1 9,-2 0 5,-1 2 2,-2 0 2,-2 2 1,-2 2-4,-2 5-7,-3 6-8,0 4-8,-5 3-6,-4 1-4,-6 1-5,-4 1-3,-3 0-4,-3 1 1,-1-1-2,-2 1 0,-1-2 1,2-1 4,3-3 3,2-1 4,1-2 2,4-1 3,3-1 3,3 0 2,3-3 2,4-3 1,4-2 2,4-4 2,4-3-1,5-4-2,5-4-3,5-3-2,2-3-4,1-2-3,-1 0-3,1 0-5,-2-2-1,-1 2-1,-3 1 0,-1 1-2,-4-1-2,-3-1-4,-4-3-5,-4-1-3,-3-3-1,-1-1 5,0-3 4,-1-1 5,-3 0 3,-2 2 4,-4 1 1,-2 3 3,-1 2 4,0 5 4,2 3 5,1 4 4,0 3 5,2 1 8,1 0 7,0 2 6,0 5 5,-3 9-1,-4 11 1,-2 9 1,0 6-4,1-1-6,2 0-6,2 0-6,2 0-6,-1-2-2,0 0-2,0-1-4,1-2-3,2-1-4,2-3-3,2-1-4,3-2-3,4 1-3,4-1-3,4 1-3,1-3-2,-1-1 2,-1-4 1,-1-3 1,-1-1 0,0-1-1,-2 1-1,0 0 0,-5 0 0,-6-1 1,-8 1 2,-6 0 2,-4-2 1,1-3 1,-1-2 1,1-4 0,-1-1 5,-1 0 5,-1 0 7,-1 0 5,1 0 6,5 0 3,3 0 5,4 0 3,4 1 3,4 2 1,4 2 1,4 2 1,3 1-4,3 1-12,4 2-11,2 0-11,2 1-9,1 0-6,1-1-6,1 1-6,1-1-3,-1-3 1,0-1 2,1-2 0,-1-2-1,1-2-1,-1-2-3,1-2-3,-3-1 1,-5-2 3,-5 0 2,-4-1 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5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33762 1750 472,'-17'60'131,"-3"-5"-36,-3-4-35,-3-6-35,-1-3-25,1-2-14,1-2-14,1-1-13,3-6-7,5-6 3,5-7 1,5-6 2,3-7 5,3-2 5,4-6 7,2-2 6,3-5 6,4-2 4,2-3 5,3-3 5,1 0 6,-3 5 6,-1 3 7,-2 4 7,-2 2 3,-1 0 1,-1 0 2,0 0 0,-2 2 0,-1 4-2,0 4-3,-2 4-2,-1 3-2,0 1-3,-2 3-2,0 2-3,-2 1-3,0 1-3,-2 0-4,0 3-3,-1-2-4,-2 0-4,0-1-4,-1 0-5,-1-3-3,0-3-5,0-3-4,1-3-5,0-4-1,3-6 1,4-6 1,3-5 2,3-5 6,5-2 7,5-1 10,5-2 9,4-1 5,1 2 2,3 3 3,1 1 3,1 2 0,1-1-1,-1 0 0,0 1-1,-1-1-1,-3 2 0,-3 1 0,-3 1 0,-3 1-7,-3 2-10,-3 2-12,-2 3-12,-4-1-5,-3 0-2,-2-2-1,-4 0 0,-2-1 1,-1-2 5,-3 0 4,-2-1 5,-1-1 4,1 1 3,-1-1 4,0 0 3,1 0 4,3 1 4,1-1 3,2 0 3,2 1 8,0 1 12,1 0 12,2 2 13,-1 3 4,-2 4-2,-2 6-3,-2 4-2,0 5-5,1 5-8,0 5-7,2 5-7,0 3-4,0 2-1,0 3 0,0 1-2,1 1 0,0 0-2,2 0-1,1 0-2,1-1-4,3-3-7,4-4-8,2-2-8,2-4-5,-1-5-4,1-5-3,0-4-4,0-5-3,1-3-1,1-2-2,2-4-1,1-6-2,5-11 1,3-11 0,5-10-1,-2-3 3,-4 6 4,-5 5 3,-4 7 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5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37200 700 589,'22'8'185,"-3"1"-54,-3 2-56,-3 0-55,-3 1-33,-1-1-9,-2 1-11,-2 0-9,-2-1-3,0 1 2,-2 0 4,0 0 3,-4 0 1,-6 3-1,-6 1-1,-5 3-1,-1-1 3,3-3 7,5-3 6,3-2 7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6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35902 1697 510,'-10'7'1,"0"-1"1,-3 0 1,-1-2 1,4-1 7,12-2 15,11-2 14,13-2 14,6-2 2,2-1-10,2-3-11,3-2-10,-2 0-7,-4 2-5,-4 3-5,-3 1-3,-4 1-8,-3 2-10,-3 0-10,-3 2-10,-4 1-2,-6 4 4,-6 2 6,-6 3 4,-4 2 6,-1 0 4,-3 0 6,-1-1 5,-3 2 3,0 0 2,-1 1 2,0 1 1,-1 0 2,2-1 0,3-1 1,1 0 0,5-2-1,5-3-3,6-1-3,6-2-3,5-3-1,7-2 1,5-3-1,7-4 2,1-1-1,-4-1 0,-2-2 1,-2 0-1,-4 0 0,-1 3 0,-3 1 0,-1 2 0,-6 4-1,-8 6 0,-10 5-1,-7 7 0,-6 3-1,1 1 1,-1 1-1,1 1 2,0 0-1,3-3 0,1-1 1,3-2 0,3-3 1,6-3 1,6-3 1,6-2 1,5-4 0,5-4 0,5-4 0,5-4-1,2-2 0,-1 1 1,-1-1 1,-1 0 0,-3 1 0,-3 2-1,-4 3-2,-4 1-2,-5 3 0,-3 4-2,-4 4 0,-3 4-2,-6 3-1,-4 5-1,-5 3-1,-5 5-2,-4 2 0,-4 2 1,-5 3 0,-3 1 2,-1 0 1,2 0 6,2-1 3,2-1 5,2-3 3,3-3 4,4-5 2,2-3 3,9-5 4,14-5 3,15-4 4,15-6 3,9-3-2,2-3-9,4-4-7,2-2-8,2 0-7,-2 1-6,-1 2-5,0 2-6,-2 2-4,-4-1-4,-2 0-4,-3 0-4,-4 1-4,-6 0-2,-4 2-4,-4 1-3,-5-1 1,-1 0 4,-2-2 4,-2 0 4,-1 0 3,0 0 0,0 2 2,0 1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6"/>
    </inkml:context>
    <inkml:brush xml:id="br0">
      <inkml:brushProperty name="width" value="0.04397" units="cm"/>
      <inkml:brushProperty name="height" value="0.04397" units="cm"/>
    </inkml:brush>
  </inkml:definitions>
  <inkml:trace contextRef="#ctx0" brushRef="#br0">36990 2800 500,'-22'0'3,"3"0"7,3 0 6,3 0 7,2 1 8,2 2 10,2 2 11,3 2 11,0 3 0,2 5-11,0 5-11,2 5-10,0 7-8,0 10-3,0 10-6,0 10-3,0 8-6,0 9-6,0 7-6,0 8-7,-1 6-8,0 7-11,-2 6-8,0 5-11,-1-3-1,1-13 7,-2-12 7,2-13 8,-1-11 6,2-7 3,0-8 4,2-8 4,0-7-1,2-6-6,0-5-6,2-6-6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8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38448 1961 522,'10'7'76,"6"-2"-15,4-2-15,5-2-16,4-1-9,2 0-3,4 0-2,3 0-3,0 0-1,-2 0 0,-2 0 1,-2 0 0,0 0-3,-1 2-7,0 0-6,1 2-6,-3-1-5,-4 0-1,-3-2 0,-5 0-2,-4 1 0,-6 5 2,-6 6 2,-6 4 1,-5 5 8,-6 5 14,-4 4 15,-4 6 13,-3 1 5,3-3-7,1-4-7,3-2-6,0-2-4,1-1-4,-1-1-3,1-1-2,-1-2-4,1-3-5,-1-3-3,0-3-4,2-2-2,1 0 2,2-2 2,3-1 1,1-5-7,0-11-12,2-12-15,1-9-13,2-9-5,4-7 4,4-4 3,4-7 5,4-5 2,5-3 3,5-5 2,5-3 3,1 2 5,-3 11 5,-3 9 7,-3 10 5,-2 7 5,-3 5 5,-1 5 4,-2 5 4,-2 4 5,0 2 5,-2 4 7,0 3 5,-2 5 6,-1 8 6,0 7 6,-2 9 6,-1 5-1,-4 2-8,-2 4-7,-3 3-7,-4 1-7,-1 2-5,-5 1-4,-1 0-5,-4 1-5,-1 0-6,-3 0-4,-1 0-6,-1-2-5,1-3-5,2-5-5,0-4-5,3-4-5,5-7-4,4-5-5,6-6-4,3-4 1,1-2 6,0-2 8,2-2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3"/>
    </inkml:context>
    <inkml:brush xml:id="br0">
      <inkml:brushProperty name="width" value="0.04048" units="cm"/>
      <inkml:brushProperty name="height" value="0.04048" units="cm"/>
    </inkml:brush>
  </inkml:definitions>
  <inkml:trace contextRef="#ctx0" brushRef="#br0">9450 2400 543,'16'0'140,"1"2"-32,1 0-31,1 2-31,1 0-19,0 1-5,-1 2-4,1 0-5,-2 1-7,1 0-9,-2 0-9,-1-1-9,-2 2-7,-1 0-6,-2 1-7,-2 1-6,-2 0-2,-2 0 5,-3-2 3,0-1 4,-2 0 2,0 0 0,0 0 2,0 0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7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9530 26029 436,'-27'0'-10,"9"-2"23,8 0 23,10-1 23,5 1 8,2 5-9,1 6-7,3 4-9,0 4-6,-2 3-2,-2 3-3,-2 3-3,-2 3-2,-1 5-4,0 3-3,-2 4-3,0 4-4,-2 4-2,0 3-2,-1 5-3,-1 0-4,0-4-6,0-5-6,0-2-5,0-5-4,0-4 0,0-4 0,0-4-1,3-10-5,4-18-10,5-18-10,6-17-10,4-13-1,7-6 10,5-7 8,6-7 9,3 1 8,-2 9 3,0 8 5,-1 10 5,-2 6 4,-2 3 5,-1 5 5,-3 4 5,-2 3 5,-3 4 6,-3 4 6,-3 5 6,-2 1 3,-2 4 1,-3 0-1,-1 4 1,-1 0-3,-2 3-5,-1 2-5,0 2-6,-2 3-1,-1 5 0,0 5 0,-1 5 2,-1 4-3,0 6-5,0 5-5,0 4-5,-1 1-6,-1-4-7,0-4-6,-1-4-7,-1-5-3,2-5 3,0-7 2,2-5 2,0-6-7,2-6-16,0-6-16,2-6-16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8"/>
    </inkml:context>
    <inkml:brush xml:id="br0">
      <inkml:brushProperty name="width" value="0.03042" units="cm"/>
      <inkml:brushProperty name="height" value="0.03042" units="cm"/>
    </inkml:brush>
  </inkml:definitions>
  <inkml:trace contextRef="#ctx0" brushRef="#br0">39150 3000 723,'14'0'0,"-1"2"0,-2 0 0,-2 2 0,0 1 6,3 5 14,3 4 12,3 4 13,1 1 4,-1 1-7,-1-1-7,-1 1-6,-1-2-12,-3 0-16,-1 0-16,-2-2-16,-2-2-7,-2-1 3,-3-2 3,0-2 4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8"/>
    </inkml:context>
    <inkml:brush xml:id="br0">
      <inkml:brushProperty name="width" value="0.03288" units="cm"/>
      <inkml:brushProperty name="height" value="0.03288" units="cm"/>
    </inkml:brush>
  </inkml:definitions>
  <inkml:trace contextRef="#ctx0" brushRef="#br0">38537 1981 669,'-6'-14'106,"6"5"-21,4 3-21,6 4-22,5 5-18,7 7-15,6 8-13,8 6-15,1 1-6,-6-2 4,-4-3 3,-5-3 4,-4-2-7,-3-1-14,-3-1-16,-2 0-14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9"/>
    </inkml:context>
    <inkml:brush xml:id="br0">
      <inkml:brushProperty name="width" value="0.04311" units="cm"/>
      <inkml:brushProperty name="height" value="0.04311" units="cm"/>
    </inkml:brush>
  </inkml:definitions>
  <inkml:trace contextRef="#ctx0" brushRef="#br0">41432 2059 510,'-7'-22'84,"2"3"-19,3 3-18,1 3-19,1 0-11,2 0-5,0-1-5,1-1-5,-1 0-1,-4 2 0,-3 3 0,-5 1 1,-3 3 0,0 6 1,-1 4 2,-1 6 0,0 2 1,-1 3 0,0 2 0,1 1 1,0 1 0,2-3 0,3-1 0,1-2 0,1-1-1,2 1 0,1 1-2,1 2 0,2-1-3,5 1-6,6 0-5,4-1-6,3-1-3,1-4 1,1-5-1,1-2 0,1-5 0,-1-1 0,1-2 0,-1-1 0,-1-3 1,-3 0 4,-2-1 4,-4-1 2,-3 4 13,-4 10 22,-4 10 21,-4 9 22,-3 7 3,0 2-16,-1 4-16,-1 3-16,-2 3-12,-2 6-6,-1 4-8,-3 6-6,1-3-7,1-7-7,2-8-7,3-7-8,1-7-6,2-2-5,2-3-5,3-2-5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49"/>
    </inkml:context>
    <inkml:brush xml:id="br0">
      <inkml:brushProperty name="width" value="0.03893" units="cm"/>
      <inkml:brushProperty name="height" value="0.03893" units="cm"/>
    </inkml:brush>
  </inkml:definitions>
  <inkml:trace contextRef="#ctx0" brushRef="#br0">42628 2283 565,'-8'-4'66,"0"10"-4,0 8-4,1 9-5,-1 5-6,0 0-8,0 2-8,1 1-8,0-2-6,2-3-2,2-5-4,2-3-2,3-4-6,4-3-8,3-3-10,5-2-8,2-5-5,-1-6 1,1-6 0,-1-5 1,-1-5 1,-1 0 0,-2-1 2,-2 0 0,-3-2 2,-3 3 1,-2 0 1,-3 1 2,-3 2 5,-2 2 7,-2 4 8,-2 3 8,0 2 5,-1 0 3,0 2 4,1 1 4,-1 0 0,1 2-5,-1 0-2,0 2-4,3-1-15,5 0-25,4-2-26,6 0-26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0"/>
    </inkml:context>
    <inkml:brush xml:id="br0">
      <inkml:brushProperty name="width" value="0.04114" units="cm"/>
      <inkml:brushProperty name="height" value="0.04114" units="cm"/>
    </inkml:brush>
  </inkml:definitions>
  <inkml:trace contextRef="#ctx0" brushRef="#br0">42512 1259 534,'6'-14'2,"-2"3"11,-4 3 13,-2 2 12,-2 4 10,0 4 6,0 4 7,0 4 6,1 1-4,0 1-16,2 0-16,0 0-15,3-2-17,4-1-16,4-2-16,4-2-17,0-2-7,-1-2 6,-2-2 3,-2-2 6,-3-2 4,-1 0 8,-2-1 7,-2-1 6,-2-1 12,-2 2 15,-2 1 16,-1 0 15,-1 3 0,4 2-13,2 3-15,4 4-15,2-1-8,1-2-4,3-4-4,2-2-4,1-2-2,0 0 1,-1 0 0,1 0 1,-3 3 12,-6 4 23,-6 5 24,-6 6 24,-3 2 6,1 1-12,-1 1-10,0 1-12,-2 3-7,-3 7-6,-5 5-3,-3 6-6,-5 8-4,-3 8-5,-4 9-4,-4 9-4,-3 6-4,-2 4 0,-2 4-2,-2 4-1,2-1-1,4-6 1,5-6 0,6-5 1,4-7-6,7-7-11,5-7-12,6-6-12,4-9-3,1-8 4,0-9 4,2-8 5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0"/>
    </inkml:context>
    <inkml:brush xml:id="br0">
      <inkml:brushProperty name="width" value="0.03271" units="cm"/>
      <inkml:brushProperty name="height" value="0.03271" units="cm"/>
    </inkml:brush>
  </inkml:definitions>
  <inkml:trace contextRef="#ctx0" brushRef="#br0">43545 3800 672,'0'29'83,"0"-6"-16,0-4-16,0-5-17,1-3-10,2-2-4,2-2-4,1-2-4,2-3-4,0-3-1,0-2-3,-1-3-3,1-3-1,-2 0-1,-1-1-1,0-1-2,-4 0-1,-6 0-2,-6 2-1,-5 1-1,-3 1-5,3 2-8,1 2-8,3 3-7,0 0-6,0 3-3,0 2-3,1 2-3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46150 3975 333,'49'20'167,"16"14"-1,16 14 1,15 16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2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50756 1656 574,'-1'-42'73,"-1"10"-14,0 9-16,-1 11-16,-2 4-8,-2 0-2,-2 0-3,-1 1-2,-3 0-2,0 2 1,-1 2 0,-1 2 0,-2 2-2,-2 2-2,-1 2-3,-2 2-3,-2 2-1,-1 3 2,-1 3 1,-1 3 3,0 2 0,3-1 1,1 1-1,3-1 0,0 3 0,-1 5 0,-1 5 0,-1 5-1,2 1 0,3-2 0,4-2-1,5-2 0,1-1-1,2-1 1,0-2 0,2 1 1,1-3-1,2-2-4,2-1-2,2-3-2,2-2-4,4-3-2,2-2-1,3-4-3,4-2-3,3-2-3,5-3-3,3 0-2,3-4-5,2-4-3,3-4-3,1-4-5,-2-1 1,-6 1 5,-5 1 3,-7 1 6,-3 0 2,-3 2 1,-1 1 0,-2 1 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3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51776 2700 690,'-15'22'89,"1"-3"-21,1-3-23,1-3-21,0-1-13,2 2-3,1 0-4,1 1-3,-1 1-3,-2 3-1,-2 2-1,-1 1-1,-1-1 0,2-3 1,3-5 2,1-3 1,4-2 3,6-2 3,6-1 3,6 0 3,3-2 2,3-2-1,1-2-2,3-2 0,0-1-3,2 2-2,1 0-2,1 2-4,-1 0-4,-3 0-5,-3 0-7,-3 0-5,-3 1-5,-3 2-7,-3 2-6,-2 2-6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3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52145 2900 649,'0'37'132,"0"-2"-32,0-3-32,0-3-31,-2 0-24,0 4-13,-3 4-14,-2 4-13,-1 0-9,1-2 0,-1-3-2,0-3 0,1-5-3,1-6-1,0-5-3,2-6-2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8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11964 26142 518,'2'-15'71,"6"2"-12,4 3-11,5 1-12,3 2-9,-1 0-8,1 2-7,-1 1-7,-1 2-4,-3 5-3,-2 6-1,-4 4-3,-4 4 2,-6 3 3,-6 3 4,-6 3 3,-3 2 3,-1 1 1,-1 0 1,-1 2 1,0 0 1,1-1-3,1-1 0,1-1-2,1-3 0,2-1-2,3-4 0,1-3 0,3-3-8,4-1-11,4-2-13,4-2-12,4-5-4,7-4 4,6-7 4,5-6 4,2-2 4,-2-1 3,-1 0 2,-3 1 3,-2 0 4,-5 4 5,-3 3 5,-4 2 5,-5 7 9,-6 8 11,-6 9 11,-6 9 12,-5 5 2,-3 3-8,-4 1-8,-5 2-7,-1 0-6,0-2-1,0-2-4,-1-1-1,1-4-1,2-6 1,0-3 2,1-6 2,3-3 1,3-1-2,4 0-1,5-2-1,5-1-1,6-2-2,7-3-3,8 0-1,7-4-2,9-2-3,8-4 0,10-2-3,3-2-2,1 1-2,0-1-3,0 0-3,-2 1-2,-2 3-3,-4 1-4,-2 2-2,-5 2-7,-4 0-8,-5 1-8,-5 2-9,-4 0 0,-3 0 8,-3 0 10,-2 0 8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3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53376 1591 530,'-7'-4'10,"2"8"22,2 8 20,2 7 20,1 6 4,0 3-14,0 3-14,0 3-15,0 0-9,-2 0-3,0-1-2,-2-1-4,0 1-10,-1 4-14,-2 4-17,0 4-15,-1 1-10,1-2-4,-1-2-3,0-2-5,1-5 3,1-8 7,0-7 9,2-8 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4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53500 2462 627,'8'-8'54,"0"2"-2,-1 1-3,1 1-2,0 0-5,2 0-8,0 0-7,1 0-9,3 0-3,4 0-3,3 0-1,4 1-2,1-1-6,-5 2-14,-3 0-11,-4 2-13,-3 0-11,-1 0-8,-1 0-8,0 0-8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4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54159 1340 433,'-1'-27'30,"0"11"17,-2 9 17,0 10 17,0 8 2,0 7-16,1 7-15,2 7-15,0 6-10,-2 4-5,0 6-4,-2 4-5,0 6-3,1 7-2,-1 7-3,0 7-2,-1 4-7,0 0-8,-1 2-10,-1 1-8,-1-3-10,2-4-7,1-5-7,0-5-9,1-5 1,1-3 6,-2-4 6,2-5 8,-1-6 5,2-10 4,0-9 4,2-10 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4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54814 2890 607,'7'-5'94,"-1"7"-13,-1 8-14,0 6-14,-2 5-13,-2 5-10,-2 3-11,-2 4-10,-2 2-12,0-2-9,-1 0-9,-1-1-11,-1-3-5,2-6 2,1-4 0,0-4 0,1-4-1,1-1-5,-1-1-5,0 0-4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5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55564 3064 548,'-7'10'141,"2"3"-34,2 5-35,2 3-33,1 2-19,0-1-3,0-1-3,0-1-2,1-2-3,0-1-2,2-2 0,0-3-2,2-2-4,3-2-4,4-4-6,2-2-6,1-5-1,-1-4 2,-1-5 1,-1-5 3,-2-2 3,-2 1 2,-4 1 2,-2 1 4,-3 0 0,0 2 2,-2 1 0,0 1 1,-2 0 0,-2 1-1,-2-1 0,-1 0-1,-3 1-5,0 3-10,-1 1-9,-1 2-9,0 0-10,1-2-9,1-1-10,1-3-10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6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57259 1600 477,'-16'9'114,"2"1"-28,1 3-25,1 2-28,-1 1-16,-2-1-6,-1 1-6,-3 0-5,1-1-6,1 1-2,2-1-3,3 1-4,1-2-2,0-3-1,2-2-3,1-4 0,0 0-6,2 0-7,1 1-8,0 2-8,2 0 14,0-1 37,2 1 35,1 0 37,0 2 11,0 5-14,0 5-14,0 5-14,-1 2-9,-1-1-5,0-1-5,-1-1-5,-1 0-4,0 1-4,0 1-2,0 1-4,0-2-3,0-3-1,0-5-1,1-3-2,0-6-10,3-6-18,4-8-19,2-6-19,3-6-3,4-3 13,2-5 13,3-3 12,0 0 9,-3 4 4,-3 3 4,-2 4 5,-4 6 6,-3 5 5,-2 6 8,-3 6 5,-1 1 1,3-1-7,4-2-6,2-2-8,2-1-3,2-2-3,0 0-2,1-1-3,1-3 1,0-2 4,-1-3 4,1-4 5,-1 0 3,0 1 5,-2 1 4,-1 1 5,0 1 3,0 2 0,0 2 2,0 2-1,0 2 4,1 0 5,1 2 4,2 1 6,-1 1 0,1 1-2,0 3-4,0 2-4,-1 1-2,1 2-3,0 0-2,0 1-3,-2 2-2,-1 0-2,-2 1-1,-2 1-2,-2 0-2,-1-1-1,0-1-2,-1 0-1,-2-1-2,-1 1-2,0 1-1,-1 2-3,-2-1 0,-2 1 0,-2 0 1,-1-1 0,-2 0-3,0-3-3,0-1-4,1-2-4,0-6-5,2-10-3,2-9-4,2-11-4,4-3 0,4 1 7,5 3 4,6 2 7,2 1 2,1 1-1,1 1 0,1 1-1,0 1-1,-3 2-4,-1 3-2,-2 1-3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8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60173 1550 619,'-7'22'119,"2"-3"-27,2-3-28,2-3-27,1-2-16,2 0-3,0-2-4,2-1-4,1 0-4,3 0-7,4 0-6,2 0-6,2-2-4,-1-1 1,1-2-1,-1-2-1,0-1 0,-2 0-2,-3 0 0,-1 0-2,-3 2-2,-4 2-2,-4 3-3,-4 4-3,-4 1 1,-5 1 4,-5 1 3,-5 1 3,-2 1 3,1 0 1,1-1 0,1 1 1,1 0 6,0-1 10,-1 1 10,1 0 11,0-1 5,3-1 1,1-1 0,3-1 1,4-2 2,10-2 2,8-4 4,10-2 3,5-4-4,4 0-9,4-3-9,5-2-11,0-1-5,0 0-4,-1 1-2,-1-1-4,-2 0-3,-2 0-5,-2 0-4,-1 1-4,-4-2-1,-3 0 1,-5-2 1,-3 0 2,-3 0-2,0 1-4,-2 1-5,0 0-4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8"/>
    </inkml:context>
    <inkml:brush xml:id="br0">
      <inkml:brushProperty name="width" value="0.0342" units="cm"/>
      <inkml:brushProperty name="height" value="0.0342" units="cm"/>
    </inkml:brush>
  </inkml:definitions>
  <inkml:trace contextRef="#ctx0" brushRef="#br0">60629 1677 643,'-8'-6'8,"0"2"15,0 4 16,0 3 15,1 2 2,-1 3-10,0 3-12,0 4-12,-1 2-5,-2 5-1,-1 3-1,-3 5-1,-2 2-4,-3 4-7,-3 3-9,-3 2-8,-1 1-7,3-3-7,1-4-8,3-2-6,3-4-5,5-5-1,4-5 0,6-5-1,5-5 4,6-4 9,5-6 8,7-4 9,3-3 5,1-2 3,1 0 4,1-1 2,-2 0 5,-1 0 6,-4 2 7,-3 1 6,-2 1 3,-1 2 1,-1 2 0,0 2 0,-3 2 0,-3 2 0,-3 2-1,-2 2-1,-3 1-7,-2-1-16,-2 1-16,-2 0-15,0-1-5,-1-2 4,0-3 6,0 0 4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9"/>
    </inkml:context>
    <inkml:brush xml:id="br0">
      <inkml:brushProperty name="width" value="0.04085" units="cm"/>
      <inkml:brushProperty name="height" value="0.04085" units="cm"/>
    </inkml:brush>
  </inkml:definitions>
  <inkml:trace contextRef="#ctx0" brushRef="#br0">59847 2450 538,'-21'8'57,"7"0"-5,5-1-5,6 1-6,3 2-5,0 6-3,0 4-3,0 5-4,0 3-2,0 2-3,0 2-2,0 3-3,0-1-1,2 0-1,0-1-2,2-1-1,1-2-4,3-2-7,4-2-6,2-1-7,3-4-6,3-3-3,3-4-3,3-4-3,4-4-3,5-3-1,4-2 0,6-3-1,2-6-1,2-8 0,0-7-1,1-9 0,-4 0 0,-10 6 3,-9 5 1,-10 6 1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9"/>
    </inkml:context>
    <inkml:brush xml:id="br0">
      <inkml:brushProperty name="width" value="0.0431" units="cm"/>
      <inkml:brushProperty name="height" value="0.0431" units="cm"/>
    </inkml:brush>
  </inkml:definitions>
  <inkml:trace contextRef="#ctx0" brushRef="#br0">61871 1835 510,'44'-8'98,"-6"0"-28,-6 0-26,-5 0-27,-5 1-16,-1 1-6,-3 0-5,-1 2-6,-3-1-6,-1-2-6,-2-2-6,-2-1-7,-4-2 0,-2 0 5,-6 0 6,-2 1 6,-4-1 5,0 0 4,-1 0 5,-1 1 3,-1 0 6,2 0 6,1 2 8,1 1 6,0 1 11,0 2 15,0 2 15,0 2 14,1 2 0,1 2-13,0 2-13,2 2-14,0 3-7,0 5-4,0 5-3,0 5-3,0 4-2,-2 3-3,0 2-3,-1 4-2,-1 3-3,2 4-2,1 4-4,0 4-3,1 0-4,0-4-6,0-5-5,1-2-6,-1-6-4,2-6-1,0-5-2,2-7-1,-2-4-1,-4-4-3,-4-5-1,-4-2-2,0-5 6,1-2 11,2-4 13,3-2 12,0-2 7,2-1 2,0-2 3,2 0 2,1-1 3,2-3 4,2-2 3,2-1 3,3-3 1,6-3-6,4-3-4,5-2-5,3-2-6,1 3-8,1 2-9,1 2-9,-1 1-2,-2 3 4,-1 1 3,-3 3 3,-2 1-5,-4 2-14,-5 3-14,-3 1-13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18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12943 26766 427,'-28'-7'3,"5"2"5,7 2 6,5 2 5,5 3 11,1 6 15,2 4 16,2 5 14,1 9 2,0 13-13,0 12-13,0 13-12,0 9-10,0 7-5,0 5-6,0 6-5,0 11-10,2 17-13,0 17-13,2 16-12,-1-2-9,-1-20-3,0-21-5,-2-21-3,0-12-2,0-7-1,0-5 0,0-6-1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4:59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62822 1375 625,'15'-14'3,"-2"2"4,-3 4 5,-1 3 5,-1 1 2,2 0 1,0 0 0,1 0 1,0 2 1,-2 4 0,-2 4 2,-2 4 0,-1 3 0,0 3-3,-1 3-2,1 3-3,-2 2-1,-6 1 0,-4 1-2,-5 1 0,-4 0-1,-1 1-4,-3-1-3,-1 0-3,-2 0-4,3-3-6,0-2-6,0-1-7,2-3-7,1-3-12,1-3-10,1-2-11,1-5-1,2-2 8,3-6 8,1-2 8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0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62364 2078 533,'22'-21'3,"-1"5"7,-3 5 7,-1 4 6,0 3 5,1 1 1,3-1 2,1 0 2,2 0-1,-1 2-3,1 0-4,-1 2-3,0 0-4,-3 2-2,-1 0-4,-3 2-3,-3 2-7,-6 5-14,-6 5-11,-6 5-14,-5 2-3,-6-1 3,-4-1 6,-4-1 3,-4-1 4,-1-1 3,-1-1 2,-1 0 3,1-2 3,4-1 4,2-1 6,3-1 4,3-1 5,2-2 6,4-2 7,3-2 6,7-3 5,10-3 3,11-2 4,11-3 4,5-3-3,2-2-8,1-2-9,0-1-7,-2 0-7,-5 2-3,-7 4-4,-5 3-4,-8 3-4,-7 6-6,-8 4-5,-7 5-6,-7 4-1,-5 3 2,-5 3 4,-5 3 2,-1 0 2,0-1 0,1-3 0,1-1 0,2-2 4,2-1 4,1-1 6,3-1 5,1-1 4,3-3 3,1-1 4,3-2 3,3-2 6,6-2 10,6-3 8,6 0 9,6-4 0,7-2-9,7-4-11,7-2-9,5-3-7,4-1-5,4-3-6,4-1-3,0-1-9,-4 2-10,-4 3-9,-4 1-11,-4 2-6,-6 3 0,-3 1-2,-6 2-1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0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63360 2444 546,'-9'-15'4,"0"2"8,-1 2 8,-1 3 8,0 6 10,3 13 10,1 13 10,2 13 10,2 10-2,1 10-15,0 8-16,2 9-16,0 5-12,0 4-11,0 3-9,0 2-10,0 1-9,0 0-10,0-1-8,0-2-9,-1-8-2,0-17 3,-2-16 5,0-17 3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0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64895 2333 549,'-7'-6'10,"2"4"22,2 4 21,2 4 21,1 4 3,-2 7-17,0 6-15,-2 5-16,0 3-10,1 0-1,-1 1-3,0-1-2,0-1-8,0-2-13,0-1-15,0-3-13,0-2-12,1-3-12,-1-3-10,0-2-10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1"/>
    </inkml:context>
    <inkml:brush xml:id="br0">
      <inkml:brushProperty name="width" value="0.04885" units="cm"/>
      <inkml:brushProperty name="height" value="0.04885" units="cm"/>
    </inkml:brush>
  </inkml:definitions>
  <inkml:trace contextRef="#ctx0" brushRef="#br0">65362 1505 450,'-7'-13'10,"2"6"22,2 6 20,2 6 21,2 6 4,0 5-13,2 7-13,0 5-13,0 5-8,0 2-4,-2 4-2,0 3-4,-2 3-3,0 4-3,-2 3-3,0 5-4,-1 1-4,0-2-6,0-3-7,1-1-7,-1-4-2,0-6 2,0-6 2,0-5 2,0-9-11,-2-9-24,0-10-24,-1-10-24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1"/>
    </inkml:context>
    <inkml:brush xml:id="br0">
      <inkml:brushProperty name="width" value="0.03932" units="cm"/>
      <inkml:brushProperty name="height" value="0.03932" units="cm"/>
    </inkml:brush>
  </inkml:definitions>
  <inkml:trace contextRef="#ctx0" brushRef="#br0">64897 2427 559,'-7'-14'4,"0"3"8,2 3 7,1 2 9,3 2 7,7-1 9,7-2 7,8 0 8,2 1-2,2 1-14,1 2-12,1 2-14,-1 1-6,-3 2-1,-3 0 0,-3 2 0,-3 0-11,-3 3-18,-3 2-19,-2 1-19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1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65595 1806 473,'9'-6'66,"4"1"-1,2 2-2,3 2-2,1 1-9,-1 0-18,-1 0-16,0 0-18,-2-1-11,3 0-4,0-2-5,1 0-4,0-1-3,1 0-3,-1 0-2,1 0-3,-2 0 0,-5-2 1,-3 0 2,-4-1 2,-3-1 3,-2 0 5,-2 0 4,-2 1 4,-2-1 4,-2 0 5,-2 0 5,-1 0 4,-3 1 6,0 1 5,-1 0 6,-1 2 7,0 0 2,2 2 1,3 0 0,1 2 1,2 2 4,0 6 8,2 4 8,1 5 8,0 2-1,2-1-12,0-1-12,2 0-12,0 0-8,0 7-5,0 3-5,0 6-4,-1 1-5,-2-1-4,-2-3-4,-2-2-4,-1-2-2,1-3-2,-1-3-1,0-3-1,-1-2 0,0-2-1,-1-3-1,-1-1 0,0-2 2,0-4 6,2-3 4,1-2 6,1-3 4,2-2 3,2-1 2,2-3 3,3-1 1,6 0-1,4 1 0,5-1-1,3 1 1,3 0 0,1 2 2,3 1 1,-1 0 0,-3 2-2,-3 1-2,-3 0-2,-3 4-3,-3 4-3,-3 5-3,-2 6-4,-6 3-2,-6 3-1,-7 3-1,-7 3 1,-5 1-2,-1 1-1,-2-1-1,-2 0 0,-2 0 0,1-3 4,0-1 4,-1-3 3,2-1 1,3-3 0,4-1-2,2-2 1,3-2 5,2-3 14,4-1 13,3-2 14,4-1 6,6 0-1,6 0-1,6 0 0,4-1-5,5-1-7,3 0-7,4-1-8,4-1-6,1 0-6,2 0-5,2 0-7,0 0-5,-2 0-6,-2 0-6,-1 0-6,-2 0-6,-2 0-5,0 0-7,-1 0-6,-3 0-2,-5 0 2,-5 0 0,-4 0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3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68000 2650 547,'33'-1'111,"4"-1"-25,5 0-24,3-1-24,2-2-15,0 0-6,0-2-5,0 0-6,-2-1-6,-2 1-5,-4-1-7,-2 0-7,-6 2 0,-9 6 4,-9 4 5,-8 6 3,-8 2 6,-4 1 8,-6 1 8,-3 2 8,-4-1 3,2 3-1,1 0-1,1 1-1,0 0-4,-2-1-6,0-1-5,0-1-6,-2 0-3,0 1-4,1 2-2,-1 0-4,0-1-2,-1 1-5,-1-2-3,-1-1-5,1-1-3,3-3-2,3-1-2,3-2-2,1-2 0,2-2 4,0-3 3,2 0 3,1-7 2,2-8-1,3-9-2,1-9 0,1-3 0,2 4 3,0 2 3,2 3 2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3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68074 1663 491,'27'-46'16,"-9"18"19,-9 17 20,-8 18 20,-7 11 2,-4 5-14,-4 5-14,-3 4-15,-5 4-10,-1 3-4,-4 1-6,-3 2-5,-2 1-2,-1 2 2,0 0 0,-2 1 2,1-1-9,3-4-22,3-4-20,4-3-21,2-6-6,7-4 7,3-5 7,6-4 8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3"/>
    </inkml:context>
    <inkml:brush xml:id="br0">
      <inkml:brushProperty name="width" value="0.03058" units="cm"/>
      <inkml:brushProperty name="height" value="0.03058" units="cm"/>
    </inkml:brush>
  </inkml:definitions>
  <inkml:trace contextRef="#ctx0" brushRef="#br0">68300 2650 719,'29'1'11,"-6"2"9,-3 2 6,-6 2 8,-2 1 3,1 3-1,1 2-2,2 1-2,-1 2-6,-1 0-9,-1-1-9,-1 1-11,-1 0-9,-2 1-10,-2 1-10,-3 1-10,-1-1-5,-4-3-1,-2-3-1,-3-2-1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0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18937 15247 536,'8'-8'53,"1"2"-6,2 1-7,0 0-6,3 1-3,5 1 0,5-1 0,5 0 1,2 0-1,1 2-4,-1 0-3,0 2-3,-2 1-3,-5 2-5,-5 2-3,-5 2-4,-3 2-2,-2 5 0,-3 4-1,-1 3 0,-5 4-3,-7 3-5,-9 3-7,-7 2-5,-6 3-4,-1 1 1,-2 0 0,-3 2 1,1-2 1,2-4 3,1-4 4,3-3 2,1-4 3,1-1 2,1-3 3,2-1 2,1-3 2,5-3 2,3-3 3,4-2 2,7-3 2,10-2 4,9-2 2,11-2 4,4-2-2,1 0-7,-1-1-7,0-1-6,1-1-10,2 0-12,3 0-11,1 0-11,0 0-4,-2 1 2,-2-1 4,-1 0 3,-5 0 1,-4 0 1,-5 1-1,-4-1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3"/>
    </inkml:context>
    <inkml:brush xml:id="br0">
      <inkml:brushProperty name="width" value="0.03068" units="cm"/>
      <inkml:brushProperty name="height" value="0.03068" units="cm"/>
    </inkml:brush>
  </inkml:definitions>
  <inkml:trace contextRef="#ctx0" brushRef="#br0">67900 1905 716,'3'-13'10,"6"6"20,5 6 19,7 6 20,4 5-2,5 5-25,3 5-25,4 5-26,0 1-13,-6-2-5,-4-1-3,-5-3-4,-3-2-4,-3-3-5,-1-3-3,-2-2-4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4"/>
    </inkml:context>
    <inkml:brush xml:id="br0">
      <inkml:brushProperty name="width" value="0.05055" units="cm"/>
      <inkml:brushProperty name="height" value="0.05055" units="cm"/>
    </inkml:brush>
  </inkml:definitions>
  <inkml:trace contextRef="#ctx0" brushRef="#br0">71304 1846 435,'-8'-15'3,"0"1"8,0 0 8,1 2 6,-1 0 3,0-1-1,0-2-2,0 0-2,0 1-1,-2 1-4,0 2-1,-1 3-4,-1 0-2,1 2-2,-1 0-2,0 2-2,-1 1-2,-1 2-1,-3 2-1,-1 2-2,-1 1-1,2 0 1,3 0-1,1 0 0,2 0 0,0 3 2,2 2 0,1 2 2,1 1 0,2-1 1,2 1 0,2 0 1,2 0 0,4 3 2,2 2 0,4 1 1,1 2 1,1 0 0,1-1 2,1 1 1,1 0-1,-2 1-1,-1 1-1,-1 1-2,-1 0-2,-2-2-1,-2 0-2,-2 0-1,-3-2-2,-1 1-2,-2-1-2,-1 1-2,-4-2-1,-4-1-1,-4-2-1,-3-2-1,-3-2-1,0-1 1,1-1 1,-1 0 0,1-3 0,-1-3 2,1-2 0,-1-4 1,1-2 3,3-3 5,1-4 5,2-2 5,3-3 4,3-1 1,2-3 2,4-1 1,4-2-1,7-1-3,8-1-4,6-1-4,5 2-2,2 1 1,4 4-1,3 3 1,1 2-7,0-1-13,0 1-13,0-1-12,0 1-6,-2 2 1,0 3 3,-1 1 1,-3 1 3,-3 0 5,-5 0 5,-3 1 5,-5-1 7,-3 2 12,-4 1 12,-4 0 10,-4 2 11,-3 0 6,-2 2 9,-3 0 7,-4 4 3,-2 6-2,-3 6-2,-3 5-3,0 4-3,2 1-8,4 1-7,3 1-7,1 0-4,1 1-2,-1-1-2,0 0-1,1 0-3,2-1-4,2-1-4,2-1-3,4-2-9,8-3-10,6-3-12,7-2-10,2-7-3,-1-7 6,-3-7 5,-1-9 6,-2-5 5,-1-3 3,-1-3 2,-1-3 3,-2-1 3,-4 0 2,-4-1 2,-4 1 3,-2 1 2,0 3 5,0 3 5,0 3 4,-2 3 2,0 3 2,-3 3 0,-2 3 0,-2 1 1,-2 2-2,-2 1-1,-1 0-1,-2 2-5,1 0-8,-1 2-7,0 0-8,2 2-9,1 2-10,2 2-10,3 2-11,2-1 0,6-2 8,4-4 8,5-2 8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5"/>
    </inkml:context>
    <inkml:brush xml:id="br0">
      <inkml:brushProperty name="width" value="0.05051" units="cm"/>
      <inkml:brushProperty name="height" value="0.05051" units="cm"/>
    </inkml:brush>
  </inkml:definitions>
  <inkml:trace contextRef="#ctx0" brushRef="#br0">72830 1128 435,'-22'-14'60,"5"5"-4,3 3-6,4 4-4,2 4-5,-1 4-4,-2 3-3,0 5-4,0 1-5,2-1-5,3-1-6,1 0-5,2-2-9,4-1-12,2 0-13,4-2-13,2-1-5,5-2 2,4-2 1,3-2 1,2-3 2,-3-4 4,-1-4 2,-2-4 4,-3-1 3,-3-1 5,-3 1 4,-2-1 5,-3 1 6,-1 0 8,0 2 7,-1 1 7,-3 1 5,0 2 1,-3 3 2,-2 1 2,-1 1-1,0 2 1,1 0-2,-1 2 0,-1 1 0,0 4 1,-2 2 1,1 3 1,1 3-9,8 0-20,6 1-18,7 1-19,3-1-7,-1-4 7,0-5 7,-2-2 7,-1-3 14,-2 3 19,-3 2 21,-1 2 21,-2 1 5,-4 2-7,-2 0-10,-3 1-7,-4 3-7,-2 4-3,-3 3-5,-3 5-3,-4 2-3,-3 4-1,-5 3 0,-3 3-2,-4 4-2,-2 7-5,-4 8-4,-2 6-5,-3 6-2,-2 6 0,-2 6-1,-2 7 0,1-1-3,2-6-6,4-6-4,2-5-6,5-6-6,6-3-8,5-4-8,7-5-8,5-6 2,5-10 8,4-9 10,6-10 10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5"/>
    </inkml:context>
    <inkml:brush xml:id="br0">
      <inkml:brushProperty name="width" value="0.03705" units="cm"/>
      <inkml:brushProperty name="height" value="0.03705" units="cm"/>
    </inkml:brush>
  </inkml:definitions>
  <inkml:trace contextRef="#ctx0" brushRef="#br0">73741 3761 593,'-8'16'101,"2"1"-19,1 1-18,0 1-17,2-1-13,0 0-6,2 0-6,0-2-7,4-2-6,4-3-5,5-3-5,5-2-5,2-5-3,-1-6-3,-1-6-1,0-5-2,-3-3 0,-1 2 3,-3 3 3,0 1 3,-3 1 2,-1-3 3,-1-2 3,0-1 3,-2-1 2,-2 3 1,-2 1 0,-2 3 1,-2 1-2,0 0-5,-1 2-6,-1 1-5,-5 2-8,-8 4-8,-7 4-10,-8 4-10,-1 2-2,5 1 5,7 2 3,5 0 4,4 0 3,-1-1 1,1-1 3,-1 0 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8"/>
    </inkml:context>
    <inkml:brush xml:id="br0">
      <inkml:brushProperty name="width" value="0.03765" units="cm"/>
      <inkml:brushProperty name="height" value="0.03765" units="cm"/>
    </inkml:brush>
  </inkml:definitions>
  <inkml:trace contextRef="#ctx0" brushRef="#br0">5600 9127 584,'15'-1'130,"-1"0"-31,-1-2-31,0 0-30,1 0-17,5 0-3,5 2-2,5 0-4,2 1-3,0-2-5,1 0-4,-1-1-4,-1-2-4,-2 0-4,-1-1-3,-3-1-4,-2-1-6,-3 0-7,-3 1-8,-2-1-8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8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5993 7777 562,'-7'-10'33,"4"10"6,3 12 7,2 10 6,1 8 0,0 4-8,-2 6-9,0 5-8,-1 3-6,0 3-3,0 4-4,0 2-2,0 1-3,0 1 1,0 0 0,0 0 0,0-3-5,0-3-6,0-4-8,0-4-8,0-4-3,0-6 0,0-4-1,0-5 1,-1-4-1,-2-4-2,-2-5-3,-2-3-2,-2-3 0,-1-2 2,-3-3 4,-2 0 3,-1-5 1,-1-4 2,-1-6 1,-1-3 1,0-4 4,3 2 4,1 1 5,2 1 5,2 0 3,3 1 3,1-1 3,2 0 2,2 1 4,2-1 4,2 0 5,2 1 5,4-2 1,5-2-2,7-1-3,6-2-2,3-2-7,4 1-12,3-1-11,3 1-11,0-1-8,-2 1-5,-2-1-5,-1 1-4,-3-1-3,-2 3-2,-2 0-1,-1 1-2,-4 1 3,-3 2 6,-4 2 5,-4 3 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9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7268 8036 533,'7'-28'1,"-1"7"2,0 7 3,-2 7 3,1 4 4,0 2 6,1 2 8,2 2 6,-2 5 2,-1 9-4,-2 9-5,-2 9-4,-1 4-3,-2-2-4,0 0-3,-2-1-3,0-3-3,1-2-3,-1-3-3,0-3-4,1-6-3,2-7-4,2-8-6,2-8-4,2-7-3,3-7 0,4-7 0,2-7 0,2-5 1,1-2 1,1-4 2,1-2 1,-1 3 4,-4 10 3,-5 9 5,-3 11 4,-3 6 12,0 6 17,-2 4 17,0 5 19,-1 5 3,0 4-12,0 3-12,0 5-11,0 0-8,2 0-3,0-1-3,2-1-4,1-3-2,1-3 1,3-4 1,2-4 1,2-4-4,1-3-8,3-2-7,2-3-8,0-3-7,1-2-3,-1-2-5,1-2-4,-2 0-1,-1 3 1,-2 1 1,-3 2 0,-4 4 0,-10 8-6,-8 6-5,-9 7-4,-5 4 1,-1 1 9,-1 1 9,-1 1 8,0 0 6,0 1 3,-1-1 3,1 0 4,0-1 3,1-3 4,1-3 5,1-3 5,2-3 1,3-2 0,3-4 0,3-3 0,3-2 7,6-2 13,4-2 15,6-2 14,4-3 1,5-3-13,5-5-12,5-4-14,3 0-8,1 1-5,1 2-5,1 3-5,-2 2-2,-2 2 0,-3 4 1,-3 2 0,-3 4 0,-4 2 3,-5 4 1,-3 2 3,-3 3-1,0 3 1,-2 3-2,0 3 1,-4 2-1,-6 1 1,-5 1 1,-7 1 1,-2-1 0,-1 0 0,1-1 0,-1 0 0,0-3-6,-3 0-10,-1-1-10,-2 0-10,0-4-7,1-3-2,3-4-2,1-5-2,3-2 1,1-4 3,3-2 3,1-3 3,3-4 3,3-4 2,2-4 1,4-3 3,2-1 2,2 1 4,2 3 5,2 1 3,2 3 8,2 2 8,1 4 9,3 3 9,2 1 5,2 0 3,1 0 3,3 0 2,1 2 0,1 2-3,1 3-2,1 4-4,1 1-4,1 2-6,1 0-6,1 1-6,-1 1-9,0 1-10,-1 2-11,-1 0-10,-2-1-8,-3-3-5,-3-3-4,-2-2-6,-3-2 2,-1 0 5,-1 0 6,0 0 5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09"/>
    </inkml:context>
    <inkml:brush xml:id="br0">
      <inkml:brushProperty name="width" value="0.03316" units="cm"/>
      <inkml:brushProperty name="height" value="0.03316" units="cm"/>
    </inkml:brush>
  </inkml:definitions>
  <inkml:trace contextRef="#ctx0" brushRef="#br0">9116 9318 663,'-12'-2'9,"8"0"19,8-3 18,8-2 18,6-1 2,7-2-15,5 0-15,6-1-16,3 0-9,-2 1-6,0 0-4,-1 2-7,-2 0-3,-2-1-3,-2-2-2,-1 1-3,-4-1-4,-3 2-5,-5 2-7,-3 2-4,-4 1-5,-4-2-1,-4 0-3,-4-1-1,-2-1 4,0 1 9,0-1 10,0 0 9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1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9424 8105 482,'-8'-10'-2,"-1"-3"-7,-2-5-5,0-3-6,0-1 6,1 6 14,0 5 16,2 5 15,0 2 11,0 0 6,1 0 5,-1 0 6,1 3-2,2 6-11,2 6-10,2 6-11,1 4-6,0 6-1,0 5-1,0 5 0,0 3-2,0 4-1,0 2 0,0 4-2,0 1 0,2 0-4,0-1-2,2 1-3,-1-1-3,0-2-5,-2-2-4,0-2-4,-1-4-3,0-4-2,0-5-2,0-5-3,-3-7-4,-4-9-9,-5-8-8,-5-10-9,-4-8 1,-2-9 7,-1-9 10,-2-8 8,0-4 6,5 4 3,3 2 5,4 4 4,3 2 3,3 5 5,1 4 4,2 3 3,2 3 5,2-1 6,2 0 6,2 1 5,3 0 0,4 3-2,3 1-5,5 2-3,2 2-2,3-1 0,1 0-1,3 1 0,-1-1-7,-1 2-12,-3 1-12,-1 0-12,-2 2-4,-1 1 4,-1 0 4,-1 2 5,-4 5 8,-8 10 13,-8 9 13,-8 11 12,-5 4 4,-5 2-5,-3 0-6,-5 2-5,-2 0-3,0-2-1,-2 0 0,-1-1-1,2-3-2,4-4-3,3-3-4,5-5-3,7-4-5,12-6-7,12-6-8,11-6-7,8-4 1,5-2 8,3-2 9,4-2 8,0 1 5,-3 3 3,-5 2 1,-4 4 3,-3 2 0,-5 4 1,-3 2 0,-4 3 0,-4 1-5,-1 0-8,-2-2-8,-2-1-9,-2-2-6,-2-4-1,-2-4-4,-2-4-1,-1-4-1,2-5 2,0-5 2,2-5 2,0-3 4,2-3 5,0-1 5,2-2 5,1-1 5,1-1 4,3 1 4,2 0 4,1 2 5,2 3 7,0 5 5,1 4 6,1 2 4,-1 2 3,1 2 3,0 3 2,-1 2-1,-1 4-3,-1 4-5,0 4-5,-4 5-5,-3 4-10,-4 5-9,-4 5-8,-3 3-8,-2 1-5,-1 1-5,-3 1-6,-1-2-2,0-3 1,0-5 1,1-3 1,2-4 6,8-4 13,6-4 13,8-4 12,3-3 5,3 0-3,1-2-2,3 0-3,-1 0-2,-3 0-2,-3 2-3,-2 1-2,-7 4-6,-7 9-9,-7 10-11,-9 7-9,-5 4-2,-1-3 8,-3-3 6,-1-3 8,-2-2 4,1-1 1,-1-1 0,1 0 1,-1-2 6,-1 1 10,-1 0 11,0-1 11,6-1 5,14-4 1,16-5 0,14-3 2,11-4-5,6-3-8,8-5-11,6-4-8,4-1-7,-2 1-4,-1 1-2,0 0-5,-3 2-3,-4 1-5,-4 0-4,-4 2-4,-4 1-5,-5 1-5,-5 0-6,-5 2-6,-5-1-5,-5 0-5,-4-1-4,-6-2-6,-2 1 5,-2-1 13,0 0 13,-1 0 13,-1 0 8,2 0 3,1 1 2,0-1 3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1"/>
    </inkml:context>
    <inkml:brush xml:id="br0">
      <inkml:brushProperty name="width" value="0.04694" units="cm"/>
      <inkml:brushProperty name="height" value="0.04694" units="cm"/>
    </inkml:brush>
  </inkml:definitions>
  <inkml:trace contextRef="#ctx0" brushRef="#br0">11643 8072 468,'-2'-18'-2,"0"-3"-5,-3-5-5,-2-3-5,0-1 3,-1 5 11,0 3 11,0 5 10,1 2 13,-1 2 14,0 3 15,0 1 14,2 3 1,1 6-11,2 4-12,2 6-13,1 7-7,0 13-5,0 11-6,0 12-4,0 9-4,2 7-6,0 6-4,2 8-4,-1 8-4,1 8-4,0 9-2,0 9-4,-1 7-5,0 6-7,-2 6-8,0 6-7,-1-4-3,0-15 1,0-15 2,0-15 0,0-15 1,2-17-2,0-16 0,2-17-2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0"/>
    </inkml:context>
    <inkml:brush xml:id="br0">
      <inkml:brushProperty name="width" value="0.05941" units="cm"/>
      <inkml:brushProperty name="height" value="0.05941" units="cm"/>
    </inkml:brush>
  </inkml:definitions>
  <inkml:trace contextRef="#ctx0" brushRef="#br0">21309 15263 370,'0'-15'6,"2"4"12,0 3 12,1 3 12,2 4 4,0 7-4,1 7-4,2 8-4,-1 2-5,-2 2-5,-3 1-4,0 1-6,-4 1-3,0 3-1,-3 1-1,-2 2-2,-1 2-2,0 0-1,0 2-4,1 1-2,-1-2-2,0-4-2,0-4-3,0-3-1,2-9-4,2-13-5,4-12-4,3-13-5,3-9 0,5-7 3,5-5 4,5-5 4,3-2 3,-1 8 4,1 4 4,-1 7 4,-1 4 2,-1 3 2,-2 3 0,-2 3 3,-2 4 3,-1 3 6,-1 4 7,-1 4 6,-1 4 3,-2 4-2,-2 4-2,-2 3-2,-2 4-2,-1 3-3,0 3-3,-2 3-3,0 2-3,-2-1-4,0 0-2,-1 1-4,-1-2-3,0-2-2,0-1-1,0-3-3,2-7-5,6-14-9,4-14-10,5-13-8,5-8-3,4-2 5,3-2 5,4-2 5,1 2 5,-1 6 6,-3 5 7,-1 7 6,-4 4 4,-3 3 2,-4 2 2,-4 4 2,-3 3 10,-1 4 18,-1 4 19,0 4 18,-2 3 3,0 4-11,-2 2-13,0 3-13,-1 2-6,2 1-3,0 1-3,2 1-2,-1 1-4,-1 3-6,0 1-5,-1 2-5,0 1-8,1-1-9,3-2-8,2 0-9,1-1-6,0-1-2,0-1-3,0-1-3,0-3-5,1-5-7,1-5-7,2-4-8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1"/>
    </inkml:context>
    <inkml:brush xml:id="br0">
      <inkml:brushProperty name="width" value="0.03432" units="cm"/>
      <inkml:brushProperty name="height" value="0.03432" units="cm"/>
    </inkml:brush>
  </inkml:definitions>
  <inkml:trace contextRef="#ctx0" brushRef="#br0">14000 9850 641,'16'1'155,"-1"2"-43,1 2-44,-1 1-44,-1 2-34,-3 2-21,-3 0-22,-2 1-22,-3 0-5,0-1 13,-2-1 14,0 0 11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1"/>
    </inkml:context>
    <inkml:brush xml:id="br0">
      <inkml:brushProperty name="width" value="0.02504" units="cm"/>
      <inkml:brushProperty name="height" value="0.02504" units="cm"/>
    </inkml:brush>
  </inkml:definitions>
  <inkml:trace contextRef="#ctx0" brushRef="#br0">13900 10550 878,'35'28'85,"-8"-8"-48,-7-6-50,-8-6-49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3"/>
    </inkml:context>
    <inkml:brush xml:id="br0">
      <inkml:brushProperty name="width" value="0.04693" units="cm"/>
      <inkml:brushProperty name="height" value="0.04693" units="cm"/>
    </inkml:brush>
  </inkml:definitions>
  <inkml:trace contextRef="#ctx0" brushRef="#br0">25762 8300 468,'7'-15'3,"-2"1"5,-3 1 5,0 0 5,-4 2 6,0 3 6,-3 1 6,-2 2 6,-3 4-1,-4 4-7,-3 5-8,-5 6-8,0 3-5,1 3-1,3 3-1,1 3-2,1 2-1,-1 2-1,-2 3-1,1 1-2,-1-1 0,4-2 0,3-3-1,3-3-1,1-2 0,2-3-1,1-1 0,0-2 0,4-3-2,6-3-3,6-3-4,6-2-3,4-5-1,2-4-1,4-6 0,3-4-1,2-3 1,-1-1 0,0-1 1,1-1 0,-1-2 1,2-3 1,1-3 1,1-3 1,-3 1 1,-4 3 2,-5 5 0,-5 3 1,-3 3 1,-4 3-1,-3 1 0,-2 2-2,-3 5 10,-1 8 16,0 8 18,-2 8 18,-1 4 2,-2 4-11,-2 3-12,-1 3-12,-2-1-7,2-3-2,1-5-2,0-3-2,2-4-2,0-1-2,2-3-2,0-1-3,4-2-2,4-2-6,5-3-6,6-1-5,1-3-1,1-6 3,-1-4 2,1-5 3,-1-4 2,1-3 1,-1-3 0,1-3 1,-1-3 1,-1-3 1,-1-3-1,0-2 1,-2-2 0,-1 1 3,-1 2 1,-1 0 1,-1 3 2,-2 3 0,-2 5 1,-2 3 1,-3 4 1,-4 1 0,-4 2 2,-4 3 1,-3 2-3,-3 4-3,-3 4-6,-3 4-5,-3 4-6,-1 6-8,-3 4-8,-1 5-8,1 2-2,3-1 4,5-1 3,3-1 5,3-1 0,3-3-4,1-1-3,2-2-4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4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41424 7971 606,'8'-8'7,"-2"0"14,-1 0 15,0 1 13,-3-1 2,-4 2-10,-4 0-11,-4 2-11,-3 1-6,-1 2-1,-3 2-1,-1 2-1,-3 2-4,-2 4-6,-1 2-5,-2 3-7,-3 4-1,-1 3 5,-2 5 3,-2 3 5,0 2 3,3 2 2,3 1 3,3 1 2,3 0 1,1 0 0,3 0 0,1 0 1,3-2 0,3-3-1,2-5 0,4-3-1,2-4-2,2-1-3,2-3-2,2-1-5,3-2-2,6-2-4,4-3-5,5-1-3,5-3-4,6-6-3,6-4-3,7-5-3,2-4-3,-1-1-1,1-3-2,0-1-2,-4 1 3,-10 5 6,-8 4 5,-8 6 7,-6 2 0,-1-2-2,-1 0-4,0-1-3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5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42407 8916 614,'29'-7'107,"-2"2"-25,-3 2-25,-3 2-24,-2 2-15,-3 2-4,-1 2-3,-2 2-4,-3 2-4,-4 3-8,-5 3-5,-2 3-8,-6 2-2,-6 1-1,-6 1 1,-5 1 1,-3-1 0,1-2 1,1-1 2,1-2 1,2-3 4,1-1 6,3-3 4,1-1 7,2-1 4,3-2 6,1-1 6,2 0 4,8-3 5,14-4 0,13-4 3,14-4 1,6-2-7,-4-1-16,-2-1-15,-3-1-15,-3-1-13,-2 1-9,-2-1-9,-1 0-9,-4 1-2,-1-1 8,-4 1 6,-3-1 8,-3 2 5,-1 3 6,-2 2 5,-2 4 6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5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43862 7837 497,'0'-15'0,"0"2"21,0 2 19,0 3 20,1 3 7,0 8-8,2 6-8,0 7-7,0 6-7,0 5-4,-1 4-6,-2 6-5,0 3-4,-2 0-6,-1 2-5,0 0-4,-1 0-3,0 0 0,0-1 0,1-2 1,-1-2-6,0-3-13,0-5-13,0-4-13,-1-8-11,0-14-8,-1-14-9,-1-13-8,0-7 5,2 1 19,2 1 19,2 2 19,2 0 14,4 1 6,2 1 8,3 1 5,3 1 7,2 1 5,1 1 5,3 1 4,0 1 1,1 3-4,-1 1-4,1 3-4,-1 0-5,1 2-4,-1 1-6,1 1-5,-1 1-10,-3 2-13,-1 2-14,-2 2-14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5"/>
    </inkml:context>
    <inkml:brush xml:id="br0">
      <inkml:brushProperty name="width" value="0.0481" units="cm"/>
      <inkml:brushProperty name="height" value="0.0481" units="cm"/>
    </inkml:brush>
  </inkml:definitions>
  <inkml:trace contextRef="#ctx0" brushRef="#br0">44690 7298 457,'-1'-17'39,"0"11"14,-2 12 12,0 11 13,-2 10 1,0 5-14,-1 6-11,-1 6-14,-1 6-10,0 8-8,0 6-9,1 7-9,-1 5-5,0 2-5,0 4-3,1 3-4,-1-1-6,2-2-9,1-3-8,0-3-7,2-4-6,0-1 0,2-4 0,1-3-2,-1-7 5,-1-11 7,0-10 7,-1-11 8,-1-6 4,2-3-1,0-1-2,2-2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6"/>
    </inkml:context>
    <inkml:brush xml:id="br0">
      <inkml:brushProperty name="width" value="0.03835" units="cm"/>
      <inkml:brushProperty name="height" value="0.03835" units="cm"/>
    </inkml:brush>
  </inkml:definitions>
  <inkml:trace contextRef="#ctx0" brushRef="#br0">45408 8700 573,'-24'24'161,"1"1"-42,0 1-40,-1 0-42,2 1-23,1-1-4,3-1-5,1-1-4,3-3-2,1-3-1,2-5-2,3-3 0,3-2-1,7-2 1,8-1 0,6 0 0,4-2 0,1 0-2,1-2-1,1 0-2,-1-2-1,0 0 1,-1-2 1,-1 0-1,-1 0-7,-3 2-14,-1 2-17,-2 2-14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6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45708 8750 534,'-22'3'55,"7"7"5,3 8 6,6 6 6,2 5-4,0 4-13,0 4-14,0 5-14,0 1-11,-2 2-10,0 0-10,-1 2-10,0-2-9,0-1-11,2-2-10,1-1-10,0-6-6,0-8 0,0-7 0,0-8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7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58245 7400 517,'0'38'166,"0"-2"-40,0-2-39,0-1-40,-2-2-23,0 0-7,-3 0-6,-2 1-7,-1 0-6,1 2-7,-1 2-8,0 2-6,1-2-6,1-5-4,0-7-4,2-5-3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2"/>
    </inkml:context>
    <inkml:brush xml:id="br0">
      <inkml:brushProperty name="width" value="0.0638" units="cm"/>
      <inkml:brushProperty name="height" value="0.0638" units="cm"/>
    </inkml:brush>
  </inkml:definitions>
  <inkml:trace contextRef="#ctx0" brushRef="#br0">32266 14305 344,'1'-13'40,"2"6"3,2 6 3,1 6 3,2 4-3,0 1-9,0 3-10,0 2-9,-2 2-6,-1 5-2,-2 3-2,-2 5-2,-3 1-2,-3 2-1,-5 1-1,-4 1-1,-2-1-2,-1 0-2,-2-1-2,1-1-2,-1-3 0,2-4 0,3-3 1,1-4 0,8-10-2,14-15-5,13-14-6,15-14-6,4-6 0,-2 5 5,-4 6 6,-2 4 4,-4 4 4,-3 5 5,-5 3 3,-3 4 5,-3 4 4,-1 2 7,0 4 7,-2 2 6,-2 4 1,-2 4-4,-4 4-4,-2 3-4,-3 3-3,-1-1-3,0 1-3,-1 0-1,-2-1-3,-2 1-2,-2-1-1,-2 1-2,0-2-1,1-1-1,0-2 0,2-3-1,4-6-7,8-12-14,8-11-13,8-13-14,4-4-3,4 0 9,3 1 8,3 1 8,0 2 6,-3 4 4,-4 2 3,-2 3 4,-3 3 5,-4 5 5,-5 3 4,-3 4 6,-2 4 8,0 4 15,0 4 14,-1 4 13,0 2 3,-2 1-10,-2 1-10,-2 1-10,-1 2-6,2 1-2,0 3-3,2 1-3,-1 1-2,-1-3-2,0-1-2,-1-2-3,-1-1-1,0 1 1,0 1-2,0 1 1,0 0-3,0 1-3,0 0-6,0-1-3,0 0-6,0-1-7,0-1-5,0 0-8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7"/>
    </inkml:context>
    <inkml:brush xml:id="br0">
      <inkml:brushProperty name="width" value="0.03493" units="cm"/>
      <inkml:brushProperty name="height" value="0.03493" units="cm"/>
    </inkml:brush>
  </inkml:definitions>
  <inkml:trace contextRef="#ctx0" brushRef="#br0">58250 8172 629,'8'-29'4,"0"7"5,-1 5 8,1 7 5,0 2 5,0 0 0,0 0 1,0 0 1,0 1-1,1-1 1,2 0-1,0 0-1,1 1-1,3 0-5,2 2-3,1 1-5,1 0-3,-1 2-4,0 0-4,-2 2-5,-1 0-11,-1 2-21,-1 0-21,0 2-20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7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59108 7008 427,'0'-16'5,"0"2"7,0 1 9,0 1 8,-1 4 9,0 6 11,-2 7 9,0 8 11,-2 5-1,0 5-11,-1 5-11,-2 5-11,1 4-8,-1 8-5,0 4-5,0 7-5,1 5-6,1 2-4,0 3-6,2 3-6,-1 0-2,0-3-2,-1-3-2,-2-3 0,2-4-8,1-6-11,2-6-12,2-6-12,0-6-2,0-4 9,-2-4 9,0-6 8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18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59550 8397 529,'7'-8'0,"-1"2"0,0 1 0,-2 0 0,1 1 5,2 1 9,2-1 9,2 0 9,0 0 5,1 2 1,0 0 0,0 2 1,0 0-2,1 2-3,1 0-4,2 2-3,-1 1-5,-1 1-5,-1 3-6,-1 2-5,-1 2-3,-2 3 1,-2 3 2,-2 3 0,-3 2 1,-2 1 2,-4 1 1,-2 1 1,-4 0-7,-2-2-15,-3 0-16,-3 0-15,-1-4-5,1-3 9,1-5 6,1-3 9,4-3 12,10 0 17,8-2 17,9 0 17,7-3 3,5-3-12,5-2-11,5-3-13,2-2-5,2 0-1,1 0 0,0 0 0,-1 1-8,-6-1-14,-4 0-13,-5 0-14,-4 1-8,-3 2-3,-3 2-2,-2 3-2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0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69015 8029 790,'5'-15'13,"-6"1"27,-6 1 25,-5 1 27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2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25339 11750 591,'8'7'78,"3"-2"-13,2-3-12,1 0-14,1-2-7,0 2-5,-2 0-4,-1 1-4,1 2-2,1 2-3,3 2-2,2 2-2,-2 0-2,-3 1-2,-4 0-2,-4 0-2,-3 0-3,1 1-2,0 1-3,0 1-2,-3 2-3,-8 3-3,-6 3-3,-7 3-4,-5 2 0,-1-1 1,-2 0 2,-2 1 1,-2-2-1,1-3-2,0-3-3,0-3-3,1-3 2,3-1 7,3-2 7,3-2 7,2-1 6,1-1 4,1 1 4,1 0 5,5-1 6,8-2 8,9-3 10,10 0 7,4-2-1,2 0-12,3 0-13,1 0-11,2 0-8,1 0 0,1 0-2,1 0-1,-1-1-6,-2 0-12,-2-2-11,-1 0-12,-2-1-6,-1 0-1,-1 0 0,-1 0 0,-2 0 2,-3-2 5,-3 0 4,-2-1 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3"/>
    </inkml:context>
    <inkml:brush xml:id="br0">
      <inkml:brushProperty name="width" value="0.05329" units="cm"/>
      <inkml:brushProperty name="height" value="0.05329" units="cm"/>
      <inkml:brushProperty name="color" value="#F2395B"/>
    </inkml:brush>
  </inkml:definitions>
  <inkml:trace contextRef="#ctx0" brushRef="#br0">26965 11965 412,'6'-20'7,"-1"10"14,-2 9 13,-1 8 14,-5 6 2,-2 3-10,-5 3-10,-4 3-10,-1 1-8,-1-1-4,0-1-5,1 0-6,0-3-3,2-1-3,2-3-4,3-1-3,3-5-4,8-8-2,6-8-3,7-8-3,3-2 3,-1 1 7,-1 2 9,0 3 7,-3 2 6,-1 2 0,-3 4 1,0 2 1,-3 4 3,-1 2 5,-1 4 6,0 2 4,-2 1 1,0 1-3,-2 0-2,0 0-4,1-3-7,4-7-11,3-4-12,5-7-12,2-4-5,1-2 2,1-1 1,2-3 3,-3 1 4,-1 5 5,-4 3 5,-3 4 7,-1 3 7,0 0 12,0 2 11,0 0 12,0 0 0,3-2-12,2-2-12,2-1-11,-1 0-3,-3 6 3,-3 4 4,-2 6 5,-3 2 4,-1 1 8,0 1 6,-2 1 8,1 0-1,0 0-8,2-2-7,0-1-8,2-1-7,2-2-6,2-3-5,2-1-6,1-1-3,1-2 1,1 0 0,1-2 1,1-2 0,2-4 0,0-4 0,1-3 1,-1-3 0,-3-1 1,-3-2 1,-2 1 0,-4-2 1,-1 0 3,-2 1 1,-2-1 3,-2 2 2,-2 3 4,-2 3 2,-1 3 4,-3 2 1,0 2-1,-2 2 0,0 2-2,-1 1 1,-3 0 2,-2 0 0,-1 0 3,-2 2-1,1 4-2,-1 3-3,1 5-1,0 1-3,2-1-2,3-1-2,1 0-3,7-3-8,12-2-16,12-4-15,11-3-15,5-3-3,0-3 6,-1-5 8,-1-4 8,0-4 4,4-5 4,3-5 4,3-5 2,-3 0 3,-6 4 3,-7 3 1,-7 5 3,-5 2 3,-3 3 4,-3 1 4,-2 2 4,-3 2 4,-2 3 6,-2 1 6,-2 2 5,-2 5 11,0 8 18,-1 7 17,-1 9 17,0 5 1,2 5-18,2 2-17,2 6-16,1 2-14,0 4-7,0 2-8,0 3-8,1 4-10,2 6-14,2 4-14,2 5-14,0-5-4,-1-13 3,-1-14 4,0-14 3,-1-6 1,0 0-2,0-1-3,0 1-3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5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24691 5628 598,'7'-16'2,"-1"-2"1,0 0 3,-2-1 3,-3 3 4,-6 7 9,-5 6 9,-7 8 7,-3 6 0,-1 9-12,-1 7-10,-1 9-11,-3 5-6,-3 4 0,-4 4-1,-4 4-1,-3 1 0,-1-1 0,-1-1 1,0 0 1,-2-2 0,0 0-1,-2-2 0,0 0 0,-1-1 0,2 2-1,0 0 1,2 1 0,1 0 0,5-4 0,4-2 1,4-4 1,2-3 0,2-3-1,3-5 1,2-3-1,0-4 1,0-1 0,1-3 0,-1-1 0,1-2 0,3-1 0,1-1 0,3 0 0,0-2 0,2-1 2,0-1 1,2 0 2,1-1 0,1 1 1,0 2 0,2 0 1,0 0-1,2-1-1,0 0-1,2-2-2,0 0 0,2 0-1,0 0 0,2-1-1,0 1 0,2-2 0,0-1 1,1 0 0,1-1 1,2 0 1,0-1 1,2 2 1,1-2 0,5-1 1,3 0 0,5-2 0,3 0 0,5-2-1,3 0 1,4-1-1,4-2 0,4 0 1,4-2 0,4 0 1,3 0-1,3 2-3,3 2-3,3 2-3,0 2-1,-1 0-2,-2 2-1,-2 0-1,-3 1 0,-3 0-1,-3 0 0,-2 0 0,-4 0 1,-2 2 2,-4 0 1,-2 1 2,-3 1 2,-4-2 0,-2-1 0,-3 0 1,-2-2 0,-3-1 1,-1 0 1,-3-1 1,-1-1 1,-3 0 1,-1 0 0,-2 0 1,-2-2 1,-1 0 0,0-3-1,-2-2 0,0 0 1,0 0-1,0 2 0,-1 1 0,1-1 0,-2-2-1,-1-2-2,0-2 0,-2-2-1,-2-1 2,-2-3 0,-2-1 2,-2-4-1,-2-3 0,-2-5-2,-1-3-1,-3-5-1,0-6-1,-1-6 0,-1-6-1,-2-3-1,0-1 2,-1-1-1,-1-1 1,-1 1 0,1 4 0,-1 4-1,1 4 0,-2 3 1,1 0 0,-2 2 0,-1 0 2,-1 1 0,1 0 0,-1 0 2,1 0 1,-1 1 0,1 0-1,-1 1 0,1 2 0,0 2-1,2 3 1,3 5 1,1 4 1,3 3-6,1 4-9,2 5-11,2 3-10,3 4-12,4 6-11,4 4-12,4 6-12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7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41309 12255 583,'36'-13'107,"-4"6"-23,-5 6-25,-5 6-24,-4 3-15,-3 1-7,-3 2-6,-2 0-6,-3 1-5,-1-1-1,0 1-2,-2 0-1,-3 0-1,-6 3 1,-5 2-1,-7 1 1,-4 2 0,-3-1-3,-3 1 0,-3-1-2,0 0 0,1-1 3,3-1 2,2 0 3,0-2 3,-1 1 1,-1-1 4,-1 1 1,2-2 3,5-3 2,5-3 3,5-2 2,5-3 3,8-2 4,6-2 4,7-2 4,5-1-1,3 0-5,3 0-6,3 0-5,2 0-5,2 1-4,2-2-6,3 2-3,-1-1-7,0 2-5,-2 0-8,0 2-5,-1-1-7,-2 0-4,0-2-5,-1 0-4,-4-1 1,-5 0 10,-7 0 10,-5 1 8,-3-2 5,0 2-1,0-1-2,0 0-1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8"/>
    </inkml:context>
    <inkml:brush xml:id="br0">
      <inkml:brushProperty name="width" value="0.05315" units="cm"/>
      <inkml:brushProperty name="height" value="0.05315" units="cm"/>
      <inkml:brushProperty name="color" value="#F2395B"/>
    </inkml:brush>
  </inkml:definitions>
  <inkml:trace contextRef="#ctx0" brushRef="#br0">43563 11706 413,'15'-27'17,"-2"9"5,-3 8 5,-1 10 7,-2 5 0,-4 5-4,-3 4-5,-2 4-5,-4 2-3,-3 1-2,-5 1-1,-4 1-3,-1-1-1,3-1-1,1-3-2,3-1-1,4-6-6,10-8-12,8-10-10,9-8-13,5-4-1,1 1 7,1 1 6,1 1 7,-1 2 4,-1 2 0,-3 4 1,-1 3-1,-4 2 4,-3 4 5,-4 2 7,-4 4 4,-3 0 6,-1 1 5,0 0 3,-1 0 5,2-2-4,5-4-12,7-4-13,6-4-13,1-2-5,-1 0 3,-3 0 3,-1 1 1,-3-1 3,-1 2 2,-2 1 1,-2 0 2,-3 3 4,-2 4 8,-4 4 7,-2 4 8,-1-1 3,2-5-3,2-4-1,2-5-3,2-3-4,1 2-5,3 1-6,2 0-4,0 4-3,-2 4 4,-3 5 2,0 6 4,-3 1 1,-1-1 4,0-1 2,-2-1 3,0 0 2,0 0-2,0-1 1,0 1 0,2-2-3,4-2-4,4-4-3,4-2-4,2-3-4,1-2-3,1-2-3,1-2-3,0-1-2,-3 1 1,-1-1 0,-2 0 0,-2-1 1,-1 0 1,0-1-1,-2-1 0,-1-1 2,-2 0 3,-3 0 1,0 1 3,-4-1 2,-2 0 1,-4 0 0,-2 1 2,-2 0 1,-2 2 0,0 2 1,-1 2 1,0 2 1,1 1-1,1 0 0,1 2 0,0 1-1,2 1 1,0 3 0,2 2-1,3 1-4,6 0-11,6 0-11,6 0-11,5-5-3,7-9 3,5-8 4,7-9 2,0-3 3,-4 3-2,-4 3 1,-3 3-1,-2 0 2,1-5 3,1-3 4,1-5 3,-2 0 3,-3 3 5,-5 4 3,-3 2 3,-3 2 4,-2 0 2,-3 2 2,-1 1 2,-2 2 9,-4 2 14,-2 4 14,-3 3 14,-2 7 5,0 14-6,0 11-5,0 14-7,1 5-6,1 0-8,0-2-8,2 0-7,0 2-10,2 4-10,0 5-11,2 6-10,0 5-11,0 9-11,0 7-10,0 8-12,0-5-5,0-18 1,0-17 1,0-17 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29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58712 11227 493,'8'-6'10,"-2"2"19,-1 4 20,0 3 19,-2 2 4,0 3-10,-2 3-12,0 4-10,-1 1-8,0 3-5,0 1-4,0 3-5,0 4-5,0 6-4,0 8-4,0 7-6,-2 2-2,-2-1 0,-4 0-1,-2-2-1,-1 1-4,1 0-9,0 2-9,2 0-8,1 1-6,0 0-5,2-1-5,1 1-3,0-5-1,2-10 3,0-9 4,2-10 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3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46831 14263 445,'-16'2'114,"2"7"-21,1 6-22,1 6-23,-1 3-12,-2 4-5,-1 3-3,-3 3-5,1 1-3,5 0-1,3 1-3,4-1-1,3-2-3,2-3-2,2-5-4,2-3-3,4-5-1,6-1 0,5-4 1,7-3 0,5-4-4,8-8-6,7-6-7,6-7-7,3-6-3,0-3-2,-2-5-1,0-3-2,-6-3 2,-10 0 5,-10-2 3,-9-1 5,-8 1 4,-6 2 5,-6 2 4,-6 2 4,-6 2 2,-5 7 1,-7 4 1,-5 4 1,-3 5-1,0 3-3,-1 2-2,1 4-3,2 2-6,5 4-8,5 2-8,5 3-8,3 2-7,-1 0-8,0 0-6,1-1-7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0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60037 11450 433,'6'-6'5,"-1"6"9,-2 4 10,-2 6 9,-2 2 3,-4 1-7,-2 1-6,-3 1-5,-1 1-4,0 0-3,2-1-3,1 1-3,3-5-5,8-9-6,6-8-8,7-9-7,3-3-1,-1 5 5,-1 3 4,0 4 6,-2 2 3,1 0 1,-1 0 1,1 1 2,-2 0 1,-4 3-1,-5 4 1,-3 2-1,-2 2 2,-2 0 2,0 0 3,-1 0 2,-2 0 1,2-1-1,-1 1-1,0 0-3,3-4-2,6-8-5,5-8-6,7-7-5,3-4-2,1 3-1,1 1 1,1 2 0,-2 3 3,-3 1 6,-4 2 5,-4 3 6,-4 3 5,-1 5 7,-2 7 6,-2 6 5,-2 3 3,-2-1-1,-2 1-2,-1 0-1,0-2-6,6-3-8,4-3-11,6-2-8,2-3-5,1-2 0,1-2-1,1-2 1,1-1 3,0 2 5,-1 0 4,1 2 6,-3-1-1,-3-4-5,-4-2-7,-4-3-6,-2-3-2,-2 0 2,-1-1 4,0-1 1,0-2 1,0-2-1,2-1-1,1-2-2,0-3 0,3 0 0,2-1 1,2 0 0,2-1-1,2 1-5,1 1-4,3 1-5,2 2-1,1 1 3,3 3 1,1 1 3,0 2 2,-3 2 3,-3 3 3,-2 1 2,-4 1 8,-1 2 12,-2 1 12,-2 1 13,-2 1 11,-2 3 12,-2 4 11,-2 2 11,-1 5-2,2 7-15,0 7-15,2 7-16,0 5-10,0 2-4,0 4-4,0 3-5,0 3-4,0 5-8,0 5-6,0 6-7,0 2-9,0 2-12,0 3-12,0 1-13,0-5-6,0-11-2,0-12-1,0-11-1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4"/>
    </inkml:context>
    <inkml:brush xml:id="br0">
      <inkml:brushProperty name="width" value="0.04624" units="cm"/>
      <inkml:brushProperty name="height" value="0.04624" units="cm"/>
      <inkml:brushProperty name="color" value="#F2395B"/>
    </inkml:brush>
  </inkml:definitions>
  <inkml:trace contextRef="#ctx0" brushRef="#br0">8178 17250 475,'0'23'102,"0"-1"-23,0-1-24,0-1-23,0 0-13,-2 1-2,-1 1-2,0 1-3,-1 2-2,1 3-3,-2 3-1,2 2-3,-1 3 0,0 3 1,0 1 0,0 2 2,0 1-4,0 0-6,0 0-6,0 0-7,0-2-1,1-2 1,-1-3 3,0-3 2,0-4 1,2-4 3,0-3 1,2-4 1,0-10 1,2-15 1,0-14-1,2-14 0,1-9-1,1-2-4,3-2-3,2-2-4,1 1-1,1 2 3,1 3 1,2 4 3,-1 3 2,-1 4 4,-1 3 3,0 5 4,-2 3 2,1 3 3,0 3 2,-1 3 3,0 1 1,0 0 2,-2 0 1,0 1 2,-1 0 1,1 2 0,1 2 0,2 2-1,-1 1 0,1-2-1,0 0-1,0-1-1,-1 0-2,1 2-2,0 2-2,-1 2-2,1 3 0,0 6-1,-1 4 1,1 5 1,-2 4 0,-2 1 2,-4 3 2,-2 1 1,-2 1 1,0 1-2,0-1 0,0 1-2,0-1-1,0 0-4,0 1-3,0-1-4,0 1-2,2 1-2,0 1-2,2 1-1,-1 1-2,1 2-1,0 2-1,0 2-2,0-1-2,0-3-1,0-5-2,0-3-2,-1-4-2,-1-2-1,0-1-2,-1-2-1,-1-2-2,0-1-3,0-1-2,0 0-2,0-2-1,0-1 2,0-1 0,0 0 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5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11219 17566 551,'-8'-8'30,"2"0"0,1 0-3,0 0 0,2 1-2,0-1-2,2 0-2,0 0-2,1 0-2,-2-2 0,0 0-1,-1-1 0,-1 0-2,0 0-1,0 2-1,0 1-2,-1-1 0,0 0 1,-1-1 1,-1-1 1,-3 1-1,-2 4-2,-3 4-4,-3 4-2,-2 4-3,1 4-2,-1 3-2,1 5-3,-1 2 0,1 3 1,-1 1 2,1 3 1,0 1 2,0 1 1,2 0 1,1 2 1,1 1 1,1-1-1,1 0 0,1 0 1,0 0 0,2-1 2,1-2 1,1 1 3,1-2-1,2 0-1,2 1-1,2-1-3,2-2-1,4-3-3,2-4-1,3-5-3,3-1-3,0 0-2,1-1-4,1 1-2,1-2-3,1-2-3,1-4-2,1-2-4,1-2-3,1 0-5,1 0-6,1 0-4,-1-1 2,-5-1 7,-3 0 8,-4-1 9,-2-2 2,-1 0-3,1-1-3,0-2-3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6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12059 18550 586,'-21'23'118,"3"1"-27,4-1-26,5 1-27,1-1-15,2 1-3,1-1-3,0 0-4,1 0-3,1-1-2,-1-1-3,0-1-1,0-1-2,2-3-3,0-1-3,2-2-1,2-3-4,4-1-3,3-2-5,5-2-4,3-2-3,1 0-1,3-2-2,1 0-1,2-3-2,-1-2-1,0-4-1,1-2-2,-2-2 0,-3-1-1,-4-1 2,-1-1-1,-3 0 3,-3 4 6,-1 3 6,-2 3 6,-1 0 3,0 0 3,0-2 1,0 0 3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6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12489 18800 587,'-22'0'6,"5"0"15,3 0 13,4 0 13,3 1 4,1 4-6,0 2-6,2 3-6,0 3-5,0 0-4,0 1-4,0 1-3,0 3-5,1 3-2,-1 5-3,0 3-4,0 1-1,0-3 2,0-4 0,0-1 2,0-1-7,0 6-14,0 5-14,1 5-13,-1-1-8,2-4 1,0-5 1,2-5-1,-1-4 3,0-3 2,-2-3 4,0-2 3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6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13296 17350 574,'0'30'149,"0"-1"-36,0-3-37,0-1-35,0 1-21,0 8-6,0 7-5,0 6-6,-2 3-4,0-2-3,-3-2-4,-2-2-4,0-3-6,1-2-11,1-3-11,1-4-11,0-3-4,2-7 5,0-5 5,2-6 4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6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13400 18426 641,'14'-15'80,"-1"4"-14,-2 3-12,-2 3-13,1 0-9,3 0-4,5-1-6,3-1-4,3-1-6,-1 2-6,1 1-8,-1 0-7,0 2-7,-1 1-9,-1 0-8,-1 2-9,-2-1 0,-3 0 8,-3-2 7,-2 0 8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7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14395 16870 483,'-8'-11'69,"2"8"-1,1 9-1,0 10-1,2 5-6,1 5-10,0 3-10,2 4-9,0 5-8,0 4-5,0 6-5,0 4-4,-1 7-7,0 7-5,-2 8-6,0 9-6,-1 5-8,0 6-10,0 4-8,0 5-10,1 2-4,1-3 1,0-1 0,2-2 1,-1-11 4,0-20 5,-2-19 7,0-19 7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7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15381 18550 542,'0'23'164,"0"1"-42,0-1-42,0 1-42,0-1-21,0 1-3,0-1-2,0 1-2,-1 1-9,0 6-17,-2 5-14,0 5-17,-1-3-5,0-8 3,0-9 5,1-9 4,-1-4 1,2 0-3,0 0-1,2 0-3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7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16000 18694 567,'0'29'146,"0"-2"-35,0-3-35,0-3-35,0-1-21,0-1-4,0 1-4,0-1-5,0 0-4,2-3-3,0-1-4,2-2-4,0-2-1,1-1 2,2 0 1,0-2 2,3-3-4,4-6-7,3-6-7,5-6-8,0-3 0,-3-1 6,-3-1 6,-3-1 6,-2-1 5,-1 1 5,0-1 4,-2 1 5,-1 0 2,-2 3-1,-3 1 0,0 2-1,-2 1 2,0 1 2,0-1 3,0 0 3,-3 2-5,-4 1-12,-5 2-11,-5 2-11,-4 3-8,0 4-2,0 4-3,-2 4-2,1 0-2,5-1-2,3-2-2,4-2-1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4"/>
    </inkml:context>
    <inkml:brush xml:id="br0">
      <inkml:brushProperty name="width" value="0.04399" units="cm"/>
      <inkml:brushProperty name="height" value="0.04399" units="cm"/>
    </inkml:brush>
  </inkml:definitions>
  <inkml:trace contextRef="#ctx0" brushRef="#br0">19720 20841 500,'-4'-15'48,"10"2"4,8 2 2,9 3 3,5 0-2,1 2-6,0 1-7,2 0-7,-1 3-5,-1 4-5,-3 4-5,-1 4-5,-4 2-4,-3 3-6,-5 2-4,-3 1-5,-3 3-3,-4 1-4,-3 3-3,-2 1-3,-5 3-2,-7 3 0,-7 2-1,-7 4 0,-3 0-1,1-2-2,1-2-1,1-1-2,0-4 2,-1-3 5,0-5 4,-2-3 6,1-4 2,3-3 0,3-3 0,3-2 1,3-3 4,3-1 10,3 0 9,3-1 10,6-2 6,11-1 4,11 0 4,11-1 5,6-2-4,2-2-9,3-2-11,1-1-9,1-1-10,0 2-13,0 2-10,0 2-11,-3 1-4,-6 0 5,-5 0 6,-7 1 4,-3-1-5,-1 0-17,-1 0-17,0 0-16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8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18850 18397 580,'24'-8'119,"3"2"-23,1 1-24,3 0-23,-1 1-17,0 1-7,-1-1-9,-1 0-7,1 0-7,3 2-8,2 0-7,4 2-8,-1 0-6,-5 2-7,-6 0-6,-3 2-7,-6 0-3,-3 1-2,-4 2-1,-4 0-1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8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18955 19246 552,'-13'-2'12,"6"0"23,6-3 23,6-2 23,6 0 4,5 1-19,7 1-16,5 1-19,4 0-12,3 2-10,1 0-8,2 2-8,0 0-6,0 2-5,-1 0-2,-1 2-4,-2-1-6,0 1-6,-1 0-7,-2 0-7,-2-1-2,-7-1 1,-5 0 2,-6-2 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39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24500 18901 490,'17'-1'107,"3"0"-21,3-2-19,3 0-22,1 0-12,-1 0-6,-1 2-6,-1 1-7,1 0-2,1 0-2,2 0-1,3 0-1,0 0-1,0 0-3,1 0-2,-1 0-2,0 0-1,-1 0 1,-1 0 0,-1 0 0,0 0 1,2 0 0,3 0 1,1 0 0,1 0 0,-2 0 0,0 0 1,-1 0 0,0 0-1,1 0 0,1 0 0,1 0-1,-1 0-1,0 1 1,-1 2 1,-1 0 0,-1 0 0,2 0 1,1-2-1,1 0 1,0-1 0,1 0 0,-1 0 0,0 0 0,1 0-1,1 0 0,0 0 0,2 0-2,1-1 1,0 0 0,2-2-1,1 0 1,-1 0-2,-2 0 0,-2 2-1,-2 1-2,0 0 1,3 0 0,1 0 0,2 0 2,1 0-1,0 0 0,0 0 1,0 0-1,0 0 1,1 0-1,-1 0 1,0 0 0,0 0 0,0 0 1,0 0 0,0 0 1,1 0 0,0 0 0,2 0 0,1 0-1,0 0 1,0 1-1,0 2 1,0 0-1,0 1 0,0 0 1,0 0-1,0 0 1,0-1-1,2 0 0,0-2 0,2 0 0,-1-1 0,-1 0-1,0 0-1,-1 0-1,0-2 0,1 0 0,3-3-1,2-2 1,1 0-1,-2 2 0,-1 2-2,0 3-1,-2 0 1,0 0-1,-2 0 1,0 0 0,-1 0 0,2 0 0,0 0 1,2 0 0,1 0 1,1 0-1,3 0 0,2 0-1,2-1 1,2-1 2,1 0 1,3-1 1,1-1 0,3 2-1,1 0-1,3 2-2,1-1-1,3 0-3,1-2-3,3 0-1,0 0-1,0 0 3,0 2 2,1 0 2,-2 1 2,-2 0-2,-1 0-1,-3 0 0,0 0-1,1 0-1,1 0 1,1 0-1,1 0 0,1-2-1,0 0-1,2-1-1,1-3 0,3-2-1,1-3-1,2-3 1,2-2-1,0 0 0,2 1 0,0-1 1,-8 2 1,-19 1 2,-19 2 2,-17 2 2,-10 2-1,3 1-4,1 0-5,3 2-4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0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29660 16397 530,'9'-8'7,"3"0"16,4 0 14,2 1 15,0 0 4,-1 2-9,-2 2-7,-3 2-9,1 1-5,2 0-2,1 0-2,3 0-3,0 1-3,-3 4-2,-1 2-4,-2 3-2,-3 3-1,-1 2 1,-2 1 0,-2 3 1,-3 2-4,-2 3-6,-4 3-6,-2 3-8,-3 1-4,-4 0-1,-2 1-1,-3-1-3,-2-1 1,-1-4 0,-1-2 2,-1-3 0,0-2 2,1-1 2,1 0 1,1-2 3,1-2 2,-1-1 3,0-2 4,1-2 2,0-1 3,3-1 5,1 1 4,3 0 4,4-1 5,10-2 6,8-3 6,9 0 5,4-3-2,1-1-9,-1 0-9,1-1-10,3-2-8,8 0-7,8-1-5,8-2-8,1 2-2,-8 1-1,-7 2 1,-6 2-1,-4 0 1,-1-2 1,-1-2 1,-1-2 1,-3 0-3,-3 0-8,-4 2-8,-4 1-8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1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31694 16640 506,'6'-19'57,"-3"10"4,-2 10 5,-3 10 4,-4 7-4,-2 5-12,-3 5-11,-4 4-13,-1 4-8,-3 3-7,-1 1-7,-3 2-7,-1 0-6,-1 0-9,-1-2-7,0 0-8,0-3-2,3-4 1,3-4 3,3-3 1,2-5-5,2-5-13,3-5-13,1-4-13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1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31345 16777 506,'-7'-21'6,"0"5"9,2 5 11,1 4 11,2 6 8,5 6 8,6 6 6,4 6 7,4 4-3,1 4-13,3 5-13,1 3-14,1 2-12,-1 0-8,-1 0-11,-1 1-9,-1-1-12,-1 0-14,-1 0-14,0 1-14,-3-5-4,-3-6 9,-3-7 7,-2-6 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1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33419 16375 489,'6'-17'5,"-1"-2"8,-2-1 9,-2-3 8,-1 0 4,0 1-1,0 1-1,0 1-2,0 1-2,0-1-5,0 1-5,0-1-4,-1 2-1,-4 3 2,-2 2 1,-3 4 2,-2 3-1,1 2-6,-1 4-4,0 3-5,0 2-3,-2 3 1,0 3-1,-1 4 1,0 1 0,1 1 0,1 1 0,1 1 1,0 0 0,2-1 1,1-1 0,1-1 2,1 0-2,2 0 0,2-1-2,2 1-2,2-2-2,4-3-2,2-2-4,3-4-2,4-2 0,2 0 0,3-2 2,3 0 2,1-3-3,-2-2-5,0-3-6,0-3-5,-3-2-1,-1 2 5,-3 1 5,-1 0 4,-3 4 15,-4 6 24,-4 6 23,-4 6 25,-3 6 2,0 7-17,-1 7-19,-2 6-18,1 5-12,-1 0-5,0 2-7,0 0-5,0 1-8,1 0-9,-1 0-9,0 0-9,0-1-6,0-4-2,0-2 0,1-3-2,-1-6 1,2-6 5,1-7 3,0-6 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34828 16947 556,'-8'-5'10,"0"6"21,1 6 21,-1 5 20,0 4 2,0 1-14,0 2-15,1 0-15,0 1-9,2 2-4,2 3-2,2 1-4,2 0-5,4-5-9,2-3-9,3-5-7,4-4-6,1-4-2,5-6-1,2-4-2,1-5 0,-2-6 0,0-3 1,0-6 1,-4-3 3,-3 1 3,-4 0 4,-4 0 4,-4 1 6,-3 3 8,-2 3 8,-3 3 8,-3 2 4,-2 4-1,-2 3 0,-1 3-1,-2 1 1,1 2-1,-1 0 0,0 2 0,2 0-5,1 2-8,2 0-10,2 2-9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2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35394 15548 515,'-30'-1'3,"7"-2"9,4-2 6,4-1 9,5 0 5,3 4 7,2 4 4,4 4 6,1 2-2,0 1-9,0 2-11,0 0-9,1 0-9,4-1-12,2 0-10,3-2-10,3-2-4,0-2 1,1-4 1,1-2 2,0-3 2,-3-2 3,-1-2 3,-2-1 2,-3-1 9,-4 4 14,-4 2 15,-4 4 14,-2 2 4,-2 4-4,0 2-4,-1 4-6,0 0-4,0-1-6,2-1-6,1 0-5,3-3-11,8-1-17,6-2-16,7-2-17,3-1-3,-1-2 10,0 0 9,-2-1 9,-2-1 7,-1 2 4,-2 0 5,-2 2 4,-4 1 10,-2 3 18,-6 4 17,-2 2 18,-4 4 5,-2 5-10,-2 5-8,-1 5-9,-4 6-7,-3 5-4,-5 6-4,-3 6-5,-5 5-6,-3 5-7,-4 5-7,-4 5-7,0 0-4,2-7 1,4-5 0,2-6 0,2-1-3,-1 7-9,1 6-8,0 5-9,4-3-1,7-13 5,8-12 6,9-13 5,3-9 3,0-3-3,0-4-2,0-4-1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3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36312 18000 618,'0'22'112,"-2"-1"-24,0-3-23,-1-1-26,-1-3-13,4-1-6,0-3-4,4-1-6,1-2-5,5 0-5,4-2-7,3 0-5,1-3-2,-2-3 1,-4-2 3,-3-3 1,-2-2 2,-1 0 1,0 0 1,-2 1 2,-2-2 2,-6-2 3,-4-2 3,-5-1 3,-4 0-5,-3 5-14,-3 3-13,-3 4-14,1 2-8,5 0-5,5 0-3,5 0-4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5"/>
    </inkml:context>
    <inkml:brush xml:id="br0">
      <inkml:brushProperty name="width" value="0.05889" units="cm"/>
      <inkml:brushProperty name="height" value="0.05889" units="cm"/>
    </inkml:brush>
  </inkml:definitions>
  <inkml:trace contextRef="#ctx0" brushRef="#br0">22299 20950 373,'-1'31'145,"-2"-2"-35,-2 0-35,-2-1-33,-1 1-21,-2 3-3,0 2-4,-1 4-4,-1 0-2,1-4-2,-1-2 0,0-3-2,1-3-2,3-3-5,1-3-4,2-3-4,2-6-5,2-9-7,2-8-6,2-9-5,4-8-2,7-9 3,7-7 3,7-8 4,2-1 4,-1 5 5,-3 4 6,-1 5 5,-3 6 5,-1 5 7,-3 7 6,-1 5 6,-3 7 7,-1 8 9,-2 8 9,-2 7 8,-3 6 0,-3 1-9,-2 2-9,-3 3-10,-3 0-6,0 0-3,-2 1-5,0-1-4,0-2-3,0-3-4,2-5-4,1-3-3,2-7-7,4-7-6,3-8-8,5-7-6,5-10-5,5-7 0,7-10 1,5-8-1,2-3 3,-4 6 5,-2 4 6,-3 6 4,-3 3 6,-3 5 6,-3 3 6,-2 5 6,-4 5 15,-1 8 24,-2 8 24,-2 8 23,-2 4 3,0 1-17,-2 1-18,0 1-17,-1 2-13,0 3-6,0 3-8,0 3-7,0 1-5,0 2-7,0 1-5,0 1-6,0-1-7,0-2-7,0-2-7,0-1-8,0-4-4,0-2 1,0-3 1,0-2-1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38070 16700 515,'-24'18'172,"1"3"-40,-1 4-42,1 5-40,-1 1-25,-1 2-12,-1 1-11,-1 1-10,-1 0-10,1 0-7,0 0-7,-1 1-7,1-3-2,1-2 5,1-3 4,2-3 5,1-4-2,4-3-9,5-4-9,3-4-9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3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37850 16895 508,'1'-13'70,"2"4"3,2 6 2,2 5 2,2 4-7,5 5-16,3 5-16,5 5-16,1 5-12,-1 3-7,-1 4-8,-1 4-7,-1 3-8,-1 0-11,-1 2-10,-1 1-10,-2-4-2,-3-6 9,-3-7 9,-2-7 8,-2-5 1,0-1-7,0-2-7,0-2-7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4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40494 16400 438,'7'-24'2,"-2"-1"3,-2-1 3,-2 0 4,-2 0 3,0 5 3,-2 3 5,0 4 3,-2 3 1,0-1-2,-1 0-3,-1 0-2,-3 2-2,-4 3-3,-4 2-3,-3 4-2,-3 3-2,-1 6 0,-1 4 0,-1 5 0,0 3 0,1 1-1,1 1-1,2 1 0,1 1 0,6-1 0,5 1 2,5-1 0,4 0 0,4-1-1,3-1-1,5-1-1,4-1-1,4-1 0,3-1 0,5-1 1,0 0-2,-2 0-1,-1-1-2,-2 1-2,-4 1 0,-1 1-2,-4 3 0,-3 1-1,-2 1 0,-2-1 1,-2-1 0,-2-1 1,-3-1 0,-6-1 0,-4-1-1,-5 0 1,-3-3-1,1-3-1,-1-3 0,1-2-1,0-3 0,0-1 2,2 0 1,1-1 2,1-3 1,1-2 0,1-4 0,0-2 1,3-3 0,3-3 0,2-3-1,4-3-1,5-3-1,10-1-4,7-3-2,10-1-4,6-2-2,5 0-4,2-2-4,6-1-3,1 1-1,1 0 2,1 1 2,2 1 1,-2 2 2,-3 3 2,-2 4 1,-3 2 2,-6 2 1,-6 4 3,-7 3 1,-7 3 3,-8 3 8,-6 4 17,-10 4 16,-6 4 16,-5 3 7,-2 1-5,0 3-3,-1 2-3,1 2-5,1 5-6,2 3-5,3 5-6,1 1-5,2 2-3,2 1-3,3 1-3,-1-1-3,2-2 1,-1-2 0,0-1 0,2-4-5,6-1-9,4-4-10,5-3-10,5-6-5,4-9-1,3-8-1,4-9 0,3-6-1,-1-1 2,0-3 1,0-1 1,-1-2 2,-5-1 2,-3 0 3,-5-2 3,-3 0 3,-4 1 4,-5 1 2,-2 2 4,-6 1 3,-2 2 4,-5 4 4,-4 3 3,-3 4 2,-1 3-1,-3 4-2,-1 4-1,-1 3 1,-1 2 5,1 2 3,-1 2 5,3 1-2,3-1-5,4 1-5,5 0-7,4-1-11,7-2-19,8-3-18,6 0-18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5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43074 15528 417,'-2'-14'5,"0"3"12,-3 2 11,-2 4 11,-1 3 9,0 2 5,0 3 7,1 4 5,-1 3-3,2 3-15,1 5-15,0 4-13,3-1-13,2-1-11,3-4-11,4-3-10,3-4-7,5-6-2,5-6 0,5-6-1,2-4 0,-1-3 1,-1-4 2,-1-1 1,-3-2 3,-5 2 5,-4 3 3,-6 1 4,-6 4 6,-6 3 8,-7 4 7,-7 4 7,-3 3 8,3 4 6,1 2 7,3 3 6,4 1-2,8 0-9,8-2-10,8 0-10,5-3-7,3-3-5,3-2-4,3-4-4,-1-1-3,-3 1-3,-5-1-2,-3 0-2,-3 1 5,-2 4 11,-3 2 13,-1 4 11,-3 1 8,-6 1 6,-4 1 4,-5 2 6,-4 1 2,-1 5-3,-3 3-3,-1 5-3,-3 3-3,-1 5-4,-3 3-5,-1 4-3,-4 5-5,-5 7-4,-4 8-2,-6 6-5,-3 5-3,-3 2-6,-4 4-4,-2 3-6,2-1-6,6-6-6,8-3-7,6-6-7,7-5-3,6-5 1,5-5 0,7-4 1,3-8 4,4-8 7,2-9 8,4-8 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5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44378 18050 511,'1'16'114,"0"-1"-22,2 1-22,0-1-23,1 1-13,2-1-4,0 1-5,1-1-5,2-1-3,0-3-3,1-3-3,2-2-2,1-3-4,3 0-4,3-2-5,3 0-3,0-3-3,-1-2-2,-3-4-1,-1-2-2,-2-2-3,-3-1-2,-1-1-2,-2-1-3,-4 1 1,-4 1 3,-6 2 4,-4 3 4,-5 1 1,-5 4-1,-5 2-2,-5 4-1,-3 1-2,-2 3-4,-3 2-4,-1 2-4,2-1-2,6-1-1,5-2-1,7-2-1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6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38445 20866 468,'15'-7'0,"-3"2"0,-1 2 0,-2 2 0,2 1 10,5 0 20,7 0 22,5 0 19,2 3 4,-1 6-16,-3 5-14,-1 7-14,-5 1-11,-7-1-6,-7-3-5,-6-1-5,-7 0-5,-6 5-3,-6 3-3,-5 5-3,-3-1-2,1-2-1,1-3 0,2-3-1,-1-1 1,1-1 2,-1 1 2,1-1 2,7-3 11,14-8 17,15-8 20,15-8 17,9-3-1,2 2-23,4 2-24,2 3-21,2 0-17,0 2-10,0 0-9,0 2-10,-4 0-5,-8 0-2,-8 0-2,-7 0-1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6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49863 18550 550,'-21'6'10,"8"-2"19,7-4 19,7-2 19,7-2 5,9 2-11,9 0-9,9 2-12,3 0-9,-1 0-9,0 0-9,-1 0-8,-3 0-10,-2 2-7,-3 0-9,-3 2-7,-3 0-9,-3 1-6,-3 1-9,-3 2-7,-3 0-1,-2-1 5,-4 1 7,-2 0 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7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49700 19450 562,'-16'6'0,"2"-1"0,1-2 0,1-2 0,2-1 12,6 0 21,4 0 24,6 0 22,6 0 3,7-2-17,9 0-16,7-1-18,5-1-12,4 2-9,3 0-9,2 2-10,1 1-10,-2 2-13,-2 2-14,-2 1-12,-5 2-6,-7-2 3,-9-1 1,-7 0 3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7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52522 18381 474,'-2'-13'8,"-1"3"14,-2 4 16,-1 4 14,-3 4 6,-2 6-2,-1 4-4,-3 5-2,0 4-6,-1 3-8,0 3-9,1 3-9,0 0-5,4 0 0,3-1-1,3-1-2,1-3-1,2-3-4,0-5-2,2-3-4,5-6-4,9-6-4,11-8-4,9-6-4,3-6-2,-4-3-2,-4-5 0,-3-3 0,-5 0 0,-3 4 4,-5 3 4,-3 5 2,-3 1 3,-2 2 1,-3 1 0,0 1 1,-4 1 1,-4 2 3,-4 2 1,-3 3 2,-4 0-2,0 2-5,-1 0-5,-1 2-7,1 0 0,3 2 3,3 0 4,3 2 3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7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53500 18850 518,'2'17'97,"4"1"-9,3 2-9,5 3-10,2 0-11,-1 1-14,1-1-14,0 0-14,-2 0-16,-1-1-14,-3-1-17,-1-1-15,-2-2-11,0-3-7,-2-3-8,0-2-6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5"/>
    </inkml:context>
    <inkml:brush xml:id="br0">
      <inkml:brushProperty name="width" value="0.05663" units="cm"/>
      <inkml:brushProperty name="height" value="0.05663" units="cm"/>
    </inkml:brush>
  </inkml:definitions>
  <inkml:trace contextRef="#ctx0" brushRef="#br0">25185 20331 388,'2'-13'20,"2"3"-5,3 4-6,4 4-6,0 2 3,-1 2 14,0 0 12,-2 2 13,0 1 4,0 3-5,-1 4-5,1 2-4,-1 2-5,-2 3-2,-2 2-2,-2 1-3,-3 3-2,-4 3-2,-4 3-3,-3 2-1,-4 3-3,-2 2-3,-1 2-2,-3 3-2,0-2-4,-1-2-4,1-4-6,-1-2-3,0-3-4,-1-3-1,-1-4-1,0-1-2,-2-5 0,1-3 1,-1-4 1,1-4 1,0-6-1,3-5-4,1-5-3,3-7-4,1-4-2,3-3 3,1-3 1,2-2 2,3-2 3,3 1 5,2 1 4,4 1 5,2 3 6,2 1 5,2 4 6,2 3 5,0 3 6,1 3 5,0 3 6,0 2 5,1 3 3,1 0-1,3 2 0,2 1-1,2 1-1,1 3-1,3 4-2,1 2-2,4 4-3,3 5-5,4 5-3,4 5-5,3 3-7,-1 0-10,0 2-10,0 1-9,0-1-10,-2 0-11,0-1-10,-1-1-11,-4-4-5,-6-4-1,-5-5 0,-6-4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8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54327 17587 415,'-4'-6'119,"8"6"-26,7 4-28,9 6-27,3 1-17,-1-1-8,-1-1-7,-1 0-8,0 0-5,1 1-3,1 3-2,1 2-4,-2 0 4,-5 1 8,-5 0 8,-4-1 9,-5 2 8,-4 3 7,-4 3 7,-4 3 6,-2 3 1,1 1-7,-1 2-7,0 3-8,0 3-6,-1 7-6,-2 8-4,0 6-7,-1 5-6,-3 3-9,-2 3-8,-1 3-9,-1 0-5,-1-2-1,1-1-2,-1-3-1,2-6-4,3-14-5,3-13-6,3-11-5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8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55930 17831 494,'8'-13'2,"-1"3"4,1 4 3,0 4 4,1 2 7,3 0 9,4 0 10,2 0 10,1 0 2,1 2-5,-1 0-6,1 2-5,-2 1-3,-3 5-1,-3 4-1,-2 4-1,-4 3-5,-3 2-9,-2 4-10,-4 3-7,-4 2-8,-9 1-3,-7 1-3,-9 0-4,-4 1-3,-2-1-3,-2-2-2,-2 0-2,1-2 1,4-3 3,3-3 5,5-3 4,4-4 6,3-3 9,4-4 8,5-4 9,5-3 7,6-1 4,7 0 4,8-1 5,5-3 0,5 0-5,5-3-5,4-2-4,3 0-8,-1 0-11,-2 2-9,0 1-11,-1 0-8,-1 2-5,-2 0-4,1 2-6,-4 0-3,-2 2-4,-3 0-2,-2 2-3,-4-3 1,-3-2 7,-3-5 6,-2-4 6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49"/>
    </inkml:context>
    <inkml:brush xml:id="br0">
      <inkml:brushProperty name="width" value="0.06343" units="cm"/>
      <inkml:brushProperty name="height" value="0.06343" units="cm"/>
      <inkml:brushProperty name="color" value="#F2395B"/>
    </inkml:brush>
  </inkml:definitions>
  <inkml:trace contextRef="#ctx0" brushRef="#br0">57692 18301 346,'-17'23'121,"0"2"-30,-1 1-29,-1 1-30,0 0-17,3-3-4,1-1-6,3-3-5,4-5-9,10-9-13,8-8-13,9-9-13,5-4-2,1 2 8,1 3 8,1 1 9,-2 2 6,-5 0 5,-5 2 4,-5 1 4,-3 1 4,-2 6 1,-2 2 0,-2 5 3,-2 2 2,-2 0 7,-2-1 6,-2 1 6,0-1 4,0-1 2,2 0 1,1-2 3,2-1-7,6-4-11,4-3-13,5-2-12,5-4-8,5-2-2,5-3-3,5-3-2,0-1-1,-3 2 2,-5 3 2,-3 1 2,-5 3 4,-5 6 5,-5 4 6,-4 6 6,-4 1 11,-2-1 14,-2 0 16,-2-2 15,0 0 1,2 2-11,2 0-12,2 1-11,3 2-10,2 1-8,4 3-9,2 2-7,1 0-5,-1 1 0,0-1-1,-2 1 0,0-2-1,2-3 2,0-3 1,1-2 1,0-4 2,0-3 0,-2-2 1,-1-3 2,0-5 0,-2-4 0,-1-5 0,0-5 0,-2-2 4,0 1 5,-2 1 5,0 1 6,-2 2 4,0 2 0,-2 4 1,0 3 1,-2 1 3,-2 2 6,-2 1 4,-1 0 5,2 1-10,10 1-29,8-1-27,9 0-28,5-2-9,-1-4 9,0-4 11,1-3 9,-1-4 8,1-1 5,-1-3 7,1-1 4,-2-1 6,-1 1 5,-3 1 4,-1 1 4,-3 2 5,-2 3 4,-4 3 5,-3 3 4,-2 4 14,-4 6 23,-2 6 23,-3 6 23,-2 5-1,2 5-23,0 5-24,2 5-25,1 5-13,0 8-4,2 6-3,0 8-4,2 3-8,0 1-10,2 1-11,0 1-10,2-2-10,2-8-9,1-7-7,3-6-8,0-6-4,-2-6 1,-2-3 0,-2-6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1"/>
    </inkml:context>
    <inkml:brush xml:id="br0">
      <inkml:brushProperty name="width" value="0.02913" units="cm"/>
      <inkml:brushProperty name="height" value="0.02913" units="cm"/>
      <inkml:brushProperty name="color" value="#F2395B"/>
    </inkml:brush>
  </inkml:definitions>
  <inkml:trace contextRef="#ctx0" brushRef="#br0">9987 17650 755,'-16'3'3,"-2"6"5,0 5 5,0 7 6,-1 5 3,1 5 0,1 4 0,1 6 0,1-1-1,4-4-1,3-5-1,3-5-2,1 0-2,2 7-4,0 5-4,2 6-4,2 3-3,4 2-3,3 0-4,5 1-2,2-3-5,-1-8-4,1-7-6,-1-9-5,1-4-4,-1-1-7,1-1-4,0 0-6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2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16650 17940 613,'7'-8'0,"-1"2"0,0 0 0,-2 2 0,2 1 6,4 2 10,3 2 11,5 2 10,2 3 5,-1 4-2,1 3-1,-1 5-3,1 2-3,-1 3-4,1 1-6,-1 3-4,0 1-5,-1 2-2,-1 3-4,-1 1-3,-2 3-5,-4 4-4,-4 4-5,-4 4-6,-7 3-5,-8 3-5,-9 4-7,-9 2-6,-1-4-1,4-10 6,5-12 4,5-10 5,2-6-1,-1-1-5,-1-1-6,-1 0-6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2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7909 23450 512,'0'17'107,"0"3"-22,0 3-21,0 3-20,0 3-15,0 2-5,0 4-6,0 3-6,-1 2-4,-2 4-2,-2 2-2,-1 4-2,-2 1-2,0 0-5,0-1-3,0 1-5,1-4-1,-1-6-2,0-7 0,0-7 0,1-6-1,0-3 2,2-5 0,1-3 2,0-5-2,2-8-1,0-6-4,2-7-1,2-8-2,6-7 2,4-8 0,5-8 2,2-3 2,-1 0 2,-1 2 4,-1 1 2,1 0 4,1 2 3,3 0 5,1 2 3,0 4 4,-3 7 4,-3 9 3,-2 7 4,-3 5 3,1 3 3,0 1 3,0 2 3,-2 2 1,1 2-1,-2 2-1,0 2-1,-2 2-3,1 2-4,0 1-6,0 3-4,0 2-3,-1 3-1,1 3-2,0 4-1,-1 1-1,-2 4-2,-3 3-2,0 3-2,-2 2-1,0 0-5,0 2-2,0 1-4,-1 0-5,0 0-6,-2 0-6,0 0-7,-1-2-1,0-4 4,0-4 4,0-3 4,0-5-2,0-3-11,0-4-9,1-4-10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3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10324 24116 533,'-9'-7'46,"0"2"4,-1 2 6,-1 2 6,-1 1-4,0 0-11,0 0-11,1 0-11,-2 3-7,0 6-4,-1 5-2,-1 7-4,-1 4-1,-1 5-1,-1 3 0,-1 4 0,0 2-1,3 2-2,1 1-1,3 0-3,1 0-2,2-2-6,2-2-6,2-1-4,3-4-7,2-2-5,4-3-7,2-3-6,4-3-3,6-3-1,4-3-1,4-3-1,2-3 3,-3-2 7,-3-4 6,-3-2 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3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11984 24205 511,'-9'-13'108,"0"6"-17,-1 6-17,-1 6-17,-2 5-13,-2 3-10,-1 5-9,-3 4-9,1 1-6,1 0 0,3 1-2,1-1-1,1 2-2,1 3-7,-1 3-5,0 3-5,2-1-2,3-2 2,2-3 3,4-3 1,2-2-3,2 1-10,2-1-9,2 1-10,3-3-3,5-3 3,5-5 2,5-3 4,0-3 4,-4-2 5,-3-3 7,-4 0 5,-4-3 0,1 0-7,-2-2-7,0 0-7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4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12847 24750 537,'-8'22'162,"2"-1"-42,1-3-40,0-1-41,1-1-22,1 1-3,-1 1-2,0 1-2,0 0-4,2-1-3,0-1-5,2 0-4,1-2-4,2-1-4,2-1-3,2-1-5,2-2-1,3-2-1,3-4 1,3-2-1,2-4-2,1 0-7,1-3-5,1-2-7,-2-1 1,-5 0 8,-5 1 6,-5-1 8,-1 0 3,0 2-2,1 1 0,2 0-2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4"/>
    </inkml:context>
    <inkml:brush xml:id="br0">
      <inkml:brushProperty name="width" value="0.03668" units="cm"/>
      <inkml:brushProperty name="height" value="0.03668" units="cm"/>
      <inkml:brushProperty name="color" value="#F2395B"/>
    </inkml:brush>
  </inkml:definitions>
  <inkml:trace contextRef="#ctx0" brushRef="#br0">13346 24750 599,'-8'9'37,"2"1"10,1 3 12,1 2 9,1 2-1,0 3-15,2 3-14,0 3-15,1 3-13,-2 2-14,0 4-13,-1 3-13,-1-2-4,2-4 5,0-5 5,2-5 6,0-4-5,0-3-14,0-3-14,0-2-13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4"/>
    </inkml:context>
    <inkml:brush xml:id="br0">
      <inkml:brushProperty name="width" value="0.03703" units="cm"/>
      <inkml:brushProperty name="height" value="0.03703" units="cm"/>
    </inkml:brush>
  </inkml:definitions>
  <inkml:trace contextRef="#ctx0" brushRef="#br0">9157 3344 594,'-17'-2'98,"14"-4"-19,14-4-17,13-3-19,6-2-13,-3 2-7,-3 2-7,-3 3-6,-3 1-4,-1 2-1,-2 2 0,-3 2 0,-1 2-1,-2 4-1,-2 2-1,-2 3 0,-2 3 0,-1 2-1,0 1 1,-2 3 0,0 1-1,0 3 1,0 1-1,0 3 0,0 0 0,0-1-2,0-1-1,0-1-1,0-1-1,-2-2 1,0 0 0,-1 0 0,-1-2 0,2-1 1,0-1 2,2-1 0,0-5 0,2-8-2,0-10-4,2-8-1,1-8-5,5-7-7,4-6-5,4-8-6,1-3-4,1 0 1,-1 0 0,1 1 0,-2 0 3,1 1 7,-2 3 8,-1 2 6,-2 2 7,-1 4 3,-2 2 4,-2 3 5,-2 4 2,-1 3 0,0 5 1,-2 3 1,-1 3 0,0 0-2,-2 2-1,0 1-1,-1 2-1,2 6 2,0 4 1,2 6 0,-1 2 0,0 3-1,-2 2-2,0 1-1,-1 1-2,0-1 1,0 0-1,0-2-1,-1-1-1,0-1-4,-2-1-5,0 0-3,-2-3-6,0-1-8,-1-2-9,-2-2-7,2-3-2,1-2 7,2-4 6,2-2 7,1-2 1,0 0-4,0 1-4,0-1-5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7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32405 20139 402,'8'-5'70,"-1"6"-7,1 6-9,0 6-7,-1 4-8,-2 3-6,-3 3-6,0 3-8,-4 2-4,0 4-3,-3 3-3,-2 2-4,-2 2 0,-4 1-1,-2-1-1,-3 0 1,-1-2-2,1-4-2,1-4-2,1-3-3,3-8-4,8-11-8,7-10-7,6-11-8,6-10-2,7-5 3,5-8 2,7-6 4,2-2 2,0 4 5,0 4 4,1 3 5,-3 5 3,-4 4 6,-3 3 4,-5 5 5,-3 3 4,-2 4 2,-4 4 4,-3 4 2,-2 5 5,-2 4 4,-2 5 6,-2 5 6,-2 3-2,0 1-8,-2 1-7,0 1-9,-1 0-3,0-1-2,0-1 1,0-1-2,0 0-2,-2-1-8,0 1-5,-1 0-7,3-6-9,10-11-14,8-10-13,9-11-13,4-7-1,-1-1 12,-1-3 12,-1-1 12,-2 1 9,-1 4 8,-3 3 7,-1 5 7,-3 2 8,-1 4 10,-2 3 10,-2 2 10,-1 5 4,1 4 1,2 5-1,0 6 0,0 2-5,-3 1-8,-1 1-9,-2 1-8,-1 2-5,-2 1-2,0 2-1,-2 3-2,-1 1-2,-2 1-3,-2 0-5,-1 2-3,-2-2-6,2-3-8,0-5-8,2-3-8,2-5-7,4-5-6,4-4-5,4-6-7,1-3-2,1-3 4,0-4 3,0-2 4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4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14245 23733 559,'-6'-6'11,"2"4"23,4 4 21,2 4 23,2 4 2,0 7-17,0 6-16,0 5-18,-1 5-11,-2 4-4,-2 4-6,-2 5-5,-2 1-5,0 1-7,-1 2-7,-1 0-7,-1-2-8,0-4-10,0-5-10,0-6-10,1-4-1,1-7 5,0-5 6,2-6 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14500 24511 809,'8'-15'0,"0"4"0,-1 3 0,1 3 0,0 1 4,2 2 8,0 0 8,1 2 8,3-1 3,2 0-1,3-2-3,3 0-3,1-1-10,1 0-19,-1 0-21,1 1-19,-3-1-8,-5 0 4,-5 0 3,-4 0 4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5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15157 23631 465,'-8'-8'80,"2"14"1,1 15 2,0 15 1,1 12-7,1 10-19,-1 9-17,0 11-18,0 5-16,0 2-10,0 2-13,0 2-12,0 2-9,-3 4-5,-2 2-5,-2 3-6,1-3-1,1-12 4,2-10 3,2-11 3,1-9 4,1-10 3,-1-8 3,0-9 4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5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16637 24847 551,'-21'-21'47,"3"7"-7,5 5-8,3 6-9,2 6 0,2 7 6,1 8 6,0 6 5,2 4 0,2 0-8,2 2-7,2 1-7,2-1-5,2-2-1,2-1-2,2-3-2,0 0-1,-1-1-1,-1 1-1,0-1-2,-3-1-2,-1-1-8,-2-3-5,-2-1-6,-2-2-3,-2-3 2,-2-1 2,-1-2 2,-3-2 2,-2-2 3,-2-3 2,-1 0 3,-2-3 2,1 0 3,-1-2 2,0 0 2,2-3 2,1-2 3,2-3 3,3-3 2,1-2 2,2 1-1,2-1 1,2 0 0,3-1-4,6-1-7,4-3-8,5-1-7,5-2-3,5-1 0,4-1 0,6 0 1,0 0-5,-6 5-10,-4 3-11,-5 4-9,-4 4-6,-3 1 0,-3 2 1,-2 2-1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5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17950 23781 450,'8'-13'6,"0"3"11,-1 4 10,1 4 12,0 2 4,0 0-3,0 0-1,-1 0-3,2 2-2,4 4-1,2 4-2,3 3-1,1 4-2,1 1-2,-1 3-3,1 2-2,-1 1-2,1 4-3,-1 3-1,1 3-3,-3 3-2,-3 4-6,-4 4-4,-4 4-4,-7 3-2,-8 1 2,-9 3 2,-9 2 2,-4-3-6,2-7-16,0-6-14,1-7-15,2-6-10,3-3-7,3-5-5,3-3-6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6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20224 24543 542,'-21'-1'0,"5"0"0,5-2 0,5 0 0,3-2 10,3 0 17,4-1 19,2-1 18,2-1 4,2 2-13,0 1-11,1 1-13,4-1-6,7 0-1,7-1-1,7-2-1,4 2-7,0 1-11,2 2-12,0 2-12,0 1-6,-4 2-3,-2 0-3,-3 2-2,-5-1 1,-5 1 2,-7 0 4,-5 0 2,-4 1-1,0 0-9,-2 1-9,0 1-8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6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20507 25596 649,'-17'-2'12,"14"0"26,14-3 24,13-2 26,13 0-4,12 1-34,12 1-34,11 1-32,-1 0-15,-15 2 4,-14 0 6,-16 2 4,-7 0-4,-1 0-16,-1 0-14,0 0-15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8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27200 26241 446,'16'-13'141,"1"3"-34,1 4-32,2 4-32,-1 2-18,1 0-4,-1 0-4,1 0-3,1 0-2,3 0-2,3 0-1,3 0-2,1 0 0,0 0-1,1 0-1,-1 0-1,2 0 0,3 0-1,2 0 1,4 0 1,3 0-1,2 0 0,3 0 0,4 0 0,0 0 0,-2 0 0,-2 0 0,-2 0-1,-2 0 0,-2-2-3,-2 0-1,-2-2-2,1 1-1,2 1 1,4 0 0,2 2 1,0 0-1,-4 0 1,-3 0 0,-5 0 0,-3 0 0,0 0 1,-1 0 0,-1 0 1,0 0 1,1 2 0,1 0 1,0 1 1,1 1 0,1 0-1,-1 0 0,0 0-1,1-1 0,1 0 0,0-2 0,2 0 0,1-1 0,1 0-1,0 0 0,2 0-1,-1 0-1,0 0 1,-1 0-1,-2 0 0,1 0 0,-1 0 0,0 0 0,0 0 1,0 0-1,1 2 1,-1 0 0,0 1 0,0 1 1,2 0-1,1 0 1,1 0-1,0-1 0,3 0-1,2-2 1,3 0-1,-1-2 0,1 0 1,0-2-1,0 0 1,0-2 0,0 0-1,0-1 0,0-1 0,1 0 0,0 2 1,1 2 0,2 2 0,-1 1 1,-1-2-1,0 0 0,-2-2-1,1 1 0,0 1 0,1 0-2,2 2 0,0 0-1,2 0 0,0 0 1,1 0 0,2 0-1,2 0 0,1 0-1,3 0-2,1-1 0,3 0-1,1-2-1,3 0-1,0-1 0,1 0 0,-1 0 1,1 0 0,-1 0 1,-1 1 1,-1-1 0,-1 0 0,-2 1 1,-3 0-1,-3 2 0,-2 0-1,-2 1 2,1 0 3,1 0 2,2 0 3,-1 1 1,1 0-4,0 2-1,-1 0-3,1 0-3,2 0-1,0-2-1,1 0-2,1-1-1,3 0-1,1 0 0,3 0 1,0-1-2,-1 0 1,-1-2-1,-1 0 0,-4-1-1,-5 0 0,-6 0-2,-6 0 0,-8 0 0,-8 1-2,-9-1 1,-8 0-2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5:5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36836 27731 533,'10'-7'55,"3"1"-2,5 0-1,3 2-1,3 0-4,-1 2-6,1 0-6,-1 2-5,0 1-6,-1 4-5,-1 2-6,-1 3-5,-2 3-3,-4 2 3,-5 1 0,-3 3 3,-4 1-5,-2 3-10,-3 1-11,-4 3-10,-3 0-5,-3 1 3,-5-1 2,-3 0 3,-4 0 2,-1-3 3,-3-2 3,-1-1 3,0-2 3,3-3 2,4-1 3,2-2 4,3-3 2,2-1 6,4-2 4,3-2 4,4-2 4,6-1 3,6 0 3,6-1 3,4-2-2,5-1-5,3 0-7,4-1-5,3-2-6,1 0-9,1-1-6,0-2-9,1 1-6,-1 1-8,-2 0-8,0 2-7,-4 1-1,-5 0 5,-7 1 3,-5 2 5,-3 0 2,0-2-1,0-1 0,0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29268 23947 546,'-10'-8'8,"10"0"19,11 0 17,11 1 18,4 0 4,-3 2-11,-3 2-10,-3 2-12,-1 2-6,2 4-2,0 2-4,1 3-2,-2 3-5,-3 0-7,-4 1-7,-4 1-6,-6 5-7,-8 9-5,-8 8-4,-7 10-6,-4 1 0,3-6 2,1-6 4,3-6 3,-1-2 2,-1-1 2,-3 0 1,-1 1 2,0-4 2,3-4 3,3-4 4,3-6 2,3-3 5,1-2 6,2-3 6,2 0 6,3-4 2,2 0-4,4-3-2,3-2-3,3-2 0,5-2 3,5-1 2,5-3 4,3 0-2,-1 3-6,1 1-6,-1 2-5,1 2-10,3 1-10,1 0-11,2 2-11,3 1-8,3 2-4,2 2-5,4 2-5,-4 0 3,-8-1 10,-9 0 11,-9-1 10,-4-1 5,0 0 1,0 0 0,0 0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7"/>
    </inkml:context>
    <inkml:brush xml:id="br0">
      <inkml:brushProperty name="width" value="0.05577" units="cm"/>
      <inkml:brushProperty name="height" value="0.05577" units="cm"/>
    </inkml:brush>
  </inkml:definitions>
  <inkml:trace contextRef="#ctx0" brushRef="#br0">36079 19487 394,'-6'-6'101,"4"6"-17,4 4-19,4 6-17,2 2-12,0 3-5,-1 2-7,1 1-6,-1 3-3,0 1 0,-2 2-1,0 3-1,-3 1 0,-2 1-1,-4 0-1,-2 2 0,-4 1-1,-4 1-2,-3 0-3,-5 2-1,-3 0-3,-4 0-3,-5 0-3,-3 1-3,-2-3-5,0-2-7,0-3-6,0-3-7,0-4-4,3-5 1,2-5-1,2-4 1,2-7 1,3-8 2,3-8 1,3-7 3,4-6 1,5-1 3,4-2 1,6-2 2,3-1 2,2 3 2,2 2 2,2 2 2,0 3 3,1 5 5,0 4 3,0 6 6,0 4 9,1 1 17,2 2 16,0 2 16,1 2 5,1 2-6,1 2-6,2 1-5,1 3-4,5 4-2,3 2-2,5 3-3,1 2-5,2 1-7,1 1-7,1 1-8,1 1-11,2 1-14,2 1-15,2 1-15,-3-3-3,-7-4 7,-9-4 8,-7-6 8,-5-2-4,1 0-17,0-1-16,0 1-17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1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31281 23896 548,'6'-8'9,"-3"2"18,-2 1 17,-3 0 19,-3 4 4,0 6-9,-2 6-9,0 6-9,-2 4-8,-3 4-7,-4 4-6,-1 5-7,-4 2-6,0 2-5,0 2-6,-2 2-6,0-1-3,3-2-2,1-3-3,3-3-3,1-5-5,2-4-8,3-5-10,1-4-8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1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30790 24090 506,'-5'-5'73,"7"8"1,8 6 1,6 7-1,5 5-6,3 3-14,2 3-14,4 3-14,0 3-17,-1 4-19,-3 4-20,-1 4-21,-4-1-5,-2-6 8,-3-6 7,-2-6 8,-3-4 1,-1-3-8,-1-3-7,0-2-8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1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33014 23936 478,'-8'-22'0,"2"5"0,1 3 0,0 4 0,1 2 6,-2-2 13,0 0 13,-1-1 12,0 0 2,2 1-6,2 0-8,2 2-7,-1 1-4,-4 0-2,-4 2-1,-3 1-2,-3 2-1,1 5 0,-1 6 0,1 4-1,-1 3-1,0 1 0,1 1-3,-1 1 0,2 1-2,3 0 0,3-1-2,2 1 0,4-2-5,4-1-9,4-3-8,4-1-9,2-3-4,3-2 0,2-4 1,1-2 0,1-2 2,-3 0 2,-1 0 2,-2 0 3,-3 1 11,-1 3 19,-2 4 19,-2 2 19,-2 3 6,-2 3-9,-2 3-7,-2 4-8,-3 5-6,-2 8-6,-3 10-4,-3 8-6,-2 5-7,1 1-7,-1 1-8,0 2-9,1-1-8,-1 1-10,1-1-10,-1 1-10,2-7-4,2-12 2,4-13 2,3-13 2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2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34028 24625 500,'0'-21'4,"-2"5"6,-1 4 8,0 6 6,-1 4 6,0 4 3,0 4 5,1 4 4,-2 5 0,0 7-2,-2 6-4,0 8-2,0 2-4,1-2-5,0-2-4,2-1-4,0-4-4,2-4-3,0-3-3,2-5-3,1-3 0,4-4 1,2-4 0,3-4 2,4-4-7,1-4-16,5-4-16,2-4-16,0-3-5,-1-3 6,-3-3 7,-1-2 6,-3-2 3,-3 1 1,-3 1 0,-2 1 1,-3 2 4,-2 3 6,-2 3 7,-2 3 6,-2 3 2,0 2-1,-1 4-1,-1 2-2,-3 2 5,0 0 12,-3 0 12,-1 0 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2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34552 23687 492,'-22'-6'134,"5"6"-21,3 4-21,4 6-23,4 2-18,5 1-18,2 1-17,5 2-18,3-3-14,2-3-12,2-4-12,1-4-13,2-3-4,0-2 4,-1-2 2,1-2 4,-2-1 4,-3 1 6,-3-1 5,-2 0 6,-3 0 11,-2 2 15,-2 1 16,-2 0 16,0 3 6,4 2-4,2 4-4,4 2-3,-1 3-4,-3 2-4,-2 1-4,-3 3-4,-4 3-1,-2 3 2,-4 5 3,-2 3 2,-3 4 0,-3 5-1,-3 3-2,-3 4-2,-2 3-4,-2 5-6,-3 4-7,-1 4-6,-2 2-4,-2 1-2,-2 1-2,-2 1-3,2-3-3,6-5-6,5-6-6,7-6-6,4-8-1,5-8 2,3-9 2,4-8 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2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35831 25400 581,'-13'36'123,"3"-4"-25,4-6-24,4-4-24,3-4-18,4-5-9,2-3-9,3-4-10,3-3-6,0 0-5,1-2-4,1 0-5,1-3-2,-1-4-3,1-4-2,0-3-2,-2-3 0,-1 2 1,-3 1 3,0 1 1,-7 2 1,-9 5-1,-8 3 0,-9 4-2,-2 2 0,1 3-1,4 2-1,4 2-1,1-1 0,2-1 1,2-2-1,3-2 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3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37864 24700 542,'-23'38'190,"1"-2"-51,1-2-52,1-1-51,0-1-31,1 2-11,-1 2-11,1 2-12,-1 0-8,1-3-2,-1-4-4,1-2-2,1-4 1,5-5 6,3-5 6,4-4 7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3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37550 24728 524,'2'-10'15,"4"12"28,3 12 29,5 11 29,3 8 1,1 2-28,3 4-26,1 3-28,1 0-20,-1-2-16,-1-2-16,-1-2-15,-2-4-10,-3-6-7,-3-5-7,-2-6-5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4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39862 24281 536,'7'-7'4,"-1"1"7,-1 0 8,0 2 7,0 0 4,2 2 3,1 0 1,3 2 1,1 0 2,0 2 2,-1 0 2,1 2 1,-1 2-2,-2 5-10,-3 5-8,-1 6-9,-2 2-7,-2 2-4,-2 3-6,-2 1-5,-2 1-3,-5-2-1,-4 0-2,-3-1 0,-5-1-2,-1-1-3,-4-1-3,-3-1-2,0-2 1,3-3 3,3-3 5,3-3 5,3-2 5,3-2 7,3-2 9,3-2 7,4-3 3,8-3-1,6-2-1,7-3-2,6-3-6,7 0-9,5-1-10,6-1-9,2-1-9,0 0-8,-1 0-6,-2 1-7,-1-1-2,-2 0 5,-2 0 4,-1 1 4,-5 0 5,-7 2 7,-7 2 5,-7 3 6,-2-1 4,0 2 2,1-1 3,2 0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4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41662 24475 465,'0'-14'-1,"-2"2"0,0 4 0,-2 3-1,0 1 7,1 0 16,-1 0 16,0 0 16,0 3 7,0 6 1,0 6 0,0 6 0,0 3-5,1 2-12,-1 3-11,0 1-12,0 0-8,2-3-4,0-3-5,2-3-4,2-2-9,6-3-12,4-1-12,5-2-13,2-4-3,1-4 6,-1-6 5,1-4 5,-3-4 5,-1-1 1,-4-3 1,-3-1 2,-2-3 3,-2 1 5,-3-2 3,0-1 5,-4 0 2,0 3 2,-3 1 2,-2 3 0,-1 1 4,-2 2 3,0 3 5,-1 1 3,-1 1 2,1 2 1,-1 1 1,1 0 1,2 1-10,6-2-22,6 0-20,6-1-22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8"/>
    </inkml:context>
    <inkml:brush xml:id="br0">
      <inkml:brushProperty name="width" value="0.04968" units="cm"/>
      <inkml:brushProperty name="height" value="0.04968" units="cm"/>
    </inkml:brush>
  </inkml:definitions>
  <inkml:trace contextRef="#ctx0" brushRef="#br0">45735 19009 442,'8'-7'35,"1"1"-7,2 0-7,0 2-7,3 0 1,7 0 8,5 0 8,7 0 9,3 2 2,2 4-1,2 4-3,3 4-3,-3 3-2,-6 5-4,-6 3-3,-5 5-3,-7 3-4,-9 4-5,-7 4-4,-7 5-5,-11 1-2,-10 3-3,-10 2-2,-12 2-3,-4-2-2,1-4-6,0-5-6,2-6-4,2-4-2,2-5 2,3-5 3,4-5 2,3-4 3,3-2 4,5-4 4,4-2 3,9-5 10,16-4 12,16-6 13,15-3 13,10-3 2,6 4-10,4 3-11,6 3-10,2 2-11,3 2-15,2 2-13,1 2-13,-1 1-8,-5-2-3,-4 0-3,-6-2-1,-6 1-3,-7 1-1,-9 0 0,-7 2-1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4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42257 23174 421,'-22'-21'29,"3"5"4,3 5 6,3 5 6,2 3 4,0 3 1,2 4 3,1 2 2,0 3-3,2 4-8,1 2-9,0 3-9,2 1-7,0-1-8,2-1-7,1 0-6,0-2-7,1-1-5,2-1-4,0-1-5,3-2-3,4-2 0,3-4-1,5-2 0,2-4-1,-1-4 0,1-4-2,0-3-1,-2-4 2,-1 0 2,-3-1 4,-1-1 2,-3 1 3,-2 3 2,-4 2 1,-2 4 2,-4 1 8,-2 1 15,-4-1 16,-2 0 16,-1 2 5,1 4-5,0 4-3,2 4-6,3 2-9,6 0-19,6-1-16,6 1-18,1 0-5,-3 0 6,-3 0 6,-2 0 7,-3 0 6,-1 1 9,0 1 8,-1 2 7,-4 1 7,-2 3 2,-5 3 4,-4 3 3,-3 3 2,-1 1-2,-3 2-1,-1 3-2,-3 2-1,-1 6-3,-2 5-3,-2 4-3,-3 6-3,-1 7-5,-2 7-5,-2 7-5,-1 1-5,-1-5-8,1-5-8,0-5-8,1 0-7,2 4-8,2 3-7,1 5-7,5-7-1,7-15 6,7-16 8,7-15 6,3-9 5,2 1 0,0 0 1,2 0 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5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43416 25581 554,'-7'35'134,"2"-6"-29,2-7-30,2-7-28,3-5-19,4-1-8,3-2-8,5-2-7,2-3-3,-1-4 1,1-4 2,0-4 1,-1-1-2,-1-1-10,-1 0-8,-1 1-9,-3-2 0,-4 0 6,-6-1 8,-4 0 7,-4-1 0,-2 4-7,-1 3-6,-3 3-7,0 1-3,-1 2 1,0 0-1,1 2 0,0 0-3,2 0-10,3 0-7,1 0-9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7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50090 25897 538,'-19'-7'68,"10"2"-6,10 2-4,10 2-6,6 1-6,3-2-6,3-1-5,3 0-7,2-1-4,2 1-5,3-1-5,1 0-5,-1 0-3,-2 2-6,-3 0-3,-3 2-4,-3 0-6,-1 2-6,-2 0-5,-3 2-7,-2 0-1,-2 3 3,-4 2 3,-2 2 3,-4 1-2,-3 3-6,-2 2-7,-3 1-6,-3 1-1,0-3 5,-1-1 3,-1-2 4,-1-3 6,2-1 5,1-2 7,1-2 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7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50150 26750 579,'-16'6'3,"2"-1"3,1-2 5,1-2 5,2-1 9,6 0 14,4 0 14,6 0 15,4 0 0,5 0-16,5 0-15,5 0-16,4 0-9,5 0-5,3 0-4,4 0-5,1 0-2,-2 0 0,-2 0-1,-1 0 1,-3 0-11,-2 0-20,-2 0-21,-1 0-21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8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52641 25747 510,'-8'-6'10,"0"6"21,0 4 21,0 6 21,0 3 3,-1 5-15,-2 3-14,0 5-15,-1 1-10,1 2-3,-1 1-4,0 1-3,2-1-2,3-2-1,2-2-2,4-1 0,2-3-2,2-3-3,2-3-3,2-3-3,2-3-1,5-4 1,4-4 0,3-4 1,4-7-3,3-8-7,3-9-8,2-8-7,0-5-4,-3 2 0,-5 0-2,-3 2 0,-5 1 3,-5 3 6,-5 3 6,-4 4 6,-5 1 6,0 4 4,-3 4 6,-2 1 5,-2 4 1,-2 3-1,-1 2-2,-3 4-1,-1 2-4,-1 2-8,-1 2-8,-1 2-7,0 0-2,3 1 3,1 0 3,2 0 3,2 0-1,3-1-6,1 1-7,2 0-5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8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53700 26450 605,'9'8'8,"1"1"19,3 2 16,2 0 18,0 1 6,1 1-8,-1 1-6,1 1-7,-2 1-17,-1 0-27,-2-1-29,-2 1-27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9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55304 24700 482,'-9'41'159,"0"4"-35,-1 4-33,-1 4-33,-2 2-22,0-1-10,-1 1-10,-1 0-8,0 0-11,1 1-8,1 1-8,1 2-10,2 0-5,2 1-3,4 1-4,3 1-2,0-5-4,0-12-6,-2-12-5,0-11-5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09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56702 24504 500,'-2'-24'6,"-2"2"11,-4 1 12,-2 1 11,-1 2 3,1 1-3,0 2-6,2 3-3,0 1-5,-2 0-3,0 2-4,-1 1-4,-1 1-2,1 2 0,-1 2 0,0 2-1,0 3 1,-2 4 0,0 4 1,-1 3 0,0 4-1,-1 3-1,0 3-3,1 3-2,0 1 0,4-1-1,3-1-1,3-1 1,2 1-2,6 1-2,2 2-2,5 3-2,3-2-1,0-2-2,1-3-1,1-3-1,2 0 0,1 1 0,3 3 1,1 1 0,-1 1 0,-7-1 2,-5-1 1,-6-1 1,-4-1 0,-4-1-1,-2-1 0,-3-1-2,-4 0 1,-4-1-1,-3 1 1,-4 0 0,-2-3 0,1-3 1,1-4 0,1-5 0,1-2 0,3-4 1,1-2-1,3-3 0,1-4 1,4-4 2,3-4 1,3-3 2,3-4 0,5-3-1,6-3-1,4-2-2,5-3-4,5 1-5,5 0-7,5 0-6,2 0-5,2 3-4,0 2-5,2 2-3,-3 2-3,-7 6-2,-7 5 0,-7 5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10"/>
    </inkml:context>
    <inkml:brush xml:id="br0">
      <inkml:brushProperty name="width" value="0.05345" units="cm"/>
      <inkml:brushProperty name="height" value="0.05345" units="cm"/>
      <inkml:brushProperty name="color" value="#F2395B"/>
    </inkml:brush>
  </inkml:definitions>
  <inkml:trace contextRef="#ctx0" brushRef="#br0">58390 24675 411,'-9'39'123,"-4"-2"-27,-2 0-28,-3-1-29,-3-1-15,-3 0-6,-3 0-4,-2 0-5,-2-2-3,5-5 0,2-5 1,3-5 0,6-5-8,10-6-17,10-7-16,10-4-16,7-6-5,5-4 8,4-4 7,6-3 7,0-1 6,-6 3 3,-4 3 4,-4 3 4,-6 2 5,-1 4 6,-4 3 6,-3 2 7,-2 4 4,-4 2 3,-3 3 4,-2 4 2,-3 1 2,-2 1 1,-1 1 0,-3 2 1,2-3-1,8-5-4,6-5-3,8-4-5,4-5-8,5-4-15,3-3-14,5-5-15,-1 0-3,-4 5 4,-3 3 6,-4 4 6,-5 4 4,-3 2 4,-4 3 4,-4 4 3,-4 1 10,-2 2 14,-4 0 15,-2 1 13,3-3 3,9-8-9,8-8-10,9-8-9,3-1-9,-3 3-10,-3 4-8,-3 5-8,-3 3 1,-4 7 14,-4 6 14,-4 6 13,-3 2 9,-2-1 1,-2-1 2,-1-1 2,-1-1-1,4-1-6,3-1-5,2 0-5,4-3-7,4-3-8,4-2-7,4-4-8,2-2-4,3-2 1,1-2 0,3-1 0,-1-2 1,-1 0-2,-3 0 1,-1 0-2,-3-1 2,-4-3 2,-5-3 3,-3-3 3,-4-1 2,-3 2 3,-5 3 4,-4 1 2,-2 2 4,-1 2 3,-2 3 4,1 1 3,3 0-6,12-2-17,10-2-17,12-1-17,4-4-5,2-2 5,1-3 6,1-3 5,1-2 1,-1-1-1,0-1-2,1 0-2,-3 0 1,-3 2 7,-5 4 5,-3 4 6,-3 1 5,-2 2 4,-3 2 3,-1 3 4,-2 1 6,-4 2 9,-2 2 10,-3 2 8,-2 1 12,0 0 14,0 0 15,0 0 13,1 4-3,1 8-17,0 7-20,2 9-18,0 6-12,0 6-6,0 6-6,0 6-6,1 4-4,0 3-4,2 3-4,0 3-3,1 3-9,0 3-15,0 2-15,0 4-14,1-5-8,0-15 2,2-13 1,0-13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77075 14425 333,'49'20'167,"16"14"-1,16 14 1,15 16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9"/>
    </inkml:context>
    <inkml:brush xml:id="br0">
      <inkml:brushProperty name="width" value="0.0653" units="cm"/>
      <inkml:brushProperty name="height" value="0.0653" units="cm"/>
    </inkml:brush>
  </inkml:definitions>
  <inkml:trace contextRef="#ctx0" brushRef="#br0">48267 19075 336,'1'-41'7,"0"10"12,2 11 13,0 11 14,2 8 5,0 7-1,1 7 0,2 8-1,-2 3-4,-1 4-7,-2 3-8,-2 3-6,-2 2-6,-3 0-2,-4 2-4,-2 1-2,-4 0-3,-3 0-1,-5 0-3,-3 0-2,-2-1-3,1-4-2,1-2-2,1-3-3,8-11-6,14-20-12,15-20-12,15-19-10,9-9-2,2 0 9,4 2 8,3 1 8,-2 2 8,-4 4 3,-5 3 5,-5 5 5,-5 4 5,-3 5 4,-5 5 5,-3 5 5,-4 9 6,-3 12 10,-2 13 8,-4 13 8,-2 5 2,-4 0-8,-2-1-8,-3-1-6,-2-3-7,0-2-4,1-3-6,-1-3-4,3-6-11,6-9-18,6-8-15,6-10-18,5-7-3,5-7 10,5-7 10,5-6 10,1-3 9,-3 3 6,-3 3 8,-3 4 5,-3 2 6,-1 5 2,-2 3 2,-2 4 2,-2 7 10,1 7 19,0 7 17,0 9 19,-2 5 1,-3 3-15,-3 3-13,-2 3-16,-2 0-9,0 0-5,0-1-5,0-1-5,0-1-13,0-1-24,0-1-23,0-1-24,1-4-7,4-7 6,2-7 8,4-6 7,-1-5 6,1-2 7,-2-2 5,0-1 6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1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7871 30475 499,'0'15'114,"0"-1"-29,0 0-27,0-2-28,0 3-14,0 7-2,0 7 0,0 7-2,0 1-1,0-4-4,0-3-2,0-5-3,-1 1-1,0 3-3,-2 4-1,0 5-1,-1 2 0,0 2-1,0 2 0,0 2 1,1-1-1,0-2 2,2-4-1,1-2 1,0-3-1,0-3-1,0-3 0,0-3-2,-1-3 0,-1-3 0,0-3 1,-1-3 1,-1-4 0,0-4 0,0-6 1,0-4 0,1-8 0,2-9-3,2-11-1,2-9-2,2-7-3,4-3 0,2-5-3,3-4 0,3-2-1,1 1 1,3-1 1,1 1 2,2 1 1,-1 4 1,1 4 1,-1 4 0,0 4 3,-1 4 2,-1 4 2,-1 4 3,-1 4 3,-3 5 2,-1 5 2,-2 4 3,-1 5 3,-1 3 1,1 2 2,0 4 2,-1 3 0,-1 4-2,0 4-3,-2 3-1,-1 4 1,0 3 7,-2 3 5,0 3 7,-2 3 1,-1 1-2,0 2-4,-2 3-2,0 0-3,0 2-4,0 1-3,0 1-4,0 0-2,0 2-2,0 0-2,0 2-1,0 0-2,0 0-5,0 0-3,0 0-4,1 0-6,0-2-7,2 0-8,0-1-7,2-4-2,0-4 6,1-5 5,2-5 5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4"/>
    </inkml:context>
    <inkml:brush xml:id="br0">
      <inkml:brushProperty name="width" value="0.03505" units="cm"/>
      <inkml:brushProperty name="height" value="0.03505" units="cm"/>
    </inkml:brush>
  </inkml:definitions>
  <inkml:trace contextRef="#ctx0" brushRef="#br0">11210 30874 627,'-16'-14'5,"0"1"11,1 2 10,-1 2 10,0 3 4,1 2-1,-1 4-3,1 3-1,-1 2-4,0 5-6,1 4-5,-1 3-5,0 4-4,1 3-2,-1 3-2,0 3-3,1 2 0,-1 1 0,1 0 0,-1 2-1,2 0-1,2-2-2,4 0-3,3-1-2,1-1-3,2-2-5,0 0-3,2-1-4,2-2-4,4-5-2,4-3-4,3-4-2,4-4-1,1-1 0,3-2 1,1-2 0,0-2 0,-3-2 1,-3-2 0,-2-2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4"/>
    </inkml:context>
    <inkml:brush xml:id="br0">
      <inkml:brushProperty name="width" value="0.03471" units="cm"/>
      <inkml:brushProperty name="height" value="0.03471" units="cm"/>
    </inkml:brush>
  </inkml:definitions>
  <inkml:trace contextRef="#ctx0" brushRef="#br0">12541 31000 633,'-64'36'60,"12"-6"-12,14-5-10,12-7-12,6-2-6,1 1-1,-1 2 0,1 0-2,0 1 1,1 1-1,1 0-1,1 3 1,1-2-1,4-2-3,3-1-2,3-2-1,4-2-9,7-1-12,7-1-12,8-1-14,2-3-7,2-4 0,1-6 0,1-4-1,-2-2 3,-5 0 7,-5 2 7,-5 1 7,-2-1 2,0 0 0,0-2-2,0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5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12766 31866 595,'-13'-1'8,"4"-1"15,6 0 15,5-1 16,2-1 2,3 2-11,2 0-10,2 2-11,0 0-6,1 2-4,0 0-2,0 2-4,-2 0-2,-3 3-1,-2 2-3,-4 2-2,-2 1-2,-2 3-2,-2 2-3,-2 1-1,-2 2-2,-3-1 2,-3 1 0,-3-1 1,-1 1 2,1-1 1,0 1 2,3-1 2,-1 0 1,2-3 2,1-1 2,1-2 1,3-3 3,6-1 5,6-2 4,6-2 5,4-3-1,3-4-8,3-4-8,3-4-6,3-2-8,1 1-7,2-1-7,2 0-8,0 2-5,-3 1-4,-3 2-5,-3 2-4,-3 1-2,-3 0 3,-3 0 3,-2 1 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8"/>
    </inkml:context>
    <inkml:brush xml:id="br0">
      <inkml:brushProperty name="width" value="0.03724" units="cm"/>
      <inkml:brushProperty name="height" value="0.03724" units="cm"/>
    </inkml:brush>
  </inkml:definitions>
  <inkml:trace contextRef="#ctx0" brushRef="#br0">14463 30511 590,'0'-13'9,"-2"8"18,0 7 18,-1 6 17,-1 5 4,2 1-12,0 3-11,2 2-12,0 0-8,2 1-4,0-1-5,2 1-5,-1 0-4,1 2-3,0 3-2,0 1-2,-1 2-5,0 1-6,-2 1-6,0 1-5,-2 0-4,0 2 1,-2 1 0,0 0-1,-2 0-1,0-1-3,-1-3-2,-1-2-4,0-3 0,1-5 1,0-5 2,2-4 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8"/>
    </inkml:context>
    <inkml:brush xml:id="br0">
      <inkml:brushProperty name="width" value="0.03306" units="cm"/>
      <inkml:brushProperty name="height" value="0.03306" units="cm"/>
    </inkml:brush>
  </inkml:definitions>
  <inkml:trace contextRef="#ctx0" brushRef="#br0">14550 31515 665,'29'0'113,"-3"0"-27,-5 0-25,-3 0-27,-2-1-15,2 0-6,3-2-6,2 0-6,-2 0-6,-2 1-8,-3 0-8,-2 2-8,-3 0-6,-1 0-4,-1 0-4,0 0-5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8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15565 30011 492,'-7'-13'10,"3"8"20,1 7 21,2 6 21,1 7 3,0 7-14,0 7-13,0 7-13,0 4-9,2 4-5,0 2-4,2 4-5,-1 3-1,-1 7 0,0 5 0,-2 7 1,0 6-7,0 6-16,0 8-15,0 6-15,0 4-9,0 0-5,0 0-3,0-1-5,0-9 2,2-19 6,0-21 6,2-18 7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9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16280 31600 604,'-23'18'170,"-1"5"-47,1 5-48,-1 5-48,1 1-26,1-2-7,1-2-4,1-1-7,2-4-1,3-4 0,3-3 2,3-4 1,1-3 4,2-1 6,1-1 5,0 0 7,4-3 2,6-3-1,6-2-1,6-3 0,4-3-3,4-2-1,5-2-2,3-2-3,0 0-1,-2 1-2,-3 0-1,-3 2-2,0 1-2,1 0-3,2 2-4,3 1-3,-3 0-3,-4 2-5,-5 0-4,-4 2-5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29"/>
    </inkml:context>
    <inkml:brush xml:id="br0">
      <inkml:brushProperty name="width" value="0.03725" units="cm"/>
      <inkml:brushProperty name="height" value="0.03725" units="cm"/>
    </inkml:brush>
  </inkml:definitions>
  <inkml:trace contextRef="#ctx0" brushRef="#br0">16897 31733 590,'-15'-6'10,"4"4"18,3 4 19,3 4 20,1 4 3,2 5-13,0 5-11,2 5-13,0 4-9,2 3-7,0 2-8,2 4-7,0 2-10,0 0-11,-1 2-11,1 0-12,-1-2-9,0-7-5,-1-7-7,-2-7-6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0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17613 30663 516,'1'-21'9,"5"8"17,4 7 18,4 7 18,2 5 3,1 5-10,1 5-10,1 5-10,0 3-7,-1-1-3,-1 1-4,0-1-2,-2 1-4,-1 1-3,-1 1-3,-1 1-2,-2 0-3,-2 0-2,-4 1-2,-2-1-1,-4 2-6,-4 3-7,-4 2-9,-4 4-7,-3 2-5,-5 4-1,-3 2-1,-4 4-2,-2-1 0,1-4 0,1-4 1,1-4 1,3-5 0,5-6 2,5-5 1,5-6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29"/>
    </inkml:context>
    <inkml:brush xml:id="br0">
      <inkml:brushProperty name="width" value="0.05944" units="cm"/>
      <inkml:brushProperty name="height" value="0.05944" units="cm"/>
    </inkml:brush>
  </inkml:definitions>
  <inkml:trace contextRef="#ctx0" brushRef="#br0">51214 18655 370,'2'-14'44,"4"3"1,3 2 1,5 4 1,1 2-3,-1 2-4,-1 2-6,0 2-4,-2 2-4,1 4 0,0 2-1,0 3-1,-1 3-1,-1 1 0,-1 3-1,0 1 0,-4 4 0,-2 5-2,-6 5-1,-2 4-1,-5 4-3,-6 0-5,-4 1-5,-5 2-6,-3-2-2,-2-2 0,-3-4 0,-1-2 0,0-3-4,2-3-8,1-4-8,3-1-8,0-6-5,1-4-2,0-4-2,-1-6-3,2-4 1,1-4 3,3-4 3,2-3 4,1-6 3,2-4 1,2-5 3,3-4 2,3-4 2,6-1 4,6-1 3,6 0 4,3 0 4,1 5 4,1 4 5,2 3 5,-1 4 5,1 5 8,0 3 8,-1 4 7,2 4 4,1 2-1,3 4 0,2 2 0,0 4-2,2 4-5,1 3-6,1 5-4,2 2-5,5 2-5,3 3-4,4 1-6,3 2-11,0 1-16,2 0-16,0 2-17,-4-4-2,-8-7 10,-9-9 10,-8-7 10,-6-3 4,-1 0-5,-1 1-5,0 2-4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0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19083 30550 539,'8'8'103,"2"2"-20,0 0-19,1 1-21,2 1-12,0 0-9,1-1-6,1 1-8,0 0-3,-1 0 0,-1-1 0,0 1 0,-3 0-7,-3 1-14,-2 2-15,-4 0-14,-4 1-7,-6 3 1,-5 2 1,-7 1 0,-3 1 4,-1-1 6,-1-1 6,0-1 6,-1-1 5,1-1 5,1-1 6,1 0 4,1-3 5,1-1 3,1-2 4,1-2 4,2-2 5,5-1 6,3-1 6,4 0 6,5-3 6,6-2 5,6-3 3,6-4 6,3-1-3,2-2-6,3 0-8,1-1-8,2 0-5,3 1-7,1 0-5,2 2-5,0 0-4,-1 0-1,-3 1 0,-2-1-1,-6-1-12,-12-2-23,-12-2-23,-12-1-24,-4-2-2,3 2 20,2 1 19,4 1 20,2 2 15,-1 2 14,0 4 12,0 2 14,1 3 12,0 2 13,2 2 12,1 2 13,0 4 0,0 7-15,0 7-14,0 7-14,1 5-12,2 4-10,2 4-10,2 4-11,1 9-8,0 13-11,0 15-8,0 12-10,-1-2-1,-1-22 8,0-19 6,-2-21 8,0-11-1,0 1-9,0-1-9,0 1-8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1"/>
    </inkml:context>
    <inkml:brush xml:id="br0">
      <inkml:brushProperty name="width" value="0.05596" units="cm"/>
      <inkml:brushProperty name="height" value="0.05596" units="cm"/>
    </inkml:brush>
  </inkml:definitions>
  <inkml:trace contextRef="#ctx0" brushRef="#br0">19449 31528 393,'-15'0'2,"1"2"5,1 0 5,0 2 5,0 1 4,-1 3 2,-3 4 3,-1 2 3,-2 3 0,0 3-4,1 3-2,-1 3-3,2 1-3,3 1-3,3-1-4,2 1-3,3-3-3,1-3-1,0-5-1,2-3-2,5-6-5,10-6-6,9-8-8,11-6-8,4-5-2,0-3 2,0-3 1,1-3 2,-2 0 2,-2 3 2,-2 3 2,-1 3 3,-4 2 3,-5 4 4,-5 3 6,-5 3 4,-4 3 7,-4 6 6,-4 4 7,-4 5 6,2-1-1,6-8-13,8-8-12,6-8-12,3-3-5,1 3 3,0 1 2,-1 2 3,-1 3 3,-3 2 4,-2 4 4,-4 2 4,-2 5 2,-2 4-1,-3 5 0,0 5-1,-2 1 3,0-1 6,0-2 7,0-3 5,2-5-4,4-10-17,3-10-16,5-9-16,3-8-9,1-3-1,3-4-1,1-4-1,1-1 1,-3 5 4,-1 4 5,-2 3 4,-3 4 4,-3 1 4,-3 3 4,-2 1 4,-3 2 4,0 1 0,-2 0 2,0 2 1,-1 1 2,0 1 0,0 0 1,0 2 1,0 5 13,2 10 28,0 9 26,2 11 27,-1 5 4,1 1-21,0 0-19,0 2-21,1 1-12,0 0-4,1 2-5,2 1-4,0 0-4,1 2-2,2 1-3,0 0-2,0 0-1,-1-2-1,0-2 1,-2-1-1,-1-4-2,-2-2-2,-3-3-5,0-3-3,-5-3-2,-4-3-2,-6-3-2,-3-2-2,-7-4 1,-6-1 2,-5-2 1,-6-2 3,-5-2-3,-2-2-7,-3-2-7,-4-2-6,4-1-4,10 0 1,10 0 2,9 0 0,6 0-3,1-2-6,1 0-8,1-1-6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2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23200 32312 564,'12'-8'13,"9"-2"25,9 0 25,9-1 26,2 1 1,-4 3-23,-4 2-21,-3 4-22,-4 1-18,0 2-15,-1 0-15,-1 2-13,-2 0-8,-4 3 0,-5 2 0,-3 2-1,-3 0 0,-2-1 1,-3-1-1,0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2"/>
    </inkml:context>
    <inkml:brush xml:id="br0">
      <inkml:brushProperty name="width" value="0.03799" units="cm"/>
      <inkml:brushProperty name="height" value="0.03799" units="cm"/>
    </inkml:brush>
  </inkml:definitions>
  <inkml:trace contextRef="#ctx0" brushRef="#br0">23128 33396 579,'-10'-2'12,"12"0"27,12-3 25,11-2 27,9 0-1,6 1-24,6 1-24,6 1-25,0 0-20,-7 2-13,-5 0-14,-5 2-13,-6 0-10,-6 2-6,-4 0-6,-4 2-6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3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27236 31950 560,'42'7'104,"-10"-2"-25,-9-3-25,-11 0-25,-2-1-12,2 1-1,3 3 0,3 2-1,2 1-2,-1 2 0,1 0-2,-1 1-1,-1 1-1,-2 0-2,-4-1-1,-3 1-2,-3 2-1,-2 4 0,-4 3 0,-2 4 0,-5 4-1,-6 3-3,-5 3-3,-7 2-3,-2 1-1,0-2-2,-1-1-1,1-3-1,-1-2-1,1-3 2,0-4 2,-1-1 1,2-4 2,1-1 2,3-3 3,2-1 1,1-3 4,2-2 2,3-4 3,1-2 3,5-2 2,6 0 2,7 0 1,8 0 1,5-1-2,5-1-5,5 0-7,4-1-4,5-1-8,3 2-6,2 0-7,4 2-8,1 0-5,0 0-8,-1 0-5,1 0-6,-4 0-2,-10 2 3,-8 0 4,-8 2 4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4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29900 33000 525,'9'7'121,"1"-1"-27,3 0-25,2-2-27,2 0-14,3 0-4,3 0-4,3 0-3,2-1-3,1-1 0,0 0-1,2-2-1,0 1-6,-1 0-9,-2 2-10,0 0-10,0 0-4,1 0 1,1-2 1,1 0 0,-3-1-6,-4 2-14,-5 0-16,-4 2-14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4"/>
    </inkml:context>
    <inkml:brush xml:id="br0">
      <inkml:brushProperty name="width" value="0.04174" units="cm"/>
      <inkml:brushProperty name="height" value="0.04174" units="cm"/>
    </inkml:brush>
  </inkml:definitions>
  <inkml:trace contextRef="#ctx0" brushRef="#br0">33135 32200 527,'43'1'157,"-6"2"-37,-8 2-37,-5 2-36,-6 1-22,-1 3-5,-3 2-8,-1 2-5,-4 2-6,-4 5-3,-6 3-5,-4 4-3,-5 3-5,-4 1-3,-3 1-4,-5 0-3,-1 0-2,0-1 3,-1-3 2,1-2 2,0-2 3,1-5 4,1-3 6,1-4 3,2-4 6,2-1 3,4-2 3,3-2 5,5-2 2,8 0 0,8-2 1,7 0 0,6-2-4,3 0-7,3-2-9,2 0-7,3-2-7,3 0-7,1-1-7,2-2-5,0 0-2,-2-1 5,-2-2 5,-2 0 5,-4 0 0,-6 1-3,-5 0-3,-6 2-4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5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35174 32350 549,'-31'47'191,"3"0"-52,2 0-54,1 0-51,2-2-32,-1-3-10,1-2-10,-1-3-9,1-4-6,1-4-2,1-4-1,1-3-2,2-4-1,1-5-3,2-3-1,3-4-2,1-3 4,2-2 7,2-2 9,3-2 7,0-1 5,0 0-2,0 0 1,0 0-1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5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34700 32727 553,'3'-33'30,"6"15"15,5 13 14,7 14 13,3 9 1,3 3-13,1 4-14,2 5-14,1 2-12,-1 4-11,-2 3-11,0 2-11,-1 0-11,-1-2-11,-1-3-10,-1-3-12,-3-5-4,-5-6 1,-5-5 2,-4-6 1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5"/>
    </inkml:context>
    <inkml:brush xml:id="br0">
      <inkml:brushProperty name="width" value="0.04906" units="cm"/>
      <inkml:brushProperty name="height" value="0.04906" units="cm"/>
    </inkml:brush>
  </inkml:definitions>
  <inkml:trace contextRef="#ctx0" brushRef="#br0">36668 32352 448,'1'-15'6,"1"1"12,3 1 12,2 1 11,1 0 3,-2 0-8,-1 0-9,0 1-8,-4 0-3,-6 2-1,-6 2 1,-5 3-1,-4 1-1,2 3-2,1 4-3,1 2-3,0 2 0,-1 2 0,-1 0 0,-1 1 1,-1 3 0,1 2-1,-1 3 0,1 3-1,0 2-1,1 3 0,0 1 0,3 2-1,0-1 1,2-3 0,2-5 2,3-3 1,3-3-4,8-3-8,6-1-8,7-2-8,5-4-4,3-6-2,3-6 0,3-5-1,-1-4 1,-2 0 3,-3 1 2,-3-1 4,-2 1 2,-3 2 0,-1 3 1,-2 1 0,-4 2 15,-5 4 26,-4 3 28,-6 2 27,0 3 4,1 2-18,2 2-17,2 1-19,0 2-12,0 0-5,-2 0-5,0-1-7,-1 3-3,0 6-3,0 3-3,0 6-2,-1 4-3,-1 1-5,-3 2-2,-2 2-5,-1 3-3,1 2-3,-1 4-4,0 2-3,1-1-1,3-6 0,1-6 0,2-5 1,0-6-1,0-2-2,-1-3 0,-1-2-2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1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18297 27050 494,'-11'0'48,"9"0"6,8 0 6,9 0 5,6 0-2,3 2-10,3 0-11,3 2-11,0 1-6,-2 3-5,-1 4-4,-3 2-4,-3 3-3,-5 1-4,-4 3-3,-6 1-2,-4 3-5,-4 3-3,-4 3-3,-3 2-4,-5 3-3,-4 1 1,-3 0 0,-5 2-1,-2-2 0,-1-6-2,0-4-1,-2-5-2,0-3 3,1-1 4,2-1 5,0 0 5,1-3 4,3-3 4,1-3 3,3-2 3,8-3 6,16-1 9,15 0 9,17-1 8,7-3-2,0 0-13,0-3-14,0-2-13,-2-1-11,-2 0-9,-3 1-9,-4-1-9,-2 0-2,-3 2 2,-3 1 3,-3 0 4,-2 1-2,-3-2-4,-1 0-5,-2-1-4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6"/>
    </inkml:context>
    <inkml:brush xml:id="br0">
      <inkml:brushProperty name="width" value="0.04464" units="cm"/>
      <inkml:brushProperty name="height" value="0.04464" units="cm"/>
    </inkml:brush>
  </inkml:definitions>
  <inkml:trace contextRef="#ctx0" brushRef="#br0">38013 32805 492,'-22'38'171,"6"-2"-41,5-2-43,5-1-40,2-3-24,2-3-4,0-4-5,2-1-4,0-4-4,2-1-6,0-3-4,2-1-5,1-3-4,3-2-4,4-4-4,2-2-4,2-4-1,1 0 3,1-3 2,1-2 2,0-3-1,-1-6-2,-1-4-4,0-4-2,-3-3 1,-3 3 7,-3 1 5,-2 3 6,-3-1 5,-1-1 5,0-3 4,-1-1 6,-4 1 2,-2 5 2,-5 5 3,-4 5 0,-1 2 1,-1 2-4,0 0-2,1 2-4,-1 1-3,-2 2-6,0 2-5,-1 2-4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6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38088 31580 490,'5'-15'8,"-2"2"14,-6 3 16,-2 1 16,-3 3 5,0 4-2,0 4-2,0 4-4,1 2-6,1 1-10,0 2-11,2 0-10,0 1-9,2-1-5,0 1-5,2 0-6,1-2-2,4-3-2,2-2-1,4-4-1,1-1-5,1 0-7,1 0-8,1 0-8,0-1-1,0-2 7,-2-2 7,-1-1 7,-3-2 13,-4 2 22,-6 1 21,-4 0 21,-2 4 4,2 4-11,2 5-13,2 6-12,0 2-5,-2 3 1,-2 1 0,-1 3 0,-3 2 0,-2 3-1,-2 3-1,-1 2-2,-5 6-2,-6 6-2,-5 7-2,-6 8-2,-5 5-1,-4 7 0,-4 5 0,-4 6 1,-1 2-7,2-4-13,2-2-12,2-3-14,4-4-5,4-3 2,5-5 2,6-3 2,4-8 1,6-10 2,7-12 0,5-9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7"/>
    </inkml:context>
    <inkml:brush xml:id="br0">
      <inkml:brushProperty name="width" value="0.03538" units="cm"/>
      <inkml:brushProperty name="height" value="0.03538" units="cm"/>
    </inkml:brush>
  </inkml:definitions>
  <inkml:trace contextRef="#ctx0" brushRef="#br0">39066 34059 621,'15'-6'8,"-1"2"15,-1 4 15,-1 2 15,-1 3 3,-2 2-7,-2 2-10,-2 2-7,-1-1-8,1-1-4,2-2-5,0-2-5,2-2-3,3-2-3,4-2-4,2-2-1,0-2-3,-5-2 1,-3-2-1,-4-1-1,-3-2 1,-2 0 1,-2 0 1,-2 1 1,-2 0-1,-2 0-2,-2 2-2,-1 1-2,-4 0-4,-4 0-5,-3 0-5,-5 1-5,1 0-5,3 2-2,5 2-5,3 2-3,3 1 0,1 0 2,0 0 2,2 0 3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7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41050 32531 551,'17'-8'136,"3"2"-29,3 1-31,3 1-30,3 0-18,5 2-8,3 0-8,4 2-8,1 0-2,-2 2 2,-2 0 1,-2 2 4,-3 0-10,-3 1-17,-5 1-19,-3 2-19,-5 0-6,-3-1 3,-4 1 5,-4 0 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7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41032 33365 592,'-19'0'14,"9"0"23,8 0 22,10 0 23,7-1 1,9 0-20,7-2-21,8 0-20,6 0-17,4 1-9,3 0-12,5 2-10,-3 0-4,-12 0 2,-10 0 2,-11 0 3,-6 1-5,-1 2-12,-1 1-13,0 3-12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8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44956 32140 444,'-15'1'12,"3"3"24,1 4 24,2 2 24,0 4 4,-1 5-16,-3 5-17,-2 5-15,1 2-11,1 2-5,2 1-5,3 1-5,1-2-4,2-2-2,2-3-4,2-3-3,5-4-8,8-5-9,7-5-12,8-4-10,4-8-4,-1-8 2,-2-9 4,0-9 3,-1-6 3,-3-1 3,-2-2 4,-1-2 4,-4 0 2,-3 4 3,-4 2 3,-4 3 2,-4 4 3,-4 4 2,-4 3 2,-4 4 2,-3 3 3,-1 3 1,-3 1 3,-1 2 2,-2 2-2,-1 2-5,-1 2-6,-1 2-6,1 1-1,5 2 2,3 0 2,5 2 3,1-1-5,2 1-11,1 0-11,0 0-12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8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46100 32700 553,'7'8'3,"-3"0"8,-1-1 6,-2 1 7,0 0 5,0 2 2,2 0 2,0 1 2,1 1 1,0 0-1,0-1-2,0 1 0,0 1-2,1 3-2,2 3-3,0 3-3,1 0-7,1-1-15,2-3-12,0-1-14,-1-1-11,-1-1-8,-2 1-7,-2 0-9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8"/>
    </inkml:context>
    <inkml:brush xml:id="br0">
      <inkml:brushProperty name="width" value="0.04304" units="cm"/>
      <inkml:brushProperty name="height" value="0.04304" units="cm"/>
    </inkml:brush>
  </inkml:definitions>
  <inkml:trace contextRef="#ctx0" brushRef="#br0">47075 31481 511,'9'-13'6,"3"3"15,3 4 13,3 4 13,2 4 4,-1 4-7,1 4-7,0 3-8,-2 3-2,0 1 1,0 2 1,-2 0 1,-2 1-2,-1 1-4,-2 0-4,-2 3-3,-4 0-6,-2 2-5,-6 3-7,-2 1-5,-8 2-5,-8 2-6,-8 3-6,-10 1-4,-6 0-6,-2 0-4,-3-2-4,-3 0-5,1-3 4,8-6 8,6-3 9,8-6 10,4-4 10,6-3 9,5-3 9,5-2 11,7-4 7,10-4 6,9-4 5,11-4 6,5-1-1,2 1-10,3 0-9,1 2-9,0 1-9,0 2-11,-2 2-9,0 2-10,-2 2-9,-3 2-8,-3 2-9,-3 2-8,-4 0-1,-3-2 7,-5-3 7,-3 0 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39"/>
    </inkml:context>
    <inkml:brush xml:id="br0">
      <inkml:brushProperty name="width" value="0.05337" units="cm"/>
      <inkml:brushProperty name="height" value="0.05337" units="cm"/>
    </inkml:brush>
  </inkml:definitions>
  <inkml:trace contextRef="#ctx0" brushRef="#br0">49776 31982 412,'-16'-5'8,"1"8"17,-1 6 16,0 7 17,0 5 1,-1 3-13,-1 3-15,-1 3-14,-2 0-8,0-2-2,0-1-3,-2-3-3,6-6-9,14-12-15,14-12-15,13-12-16,7-4-2,-1 3 9,-1 3 11,-1 3 9,-3 3 8,-5 2 5,-5 4 5,-5 3 5,-3 1 6,0 1 4,-2 2 5,0 0 5,-3 2 5,-2 2 4,-4 2 5,-2 2 5,-2 0-1,2-1-4,1-1-5,0 0-4,5-3-9,6-2-15,7-4-13,8-2-14,2-3-6,0-2 1,1-2 3,-1-2 1,0 0 2,-1 3 4,-1 1 3,0 2 4,-5 3 8,-5 2 15,-6 3 14,-6 4 14,-4 0 8,-2-1 0,-2 0 0,-1-2-1,0-1-4,8-2-11,4-2-11,8-2-11,0 2-7,1 6-4,-2 6-3,0 6-3,-3 1 2,-1 1 11,-2-2 10,-2-1 10,2-4 1,4-8-6,5-8-7,5-8-7,2-4-4,-2 1-4,-3-1-3,-1 0-4,-4 2 4,-6 3 10,-6 3 11,-6 2 9,-4 3 5,-1 2-3,-3 2-1,-2 2-2,1 1-2,1 0-4,2 0-4,3 0-3,4-2-8,8-2-14,8-4-14,7-2-13,6-3-6,1-3 2,3-4 3,1-2 3,1 0 3,-3 1 5,-1 2 4,-3 3 6,-1-1 5,-1 0 3,-1-1 5,0-1 5,-2-1 2,-1 1 2,-1-1 0,0 1 2,-3-1 0,-1 0 0,-2 1-1,-2-1 0,-2 1 4,-1 2 7,0 3 9,-1 1 7,-2 5 15,-1 8 21,0 8 23,-1 7 21,-2 6 1,0 3-22,-1 3-22,-2 3-22,1 4-17,2 6-12,3 5-11,1 7-14,1 3-9,0 2-11,0 0-9,0 1-9,0-4-3,0-9 8,0-8 6,0-9 7,0-7-1,0-2-6,0-3-8,0-2-8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1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8122 38350 524,'-7'80'94,"0"-11"-18,2-13-17,1-11-17,0-5-12,0 1-3,0 0-5,0 2-5,-1 2-3,-2 4-6,-2 3-4,-1 5-5,-2 3-4,0 1-3,0 3-2,1 2-2,0-4-2,2-7 1,2-8 1,3-8 0,3-16-2,7-26-6,7-26-8,8-24-5,3-15-1,2-1 5,3-3 5,1-1 5,1 2 5,-1 9 5,-2 7 4,1 8 4,-4 7 6,-2 6 7,-3 5 7,-2 7 6,-3 4 4,-1 5-3,-1 3-2,-1 4-1,1 4 0,0 6 2,1 4 2,1 5 3,-1 2-2,-3 0-5,-2-2-5,-4-1-5,-1 4-2,0 9-1,0 9-2,0 9 0,-1 3-2,-1-1-2,0 0-2,-1-1-1,-2-1-5,-1 2-3,0 0-4,-1 2-5,-1-2-5,2-1-6,0-2-6,2-1-6,0-6-2,0-6 1,0-7 3,0-6 2,0-5 0,2-1-3,0-1-3,2 0-3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2"/>
    </inkml:context>
    <inkml:brush xml:id="br0">
      <inkml:brushProperty name="width" value="0.05558" units="cm"/>
      <inkml:brushProperty name="height" value="0.05558" units="cm"/>
    </inkml:brush>
  </inkml:definitions>
  <inkml:trace contextRef="#ctx0" brushRef="#br0">20305 27343 395,'1'-20'37,"0"8"11,2 8 10,0 8 10,0 7 0,0 7-11,-2 7-11,0 7-12,-2 5-8,-2 5-5,-2 2-6,-2 5-6,-1 0-3,-1-6-2,-2-4-2,0-5-2,0-5-2,1-2-6,0-3-4,2-3-5,2-8-5,2-14-7,4-14-6,3-13-7,4-11 0,9-6 5,7-7 6,9-8 5,1 1 5,-2 7 4,-3 6 4,-3 8 4,-3 5 5,-1 5 5,-3 5 6,-1 5 4,-3 6 8,-1 5 7,-2 6 9,-2 6 8,-2 5 2,-2 7-4,-3 5-4,0 7-3,-3 2-5,-1 2-4,0 1-6,-1 1-4,-1-1-4,0 0-2,0-1-3,0-1-3,0-3-3,0-2-3,0-3-4,1-3-3,-1-6-7,2-8-9,0-10-10,2-8-10,3-9-2,5-11 5,7-9 4,6-10 6,1-2 4,0 3 4,-1 4 3,0 4 4,-3 4 4,-1 5 7,-3 5 5,-1 6 7,-2 4 13,-1 6 19,0 6 22,-2 6 19,-1 5 3,-2 2-14,-2 3-15,-2 3-14,-1 2-12,2 0-11,0-1-10,2 1-10,-1 0-3,-1-1 2,0 1 4,-2-1 3,0 1 0,0 0 0,0-1-1,0 1-2,1 0 0,0-1-1,2 1 0,0 0 0,0-1 1,0 3-1,-2 0 1,0 1 1,-1 1-3,2 1-4,0 1-5,2 1-5,-1 0-5,-2-1-5,-2-1-7,-2-1-5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1"/>
    </inkml:context>
    <inkml:brush xml:id="br0">
      <inkml:brushProperty name="width" value="0.03752" units="cm"/>
      <inkml:brushProperty name="height" value="0.03752" units="cm"/>
    </inkml:brush>
  </inkml:definitions>
  <inkml:trace contextRef="#ctx0" brushRef="#br0">11662 39441 586,'-24'-4'10,"-1"8"19,-1 8 20,-1 7 20,2 3 2,5-3-14,5-3-14,5-2-15,2 1-8,0 7-6,0 7-3,1 7-5,-1 3-3,0 2-1,0 0 0,0 2-3,2 1-1,2 2-6,4 2-4,3 2-4,3-3-4,7-5-2,5-5-3,7-7-2,0-6 1,-5-7 5,-5-7 4,-5-6 6,-2-4-6,2 2-13,0 0-15,1 2-14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2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13126 39459 563,'-1'-15'5,"0"4"12,-2 3 10,0 3 11,0 2 4,0 3-3,2 4-5,0 2-2,1 4-4,0 6 0,0 4-2,0 5-1,0 3-2,0 2-2,0 2-2,0 3-3,-1 0-4,-4 2-7,-2 1-9,-3 0-7,-1 1-5,1-2-2,0 0-2,2-1-2,1-4-6,1-6-8,0-5-9,2-6-9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2"/>
    </inkml:context>
    <inkml:brush xml:id="br0">
      <inkml:brushProperty name="width" value="0.03445" units="cm"/>
      <inkml:brushProperty name="height" value="0.03445" units="cm"/>
    </inkml:brush>
  </inkml:definitions>
  <inkml:trace contextRef="#ctx0" brushRef="#br0">13100 40271 638,'14'-35'34,"-3"8"-2,-3 7-1,-2 9-1,-1 3-1,2 0-2,1 0-2,3 1-1,1-1-2,2 0 2,0 0 0,1 1 0,1 0-3,1 2-10,1 2-8,1 2-8,0 1-15,-3 2-19,-1 0-20,-2 2-20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2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13813 39196 505,'6'-28'0,"-1"5"0,-2 7 0,-2 5 0,-1 3 8,0 1 16,0-1 16,0 0 16,0 2 3,0 6-11,0 4-9,0 6-11,0 3-4,0 3 2,0 3 1,0 3 2,0 3-2,-2 5-5,-1 3-4,0 4-5,-1 3-7,-2 2-7,0 2-9,-1 2-8,-1 0-6,0-2-1,0-2-3,1-2-1,0-4-4,2-6-5,2-5-3,2-7-6,1-6 0,2-8 2,0-8 3,2-8 2,1-6 4,3-7 6,4-5 7,2-6 6,2-1 4,-1 4 3,1 3 3,-1 5 3,0 3 5,0 5 8,-2 3 7,-1 4 7,0 4 10,0 5 11,-1 2 11,1 5 11,-2 4-1,-2 4-13,-4 3-12,-2 5-13,-3 1-9,-1 1-2,0-1-4,-1 1-4,-1-2-3,2-2-3,0-1-4,2-2-4,1-2-4,2-1-3,2-1-4,2-1-4,2-1-2,5-2-1,3-2 1,5-2 0,2-4-3,3-6-3,1-6-5,3-6-4,-3-1 0,-6 1 4,-5 2 2,-6 3 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2"/>
    </inkml:context>
    <inkml:brush xml:id="br0">
      <inkml:brushProperty name="width" value="0.04476" units="cm"/>
      <inkml:brushProperty name="height" value="0.04476" units="cm"/>
    </inkml:brush>
  </inkml:definitions>
  <inkml:trace contextRef="#ctx0" brushRef="#br0">15600 38931 491,'1'-13'6,"2"3"10,2 4 11,2 4 12,3 3 3,5 4-3,5 2-3,5 3-3,1 3-3,0 2-4,-1 1-2,-1 3-3,-1 1-1,-1 1 0,-1 1 0,-1 1 0,-1 1-1,-1-1 0,-1 1-1,-1-1-1,-2 1-4,-4 3-9,-4 1-9,-4 3-9,-4 1-4,-4 4-3,-4 3-2,-4 2-1,-5 4-6,-6 2-7,-8 3-9,-7 4-8,1-4-2,6-10 2,7-10 2,7-9 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3"/>
    </inkml:context>
    <inkml:brush xml:id="br0">
      <inkml:brushProperty name="width" value="0.04015" units="cm"/>
      <inkml:brushProperty name="height" value="0.04015" units="cm"/>
    </inkml:brush>
  </inkml:definitions>
  <inkml:trace contextRef="#ctx0" brushRef="#br0">17637 39602 547,'-6'-8'60,"6"0"-2,4 0-2,6 1-3,5-2-5,7-2-7,6-2-9,8-1-8,5-1-4,2 3-1,4 1-3,2 2 0,-1 3-7,-4 2-9,-5 4-11,-5 2-10,-5 4-8,-4 2-9,-3 3-7,-5 3-8,-3 1-1,-4-1 3,-4-1 3,-4 0 4,-2-2 5,0-1 5,0-1 5,0 0 5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3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17602 40530 552,'-22'0'10,"4"-2"19,5 0 21,3-1 19,5 0 3,6 0-13,6 2-15,6 0-13,5 1-9,7-2-3,5 0-4,6-1-4,3-1-2,0 2-4,0 0-3,1 2-2,-1 0-6,0 2-9,0 0-9,0 2-8,-2 0-7,-4 1-3,-4 1-4,-3 1-3,-5 0-1,-3-2 2,-4-3 0,-4 0 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4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21850 38692 476,'6'-3'13,"-3"8"26,-3 9 27,-2 10 26,-1 5 3,3 6-19,0 4-18,3 6-21,0 5-13,0 8-8,-2 6-9,0 7-8,-2 4-8,0 4-10,-2 3-9,0 2-9,0-3-5,1-9-4,0-11-2,2-9-3,0-9-2,2-10 2,0-8 0,1-8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4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22687 39931 534,'-6'-8'7,"6"2"15,4 1 14,6 1 15,3 0 5,5 2-2,3 0-4,5 2-2,2 0-6,3 2-8,1 0-6,2 2-8,2-1-8,1-1-6,0 0-8,2-2-7,-1 1-6,-3 0-4,-4 2-4,-2 0-3,-3 0-11,-5 0-14,-3-2-15,-4 0-16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4"/>
    </inkml:context>
    <inkml:brush xml:id="br0">
      <inkml:brushProperty name="width" value="0.04894" units="cm"/>
      <inkml:brushProperty name="height" value="0.04894" units="cm"/>
    </inkml:brush>
  </inkml:definitions>
  <inkml:trace contextRef="#ctx0" brushRef="#br0">25409 39527 449,'-7'-6'10,"1"2"22,0 4 20,2 2 21,-1 5 4,0 4-13,-1 5-12,-1 5-14,-1 2-8,0 1-4,0-1-4,0 1-5,1-1-3,1 2-1,0 1-2,2 1-2,0-1-2,2-3-4,0-3-3,2-3-2,1-3-4,4-3-4,2-3-3,3-2-4,3-4-2,2-4-3,1-4-1,3-4-2,1-4-1,1-5 1,1-5 0,1-5 2,-1-1 1,-3 0 2,-3 1 2,-3 1 3,-3 3 2,-2 1 4,-4 5 3,-2 2 3,-4 2 2,0 4 0,-3 3-1,-2 3-1,-1 1 2,-2 0 2,0 0 3,-1 0 2,-2 1-2,0 2-8,-1 2-8,-1 2-7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3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22868 27790 488,'-25'-8'69,"13"0"0,12 0 0,14 1 0,10-2-4,8-2-11,10-2-9,8-1-11,4-1-10,-4 3-12,-3 1-11,-2 3-11,-4 1-9,-2 2-7,-3 2-6,-3 2-7,-5 1-5,-4 0-1,-5 0-3,-4 0-2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5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27000 40000 608,'22'15'162,"-3"-1"-43,-3-1-44,-3-1-44,-1 0-27,-1 0-6,1-1-8,0 1-8,-1-1-13,-1-1-17,-1-1-18,0 0-18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5"/>
    </inkml:context>
    <inkml:brush xml:id="br0">
      <inkml:brushProperty name="width" value="0.05668" units="cm"/>
      <inkml:brushProperty name="height" value="0.05668" units="cm"/>
    </inkml:brush>
  </inkml:definitions>
  <inkml:trace contextRef="#ctx0" brushRef="#br0">27951 38250 388,'-21'0'0,"3"0"0,5 0 0,3 0 0,5 0 10,6 2 22,6 0 22,6 2 20,3 0 2,4 2-18,3 0-20,3 1-18,1 1-12,1 0-6,-1 0-5,1 0-5,-3-1-4,-2 1-1,-3 0-2,-3 0-1,-2 0 0,-3 1 5,-1 2 4,-2 0 4,-2 1 2,-2 0 3,-3-1 2,0 1 2,-4 0 4,0 1 5,-3 1 7,-2 2 6,-1 0 2,0 3 1,1 2 0,-1 1 0,-1 3-2,-2 5-2,-2 3-5,-1 4-2,-1 3-5,1 2-3,1 2-5,1 2-4,-1 5-7,0 6-7,-1 7-7,-1 7-8,0 3-8,1-1-7,1-1-6,0-1-8,2-8 1,3-13 7,1-14 8,2-13 8,1-8 1,0-1-6,0-1-4,1 0-7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6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29481 38931 538,'8'-7'0,"-2"1"0,-1 0 0,0 2 0,-1 0 8,1 2 16,2 0 16,0 2 16,1 1 4,0 2-7,0 2-8,-1 2-8,1 2-6,2 3-3,0 3-4,1 3-4,0 3-4,-2 1-5,-2 3-5,-2 1-3,-5 2-4,-5 3-1,-5 1-1,-7 2-1,-3 1-3,-3-2-6,-1 0-5,-2-1-6,-1-3 0,3-3 1,1-5 4,3-3 2,2-4 5,1-3 6,2-3 7,3-2 6,3-3 7,6-1 6,6 0 7,6-1 7,5-2-5,5-1-17,5 0-15,5-1-17,2-1-11,2 0-7,1 0-6,0 0-6,-2 0-4,-6 0 0,-5 0 0,-6 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6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31540 39312 597,'-5'-15'11,"8"3"22,6 1 22,7 2 22,5 3 2,5 1-17,3 2-18,4 2-18,2 1-14,1 2-8,-1 0-11,0 2-8,-2-1-9,-2 1-7,-3 0-8,-3 0-7,-4 1-5,-3 2-2,-4 1-1,-4 3-3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6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31630 40012 585,'-22'-1'11,"6"0"21,5-2 22,5 0 22,8-1 3,13 0-16,13 0-15,13 1-16,6-1-15,0 0-15,0 0-13,-1 0-16,-2 0-9,-8 0-5,-6 0-5,-7 1-5,-4-1-1,-3 2 1,-1 0 1,-2 2 2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6"/>
    </inkml:context>
    <inkml:brush xml:id="br0">
      <inkml:brushProperty name="width" value="0.04434" units="cm"/>
      <inkml:brushProperty name="height" value="0.04434" units="cm"/>
    </inkml:brush>
  </inkml:definitions>
  <inkml:trace contextRef="#ctx0" brushRef="#br0">34540 39264 496,'-21'-7'4,"5"0"10,5 2 10,5 1 9,1 0 7,0 2 5,-2 0 6,0 2 5,-1 4-1,1 7-9,-1 9-9,0 7-9,1 4-6,0-1-5,2-2-4,1 0-4,0-2-4,2-3-2,0-3-2,2-3-1,3-4-5,6-6-6,5-6-5,7-6-6,1-6-3,0-5 0,-1-7 1,-1-5 0,-2-2 3,-3 3 5,-3 3 5,-2 3 5,-4 3 4,-3 1 4,-2 2 3,-3 3 5,-4 1-2,-4 0-6,-4 2-6,-3 1-6,-1 2-4,3 4-2,2 4-3,4 4-2,2 2-6,-1-1-10,0 1-11,0 0-10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6"/>
    </inkml:context>
    <inkml:brush xml:id="br0">
      <inkml:brushProperty name="width" value="0.03864" units="cm"/>
      <inkml:brushProperty name="height" value="0.03864" units="cm"/>
    </inkml:brush>
  </inkml:definitions>
  <inkml:trace contextRef="#ctx0" brushRef="#br0">35400 39700 569,'16'29'134,"-1"-6"-27,1-4-27,-1-4-28,1-3-19,0 1-14,-1 1-14,1 1-12,-2 0-19,-3-1-23,-3-1-23,-2 0-23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7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36643 38269 447,'7'-14'0,"-1"2"0,0 4 0,-2 3 0,0 1 3,0 0 5,0 0 6,0 0 6,1 3 5,0 6 6,1 6 5,2 5 6,-3 6-3,-3 3-9,-4 4-10,-3 5-10,-4 0-7,0 0-5,-2-1-4,0-1-5,0-3-3,1-3 2,0-5 0,2-3 1,2-4 1,2-1 1,4-3 1,3 0 2,2-3-1,5-1 0,4-1-1,3 0 0,5-3 2,5-2 2,5-4 3,5-2 4,4-4-2,4-6-5,4-4-5,4-4-6,1-5-3,-1-1 1,-1-2 0,0-2 1,-4-2 0,-4-1 1,-5 0 1,-6-2 2,-4 2 3,-7 4 7,-5 3 5,-6 5 7,-6 3 6,-5 1 7,-4 2 8,-5 3 7,-3 2 2,0 2-3,0 4-2,1 3-3,-1 1-1,0 2 3,1 0 2,-1 2 2,1 2-1,0 6-7,2 4-4,1 5-6,1 3-5,2 1-1,2 1-4,2 1-1,1 1-4,0 1-2,0 1-2,0 1-4,2-1-1,4 0-2,4-1 0,3-1-1,3-1 0,2-1 1,0-1 0,1-1 2,0-1-1,-1-1 0,-1-1-2,-1 0 0,-2-2 0,-2-1-1,-4-1 1,-3-1-1,-2 1 0,-4 0-3,-2 1-2,-3 1-2,-5 0 1,-4-3 4,-5-1 3,-5-2 5,-2-2 3,1-2 4,1-3 4,1 0 4,2-4 2,1 0 1,3-3 0,1-2-1,3-2 2,3-4 0,2-2 0,4-3 1,5-5-4,10-7-10,8-6-10,9-8-9,7-4-9,6-3-9,6-4-8,6-2-9,-1 3-1,-6 7 8,-8 8 6,-6 7 8,-5 7 0,-5 5-8,-3 5-7,-4 5-7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48"/>
    </inkml:context>
    <inkml:brush xml:id="br0">
      <inkml:brushProperty name="width" value="0.05431" units="cm"/>
      <inkml:brushProperty name="height" value="0.05431" units="cm"/>
    </inkml:brush>
  </inkml:definitions>
  <inkml:trace contextRef="#ctx0" brushRef="#br0">41859 38126 405,'5'10'7,"-8"5"16,-6 5 15,-7 5 15,-2 1 0,2-3-15,4-3-16,3-3-15,0-1-10,-2-1-2,-2 1-3,-1 0-3,-1-2-2,2-3-1,3-3-1,1-2 0,3-3-2,6-3-2,4 0-2,6-3-2,3-2 0,3-2 4,3-2 3,3-2 3,2 0 3,1 1 3,1 0 3,1 2 3,-3 2 3,-5 2 2,-6 4 2,-6 3 2,-4 1 2,-1 3 0,0 2 0,-2 2 1,-1 0 2,-3 1 2,-4 0 2,-2 0 2,2-5-5,10-9-12,8-8-12,9-9-13,4-2-4,-1 3 2,-1 4 3,0 5 3,-4 1 5,-3 2 9,-4 1 10,-4 0 8,-3 3 6,-1 4 3,0 4 3,-2 4 4,0 1 1,-2 1 0,0 0 1,-1 0 0,3-2-7,7-5-16,9-3-16,8-4-16,1-2-6,-2 1 4,-3-1 3,-2 0 3,-4 2 7,-3 4 10,-3 3 10,-2 5 9,-3 2 6,-1 0 3,0-1 3,-1 1 2,1-4-4,7-6-11,6-7-11,6-7-11,0-4-5,-5 2 0,-5 1 0,-5 1-1,-4-1 3,-4-2 4,-4-1 5,-3-3 4,-3 1 4,0 5 2,0 3 3,1 4 1,-2 3 2,0 0 1,-1 2-1,-1 1 1,0 1-2,2 1-5,3 3-4,1 2-4,4 0-9,6 0-12,6-2-14,6 0-12,4-4-5,3-5 3,3-4 4,3-5 2,0-4 6,0-1 7,-1-3 6,-1-1 8,0-2 3,-1-1 4,1-1 2,-1-1 2,0 1 2,-3 0 0,-1 1 1,-2 1 0,-3 2 3,-3 3 6,-3 3 5,-2 3 5,-3 1 11,-1 2 16,0 1 16,-1 0 15,-2 7 5,-1 10-6,0 11-7,-1 11-6,-1 8-9,0 4-12,0 5-10,0 6-12,1 2-10,0 1-9,2 1-10,0 2-10,1-4-9,0-5-8,0-6-7,0-6-7,0-5-7,0-6-6,0-3-6,0-6-5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0"/>
    </inkml:context>
    <inkml:brush xml:id="br0">
      <inkml:brushProperty name="width" value="0.04573" units="cm"/>
      <inkml:brushProperty name="height" value="0.04573" units="cm"/>
    </inkml:brush>
  </inkml:definitions>
  <inkml:trace contextRef="#ctx0" brushRef="#br0">8691 46050 481,'-1'19'1,"0"9"3,-2 7 3,0 8 2,-1 3 5,0 0 9,0-2 8,0 0 7,0 1 4,-2 6-2,0 4-1,-1 5-3,-2 4-4,0 3-8,-1 3-8,-1 3-8,0-1-6,0-3-4,2-5-6,1-3-3,1-7-3,2-10 0,2-10 0,2-9-1,5-17-3,8-20-7,7-23-7,9-20-7,4-15-1,2-5 3,2-6 5,3-6 4,0-2 4,0 2 4,0 1 4,0 4 4,-1 3 3,-4 9-1,-2 7 1,-3 9-1,-3 8 6,-5 9 12,-3 11 10,-5 9 11,-2 12 9,0 12 6,-2 13 7,0 13 6,-3 7 0,-1 2-6,-2 2-5,-2 2-6,-1 1-5,0-2-4,0-1-5,0 0-5,1 0-3,0 0-5,2 2-5,0 0-3,0 2-6,0 2-5,-2 2-6,0 2-5,-1-1-7,2-3-5,0-3-8,2-2-6,0-5-4,1-4-2,2-5 0,0-5-3,0-5 3,0-3 4,-2-4 5,0-4 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4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24777 26471 467,'3'-15'33,"6"4"6,5 3 5,7 3 6,3 1 1,3 0-5,1 0-5,3 0-5,-1 1-4,-2 2-5,-2 2-3,-1 2-3,-3 2-4,-3 4 0,-3 2-2,-3 3-1,-3 4-3,-2 3-2,-4 5-5,-2 3-3,-6 4-2,-6 4-4,-7 4-3,-7 4-2,-4 1-4,-1 0-3,-1-2-4,0 0-3,-1-3-2,-1-4 0,1-4 1,0-4 0,0-3 3,3-5 4,2-3 5,1-4 4,3-4 6,3-1 8,3-2 6,3-2 8,6-2 6,10-1 4,10 0 4,9-1 5,7-3-5,5 0-11,3-3-14,4-2-11,1-1-13,0 0-11,-2 1-10,0-1-12,-4 0-3,-7 2 3,-8 1 4,-5 0 4,-5 1 1,1 1 0,0-2 0,0 2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1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11317 46705 520,'1'-13'7,"3"6"16,4 6 14,2 6 16,1 4 2,-1 1-7,0 3-7,-2 2-9,0 1-7,0 1-8,0 1-7,-1 1-8,1-1-5,0-2-2,0-4-3,0-3-2,1-2-6,3-2-9,3-2-9,3-2-10,2-4-3,0-6 2,-1-6 3,1-5 2,-2-3 5,-1 1 7,-3 1 7,-1 1 7,-4 4 14,-6 8 24,-6 8 21,-6 8 24,-4 6 4,-1 3-13,-3 5-12,-1 3-13,-3 3-9,0-1-7,-1 0-7,0 1-7,-2-2-4,1-1-3,-1-3-2,1-1-3,1-3-1,3-1 0,3-2 0,2-3 1,3-1-1,1-2-2,0-2-1,2-2-1,4-2-2,6 2-3,8-2-3,6 1-3,3-1 0,1 0 5,-1-1 4,1-2 4,-2 0 3,-3-2 2,-3-1 2,-2 0 2,-3 1 4,-1 2 5,-1 4 7,0 2 5,-4 3 2,-4 3-1,-5 4-2,-5 2-2,-4 3-1,-4 3-1,-2 3-2,-2 3-1,-3 2-1,-1 2-1,-1 2-2,-1 3-1,1-2-2,2 0-1,1-3-3,3-2 0,2-3-4,3-5-5,3-5-4,3-5-5,5-7-8,10-12-10,8-10-12,9-11-11,4-5 0,1 2 8,-1 0 10,1 1 9,-2 2 8,-1 5 8,-3 3 7,-1 5 9,-2 2 6,-1 4 5,-1 2 5,0 4 5,-2 2 4,-1 4 3,-1 2 1,0 4 4,-1 2 1,1 3 1,2 3 1,0 3 1,0 1-1,-1-1-5,0-1-2,-2-1-5,1 0-4,1-1-3,3 1-5,2-1-3,0-1-3,-1-2-1,-1-4-2,0-3-1,-2-1-2,-1 0-2,-1 0-2,0 0-1,-1-6-2,-1-10-1,1-12-2,0-9-2,0-7 0,0 1 4,0 0 1,-1 0 3,1 1 2,0 5 2,0 4 2,0 3 1,0 4 2,1 5 1,2 3 1,0 4 1,0 3 0,1 0 0,0 2 1,0 1-1,-1 0 0,1 1-1,0 2 0,0 0-2,-1 2-3,1 2-3,0 2-5,0 2-5,-2 1-4,-1 3-4,-2 2-5,-2 1-4,-2 2-5,-1 1-4,0 1-6,-1 1-4,-2-1 1,-1-5 8,0-3 8,-1-4 7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1"/>
    </inkml:context>
    <inkml:brush xml:id="br0">
      <inkml:brushProperty name="width" value="0.02972" units="cm"/>
      <inkml:brushProperty name="height" value="0.02972" units="cm"/>
    </inkml:brush>
  </inkml:definitions>
  <inkml:trace contextRef="#ctx0" brushRef="#br0">12188 48543 740,'-15'-8'7,"2"2"16,3 1 15,1 0 16,5 3-1,8 2-13,8 4-14,7 2-15,3 2-7,-1 0-2,-3-1-1,-1 1 0,-2 0-13,-1-1-21,-1 1-22,0 0-22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2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14714 48062 635,'-14'-8'0,"2"2"0,4 1 0,3 1 0,9 0 11,15 0 21,16 0 22,16 0 21,5 0 2,-4 0-20,-6 0-20,-4 1-20,-4-1-12,-4 2-9,-2 0-7,-3 2-8,-3 1-4,-1 2 0,-3 2 1,-1 1 0,-4 2-7,-3 0-11,-4 0-12,-4-1-12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2"/>
    </inkml:context>
    <inkml:brush xml:id="br0">
      <inkml:brushProperty name="width" value="0.0354" units="cm"/>
      <inkml:brushProperty name="height" value="0.0354" units="cm"/>
    </inkml:brush>
  </inkml:definitions>
  <inkml:trace contextRef="#ctx0" brushRef="#br0">14730 49162 621,'-22'-8'0,"7"2"0,3 1 0,6 1 0,7 0 13,11 0 25,12 0 25,9 0 26,8 0-2,4 0-28,4 0-30,4 1-28,-1-1-13,-4 2 5,-6 0 4,-4 2 4,-5 0-10,-6 0-27,-3 0-28,-6 0-26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2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18543 47650 579,'16'0'7,"-1"0"14,1 0 14,-1 0 14,2 1 3,2 2-6,1 2-7,3 2-7,-1 1-4,-1 1-2,-3 1-4,-1 2-2,-3 0-3,-3 1-4,-3 1-5,-2 1-4,-4 2-2,-4 3-3,-4 3-1,-4 3-2,-3 2-1,-3 1-2,-3 1-3,-3 1-1,-3 0-2,-3 0-2,-3 0-3,-2 1-2,-1-3 2,3-2 5,3-3 6,3-3 5,3-3 6,3-3 5,3-2 5,3-4 5,6-2 2,10-1 0,10 0-2,9-1-1,7-3-6,5-3-9,3-2-10,4-3-11,3-2-7,2 0-7,2 0-6,2 0-6,-3 1 0,-6 1 7,-7 0 8,-8 2 7,-3 0 0,-3 0-6,-1 0-7,-2 0-6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2"/>
    </inkml:context>
    <inkml:brush xml:id="br0">
      <inkml:brushProperty name="width" value="0.02584" units="cm"/>
      <inkml:brushProperty name="height" value="0.02584" units="cm"/>
    </inkml:brush>
  </inkml:definitions>
  <inkml:trace contextRef="#ctx0" brushRef="#br0">20407 48429 851,'-17'-8'5,"14"2"9,14 1 9,13 1 10,9 0-1,2 0-9,4 0-9,3 0-9,0 1-9,-1 1-6,0 0-7,-1 2-6,-2 0-2,-2 0 0,-2 0 1,-2 0 2,-4-1 1,-7 0 4,-7-2 4,-6 0 2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3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21351 47602 475,'-22'-22'1,"5"4"1,4 5 2,3 3 1,3 5 12,1 6 21,0 6 23,2 6 21,1 5 3,2 7-17,2 5-16,2 6-17,1 6-11,0 6-4,-1 6-4,1 6-5,-1 4-8,0 6-11,-2 5-12,0 5-13,-1-6-5,0-15-2,0-16-1,0-16-1,0-7-3,0 0-6,0-1-7,0 1-6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3"/>
    </inkml:context>
    <inkml:brush xml:id="br0">
      <inkml:brushProperty name="width" value="0.04819" units="cm"/>
      <inkml:brushProperty name="height" value="0.04819" units="cm"/>
    </inkml:brush>
  </inkml:definitions>
  <inkml:trace contextRef="#ctx0" brushRef="#br0">23052 48071 456,'-8'-14'8,"0"2"17,0 4 16,1 3 16,-1 3 6,2 4-4,1 4-3,0 4-5,1 3-6,0 3-9,0 3-8,1 3-8,-1 1-6,0-1-1,0-2-2,0 1-2,1-3-3,2-1-4,2-3-5,2-1-3,4-4-7,5-4-13,7-6-11,5-4-12,3-5-2,-3-3 7,-1-5 8,-3-3 8,-2-2 6,-5 2 6,-3 3 6,-4 2 5,-3-1 4,-2 0-2,-2-1 0,-2-1-2,-2 0 3,-2 3 2,-2 1 5,-1 3 3,-2 1 0,2 2-2,1 2-3,1 3-3,-1 1-5,0 3-7,-1 4-6,-1 2-8,0 2-4,2 0-4,2 0-3,2 0-2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3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24000 48400 613,'29'16'138,"-6"-1"-31,-4 1-33,-4-1-33,-4 1-21,-1 0-13,-1-1-13,0 1-12,-2-2-10,-1-1-4,-1-3-6,0 0-6,-2-3-3,0 1-3,-2 0-2,0 0-3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4"/>
    </inkml:context>
    <inkml:brush xml:id="br0">
      <inkml:brushProperty name="width" value="0.04843" units="cm"/>
      <inkml:brushProperty name="height" value="0.04843" units="cm"/>
    </inkml:brush>
  </inkml:definitions>
  <inkml:trace contextRef="#ctx0" brushRef="#br0">24700 47000 454,'24'21'104,"3"-3"-33,1-4-33,3-4-33,-1-3-15,0 1 2,-1 0 1,-1 0 2,-3 0 2,-5 0 3,-5-1 2,-5 1 2,-2 1 4,-2 2 5,-1 2 5,0 1 5,-2 2 4,-2 1 4,-2 2 3,-2 0 3,-2 1 0,-2 1-5,-2 1-5,-1 1-4,-2 3-5,0 6-4,0 7-6,1 5-4,-2 5-5,0 7-9,-1 6-7,-1 6-8,0 1-6,0 0-8,2-1-5,1 0-8,1-7 1,2-9 5,2-10 7,3-10 6,0-6 1,0-5-2,0-3-3,0-4-3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4"/>
    </inkml:context>
    <inkml:brush xml:id="br0">
      <inkml:brushProperty name="width" value="0.06141" units="cm"/>
      <inkml:brushProperty name="height" value="0.06141" units="cm"/>
    </inkml:brush>
  </inkml:definitions>
  <inkml:trace contextRef="#ctx0" brushRef="#br0">27015 26609 358,'1'-15'7,"0"4"15,2 3 14,0 3 14,1 2 4,2 3-8,0 4-6,2 2-8,-1 3-5,-1 2-2,-1 2-3,0 1-2,-2 5-2,0 5-3,-2 6-2,0 7-3,-3 3-3,-2 2-1,-4 2-3,-2 2-1,-3-1-2,-1-2-4,-3-4-2,-1-2-3,0-5-2,2-4 0,4-5 1,3-4-1,3-10-3,6-13-6,4-12-7,6-12-5,4-10-3,7-5 4,5-4 4,7-5 2,2 0 4,0 6 4,0 6 5,1 6 3,-4 5 6,-4 5 6,-5 5 6,-5 5 5,-3 3 5,-2 2 3,-3 2 3,-1 2 4,-2 3 2,-2 4-1,-2 4 1,-2 4-1,-2 4-1,0 5-4,-2 5-3,0 5-4,-2 3-2,-2 2-1,-2 3-2,-1 1-1,-2-1-3,0-2-3,0-3-3,1-3-4,3-9-10,8-15-16,8-14-17,7-15-17,6-9-3,3-3 12,3-2 10,3-4 12,-1 3 9,-3 6 8,-5 7 8,-3 7 8,-4 6 12,-3 6 16,-2 6 17,-4 6 16,-2 6 4,0 6-9,-2 5-10,0 7-9,-1 2-8,2 0-5,0 0-6,2 1-6,-1-2-6,-1 0-9,0-1-6,-1-1-9,-1-2-5,0-3-7,0-3-6,0-3-5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4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26572 47431 572,'1'-13'8,"2"3"15,2 4 17,2 4 15,2 2 4,3 2-10,3 0-8,3 2-10,1 1-7,-3 3-4,-1 3-4,-2 4-5,-3 1-3,-1 3 0,-2 1-2,-2 3 0,-4 1-1,-4 3 0,-5 1 0,-5 2 0,-6 3-2,-4 1-6,-4 2-5,-6 2-4,-1-1-4,3-4-3,3-4-1,4-3-3,1-5 3,3-3 6,1-5 7,3-3 7,4-2 5,8-2 2,8-1 3,8 0 2,4-2-2,3 0-6,1-2-5,3 0-5,3-3-9,6-2-10,6-4-11,6-2-10,-1-1-4,-10 3-1,-8 1 2,-8 2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4"/>
    </inkml:context>
    <inkml:brush xml:id="br0">
      <inkml:brushProperty name="width" value="0.03454" units="cm"/>
      <inkml:brushProperty name="height" value="0.03454" units="cm"/>
    </inkml:brush>
  </inkml:definitions>
  <inkml:trace contextRef="#ctx0" brushRef="#br0">27700 48146 636,'1'-13'6,"2"3"12,2 4 12,2 4 12,4 2 4,7-2-5,7 0-5,7-1-4,4-1-6,2 2-6,2 0-6,2 2-6,0 1-2,-2 2 2,-2 2 3,-2 1 2,-2 1-7,-1 0-13,-3-2-14,-1-1-15,-4 0-11,-4 0-7,-3 0-8,-4 0-8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4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28795 47344 539,'-8'-8'0,"0"2"0,0 1 0,1 0 0,0 3 13,2 4 24,2 4 26,2 4 24,1 5 3,0 7-22,0 6-21,0 8-20,0 4-13,0 2-5,0 2-4,0 2-4,0 0-7,-2 0-6,0-2-8,-2 0-7,0-5-12,1-6-15,-1-7-15,0-7-17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5"/>
    </inkml:context>
    <inkml:brush xml:id="br0">
      <inkml:brushProperty name="width" value="0.04648" units="cm"/>
      <inkml:brushProperty name="height" value="0.04648" units="cm"/>
    </inkml:brush>
  </inkml:definitions>
  <inkml:trace contextRef="#ctx0" brushRef="#br0">30331 47587 473,'0'-11'98,"0"8"-16,0 9-15,0 10-15,0 6-11,-2 5-6,0 4-5,-2 6-7,0 1-4,1-4-3,-1-2-3,0-3-2,0-4-1,2-3-1,0-4 1,2-5-1,3-7-7,7-14-15,8-12-13,6-12-14,2-8-5,-2 1 3,-1 0 4,-2 0 3,-5 1 5,-3 3 5,-6 4 5,-4 2 5,-5 3 5,0 5 3,-3 3 3,-2 5 3,-1 2 4,-2 2 2,0 2 4,-1 3 3,-2 1-2,-2 3-9,-1 4-8,-3 2-8,2 2-2,3 0 2,4 0 2,4 0 4,2-1-4,1 1-10,-1 0-10,0 0-10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5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31400 48200 541,'9'8'95,"1"-1"-17,3 1-14,2 0-16,0 0-11,1 1-5,-1 1-7,1 2-6,-2 0-3,-1 1 0,-2 1-2,-2 1 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5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32663 46470 451,'0'-12'10,"0"10"23,0 8 22,0 10 22,1 8 5,0 10-12,2 10-11,0 10-13,0 5-8,0-1-7,-2 1-7,0 0-7,-3 1-11,0 3-13,-3 3-15,-2 3-14,0-5-6,1-11 1,1-12 2,0-11 1,1-8-3,1 0-9,-1-1-8,0 0-10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6"/>
    </inkml:context>
    <inkml:brush xml:id="br0">
      <inkml:brushProperty name="width" value="0.04641" units="cm"/>
      <inkml:brushProperty name="height" value="0.04641" units="cm"/>
    </inkml:brush>
  </inkml:definitions>
  <inkml:trace contextRef="#ctx0" brushRef="#br0">33769 46962 474,'0'-22'6,"0"5"15,0 3 14,0 4 14,-1 1 4,-1-3-5,0-4-4,-1-2-6,-2 0-5,-2 3-5,-2 3-5,-1 3-6,-2 1-1,0 2-2,0 0 0,1 2-1,-1 1-1,0 2 0,0 2-2,1 2-1,-1 3 0,2 4-2,1 3-2,0 5 0,2 2-2,1 3-2,0 1-1,2 3-1,1 0-2,0-1 1,1-1-1,2-1 1,2-1-1,4 1 0,4-1 0,3 1 0,3-1-1,-2 1 0,-1-1-1,-1 1 0,-1-1 0,0 1-1,-2-1 0,-1 1 0,-1-2-1,-2-2 1,-2-1 0,-2-2-1,-3-1 1,-4 1-1,-4 1-1,-3 1 0,-4 0-1,-2-1 0,-1 0-2,-3-2-1,0-2 0,0-3 1,-1-3 0,1-2 1,-1-3 0,2-2 0,2-2 0,-1-2 0,4-4 3,3-4 8,4-5 7,5-5 7,2-3 4,3-1-2,4-1 0,2-1-2,5 0-2,6 1-6,5 1-5,7 2-6,2-1-7,2 2-12,1 2-11,1-1-12,-3 4-6,-6 3-1,-5 4-1,-6 5-2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6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35600 47925 537,'6'-16'12,"13"1"24,13-1 23,13 0 25,1 2 3,-8 3-17,-9 3-19,-9 2-16,0 2-15,11 1-11,9-1-12,10 0-10,2 0-10,-6 2-9,-6 0-9,-6 2-9,-5 0-1,-7 2 5,-5 0 6,-6 2 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7"/>
    </inkml:context>
    <inkml:brush xml:id="br0">
      <inkml:brushProperty name="width" value="0.04086" units="cm"/>
      <inkml:brushProperty name="height" value="0.04086" units="cm"/>
    </inkml:brush>
  </inkml:definitions>
  <inkml:trace contextRef="#ctx0" brushRef="#br0">36776 46880 538,'-15'-22'6,"4"6"12,3 5 13,3 5 11,1 7 9,0 10 3,0 9 3,0 10 4,0 7-5,1 2-14,-1 4-14,0 3-15,0 2-10,0 3-10,0 3-8,0 3-8,0-3-14,1-10-18,-1-10-16,0-9-19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7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38544 47367 506,'-9'-13'10,"0"3"22,-1 4 21,-1 4 21,-1 5 4,2 6-14,1 5-13,1 7-15,1 3-9,2 1-5,2 0-6,2 2-4,1-1-4,0-1-3,0-3-1,0-1-2,3-4-6,7-5-9,8-5-10,6-4-8,2-6-3,0-6 3,-1-6 2,-1-5 4,-2-4 1,-3-1 2,-3-1 1,-3 0 1,-3-1 3,-2 3 7,-4 1 6,-2 3 6,-4 1 3,-4 1 0,-4 1 0,-4 1 0,-1 2-3,-1 2-2,1 4-4,-1 3-4,1 2-1,1 2 2,1 2 0,0 2 0,2 1-5,1 0-12,1 0-13,0 0-13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4"/>
    </inkml:context>
    <inkml:brush xml:id="br0">
      <inkml:brushProperty name="width" value="0.04536" units="cm"/>
      <inkml:brushProperty name="height" value="0.04536" units="cm"/>
    </inkml:brush>
  </inkml:definitions>
  <inkml:trace contextRef="#ctx0" brushRef="#br0">10549 2100 485,'-1'44'91,"0"-6"-21,-2-6-22,0-5-22,-2-3-11,0 4-2,-1 3-3,-1 3-1,-1 2-2,0 0 0,0 2-1,0 1-1,0-2-3,-1-2-4,-2-3-4,0-3-4,0-4-4,3-2-2,1-3-1,2-2-3,2-9-2,2-13-5,2-12-5,2-12-4,3-11 0,4-7 3,3-6 4,5-7 4,1-1 4,-1 6 7,-1 7 7,-1 5 6,-1 5 4,-3 7 2,-1 6 3,-2 5 2,-1 5 4,0 1 7,0 2 7,-1 2 7,1 2 4,0 1 0,0 0 0,0 2 1,-1 3-3,-1 7-5,-1 8-6,0 6-6,-1 3-4,0 1-1,0-1-3,0 1-1,-1-1-2,-1 1 1,0-1 0,-2 1 0,0-2 0,0-3 0,0-3 0,0-3 0,1-2-1,2-1-1,2 0-1,2-2-2,3-3-1,5-4 0,5-6 0,5-4-1,3-5-2,-1-5-6,0-5-5,1-5-4,-3-2-5,-1 2-3,-4 0-3,-3 1-3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5"/>
    </inkml:context>
    <inkml:brush xml:id="br0">
      <inkml:brushProperty name="width" value="0.05771" units="cm"/>
      <inkml:brushProperty name="height" value="0.05771" units="cm"/>
    </inkml:brush>
  </inkml:definitions>
  <inkml:trace contextRef="#ctx0" brushRef="#br0">29457 26233 381,'8'-6'73,"0"4"-9,0 4-11,0 4-10,0 3-6,1 3-3,1 3-2,2 4-2,-2 1-3,-3 1-2,-2 1-1,-4 1-2,-2 1-2,-2 4-3,-2 3-2,-1 3-2,-4 2-2,-4 0-3,-4 2-2,-3 1-2,-4 0-4,-1 0-4,-3 0-5,-1 0-4,-1-3-6,1-5-6,2-7-6,0-5-6,1-6-3,1-5 0,1-4 0,1-5-1,2-7 2,3-6 2,3-7 2,2-7 2,4-4 4,3-1 3,2-1 4,4 0 4,2 1 6,2 3 6,2 5 9,2 3 7,0 4 4,1 3 3,0 3 1,0 3 3,1 1 0,1 2 0,3 1 0,2 0-1,2 4 6,3 4 12,3 5 11,3 6 13,2 2 2,1 3-7,1 1-7,1 3-7,-1 1-10,0 3-12,-1 1-14,-1 2-11,0 2-9,1-1-4,1 0-4,1 1-4,-3-3-13,-4-3-22,-5-5-22,-4-3-22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7"/>
    </inkml:context>
    <inkml:brush xml:id="br0">
      <inkml:brushProperty name="width" value="0.03323" units="cm"/>
      <inkml:brushProperty name="height" value="0.03323" units="cm"/>
    </inkml:brush>
  </inkml:definitions>
  <inkml:trace contextRef="#ctx0" brushRef="#br0">39500 47650 662,'15'16'9,"-1"1"21,-1 1 20,-1 1 20,-1 0 1,0 1-18,-2-1-18,-1 1-16,0-2-18,-2-2-17,-1-1-17,0-2-16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7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40402 46766 521,'8'-7'5,"0"2"12,0 2 11,0 2 11,0 2 5,1 4-3,1 2-1,2 3-3,-1 4-2,1 2-2,0 3-2,0 3-3,-2 2-2,-1 1-2,-2 1-3,-2 1-3,-3 0-7,-4 0-12,-4 0-13,-4 1-12,-3-1-7,-3-1 0,-3-1 0,-3-1 1,-1-2-1,1-1 0,1-3 1,1-1 0,1-2 5,1-1 11,1-1 11,1 0 12,1-2 6,4-1 2,3-1 2,3 0 3,2-1 2,3-1 1,4 1 1,2 0 2,3-1-4,4-1-13,2 0-10,3-1-12,3-3-10,5-3-9,3-2-9,4-3-10,-1-2-2,-7 0 5,-7 0 5,-7 0 4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8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42230 47316 639,'-9'-7'10,"14"2"20,13 2 20,15 2 19,5 2 2,0 2-17,-1 2-17,-1 2-16,-2 0-11,0 1-4,-1 0-3,-1 0-5,-2-1-8,-2-1-12,-2-1-13,-1 0-11,-4-2-8,-3 0-2,-4-2 0,-4 0-2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8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42928 46472 499,'0'-19'11,"0"7"24,0 8 22,0 8 23,0 9 5,0 9-15,0 10-14,0 11-14,-1 5-12,0 1-10,-2 3-8,0 2-10,-2 2-3,0 2 0,-1 1 1,-1 3 1,-1-5 0,2-10-1,1-12 1,0-10-2,1-5-14,-2 0-32,0-1-31,-1 1-31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8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44944 47286 494,'-8'-14'6,"2"3"12,1 3 12,0 2 11,1 4 6,1 2-3,-1 4-1,0 2-1,0 4-4,0 4-4,0 3-4,0 5-4,-1 2-4,0 2-4,-1 3-1,-1 1-4,0 0-2,2-3-2,2-4-1,2-1 0,3-5-7,6-1-11,4-4-11,5-3-10,3-4-6,1-8 0,1-6-1,1-7 1,-1-5 1,-1-1 5,-3-3 5,-1-1 4,-3-2 4,-2-1 6,-4 0 4,-3-2 6,-2 2 2,-4 3 1,-2 5 2,-3 3 1,-3 4 0,0 3-2,-1 2 0,-1 4-1,-2 2-2,0 2-5,-1 2-3,-1 2-3,0 1-6,2 2-8,3 0-7,1 2-7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8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45900 47500 532,'7'8'0,"-1"1"0,0 2 0,-2 0 0,0 2 11,0 3 25,0 3 22,0 3 25,1 2 3,1 3-17,3 1-15,2 2-16,1-1-15,-1-3-13,1-5-14,0-3-12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6:59"/>
    </inkml:context>
    <inkml:brush xml:id="br0">
      <inkml:brushProperty name="width" value="0.05074" units="cm"/>
      <inkml:brushProperty name="height" value="0.05074" units="cm"/>
    </inkml:brush>
  </inkml:definitions>
  <inkml:trace contextRef="#ctx0" brushRef="#br0">46994 46624 433,'21'-21'0,"-3"5"0,-5 5 0,-3 5 0,-1 3 9,2 3 16,1 4 17,3 2 18,0 5 3,-3 6-11,-1 5-9,-2 7-10,-4 3-7,-4 4-4,-6 3-3,-4 2-3,-4 1-7,-3-2-10,-3-2-11,-3-1-9,-1-4-5,1-2 3,1-3 1,1-3 1,5-5-1,12-7-4,11-7-6,10-6-5,7-6 0,6-6 4,5-4 6,5-5 4,0-3 4,-2-1 2,-4-1 3,-2 0 2,-2-3 2,-1-1 3,-2-2 3,1-3 2,-5 2 3,-4 2 5,-4 3 4,-6 3 4,-4 3 5,-2 3 4,-4 3 5,-2 3 5,-3 2 1,-2 4-2,-2 3-1,-1 2-2,-2 2 1,0 0 1,0 0 2,1 0 2,0 2-1,2 4-4,2 4-5,2 4-3,2 2-3,0 1-3,2 1-3,0 1-2,2 1-1,0 3-3,2 1 0,0 3-2,1 1-1,0 0-2,0 2 0,0 1-3,-1 0 0,0 1 0,-2-1-1,0 0 1,-2 0-3,0-1-2,-2-1-3,0-1-3,-2-3-1,-2-3-1,-2-5-1,-1-3 0,-3-3-1,-2-1 0,-1 0-1,-3-2 0,0-1 2,1-2 3,1-3 5,1 0 3,1-4 3,2-2 2,3-4 2,1-2 2,3-4 0,4-7-3,4-5-1,4-7-2,5-4-4,7-4-5,7-4-6,7-4-6,4-1-4,2 2-7,2 2-5,2 2-7,-3 5 2,-7 8 8,-9 8 7,-7 7 7,-5 5 3,1 0-2,0 2-3,0 1-3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0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49550 47127 564,'0'-14'0,"0"1"0,0 3 0,0 1 0,4 2 11,10 0 21,7 2 23,10 1 21,4 0 4,1 2-15,-1 0-13,0 2-14,0 1-16,-2 2-18,0 2-16,-1 1-17,-3 3-5,-5 0 8,-5 1 7,-5 1 7,-4 1-6,-2-1-19,-4 1-19,-2 0-19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0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49544 47947 587,'-18'-2'56,"10"0"0,11-3 1,12-2 1,6 0-5,5 0-9,3 2-9,4 1-9,4 0-8,5 2-9,3 0-8,4 2-10,-2 0-7,-6 2-9,-8 0-8,-6 2-8,-4 0-7,-3 1-6,-1 2-6,-2 0-5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1"/>
    </inkml:context>
    <inkml:brush xml:id="br0">
      <inkml:brushProperty name="width" value="0.04057" units="cm"/>
      <inkml:brushProperty name="height" value="0.04057" units="cm"/>
    </inkml:brush>
  </inkml:definitions>
  <inkml:trace contextRef="#ctx0" brushRef="#br0">51722 46450 542,'15'0'8,"-1"2"15,-1 0 16,0 2 16,-2 1 3,1 1-7,0 3-7,-1 2-8,1 2-5,0 1-4,-1 3-4,1 2-3,-3 2-6,-4 2-5,-6 4-6,-4 3-6,-6 2-5,-7 1-2,-7 1-2,-7 0-3,-2 0-1,2-5-1,1-4 0,3-3-1,3-4 1,3-3 4,4-3 4,5-2 4,6-4 3,10-1 3,10-2 3,9-2 3,7-1 2,3-2-1,2 0 1,4-2 0,-1 2 0,-6 2-1,-4 4-1,-5 2 0,-4 3-1,-3 2 2,-2 2 2,-4 1 0,-4 2 1,-6 1 1,-6 2 0,-6 0 0,-4 1-1,-3 1-5,-3 1-4,-3 1-3,-1 0-5,0-2-4,-1 0-5,1 0-4,0-2-5,1 1-5,1-1-5,1 1-5,3-2 0,3-3 3,5-3 4,3-2 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6"/>
    </inkml:context>
    <inkml:brush xml:id="br0">
      <inkml:brushProperty name="width" value="0.0613" units="cm"/>
      <inkml:brushProperty name="height" value="0.0613" units="cm"/>
    </inkml:brush>
  </inkml:definitions>
  <inkml:trace contextRef="#ctx0" brushRef="#br0">35615 25803 358,'2'-12'57,"2"10"-5,3 8-3,4 9-4,-1 6-5,-3 3-6,-2 3-7,-4 3-6,-2 1-4,-4 1-2,-2-1-1,-3 0-3,-3 1-2,0 1-4,-1 0-4,-1 2-4,0-2-2,2-5-1,3-5-1,1-5 0,3-10-5,6-16-5,4-16-8,6-15-5,4-7-3,7 2 5,5 2 3,7 2 3,1 3 5,0 4 4,-1 3 5,-1 5 5,-2 3 2,-3 5 3,-4 3 1,-1 5 1,-4 2 4,-3 4 6,-3 2 4,-3 4 6,-2 2 3,-2 3 3,-2 3 2,-2 4 2,-2 2-1,0 3-3,-2 3-5,0 3-4,-2 0-4,-2 0-3,-1-1-3,-3 0-3,-1-3-2,0 0-3,1-1-1,-1 0-2,4-8-7,6-13-11,7-12-11,8-13-11,5-8-4,7-2 4,5-4 2,6-3 3,1 2 5,-3 4 6,-5 5 4,-3 6 7,-4 3 5,-3 4 5,-3 5 5,-3 3 5,-3 4 10,-2 6 13,-4 4 14,-2 6 13,-2 2 4,0 3-9,0 2-8,0 1-9,0 3-5,0 1-5,0 3-3,0 1-4,0 0-4,0-1-2,0-3-2,0-1-3,0-1-4,0 3-7,0 1-6,0 3-6,0-1-9,0-1-13,0-3-12,0-1-13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1"/>
    </inkml:context>
    <inkml:brush xml:id="br0">
      <inkml:brushProperty name="width" value="0.03267" units="cm"/>
      <inkml:brushProperty name="height" value="0.03267" units="cm"/>
    </inkml:brush>
  </inkml:definitions>
  <inkml:trace contextRef="#ctx0" brushRef="#br0">53300 48250 673,'15'23'136,"-1"-1"-37,-1-2-36,-1 1-36,-1-3-25,-1 0-13,-1 0-13,0-2-12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1"/>
    </inkml:context>
    <inkml:brush xml:id="br0">
      <inkml:brushProperty name="width" value="0.04221" units="cm"/>
      <inkml:brushProperty name="height" value="0.04221" units="cm"/>
    </inkml:brush>
  </inkml:definitions>
  <inkml:trace contextRef="#ctx0" brushRef="#br0">54258 46631 521,'8'-13'7,"3"3"13,2 4 15,1 4 13,0 3 2,-2 2-10,-4 2-10,-3 2-11,-2 4-7,-2 7-5,-2 7-5,-2 7-6,-4 4-1,-5 2 1,-7 2 0,-5 2 1,-3-2 0,1-6-4,1-5-2,2-7-3,1-4 2,6-3 4,5-2 6,5-4 4,7-2 6,10-2 5,9-3 5,10 0 4,4-2 2,-3 0-5,-4 0-4,-2 0-4,-4 1-4,-5 3-1,-5 4-2,-4 2-2,-4 3-1,-2 3 3,-2 3 2,-2 3 2,-3 2 1,-4-1 0,-3 1 1,-5-1 0,-2 1-1,-3 1-3,-1 1-3,-2 1-3,-1 0-6,3-1-7,1-1-7,3-1-7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02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55512 46969 460,'-1'-50'0,"-2"10"0,-2 10 0,-1 9 0,-3 6 6,0 1 12,-1 1 12,-1 0 11,-2 3 5,0 3-2,-1 2-2,-1 4-2,0 2-3,0 2-4,2 2-4,1 2-4,1 2-3,1 3-3,0 3-2,2 3-3,1 2-2,2 1-2,2 1-2,2 2-1,1-1-1,0 1 0,0-1-1,0 0 1,2 1-1,2 1 0,4 1-2,2 1 0,1 0-2,1 1-3,0-1-3,0 1-2,-1-1-2,-1 1 0,-1-1-1,0 0 0,-3 0-1,-1-3-1,-2-1 0,-1-3-2,-5-1 1,-4-3 0,-6-1 0,-4-2 2,-3-2 0,-3-1 1,-1 0 1,-2-2 1,-1-1 1,3-2 0,1-3 0,3 0 1,2-5 3,2-2 7,4-5 7,3-4 7,3-3 4,6-3 0,4-3 1,6-3 0,5-3-5,9-4-9,7-5-11,8-3-10,4 0-8,0 2-3,0 3-5,0 4-4,-3 2-8,-7 5-12,-7 3-10,-7 5-12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76596 17993 1000,'-20'-35'-7,"5"8"-11,7 7-12,5 9-12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1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9600 52263 466,'21'-21'59,"-3"8"-9,-4 7-11,-4 7-9,-3 5-5,-1 5-2,-1 5-1,0 5-1,-1 4-2,0 3-1,0 3-1,0 3-1,-2 1-2,-2 0-1,-4 0-3,-2 0 0,-2 0-3,2-1-3,1-2-1,0 0-3,2-2-2,0-1-1,2-3-2,1-1-1,0-3-1,0-3-1,0-3-2,0-3 0,0-9-3,3-16-3,2-15-2,2-16-3,1-6-1,2 2 3,0 4 2,1 2 3,2 2 1,2 0 3,1 0 3,3 0 1,0 2 3,-1 7 2,-1 6 3,-1 5 3,-1 5 1,-3 3 4,-1 3 2,-2 2 2,-1 3 2,0 2 0,0 2 2,-1 2 1,1 3 0,-2 4 1,-1 3 0,0 5 1,-2 2-1,0 1-2,-2 1-1,0 1-1,-1 2-1,0 1-1,0 2 1,0 3-1,0-1 0,0 0-4,0-1-3,0-1-2,0-2-4,0 0-1,0-1-3,0 0-3,-1-3-2,0 0-4,-2-1-3,0 0-3,-1-3-3,2 0-1,0 0 0,2-2-2,0-1-9,0-1-16,0-1-15,0 0-17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1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11548 53377 555,'0'-10'86,"0"10"-10,0 12-11,0 10-10,0 4-10,0 0-7,0-1-8,0-1-9,0 0-6,0-1-5,0 1-7,0-1-4,0 2-8,0 1-11,0 2-9,0 3-11,-1-3-4,0-4 0,-2-5 2,0-4 0,-1-4 1,1-1-2,-1-1-1,0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1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8536 55150 509,'-35'0'0,"8"2"0,7 0 0,8 2 0,9-1 11,8-1 21,9 0 21,10-1 21,5-1 3,4 0-13,4 0-14,5 0-15,1 0-8,3 0-6,2 0-4,3 0-4,-1 0-5,-1 1-2,0 2-4,-2 0-2,1 1-3,0 0-4,2 0-4,0 0-4,1 0-3,0 1-2,0 2-3,0 0-3,-1 1-3,-3 1-3,0 2-3,-3 0-3,-3 0-1,-4-1 2,-4-1 2,-3 0 2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2"/>
    </inkml:context>
    <inkml:brush xml:id="br0">
      <inkml:brushProperty name="width" value="0.04824" units="cm"/>
      <inkml:brushProperty name="height" value="0.04824" units="cm"/>
      <inkml:brushProperty name="color" value="#00BFF3"/>
    </inkml:brush>
  </inkml:definitions>
  <inkml:trace contextRef="#ctx0" brushRef="#br0">9813 56146 456,'-15'-8'0,"2"2"0,2 1 0,3 0 0,1 4 10,4 6 22,2 6 20,4 6 22,0 3 3,-1 4-15,0 3-14,-1 3-14,-1 3-11,0 2-6,0 4-5,0 3-7,-1-1-3,-1-2-2,0-4-2,-1-2-1,-1-4-2,2-3-3,0-5-3,2-3-2,0-7-3,0-6-4,0-10-2,0-6-4,1-9 0,4-7 1,2-8 3,3-8 1,3-3 2,0 2 3,1 2 2,1 2 3,0 3 3,-1 4 5,-1 3 3,0 5 5,-2 3 1,1 3-1,0 3-2,0 3-1,-1 3 8,-1 4 13,-1 4 16,0 4 15,-1 3 2,-1 1-10,1 3-9,0 2-11,-1 2-5,0 1-4,-2 3-4,0 2-4,-2 1-2,1 2-2,0 3-3,0 1-2,-1 2-4,0 1-6,-2 1-7,0 1-7,-1-1-5,2 0-3,0-1-3,2-1-4,0-1-3,1 1-3,2-1-2,0 0-3,0-2 1,0-5 4,-2-5 3,0-4 5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11400 56666 554,'9'-7'92,"1"2"-16,3 2-17,2 2-15,0 1-10,-1 2-3,-1 0-3,0 2-3,-2 1-3,-1 3-6,-1 3-5,0 4-5,-3 2-4,-3 3-3,-2 3-2,-3 3-3,-4 1-2,0 0-4,-3 1-2,-2-1-3,0-1-2,1-3 1,0-3 0,2-3 1,3-3 2,4-3 4,6-3 3,4-2 4,5-3 1,7-1-3,5 0-3,7-1-3,2-3-6,0-2-8,0-4-8,0-2-9,-3-1 0,-7 3 6,-7 1 7,-7 2 7,-3 1 4,0 0 0,0 0 1,0 0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3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13433 54789 606,'-6'-7'9,"4"1"18,4 0 17,4 2 18,3 1 3,1 2-10,3 2-13,2 2-10,0 0-9,1 0-6,-1-2-5,1 0-7,1-1-6,1 2-10,3 0-9,1 1-9,0 2-5,-3 0 0,-3 1-1,-3 2-1,-2 0 0,-2 3 0,-2 1-1,-2 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7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38400 26394 612,'18'-14'139,"3"3"-32,4 3-32,5 3-31,3 1-24,4 0-18,4 0-17,4 0-17,-1 1-6,-8 0 5,-6 2 6,-7 1 5,-4-1-2,-3-1-13,-1 0-11,-2-1-13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3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13424 56030 622,'-11'-1'9,"10"0"19,10-2 18,10 0 19,4-1 4,2 1-13,1-1-10,1 0-13,0 1-13,1 1-14,-1 0-16,1 2-15,-2 0-11,0 0-7,-1 0-9,-1 0-7,-3 0 0,-3 2 6,-4 0 8,-4 1 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3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15770 55850 555,'-11'0'9,"8"0"18,9 0 19,10 0 18,3 0 2,1 0-12,-1 0-12,1 0-14,0 0-7,3 0-1,1 0-4,3 0-1,2 1-2,2 2-3,4 2-3,3 2-2,3 1-4,6 1-2,5 1-5,4 1-2,2 0-4,-1-1 0,0 0-2,-2-2-1,-1 0-3,0 1-5,-2 2-6,0 0-4,-3-1-4,-3-1 0,-2-2 0,-3-2-1,-6-2 3,-6 0 6,-7-2 7,-6 0 5,-6-1 2,1 0-3,-2 0-4,0 0-2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4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16950 52728 541,'1'-21'0,"2"3"0,2 4 0,2 5 0,6 2 9,13 2 18,11 2 17,12 2 17,1 3 3,-8 4-12,-9 4-13,-9 3-13,-6 4-8,-3 1-5,-3 3-5,-2 2-4,-4 0-4,-3 2-2,-2 1-2,-4 1-3,-2 1-3,-3-1-2,-4 0-4,-2 1-1,-1-3-4,-1-3-2,0-5-2,1-3-2,-1-3-1,0-2 0,1-3 0,-1-1 0,1-3 1,1-4 2,0-3 2,2-5 2,1-3 1,2-2 1,3-1 2,1-3 1,1 0 4,2 1 5,0 1 7,2 1 5,0 0 6,2 2 7,0 1 6,2 1 6,0 3 11,0 6 15,-1 6 13,1 6 16,0 4-3,0 5-20,0 4-19,0 3-19,-1 5-18,0 7-12,-2 5-13,0 6-14,-1 0-6,0-5 1,0-4 0,0-5 0,0-4-2,0-1-6,0-3-6,0-1-6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4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18631 54050 663,'-14'2'11,"5"4"20,3 4 21,4 3 20,2 5 1,0 5-21,0 5-22,0 5-20,1 5-10,2 6 1,2 6 1,1 6 1,1-4-13,-2-10-26,-3-13-25,0-11-27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5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16800 56581 452,'45'-7'108,"-2"1"-26,-4 0-24,-2 2-25,-4 0-13,-3 2-2,-5 0-2,-4 2-3,-3 1-2,-2 4-1,-4 2-1,-3 3-3,-2 3 0,-2 0-2,-3 1-1,0 1-1,-3 2-1,0 1 1,-2 3-1,0 1 1,-2 1 1,-2-1-2,-2-1 1,-1-1 0,-2-2-1,0-2-1,0-4-2,1-3 0,-2-2-7,0 0-14,-1-2-13,-1 0-13,-1-4-6,1-2 5,-1-5 2,1-4 4,0-3 5,4-2 7,3-1 7,3-3 7,0 1 6,2 1 8,-1 2 7,0 3 8,0 0 5,2 0 5,0 1 3,2-1 5,0 3 9,0 6 15,0 6 14,0 6 14,0 6-2,0 7-17,0 7-17,0 7-18,0 6-11,2 9-8,0 8-7,2 8-6,0 1-5,0-4-4,-1-3-2,2-4-4,-2-8-4,1-8-6,0-11-6,0-10-7,0-3-1,0 3-1,0 4 2,0 1 0,0 1 1,0-5 1,-1-3 0,1-4 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35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18120 57616 507,'-6'-7'10,"4"2"21,4 2 20,4 2 20,3 1 4,2 0-13,1 0-13,3 0-14,0 1-9,-1 4-4,-1 2-4,0 3-4,-2 3-4,-1 0-1,-1 1-3,0 1-3,-4 2-3,-3 3-4,-4 3-4,-3 3-5,-5 1-3,-2 1-5,-3-1-4,-3 1-3,-1-3-1,1-4 3,1-3 3,1-4 4,1-4 3,2-1 3,3-2 3,1-2 4,4-2 10,6-2 17,6-2 17,6-2 16,4-1 1,5 0-16,3 0-17,4 0-16,3 0-13,1 0-8,0 0-8,2 1-9,-2-1-7,-4 0-6,-3 0-5,-5 0-6,-3 1-1,-3 0 5,-3 2 3,-2 0 5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4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30894 53650 631,'29'0'14,"-6"2"6,-4 0 4,-4 2 6,-5 1 1,-1 3-5,-2 4-3,-2 2-5,-2 2-3,0-1-3,-2 1-3,0-1-4,-2 1-2,0 2-3,-2 0-3,0 1-2,-2-1-3,-2-1-1,-2-3-1,-1-1-2,-2-1 0,0 0 0,0-1 0,1 1 1,-1-2 1,0-2 1,1-4 1,-1-2 2,3-1 6,6 1 11,6 3 9,6 2 12,3 1 1,1 0-5,1 0-8,2-1-5,-1 1-4,1 0-2,0 0 0,-1 0-3,-1 0 1,-3-1-1,-2 1 0,-4 0 1,-1 0-1,0 1 0,0 2-1,0 0 0,-1 1 0,0 0-1,-2-1 0,0 1 0,-3 0-2,-2 1 1,-4 1-2,-2 2 0,-3-1-2,-1-1 1,-3-1-2,-1-1 1,-2-1-4,1 0-5,-1-2-5,1-1-5,0 0-3,2-2 2,3-1 1,1 0 1,2-2-2,1 0-7,0-2-7,2 0-7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4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32050 55150 693,'0'22'64,"2"-3"-9,0-3-8,2-3-9,-1-1-7,1 0-5,0-1-5,0 1-5,-1-1-8,-1 1-9,0 0-10,-2 0-10,0-1-11,2-1-13,0-1-14,2 0-12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5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32726 53655 556,'2'-14'6,"6"3"15,4 2 14,5 4 13,2 2 3,-3 2-7,-1 2-8,-2 2-8,-3 2-5,-3 4-4,-3 2-4,-2 3-3,-4 3-3,-2 3-1,-3 3-2,-3 3-1,-3 2-3,-2 3-1,-1 1-2,-3 2-2,0 0-3,1-3-2,1-3-2,1-3-2,3-4-2,4-3 0,6-5 1,5-3-1,4-4 3,5-2 4,5-4 5,5-2 5,3-2 3,-1 0 2,0 0 3,1 0 2,-2 1 1,-1 0 0,-3 2 1,-1 1-1,-3 1 1,-1 3-2,-2 4 0,-2 2-1,-3 2-1,-3 1-2,-2 1-1,-3 2-2,-3 0-2,-2 3-4,-2 1-2,-2 3-3,-1-1-4,1-1-1,-1-3-3,0-1-2,1-1-3,-1-1-4,0 1-4,1 0-5,-1-2 0,2-1 0,1-2 3,1-2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5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34281 53656 519,'0'-14'2,"-2"1"4,0 2 4,-1 2 4,-1 2 2,0-1 0,0 0 1,0 0 1,0 0-1,0-2 0,0 0 0,0-1-1,0 0 0,-2 2 0,0 3 1,-1 1-1,-2 1 1,0 2 0,-1 0-1,-1 2 0,0 1-1,0 2-1,2 2-1,1 2 0,0 1-2,2 3 1,1 2 0,0 2 0,2 0 0,0 3-1,2 0-1,0 1-1,1 1 0,0 1-3,0 1 0,0 1-3,1 1 0,2 1-1,2 1 0,2 1-2,1-1 1,0 0 1,0-1 0,-1-1 1,0-1-2,-2-1-5,-2-1-4,-2-1-5,-1 0-1,0-1-2,0 1 1,0-1-1,-1 0 1,0-1 2,-2 0 1,0-2 3,-2-2-1,-4-1-3,-2-2-3,-3-2-2,-2-3-2,1-3 2,-1-2 1,1-3 2,0-4 3,2-4 4,2-4 6,3-3 4,1-5 4,2-3 0,2-5 1,2-3 0,4-2 1,6 0-1,5-1-1,7 1-1,3 1 0,3 2-1,1 1-1,2 3-1,1 2-1,-1 3-1,-1 3-2,-1 3-1,-3 3-2,-2 3-1,-3 3-3,-2 2-2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7"/>
    </inkml:context>
    <inkml:brush xml:id="br0">
      <inkml:brushProperty name="width" value="0.06415" units="cm"/>
      <inkml:brushProperty name="height" value="0.06415" units="cm"/>
    </inkml:brush>
  </inkml:definitions>
  <inkml:trace contextRef="#ctx0" brushRef="#br0">40299 25434 342,'1'-19'50,"4"8"6,2 10 7,4 8 5,-1 7-3,-3 4-12,-2 3-12,-4 5-12,-2 2-9,-4 4-4,-2 3-5,-3 2-5,-4 2-3,-2-2-3,-3 0-3,-3-1-2,0-3-2,1-4-3,2-3-1,3-5-3,5-9-5,10-16-10,10-16-10,10-15-9,6-6-1,4 2 8,5 3 9,3 4 9,0 2 6,-4 5 6,-4 4 6,-3 3 5,-5 4 4,-3 2 1,-4 4 2,-4 3 1,-3 4 7,1 6 12,0 5 11,0 7 13,-2 4 1,-2 1-8,-4 2-10,-2 3-9,-3-1-6,-2-1-5,-2-3-4,-2-1-4,6-11-12,12-16-17,13-19-18,13-17-18,5-6-3,-2 4 9,-1 6 9,-3 4 10,-2 4 9,-3 3 7,-3 4 8,-3 2 8,-4 3 6,-3 2 6,-4 4 5,-4 3 7,-3 3 4,-1 6 4,0 4 4,-1 6 4,-1 3 2,0 3 0,0 3 1,0 3 0,-1 2-2,-1 1-5,0 1-4,-1 1-5,-1 0-5,2 0-3,0 1-4,2-1-3,-1 0-3,0-1 0,-2-1 0,0-1 0,-1-2-7,0 0-12,0-1-13,1 0-14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6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29610 56500 498,'-24'0'7,"3"0"11,0 0 12,0 0 13,6 0 7,7 0 5,8 0 3,8 0 4,3 0-5,1 0-13,0 0-13,0 0-13,-1 0-8,1 0-3,0 0-1,0 0-3,-1 0-1,1 0-2,0 0 0,0 0-2,-1 0 0,1 0 0,0 0 1,0 0 0,0 0 0,1 0 0,1 0 1,2 0 0,0 0 0,3 0 0,1 0-1,3 0 1,0 0-1,1 2 1,-1 0-1,1 1 1,0 0 0,1 0-2,1-2 1,1 0-1,0-1-1,1 0 1,-1 0-1,0 0 0,1 0-1,1 0 0,1 0 0,1 0-1,0 0 0,0 0 0,1 0 1,-1 0 1,0 0-1,1 0 1,-1 0 1,0 0-1,0 0 1,-1 0-1,-1 0 1,-1 0-1,0 0 0,2 0 0,3 0 0,1 0 0,1 0 0,1 0 0,-1 0-1,0 0-1,0 0 0,1 0-1,-1 0 0,0 0 0,0 0 0,1 0 1,-1 0-1,0 0 1,-1 0-1,-1 0-3,-3 0-3,-2 0-4,-1 0-2,-1 0-3,-1 0-3,-1 0-2,-2 0-2,-3 0-2,-3 0 0,-2 0-2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7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31780 57050 491,'0'22'103,"0"-3"-23,0-3-23,0-3-23,0 2-12,-2 6-2,0 5-1,-1 6-1,-2 3-1,2-1 1,-1-1 0,0-2 1,0 0-1,2-1-3,0-1-2,2-1-4,0-2-1,0-1-1,0-3-1,0-1-2,1-3-1,4-1-2,2-2-3,4-3-2,0-1-1,-1 0-2,-1-2 0,0 0-1,-1-2-1,-1 1-1,1 0-1,0 0-1,-3 1 0,-4 1 0,-6 3 0,-4 2 0,-5 0-1,-3-1-2,-5-1-2,-3 0-2,-2-2-2,1-1 0,1-1-1,1 0 0,1-1-1,-1-1-2,1 1-2,-1 0-1,3-1-1,3-2 0,4-3 2,4 0 0,3-4 2,1 0 2,0-3 2,2-2 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8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32527 57927 639,'-6'-6'8,"2"2"15,4 4 14,2 2 16,4 3 4,4 0-5,3 1-6,5 2-6,3-1-10,1-1-16,2-1-15,3 0-16,-2-2-12,-3 1-6,-5 0-6,-3 0-7,-3-1-3,-1 0 1,-1-2 1,0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8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35800 56212 591,'3'-15'7,"7"3"15,8 1 15,6 2 14,1 3 5,-2 1-5,-3 2-6,-2 2-5,-1 2-5,7 2-8,3 2-7,6 1-7,1 2-9,-3-2-10,-4-1-10,-2 0-11,-3-1-5,-3 1 3,-3 1 1,-2 2 3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8"/>
    </inkml:context>
    <inkml:brush xml:id="br0">
      <inkml:brushProperty name="width" value="0.03376" units="cm"/>
      <inkml:brushProperty name="height" value="0.03376" units="cm"/>
      <inkml:brushProperty name="color" value="#00BFF3"/>
    </inkml:brush>
  </inkml:definitions>
  <inkml:trace contextRef="#ctx0" brushRef="#br0">35774 56846 651,'-14'0'0,"1"0"0,2 0 0,2 0 0,3 0 7,2-2 13,4 0 14,3-1 14,2-1 1,3 0-10,3 0-10,4 0-11,0 0-4,1 0 0,0 0 0,-1 1 2,1-1-2,1 2-2,1 0-3,2 2-2,-2 1-3,0 2-3,0 2-4,-2 1-4,0 2-4,-1-2-7,1-1-6,-1 0-7,1-2-4,0 1-2,-1 0-3,1 0-1,-1-1 0,-1-2 1,-1-2 2,0-2 2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9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38700 56098 489,'16'0'154,"1"0"-36,1 0-38,1 0-36,0 0-20,-1 0-3,0 0-3,-2 0-4,0 0-2,-1 0-2,1 0-3,0 0-3,-1 0-1,1 0-2,0 0-1,-1 0-1,2 0-2,1 0 0,3 0-1,2 0-1,1 0 0,4 0 1,3 0 0,3 0 0,2-1-1,1 0-1,0-2-2,2 0-1,0 0-3,2 0-1,1 2-2,0 1-2,3 0-1,2 0 3,4 0 1,2 0 2,1 0 1,-2 0-1,-2 0 0,-2 0 0,-3 0-1,-2 0-1,-4 0 0,-2 0-1,-2 0-1,1 0 1,-1 0-1,0 0 1,0 0-1,-3 0-1,-2 0 0,-1 0-1,-2 0-1,1 0 2,-1 0-1,0 0 1,-1-1-1,-5-1-1,-3 0-1,-4-1-2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49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41011 53605 499,'0'-13'53,"0"6"4,0 6 4,0 6 4,0 5-3,0 3-9,0 5-11,0 4-9,-1 1-7,0 2-6,-2 1-5,0 1-5,-2 2-7,0 5-5,-1 3-6,-1 4-6,-1 2-4,0 0-3,0 0-2,0 0-3,1-2 1,1-7 2,0-6 3,2-5 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0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41910 53959 451,'-8'-6'0,"0"1"0,0 2 0,0 2 0,0 3 8,-2 4 16,0 3 17,-1 5 15,0 2 3,2 1-10,3 1-10,1 2-10,1-1-6,2 1-5,0-1-3,2 1-4,0-2-3,2 1-3,0-2-2,2-1-3,0-1-2,2-3-1,0-1 1,1-2-2,1-2-1,2-1-3,0 0-3,1-2-3,1-1-2,0-4-1,-1-2 0,1-3 0,-1-4 0,0-2 2,-2-3 0,-1-3 2,0-2 2,-2 1 2,-1-1 2,0 1 3,-3 0 1,-4 0 1,-4 2 1,-4 1 1,-2 2 0,1 1 2,-1 2 0,0 2 2,0 2-1,-1 1 1,-1 0-1,-1 2 0,5-1-5,14 0-9,12-1-11,13-2-9,6 1-4,0 1 4,0 0 4,0 2 3,-1 1 3,-3 0 4,-3 2 2,-3 0 4,-3 1 5,-3 0 7,-3 0 7,-3 0 6,-3 1 14,-2 4 17,-4 2 20,-2 4 17,-3 0 2,-1 1-14,0 0-16,-1 0-15,-1 0-10,0 1-5,0 1-6,0 1-4,1 1-4,0 0-3,2-1-3,0 1-1,2 0-2,0-1 0,2 1 1,0-1 1,3 0-8,6 0-12,4-2-14,5-1-14,2-4-3,1-8 6,-1-8 7,1-7 7,-1-8 3,-1-4 4,-1-4 3,-1-6 3,-3-1 1,-3 4 3,-4 2 2,-4 3 1,-4 3 2,-4 3 1,-4 3 2,-4 3 2,-3 4 1,-1 3-1,-3 4 2,-1 4-1,-4 3-3,-1 4-7,-4 2-7,-3 3-7,1 1-4,5 0-2,5-2 0,5 0-2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1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41333 56550 412,'20'0'7,"10"0"13,10 0 14,10 0 13,1 1 2,-8 2-7,-8 2-8,-7 2-7,-7 1-6,-3 3-3,-5 2-1,-3 2-3,-3 2-2,-1 3-2,0 3-2,-2 3-3,-2 2-2,-6 0-2,-4 2-4,-5 1-3,-3 0-2,-1-2-1,-2 0-2,1-1-2,-2-2-4,1-5-7,-1-3-6,1-4-7,0-5-3,0-5 3,2-4 1,1-6 3,1-5 2,1-7 3,1-7 4,1-7 2,1-2 4,4 2 5,3 1 3,2 3 5,2 3 2,0 3 1,0 4 0,0 5 0,1 2 4,0 0 8,2 2 8,0 1 7,0 2 13,0 6 16,-2 4 19,0 6 16,-1 3 0,0 3-16,0 3-18,0 3-18,-1 7-10,-2 10-4,-2 12-4,-2 10-5,-1 4-3,1-1-1,-1-2-2,0-3-1,1-2-7,0-2-15,2-4-15,1-2-14,0-2-8,2 0-3,0 0-2,2-1-3,-1-3 0,0-7 3,-2-9 3,0-7 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1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42724 58127 536,'16'-6'104,"-1"2"-19,1 4-19,0 3-19,-1 1-12,-1 3-5,-1 2-5,-1 2-6,-1 1-4,-2 1-4,-3 1-4,-1 2-3,-2-1-1,-2 3 0,-2 0 1,-2 1 1,-3 0-5,-5-1-7,-5-1-9,-5-1-8,-2-1-3,3-1 2,1-1 3,3 0 1,1-2 6,2-3 8,3-1 9,1-2 8,6 0 8,10 0 6,9 1 5,11 2 7,5-2-8,2-3-21,2-2-22,2-3-22,-3-3-16,-7 2-9,-9-1-11,-7 0-9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8"/>
    </inkml:context>
    <inkml:brush xml:id="br0">
      <inkml:brushProperty name="width" value="0.06304" units="cm"/>
      <inkml:brushProperty name="height" value="0.06304" units="cm"/>
    </inkml:brush>
  </inkml:definitions>
  <inkml:trace contextRef="#ctx0" brushRef="#br0">43188 24675 348,'22'-21'25,"-3"5"-9,-3 4-9,-3 6-8,-1 4 1,-1 4 14,1 4 14,0 4 14,-1 4 5,-3 5 0,-1 5-2,-2 5-1,-2 3-2,-2 2-4,-2 2-3,-2 3-4,-2-1-3,-4 0-1,-2-2-3,-3 0-1,-3-1-3,-1 1-3,-3-1-4,-1 0-3,-3-1-2,-3-2 0,-3-1-1,-2-3 0,-1-3-8,3-5-12,3-5-13,3-5-13,2-3-6,1-4 2,1-3 2,1-2 2,2-5 2,3-5 0,3-7 1,3-5 0,1-4 2,2-1 1,1-1 3,0-1 1,3 2 4,4 4 5,4 3 7,4 5 6,2 2 6,1 2 7,1 2 7,2 3 6,0 1 7,3 4 4,1 2 6,3 4 4,0 2 3,1 5-1,-1 4-1,1 4-2,0 2-2,2 3-5,3 1-4,1 3-6,1 0-7,1 2-10,-1 1-10,0 1-10,-1-2-17,-3-3-23,-4-5-23,-1-3-23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2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49607 54474 452,'38'-11'8,"0"10"16,-2 10 16,0 10 17,-4 3 1,-7-2-11,-7-1-12,-6-2-12,-6 0-7,-3 5-3,-2 3-3,-4 5-4,-3 1-1,-7 0-3,-6 1-2,-5-1-2,-4-1-2,1-1-2,-1-3-2,1-1-2,1-3-2,1-3-2,3-3 0,1-3-2,3-6-4,3-10-7,2-10-8,4-9-7,2-8 0,2-3 5,3-4 7,1-4 5,1 0 6,0 6 5,0 4 4,0 5 6,0 4 5,0 5 6,0 3 7,0 4 7,-1 5 7,-1 6 11,0 6 10,-1 6 9,-1 4 2,2 5-7,0 3-8,2 5-8,0 1-4,0 2-3,0 1-1,0 1-2,-1 2-4,0 2-5,-2 4-5,0 2-5,-1 4-7,0 4-6,0 4-7,1 4-8,-2 2-5,2 3-5,-1 1-3,0 3-4,0-5-3,2-11 1,0-10-1,2-11 0,0-8-1,0-2-4,0-3-2,0-2-2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2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50369 56495 554,'6'-13'10,"10"4"19,10 6 18,12 5 21,1 3 3,-10 5-12,-8 4-11,-8 3-11,-9 4-10,-6 1-7,-8 3-7,-6 1-7,-4 1-6,-3 1-6,-1-1-5,-2 1-5,0-3-2,3-3 2,2-5 2,5-3 3,0-3 1,2-1 0,1 0 1,1-2 1,3-1 4,6-1 10,6 0 9,6-2 11,4 0 2,5 0-4,3 0-4,5 0-4,2-1-8,3 0-11,1-2-11,2 0-12,-1-1-9,-6 0-7,-3 0-5,-6 0-6,-4 0-3,-1 2 2,-2 0 2,-2 2 2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3"/>
    </inkml:context>
    <inkml:brush xml:id="br0">
      <inkml:brushProperty name="width" value="0.03231" units="cm"/>
      <inkml:brushProperty name="height" value="0.03231" units="cm"/>
      <inkml:brushProperty name="color" value="#00BFF3"/>
    </inkml:brush>
  </inkml:definitions>
  <inkml:trace contextRef="#ctx0" brushRef="#br0">52650 55596 680,'7'-7'0,"-1"1"0,0 0 0,-2 2 0,5 0 9,8 0 19,9 0 17,8 1 18,4-1 1,-2 2-14,-2 0-16,-1 2-14,-4 0-13,-4 2-10,-3 0-10,-5 2-10,-3 0-9,-4 1-7,-4 1-7,-4 2-8,-2 0-1,0-1 8,0 1 5,0 0 7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3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52378 56450 602,'-10'0'11,"12"2"23,12 0 23,11 2 23,8-1 2,2-1-21,4 0-19,3-2-19,-1 1-15,-1 0-11,-2 2-9,-1 0-9,-6 1-8,-6-1-2,-7 1-4,-7 0-3,-3-1-4,0 0-6,0-2-3,0 0-6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4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54604 54524 441,'-9'-11'9,"-2"10"21,-2 10 19,-1 10 20,-1 3 3,2 0-13,3-1-13,1 0-13,0 0-7,-2 4-2,-2 5-1,-1 3-2,-4 6-2,-3 6-1,-5 7-2,-3 8 0,0-1-4,3-7-2,5-7-5,3-6-4,4-6-1,3-3-2,2-5-1,4-3-1,4-6-3,4-3-5,5-6-5,6-4-6,4-6-3,6-4-3,7-6-2,5-3-2,4-5-1,0-2 1,2-1 1,0-2 1,-2-1 1,-9 3 4,-8 1 4,-7 3 2,-8 1 3,-6 3 1,-8 1 3,-6 2 1,-8 3 3,-7 2 3,-8 4 4,-8 3 4,-4 1 2,2 2 3,0 0 2,2 2 2,2 0 1,6 1-1,4 2 0,5 0-2,5 1-8,7 0-16,5 0-15,6-1-16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4"/>
    </inkml:context>
    <inkml:brush xml:id="br0">
      <inkml:brushProperty name="width" value="0.05826" units="cm"/>
      <inkml:brushProperty name="height" value="0.05826" units="cm"/>
      <inkml:brushProperty name="color" value="#00BFF3"/>
    </inkml:brush>
  </inkml:definitions>
  <inkml:trace contextRef="#ctx0" brushRef="#br0">55837 54827 377,'-14'-6'7,"6"2"14,4 4 15,6 3 13,4 1 5,6 3-8,4 2-6,5 2-7,2 0-6,1-1-6,-1 0-6,1-2-7,-2 0-4,-1 0-3,-3-1-3,-1 1-4,-3 0 0,-2 2 4,-4 0 3,-3 1 3,-3 1 5,-6 0 5,-4 0 6,-5-1 4,-3 2 3,1 0-1,-1 1-2,0 1-1,1 2-2,-1 3-2,0 3-1,1 3-3,-1 3-2,0 3-3,1 3-4,-1 2-3,0 5-6,-2 4-6,0 6-6,-1 4-8,-1 3-3,-3 2-3,-1 0-3,-3 1-1,3-4 0,5-10 6,6-10 4,7-10 5,2-6-6,0-3-16,0-3-18,0-2-16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4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57300 56400 604,'30'9'164,"-4"1"-44,-2 3-44,-3 2-44,-2 0-28,-3 1-15,-1-1-15,-2 1-13,-3-2-12,-1-1-6,-2-2-7,-2-2-7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5"/>
    </inkml:context>
    <inkml:brush xml:id="br0">
      <inkml:brushProperty name="width" value="0.05826" units="cm"/>
      <inkml:brushProperty name="height" value="0.05826" units="cm"/>
      <inkml:brushProperty name="color" value="#00BFF3"/>
    </inkml:brush>
  </inkml:definitions>
  <inkml:trace contextRef="#ctx0" brushRef="#br0">58632 54045 377,'-1'-28'9,"0"7"18,-2 7 17,0 7 18,-3 7 4,-2 10-7,-3 8-9,-3 9-8,-4 7-6,-6 6-4,-3 6-2,-6 6-4,-2 3-3,0 2-2,-1 0-2,1 1-2,1-1-2,4-2-2,2-4-2,3-3-1,4-3-3,5-6-4,4-4-2,6-5-4,4-4-3,4-3 0,4-3-1,4-3-2,4-3-3,5-4-6,5-5-8,5-2-5,2-6-4,2-6 1,1-6 0,1-5 0,-2-4 2,-4 1 2,-3-1 4,-5 1 3,-4 1 2,-6 2 3,-6 4 2,-6 3 2,-6 2 4,-6 3 2,-6 1 4,-5 2 3,-4 2 0,-1 2 0,-1 2-2,0 2-2,0 1-3,3 2-6,3 0-8,3 1-5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5"/>
    </inkml:context>
    <inkml:brush xml:id="br0">
      <inkml:brushProperty name="width" value="0.05164" units="cm"/>
      <inkml:brushProperty name="height" value="0.05164" units="cm"/>
      <inkml:brushProperty name="color" value="#00BFF3"/>
    </inkml:brush>
  </inkml:definitions>
  <inkml:trace contextRef="#ctx0" brushRef="#br0">60109 54717 425,'-1'-21'0,"0"5"0,-2 5 0,0 4 0,0 3 3,0-2 5,1 0 6,2-1 5,0 2 9,0 6 11,0 6 13,0 6 11,0 5 2,0 8-9,0 7-9,0 7-9,-1 3-6,-4 0-5,-2 0-3,-3 0-5,-2 0-4,1 0-3,-1 0-4,0 0-3,2-2-6,3-4-9,2-4-9,4-3-10,1-5-8,0-4-7,0-3-9,0-4-8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5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60847 55386 472,'0'-28'0,"-2"7"0,0 7 0,-2 7 0,-1 4 10,-1 2 19,-3 2 19,-2 2 20,-2 3 2,-3 4-14,-3 3-14,-3 5-15,-2 1-8,-1-1 0,-1-1-2,-1-1 0,2-1-2,5-1-1,5 0-2,5-2-1,3 0-1,2 0-1,2-1-1,2 1-2,3 0 0,6 1-1,4 1 0,5 2-1,3-1-4,3-1-6,1-1-8,3 0-8,0-3-6,1-1-8,-1-2-8,0-2-8,-1-2-1,-5 0 5,-3-2 4,-4 0 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39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48799 24700 475,'37'1'109,"-4"2"-20,-3 2-17,-5 2-19,-2 2-13,-1 3-9,-1 3-8,-1 3-10,-3 3-5,-5 1-3,-4 3-3,-6 1-3,-6 2-4,-9 3-5,-9 1-5,-9 2-5,-7 1-3,-4-2 1,-6 0 0,-4-1 0,-1-3 3,6-3 2,5-5 3,4-3 3,4-4 2,3-3 0,3-3 1,4-2 1,2-3 4,4 0 8,5-2 8,3 0 7,5-1 8,6 0 6,6 0 7,6 0 6,6 0-2,9 0-10,7 0-10,8 0-10,5-1-8,2 0-6,2-2-5,1 0-5,1-1-10,-2 0-12,-2 0-13,-2 0-13,-5 1-4,-6 0 4,-7 2 4,-7 0 4,-5 1 3,-3-2 5,-3 0 3,-2-1 4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6"/>
    </inkml:context>
    <inkml:brush xml:id="br0">
      <inkml:brushProperty name="width" value="0.05632" units="cm"/>
      <inkml:brushProperty name="height" value="0.05632" units="cm"/>
      <inkml:brushProperty name="color" value="#00BFF3"/>
    </inkml:brush>
  </inkml:definitions>
  <inkml:trace contextRef="#ctx0" brushRef="#br0">61416 53928 390,'8'-21'0,"0"3"0,0 4 0,0 5 0,2 2 7,7 2 15,5 2 13,7 2 15,0 4 4,-5 6-8,-5 5-7,-5 7-8,-4 4-3,-4 3-2,-4 3-2,-4 2 0,-4 2-3,-2 1-4,-3-1-3,-3 0-3,-3 0-4,-2-1-4,-1-2-5,-3 0-5,0-2-1,-1-3 1,1-3 2,-1-3 1,2-3-6,3-3-14,3-2-13,3-4-14,2-4-5,2-4 3,2-6 3,2-4 3,2-6 5,2-5 6,2-6 7,2-7 5,1-2 6,0 2 3,0 0 5,0 1 4,0 3 4,0 3 6,0 5 5,0 3 6,-1 7 13,-2 8 22,-2 10 21,-2 8 22,-2 7 2,0 7-18,-1 5-16,-2 6-18,1 5-9,2 4-4,3 4-2,1 4-3,-1 3-6,0 3-9,-3 3-8,-2 3-10,-2 4-6,-4 3-5,-2 4-3,-3 4-4,-1-2-7,3-9-10,1-9-10,3-9-10,1-9-4,4-10 3,2-9 3,4-10 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7:56"/>
    </inkml:context>
    <inkml:brush xml:id="br0">
      <inkml:brushProperty name="width" value="0.05123" units="cm"/>
      <inkml:brushProperty name="height" value="0.05123" units="cm"/>
      <inkml:brushProperty name="color" value="#00BFF3"/>
    </inkml:brush>
  </inkml:definitions>
  <inkml:trace contextRef="#ctx0" brushRef="#br0">62355 55775 429,'-1'-22'0,"-1"3"0,0 3 0,-1 3 0,-3 1 7,-2 2 15,-3 1 13,-3 1 16,-2 1 1,-2 2-8,0 2-9,-1 2-9,-1 4-5,-3 6 1,-1 5 0,-2 7 1,0 2 0,3-1-1,3-1-1,3-1 0,1-1-1,2 1 0,1-1-1,1 1-1,4-2-3,6-3-7,7-3-6,8-2-6,4-5-8,3-2-12,3-6-11,3-2-11,0-3-3,0 0 3,-1 0 4,-1 1 4,-2-1 4,-3 2 5,-3 0 5,-2 2 6,-4 2 14,-3 2 25,-2 3 23,-4 4 26,-1 2 5,0 3-12,0 3-12,0 4-12,0 1-10,2 1-9,1 0-9,0 3-8,1-1-4,2 2-1,0 1 0,1 1-2,0 0-9,-2 1-19,-2-1-21,-2 1-18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08"/>
    </inkml:context>
    <inkml:brush xml:id="br0">
      <inkml:brushProperty name="width" value="0.04511" units="cm"/>
      <inkml:brushProperty name="height" value="0.04511" units="cm"/>
      <inkml:brushProperty name="color" value="#00BFF3"/>
    </inkml:brush>
  </inkml:definitions>
  <inkml:trace contextRef="#ctx0" brushRef="#br0">74315 9997 487,'-5'-14'63,"6"2"-14,5 4-13,7 3-15,3 1-7,1 2-1,2 0-2,0 2-2,1 0-1,1 2 1,1 0 0,1 2 0,0 0 0,-1 2-3,-1 0-1,-1 1-2,-2 1-2,-1 2-1,-2 0 0,-2 1 0,-3 2-1,-1 0 1,-2 1-1,-2 1 1,-2 1 0,-1 0 1,0-1-1,-1 1 2,-2 0-1,-1 1-1,0 1 0,-1 1 0,-3 1-1,-4 1 0,-4 1-1,-3 1 0,-4 1-1,-1 1-2,-3 1-4,-1 1-1,-1-1-2,1-5 1,1-3-1,1-5 1,2-2 0,1-2-2,3-2 0,1-2 0,1-3-2,1-2 0,-1-4-1,0-2-1,2-5 0,3-6 1,3-5 2,2-6 0,3-3 3,0 3 2,2 1 2,0 3 2,1 2 2,0 1 0,0 2 0,0 3 0,0 1 1,0 2 5,0 3 3,0 1 4,0 3 10,0 4 15,0 4 14,0 4 16,0 4 2,0 7-11,0 6-10,0 5-11,0 3-7,-2-1-4,0-2-5,-1 1-3,-2 0-4,2 4 0,-1 4-2,0 4 0,-1 2-3,0-2-3,-1 0-3,-2-1-4,0 2-4,-1 8-9,-2 6-7,0 7-9,-1 6-3,-1 5 0,-2 4 1,0 6-1,1 0-1,1-3-2,2-5-4,2-4-3,2-8 0,1-14 4,0-14 4,2-13 4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09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76225 12016 595,'-9'-12'8,"0"8"16,-1 8 16,-1 8 16,-1 5 3,0 3-7,0 3-8,1 3-9,0-1-6,2-2-6,2-3-6,3-2-6,0-2-6,2 1-3,0 1-6,2 1-5,0 1-4,0 1-6,0 1-6,0 1-6,1 1-4,4-1-2,2 0-2,3 1-1,1-3-2,0-5 0,-2-5-1,-1-4 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0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77950 12250 333,'49'20'167,"16"14"-1,16 14 1,15 16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09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77400 12147 560,'-2'-14'39,"-3"2"5,-5 4 4,-4 3 4,-1 1-3,1 2-9,1 0-8,0 2-10,1 2-5,-1 4-1,-1 4-1,-1 3-2,-1 3-2,2 0-1,1-1-3,1 1-2,1-1-1,0 1 0,2 0 0,1-1-1,1 0 0,2-1-2,2 0 0,2-2-2,3 0-3,4 1-5,4 1-4,3 2-6,3-2-5,1-3-5,2-3-5,0-2-4,2-3-4,2-1-1,4 0-1,3-1-2,-1-1 3,-7 0 4,-5 0 4,-6 0 5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0"/>
    </inkml:context>
    <inkml:brush xml:id="br0">
      <inkml:brushProperty name="width" value="0.0472" units="cm"/>
      <inkml:brushProperty name="height" value="0.0472" units="cm"/>
      <inkml:brushProperty name="color" value="#00BFF3"/>
    </inkml:brush>
  </inkml:definitions>
  <inkml:trace contextRef="#ctx0" brushRef="#br0">77943 11874 466,'-8'-8'0,"2"2"0,1 1 0,1 0 0,1 2 4,3 0 9,4 2 9,2 0 8,2 1 3,2 0-5,0 0-5,1 0-5,1 0-3,0 0 0,-1 0-2,1 0 0,-1 1-2,0 2-3,-2 2-4,-1 2-1,-1 2-4,-2 2-1,-2 1-2,-2 3-2,-3 1 0,-4 1 0,-4 1 1,-3 1 0,-2 0 0,0-1 0,2 0 0,1-2-1,0-2 1,1-3 0,-1-3 1,0-2 0,4-3 2,8-1 1,8 0 3,8-1 1,5-4 1,3-2-1,2-5-1,4-4-1,1-1-4,-1-1-4,-1 0-5,-1 1-6,-3-2-4,-1-1-5,-4-3-5,-3-1-5,-3-2 0,-3-1 8,-3-1 5,-2-1 8,-3-1 4,0-1 2,-2-1 4,0 0 2,-1-1 2,0 3 1,0 2 2,0 1 1,0 3 4,0 3 5,0 3 5,0 3 6,0 2 4,0 0 3,0 2 5,0 1 3,0 2 3,0 4 3,0 4 3,0 4 2,0 3-1,0 3-5,0 3-4,0 4-5,0 2-4,0 2-4,0 4-3,0 3-4,-1 1-5,-2 1-4,-2-1-4,-2 0-6,0 0-7,0-1-8,2-2-10,1 1-8,0-3-5,0-2-2,0-1 0,0-3-2,0-2-1,0-2-1,0-4-2,0-3-2,0-3 3,1-2 7,-2-4 6,2-2 7,0-5 5,2-4 5,2-5 4,2-5 5,1-1 3,1 1 1,2 3 1,0 1 0,1 2 5,0 3 7,0 1 7,0 2 7,0 1 4,1 0 3,1 1 2,2-1 1,-1 0 0,1 2-4,0 1-4,0 0-5,0 2-6,3 0-9,1 2-8,3 1-8,0 0-7,-3 0-3,-1 0-5,-2 0-4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1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77654 12139 608,'-9'-5'103,"-3"6"-24,-4 6-24,-1 6-24,-4 4-14,0 3-2,-1 3-2,0 3-4,-2-1-1,1-2 0,-1-3 0,1-2 0,0-3 0,2 1-2,3 0 0,1-1 0,3 0-2,1-3-1,2-1 0,2-2-2,7-2-1,10-1-2,11 0-3,11-1-3,6-3 0,1-3 2,0-2 1,2-3 2,-1-2-1,-2 0-3,-2 0-2,-1 0-4,-4 2-1,-2 1-2,-3 2 0,-3 2-1,-4 2-8,-6 2-13,-6 2-15,-6 1-14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1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78159 12364 572,'-8'-14'23,"0"2"6,0 4 6,1 3 5,-1 5 4,2 10 2,1 8 1,0 9 2,1 4-4,-2 2-11,0 1-11,-1 1-11,0 1-12,0 4-14,2 2-15,1 4-14,0-2-5,2-4 7,0-6 6,2-4 7,0-4 0,0-5-9,0-3-7,0-4-8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1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79739 11200 471,'-15'45'172,"2"-4"-39,3-4-42,1-4-40,1 2-22,0 7-7,1 6-6,-1 7-5,0 4-7,2 0-9,1-1-8,0 1-8,1 2-4,-2 5 0,0 5 0,-1 5 1,-1-3-5,2-11-6,1-11-8,1-10-7,0-8-3,0-6 2,0-3 1,0-6 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0"/>
    </inkml:context>
    <inkml:brush xml:id="br0">
      <inkml:brushProperty name="width" value="0.06631" units="cm"/>
      <inkml:brushProperty name="height" value="0.06631" units="cm"/>
    </inkml:brush>
  </inkml:definitions>
  <inkml:trace contextRef="#ctx0" brushRef="#br0">51350 24784 331,'7'-15'28,"-2"2"10,-2 3 11,-2 1 11,-1 3 1,2 6-10,0 4-8,2 6-9,-1 3-6,-1 5-3,0 3-3,-1 5-1,-3 3-4,-2 5-1,-4 3-3,-2 4-1,-4 1-3,-3 0-2,-5-2-3,-3 0-3,-2-3-3,3-3-2,1-5-3,3-4-3,5-8-7,12-12-12,11-13-11,10-13-12,9-10-2,8-7 8,8-6 9,8-8 8,2 0 7,-4 4 4,-4 6 6,-4 4 4,-5 6 5,-5 5 5,-7 7 3,-5 5 5,-5 7 7,-3 6 10,-3 8 9,-2 6 11,-5 6 1,-4 5-6,-5 5-7,-5 5-6,-3 1-4,0-2-4,1-1-3,-1-3-4,1-2-4,2-3-6,3-3-4,1-3-6,5-7-9,10-10-13,8-11-13,9-11-12,4-7-3,1-1 10,-1-2 9,1-2 9,-2-1 6,-2 3 4,-1 1 2,-2 3 3,-3 3 6,-3 5 6,-3 5 7,-2 5 6,-3 5 11,-1 8 12,-1 6 13,0 7 13,-2 6 2,0 3-7,-2 4-8,0 5-8,-1 0-6,0-2-5,0-1-4,0-3-6,0-2-6,0-1-8,0-3-8,0-1-8,0-1-13,2 1-18,0 1-19,2 1-17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2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80459 12833 578,'-15'-6'11,"2"4"21,3 4 22,1 4 21,2 3 3,0 5-15,2 4-16,1 3-16,-1 3-12,0 1-9,-1 1-9,-1 0-8,0 1-12,2-1-11,2-1-13,2-1-12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2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81061 12931 555,'-15'1'10,"4"2"19,3 2 20,3 2 20,1 1 2,0 3-14,0 2-15,0 2-13,1 0-9,0 1-2,2-1-2,0 1-2,3-2-3,4-3-4,4-3-5,4-2-3,2-4-5,1-4-9,1-4-6,1-4-7,-1-2-4,-1-1 3,-3-1 2,-1-1 2,-3-1 3,-2 2 3,-4 1 3,-2 1 4,-4 1 4,0 1 6,-3 0 5,-2 2 6,-2 1 1,-3 0-4,-4 2-4,-2 1-4,-1 0-4,-1 2-5,1 0-5,-1 2-4,2 0-6,1 2-7,2 0-6,3 2-7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3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81556 11464 466,'9'-8'6,"4"0"12,2 1 11,3-1 12,0 2 2,-5 4-6,-3 4-8,-4 4-6,-1 2-3,3 1 3,4 2 0,2 0 3,2 1 1,-1 3 1,1 2-1,0 2 2,-1 1-3,-1 1-5,-1 0-5,-1 3-4,-1-1-4,-2 2 0,-3 1-2,0 1-1,-4 1-3,-3 3-2,-2 1-4,-3 2-3,-6 2-5,-6 3-6,-7 1-6,-6 2-6,-6 1-6,-1 2-4,-2 0-5,-2 2-4,2-4 0,4-6 9,5-7 8,6-7 8,3-6 2,4-3-6,5-4-4,3-4-4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4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82983 12051 571,'-6'-8'9,"4"0"15,4 1 17,4-1 15,4 1 5,3 0-8,5 2-8,3 1-8,3 0-7,-1 0-5,1 0-5,-1 0-5,1 0-6,-1 1-6,1-1-5,-1 0-6,-1 1-3,-1 2-2,-3 2-1,-1 2-1,-2 1-4,-3 0-8,-1-1-8,-2 1-7,-2 1-3,-2 0 2,-3 1 2,0 2 2,-2-1 2,0 1 4,0 0 1,0-1 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4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82744 12950 590,'-18'0'10,"10"0"21,11 0 20,12 0 21,5 0 2,3 0-13,1 0-16,3 0-13,1 0-12,2 2-9,2 0-8,3 1-10,-1 0-9,-2 0-13,-2-2-13,-1 0-12,-4-1-2,-1 0 8,-4 0 7,-3 0 9,-3 0 2,-1 0 0,-2 0-2,-2 0-2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4"/>
    </inkml:context>
    <inkml:brush xml:id="br0">
      <inkml:brushProperty name="width" value="0.05328" units="cm"/>
      <inkml:brushProperty name="height" value="0.05328" units="cm"/>
      <inkml:brushProperty name="color" value="#00BFF3"/>
    </inkml:brush>
  </inkml:definitions>
  <inkml:trace contextRef="#ctx0" brushRef="#br0">84850 12644 412,'15'-7'162,"-1"2"-39,-1 2-37,0 2-39,-1 1-19,3-2-4,2 0-2,2-1-4,1-1-3,1 0-2,0 0-2,3 1-3,-1-1-2,3 2 0,0 0-1,1 2-1,1 0-1,4 0 0,3 0-1,3 0 0,2-1-3,2 0-3,2-2-3,2 0-3,0 0-3,-2 0 0,-2 2 0,-2 1 0,0 0 0,1 0 1,0 0 1,2 0 2,-1 0 0,0 0 0,-1 0-1,-2 0 1,0 0 0,-2 0 0,0 0 1,-1 0 0,-2 0-1,-1 0-1,-3 0-2,-1 0-1,-3 0-1,0 0 0,-1 0 0,-1 0 1,-1-1-4,-3-1-8,-1 0-6,-2-1-8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6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86972 9874 593,'-2'-11'8,"-4"10"17,-4 10 15,-3 10 16,-3 3 4,1 0-12,-1-1-10,0-1-10,1 2-7,1 3-2,1 4-3,0 5-3,3-2-2,3-4-1,2-5-3,4-5-2,4-4-3,7-4-6,8-4-3,6-4-6,3-5-2,1-6-2,-1-6-2,0-5 0,-1-4-1,-3-1 0,-3-1 1,-3-1 0,-3 1 0,-4 1 2,-5 3 1,-2 1 0,-5 3 4,0 1 5,-3 2 7,-2 3 5,-2 1 2,-2 2-1,-2 2-3,-1 3-2,-2 0-3,1 2-5,-1 0-7,0 2-4,2 1-5,1 4 0,2 2-1,3 3-2,1 1 1,2 0 3,2-2 3,2-1 3,0 0 1,0-2 1,-2-1 0,0 0 1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6"/>
    </inkml:context>
    <inkml:brush xml:id="br0">
      <inkml:brushProperty name="width" value="0.03408" units="cm"/>
      <inkml:brushProperty name="height" value="0.03408" units="cm"/>
      <inkml:brushProperty name="color" value="#00BFF3"/>
    </inkml:brush>
  </inkml:definitions>
  <inkml:trace contextRef="#ctx0" brushRef="#br0">87800 10550 645,'7'7'1,"-1"-1"2,0 0 1,-2-2 3,1 0 5,2 0 9,2 0 8,1 0 9,2 0 4,0 2-1,-1 0-2,1 1-1,-1 1-5,1 2-9,0 0-8,0 1-10,-2 1-8,-3-1-10,-3 1-9,-2 0-9,-2-1-5,2-1 0,0-1 1,2 0-1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7"/>
    </inkml:context>
    <inkml:brush xml:id="br0">
      <inkml:brushProperty name="width" value="0.04239" units="cm"/>
      <inkml:brushProperty name="height" value="0.04239" units="cm"/>
      <inkml:brushProperty name="color" value="#00BFF3"/>
    </inkml:brush>
  </inkml:definitions>
  <inkml:trace contextRef="#ctx0" brushRef="#br0">88178 9531 519,'-5'-7'7,"6"1"17,6 0 15,6 2 16,2 0 2,1 2-11,0 0-11,-1 2-11,2 0-9,1 2-4,3 0-5,2 2-4,-2 0-4,-3 2-4,-5 0-4,-3 1-2,-3 2-2,-2 2 3,-3 1 2,0 3 2,-4 1 2,0-1 3,-3 1 2,-2 0 2,-2 0 5,-2 1 6,-1 1 7,-3 1 5,0 0 3,1 1-2,1-1-2,0 1-2,1 1-3,-1 3-2,-1 3-3,-1 3-3,-1 3-4,0 4-5,1 4-4,-1 4-5,1 0-7,1-2-8,1-4-8,0-2-8,3-4-6,3-3-1,2-5-3,4-3-3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7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89331 9455 573,'7'-14'0,"-1"3"0,0 2 0,-2 4 0,2 2 9,6 2 19,4 2 18,5 2 19,1 2 4,-1 4-12,-3 2-11,-1 3-12,-3 2-8,-4 1-7,-5 1-5,-3 2-6,-4 0-4,-3 1-2,-5 0-3,-4 3-1,-3 0-2,-3 2 0,-3 3-2,-3 1 1,-1-1-1,1-3 0,1-5 0,1-3 0,3-3 1,3-1 1,5-1 2,3 0 2,4-3 1,6-1 2,4-2 0,6-2 2,4-2-1,7-1-1,5 0-3,7-1 0,0-2-5,-2-1-5,-3 0-5,-3-1-6,-3-1-7,-3 2-6,-3 0-8,-3 2-6,-3 1-3,-2 2 1,-4 2 3,-2 2 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0"/>
    </inkml:context>
    <inkml:brush xml:id="br0">
      <inkml:brushProperty name="width" value="0.0612" units="cm"/>
      <inkml:brushProperty name="height" value="0.0612" units="cm"/>
    </inkml:brush>
  </inkml:definitions>
  <inkml:trace contextRef="#ctx0" brushRef="#br0">54641 24121 359,'37'-21'23,"-6"5"-3,-4 4-3,-4 6-2,-6 3-2,-1 2 4,-4 2 2,-3 2 2,-1 2 4,0 4 6,0 2 6,0 3 5,-2 3 2,-1 1-2,-2 3-2,-2 1-2,-2 3-3,-2 3-2,-2 3-3,-1 3-2,-4 1-5,-4 0-4,-4 0-5,-3 1-4,-3-1-6,-1 0-4,-1 0-4,-1 0-5,-1-1-4,-3-3-4,-1-3-4,-2-3-3,-1-4-4,2-3-2,0-5-4,1-3-2,2-3 0,3-2 5,3-2 3,3-2 5,3-5-1,3-6-4,3-7-4,3-7-5,2-4-1,2-3 3,2-1 2,2-2 1,2 0 5,4 1 6,2 3 5,3 2 6,2 2 7,0 5 9,0 3 9,-1 5 9,0 2 7,0 4 3,-2 2 5,0 4 3,0 3 3,3 4 1,3 4 1,3 3 1,5 5-3,5 5-8,6 5-9,6 5-7,4 2-7,0 0-6,2 1-6,0-1-5,-2-3-2,-6-6 0,-5-5 2,-7-6 1,-4-4-14,-3 1-27,-3 0-29,-2 0-27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8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86722 13439 540,'35'-5'162,"-8"6"-40,-7 6-40,-9 6-39,-4 3-23,-4 3-5,-3 1-4,-2 3-6,-5 2-6,-5 2-6,-7 4-5,-5 3-6,-2-1-4,3-5-2,3-5 0,3-5-2,2-4-1,2-3-1,3-3-2,1-2-2,4-4 6,8-2 13,6-4 11,8-2 13,2-1 7,2 0 0,1 2 0,1 1 1,0 0-1,-3 2 0,-1 0-1,-3 2-2,-2 1-1,-4 3-2,-5 4-3,-2 2-2,-5 3-2,-2 3-3,-4 3-4,-2 4-1,-3 0-3,-5 1 0,-4-1-1,-3 1-1,-2-2 0,0-2-4,-1-1-1,1-2-2,1-3-4,3-1-5,3-2-6,3-2-4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8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87900 14400 559,'8'16'148,"-1"1"-32,1 1-33,0 1-32,-1 0-24,-1 1-12,0-1-14,-2 1-14,0-2-5,0-2 4,0-1 3,0-2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8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88692 13280 553,'8'-15'6,"0"2"13,-1 3 13,1 1 13,0 3 7,2 4 3,0 4 2,1 4 2,-1 4-7,-4 5-14,-4 5-15,-4 5-14,-4 3-11,-2 1-4,-3 1-4,-3 1-5,-1-2-3,2-4-2,3-3 0,1-5-2,2-2 0,0-2 4,2-3 2,1-1 3,1-2 5,3 0 6,4-2 6,2 0 7,3-1 2,0 0 1,1-1-1,1 1 1,0 1-1,0 2 2,-2 2-1,-1 2 1,-1 1-1,-2 1-2,-2 1-3,-2 1-3,-3 2-2,-6 3-3,-4 3-3,-5 3-3,-3 1-1,-1-1 2,-1-1 0,-1-1 1,1-3-3,3-3-10,3-4-8,3-4-9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9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89932 13335 491,'28'-37'0,"-7"5"0,-7 5 0,-7 5 0,-4 4 4,0 1 8,-2 2 7,0 3 9,-2 1 5,-2 0 1,-2 2 2,-2 1 2,-1 1-1,-1 2-6,-2 2-5,1 2-5,-3 1-4,-2 0-3,-1 0-2,-3 0-4,0 1-1,1 4-1,1 2-1,1 3 0,1 2-1,1 0 2,1 0 0,0-1 2,3 2 1,5 2 0,3 1 0,4 3 0,3 1 1,3 1-1,3 1 0,4 1-1,1 2 0,3 1-3,1 2-1,3 3-2,-2 0-1,-3 2-3,-5 1 0,-3 1-2,-3-1-2,-2-2-1,-3-2-2,0-1-1,-4-3-1,-4-1 2,-4-3 1,-3-1 2,-4-3 1,-2-3 2,-1-3 3,-2-2 2,-1-4 1,2-3 0,3-2-1,2-4-1,1-2 0,4-5-3,3-4-2,3-3-1,3-6-2,5-5-2,6-7-1,4-5-2,7-6-5,10-6-10,10-5-10,10-7-9,0 3-5,-10 13-2,-10 10-1,-9 13-2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19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89100 12765 574,'32'-7'110,"0"3"-20,2 1-22,1 2-21,2 1-14,2 0-8,4 0-8,2 0-8,3 0-4,0 0 2,2 0 0,0 0 0,0 0-7,0 0-17,-2 0-16,0 0-17,-6 0-5,-10 0 10,-9 0 10,-11 0 8,-4 0 1,0 0-8,0 0-6,0 0-8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0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91871 12045 466,'-2'-13'11,"0"4"19,-3 6 22,-2 5 20,-2 3 4,-4 5-13,-2 4-14,-3 3-12,-2 4-8,-3 1-4,-1 3-3,-3 1-3,0 1-3,0 1-3,-1-1-3,1 1-3,0-1-4,1 0-7,1 0-7,1 1-6,2-2-3,3-1 1,3-3 0,3-1 2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0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91974 11924 474,'-1'-21'0,"0"5"0,-2 5 0,0 5 0,0 3 12,2 3 23,2 4 23,2 2 23,2 4 5,2 4-13,1 3-15,3 5-14,1 3-11,1 2-9,1 4-9,1 3-9,0 0-8,-2 0-9,-3-1-9,-1-1-10,-1-1-7,0 2-7,-1 1-8,1 1-6,-1-4-2,-2-6 1,-3-7 3,0-6 3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1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93858 10872 438,'-2'-24'11,"-2"13"23,-4 14 23,-2 14 22,-4 8 4,-3 6-16,-5 5-15,-3 5-15,-3 2-10,-1 0-3,-1 0-4,0 0-4,-1-1-3,1 0-1,1-2-3,1 0-1,2-3-3,1-4-1,3-4-1,2-3-3,4-4-4,10-1-8,8-3-9,10-1-7,5-4-4,3-6 1,3-6 2,3-6 1,1-4 2,1-2 3,-1-2 2,0-1 3,-2-2 0,-5 1 2,-5-1-1,-4 0 1,-5 1 1,-3 1 3,-2 1 4,-4 1 2,-2 1 2,-3 2 2,-4 2 2,-2 2 1,-3 1 0,-1 1-5,-3-1-4,-1 0-3,0 1-4,1 2-3,3 2-3,1 2-3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1"/>
    </inkml:context>
    <inkml:brush xml:id="br0">
      <inkml:brushProperty name="width" value="0.05244" units="cm"/>
      <inkml:brushProperty name="height" value="0.05244" units="cm"/>
      <inkml:brushProperty name="color" value="#00BFF3"/>
    </inkml:brush>
  </inkml:definitions>
  <inkml:trace contextRef="#ctx0" brushRef="#br0">94090 11231 419,'2'-13'8,"6"3"15,4 4 16,5 4 15,3 3 2,3 4-11,1 2-12,3 3-11,-1 2-8,-1 0-7,-3 0-5,-1-1-7,-4 2-2,-3 0 0,-4 1 1,-4 1 0,-4 0 2,-4-3 3,-4-1 4,-4-2 3,-2-1 4,-2 2 8,0 0 7,-1 1 6,0 2 3,1 0-3,1 1-3,1 1-2,-1 2-4,0 3-2,-1 3-2,-1 3-4,-2 3-2,0 5-4,-1 3-2,-1 4-4,-2 5-5,-3 6-4,-3 5-5,-2 7-5,-3 4-5,1 1-5,0 3-6,-1 1-5,1 0-2,2-5-1,0-3 2,1-5-1,3-6 1,5-10 2,4-10 0,6-9 1,3-7 1,1-3 2,0-3 2,2-2 2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1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95600 12711 622,'1'-13'10,"4"8"19,2 7 19,3 6 20,4 5 4,4 3-14,3 3-13,4 3-13,2 1-17,-3-2-19,-2 0-20,-1-1-20,-3-2-12,-3-3-4,-3-3-4,-2-2-3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5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9981 33291 461,'-7'-35'7,"2"7"6,3 9 4,1 7 6,1 7 6,2 8 9,0 6 9,1 7 9,1 6-1,0 5-12,0 5-12,0 5-13,-1 2-6,0 0-2,-2 0-3,0 0-2,-1 1-2,0 2-2,0 3-4,0 1-1,-1-1-3,0-1-2,-2-2-1,0-1-3,0-4 1,0-2-1,2-3 1,0-3 1,0-7-1,-2-9-1,-2-10 0,-1-10-1,-1-11-1,2-11 2,2-12 0,2-12 0,3-6 2,6 1 3,4-1 2,5 0 3,4 3 1,3 5 3,3 4 1,3 6 2,0 3 2,-2 3 2,-1 4 2,-3 2 2,0 2 1,-1 3-1,1 1 1,-1 3-1,0 2 0,-3 4-1,-1 4 0,-2 5 0,-2 1-1,1 2 2,-1 0 1,1 2 0,-1 5 2,-3 9 1,-1 11 0,-2 9 2,-2 5 0,-2 1 0,-3-1-1,0 0-1,-2-1-1,0 0-5,0-1-4,0-1-3,0-1-4,0 0-1,0 0 0,0 0-3,0 0-2,2-1-5,0-1-6,2-2-4,-1 0-3,1-3-4,0-2-3,0-1-3,0-3-2,0-1-1,0-3 0,0-1-2,-1-4 0,-1-6-2,0-6-2,-1-6-1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2"/>
    </inkml:context>
    <inkml:brush xml:id="br0">
      <inkml:brushProperty name="width" value="0.05585" units="cm"/>
      <inkml:brushProperty name="height" value="0.05585" units="cm"/>
      <inkml:brushProperty name="color" value="#00BFF3"/>
    </inkml:brush>
  </inkml:definitions>
  <inkml:trace contextRef="#ctx0" brushRef="#br0">97576 10516 393,'5'-12'14,"-2"8"25,-6 8 28,-2 8 25,-5 8 5,-6 9-18,-4 8-18,-5 10-19,-2 4-11,0 3-5,-1 2-5,1 2-6,0-1-3,3-2-5,1-4-4,3-3-3,2-3-2,4-3-2,4-5 0,5-4-1,1-3-2,2-3-3,0-3-4,2-3-4,2-4-2,6-3-2,4-4-1,5-4-3,3-4 1,1-4 0,1-4 2,1-4 1,1-3 2,-1-1 2,1-3 3,-1-1 2,-1-3 2,-5 0 1,-3-1 1,-4-1 2,-4 1 2,-1 3 3,-2 3 4,-1 3 3,-5 2 2,-4 2 1,-6 2 1,-4 3 1,-5 1-2,-7 3-8,-5 4-6,-6 2-6,0 2-4,7 0 1,7 0-1,8 0 0,2 0-4,0-1-11,1 1-10,-1 0-9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7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98600 12215 603,'18'-6'89,"3"1"-18,4 2-18,5 2-16,1 1-11,2 0-4,1 0-4,1 0-4,-1 0-2,-2 2 1,-2 0 1,-1 2 0,-3 0-3,-1 1-8,-3 1-9,-1 2-7,-4 0-15,-3-1-19,-4 1-21,-4 0-20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7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98740 13015 713,'-5'-7'72,"8"3"-10,6 1-11,7 2-10,6 1-11,7 0-9,5 0-12,6 0-9,3 0-8,0 2-7,0 0-6,0 1-6,-3 0-3,-6 0 1,-6-2 2,-5 0 0,-5-1-1,-3 0-5,-3 0-5,-2 0-4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7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100761 11739 525,'7'-14'8,"-2"1"16,-3 2 17,0 2 16,-2 6 3,0 8-7,0 9-9,0 10-8,-2 4-6,-2 2-5,-3 2-4,-3 3-5,-1 0-2,1 2 0,0 0-1,2 2 1,2-1-10,1-2-17,2-2-20,2-1-17,1-4-10,0-3 0,0-5 0,0-3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8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101756 11624 523,'-2'-11'11,"-6"10"23,-4 10 21,-5 9 23,-1 6 4,5 1-15,3 1-15,4 1-14,4 0-12,4 0-7,4 1-8,4-1-7,3-1-7,5-3-5,3-3-4,5-3-5,2-3-8,1-3-12,0-3-10,2-2-12,-1-3-2,-3 0 5,-3-2 7,-3 0 6,-4-2 5,-3 0 5,-4-2 4,-4 0 6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8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101966 11716 591,'-15'-7'0,"2"2"0,3 2 0,1 2 0,-1 3 9,-2 4 19,-3 4 18,-3 3 19,-2 5 5,-1 3-11,-1 5-11,-1 3-10,-2 4-11,-1 2-12,-2 4-11,-2 3-13,-1 1-4,-1 2 2,1 0 3,0 1 3,3-3 1,7-10 2,7-7 2,6-10 1,4-5-12,-2 1-26,0 0-25,-1 0-26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8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102250 13400 743,'15'29'87,"-1"-4"-18,-1-4-16,-1-3-17,-1-4-24,-1-1-31,-1-2-31,0-2-31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8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103568 11116 523,'-2'-12'10,"-2"8"20,-4 8 21,-2 8 19,-2 6 4,1 7-13,-1 5-12,0 6-14,1 2-8,3-1-6,1-3-4,2-2-6,2-2-3,2-1-2,2-3-2,2-1-2,3-3-2,4-3-4,3-3-4,5-3-4,3-2-2,5 0 1,3-2 1,5-1 0,1 0-5,0-2-12,0-1-13,0 0-12,-3-2-2,-7-2 7,-7-2 6,-7-2 8,-3-1 3,0 0 2,0 0 0,0 0 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29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103785 11280 497,'-15'-8'2,"4"0"4,3 0 3,3 0 3,0 1 8,0 1 13,-2 0 11,0 2 12,-1 4 2,-2 8-9,0 7-8,-1 9-10,-2 7-4,-3 6-1,-3 8-2,-3 6-1,-3 7-3,-1 7-7,-3 7-6,-1 7-6,-1 4-8,0 2-12,-1 2-11,1 2-11,3-8-11,5-16-9,7-16-11,5-17-9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1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72511 18068 518,'0'-8'4,"14"1"10,15-1 8,14 0 10,6 2 3,-4 6-2,-4 4-2,-3 6-2,-5 2-3,-4 3-3,-3 2-2,-5 1-3,-3 3-4,-4 1-5,-4 3-4,-5 1-6,-2 2-1,-4 1-1,-2 1 1,-3 1 1,-4 0 0,-2 1 0,-3-1 1,-3 0 0,-2-1-1,1-1-2,-1-3-2,0-1-1,1-3-2,-1-3-1,1-3-1,-1-3-1,1-3-3,1-2-3,1-4-3,1-2-3,1-4-2,2-2 1,2-4 0,3-2 1,0-5 1,0-7 1,0-7 1,0-7 1,1-2 2,2 2 5,2 2 3,3 2 3,0 2 5,0 7 4,0 3 3,0 6 5,0 3 1,0 1 0,0 0-2,0 2 1,0 3 4,1 4 13,2 6 12,0 4 11,1 4 4,-2 3-8,0 3-6,-2 4-8,0 2-4,0 4-4,0 5-2,0 3-4,0 4-3,0 6-2,0 4-2,0 6-3,-1 4-4,-4 5-9,-2 5-6,-3 5-8,-2 6-7,0 8-5,0 8-6,1 8-5,-1 0-1,2-7 2,1-7 4,1-6 2,0-11 0,2-15-4,0-14-2,2-15-4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6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12212 32805 445,'0'-13'5,"2"6"10,0 6 10,2 6 10,0 3 3,2 2-4,0 0-5,1 1-4,2 2-4,0 1-4,1 3-2,2 2-4,-2-1-3,-1 1 0,-2-2-2,-2-1 0,-1-1-4,2-3-8,0-1-6,1-2-8,1-2-5,0 0-4,0-2-4,0 0-3,1-4-1,3-5 4,3-4 4,3-5 4,2-4 3,-1-1 4,1-3 2,0-1 5,-3 0 1,-1 3 1,-4 3 0,-3 2 2,-2 6 10,-4 6 22,-3 8 20,-2 6 21,-4 6 4,-6 5-17,-4 5-14,-5 5-16,-3 1-10,-1 0-5,-1-1-7,0-1-5,-1-2-3,3-3-1,1-4-2,3-1 0,1-4-1,1-3 2,0-3 2,2-3 2,2-1 0,1 0 2,2 0 1,2 0 0,4-2 0,4-1-3,6-2-2,4-2-3,4-1 1,1-2 4,3 0 5,2-1 3,-1-2 3,-1 2 2,-2-1 1,-3 0 2,-2 3 2,-6 8-1,-4 6 1,-6 7 1,-4 5-1,-5 3-1,-5 3-2,-5 2-1,-3 3 0,-1 1-2,-1 0 0,-1 2 0,1-1-2,2-4-3,1-2-1,3-3-3,2-4-4,5-5-4,3-5-5,4-5-5,4-4-3,2-4-2,4-4-2,3-4-3,4-5 0,7-7 0,7-7 1,7-7-1,2-1 3,-2 2 5,-1 3 5,-3 3 5,-2 3 5,-3 5 6,-3 3 7,-2 4 6,-3 4 9,-1 5 13,0 2 11,-2 5 13,0 4 2,0 2-11,0 3-9,-1 3-9,1 2-5,0 1 2,0 1 2,0 1 1,0 1-1,3-1-6,2 1-5,2-1-5,0-1-2,-1-1-1,-1-3 0,-1-1 0,1-3-6,2-4-11,1-5-12,3-2-12,-1-8-2,-3-8 5,-3-9 5,-2-9 7,-2-5 2,1 0 1,2-2 0,0 0 1,0-1 0,1 3 2,0 2 1,0 2 1,-1 3 6,1 7 8,0 5 10,0 7 8,-1 2 2,1 2-2,0 0-4,0 2-2,-1 1-3,1 0 1,0 2-1,0 0 1,-1 2-4,1 2-8,0 2-7,0 2-8,-2 1-8,-1 1-7,-2 2-7,-2 0-7,-2 2-6,-2 1-4,-2 3-5,-2 2-4,-2-1 1,-2-1 4,-2-3 5,-1-1 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74931 19581 598,'-19'-13'7,"-7"3"12,-7 4 13,-6 4 13,0 3 2,9 2-9,9 2-10,9 2-10,3 2-4,-3 5 1,-4 4-1,-1 3 1,-3 4-1,0 1 0,1 2-1,-1 3-1,1 0 0,1 2-1,1 1-1,1 1-1,2-1-1,3 0-4,3-1-1,2-1-4,4-2-1,4-2 2,4-2 0,4-1 2,5-4-7,7-5-13,6-5-14,8-4-14,2-4-5,-4-2 1,-2-2 2,-3-2 2,-4-2 2,-3 0 4,-5-1 3,-3-2 3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3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76262 19550 532,'-16'0'4,"0"2"6,1 0 6,-1 2 7,1 0 3,1 0-1,1-1-3,0 1 0,1 2-2,-3 2 1,-2 3 1,-1 4 0,-2 1-1,1 3 0,-1 1-1,1 3-2,-1 0 0,1 1-2,-1-1-2,1 1-1,-1-1-1,2 2-1,1 1 1,1 1 0,2 0-1,3-3-2,2-2-2,4-1-2,2-2-2,2-3 1,2-1 0,2-2-1,4-3-3,5-1-10,7-2-8,6-2-9,3-2-6,2-2 0,2-2 0,3-2-1,0-2-2,0-2-3,0-2-3,0-1-3,-3-1 0,-7 2 5,-7 2 3,-7 2 5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3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77071 20371 649,'15'-21'84,"-1"5"-17,-1 4-15,0 6-16,-1 3-11,1 2-2,1 2-3,1 2-3,-1 3-4,-4 4-4,-5 3-5,-2 5-3,-5 2-3,-2 1 1,-4 1 2,-2 1 0,-3 1-1,-3-1-2,-3 1-2,-3-1-2,-1-1-2,2-1 2,3-3 0,1-1 1,3-3 2,1-2 3,2-4 2,2-3 2,6-2 2,8-4-2,9-2-2,10-3-1,4-3-3,2-2-6,2-2-5,3-1-6,-1-2-3,0 0-3,-1 1-2,-1-1-3,-1 0 0,-2 1 2,0-1 2,-1 0 1,-2 1 2,-3-1 2,-3 0 2,-2 1 2,-4 0-1,-3 2-1,-3 3-2,-2 1-2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3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78736 19607 491,'0'-15'0,"-2"1"-1,0 1 1,-1 1-1,-2 1 8,2 2 16,-1 2 16,0 3 16,0 2 5,2 5-7,0 6-5,2 4-7,0 4-5,0 3-4,0 3-5,0 3-4,0 2-4,0 2-3,0 2-2,0 3-4,-1-1-3,-2 0-6,-2-1-7,-2-1-5,0-3-5,1-2-3,0-3-3,2-3-3,1-7-11,2-12-16,2-12-17,2-12-17,2-4 4,2 2 22,1 1 24,3 3 23,1 1 15,2 2 5,0 3 5,1 1 5,1 2 5,-1 1 1,1 0 1,-1 2 3,1 1-3,0 2-5,-1 3-5,1 1-6,-1 0-6,-1-1-5,-1 0-7,0-1-5,-2-1-7,-1 0-7,-1 0-7,0 0-6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4"/>
    </inkml:context>
    <inkml:brush xml:id="br0">
      <inkml:brushProperty name="width" value="0.049" units="cm"/>
      <inkml:brushProperty name="height" value="0.049" units="cm"/>
      <inkml:brushProperty name="color" value="#00BFF3"/>
    </inkml:brush>
  </inkml:definitions>
  <inkml:trace contextRef="#ctx0" brushRef="#br0">79319 18819 448,'-1'-22'2,"-1"3"2,0 3 3,-1 3 4,-1 4 10,0 6 22,0 6 20,0 6 20,0 7 2,0 9-17,0 9-17,1 8-16,-2 8-12,0 8-5,-2 6-6,0 7-5,-2 5-3,-3 2 1,-4 4 0,-1 3-1,-2 3-7,2 4-16,3 4-17,1 4-16,2-5-8,2-12 3,2-13 1,3-13 1,0-11 3,2-12 3,0-10 2,2-10 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4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80180 20600 611,'-15'2'9,"2"4"18,3 3 17,1 5 19,3 2 3,4-1-11,4 1-10,4-1-12,3 0-9,1-1-8,3-1-9,2 0-9,1-3-7,3-1-5,1-2-5,3-2-7,-1-2 0,-1 0 2,-3-2 3,-1 0 4,-3-2-6,-1 0-13,-2-2-13,-2 0-14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80536 20400 576,'-22'0'6,"5"0"11,3 0 12,4 0 11,2 1 5,1 2-2,-1 2-2,0 2-2,0 2-2,0 5-2,1 4-3,-1 3-1,0 4-10,2 1-14,1 2-14,0 3-15,0 2-12,-1 6-8,-3 4-9,-2 6-8,0-4-2,3-8 4,1-11 6,2-9 5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4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80974 19027 554,'15'-21'0,"1"5"0,0 5 0,-1 4 0,2 6 7,1 6 16,3 6 15,1 6 15,1 2 5,-1 1-9,-1-1-8,0 1-7,-3 2-6,-1 6-2,-3 7-2,-1 5-3,-3 4-4,-4 2-4,-4 2-4,-4 2-4,-7 1-8,-8 1-8,-9 2-10,-8 0-9,-9 4-5,-4 5-3,-7 7-2,-6 5-1,3-4-4,10-15-2,12-14-4,10-15-3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5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82550 20580 652,'1'-7'12,"19"1"24,19 1 24,18 0 23,6 2-2,-7 1-29,-6 0-29,-8 2-28,-5 0-21,-5 2-12,-6 0-11,-3 1-12,-7 2-2,-3 0 6,-6 1 8,-4 1 7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5"/>
    </inkml:context>
    <inkml:brush xml:id="br0">
      <inkml:brushProperty name="width" value="0.0334" units="cm"/>
      <inkml:brushProperty name="height" value="0.0334" units="cm"/>
      <inkml:brushProperty name="color" value="#00BFF3"/>
    </inkml:brush>
  </inkml:definitions>
  <inkml:trace contextRef="#ctx0" brushRef="#br0">82359 21400 658,'-25'6'9,"11"-1"19,12-2 18,12-2 18,8-1 2,7 0-14,5 0-14,6 0-15,4 1-11,0 0-9,2 2-9,0 0-9,-1 1-4,-2 0 1,-3-1 2,-3 1 1,-5 0-8,-6 0-14,-5 0-17,-6 0-14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2:05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10628 3693 519,'-19'20'19,"7"-7"16,8-6 14,8-8 14,7-5 2,7-5-10,7-5-12,7-5-10,3-4-8,0-1-5,0-3-3,1-1-5,-3 1-4,-2 2-2,-3 3-3,-3 3-3,-3 3-2,-3 5 0,-3 3-2,-2 4 0,-4 4 1,-1 4 1,-2 4 4,-2 4 2,-3 3 1,-4 3 0,-4 3 0,-4 3 1,-3 3-1,-3 2 0,-3 4-2,-3 3 0,-2 0-2,-1 0-1,-1-1-1,-1-1-2,0-2-4,-1-2-7,1-2-6,0-1-7,0-3-8,1-3-10,1-3-9,1-3-9,2-3 0,5-2 12,3-4 12,4-2 11,2-2 6,1 0 0,-1 0 0,0 0-1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6"/>
    </inkml:context>
    <inkml:brush xml:id="br0">
      <inkml:brushProperty name="width" value="0.03316" units="cm"/>
      <inkml:brushProperty name="height" value="0.03316" units="cm"/>
    </inkml:brush>
  </inkml:definitions>
  <inkml:trace contextRef="#ctx0" brushRef="#br0">13199 34874 663,'-15'0'0,"1"0"0,1 0 0,1 0 0,2-1 11,6-1 22,4 0 21,6-1 22,5 0-1,5 2-22,7 2-24,5 2-24,2 2-10,-4 1-1,-2 3 0,-3 2 0,-2-1-10,-3 0-23,-1-1-21,-2 0-21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6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84850 21250 536,'32'0'87,"2"0"-17,3 0-16,1 0-17,3 0-8,6 0 0,4 0 0,6 0 0,2 0-2,3 0-5,2 0-5,1 0-5,3 0-3,1 2-3,3 0-2,1 1-2,-1 0-4,-5 0-8,-5-2-7,-4 0-7,-5-1-6,-3 0-6,-2 0-6,-3 0-5,-5 0-1,-4 0 3,-5 0 4,-5 0 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6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86175 19162 572,'-7'-13'7,"0"5"13,2 4 15,1 6 13,-1 5 4,-2 7-5,-2 7-5,-2 7-5,-1 4-6,1 1-3,-1 0-6,0 2-3,2-3-4,3-4-4,2-5-3,4-5-3,4-4-4,6-2-7,5-4-6,7-3-7,3-4-1,3-8 2,1-6 3,2-7 2,0-4 1,-3-3-3,-3-1-2,-3-2-3,-4-1 1,-3 2 4,-4 0 4,-4 1 3,-5 2 3,-6 3 1,-6 3 1,-5 3 2,-5 3-1,0 5-1,-1 3-3,0 4-1,-1 3-3,2 2-5,3 2-5,1 2-5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6"/>
    </inkml:context>
    <inkml:brush xml:id="br0">
      <inkml:brushProperty name="width" value="0.03503" units="cm"/>
      <inkml:brushProperty name="height" value="0.03503" units="cm"/>
      <inkml:brushProperty name="color" value="#00BFF3"/>
    </inkml:brush>
  </inkml:definitions>
  <inkml:trace contextRef="#ctx0" brushRef="#br0">87300 19900 628,'21'35'174,"-3"-6"-54,-5-7-54,-3-7-55,-3-3-25,-1-1-1,-1 1 2,0 0 0,-2-1-9,-2-1-19,-2-1-19,-2 0-19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7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88450 18313 482,'14'-22'0,"-1"6"0,-2 5 0,-2 5 0,2 2 10,5 2 21,7 0 20,5 2 21,1 1 5,-3 4-13,-5 2-11,-3 3-12,-4 5-9,-3 4-4,-3 4-4,-2 7-5,-6 3-7,-8 4-8,-7 4-10,-9 4-9,-3 0-6,-1-2-3,1-4-4,0-2-2,2-4-1,5-7 3,4-5 4,6-7 3,6-4 7,6-2 15,7-4 12,8-2 15,4-4 1,2 0-6,4-3-9,3-2-7,0 0-9,-1 2-10,-3 2-9,-1 2-10,-4 2-3,-5 2 2,-5 2 4,-4 2 2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8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85558 21877 552,'17'-10'12,"1"10"22,3 12 23,1 10 22,-2 3 3,-7-1-18,-6-4-18,-8-3-18,-5-1-11,-5 3-3,-5 2-5,-5 1-4,-3 1-5,1-1-6,-1-1-7,1-1-7,5-2-3,12-5 0,12-3 1,12-4 0,4-2 5,-1 0 8,-3 0 8,-1 0 9,-3 0 3,-1 1-1,-2 2-3,-2 0 0,-3 1-2,-1 2-1,-2 0-1,-1 1 0,-5 1-1,-4 2-1,-6 0-1,-4 1-1,-1 1-2,1-1-2,2 1-3,3 0-2,0-2-2,0-3-1,0-3-1,1-2-1,-1-2 1,0 1 0,1 2 2,-1 0 1,0 0-4,0 0-8,1-2-9,-1 0-9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8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86450 23200 599,'8'8'129,"0"1"-28,-1 2-28,1 0-28,0 1-18,0-1-10,0 1-8,-1 0-11,0-1-8,0 1-8,-2 0-10,0 0-8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8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87297 22263 574,'21'-22'3,"-3"6"5,-5 5 7,-3 5 5,-2 2 8,0 2 12,0 0 12,-1 2 10,0 2 0,-2 6-13,-2 4-13,-2 5-13,-3 3-9,-4 1-5,-4 1-5,-3 1-4,-2-1-5,2-1-2,3-2-2,1-3-4,4-1 2,6 0 3,6-2 5,6-1 3,2 0 2,-1 0-2,-1-1-1,-1 1-2,-2 0-1,-2 1-1,-4 2 0,-2 0 0,-5 1-2,-4 1 0,-5 1-2,-5 1 0,-3 0-2,1-1-2,-1-1-1,1 0-1,1-3-2,2-1 2,4-2 0,3-2 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8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88289 22122 496,'-1'-36'0,"0"5"0,-2 7 0,0 6 0,-3 3 8,-3 2 16,-5 2 15,-4 3 17,0 1 4,1 2-8,2 2-6,3 2-7,0 3-7,1 4-7,-1 4-6,0 3-7,1 4-3,1 1-1,0 3 0,2 1-1,1 2 1,2 1 0,2 1 1,3 1 0,0 0 0,3 1-2,2-1-2,2 0-2,1-1-2,2-3-2,0-3-4,1-3-3,0-2-2,-1-1-2,0 0-1,-2-2-3,-2 0 0,-2 0 0,-4-1 0,-2 1-1,-5-1 1,-4-1 0,-5 0 0,-5-2 1,-2-1 2,1-2 3,1-3 3,2 0 4,-1-2 4,2 0 2,1 0 4,1 0 3,2-2 0,3-2 0,3-4-2,2-2-1,5-3-1,6-3-1,6-3-1,5-3-1,7-3-6,7-1-12,6-2-13,8-3-11,2-2-8,0-6-2,-2-4-2,0-6-3,-5 2 4,-6 8 10,-7 8 10,-7 8 10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9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90433 20500 432,'-24'31'177,"1"1"-41,-1-1-40,1 0-40,-1 1-24,-1 2-7,-1 3-9,-1 1-7,-1 2-4,-2 4 0,-2 2 0,-3 4 1,2-2-9,2-3-16,3-4-17,3-3-15,3-7-13,3-6-7,3-7-6,3-6-9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9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90050 20655 502,'1'-13'10,"2"6"19,2 6 21,2 6 19,2 5 3,5 5-12,4 5-13,3 5-13,3 4-6,1 5-1,1 3 0,1 4 0,0 3-10,1 2-19,-1 2-20,0 2-19,-1-3-10,-5-6 3,-3-8 2,-5-6 1,-2-6 0,-2-3-3,-2-4-3,-2-4-3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8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19674 32963 495,'1'-15'21,"1"4"2,3 3 0,2 2 0,2 2 1,2 1 0,2-1 1,1 0-1,3 0-1,1 2 0,3 0-1,1 2-2,1 1-1,-3 4-2,-1 2-3,-2 3-1,-3 4-3,-1 2-3,-2 3-2,-2 3-2,-3 2-3,-3 1-2,-2 1-2,-3 1-3,-4 0-1,-4 0-2,-4 1 0,-3-1-2,-4-1 0,-2-3 1,-1-3 1,-2-3 1,-1-2 2,1-3 2,1-1 2,1-2 2,2-2 1,3 0 2,3-2 1,3 0 1,5-3 3,10-1 6,8-2 5,9-1 5,5-2 2,1 2-3,1 0-3,1 2-3,-1 0-2,0 2-1,-1 0-1,-1 2-2,-2 0-1,-4 1-1,-5 2-2,-3 0-1,-3 2-1,-2 1 0,-3 3 0,0 2 0,-5 2 0,-2 1-1,-5 3-3,-4 1 0,-3 3-2,-5 3-3,-3 3-1,-5 3-3,-1-1-1,-2-2-1,-1-3-2,-1-3 0,2-4-1,4-3 1,3-4 1,5-4 1,3-7-4,5-9-11,3-8-11,4-9-9,8-7-5,12-4 2,11-6 3,12-4 2,2 2 5,-7 9 6,-9 11 6,-7 9 8,-4 5 3,1-2 3,1 0 2,2-1 2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39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92591 19440 403,'0'-22'0,"0"5"0,0 3 0,0 4 0,-1 4 12,-1 2 24,0 4 24,-1 3 24,-3 5 4,-4 11-16,-3 9-17,-5 10-16,-3 6-11,-1 0-3,-3 2-5,-1 0-4,-1 1-3,0 2-3,-1 0-2,1 2-2,0-2-1,3-3 0,1-2 1,3-3 0,3-5-4,5-2-4,4-5-7,6-3-6,4-5-2,4-5-1,4-5-1,3-5 1,5-4-2,3-6-1,5-4-1,3-5-1,2-4 0,-2-3 0,0-3 2,-1-3 1,-3-1 2,-7 1 3,-5 1 2,-6 1 2,-8 2 1,-8 3 1,-9 3 0,-9 3-1,-3 3-1,3 2-3,3 4-3,3 2-4,3 2-3,3 0-7,3 0-5,3 0-5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0"/>
    </inkml:context>
    <inkml:brush xml:id="br0">
      <inkml:brushProperty name="width" value="0.0548" units="cm"/>
      <inkml:brushProperty name="height" value="0.0548" units="cm"/>
      <inkml:brushProperty name="color" value="#00BFF3"/>
    </inkml:brush>
  </inkml:definitions>
  <inkml:trace contextRef="#ctx0" brushRef="#br0">93307 19755 401,'-12'-14'7,"8"3"16,8 2 14,8 4 15,5 2 1,1 2-13,3 2-14,1 2-13,1 1-10,-1 2-5,-1 0-6,-1 2-6,-2-1-1,-3-1 3,-2-1 3,-4 0 2,-2 0 5,-2 2 10,-3 1 7,0 3 9,-4 2 6,-2 2 2,-4 1 3,-2 3 3,-3 3-1,-1 7-4,-3 5-3,-1 6-4,-3 5-3,0 6-2,-1 4-3,0 5-2,-3 7-3,-1 7-4,-3 8-4,-1 8-5,-2 2-7,-1-4-14,-1-4-12,0-3-12,-1-5-4,0-2 5,-1-3 5,1-3 6,3-8-2,7-14-12,7-14-10,7-13-10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0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94900 21150 533,'8'14'11,"0"-1"24,-1-2 22,1-2 23,1 0 5,3 3-15,4 3-14,2 3-14,0 1-17,1-1-20,-2-1-18,-1-1-19,-2-2-16,-1-1-14,-2-2-12,-2-2-13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0"/>
    </inkml:context>
    <inkml:brush xml:id="br0">
      <inkml:brushProperty name="width" value="0.05472" units="cm"/>
      <inkml:brushProperty name="height" value="0.05472" units="cm"/>
      <inkml:brushProperty name="color" value="#00BFF3"/>
    </inkml:brush>
  </inkml:definitions>
  <inkml:trace contextRef="#ctx0" brushRef="#br0">96709 18872 402,'-9'-28'14,"-2"21"31,-2 22 29,-1 21 29,-4 14 5,-3 7-24,-5 8-22,-3 6-23,-1 0-14,5-3-6,3-6-6,5-5-6,2-5-4,4-4-1,3-6-3,3-4-2,2-5-4,3-3-4,4-5-6,2-3-4,4-5-4,2-3-1,3-4-2,3-4-1,3-4-1,1-4 2,3-4 1,1-4 1,0-3 2,-3-3 4,-3-3 5,-3-3 3,-3-1 3,-4 1 4,-5 1 2,-2 1 4,-6 1 1,-6 2 2,-6 2 0,-5 3 2,-6 2-2,-5 2-5,-5 4-6,-4 2-5,-1 3-3,5 0 0,5 2 0,5 0-1,4 1-4,3 0-8,3 0-7,3 0-9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1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97800 20280 588,'21'-13'13,"13"3"23,10 5 25,13 3 24,1 2 1,-10 0-22,-10 0-21,-10 0-22,-5 0-19,-3 2-13,-1 0-14,-2 1-15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1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97600 20950 587,'52'0'149,"-4"2"-34,-6 0-36,-4 2-34,-3-1-26,0-1-13,1 0-16,-1-2-14,-2 1-9,-6 0-1,-3 2-3,-6 0-1,-4 0-5,-1 0-4,-2-2-5,-2 0-6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2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99881 19499 520,'-12'-1'10,"-11"15"20,-9 15 21,-10 14 19,-2 6 4,8-6-13,6-4-14,7-6-13,6-4-9,5-5-4,4-5-6,6-5-4,3-2-3,2 0-1,2-1 0,2 1-1,3-1-4,7-1-4,5 0-7,7-2-5,3-1-6,2-2-7,2-3-7,2 0-7,0-3-4,-3 0-2,-4-2-1,-2 0-2,-4-2 1,-5 0 4,-5-1 5,-4-2 5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2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100485 19628 528,'-8'-14'0,"2"1"0,1 2 0,0 2 0,1 2 2,0 1 6,0 0 3,1 2 6,-2 0 9,0 2 14,-2 0 13,0 2 14,-1 3 1,0 7-12,1 8-10,-1 6-12,0 6-10,0 6-9,0 6-11,1 6-8,-2 6-10,0 6-9,-2 5-10,0 7-9,0-5-2,1-13 4,0-14 4,2-13 5,0-7-2,1 1-6,-1 1-6,0 1-6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4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71511 26640 479,'37'-27'7,"12"11"12,11 9 13,13 10 14,-4 7 2,-17 5-6,-18 6-6,-17 4-7,-10 3-5,-2 2-2,-3 2-4,0 3-2,-4 1-3,-4 2-3,-4 2-3,-4 2-2,-3 0-3,-3-2-3,-3-1-4,-3-3-3,-1-3-3,0-2-2,-1-3-2,1-3-2,0-4-1,3-5 1,1-5-1,3-4 0,2-5-1,3-4-2,2-4-2,4-4-2,2-5-1,1-9 3,0-7 0,2-8 2,1-4 3,2 2 2,2 0 3,2 1 4,1 4 3,0 6 5,-1 5 5,1 7 6,0 9 12,-2 14 21,0 13 19,-2 15 20,0 7 2,0 2-16,0 2-16,0 2-16,0 3-10,-2 6-7,0 4-5,-2 5-6,0 7-9,-2 9-12,0 8-11,-1 10-11,-2 2-9,-2-1-5,-2-2-6,-1-2-6,0-10-1,2-18 5,4-17 5,3-17 4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4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74231 27650 524,'-22'0'0,"5"2"0,3 0 0,4 2 0,-2 8 11,-9 17 20,-9 16 20,-8 17 21,-1 3 4,10-10-15,8-12-13,9-10-15,5-4-8,2 2-3,2 4-2,2 3-3,3-1-8,4-2-14,3-3-14,5-3-13,3-5-6,3-4 0,3-4 0,3-6 0,0-3 3,-2-2 5,-1-3 6,-2 0 4,-3-4-1,0-2-8,-1-4-9,0-2-8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48"/>
    </inkml:context>
    <inkml:brush xml:id="br0">
      <inkml:brushProperty name="width" value="0.06101" units="cm"/>
      <inkml:brushProperty name="height" value="0.06101" units="cm"/>
    </inkml:brush>
  </inkml:definitions>
  <inkml:trace contextRef="#ctx0" brushRef="#br0">21277 33666 360,'1'-12'33,"2"8"12,2 8 11,2 8 14,0 5-2,-2 3-13,-3 3-14,0 3-12,-4 3-10,-2 2-4,-4 4-4,-2 3-4,-3 1-3,-1 2 0,-3 1 1,-1 0-1,-1-1-2,2-4-4,2-3-5,3-5-3,5-12-7,10-22-8,10-22-7,9-21-7,6-9-2,3 3 7,1 2 6,2 4 6,0 3 5,-3 6 3,-3 4 4,-3 5 3,-4 5 4,-3 5 7,-4 5 5,-4 5 6,-3 6 6,1 8 5,0 8 5,0 7 5,-2 5 0,-1 1-5,-2 1-4,-1 1-6,-4 1-2,-2 1-3,-4 0-1,-2 2-3,-1-1-3,0-3-4,2-3-5,1-3-5,4-10-7,10-16-13,8-17-11,9-17-13,4-6 0,-1 4 8,-1 4 10,-1 4 10,-2 3 6,-1 5 6,-3 3 6,-1 5 4,-3 2 3,-1 2-1,-2 3-1,-2 1-1,-1 3 7,0 6 12,0 4 14,-1 6 13,1 2 4,-2 3-6,-1 2-5,0 1-7,-2 3-4,-1 3-2,0 3-3,-1 3-2,-1 1-3,0 1-5,0-1-3,0 0-5,-1 0-5,-1-1-3,0-1-6,-1-1-4,-1-3-9,2-1-15,0-4-12,2-3-15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4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75873 27947 546,'-9'-7'0,"0"0"0,-1 2 0,-1 1 0,0 3 11,0 7 23,2 7 22,1 8 23,1 2 3,2 2-16,2 1-17,2 1-15,1 1-12,0 3-8,0 1-7,0 2-9,-1 0-7,-2-1-8,-2-3-6,-1-2-8,-2-2-3,2-3 2,1-3 2,1-3 0,0-4-2,0-6-10,0-6-9,0-6-9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5"/>
    </inkml:context>
    <inkml:brush xml:id="br0">
      <inkml:brushProperty name="width" value="0.03277" units="cm"/>
      <inkml:brushProperty name="height" value="0.03277" units="cm"/>
      <inkml:brushProperty name="color" value="#00BFF3"/>
    </inkml:brush>
  </inkml:definitions>
  <inkml:trace contextRef="#ctx0" brushRef="#br0">75800 28483 671,'15'-29'3,"-1"5"6,-1 5 6,0 5 6,-2 4 4,1 2 5,0 4 2,0 3 4,1 0-1,3 0-2,3-2-4,3 0-4,1 0-5,-1 2-8,-1 2-8,-1 2-9,-1 1-5,-1 0-4,0 0-3,-2 0-4,-3-3-7,-5-2-15,-4-5-13,-6-4-13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5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76533 27443 454,'0'-44'0,"-2"6"0,0 6 0,-1 5 0,-1 6 6,2 3 10,0 4 11,2 5 10,-1 4 9,0 8 6,-2 6 6,0 7 5,-1 6-2,0 5-11,0 5-10,0 5-10,0 3-8,-2 2-6,0 2-5,-1 2-5,-2 1-3,0 2-2,-1 0-1,-1 1 0,-1-1-9,2-6-13,1-4-15,0-5-15,6-10-7,8-13-4,9-14-2,10-14-3,3-7 6,2-1 12,1-1 13,1 0 13,-1 0 10,-1 2 7,-3 4 8,-1 4 7,-3 2 7,-3 4 6,-3 4 7,-3 4 6,-2 3 3,-2 2 0,-3 2-1,-1 2 0,-2 3-3,-2 3-4,-2 5-5,-2 3-4,-2 3-4,-1-1-3,-3 1-3,-2-1-3,0 0-3,2-1-4,3-1-2,1-1-4,4-2-6,7-4-10,8-5-10,6-3-11,4-4-1,3-6 4,1-4 6,3-5 6,-3-1 4,-4 2 5,-5 4 4,-4 3 6,-4 0-2,1 0-5,0-1-5,0-2-6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5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78428 27347 508,'0'-14'3,"2"2"9,0 4 7,2 3 8,2 1 4,3 2 0,5 0 0,4 2 0,2 2-1,3 4-1,1 4-1,2 3-2,1 5-1,-1 5 1,-1 5 0,-1 5 1,-2 3-3,-3 2-3,-3 2-5,-3 3-4,-3 0-4,-4 3-2,-4 2-4,-4 2-2,-7 3-6,-10 4-8,-9 3-10,-10 5-7,-6 1-9,-2 1-7,-2 0-8,-1-1-7,2-6 0,10-14 6,8-14 6,9-13 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6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80400 28379 618,'147'-26'162,"-36"8"-44,-35 8-45,-34 10-45,-20 4-29,-3 0-17,-3-1-15,-3 2-16,-3-1-6,-2 3 6,-4 2 5,-2 2 6,-4-1 3,0-1 0,-3-2 0,-2-2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6"/>
    </inkml:context>
    <inkml:brush xml:id="br0">
      <inkml:brushProperty name="width" value="0.03277" units="cm"/>
      <inkml:brushProperty name="height" value="0.03277" units="cm"/>
      <inkml:brushProperty name="color" value="#00BFF3"/>
    </inkml:brush>
  </inkml:definitions>
  <inkml:trace contextRef="#ctx0" brushRef="#br0">80341 29250 671,'-4'6'8,"8"-1"18,8-2 16,7-2 17,7-1 3,3 0-12,4 0-11,4 0-11,2 0-13,-1 2-16,-2 0-15,0 2-15,-3-1-9,-6-1-4,-3 0-3,-6-2-4,-4 0 1,-1 2 5,-2 0 6,-2 2 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6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83100 28981 466,'61'0'152,"-3"0"-33,-2 0-33,-4 0-33,3-1-19,6 0-5,7-2-7,7 0-4,5 0-6,2 0-5,4 2-6,3 0-4,0 1-4,-2-2-4,-2 0-3,-1-1-3,-2-1-4,0 2-3,0 0-3,1 2-3,-4 0-3,-6 0-2,-5 0-2,-6 0-2,-8 0 1,-10 0 5,-10 0 5,-9 0 5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7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85206 26493 504,'-22'-3'10,"1"10"20,3 9 21,1 11 20,2 5 3,1 4-13,1 3-15,0 2-13,3 0-9,3-3-4,2-5-4,4-4-4,1-4-2,2-3 0,0-5 1,2-3-1,2-4-4,5-4-8,5-4-10,5-4-9,3-5-5,-1-6-2,1-5 0,-1-7-3,-1-2 2,-3 0 2,-3-1 2,-3 1 3,-2 0 1,-2 1 3,-2 1 0,-2 1 2,-3 3 2,-3 3 0,-2 5 2,-3 3 0,-4 2 4,-2 2 4,-3 1 6,-3 0 4,-1 2 0,3 2-8,1 2-7,3 2-7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7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86100 26900 583,'8'8'10,"0"2"21,-1 0 19,1 1 21,0 1 3,2 1-13,0 1-13,1 2-13,0-1-12,-1 1-11,0 0-11,-2-1-10,-1 1-10,0 1-10,-2 2-10,0 0-11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7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87200 25966 493,'17'-14'7,"1"2"14,3 4 13,1 3 15,-1 4 3,-5 6-5,-5 5-6,-4 7-6,-6 4-6,-4 3-7,-6 3-7,-4 3-6,-2 0-5,-1-2-2,0-1-4,1-3-2,0-1-4,4-3-3,3-1-3,3-2-4,4-4-5,7-5-6,8-5-7,6-4-7,5-6-1,2-6 3,4-5 4,3-6 3,1-5 4,0 1 4,0-2 4,1-1 4,-3-1 5,-4-1 3,-4 0 4,-3-2 4,-4 1 3,-5 2 1,-3 1 0,-4 3 2,-3 2 5,-1 3 9,0 3 9,-1 3 10,-3 3 4,-2 2 3,-4 4 2,-2 3 1,-2 1 0,1 2-4,-1 0-2,0 2-3,1 2-3,-1 4-5,0 4-3,1 3-4,0 3-4,4 1-5,2 2-5,4 0-4,1 0-4,2 1 0,0-1-3,2 1 0,1-1-2,3-1 0,4-1-1,2-1-1,1-1-1,-1-1-4,-1 0-3,0-2-3,-3 1-1,-1 1 1,-2 3 0,-2 2 1,-3 1 1,-2 3 1,-4 1 2,-2 3 1,-4-2 2,-3-2 2,-5-2 3,-3-4 3,-3-3 2,1-1 0,-1-2 1,1-2 1,1-3-1,3-3 1,3-2-2,3-4 0,3-4 2,4-7 5,4-7 6,4-7 5,7-5-2,9-4-7,11-5-9,9-2-7,4-1-10,-2 4-11,-2 3-12,-2 5-12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1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23816 33979 491,'-16'-8'61,"16"2"6,16 1 4,15 1 5,9 0-5,2 0-13,2 0-14,2 0-14,-1 1-11,-1 1-9,-2 0-8,-1 2-10,-4-1-8,-4 0-10,-4-2-11,-3 0-9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9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84544 29750 548,'88'1'131,"-24"4"-27,-26 2-29,-25 3-27,-15 4-18,-2 4-6,-4 3-8,-2 5-7,-3 1-5,-5 0-3,-3 1-3,-5-1-3,0-1-2,3-3 1,3-3 0,3-3 0,6-4-1,10-5 0,10-4-2,10-6-1,5-2 1,1 1 4,1-1 4,1 0 4,-2 2 3,-2 4 1,-3 3 3,-3 5 1,-3 3 1,-4 2-2,-4 1-1,-4 3-1,-4 0-2,-2-1-1,-4-1-3,-2-1-1,-4 1-3,-5 1-1,-5 3-3,-5 2-2,-1-1 0,2 0 1,1-1 0,3 0 1,1-4-6,3-1-11,1-4-11,3-3-12,1-2-7,2 0-3,3-2-3,1 0-4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9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86150 31039 584,'8'-5'90,"-1"6"-11,1 6-11,0 6-10,-1 2-12,-1 1-10,-1-1-12,0 1-11,-2-1-11,0 1-12,-2-1-10,0 1-12,-3-2-11,0-1-12,-3-2-11,-2-2-13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49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86859 29727 600,'14'-6'10,"-3"2"19,-3 4 19,-2 3 19,-3 3 4,-2 5-14,-2 5-12,-2 5-14,-3 4-10,-4 3-7,-3 3-7,-5 3-8,-2 0-3,1-2-1,-1-2 0,1-1 0,1-4-2,2-5-4,4-5-4,3-5-3,4-3-2,6-2 4,6-2 2,6-2 3,3-1 4,1 2 5,1 0 6,1 2 5,-1 1 4,-3 3 2,-3 3 1,-2 4 2,-5 2-2,-6 3-7,-6 3-8,-6 3-6,-4 2-3,-3 0-1,-3 2-1,-3 1 0,-1-1 0,-1-3-2,1-3-1,0-3-1,2-4-4,5-3-5,4-4-6,6-4-6,4-4-4,2-4-3,4-4-1,3-4-3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0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88055 29772 477,'13'-30'3,"-3"3"7,-4 3 5,-4 3 7,-3 3 3,-4 3 2,-2 3 1,-3 3 2,-2 2 0,0 2 0,0 2-1,1 2 0,-1 1 0,0 2 0,0 0 0,1 2 0,0 1-3,2 5-4,2 4-6,3 4-4,0 2-4,2 3-1,0 1-1,2 3-1,0 1 0,2 2-2,0 2 0,2 3 0,0-1 0,1-2-1,2-2 1,0-1 1,0-2-4,-1 1-4,0-1-5,-2 0-5,0 0-2,-2-3-2,0-1 1,-2-3-2,-2-1 1,-4-1 1,-4-1 1,-3 0 2,-4-3 0,-1-3 1,-3-3 1,-1-2 0,-2-3 2,-1-1 3,-1 0 4,-1-1 2,2-4 2,3-2 2,4-5 1,5-4 3,5-3-2,6-5-2,7-3-4,8-4-2,7-6-2,9-5 2,8-6 0,10-6 1,5-2-7,3 1-13,3 1-15,3 0-13,-4 6-4,-10 8 5,-11 9 6,-11 9 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0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90243 27800 476,'-46'95'174,"3"-14"-39,4-13-39,2-15-39,2-6-25,-2-2-12,-1 0-11,0-2-11,-1-1-11,2-3-11,0-4-11,1-2-10,3-4-5,4-5 0,3-5 1,5-5 1,3-5 0,5-4 1,3-6 1,4-4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90100 28050 523,'10'12'138,"3"7"-27,5 8-29,4 9-28,2 3-19,4 2-8,3 0-8,3 2-9,1 0-10,0 0-15,0 0-13,1 0-15,-5-4-11,-6-10-8,-7-8-9,-6-8-8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0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92591 26728 407,'-9'-10'14,"-2"12"25,-2 12 28,-1 11 26,-3 9 3,-2 4-17,-1 6-18,-2 4-18,-2 5-13,1 2-6,-1 3-6,1 3-5,0-2-6,3-7-1,1-6-4,3-7-2,2-7-1,4-4-1,4-5-1,5-5 0,5-7-7,11-10-10,9-10-10,11-10-11,2-5-3,-4-1 5,-4-1 4,-3 0 6,-5 0 5,-3 3 4,-5 3 5,-3 3 5,-5 3 2,-8 2 0,-6 4-2,-7 3 1,-6 2 0,-3 2 4,-5 2 2,-3 2 3,-1 1-2,2 2-6,1 0-6,3 1-7,3 0-2,5 0 1,5-2 2,5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1"/>
    </inkml:context>
    <inkml:brush xml:id="br0">
      <inkml:brushProperty name="width" value="0.05144" units="cm"/>
      <inkml:brushProperty name="height" value="0.05144" units="cm"/>
      <inkml:brushProperty name="color" value="#00BFF3"/>
    </inkml:brush>
  </inkml:definitions>
  <inkml:trace contextRef="#ctx0" brushRef="#br0">93301 26640 427,'-28'-8'0,"5"2"0,6 0 0,7 2 0,4 1 10,4 2 17,4 2 20,4 2 18,3 2 2,5 2-16,4 1-14,3 3-17,4 0-10,3 0-6,3-2-7,3-1-6,-1 0-3,-2 0 1,-3 0 1,-3 0 0,-5 1 1,-7 3 2,-6 3 1,-8 4 1,-5 2 5,-5 2 12,-5 4 9,-5 3 11,-4 3 5,0 5-1,-1 3 0,0 4 0,-1 3-4,1 1-6,1 3-5,1 2-6,-1 3-6,-3 5-6,-3 5-5,-2 5-7,-5 7-8,-3 7-12,-4 8-11,-4 7-11,2-4-3,8-18 9,8-17 6,7-18 8,5-11-1,1-6-8,1-3-8,1-6-8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1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95100 28550 546,'22'37'172,"-3"-4"-42,-3-4-41,-3-3-43,-1-3-29,1-2-19,1 0-17,2 0-17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1"/>
    </inkml:context>
    <inkml:brush xml:id="br0">
      <inkml:brushProperty name="width" value="0.05521" units="cm"/>
      <inkml:brushProperty name="height" value="0.05521" units="cm"/>
      <inkml:brushProperty name="color" value="#00BFF3"/>
    </inkml:brush>
  </inkml:definitions>
  <inkml:trace contextRef="#ctx0" brushRef="#br0">96867 26161 398,'6'-15'0,"-3"4"0,-2 3 0,-4 3 0,-1 3 12,1 5 26,-1 6 24,0 4 25,-3 6 5,-4 9-16,-5 7-16,-5 8-15,-4 7-12,-3 8-6,-3 6-6,-2 7-8,-2 2-3,3-3-3,2-3-2,1-3-2,4-5-1,5-8 0,5-8 1,5-8 0,6-7-7,8-5-16,8-7-15,7-5-16,5-6-3,-1-8 9,1-6 9,-1-7 10,-1-4 6,-1 1 3,-2-1 5,-2 1 2,-4-1 5,-5 2 2,-5 1 3,-4 1 3,-5 2 0,-4 2-4,-3 4-3,-5 3-3,-3 1-2,-1 2 0,-3 0 1,-1 2 0,0 0-6,5 2-14,3 0-13,5 2-13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1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24796 32811 531,'-1'-16'46,"0"14"14,-2 15 12,0 15 14,-1 9-4,0 4-22,1 4-21,-1 4-22,0 2-13,0 0-1,0-1-4,1 1-2,-1-3-3,2-6-4,0-6-3,2-5-4,0-6-13,0-2-20,0-3-20,0-2-22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2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97750 27665 496,'105'-6'184,"-25"1"-44,-23 2-45,-25 2-44,-11 2-28,2 2-13,4 2-11,3 1-14,-1 2-7,-5-2-6,-5-1-4,-5 0-5,-4-1-7,-2 3-12,-4 2-10,-2 2-10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2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97828 28450 650,'-10'0'11,"12"0"23,12 0 21,11 0 23,9 0 0,4 0-24,6 0-23,4 0-22,2 0-16,0 0-5,-2 0-5,0 0-6,-6 0-9,-9 2-14,-8 0-13,-8 1-14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3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99447 26750 419,'-22'19'138,"5"9"-28,3 7-27,4 8-28,3 5-16,0 0-6,2 2-6,1 0-6,0-1-3,2-2-2,0-4-2,2-2-1,-1-3-3,0-4-6,-2-2-7,0-3-5,-2-3-2,0-1 0,-1-3 1,-2-1 0,-1-3 0,-1-1-2,-3-2-1,-2-2-1,-2-3-2,-1-1-1,-3-2-2,-1-2-2,-3-2-2,-3-1-2,-3 0-3,-2-1-4,-2-1 0,3 0 0,2 0 1,1 0 0,4-2-2,3 0-4,4-3-4,5-2-5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3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100400 27862 612,'30'-27'10,"-2"8"20,-1 7 21,-3 8 20,-1 4 3,-1 2-14,-1 0-14,-1 2-15,-2 0-16,-2 3-20,-4 2-19,-3 2-19,-2 0-13,0-1-3,-2-1-6,0 0-4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3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100900 28900 546,'15'1'144,"-1"4"-33,-1 2-31,-1 3-31,1 2-19,2 1-9,1 1-8,3 2-7,-1-1-9,0 1-7,0-1-8,-2 1-8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4"/>
    </inkml:context>
    <inkml:brush xml:id="br0">
      <inkml:brushProperty name="width" value="0.06265" units="cm"/>
      <inkml:brushProperty name="height" value="0.06265" units="cm"/>
      <inkml:brushProperty name="color" value="#00BFF3"/>
    </inkml:brush>
  </inkml:definitions>
  <inkml:trace contextRef="#ctx0" brushRef="#br0">102558 26884 351,'-3'-8'13,"-4"17"27,-5 17 26,-5 17 27,-4 9 5,-3 1-19,-3 3-17,-3 2-18,0-1-12,3-1-5,4-2-5,2-2-5,2-3-3,0-2-2,2-4 0,1-2-1,3-4-5,3-2-6,4-3-6,4-3-8,4-5-5,4-4-5,4-4-4,3-6-4,5-5-3,5-6 0,5-6-1,5-6 1,1-4 0,0-5 5,-1-3 3,-1-4 4,-4-2 3,-6 1 5,-5 1 3,-6 1 4,-6 3 3,-2 3 3,-6 4 4,-2 5 2,-6 2 2,-6 2 1,-5 2 0,-6 3 1,-7 2-4,-5 4-8,-6 3-8,-5 5-8,1 2-7,12 0-7,10-1-6,11 1-6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7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70353 37177 610,'-8'-10'7,"2"10"15,1 12 14,0 10 15,1 6 3,1 2-8,-2 3-8,2 1-8,-1 2-6,2 2-3,0 2-2,2 3-4,-2 3-3,-2 7-3,-3 7-5,-3 7-2,-2 4-3,0-1 1,0 1 0,1-1 0,-1 2-2,0 3-3,1 3-4,-1 2-3,1 0-5,2-5-4,2-5-6,3-5-4,0-7 0,2-11 4,0-8 4,2-11 4,1-7-2,4-3-9,2-4-10,3-4-8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7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71060 39036 636,'0'-15'0,"0"2"0,0 3 0,0 1 0,-2 4 8,-2 6 17,-4 6 15,-2 6 17,-5 4 3,-5 5-10,-6 3-12,-7 5-10,-3 1-9,-2 2-8,-2 1-7,-2 1-8,0-2-5,5-4-1,4-4-2,4-3-1,3-3 1,3-3 4,3-1 5,3-2 3,2-2 3,4-1 0,3-1 1,3 0 0,2-2 0,3-1 1,4 0-1,2-2 0,5 0 2,6 0 2,5 0 2,7 0 4,2 0-2,2 2-4,1 0-3,1 1-4,0 1-4,0 2 0,0 0-1,1 1-2,-3 0-3,-4 0-4,-3-2-5,-5 0-5,-2-1-1,-1 1 1,-1 1 3,0 2 2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7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72537 39894 470,'-8'-8'0,"2"2"0,1 1 0,0 0 0,2 3 11,0 4 24,2 4 22,1 4 23,0 2 4,0 3-14,0 2-16,0 1-16,-2 4-9,0 3-5,-3 5-5,-2 3-5,-1 7-4,0 10-6,1 10-4,-1 9-4,0 6-7,0 3-7,1 1-6,-1 2-8,-1 5-1,0 8 1,-1 8 3,-1 8 2,0-3-2,2-11-7,2-12-5,3-11-8,0-13 0,2-11 4,0-12 3,2-11 5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8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72675 39874 605,'17'-21'72,"3"5"-11,3 5-9,3 5-11,0 3-7,-2 3-6,-1 4-6,-3 2-7,-2 2-3,-3 2 0,-2 0 0,-4 1-1,-3 3-1,-4 4-3,-4 3-3,-4 5-3,-4 2-1,-4 4 0,-3 3-1,-5 3-1,-2 2-3,-4 2-7,-3 2-8,-3 2-6,1-2-1,2-4 4,3-6 4,3-4 5,4-5-5,3-5-16,5-5-16,3-4-15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4"/>
    </inkml:context>
    <inkml:brush xml:id="br0">
      <inkml:brushProperty name="width" value="0.0563" units="cm"/>
      <inkml:brushProperty name="height" value="0.0563" units="cm"/>
      <inkml:brushProperty name="color" value="#F2395B"/>
    </inkml:brush>
  </inkml:definitions>
  <inkml:trace contextRef="#ctx0" brushRef="#br0">27175 32225 390,'0'-36'7,"0"8"14,0 6 13,0 7 13,0 2 4,0-2-7,0-1-8,0-3-7,-2 0-6,0 1-6,-3 1-4,-2 1-6,-1 1-4,0 2 0,1 2-2,-1 3-1,-1 0 0,-2 2-1,-2 1 0,-1 0 1,-2 3 0,-1 4 0,-2 4 1,1 4 0,-3 3 2,1 5 1,-2 3 1,-1 5 2,0 3 1,3 3-2,1 2 1,3 4-2,1 0 1,4-2-1,3-1 1,3-3-1,1-2 1,2-3-2,0-3 1,2-3-2,3-3-1,7-3-4,8-3-4,6-2-3,3-7-2,0-6 2,0-9 0,1-8 2,-2-4-2,0-1-3,-1-1-6,-1 0-3,-2 0-1,-3 2 3,-3 4 2,-2 3 4,-5 5 9,-3 7 18,-4 6 17,-4 8 17,-2 4 5,-2 5-10,0 3-9,-1 5-9,-2 3-6,-2 2-1,-2 4-3,-1 3-2,-2 1-1,1 2-1,-1 1-1,1 0-1,-2 3 0,0 4-4,-1 4-1,-1 4-3,0 3-1,1 5-2,1 3-1,1 5-2,1 0-1,1-3-2,1-3-1,0-3-1,3-5 0,3-7 0,2-6 0,4-7 1,1-6 0,0-4 1,0-3 1,0-5 1,4-8 0,9-14-3,9-14-2,9-13-3,6-14 0,2-12 1,4-13 2,2-13 1,-1 0-10,-6 12-22,-6 11-22,-5 12-22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9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74464 39927 610,'-14'-1'0,"2"0"0,4-2 0,3 0 0,10-2 11,17-2 22,18-1 20,18-3 23,3 1 1,-10 1-17,-12 2-19,-10 3-17,-3 0-13,3 2-8,4 0-6,5 2-9,-2 0-6,-4 2-8,-5 0-6,-5 2-8,-5 0-3,-3 3 0,-4 2-2,-4 1 0,-3 1 2,-2-1 4,-2-1 5,-2 0 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9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74530 41096 636,'-22'-2'5,"3"0"11,3-3 11,3-2 10,6 0 4,10 1-2,10 1-2,9 1-2,7 0-4,5 2-3,3 0-3,4 2-5,3 0-5,0 0-8,1 0-7,2 0-9,-2 1-7,-2 2-6,-4 2-6,-2 1-7,-3 1-4,-5-1-3,-4 0-2,-3-2-3,-4-1 2,-3 0 4,-3-2 6,-2 0 4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8:59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77861 40523 477,'-15'-1'7,"4"0"12,3-2 14,3 0 13,3 0 2,5 0-9,6 1-8,4 2-9,3 0-5,-1 0-2,1 0-2,0 0-2,0 0 1,1-2 2,1-1 1,1 0 3,1 0 0,1 0-1,1 2 0,1 1-1,2 0-1,3 0-1,3 0-2,3 0-1,3 0-1,4 0-1,4 0-1,4 0 0,3-1-3,2-1-2,2 0-4,2-1-3,0-1-1,1 0 0,0 0-1,0 0 0,0 0-1,3 1-1,2-2-2,1 2-1,2-1 0,0 0 0,-1 0 2,1 0 0,-2 1 1,-1 0 0,-2 2 1,-3 0 1,-1 1-2,0-2-1,-2 0-2,0-1-2,-2-1 0,1 0-1,0 0 0,0 0 0,-1 1-3,-2 0-5,-3 2-6,0 0-6,-5 1-1,-2-2 2,-5 0 3,-4-1 3,-4-1 1,-7 0-1,-5 0 1,-6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7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81069 36008 499,'0'-22'0,"0"5"0,0 3 0,0 4 0,0 8 10,0 12 20,0 11 19,0 13 21,-1 8 3,-1 6-13,0 6-11,-1 5-14,-2 5-8,-2 3-4,-2 3-5,-1 3-5,-3 6-2,0 7-1,-1 8-1,-1 8 0,-1 3-4,1-1-6,-1-1-5,0 0-6,2-3-6,1-1-5,2-2-7,3-2-5,1-6-3,2-10-2,2-9-2,2-10 0,2-11-1,2-10 3,2-12 2,2-9 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7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81113 35889 606,'1'-42'2,"3"8"3,4 9 4,2 9 3,3 5 5,5 0 5,4 2 5,3 1 6,3 2 2,3 4-3,1 4-1,2 4-3,1 4-2,-1 3-3,-2 5-3,0 3-3,-3 4-3,-5 1-3,-5 3-2,-5 1-3,-3 1-2,-2 0-2,-2 1-1,-2-1-1,-5 1-1,-8 1 2,-8 0 2,-7 2 0,-7 2-2,-5 4-6,-4 4-7,-6 4-7,-2 2-6,0 2-9,0 0-8,0 1-7,5-4-2,8-8 7,9-9 5,9-9 6,5-6 4,1-3 1,0-3 0,2-2 2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8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82863 37824 532,'0'-15'2,"0"3"1,0 1 4,0 2 2,-2 3 9,-2 2 16,-4 4 17,-2 3 16,-3 4 2,-3 9-14,-3 7-12,-3 9-13,-1 3-8,-1 2-5,1 0-3,-1 2-5,2 0-2,3 0-2,3 0-1,3 0-3,2-1-3,2-4-7,2-2-8,3-3-7,3-3-7,7-3-7,7-3-8,8-3-7,1-3 0,-3-3 5,-3-3 6,-3-2 6,-2-2 4,-1 0 1,0 0 2,-2 0 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8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84244 37981 537,'-9'-13'7,"-2"3"13,-2 4 15,-1 4 13,-2 3 3,1 4-8,-1 2-8,0 3-9,0 3-4,-1 0-2,-1 1-2,-1 1-2,-1 2-2,1 1 0,-1 3-1,1 1-2,0 2 0,3-1 0,1 1-2,2-1 0,3 0-1,3-1-1,2-1-1,4-1-2,1 0 0,2-1-4,0 1-1,2-1-2,1-1-4,5-3-5,4-2-6,4-4-4,2-2-6,2-2-7,3-3-8,1 0-6,0-2 0,-5 0 6,-3 0 8,-4 0 8,-4 0 1,1 0-2,-2 0-3,0 0-2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8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85209 38696 577,'-15'-8'3,"3"2"7,1 1 7,2 0 6,2 4 6,-1 6 7,0 6 5,0 5 7,1 3-1,0-3-8,2-1-6,1-2-7,0-2-6,2 1-4,0 0-3,2-1-4,0 1-3,0 0-2,0-1-2,0 1-2,2-1-2,4-1-3,3 0-4,5-2-3,3-1-3,1-2-2,3-3-3,1 0-2,2-3-7,1 0-9,1-2-11,1 0-9,-3-2-1,-4-2 7,-5-2 9,-4-1 7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8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85622 38650 634,'-22'0'3,"5"0"4,3 0 7,4 0 4,2 1 5,1 2 3,-1 2 4,0 2 5,1 2 0,0 3-2,2 3 0,1 3-2,0 3-4,0 1-6,0 3-6,0 1-6,-1 1-4,0 1-4,-1-1-4,-1 1-4,0-3-6,2-2-11,2-3-9,2-2-11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9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86295 37541 535,'7'-4'52,"-1"8"7,-1 8 5,0 7 6,-2 7-4,-2 5-12,-2 4-13,-2 6-12,-2 3-11,-2 2-8,-1 1-9,-3 3-7,0-2-4,1-6 1,0-6 0,2-5 1,1-6-9,1-4-18,0-3-19,2-4-18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7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29245 33677 414,'-13'-8'13,"4"2"27,6 1 26,5 1 26,4-1 4,5 0-19,5-1-18,5-1-19,4-1-11,1 2-6,2 1-5,3 1-4,0 0-5,0 2-3,1 0-3,-1 2-3,0 0-3,-2 0-6,0 0-3,-1 0-5,-1 0-4,-3 0-2,-1 0-2,-3 0-2,-1 1-1,-3 2 0,-1 2-1,-2 1 1,-2 1-7,1 0-11,0-2-12,0-1-11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9"/>
    </inkml:context>
    <inkml:brush xml:id="br0">
      <inkml:brushProperty name="width" value="0.03082" units="cm"/>
      <inkml:brushProperty name="height" value="0.03082" units="cm"/>
      <inkml:brushProperty name="color" value="#00BFF3"/>
    </inkml:brush>
  </inkml:definitions>
  <inkml:trace contextRef="#ctx0" brushRef="#br0">86350 38562 713,'8'-15'33,"1"3"2,2 1 0,0 2 1,1 3-1,1 1-5,1 2-5,2 2-4,-1 1-5,1 0-6,-1 0-5,1 0-6,-1 1-1,-1 2 2,-1 2 3,0 1 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9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86957 37295 430,'0'-21'5,"0"3"11,0 5 9,0 3 11,0 4 7,0 4 5,0 4 4,0 4 4,-1 5 0,0 7-7,-2 7-6,0 7-7,-2 7-5,0 8-6,-1 8-4,-1 7-6,-2 5-6,0-1-5,-1 1-7,-1-1-6,0 0-5,1-3-2,0-1-3,2-2-3,1-4 1,1-7 1,0-5 4,2-5 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29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87698 38670 623,'0'-12'13,"0"10"25,0 8 24,0 10 26,-1 5-2,0 4-28,-2 4-28,0 5-29,-1-1-19,1-2-11,-1-3-12,0-3-11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0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88214 38649 506,'0'29'129,"2"-6"-29,0-4-29,2-4-29,0-5-16,3-1-3,2-2-3,2-2-3,0-2-2,1-2 0,0-2-1,0-2 0,-1-3-6,1-2-12,-1-3-11,1-3-12,-2-2-2,-2-1 5,-4-2 5,-2 1 6,-3-2 3,0 1 3,-2-1 1,0 1 2,-2 0 0,-2 1-1,-2 0-2,-1 2-2,-3 2-2,0 3-2,-1 3-3,-1 2-3,0 4-5,-1 2-5,1 4-7,-1 2-5,2 2-3,2 0 5,4 0 3,3-1 3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0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89366 37097 454,'8'-14'0,"1"2"0,1 4 0,2 3 0,-1 1 7,-1 2 14,-1 0 15,0 2 14,0 1 6,3 2-2,3 2-3,4 2-3,0 2-4,1 5-7,-1 4-6,1 3-6,-2 5-5,-1 3-1,-3 4-3,-1 4-1,-3 5-5,-2 4-4,-4 6-7,-2 4-6,-6 3-9,-8-1-13,-8 1-14,-7 0-14,-5-2-3,-2-5 5,-3-3 7,-1-4 5,2-5 2,6-7 0,5-7-1,7-7-1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85950 40443 523,'2'-15'5,"6"1"12,4 1 10,5 1 12,2 1 3,-1 2-3,-1 2-4,0 3-4,-1 0-3,3 2-1,1 0 0,3 2-2,2 0-1,3 0-1,3 0-3,2 0 0,4 0-4,5 0-3,3 0-4,4 0-3,4 0-3,5 0-3,5 0-1,6 0-2,3 0-3,4 0-7,5 0-4,3 0-6,2 0-3,0 0 2,0 0 0,1 0 0,-3 0-3,-2 0-7,-3 0-7,-3 0-8,-9 0-1,-13 0 3,-14 0 4,-13 0 4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1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80570 42733 445,'-8'-6'10,"2"4"21,1 4 21,0 4 20,2 3 4,0 3-12,2 3-13,1 4-13,0 3-8,1 6-4,2 6-5,0 7-3,0 6-4,-2 8-2,-2 7-2,-2 9-3,-2 5-2,-2 4 1,-1 4-1,-3 4 0,-1 7-4,1 8-5,-1 9-7,0 9-7,1 0-8,-1-7-9,0-9-11,1-7-10,0-8-4,2-8 2,2-8 2,3-7 1,0-10 5,0-12 6,0-12 8,0-11 7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1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80997 43168 520,'0'-15'0,"2"2"0,0 3 0,2 1 0,0 1 6,3 0 11,2 0 13,2 1 11,3-1 4,3 2-5,5 0-3,3 2-4,3 1-3,3 2-2,1 2-1,2 2-1,0 2-3,-3 2-2,-3 1-4,-3 3-3,-3 3-2,-3 4-3,-3 3 0,-3 5-3,-3 2-1,-4 2-3,-4 2-1,-4 3-1,-6 1-2,-6 2 1,-7 2 1,-7 2-1,-5 1 0,-6 0-3,-5 0-1,-4 0-1,0-3-7,4-6-11,5-6-10,6-5-10,3-5-9,5-3-6,4-3-6,3-2-6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7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83675 43991 515,'-8'-16'0,"2"2"0,1 1 0,0 1 0,1 2 8,-2 4 16,0 4 16,-1 4 15,-3 4 5,-2 6-6,-3 4-8,-3 5-7,-2 5-5,-1 5-6,-1 4-4,-1 6-5,0 2-4,0 0-3,-1 0-2,1 0-2,1-1-3,2-2-2,5-2-2,1-2-3,4-2-3,3-1-6,2-3-6,4-2-5,5-2-3,9-3 1,9-3 2,9-3 1,3-3 0,-2-4-2,-1-5-2,-3-2-1,-2-5-6,-3 0-9,-3-3-8,-3-2-8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7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85326 44343 507,'-16'-8'0,"0"2"0,1 1 0,-1 1 0,1 1 4,1 3 8,0 4 7,2 2 9,-1 3 5,-3 4 6,-3 2 6,-3 3 5,-2 2-2,1 1-7,-1 1-9,1 1-7,1 0-5,3-1-3,3-1-3,2-1-2,4-1-1,3-1 0,2-1 1,4-1 0,2-1-4,4-2-12,2-3-11,3-1-10,5-1-9,4-2-5,4-1-4,7 0-6,-1-2 2,-4-1 8,-3 0 8,-4-1 8,-4-2 1,-1-1-7,-3 0-6,-1-1-8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8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31993 32450 474,'14'1'39,"-1"2"-1,-3 2 0,0 2 0,-4 1-4,-1 3-5,-2 2-6,-2 2-5,-1 2-4,0 5-2,0 3-1,0 4-2,-1 4-1,-4 3-2,-2 2 0,-3 4-2,-2-1-1,0-2-2,0-3-3,1-4-1,0-2-3,0-3-2,2-3-3,1-3-2,0-5-3,2-7-3,1-6-2,0-7-3,4-8-1,6-6 2,6-7 0,6-6 2,3-4 2,0 1 4,2 1 4,2 2 3,-2 1 4,0 5 3,-1 3 3,0 5 4,-4 2 1,-1 2-2,-4 3 0,-3 1-3,-2 3 6,0 4 10,-2 4 10,0 4 10,-2 4 2,2 3-7,-2 5-8,1 3-7,-1 3-5,-4 1-4,-2 1-2,-3 1-3,-2 0-3,0-1 0,0-1 0,0-1-2,0-2-1,1-3-2,-1-3-2,0-3-3,1-4-1,2-6-2,2-6-2,2-6-1,4-6-3,6-7-4,6-7-3,5-7-5,4-2 0,1 0 4,1 2 2,1 0 4,-2 3 5,-3 7 6,-5 5 6,-3 7 7,-3 3 4,-1 2 4,0 3 4,-2 1 4,0 3 3,0 4 7,0 3 4,-1 5 7,1 3 0,-2 2-4,-1 1-4,0 3-4,-1 0-3,0 1-3,0 0-2,0-1-3,-1 1-2,1 1-2,0 1 0,0 1-2,0 0-2,0-1-4,0-1-2,0-1-5,-1-1-5,-1-3-10,0-1-10,-1-2-10,-1-2-10,0 1-12,0 0-11,0 0-12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85835 44563 439,'1'-14'6,"2"4"11,2 4 11,2 4 12,0 3 3,1 0-1,0 2-3,0 0-2,-1 3-5,-2 4-7,-3 3-7,0 5-8,-4 2-4,-2 1-3,-4 1-1,-2 1-3,-3-1 0,-1-1-2,-3-3 1,-1-1-1,-1-2 1,2-3 0,2-1 1,3-2 2,3-2 0,6-2 0,6-3 0,6 0 0,5-5 0,5-2 1,5-5-1,5-4 1,2-2-5,-2-1-8,0-1-8,-1-1-9,-2 0-5,-3 1-1,-3 1-2,-3 1-1,-2-1 2,-2 0 2,-3-1 4,-1-1 3,-1 0 3,-2-1 4,-1 1 3,0-1 3,-2 0 4,0-1 4,-2-1 3,0-1 4,-1 1 5,2 3 8,0 3 6,2 3 7,0 3 9,1 4 9,2 4 11,0 4 10,0 4 0,-2 6-10,-3 4-8,0 5-11,-2 3-6,0 3-5,0 1-5,0 2-5,-1 2-4,0-1-2,-2 0-3,0 0-3,-2-1-3,0-1-7,-1-3-5,-2-1-5,1-3-8,1-3-9,0-3-9,2-3-10,0-5-7,2-6-5,0-7-5,2-8-5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7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86950 45143 645,'7'-15'4,"-1"1"6,0 1 7,-2 1 7,1 1 5,0 2 5,1 2 3,2 3 5,0 0-1,1 2-6,1 0-6,2 2-5,0 0-7,1 0-7,1 0-8,1 0-9,0 0-3,-1 0-1,-1 0-1,0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8"/>
    </inkml:context>
    <inkml:brush xml:id="br0">
      <inkml:brushProperty name="width" value="0.05247" units="cm"/>
      <inkml:brushProperty name="height" value="0.05247" units="cm"/>
      <inkml:brushProperty name="color" value="#00BFF3"/>
    </inkml:brush>
  </inkml:definitions>
  <inkml:trace contextRef="#ctx0" brushRef="#br0">87389 43597 419,'0'-36'0,"0"7"0,0 7 0,0 7 0,0 5 12,0 6 23,0 4 24,0 6 23,0 6 6,0 9-15,0 9-13,0 9-14,-2 6-11,-2 7-5,-4 6-6,-2 6-6,-2 4-5,-1 3-7,-1 2-7,-1 4-5,-1 4-7,2 3-9,1 4-8,1 4-8,2-4-6,2-10 0,4-11-2,3-11-1,0-10-2,0-10-3,-2-9-3,0-10-3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8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88005 45240 553,'-14'-5'10,"2"7"21,4 8 21,3 6 20,2 4 4,2 1-13,2 1-13,2 1-13,2-1-11,3-2-8,4-2-8,2-1-9,2-2-6,1-3-7,1-1-6,1-2-6,1-3-6,-1-4-5,1-4-6,-1-4-5,0-2-3,-1-2 2,-1 0 1,0-1 1,-3 0 4,-3 1 6,-3 0 7,-2 2 6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8"/>
    </inkml:context>
    <inkml:brush xml:id="br0">
      <inkml:brushProperty name="width" value="0.04422" units="cm"/>
      <inkml:brushProperty name="height" value="0.04422" units="cm"/>
      <inkml:brushProperty name="color" value="#00BFF3"/>
    </inkml:brush>
  </inkml:definitions>
  <inkml:trace contextRef="#ctx0" brushRef="#br0">88470 45216 497,'-9'-7'7,"-2"2"13,-2 2 14,-1 2 13,-1 2 4,1 4-7,1 2-7,0 3-6,2 3-1,-1 2 6,0 1 6,1 3 6,0 2-6,2 3-17,2 3-17,3 3-17,0 1-13,2 0-10,0 0-10,2 1-9,-1-4-7,0-6-3,-2-5-5,0-6-3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38"/>
    </inkml:context>
    <inkml:brush xml:id="br0">
      <inkml:brushProperty name="width" value="0.05492" units="cm"/>
      <inkml:brushProperty name="height" value="0.05492" units="cm"/>
      <inkml:brushProperty name="color" value="#00BFF3"/>
    </inkml:brush>
  </inkml:definitions>
  <inkml:trace contextRef="#ctx0" brushRef="#br0">88454 44015 400,'1'-28'5,"3"5"12,4 7 9,2 5 12,4 5 6,5 6 4,5 4 4,5 6 3,2 4-2,-1 7-8,-2 5-6,1 7-9,-3 2-4,0 2-3,-1 1-3,-1 0-2,-2 1-3,-4-2-1,-5 0-2,-3-1-2,-5 0-3,-4 2-5,-6 2-3,-4 2-4,-8 4-6,-11 4-8,-11 5-8,-10 6-8,-8 1-1,-3-1 6,-5-1 5,-3-1 7,2-5-7,10-10-20,10-10-18,10-9-19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46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82956 41687 558,'-1'-6'12,"12"6"21,13 4 23,13 6 22,0 2 2,-8 1-17,-11 1-17,-9 1-18,-6 2-10,-4 3-5,-2 3-4,-3 3-4,-4 1-4,-4-1-6,-4-1-3,-3-1-6,-2-2-1,-1-3 0,1-3-1,-1-3 1,1-2 1,1-1 0,1 0 1,1-2 0,2-1 4,1-2 6,2-3 7,3 0 5,4-4 4,8-2 2,8-4 3,7-2 2,7-1-1,3 3-4,4 1-5,5 2-4,1 2-5,2 0-5,1 2-5,0 0-6,0 2-7,-2 0-9,-1 2-8,-3 0-9,-3 0-3,-3 0 4,-5-2 4,-3 0 3,-4-1 4,-1 2 3,-2 0 3,-2 2 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47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91600 40128 621,'45'-7'86,"-6"2"-18,-4 2-18,-5 2-20,-1 1-9,2 0-2,4 0-2,3 0-3,4 0-1,6 0-2,6 0-3,6 0-2,3-1-1,3-2 2,2-2 1,1-1 1,2-2-2,1 2-9,1 1-6,1 0-8,0 1-5,-1 1-2,-1-1-2,-1 0-2,-3 0-1,-5 2 0,-5 0 1,-4 2 0,-6 0 0,-6 2-1,-6 0 0,-5 2-1,-7-1 3,-4-1 3,-4 0 5,-6-1 4,-3-1 1,0 1 0,-2 2-2,0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48"/>
    </inkml:context>
    <inkml:brush xml:id="br0">
      <inkml:brushProperty name="width" value="0.05667" units="cm"/>
      <inkml:brushProperty name="height" value="0.05667" units="cm"/>
      <inkml:brushProperty name="color" value="#00BFF3"/>
    </inkml:brush>
  </inkml:definitions>
  <inkml:trace contextRef="#ctx0" brushRef="#br0">92283 42850 388,'-14'3'12,"4"6"25,4 5 25,4 7 24,2 3 4,0 1-16,0 1-18,0 1-17,0 5-11,-2 10-4,0 10-4,-1 10-5,-2 6-2,-2 2-3,-2 4 0,-2 3-3,-1 4 0,-1 6 0,-1 6 0,-1 6 0,-1 5-6,1 4-16,-1 3-14,0 5-16,2-1-7,1-3-4,2-5-3,2-3-3,2-12 0,1-19 3,0-21 2,2-18 4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48"/>
    </inkml:context>
    <inkml:brush xml:id="br0">
      <inkml:brushProperty name="width" value="0.04698" units="cm"/>
      <inkml:brushProperty name="height" value="0.04698" units="cm"/>
      <inkml:brushProperty name="color" value="#00BFF3"/>
    </inkml:brush>
  </inkml:definitions>
  <inkml:trace contextRef="#ctx0" brushRef="#br0">92750 42699 468,'0'-21'3,"2"3"1,0 4-1,2 5-1,1 0 5,3 0 7,4-2 10,2 0 7,4 0 5,5 3-1,5 1-2,5 2 0,1 2-2,0 2-4,-1 2-4,-1 2-3,-3 3-2,-3 4 0,-5 3 0,-3 5 1,-4 2-2,-3 1-1,-3 1-3,-2 1-1,-3 0-1,-1-1-1,0-1 0,-1-1-2,-1-1 0,0-1-1,0-1-2,0 0-1,-2 1 0,0 8-1,-3 7-1,-2 7 0,-2 1-2,-2-4-3,-2-3-3,-1-5-4,-4-2-3,-5 1-1,-5-1-3,-5 1-1,-1-3-3,2-2-4,1-3-4,3-2-3,1-4-8,3-1-10,1-2-12,3-2-10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3:58"/>
    </inkml:context>
    <inkml:brush xml:id="br0">
      <inkml:brushProperty name="width" value="0.05461" units="cm"/>
      <inkml:brushProperty name="height" value="0.05461" units="cm"/>
    </inkml:brush>
  </inkml:definitions>
  <inkml:trace contextRef="#ctx0" brushRef="#br0">34813 32200 402,'22'1'97,"-3"4"-21,-3 2-20,-2 3-20,-4 4-13,-1 2-2,-2 3-3,-2 3-4,-2 2-1,0 3-1,-2 1 0,0 2-2,-4 3 0,-4 1-2,-5 2-2,-5 2-2,-4 1 1,-2-2 0,-1 0 2,-2-1 1,-1-3-3,3-6-7,1-3-7,3-6-6,1-5-4,0-3 0,2-4-1,1-4 1,1-3-1,-1-2-2,0-2-2,1-2-2,0-4 0,2-7 1,2-7 1,3-7 1,1-2 3,2 0 4,2 1 5,2 1 5,1 3 5,2 5 6,0 5 7,2 5 6,1 4 6,1 2 8,3 4 6,2 3 8,1 3 1,2 4-4,0 3-3,1 5-4,2 2-3,1 1-3,3 1-3,1 1-3,2 1-4,-1 1-6,1 1-6,-1 2-6,1-1-10,-1 0-12,1 1-13,-1-1-13,-1 0-12,-3-3-11,-3-1-11,-2-2-11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6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94953 44350 529,'-69'64'97,"19"-13"-11,18-12-10,19-13-11,8-6-12,0 1-13,-1 1-12,-1 1-14,0 0-7,2-2-4,2 0-2,2 0-2,1-1-3,0 1 0,0 1-2,0 1-2,2 0-2,4-2-4,3 0-5,5 0-3,2-3-2,1-1 1,1-3 3,1-1 0,0-3-5,-3-2-16,-1-4-14,-2-2-15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6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96011 44527 593,'-15'-6'9,"2"2"18,3 4 18,1 3 19,2 3 3,2 5-11,2 5-11,2 5-11,2 3-10,0-1-6,2 1-8,0-1-7,0 1-2,0 1-1,-2 1 2,0 1 0,-2-1-7,0-1-13,-2-3-13,0-1-14,-1-3-6,0-3-2,0-3-2,1-2 0,-1-4 3,0-3 8,0-2 7,0-4 8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6"/>
    </inkml:context>
    <inkml:brush xml:id="br0">
      <inkml:brushProperty name="width" value="0.0351" units="cm"/>
      <inkml:brushProperty name="height" value="0.0351" units="cm"/>
      <inkml:brushProperty name="color" value="#00BFF3"/>
    </inkml:brush>
  </inkml:definitions>
  <inkml:trace contextRef="#ctx0" brushRef="#br0">96000 45148 626,'43'-7'127,"-6"2"-31,-8 2-31,-6 3-31,-4-1-17,-3-1-2,-1 0-4,-2-1-2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6"/>
    </inkml:context>
    <inkml:brush xml:id="br0">
      <inkml:brushProperty name="width" value="0.05412" units="cm"/>
      <inkml:brushProperty name="height" value="0.05412" units="cm"/>
      <inkml:brushProperty name="color" value="#00BFF3"/>
    </inkml:brush>
  </inkml:definitions>
  <inkml:trace contextRef="#ctx0" brushRef="#br0">96592 43911 406,'-1'-15'3,"0"4"5,-2 3 5,0 3 5,-1 3 11,2 5 16,0 6 16,2 4 15,0 4 2,0 1-15,0 3-14,0 1-15,0 3-8,0 1-4,0 2-4,0 3-3,0 0-4,-2 0-1,-1 0-3,0 1-2,-2-1-3,-1 2-2,-3 1-3,-2 1-2,0 0-7,1 0-9,0 0-10,2 0-10,1-1-5,1-3-3,0-3-2,2-3-2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7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96900 45258 527,'17'-14'9,"1"3"17,3 3 17,1 2 17,0 4 3,-3 2-11,-3 4-11,-3 2-12,-2 3-10,-2 2-9,-2 1-8,-2 3-10,-3 1-3,-4 3-1,-4 1 1,-4 3 0,-2-2 1,1-3 0,-1-5 1,0-3 0,4-3 9,8-2 15,8-3 16,8 0 16,4-4 1,3 0-12,1-3-13,3-2-13,-2-1-16,-4 1-18,-3-1-19,-4 0-18,-3 1-9,-1 0 1,-1 2 2,0 1 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7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97697 44047 373,'7'-14'3,"0"2"7,-2 4 6,0 3 6,-1 1 4,1 2 0,2 0 0,0 2 1,3 0 1,4 2 1,3 0 1,5 2 1,2 1 1,1 5 0,1 4 0,0 4 2,1 2-3,-1 3-3,-1 1-3,-1 3-4,-2 0-3,-1 0-3,-3 1-3,-1-1-3,-3 1-2,-4 1 0,-5 1 0,-2 1 0,-6 0-1,-4 0 2,-6 0 0,-3 1 0,-9 1-2,-11 6-9,-11 5-7,-10 4-8,-8 4-9,-7 3-10,-5 4-11,-6 2-9,5-5-8,15-12-4,16-13-3,16-13-5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29:58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96830 40065 497,'-15'-6'-15,"2"1"8,3 2 10,1 2 9,3 1 13,4 2 20,4 0 20,4 2 18,4-1 2,3 1-19,5 0-18,3 0-18,5 0-11,3-1-3,4 1-4,5 0-2,1-1-5,2 0-4,1-2-6,0 0-4,0-2-3,-2 0 1,-2-2-1,-1 0 1,-3 0 1,-2 0 1,-1 2 3,-3 0 0,-1 2 2,1 0 1,-1 2 0,1 0 0,-2 0 1,0 0-1,-1-2 0,-1 0 0,0-1-1,-1 0-1,1 0-2,-1 0 0,1 0-1,-1 0 0,1 0 1,-1 0 1,-1 0 1,-3 0-1,-3 0 2,-2 0 0,-2 0 0,1 0 0,1 0-1,2 0-1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06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74000 52112 435,'22'-13'178,"-1"3"-44,-3 4-42,-1 4-43,1 2-23,3-2-4,5 0-3,3-2-4,1 0-2,-2 1-4,-1-1-4,-3 0-2,0 0-4,1 2-2,1 0-1,1 2-3,-1 1-3,-1 2-2,-3 2-3,-1 2-3,-2 0 0,-1 1 1,-1 0 1,-1 0 3,-1 1 0,-3 1 0,-1 3 0,-2 2 1,-2 0-7,-2 1-12,-3-1-12,0 1-12,-2-2-5,0-1 6,0-2 4,0-2 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06"/>
    </inkml:context>
    <inkml:brush xml:id="br0">
      <inkml:brushProperty name="width" value="0.05421" units="cm"/>
      <inkml:brushProperty name="height" value="0.05421" units="cm"/>
      <inkml:brushProperty name="color" value="#00BFF3"/>
    </inkml:brush>
  </inkml:definitions>
  <inkml:trace contextRef="#ctx0" brushRef="#br0">74024 53881 405,'-21'-1'3,"5"-1"3,5 0 6,5-1 4,3 0 7,3 0 9,4 2 9,2 0 10,4 1 0,4 0-5,3 0-7,5 0-7,2 0-3,3-2-3,1 0-3,3-1-1,0-1-3,0 2-1,0 0-1,1 2-1,-2 0-1,0 0-1,-1 0-1,-1 0-1,-1 0-3,1 0-2,-1 0-5,1 0-2,-2 0-3,-1 2-2,-3 0-2,-1 2-1,-3 0-5,-1 1-6,-2 1-6,-3 2-7,-1-1-11,-2 3-17,-2 0-17,-2 1-17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39"/>
    </inkml:context>
    <inkml:brush xml:id="br0">
      <inkml:brushProperty name="width" value="0.03675" units="cm"/>
      <inkml:brushProperty name="height" value="0.03675" units="cm"/>
      <inkml:brushProperty name="color" value="#00BFF3"/>
    </inkml:brush>
  </inkml:definitions>
  <inkml:trace contextRef="#ctx0" brushRef="#br0">80170 50611 598,'0'-13'9,"0"8"17,0 7 18,0 6 18,-1 5 3,0 5-11,-2 4-12,0 3-11,-2 2-8,0-1-4,-1-1-6,-1-1-5,-1 1-3,0 6-5,1 5-2,-1 5-4,0 1-4,1 2-4,-1-2-5,0 2-4,2-4-5,2-6-7,4-6-6,2-5-7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7T16:44:10"/>
    </inkml:context>
    <inkml:brush xml:id="br0">
      <inkml:brushProperty name="width" value="0.05101" units="cm"/>
      <inkml:brushProperty name="height" value="0.05101" units="cm"/>
    </inkml:brush>
  </inkml:definitions>
  <inkml:trace contextRef="#ctx0" brushRef="#br0">10235 38993 431,'-1'-36'3,"0"7"5,-2 7 6,0 7 6,0 3 4,0-1 3,1-2 3,2 0 3,0 0-1,0 1-5,0 1-5,0 1-6,-1 0-1,-2 0 0,-2 0 1,-2 1 1,-1 1-3,-1 4-5,-2 4-5,0 4-5,-1 4-3,-1 5-1,-1 5 1,-1 6 0,-1 2 1,2 4 1,1 3 2,1 3 1,1 2 2,0 1 0,2 0 0,1 2 1,1 0 2,2 0 0,2 0 3,2 1 0,1-2 2,0 0-1,0-2 1,0 0-1,1-2 0,4-1-1,2-3-2,3-1 0,2-4-2,0-3-1,0-5 0,-1-3-2,2-4 0,0-3 0,1-2 0,1-4 1,2-1 0,1 0 0,3 0 0,1 0 0,2-2 1,1-4-2,1-4 1,1-3 0,2-4 0,3-3-1,2-3-1,4-3-1,1-2 0,-2-1-2,0-1-2,-1-1 0,-2 1-2,-3 2-2,-4 1-1,-2 3-2,-3 0-1,-4-1-2,-5-1-1,-3-1-3,-3 0 1,-2 1-1,-3 1 1,0 1 1,-4 1 0,0-1 2,-3 1 1,-2-1 2,-2 1 0,-2 1 1,-2 1-1,-1 1 1,-2 1 1,1 1 5,-1 1 2,0 1 5,0 0 2,-1 0 2,-1 1 2,-1-1 2,0 1 2,3 1-1,1 1 1,2 0-1,2 2 3,-1 3 5,0 1 4,0 2 3,1 6 2,1 10-3,0 9-3,2 11-3,1 5-3,1 2-3,0 2-2,2 2-3,0 2-2,2 2 0,0 2 0,2 2-1,-1 5-2,0 8-2,-2 7-2,0 8-2,-1 9-2,0 8-2,0 10-2,1 8-1,-2 10-4,-1 14-3,0 12-4,-1 13-4,1 7-5,4 1-9,4 0-9,4 2-7,2-15-5,0-32 1,0-31 0,-1-31 1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0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81286 50252 582,'0'-21'5,"0"3"9,0 4 9,0 5 10,-1 4 5,-2 8 3,-2 6 2,-1 7 1,-2 5-2,0 3-7,0 3-8,1 3-8,-1 0-4,2-2-3,0-2-2,2-1-3,1-2-1,2-1-3,2-1-3,2-1-1,2-2-3,4-1-3,2-2-2,3-2-3,3-3-1,1-1 3,3-2 3,1-2 2,3-3-4,1-4-8,2-4-8,3-4-10,-1-2-4,-2-1-3,-1-2-2,-3 0-2,-3 0 2,-5 1 5,-5 1 6,-4 1 5,-3 1 5,0 2 5,0 2 3,0 3 5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0"/>
    </inkml:context>
    <inkml:brush xml:id="br0">
      <inkml:brushProperty name="width" value="0.03376" units="cm"/>
      <inkml:brushProperty name="height" value="0.03376" units="cm"/>
      <inkml:brushProperty name="color" value="#00BFF3"/>
    </inkml:brush>
  </inkml:definitions>
  <inkml:trace contextRef="#ctx0" brushRef="#br0">81630 50359 651,'-8'-7'0,"2"0"0,1 2 0,0 1 0,1 0 3,0 0 5,0 0 6,1 0 5,-2 2 4,-2 4 4,-2 4 4,-2 4 3,-1 4 0,-1 5-1,-1 5-2,-1 5-2,-2 3-4,0 4-6,-1 3-7,-1 2-5,0 3-10,1 2-12,1 2-11,1 2-12,2-2-7,2-5 0,4-4-1,3-5-1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0"/>
    </inkml:context>
    <inkml:brush xml:id="br0">
      <inkml:brushProperty name="width" value="0.03051" units="cm"/>
      <inkml:brushProperty name="height" value="0.03051" units="cm"/>
      <inkml:brushProperty name="color" value="#00BFF3"/>
    </inkml:brush>
  </inkml:definitions>
  <inkml:trace contextRef="#ctx0" brushRef="#br0">81900 51650 721,'7'9'2,"-1"1"6,0 3 6,-2 2 5,-1 0 2,0-1 2,-1-1 0,-2-1 1,0 1-1,2 0 0,0 1-2,2 1-1,1 1-1,1 1-4,3 1-2,2 1-4,1 0-7,-1-1-16,1-1-14,0 0-14,-1-3-9,-1-3 0,-1-3-1,0-2-2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0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83375 49997 539,'-1'-14'3,"0"2"4,-2 4 6,0 3 6,-2 1 2,-2 2 2,-1 0 2,-3 2 1,-1 2 1,0 6 0,1 4 0,-1 5 0,1 3 0,2 3-1,2 1-1,3 3 0,0 0-2,2 1-3,0-1-2,2 0-2,1 0-3,4-3-3,2-2-3,3-1-3,4-2-3,4-3-3,3-1-3,5-2-5,1-3-1,2-1 1,1-2-1,1-2 1,-1-2-7,0-2-12,-1-2-13,-1-2-13,-3-1-3,-5 0 8,-5 0 6,-5 0 8,-3 0 4,0-2 1,-2 0 2,0-1 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0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83995 50044 539,'-9'-8'3,"0"-2"5,-1 0 6,-1-1 5,-1 0 5,0 2 5,0 2 4,1 3 5,-2 3 2,0 7 2,-1 7 1,-1 8 1,0 4-4,1 6-7,1 5-7,1 5-9,-1 6-10,-2 11-12,-1 10-12,-3 9-13,1-2-14,1-14-14,2-13-13,3-13-15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1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78016 53165 466,'-12'-8'7,"8"0"12,8 0 14,8 1 13,8-1 6,9 2-3,8 1-1,10 0-3,3 1-3,0 0-8,-2 0-7,0 1-7,1-2-5,4-2-1,3-2-1,5-2-3,4 0 0,3 1 0,5 1 1,3 1 1,3 0-3,-1 2-3,0 1-4,1 0-5,0 1-2,2 0-3,2 0-2,3 1-3,3-2-1,6-2-2,6-2-2,5-2-1,-3 1 0,-14 1 0,-13 2 0,-15 2 0,-6 1 1,0 1 0,0-1 0,0 0 0,-4 0-2,-6 2-3,-8 0-3,-6 2-3,-5 0-2,-5 2 3,-3 0 1,-4 2 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4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79693 54200 566,'-14'3'33,"5"6"1,3 5 1,4 7 2,2 3-3,2 1-4,0 1-4,2 1-5,-1 1-3,2 0 1,-2 2-1,1 1-1,0 0 0,0-1-2,0-2-1,0 1-2,0-3 0,2 0-2,0-1-1,1-1-1,1-2-2,-2-1-1,-1-2-2,0-2-2,-2-2-2,0-1 1,-2-1-1,0-1 1,-3 1-3,-2 2-3,-4 1-4,-2 3-3,-3-2 0,-3-3 2,-3-4 2,-3-4 3,-2-3 0,-1-1-3,-1 0-3,-1-1-4,1-4-3,1-2-6,3-5-4,1-4-4,4-3-5,3-3-2,4-3-1,5-3-4,2 1 3,3 3 7,4 4 6,2 5 7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4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80400 54346 700,'8'-7'3,"0"1"5,-1 0 6,1 2 5,1 0 7,2 0 6,2 0 8,1 1 6,4-1-2,3 2-10,5 0-12,3 2-11,1 0-11,-1 0-15,-3 0-13,-1 0-13,-4 2-6,-3 4 3,-5 3 2,-3 5 4,-3 1 3,-2-2 1,-3 0 3,0 0 2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4"/>
    </inkml:context>
    <inkml:brush xml:id="br0">
      <inkml:brushProperty name="width" value="0.03305" units="cm"/>
      <inkml:brushProperty name="height" value="0.03305" units="cm"/>
      <inkml:brushProperty name="color" value="#00BFF3"/>
    </inkml:brush>
  </inkml:definitions>
  <inkml:trace contextRef="#ctx0" brushRef="#br0">81250 55400 665,'1'22'117,"4"-3"-28,2-3-27,3-3-27,3-1-18,0 0-6,1-1-7,1 1-8,0-1-5,-1 1-6,-1 0-5,0 0-6,-3-1-1,-1-1 6,-2-1 5,-2 0 5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9T00:30:45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82381 53711 465,'-1'-13'30,"-4"8"11,-2 7 11,-3 6 10,-2 6 1,0 5-8,0 5-10,1 5-9,-2 4-6,0 6-6,-1 5-4,-1 4-6,-1 4-2,-1 1-2,-1 3 0,-1 2-2,1-2-1,2-5-1,4-4-2,3-6 0,3-4-3,2-5-1,4-6-3,2-3-3,4-7-1,4-3-3,3-6-3,5-4-2,3-6 0,3-4 1,3-6 2,3-3 2,-1-5-3,-4-2-6,-3-1-7,-5-2-5,-3-1 0,-4 1 5,-5 1 6,-2 1 6,-6 3 5,-2 3 1,-5 4 3,-4 5 3,-3 3-1,-5 4-3,-3 4-2,-4 4-3,-2 3-2,3 3-4,2 3-2,1 3-3,4 0-3,3-2-5,5-4-2,3-3-5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89916-5EC3-4590-8CB1-0934F6982E25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603B-E5D8-42A3-B21E-4A6C6E9A90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slide" Target="../slides/slide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slide" Target="../slides/slide1.xml"/><Relationship Id="rId4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slide" Target="../slides/sl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slide" Target="../slides/sl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slide" Target="../slides/sl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slide" Target="../slides/slide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slide" Target="../slides/slide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slide" Target="../slides/slide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slide" Target="../slides/sl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图片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53" y="-36669"/>
            <a:ext cx="12312541" cy="69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文本框 7">
            <a:hlinkClick r:id="rId3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7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8" name="标题 1"/>
          <p:cNvSpPr/>
          <p:nvPr userDrawn="1"/>
        </p:nvSpPr>
        <p:spPr>
          <a:xfrm>
            <a:off x="257142" y="121920"/>
            <a:ext cx="4375696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体验真题  感悟高考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6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7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8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49" name="Rectangle 21">
            <a:hlinkClick r:id="" action="ppaction://noaction"/>
          </p:cNvPr>
          <p:cNvSpPr/>
          <p:nvPr userDrawn="1"/>
        </p:nvSpPr>
        <p:spPr bwMode="auto">
          <a:xfrm>
            <a:off x="910630" y="62373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50" name="Rectangle 21">
            <a:hlinkClick r:id="" action="ppaction://noaction"/>
          </p:cNvPr>
          <p:cNvSpPr/>
          <p:nvPr userDrawn="1"/>
        </p:nvSpPr>
        <p:spPr bwMode="auto">
          <a:xfrm>
            <a:off x="1323707" y="62373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51" name="Rectangle 21">
            <a:hlinkClick r:id="" action="ppaction://noaction"/>
          </p:cNvPr>
          <p:cNvSpPr/>
          <p:nvPr userDrawn="1"/>
        </p:nvSpPr>
        <p:spPr bwMode="auto">
          <a:xfrm>
            <a:off x="1735134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52" name="Rectangle 21">
            <a:hlinkClick r:id="" action="ppaction://noaction"/>
          </p:cNvPr>
          <p:cNvSpPr/>
          <p:nvPr userDrawn="1"/>
        </p:nvSpPr>
        <p:spPr bwMode="auto">
          <a:xfrm>
            <a:off x="2147829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53" name="Rectangle 21">
            <a:hlinkClick r:id="" action="ppaction://noaction"/>
          </p:cNvPr>
          <p:cNvSpPr/>
          <p:nvPr userDrawn="1"/>
        </p:nvSpPr>
        <p:spPr bwMode="auto">
          <a:xfrm>
            <a:off x="2560526" y="62373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4700294" y="0"/>
            <a:ext cx="752377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4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9651" cy="73152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8" h="919">
                <a:moveTo>
                  <a:pt x="0" y="0"/>
                </a:moveTo>
                <a:lnTo>
                  <a:pt x="2438" y="0"/>
                </a:lnTo>
                <a:lnTo>
                  <a:pt x="3096" y="0"/>
                </a:lnTo>
                <a:lnTo>
                  <a:pt x="3190" y="0"/>
                </a:lnTo>
                <a:lnTo>
                  <a:pt x="5534" y="0"/>
                </a:lnTo>
                <a:lnTo>
                  <a:pt x="5628" y="0"/>
                </a:lnTo>
                <a:lnTo>
                  <a:pt x="6286" y="0"/>
                </a:lnTo>
                <a:lnTo>
                  <a:pt x="8724" y="0"/>
                </a:lnTo>
                <a:lnTo>
                  <a:pt x="9050" y="0"/>
                </a:lnTo>
                <a:lnTo>
                  <a:pt x="9738" y="460"/>
                </a:lnTo>
                <a:lnTo>
                  <a:pt x="9050" y="919"/>
                </a:lnTo>
                <a:lnTo>
                  <a:pt x="6612" y="919"/>
                </a:lnTo>
                <a:lnTo>
                  <a:pt x="5860" y="919"/>
                </a:lnTo>
                <a:lnTo>
                  <a:pt x="5628" y="919"/>
                </a:lnTo>
                <a:lnTo>
                  <a:pt x="3422" y="919"/>
                </a:lnTo>
                <a:lnTo>
                  <a:pt x="3190" y="919"/>
                </a:lnTo>
                <a:lnTo>
                  <a:pt x="2438" y="919"/>
                </a:lnTo>
                <a:lnTo>
                  <a:pt x="0" y="919"/>
                </a:lnTo>
                <a:lnTo>
                  <a:pt x="0" y="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5" name="标题 1"/>
          <p:cNvSpPr/>
          <p:nvPr userDrawn="1"/>
        </p:nvSpPr>
        <p:spPr>
          <a:xfrm>
            <a:off x="257142" y="121920"/>
            <a:ext cx="4910614" cy="46609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分层训练  提升等级</a:t>
            </a:r>
          </a:p>
        </p:txBody>
      </p:sp>
      <p:sp>
        <p:nvSpPr>
          <p:cNvPr id="16" name="Rectangle 21">
            <a:hlinkClick r:id="" action="ppaction://noaction"/>
          </p:cNvPr>
          <p:cNvSpPr/>
          <p:nvPr userDrawn="1"/>
        </p:nvSpPr>
        <p:spPr bwMode="auto">
          <a:xfrm>
            <a:off x="919461" y="6217912"/>
            <a:ext cx="244825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01</a:t>
            </a:r>
          </a:p>
        </p:txBody>
      </p:sp>
      <p:sp>
        <p:nvSpPr>
          <p:cNvPr id="17" name="Rectangle 21">
            <a:hlinkClick r:id="" action="ppaction://noaction"/>
          </p:cNvPr>
          <p:cNvSpPr/>
          <p:nvPr userDrawn="1"/>
        </p:nvSpPr>
        <p:spPr bwMode="auto">
          <a:xfrm>
            <a:off x="1332538" y="6217912"/>
            <a:ext cx="243174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02</a:t>
            </a:r>
          </a:p>
        </p:txBody>
      </p:sp>
      <p:sp>
        <p:nvSpPr>
          <p:cNvPr id="18" name="Rectangle 21">
            <a:hlinkClick r:id="" action="ppaction://noaction"/>
          </p:cNvPr>
          <p:cNvSpPr/>
          <p:nvPr userDrawn="1"/>
        </p:nvSpPr>
        <p:spPr bwMode="auto">
          <a:xfrm>
            <a:off x="1743965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03</a:t>
            </a:r>
          </a:p>
        </p:txBody>
      </p:sp>
      <p:sp>
        <p:nvSpPr>
          <p:cNvPr id="19" name="Rectangle 21">
            <a:hlinkClick r:id="" action="ppaction://noaction"/>
          </p:cNvPr>
          <p:cNvSpPr/>
          <p:nvPr userDrawn="1"/>
        </p:nvSpPr>
        <p:spPr bwMode="auto">
          <a:xfrm>
            <a:off x="2156660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04</a:t>
            </a:r>
          </a:p>
        </p:txBody>
      </p:sp>
      <p:sp>
        <p:nvSpPr>
          <p:cNvPr id="20" name="Rectangle 21">
            <a:hlinkClick r:id="" action="ppaction://noaction"/>
          </p:cNvPr>
          <p:cNvSpPr/>
          <p:nvPr userDrawn="1"/>
        </p:nvSpPr>
        <p:spPr bwMode="auto">
          <a:xfrm>
            <a:off x="2569357" y="6217912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05</a:t>
            </a:r>
          </a:p>
        </p:txBody>
      </p:sp>
      <p:sp>
        <p:nvSpPr>
          <p:cNvPr id="22" name="Rectangle 21">
            <a:hlinkClick r:id="" action="ppaction://noaction"/>
          </p:cNvPr>
          <p:cNvSpPr/>
          <p:nvPr userDrawn="1"/>
        </p:nvSpPr>
        <p:spPr bwMode="auto">
          <a:xfrm>
            <a:off x="298205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06</a:t>
            </a:r>
          </a:p>
        </p:txBody>
      </p:sp>
      <p:sp>
        <p:nvSpPr>
          <p:cNvPr id="23" name="Rectangle 21">
            <a:hlinkClick r:id="" action="ppaction://noaction"/>
          </p:cNvPr>
          <p:cNvSpPr/>
          <p:nvPr userDrawn="1"/>
        </p:nvSpPr>
        <p:spPr bwMode="auto">
          <a:xfrm>
            <a:off x="3394750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07</a:t>
            </a:r>
          </a:p>
        </p:txBody>
      </p:sp>
      <p:sp>
        <p:nvSpPr>
          <p:cNvPr id="24" name="Rectangle 21">
            <a:hlinkClick r:id="" action="ppaction://noaction"/>
          </p:cNvPr>
          <p:cNvSpPr/>
          <p:nvPr userDrawn="1"/>
        </p:nvSpPr>
        <p:spPr bwMode="auto">
          <a:xfrm>
            <a:off x="3807446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08</a:t>
            </a:r>
          </a:p>
        </p:txBody>
      </p:sp>
      <p:sp>
        <p:nvSpPr>
          <p:cNvPr id="25" name="Rectangle 21">
            <a:hlinkClick r:id="" action="ppaction://noaction"/>
          </p:cNvPr>
          <p:cNvSpPr/>
          <p:nvPr userDrawn="1"/>
        </p:nvSpPr>
        <p:spPr bwMode="auto">
          <a:xfrm>
            <a:off x="4220143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09</a:t>
            </a:r>
          </a:p>
        </p:txBody>
      </p:sp>
      <p:sp>
        <p:nvSpPr>
          <p:cNvPr id="26" name="Rectangle 21">
            <a:hlinkClick r:id="" action="ppaction://noaction"/>
          </p:cNvPr>
          <p:cNvSpPr/>
          <p:nvPr userDrawn="1"/>
        </p:nvSpPr>
        <p:spPr bwMode="auto">
          <a:xfrm>
            <a:off x="4632838" y="6221450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10</a:t>
            </a:r>
          </a:p>
        </p:txBody>
      </p:sp>
      <p:sp>
        <p:nvSpPr>
          <p:cNvPr id="27" name="Rectangle 21">
            <a:hlinkClick r:id="" action="ppaction://noaction"/>
          </p:cNvPr>
          <p:cNvSpPr/>
          <p:nvPr userDrawn="1"/>
        </p:nvSpPr>
        <p:spPr bwMode="auto">
          <a:xfrm>
            <a:off x="5045535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11</a:t>
            </a:r>
          </a:p>
        </p:txBody>
      </p:sp>
      <p:sp>
        <p:nvSpPr>
          <p:cNvPr id="28" name="Rectangle 21">
            <a:hlinkClick r:id="" action="ppaction://noaction"/>
          </p:cNvPr>
          <p:cNvSpPr/>
          <p:nvPr userDrawn="1"/>
        </p:nvSpPr>
        <p:spPr bwMode="auto">
          <a:xfrm>
            <a:off x="5458231" y="6219986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12</a:t>
            </a:r>
          </a:p>
        </p:txBody>
      </p:sp>
      <p:sp>
        <p:nvSpPr>
          <p:cNvPr id="29" name="Rectangle 21">
            <a:hlinkClick r:id="" action="ppaction://noaction"/>
          </p:cNvPr>
          <p:cNvSpPr/>
          <p:nvPr userDrawn="1"/>
        </p:nvSpPr>
        <p:spPr bwMode="auto">
          <a:xfrm>
            <a:off x="5853185" y="6223393"/>
            <a:ext cx="244443" cy="32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364" tIns="51181" rIns="102364" bIns="51181" anchor="ctr"/>
          <a:lstStyle/>
          <a:p>
            <a:pPr algn="ctr" defTabSz="768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1F4E79"/>
                </a:solidFill>
                <a:latin typeface="微软雅黑" panose="020B0503020204020204" charset="-122"/>
                <a:ea typeface="微软雅黑" panose="020B0503020204020204" charset="-122"/>
                <a:cs typeface="经典繁仿黑" pitchFamily="49" charset="-122"/>
              </a:rPr>
              <a:t>13</a:t>
            </a:r>
          </a:p>
        </p:txBody>
      </p:sp>
      <p:sp>
        <p:nvSpPr>
          <p:cNvPr id="3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7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135288"/>
            <a:ext cx="10971372" cy="4525963"/>
          </a:xfrm>
        </p:spPr>
        <p:txBody>
          <a:bodyPr>
            <a:normAutofit/>
          </a:bodyPr>
          <a:lstStyle>
            <a:lvl1pPr marL="0" indent="71882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37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09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165" indent="0">
              <a:lnSpc>
                <a:spcPct val="150000"/>
              </a:lnSpc>
              <a:buFontTx/>
              <a:buNone/>
              <a:defRPr sz="24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7D8-3E43-4364-A6C9-6E7FE31DF974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0DAA2-2DF8-4DCF-A16B-ACF706C6B37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terShapeName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047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图片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1" name="文本框 7">
            <a:hlinkClick r:id="rId5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任意多边形: 形状 42"/>
          <p:cNvSpPr/>
          <p:nvPr userDrawn="1">
            <p:custDataLst>
              <p:tags r:id="rId1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19" name="任意多边形: 形状 42"/>
          <p:cNvSpPr/>
          <p:nvPr userDrawn="1">
            <p:custDataLst>
              <p:tags r:id="rId2"/>
            </p:custDataLst>
          </p:nvPr>
        </p:nvSpPr>
        <p:spPr>
          <a:xfrm>
            <a:off x="9363" y="1628800"/>
            <a:ext cx="11557635" cy="2621280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1" h="3482">
                <a:moveTo>
                  <a:pt x="0" y="0"/>
                </a:moveTo>
                <a:lnTo>
                  <a:pt x="7777" y="0"/>
                </a:lnTo>
                <a:lnTo>
                  <a:pt x="7777" y="0"/>
                </a:lnTo>
                <a:lnTo>
                  <a:pt x="7875" y="0"/>
                </a:lnTo>
                <a:lnTo>
                  <a:pt x="7875" y="0"/>
                </a:lnTo>
                <a:lnTo>
                  <a:pt x="15652" y="0"/>
                </a:lnTo>
                <a:lnTo>
                  <a:pt x="15652" y="0"/>
                </a:lnTo>
                <a:lnTo>
                  <a:pt x="16473" y="0"/>
                </a:lnTo>
                <a:lnTo>
                  <a:pt x="18201" y="1741"/>
                </a:lnTo>
                <a:lnTo>
                  <a:pt x="16473" y="3482"/>
                </a:lnTo>
                <a:lnTo>
                  <a:pt x="8598" y="3482"/>
                </a:lnTo>
                <a:lnTo>
                  <a:pt x="7875" y="3482"/>
                </a:lnTo>
                <a:lnTo>
                  <a:pt x="0" y="3482"/>
                </a:lnTo>
                <a:lnTo>
                  <a:pt x="0" y="0"/>
                </a:lnTo>
                <a:close/>
              </a:path>
            </a:pathLst>
          </a:custGeom>
          <a:solidFill>
            <a:srgbClr val="2F5597">
              <a:alpha val="9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4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26" name="矩形 25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28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31" name="矩形 30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847876" y="1351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考点一　化学反应的方向</a:t>
            </a:r>
          </a:p>
        </p:txBody>
      </p:sp>
      <p:sp>
        <p:nvSpPr>
          <p:cNvPr id="33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考点二　可逆反应与化学平衡状态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8" name="矩形 17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7876" y="1351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考点三　化学平衡常数</a:t>
            </a:r>
          </a:p>
        </p:txBody>
      </p:sp>
      <p:sp>
        <p:nvSpPr>
          <p:cNvPr id="20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知能通关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图片1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3"/>
            <a:ext cx="12190636" cy="68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动作按钮: 前进或下一项 14">
            <a:hlinkClick r:id="" action="ppaction://hlinkshowjump?jump=nextslide" highlightClick="1"/>
          </p:cNvPr>
          <p:cNvSpPr/>
          <p:nvPr userDrawn="1"/>
        </p:nvSpPr>
        <p:spPr>
          <a:xfrm>
            <a:off x="11274228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5" name="动作按钮: 前进或下一项 14">
            <a:hlinkClick r:id="" action="ppaction://hlinkshowjump?jump=previousslide" highlightClick="1"/>
          </p:cNvPr>
          <p:cNvSpPr/>
          <p:nvPr userDrawn="1"/>
        </p:nvSpPr>
        <p:spPr>
          <a:xfrm rot="10800000">
            <a:off x="10845024" y="6384292"/>
            <a:ext cx="279998" cy="29019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6" name="动作按钮: 结束 15">
            <a:hlinkClick r:id="" action="ppaction://hlinkshowjump?jump=endshow" highlightClick="1"/>
          </p:cNvPr>
          <p:cNvSpPr/>
          <p:nvPr userDrawn="1"/>
        </p:nvSpPr>
        <p:spPr>
          <a:xfrm>
            <a:off x="11660258" y="6370957"/>
            <a:ext cx="263491" cy="31305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7" name="文本框 7">
            <a:hlinkClick r:id="rId4" action="ppaction://hlinksldjump"/>
          </p:cNvPr>
          <p:cNvSpPr txBox="1"/>
          <p:nvPr userDrawn="1"/>
        </p:nvSpPr>
        <p:spPr>
          <a:xfrm>
            <a:off x="10152329" y="6451600"/>
            <a:ext cx="573013" cy="2095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>
              <a:lnSpc>
                <a:spcPct val="90000"/>
              </a:lnSpc>
            </a:pPr>
            <a:r>
              <a:rPr lang="zh-CN" altLang="en-US" sz="1600" b="1" dirty="0">
                <a:solidFill>
                  <a:srgbClr val="686868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-25559" y="-12701"/>
            <a:ext cx="12241529" cy="583567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847876" y="1351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知识点四</a:t>
            </a:r>
          </a:p>
        </p:txBody>
      </p:sp>
      <p:sp>
        <p:nvSpPr>
          <p:cNvPr id="19" name="任意多边形: 形状 42"/>
          <p:cNvSpPr/>
          <p:nvPr userDrawn="1">
            <p:custDataLst>
              <p:tags r:id="rId1"/>
            </p:custDataLst>
          </p:nvPr>
        </p:nvSpPr>
        <p:spPr>
          <a:xfrm rot="10800000">
            <a:off x="9527565" y="-12700"/>
            <a:ext cx="2688405" cy="583565"/>
          </a:xfrm>
          <a:custGeom>
            <a:avLst/>
            <a:gdLst>
              <a:gd name="connsiteX0" fmla="*/ 0 w 8688116"/>
              <a:gd name="connsiteY0" fmla="*/ 0 h 5303520"/>
              <a:gd name="connsiteX1" fmla="*/ 6543749 w 8688116"/>
              <a:gd name="connsiteY1" fmla="*/ 0 h 5303520"/>
              <a:gd name="connsiteX2" fmla="*/ 6543750 w 8688116"/>
              <a:gd name="connsiteY2" fmla="*/ 1 h 5303520"/>
              <a:gd name="connsiteX3" fmla="*/ 7234157 w 8688116"/>
              <a:gd name="connsiteY3" fmla="*/ 1 h 5303520"/>
              <a:gd name="connsiteX4" fmla="*/ 8688116 w 8688116"/>
              <a:gd name="connsiteY4" fmla="*/ 2651761 h 5303520"/>
              <a:gd name="connsiteX5" fmla="*/ 7234157 w 8688116"/>
              <a:gd name="connsiteY5" fmla="*/ 5303520 h 5303520"/>
              <a:gd name="connsiteX6" fmla="*/ 0 w 8688116"/>
              <a:gd name="connsiteY6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8116" h="5303520">
                <a:moveTo>
                  <a:pt x="0" y="0"/>
                </a:moveTo>
                <a:lnTo>
                  <a:pt x="6543749" y="0"/>
                </a:lnTo>
                <a:lnTo>
                  <a:pt x="6543750" y="1"/>
                </a:lnTo>
                <a:lnTo>
                  <a:pt x="7234157" y="1"/>
                </a:lnTo>
                <a:lnTo>
                  <a:pt x="8688116" y="2651761"/>
                </a:lnTo>
                <a:lnTo>
                  <a:pt x="7234157" y="5303520"/>
                </a:lnTo>
                <a:lnTo>
                  <a:pt x="0" y="530352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/>
              <a:cs typeface="+mn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0415746" y="4524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知识梳理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55.xml"/><Relationship Id="rId18" Type="http://schemas.openxmlformats.org/officeDocument/2006/relationships/image" Target="../media/image563.png"/><Relationship Id="rId26" Type="http://schemas.openxmlformats.org/officeDocument/2006/relationships/image" Target="../media/image567.png"/><Relationship Id="rId39" Type="http://schemas.openxmlformats.org/officeDocument/2006/relationships/customXml" Target="../ink/ink568.xml"/><Relationship Id="rId21" Type="http://schemas.openxmlformats.org/officeDocument/2006/relationships/customXml" Target="../ink/ink559.xml"/><Relationship Id="rId34" Type="http://schemas.openxmlformats.org/officeDocument/2006/relationships/image" Target="../media/image571.png"/><Relationship Id="rId42" Type="http://schemas.openxmlformats.org/officeDocument/2006/relationships/image" Target="../media/image575.png"/><Relationship Id="rId47" Type="http://schemas.openxmlformats.org/officeDocument/2006/relationships/customXml" Target="../ink/ink572.xml"/><Relationship Id="rId7" Type="http://schemas.openxmlformats.org/officeDocument/2006/relationships/customXml" Target="../ink/ink552.xml"/><Relationship Id="rId2" Type="http://schemas.openxmlformats.org/officeDocument/2006/relationships/image" Target="../media/image554.png"/><Relationship Id="rId16" Type="http://schemas.openxmlformats.org/officeDocument/2006/relationships/image" Target="../media/image562.png"/><Relationship Id="rId29" Type="http://schemas.openxmlformats.org/officeDocument/2006/relationships/customXml" Target="../ink/ink5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7.png"/><Relationship Id="rId11" Type="http://schemas.openxmlformats.org/officeDocument/2006/relationships/customXml" Target="../ink/ink554.xml"/><Relationship Id="rId24" Type="http://schemas.openxmlformats.org/officeDocument/2006/relationships/image" Target="../media/image566.png"/><Relationship Id="rId32" Type="http://schemas.openxmlformats.org/officeDocument/2006/relationships/image" Target="../media/image570.png"/><Relationship Id="rId37" Type="http://schemas.openxmlformats.org/officeDocument/2006/relationships/customXml" Target="../ink/ink567.xml"/><Relationship Id="rId40" Type="http://schemas.openxmlformats.org/officeDocument/2006/relationships/image" Target="../media/image574.png"/><Relationship Id="rId45" Type="http://schemas.openxmlformats.org/officeDocument/2006/relationships/customXml" Target="../ink/ink571.xml"/><Relationship Id="rId5" Type="http://schemas.openxmlformats.org/officeDocument/2006/relationships/customXml" Target="../ink/ink551.xml"/><Relationship Id="rId15" Type="http://schemas.openxmlformats.org/officeDocument/2006/relationships/customXml" Target="../ink/ink556.xml"/><Relationship Id="rId23" Type="http://schemas.openxmlformats.org/officeDocument/2006/relationships/customXml" Target="../ink/ink560.xml"/><Relationship Id="rId28" Type="http://schemas.openxmlformats.org/officeDocument/2006/relationships/image" Target="../media/image568.png"/><Relationship Id="rId36" Type="http://schemas.openxmlformats.org/officeDocument/2006/relationships/image" Target="../media/image572.png"/><Relationship Id="rId10" Type="http://schemas.openxmlformats.org/officeDocument/2006/relationships/image" Target="../media/image559.png"/><Relationship Id="rId19" Type="http://schemas.openxmlformats.org/officeDocument/2006/relationships/customXml" Target="../ink/ink558.xml"/><Relationship Id="rId31" Type="http://schemas.openxmlformats.org/officeDocument/2006/relationships/customXml" Target="../ink/ink564.xml"/><Relationship Id="rId44" Type="http://schemas.openxmlformats.org/officeDocument/2006/relationships/image" Target="../media/image576.png"/><Relationship Id="rId4" Type="http://schemas.openxmlformats.org/officeDocument/2006/relationships/image" Target="../media/image556.png"/><Relationship Id="rId9" Type="http://schemas.openxmlformats.org/officeDocument/2006/relationships/customXml" Target="../ink/ink553.xml"/><Relationship Id="rId14" Type="http://schemas.openxmlformats.org/officeDocument/2006/relationships/image" Target="../media/image561.png"/><Relationship Id="rId22" Type="http://schemas.openxmlformats.org/officeDocument/2006/relationships/image" Target="../media/image565.png"/><Relationship Id="rId27" Type="http://schemas.openxmlformats.org/officeDocument/2006/relationships/customXml" Target="../ink/ink562.xml"/><Relationship Id="rId30" Type="http://schemas.openxmlformats.org/officeDocument/2006/relationships/image" Target="../media/image569.png"/><Relationship Id="rId35" Type="http://schemas.openxmlformats.org/officeDocument/2006/relationships/customXml" Target="../ink/ink566.xml"/><Relationship Id="rId43" Type="http://schemas.openxmlformats.org/officeDocument/2006/relationships/customXml" Target="../ink/ink570.xml"/><Relationship Id="rId48" Type="http://schemas.openxmlformats.org/officeDocument/2006/relationships/image" Target="../media/image555.emf"/><Relationship Id="rId8" Type="http://schemas.openxmlformats.org/officeDocument/2006/relationships/image" Target="../media/image558.png"/><Relationship Id="rId3" Type="http://schemas.openxmlformats.org/officeDocument/2006/relationships/customXml" Target="../ink/ink550.xml"/><Relationship Id="rId12" Type="http://schemas.openxmlformats.org/officeDocument/2006/relationships/image" Target="../media/image560.png"/><Relationship Id="rId17" Type="http://schemas.openxmlformats.org/officeDocument/2006/relationships/customXml" Target="../ink/ink557.xml"/><Relationship Id="rId25" Type="http://schemas.openxmlformats.org/officeDocument/2006/relationships/customXml" Target="../ink/ink561.xml"/><Relationship Id="rId33" Type="http://schemas.openxmlformats.org/officeDocument/2006/relationships/customXml" Target="../ink/ink565.xml"/><Relationship Id="rId38" Type="http://schemas.openxmlformats.org/officeDocument/2006/relationships/image" Target="../media/image573.png"/><Relationship Id="rId46" Type="http://schemas.openxmlformats.org/officeDocument/2006/relationships/image" Target="../media/image577.png"/><Relationship Id="rId20" Type="http://schemas.openxmlformats.org/officeDocument/2006/relationships/image" Target="../media/image564.png"/><Relationship Id="rId41" Type="http://schemas.openxmlformats.org/officeDocument/2006/relationships/customXml" Target="../ink/ink5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3.xml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4.xml"/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5.xml"/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6.xml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7.emf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35.xml"/><Relationship Id="rId671" Type="http://schemas.openxmlformats.org/officeDocument/2006/relationships/image" Target="../media/image917.png"/><Relationship Id="rId769" Type="http://schemas.openxmlformats.org/officeDocument/2006/relationships/image" Target="../media/image966.png"/><Relationship Id="rId21" Type="http://schemas.openxmlformats.org/officeDocument/2006/relationships/image" Target="../media/image593.png"/><Relationship Id="rId324" Type="http://schemas.openxmlformats.org/officeDocument/2006/relationships/customXml" Target="../ink/ink739.xml"/><Relationship Id="rId531" Type="http://schemas.openxmlformats.org/officeDocument/2006/relationships/image" Target="../media/image847.png"/><Relationship Id="rId629" Type="http://schemas.openxmlformats.org/officeDocument/2006/relationships/image" Target="../media/image896.png"/><Relationship Id="rId170" Type="http://schemas.openxmlformats.org/officeDocument/2006/relationships/image" Target="../media/image667.png"/><Relationship Id="rId836" Type="http://schemas.openxmlformats.org/officeDocument/2006/relationships/customXml" Target="../ink/ink995.xml"/><Relationship Id="rId268" Type="http://schemas.openxmlformats.org/officeDocument/2006/relationships/image" Target="../media/image716.png"/><Relationship Id="rId475" Type="http://schemas.openxmlformats.org/officeDocument/2006/relationships/image" Target="../media/image819.png"/><Relationship Id="rId682" Type="http://schemas.openxmlformats.org/officeDocument/2006/relationships/customXml" Target="../ink/ink918.xml"/><Relationship Id="rId32" Type="http://schemas.openxmlformats.org/officeDocument/2006/relationships/customXml" Target="../ink/ink592.xml"/><Relationship Id="rId128" Type="http://schemas.openxmlformats.org/officeDocument/2006/relationships/image" Target="../media/image646.png"/><Relationship Id="rId335" Type="http://schemas.openxmlformats.org/officeDocument/2006/relationships/image" Target="../media/image749.png"/><Relationship Id="rId542" Type="http://schemas.openxmlformats.org/officeDocument/2006/relationships/customXml" Target="../ink/ink848.xml"/><Relationship Id="rId181" Type="http://schemas.openxmlformats.org/officeDocument/2006/relationships/customXml" Target="../ink/ink667.xml"/><Relationship Id="rId402" Type="http://schemas.openxmlformats.org/officeDocument/2006/relationships/customXml" Target="../ink/ink778.xml"/><Relationship Id="rId847" Type="http://schemas.openxmlformats.org/officeDocument/2006/relationships/image" Target="../media/image1005.png"/><Relationship Id="rId279" Type="http://schemas.openxmlformats.org/officeDocument/2006/relationships/customXml" Target="../ink/ink716.xml"/><Relationship Id="rId486" Type="http://schemas.openxmlformats.org/officeDocument/2006/relationships/customXml" Target="../ink/ink820.xml"/><Relationship Id="rId693" Type="http://schemas.openxmlformats.org/officeDocument/2006/relationships/image" Target="../media/image928.png"/><Relationship Id="rId707" Type="http://schemas.openxmlformats.org/officeDocument/2006/relationships/image" Target="../media/image935.png"/><Relationship Id="rId43" Type="http://schemas.openxmlformats.org/officeDocument/2006/relationships/image" Target="../media/image604.png"/><Relationship Id="rId139" Type="http://schemas.openxmlformats.org/officeDocument/2006/relationships/customXml" Target="../ink/ink646.xml"/><Relationship Id="rId346" Type="http://schemas.openxmlformats.org/officeDocument/2006/relationships/customXml" Target="../ink/ink750.xml"/><Relationship Id="rId553" Type="http://schemas.openxmlformats.org/officeDocument/2006/relationships/image" Target="../media/image858.png"/><Relationship Id="rId760" Type="http://schemas.openxmlformats.org/officeDocument/2006/relationships/customXml" Target="../ink/ink957.xml"/><Relationship Id="rId192" Type="http://schemas.openxmlformats.org/officeDocument/2006/relationships/image" Target="../media/image678.png"/><Relationship Id="rId206" Type="http://schemas.openxmlformats.org/officeDocument/2006/relationships/image" Target="../media/image685.png"/><Relationship Id="rId413" Type="http://schemas.openxmlformats.org/officeDocument/2006/relationships/image" Target="../media/image788.png"/><Relationship Id="rId858" Type="http://schemas.openxmlformats.org/officeDocument/2006/relationships/customXml" Target="../ink/ink1006.xml"/><Relationship Id="rId497" Type="http://schemas.openxmlformats.org/officeDocument/2006/relationships/image" Target="../media/image830.png"/><Relationship Id="rId620" Type="http://schemas.openxmlformats.org/officeDocument/2006/relationships/customXml" Target="../ink/ink887.xml"/><Relationship Id="rId718" Type="http://schemas.openxmlformats.org/officeDocument/2006/relationships/customXml" Target="../ink/ink936.xml"/><Relationship Id="rId357" Type="http://schemas.openxmlformats.org/officeDocument/2006/relationships/image" Target="../media/image760.png"/><Relationship Id="rId54" Type="http://schemas.openxmlformats.org/officeDocument/2006/relationships/customXml" Target="../ink/ink603.xml"/><Relationship Id="rId217" Type="http://schemas.openxmlformats.org/officeDocument/2006/relationships/customXml" Target="../ink/ink685.xml"/><Relationship Id="rId564" Type="http://schemas.openxmlformats.org/officeDocument/2006/relationships/customXml" Target="../ink/ink859.xml"/><Relationship Id="rId771" Type="http://schemas.openxmlformats.org/officeDocument/2006/relationships/image" Target="../media/image967.png"/><Relationship Id="rId869" Type="http://schemas.openxmlformats.org/officeDocument/2006/relationships/image" Target="../media/image1016.png"/><Relationship Id="rId424" Type="http://schemas.openxmlformats.org/officeDocument/2006/relationships/customXml" Target="../ink/ink789.xml"/><Relationship Id="rId631" Type="http://schemas.openxmlformats.org/officeDocument/2006/relationships/image" Target="../media/image897.png"/><Relationship Id="rId729" Type="http://schemas.openxmlformats.org/officeDocument/2006/relationships/image" Target="../media/image946.png"/><Relationship Id="rId270" Type="http://schemas.openxmlformats.org/officeDocument/2006/relationships/image" Target="../media/image717.png"/><Relationship Id="rId65" Type="http://schemas.openxmlformats.org/officeDocument/2006/relationships/customXml" Target="../ink/ink609.xml"/><Relationship Id="rId130" Type="http://schemas.openxmlformats.org/officeDocument/2006/relationships/image" Target="../media/image647.png"/><Relationship Id="rId368" Type="http://schemas.openxmlformats.org/officeDocument/2006/relationships/customXml" Target="../ink/ink761.xml"/><Relationship Id="rId575" Type="http://schemas.openxmlformats.org/officeDocument/2006/relationships/image" Target="../media/image869.png"/><Relationship Id="rId782" Type="http://schemas.openxmlformats.org/officeDocument/2006/relationships/customXml" Target="../ink/ink968.xml"/><Relationship Id="rId228" Type="http://schemas.openxmlformats.org/officeDocument/2006/relationships/image" Target="../media/image696.png"/><Relationship Id="rId435" Type="http://schemas.openxmlformats.org/officeDocument/2006/relationships/image" Target="../media/image799.png"/><Relationship Id="rId642" Type="http://schemas.openxmlformats.org/officeDocument/2006/relationships/customXml" Target="../ink/ink898.xml"/><Relationship Id="rId281" Type="http://schemas.openxmlformats.org/officeDocument/2006/relationships/customXml" Target="../ink/ink717.xml"/><Relationship Id="rId502" Type="http://schemas.openxmlformats.org/officeDocument/2006/relationships/customXml" Target="../ink/ink828.xml"/><Relationship Id="rId76" Type="http://schemas.openxmlformats.org/officeDocument/2006/relationships/image" Target="../media/image620.png"/><Relationship Id="rId141" Type="http://schemas.openxmlformats.org/officeDocument/2006/relationships/customXml" Target="../ink/ink647.xml"/><Relationship Id="rId379" Type="http://schemas.openxmlformats.org/officeDocument/2006/relationships/image" Target="../media/image771.png"/><Relationship Id="rId586" Type="http://schemas.openxmlformats.org/officeDocument/2006/relationships/customXml" Target="../ink/ink870.xml"/><Relationship Id="rId793" Type="http://schemas.openxmlformats.org/officeDocument/2006/relationships/image" Target="../media/image978.png"/><Relationship Id="rId807" Type="http://schemas.openxmlformats.org/officeDocument/2006/relationships/image" Target="../media/image985.png"/><Relationship Id="rId7" Type="http://schemas.openxmlformats.org/officeDocument/2006/relationships/image" Target="../media/image5860.png"/><Relationship Id="rId239" Type="http://schemas.openxmlformats.org/officeDocument/2006/relationships/customXml" Target="../ink/ink696.xml"/><Relationship Id="rId446" Type="http://schemas.openxmlformats.org/officeDocument/2006/relationships/customXml" Target="../ink/ink800.xml"/><Relationship Id="rId653" Type="http://schemas.openxmlformats.org/officeDocument/2006/relationships/image" Target="../media/image908.png"/><Relationship Id="rId292" Type="http://schemas.openxmlformats.org/officeDocument/2006/relationships/image" Target="../media/image728.png"/><Relationship Id="rId306" Type="http://schemas.openxmlformats.org/officeDocument/2006/relationships/customXml" Target="../ink/ink730.xml"/><Relationship Id="rId860" Type="http://schemas.openxmlformats.org/officeDocument/2006/relationships/customXml" Target="../ink/ink1007.xml"/><Relationship Id="rId87" Type="http://schemas.openxmlformats.org/officeDocument/2006/relationships/customXml" Target="../ink/ink620.xml"/><Relationship Id="rId513" Type="http://schemas.openxmlformats.org/officeDocument/2006/relationships/image" Target="../media/image838.png"/><Relationship Id="rId597" Type="http://schemas.openxmlformats.org/officeDocument/2006/relationships/image" Target="../media/image880.png"/><Relationship Id="rId720" Type="http://schemas.openxmlformats.org/officeDocument/2006/relationships/customXml" Target="../ink/ink937.xml"/><Relationship Id="rId818" Type="http://schemas.openxmlformats.org/officeDocument/2006/relationships/customXml" Target="../ink/ink986.xml"/><Relationship Id="rId152" Type="http://schemas.openxmlformats.org/officeDocument/2006/relationships/image" Target="../media/image658.png"/><Relationship Id="rId457" Type="http://schemas.openxmlformats.org/officeDocument/2006/relationships/image" Target="../media/image810.png"/><Relationship Id="rId664" Type="http://schemas.openxmlformats.org/officeDocument/2006/relationships/customXml" Target="../ink/ink909.xml"/><Relationship Id="rId871" Type="http://schemas.openxmlformats.org/officeDocument/2006/relationships/image" Target="../media/image1017.png"/><Relationship Id="rId14" Type="http://schemas.openxmlformats.org/officeDocument/2006/relationships/customXml" Target="../ink/ink583.xml"/><Relationship Id="rId317" Type="http://schemas.openxmlformats.org/officeDocument/2006/relationships/image" Target="../media/image740.png"/><Relationship Id="rId524" Type="http://schemas.openxmlformats.org/officeDocument/2006/relationships/customXml" Target="../ink/ink839.xml"/><Relationship Id="rId731" Type="http://schemas.openxmlformats.org/officeDocument/2006/relationships/image" Target="../media/image947.png"/><Relationship Id="rId98" Type="http://schemas.openxmlformats.org/officeDocument/2006/relationships/image" Target="../media/image631.png"/><Relationship Id="rId163" Type="http://schemas.openxmlformats.org/officeDocument/2006/relationships/customXml" Target="../ink/ink658.xml"/><Relationship Id="rId370" Type="http://schemas.openxmlformats.org/officeDocument/2006/relationships/customXml" Target="../ink/ink762.xml"/><Relationship Id="rId829" Type="http://schemas.openxmlformats.org/officeDocument/2006/relationships/image" Target="../media/image996.png"/><Relationship Id="rId230" Type="http://schemas.openxmlformats.org/officeDocument/2006/relationships/image" Target="../media/image697.png"/><Relationship Id="rId468" Type="http://schemas.openxmlformats.org/officeDocument/2006/relationships/customXml" Target="../ink/ink811.xml"/><Relationship Id="rId675" Type="http://schemas.openxmlformats.org/officeDocument/2006/relationships/image" Target="../media/image919.png"/><Relationship Id="rId882" Type="http://schemas.openxmlformats.org/officeDocument/2006/relationships/customXml" Target="../ink/ink1018.xml"/><Relationship Id="rId25" Type="http://schemas.openxmlformats.org/officeDocument/2006/relationships/image" Target="../media/image595.png"/><Relationship Id="rId328" Type="http://schemas.openxmlformats.org/officeDocument/2006/relationships/customXml" Target="../ink/ink741.xml"/><Relationship Id="rId535" Type="http://schemas.openxmlformats.org/officeDocument/2006/relationships/image" Target="../media/image849.png"/><Relationship Id="rId742" Type="http://schemas.openxmlformats.org/officeDocument/2006/relationships/customXml" Target="../ink/ink948.xml"/><Relationship Id="rId174" Type="http://schemas.openxmlformats.org/officeDocument/2006/relationships/image" Target="../media/image669.png"/><Relationship Id="rId381" Type="http://schemas.openxmlformats.org/officeDocument/2006/relationships/image" Target="../media/image772.png"/><Relationship Id="rId602" Type="http://schemas.openxmlformats.org/officeDocument/2006/relationships/customXml" Target="../ink/ink878.xml"/><Relationship Id="rId241" Type="http://schemas.openxmlformats.org/officeDocument/2006/relationships/customXml" Target="../ink/ink697.xml"/><Relationship Id="rId479" Type="http://schemas.openxmlformats.org/officeDocument/2006/relationships/image" Target="../media/image821.png"/><Relationship Id="rId686" Type="http://schemas.openxmlformats.org/officeDocument/2006/relationships/customXml" Target="../ink/ink920.xml"/><Relationship Id="rId36" Type="http://schemas.openxmlformats.org/officeDocument/2006/relationships/customXml" Target="../ink/ink594.xml"/><Relationship Id="rId339" Type="http://schemas.openxmlformats.org/officeDocument/2006/relationships/image" Target="../media/image751.png"/><Relationship Id="rId546" Type="http://schemas.openxmlformats.org/officeDocument/2006/relationships/customXml" Target="../ink/ink850.xml"/><Relationship Id="rId753" Type="http://schemas.openxmlformats.org/officeDocument/2006/relationships/image" Target="../media/image958.png"/><Relationship Id="rId101" Type="http://schemas.openxmlformats.org/officeDocument/2006/relationships/customXml" Target="../ink/ink627.xml"/><Relationship Id="rId185" Type="http://schemas.openxmlformats.org/officeDocument/2006/relationships/customXml" Target="../ink/ink669.xml"/><Relationship Id="rId406" Type="http://schemas.openxmlformats.org/officeDocument/2006/relationships/customXml" Target="../ink/ink780.xml"/><Relationship Id="rId392" Type="http://schemas.openxmlformats.org/officeDocument/2006/relationships/customXml" Target="../ink/ink773.xml"/><Relationship Id="rId613" Type="http://schemas.openxmlformats.org/officeDocument/2006/relationships/image" Target="../media/image888.png"/><Relationship Id="rId697" Type="http://schemas.openxmlformats.org/officeDocument/2006/relationships/image" Target="../media/image930.png"/><Relationship Id="rId820" Type="http://schemas.openxmlformats.org/officeDocument/2006/relationships/customXml" Target="../ink/ink987.xml"/><Relationship Id="rId252" Type="http://schemas.openxmlformats.org/officeDocument/2006/relationships/image" Target="../media/image708.png"/><Relationship Id="rId47" Type="http://schemas.openxmlformats.org/officeDocument/2006/relationships/image" Target="../media/image606.png"/><Relationship Id="rId112" Type="http://schemas.openxmlformats.org/officeDocument/2006/relationships/image" Target="../media/image638.png"/><Relationship Id="rId557" Type="http://schemas.openxmlformats.org/officeDocument/2006/relationships/image" Target="../media/image860.png"/><Relationship Id="rId764" Type="http://schemas.openxmlformats.org/officeDocument/2006/relationships/customXml" Target="../ink/ink959.xml"/><Relationship Id="rId196" Type="http://schemas.openxmlformats.org/officeDocument/2006/relationships/image" Target="../media/image680.png"/><Relationship Id="rId417" Type="http://schemas.openxmlformats.org/officeDocument/2006/relationships/image" Target="../media/image790.png"/><Relationship Id="rId624" Type="http://schemas.openxmlformats.org/officeDocument/2006/relationships/customXml" Target="../ink/ink889.xml"/><Relationship Id="rId831" Type="http://schemas.openxmlformats.org/officeDocument/2006/relationships/image" Target="../media/image997.png"/><Relationship Id="rId263" Type="http://schemas.openxmlformats.org/officeDocument/2006/relationships/customXml" Target="../ink/ink708.xml"/><Relationship Id="rId470" Type="http://schemas.openxmlformats.org/officeDocument/2006/relationships/customXml" Target="../ink/ink812.xml"/><Relationship Id="rId58" Type="http://schemas.openxmlformats.org/officeDocument/2006/relationships/customXml" Target="../ink/ink605.xml"/><Relationship Id="rId123" Type="http://schemas.openxmlformats.org/officeDocument/2006/relationships/customXml" Target="../ink/ink638.xml"/><Relationship Id="rId330" Type="http://schemas.openxmlformats.org/officeDocument/2006/relationships/customXml" Target="../ink/ink742.xml"/><Relationship Id="rId568" Type="http://schemas.openxmlformats.org/officeDocument/2006/relationships/customXml" Target="../ink/ink861.xml"/><Relationship Id="rId775" Type="http://schemas.openxmlformats.org/officeDocument/2006/relationships/image" Target="../media/image969.png"/><Relationship Id="rId428" Type="http://schemas.openxmlformats.org/officeDocument/2006/relationships/customXml" Target="../ink/ink791.xml"/><Relationship Id="rId635" Type="http://schemas.openxmlformats.org/officeDocument/2006/relationships/image" Target="../media/image899.png"/><Relationship Id="rId842" Type="http://schemas.openxmlformats.org/officeDocument/2006/relationships/customXml" Target="../ink/ink998.xml"/><Relationship Id="rId274" Type="http://schemas.openxmlformats.org/officeDocument/2006/relationships/image" Target="../media/image719.png"/><Relationship Id="rId481" Type="http://schemas.openxmlformats.org/officeDocument/2006/relationships/image" Target="../media/image822.png"/><Relationship Id="rId702" Type="http://schemas.openxmlformats.org/officeDocument/2006/relationships/customXml" Target="../ink/ink928.xml"/><Relationship Id="rId69" Type="http://schemas.openxmlformats.org/officeDocument/2006/relationships/customXml" Target="../ink/ink611.xml"/><Relationship Id="rId134" Type="http://schemas.openxmlformats.org/officeDocument/2006/relationships/image" Target="../media/image649.png"/><Relationship Id="rId579" Type="http://schemas.openxmlformats.org/officeDocument/2006/relationships/image" Target="../media/image871.png"/><Relationship Id="rId786" Type="http://schemas.openxmlformats.org/officeDocument/2006/relationships/customXml" Target="../ink/ink970.xml"/><Relationship Id="rId341" Type="http://schemas.openxmlformats.org/officeDocument/2006/relationships/image" Target="../media/image752.png"/><Relationship Id="rId439" Type="http://schemas.openxmlformats.org/officeDocument/2006/relationships/image" Target="../media/image801.png"/><Relationship Id="rId646" Type="http://schemas.openxmlformats.org/officeDocument/2006/relationships/customXml" Target="../ink/ink900.xml"/><Relationship Id="rId201" Type="http://schemas.openxmlformats.org/officeDocument/2006/relationships/customXml" Target="../ink/ink677.xml"/><Relationship Id="rId285" Type="http://schemas.openxmlformats.org/officeDocument/2006/relationships/customXml" Target="../ink/ink719.xml"/><Relationship Id="rId506" Type="http://schemas.openxmlformats.org/officeDocument/2006/relationships/customXml" Target="../ink/ink830.xml"/><Relationship Id="rId853" Type="http://schemas.openxmlformats.org/officeDocument/2006/relationships/image" Target="../media/image1008.png"/><Relationship Id="rId492" Type="http://schemas.openxmlformats.org/officeDocument/2006/relationships/customXml" Target="../ink/ink823.xml"/><Relationship Id="rId713" Type="http://schemas.openxmlformats.org/officeDocument/2006/relationships/image" Target="../media/image938.png"/><Relationship Id="rId797" Type="http://schemas.openxmlformats.org/officeDocument/2006/relationships/image" Target="../media/image980.png"/><Relationship Id="rId145" Type="http://schemas.openxmlformats.org/officeDocument/2006/relationships/customXml" Target="../ink/ink649.xml"/><Relationship Id="rId352" Type="http://schemas.openxmlformats.org/officeDocument/2006/relationships/customXml" Target="../ink/ink753.xml"/><Relationship Id="rId212" Type="http://schemas.openxmlformats.org/officeDocument/2006/relationships/image" Target="../media/image688.png"/><Relationship Id="rId657" Type="http://schemas.openxmlformats.org/officeDocument/2006/relationships/image" Target="../media/image910.png"/><Relationship Id="rId864" Type="http://schemas.openxmlformats.org/officeDocument/2006/relationships/customXml" Target="../ink/ink1009.xml"/><Relationship Id="rId296" Type="http://schemas.openxmlformats.org/officeDocument/2006/relationships/image" Target="../media/image730.png"/><Relationship Id="rId517" Type="http://schemas.openxmlformats.org/officeDocument/2006/relationships/image" Target="../media/image840.png"/><Relationship Id="rId724" Type="http://schemas.openxmlformats.org/officeDocument/2006/relationships/customXml" Target="../ink/ink939.xml"/><Relationship Id="rId60" Type="http://schemas.openxmlformats.org/officeDocument/2006/relationships/customXml" Target="../ink/ink606.xml"/><Relationship Id="rId156" Type="http://schemas.openxmlformats.org/officeDocument/2006/relationships/image" Target="../media/image660.png"/><Relationship Id="rId363" Type="http://schemas.openxmlformats.org/officeDocument/2006/relationships/image" Target="../media/image763.png"/><Relationship Id="rId570" Type="http://schemas.openxmlformats.org/officeDocument/2006/relationships/customXml" Target="../ink/ink862.xml"/><Relationship Id="rId223" Type="http://schemas.openxmlformats.org/officeDocument/2006/relationships/customXml" Target="../ink/ink688.xml"/><Relationship Id="rId430" Type="http://schemas.openxmlformats.org/officeDocument/2006/relationships/customXml" Target="../ink/ink792.xml"/><Relationship Id="rId668" Type="http://schemas.openxmlformats.org/officeDocument/2006/relationships/customXml" Target="../ink/ink911.xml"/><Relationship Id="rId875" Type="http://schemas.openxmlformats.org/officeDocument/2006/relationships/image" Target="../media/image1019.png"/><Relationship Id="rId18" Type="http://schemas.openxmlformats.org/officeDocument/2006/relationships/customXml" Target="../ink/ink585.xml"/><Relationship Id="rId528" Type="http://schemas.openxmlformats.org/officeDocument/2006/relationships/customXml" Target="../ink/ink841.xml"/><Relationship Id="rId735" Type="http://schemas.openxmlformats.org/officeDocument/2006/relationships/image" Target="../media/image949.png"/><Relationship Id="rId167" Type="http://schemas.openxmlformats.org/officeDocument/2006/relationships/customXml" Target="../ink/ink660.xml"/><Relationship Id="rId374" Type="http://schemas.openxmlformats.org/officeDocument/2006/relationships/customXml" Target="../ink/ink764.xml"/><Relationship Id="rId581" Type="http://schemas.openxmlformats.org/officeDocument/2006/relationships/image" Target="../media/image872.png"/><Relationship Id="rId71" Type="http://schemas.openxmlformats.org/officeDocument/2006/relationships/customXml" Target="../ink/ink612.xml"/><Relationship Id="rId234" Type="http://schemas.openxmlformats.org/officeDocument/2006/relationships/image" Target="../media/image699.png"/><Relationship Id="rId679" Type="http://schemas.openxmlformats.org/officeDocument/2006/relationships/image" Target="../media/image921.png"/><Relationship Id="rId802" Type="http://schemas.openxmlformats.org/officeDocument/2006/relationships/customXml" Target="../ink/ink978.xml"/><Relationship Id="rId886" Type="http://schemas.openxmlformats.org/officeDocument/2006/relationships/customXml" Target="../ink/ink1020.xml"/><Relationship Id="rId2" Type="http://schemas.openxmlformats.org/officeDocument/2006/relationships/customXml" Target="../ink/ink577.xml"/><Relationship Id="rId29" Type="http://schemas.openxmlformats.org/officeDocument/2006/relationships/image" Target="../media/image597.png"/><Relationship Id="rId441" Type="http://schemas.openxmlformats.org/officeDocument/2006/relationships/image" Target="../media/image802.png"/><Relationship Id="rId539" Type="http://schemas.openxmlformats.org/officeDocument/2006/relationships/image" Target="../media/image851.png"/><Relationship Id="rId746" Type="http://schemas.openxmlformats.org/officeDocument/2006/relationships/customXml" Target="../ink/ink950.xml"/><Relationship Id="rId178" Type="http://schemas.openxmlformats.org/officeDocument/2006/relationships/image" Target="../media/image671.png"/><Relationship Id="rId301" Type="http://schemas.openxmlformats.org/officeDocument/2006/relationships/customXml" Target="../ink/ink727.xml"/><Relationship Id="rId82" Type="http://schemas.openxmlformats.org/officeDocument/2006/relationships/image" Target="../media/image623.png"/><Relationship Id="rId385" Type="http://schemas.openxmlformats.org/officeDocument/2006/relationships/image" Target="../media/image774.png"/><Relationship Id="rId592" Type="http://schemas.openxmlformats.org/officeDocument/2006/relationships/customXml" Target="../ink/ink873.xml"/><Relationship Id="rId606" Type="http://schemas.openxmlformats.org/officeDocument/2006/relationships/customXml" Target="../ink/ink880.xml"/><Relationship Id="rId813" Type="http://schemas.openxmlformats.org/officeDocument/2006/relationships/image" Target="../media/image988.png"/><Relationship Id="rId245" Type="http://schemas.openxmlformats.org/officeDocument/2006/relationships/customXml" Target="../ink/ink699.xml"/><Relationship Id="rId452" Type="http://schemas.openxmlformats.org/officeDocument/2006/relationships/customXml" Target="../ink/ink803.xml"/><Relationship Id="rId105" Type="http://schemas.openxmlformats.org/officeDocument/2006/relationships/customXml" Target="../ink/ink629.xml"/><Relationship Id="rId312" Type="http://schemas.openxmlformats.org/officeDocument/2006/relationships/customXml" Target="../ink/ink733.xml"/><Relationship Id="rId757" Type="http://schemas.openxmlformats.org/officeDocument/2006/relationships/image" Target="../media/image960.png"/><Relationship Id="rId93" Type="http://schemas.openxmlformats.org/officeDocument/2006/relationships/customXml" Target="../ink/ink623.xml"/><Relationship Id="rId189" Type="http://schemas.openxmlformats.org/officeDocument/2006/relationships/customXml" Target="../ink/ink671.xml"/><Relationship Id="rId396" Type="http://schemas.openxmlformats.org/officeDocument/2006/relationships/customXml" Target="../ink/ink775.xml"/><Relationship Id="rId617" Type="http://schemas.openxmlformats.org/officeDocument/2006/relationships/image" Target="../media/image890.png"/><Relationship Id="rId824" Type="http://schemas.openxmlformats.org/officeDocument/2006/relationships/customXml" Target="../ink/ink989.xml"/><Relationship Id="rId256" Type="http://schemas.openxmlformats.org/officeDocument/2006/relationships/image" Target="../media/image710.png"/><Relationship Id="rId463" Type="http://schemas.openxmlformats.org/officeDocument/2006/relationships/image" Target="../media/image813.png"/><Relationship Id="rId670" Type="http://schemas.openxmlformats.org/officeDocument/2006/relationships/customXml" Target="../ink/ink912.xml"/><Relationship Id="rId116" Type="http://schemas.openxmlformats.org/officeDocument/2006/relationships/image" Target="../media/image640.png"/><Relationship Id="rId323" Type="http://schemas.openxmlformats.org/officeDocument/2006/relationships/image" Target="../media/image743.png"/><Relationship Id="rId530" Type="http://schemas.openxmlformats.org/officeDocument/2006/relationships/customXml" Target="../ink/ink842.xml"/><Relationship Id="rId768" Type="http://schemas.openxmlformats.org/officeDocument/2006/relationships/customXml" Target="../ink/ink961.xml"/><Relationship Id="rId20" Type="http://schemas.openxmlformats.org/officeDocument/2006/relationships/customXml" Target="../ink/ink586.xml"/><Relationship Id="rId628" Type="http://schemas.openxmlformats.org/officeDocument/2006/relationships/customXml" Target="../ink/ink891.xml"/><Relationship Id="rId835" Type="http://schemas.openxmlformats.org/officeDocument/2006/relationships/image" Target="../media/image999.png"/><Relationship Id="rId267" Type="http://schemas.openxmlformats.org/officeDocument/2006/relationships/customXml" Target="../ink/ink710.xml"/><Relationship Id="rId474" Type="http://schemas.openxmlformats.org/officeDocument/2006/relationships/customXml" Target="../ink/ink814.xml"/><Relationship Id="rId127" Type="http://schemas.openxmlformats.org/officeDocument/2006/relationships/customXml" Target="../ink/ink640.xml"/><Relationship Id="rId681" Type="http://schemas.openxmlformats.org/officeDocument/2006/relationships/image" Target="../media/image922.png"/><Relationship Id="rId779" Type="http://schemas.openxmlformats.org/officeDocument/2006/relationships/image" Target="../media/image971.png"/><Relationship Id="rId31" Type="http://schemas.openxmlformats.org/officeDocument/2006/relationships/image" Target="../media/image598.png"/><Relationship Id="rId334" Type="http://schemas.openxmlformats.org/officeDocument/2006/relationships/customXml" Target="../ink/ink744.xml"/><Relationship Id="rId541" Type="http://schemas.openxmlformats.org/officeDocument/2006/relationships/image" Target="../media/image852.png"/><Relationship Id="rId639" Type="http://schemas.openxmlformats.org/officeDocument/2006/relationships/image" Target="../media/image901.png"/><Relationship Id="rId180" Type="http://schemas.openxmlformats.org/officeDocument/2006/relationships/image" Target="../media/image672.png"/><Relationship Id="rId278" Type="http://schemas.openxmlformats.org/officeDocument/2006/relationships/image" Target="../media/image721.png"/><Relationship Id="rId401" Type="http://schemas.openxmlformats.org/officeDocument/2006/relationships/image" Target="../media/image782.png"/><Relationship Id="rId846" Type="http://schemas.openxmlformats.org/officeDocument/2006/relationships/customXml" Target="../ink/ink1000.xml"/><Relationship Id="rId485" Type="http://schemas.openxmlformats.org/officeDocument/2006/relationships/image" Target="../media/image824.png"/><Relationship Id="rId692" Type="http://schemas.openxmlformats.org/officeDocument/2006/relationships/customXml" Target="../ink/ink923.xml"/><Relationship Id="rId706" Type="http://schemas.openxmlformats.org/officeDocument/2006/relationships/customXml" Target="../ink/ink930.xml"/><Relationship Id="rId42" Type="http://schemas.openxmlformats.org/officeDocument/2006/relationships/customXml" Target="../ink/ink597.xml"/><Relationship Id="rId138" Type="http://schemas.openxmlformats.org/officeDocument/2006/relationships/image" Target="../media/image651.png"/><Relationship Id="rId345" Type="http://schemas.openxmlformats.org/officeDocument/2006/relationships/image" Target="../media/image754.png"/><Relationship Id="rId552" Type="http://schemas.openxmlformats.org/officeDocument/2006/relationships/customXml" Target="../ink/ink853.xml"/><Relationship Id="rId191" Type="http://schemas.openxmlformats.org/officeDocument/2006/relationships/customXml" Target="../ink/ink672.xml"/><Relationship Id="rId205" Type="http://schemas.openxmlformats.org/officeDocument/2006/relationships/customXml" Target="../ink/ink679.xml"/><Relationship Id="rId412" Type="http://schemas.openxmlformats.org/officeDocument/2006/relationships/customXml" Target="../ink/ink783.xml"/><Relationship Id="rId857" Type="http://schemas.openxmlformats.org/officeDocument/2006/relationships/image" Target="../media/image1010.png"/><Relationship Id="rId289" Type="http://schemas.openxmlformats.org/officeDocument/2006/relationships/customXml" Target="../ink/ink721.xml"/><Relationship Id="rId496" Type="http://schemas.openxmlformats.org/officeDocument/2006/relationships/customXml" Target="../ink/ink825.xml"/><Relationship Id="rId717" Type="http://schemas.openxmlformats.org/officeDocument/2006/relationships/image" Target="../media/image940.png"/><Relationship Id="rId53" Type="http://schemas.openxmlformats.org/officeDocument/2006/relationships/image" Target="../media/image609.png"/><Relationship Id="rId149" Type="http://schemas.openxmlformats.org/officeDocument/2006/relationships/customXml" Target="../ink/ink651.xml"/><Relationship Id="rId356" Type="http://schemas.openxmlformats.org/officeDocument/2006/relationships/customXml" Target="../ink/ink755.xml"/><Relationship Id="rId563" Type="http://schemas.openxmlformats.org/officeDocument/2006/relationships/image" Target="../media/image863.png"/><Relationship Id="rId770" Type="http://schemas.openxmlformats.org/officeDocument/2006/relationships/customXml" Target="../ink/ink962.xml"/><Relationship Id="rId216" Type="http://schemas.openxmlformats.org/officeDocument/2006/relationships/image" Target="../media/image690.png"/><Relationship Id="rId423" Type="http://schemas.openxmlformats.org/officeDocument/2006/relationships/image" Target="../media/image793.png"/><Relationship Id="rId868" Type="http://schemas.openxmlformats.org/officeDocument/2006/relationships/customXml" Target="../ink/ink1011.xml"/><Relationship Id="rId630" Type="http://schemas.openxmlformats.org/officeDocument/2006/relationships/customXml" Target="../ink/ink892.xml"/><Relationship Id="rId728" Type="http://schemas.openxmlformats.org/officeDocument/2006/relationships/customXml" Target="../ink/ink941.xml"/><Relationship Id="rId64" Type="http://schemas.openxmlformats.org/officeDocument/2006/relationships/image" Target="../media/image614.png"/><Relationship Id="rId367" Type="http://schemas.openxmlformats.org/officeDocument/2006/relationships/image" Target="../media/image765.png"/><Relationship Id="rId574" Type="http://schemas.openxmlformats.org/officeDocument/2006/relationships/customXml" Target="../ink/ink864.xml"/><Relationship Id="rId227" Type="http://schemas.openxmlformats.org/officeDocument/2006/relationships/customXml" Target="../ink/ink690.xml"/><Relationship Id="rId781" Type="http://schemas.openxmlformats.org/officeDocument/2006/relationships/image" Target="../media/image972.png"/><Relationship Id="rId879" Type="http://schemas.openxmlformats.org/officeDocument/2006/relationships/image" Target="../media/image1021.png"/><Relationship Id="rId434" Type="http://schemas.openxmlformats.org/officeDocument/2006/relationships/customXml" Target="../ink/ink794.xml"/><Relationship Id="rId641" Type="http://schemas.openxmlformats.org/officeDocument/2006/relationships/image" Target="../media/image902.png"/><Relationship Id="rId739" Type="http://schemas.openxmlformats.org/officeDocument/2006/relationships/image" Target="../media/image951.png"/><Relationship Id="rId280" Type="http://schemas.openxmlformats.org/officeDocument/2006/relationships/image" Target="../media/image722.png"/><Relationship Id="rId501" Type="http://schemas.openxmlformats.org/officeDocument/2006/relationships/image" Target="../media/image832.png"/><Relationship Id="rId75" Type="http://schemas.openxmlformats.org/officeDocument/2006/relationships/customXml" Target="../ink/ink614.xml"/><Relationship Id="rId140" Type="http://schemas.openxmlformats.org/officeDocument/2006/relationships/image" Target="../media/image652.png"/><Relationship Id="rId378" Type="http://schemas.openxmlformats.org/officeDocument/2006/relationships/customXml" Target="../ink/ink766.xml"/><Relationship Id="rId585" Type="http://schemas.openxmlformats.org/officeDocument/2006/relationships/image" Target="../media/image874.png"/><Relationship Id="rId792" Type="http://schemas.openxmlformats.org/officeDocument/2006/relationships/customXml" Target="../ink/ink973.xml"/><Relationship Id="rId806" Type="http://schemas.openxmlformats.org/officeDocument/2006/relationships/customXml" Target="../ink/ink980.xml"/><Relationship Id="rId6" Type="http://schemas.openxmlformats.org/officeDocument/2006/relationships/customXml" Target="../ink/ink579.xml"/><Relationship Id="rId238" Type="http://schemas.openxmlformats.org/officeDocument/2006/relationships/image" Target="../media/image701.png"/><Relationship Id="rId445" Type="http://schemas.openxmlformats.org/officeDocument/2006/relationships/image" Target="../media/image804.png"/><Relationship Id="rId652" Type="http://schemas.openxmlformats.org/officeDocument/2006/relationships/customXml" Target="../ink/ink903.xml"/><Relationship Id="rId291" Type="http://schemas.openxmlformats.org/officeDocument/2006/relationships/customXml" Target="../ink/ink722.xml"/><Relationship Id="rId305" Type="http://schemas.openxmlformats.org/officeDocument/2006/relationships/customXml" Target="../ink/ink729.xml"/><Relationship Id="rId512" Type="http://schemas.openxmlformats.org/officeDocument/2006/relationships/customXml" Target="../ink/ink833.xml"/><Relationship Id="rId86" Type="http://schemas.openxmlformats.org/officeDocument/2006/relationships/image" Target="../media/image625.png"/><Relationship Id="rId151" Type="http://schemas.openxmlformats.org/officeDocument/2006/relationships/customXml" Target="../ink/ink652.xml"/><Relationship Id="rId389" Type="http://schemas.openxmlformats.org/officeDocument/2006/relationships/image" Target="../media/image776.png"/><Relationship Id="rId596" Type="http://schemas.openxmlformats.org/officeDocument/2006/relationships/customXml" Target="../ink/ink875.xml"/><Relationship Id="rId817" Type="http://schemas.openxmlformats.org/officeDocument/2006/relationships/image" Target="../media/image990.png"/><Relationship Id="rId249" Type="http://schemas.openxmlformats.org/officeDocument/2006/relationships/customXml" Target="../ink/ink701.xml"/><Relationship Id="rId456" Type="http://schemas.openxmlformats.org/officeDocument/2006/relationships/customXml" Target="../ink/ink805.xml"/><Relationship Id="rId663" Type="http://schemas.openxmlformats.org/officeDocument/2006/relationships/image" Target="../media/image913.png"/><Relationship Id="rId870" Type="http://schemas.openxmlformats.org/officeDocument/2006/relationships/customXml" Target="../ink/ink1012.xml"/><Relationship Id="rId13" Type="http://schemas.openxmlformats.org/officeDocument/2006/relationships/image" Target="../media/image589.png"/><Relationship Id="rId109" Type="http://schemas.openxmlformats.org/officeDocument/2006/relationships/customXml" Target="../ink/ink631.xml"/><Relationship Id="rId316" Type="http://schemas.openxmlformats.org/officeDocument/2006/relationships/customXml" Target="../ink/ink735.xml"/><Relationship Id="rId523" Type="http://schemas.openxmlformats.org/officeDocument/2006/relationships/image" Target="../media/image843.png"/><Relationship Id="rId97" Type="http://schemas.openxmlformats.org/officeDocument/2006/relationships/customXml" Target="../ink/ink625.xml"/><Relationship Id="rId730" Type="http://schemas.openxmlformats.org/officeDocument/2006/relationships/customXml" Target="../ink/ink942.xml"/><Relationship Id="rId828" Type="http://schemas.openxmlformats.org/officeDocument/2006/relationships/customXml" Target="../ink/ink991.xml"/><Relationship Id="rId162" Type="http://schemas.openxmlformats.org/officeDocument/2006/relationships/image" Target="../media/image663.png"/><Relationship Id="rId467" Type="http://schemas.openxmlformats.org/officeDocument/2006/relationships/image" Target="../media/image815.png"/><Relationship Id="rId674" Type="http://schemas.openxmlformats.org/officeDocument/2006/relationships/customXml" Target="../ink/ink914.xml"/><Relationship Id="rId881" Type="http://schemas.openxmlformats.org/officeDocument/2006/relationships/image" Target="../media/image1022.png"/><Relationship Id="rId24" Type="http://schemas.openxmlformats.org/officeDocument/2006/relationships/customXml" Target="../ink/ink588.xml"/><Relationship Id="rId327" Type="http://schemas.openxmlformats.org/officeDocument/2006/relationships/image" Target="../media/image745.png"/><Relationship Id="rId534" Type="http://schemas.openxmlformats.org/officeDocument/2006/relationships/customXml" Target="../ink/ink844.xml"/><Relationship Id="rId741" Type="http://schemas.openxmlformats.org/officeDocument/2006/relationships/image" Target="../media/image952.png"/><Relationship Id="rId839" Type="http://schemas.openxmlformats.org/officeDocument/2006/relationships/image" Target="../media/image1001.png"/><Relationship Id="rId173" Type="http://schemas.openxmlformats.org/officeDocument/2006/relationships/customXml" Target="../ink/ink663.xml"/><Relationship Id="rId380" Type="http://schemas.openxmlformats.org/officeDocument/2006/relationships/customXml" Target="../ink/ink767.xml"/><Relationship Id="rId601" Type="http://schemas.openxmlformats.org/officeDocument/2006/relationships/image" Target="../media/image882.png"/><Relationship Id="rId240" Type="http://schemas.openxmlformats.org/officeDocument/2006/relationships/image" Target="../media/image702.png"/><Relationship Id="rId478" Type="http://schemas.openxmlformats.org/officeDocument/2006/relationships/customXml" Target="../ink/ink816.xml"/><Relationship Id="rId685" Type="http://schemas.openxmlformats.org/officeDocument/2006/relationships/image" Target="../media/image924.png"/><Relationship Id="rId35" Type="http://schemas.openxmlformats.org/officeDocument/2006/relationships/image" Target="../media/image600.png"/><Relationship Id="rId100" Type="http://schemas.openxmlformats.org/officeDocument/2006/relationships/image" Target="../media/image632.png"/><Relationship Id="rId338" Type="http://schemas.openxmlformats.org/officeDocument/2006/relationships/customXml" Target="../ink/ink746.xml"/><Relationship Id="rId545" Type="http://schemas.openxmlformats.org/officeDocument/2006/relationships/image" Target="../media/image854.png"/><Relationship Id="rId752" Type="http://schemas.openxmlformats.org/officeDocument/2006/relationships/customXml" Target="../ink/ink953.xml"/><Relationship Id="rId184" Type="http://schemas.openxmlformats.org/officeDocument/2006/relationships/image" Target="../media/image674.png"/><Relationship Id="rId391" Type="http://schemas.openxmlformats.org/officeDocument/2006/relationships/image" Target="../media/image777.png"/><Relationship Id="rId405" Type="http://schemas.openxmlformats.org/officeDocument/2006/relationships/image" Target="../media/image784.png"/><Relationship Id="rId612" Type="http://schemas.openxmlformats.org/officeDocument/2006/relationships/customXml" Target="../ink/ink883.xml"/><Relationship Id="rId251" Type="http://schemas.openxmlformats.org/officeDocument/2006/relationships/customXml" Target="../ink/ink702.xml"/><Relationship Id="rId489" Type="http://schemas.openxmlformats.org/officeDocument/2006/relationships/image" Target="../media/image826.png"/><Relationship Id="rId696" Type="http://schemas.openxmlformats.org/officeDocument/2006/relationships/customXml" Target="../ink/ink925.xml"/><Relationship Id="rId46" Type="http://schemas.openxmlformats.org/officeDocument/2006/relationships/customXml" Target="../ink/ink599.xml"/><Relationship Id="rId349" Type="http://schemas.openxmlformats.org/officeDocument/2006/relationships/image" Target="../media/image756.png"/><Relationship Id="rId556" Type="http://schemas.openxmlformats.org/officeDocument/2006/relationships/customXml" Target="../ink/ink855.xml"/><Relationship Id="rId763" Type="http://schemas.openxmlformats.org/officeDocument/2006/relationships/image" Target="../media/image963.png"/><Relationship Id="rId111" Type="http://schemas.openxmlformats.org/officeDocument/2006/relationships/customXml" Target="../ink/ink632.xml"/><Relationship Id="rId195" Type="http://schemas.openxmlformats.org/officeDocument/2006/relationships/customXml" Target="../ink/ink674.xml"/><Relationship Id="rId209" Type="http://schemas.openxmlformats.org/officeDocument/2006/relationships/customXml" Target="../ink/ink681.xml"/><Relationship Id="rId416" Type="http://schemas.openxmlformats.org/officeDocument/2006/relationships/customXml" Target="../ink/ink785.xml"/><Relationship Id="rId623" Type="http://schemas.openxmlformats.org/officeDocument/2006/relationships/image" Target="../media/image893.png"/><Relationship Id="rId830" Type="http://schemas.openxmlformats.org/officeDocument/2006/relationships/customXml" Target="../ink/ink992.xml"/><Relationship Id="rId57" Type="http://schemas.openxmlformats.org/officeDocument/2006/relationships/image" Target="../media/image611.png"/><Relationship Id="rId262" Type="http://schemas.openxmlformats.org/officeDocument/2006/relationships/image" Target="../media/image713.png"/><Relationship Id="rId567" Type="http://schemas.openxmlformats.org/officeDocument/2006/relationships/image" Target="../media/image865.png"/><Relationship Id="rId99" Type="http://schemas.openxmlformats.org/officeDocument/2006/relationships/customXml" Target="../ink/ink626.xml"/><Relationship Id="rId122" Type="http://schemas.openxmlformats.org/officeDocument/2006/relationships/image" Target="../media/image643.png"/><Relationship Id="rId164" Type="http://schemas.openxmlformats.org/officeDocument/2006/relationships/image" Target="../media/image664.png"/><Relationship Id="rId371" Type="http://schemas.openxmlformats.org/officeDocument/2006/relationships/image" Target="../media/image767.png"/><Relationship Id="rId774" Type="http://schemas.openxmlformats.org/officeDocument/2006/relationships/customXml" Target="../ink/ink964.xml"/><Relationship Id="rId427" Type="http://schemas.openxmlformats.org/officeDocument/2006/relationships/image" Target="../media/image795.png"/><Relationship Id="rId469" Type="http://schemas.openxmlformats.org/officeDocument/2006/relationships/image" Target="../media/image816.png"/><Relationship Id="rId634" Type="http://schemas.openxmlformats.org/officeDocument/2006/relationships/customXml" Target="../ink/ink894.xml"/><Relationship Id="rId676" Type="http://schemas.openxmlformats.org/officeDocument/2006/relationships/customXml" Target="../ink/ink915.xml"/><Relationship Id="rId841" Type="http://schemas.openxmlformats.org/officeDocument/2006/relationships/image" Target="../media/image1002.png"/><Relationship Id="rId883" Type="http://schemas.openxmlformats.org/officeDocument/2006/relationships/image" Target="../media/image1023.png"/><Relationship Id="rId26" Type="http://schemas.openxmlformats.org/officeDocument/2006/relationships/customXml" Target="../ink/ink589.xml"/><Relationship Id="rId231" Type="http://schemas.openxmlformats.org/officeDocument/2006/relationships/customXml" Target="../ink/ink692.xml"/><Relationship Id="rId273" Type="http://schemas.openxmlformats.org/officeDocument/2006/relationships/customXml" Target="../ink/ink713.xml"/><Relationship Id="rId329" Type="http://schemas.openxmlformats.org/officeDocument/2006/relationships/image" Target="../media/image746.png"/><Relationship Id="rId480" Type="http://schemas.openxmlformats.org/officeDocument/2006/relationships/customXml" Target="../ink/ink817.xml"/><Relationship Id="rId536" Type="http://schemas.openxmlformats.org/officeDocument/2006/relationships/customXml" Target="../ink/ink845.xml"/><Relationship Id="rId701" Type="http://schemas.openxmlformats.org/officeDocument/2006/relationships/image" Target="../media/image932.png"/><Relationship Id="rId68" Type="http://schemas.openxmlformats.org/officeDocument/2006/relationships/image" Target="../media/image616.png"/><Relationship Id="rId133" Type="http://schemas.openxmlformats.org/officeDocument/2006/relationships/customXml" Target="../ink/ink643.xml"/><Relationship Id="rId175" Type="http://schemas.openxmlformats.org/officeDocument/2006/relationships/customXml" Target="../ink/ink664.xml"/><Relationship Id="rId340" Type="http://schemas.openxmlformats.org/officeDocument/2006/relationships/customXml" Target="../ink/ink747.xml"/><Relationship Id="rId578" Type="http://schemas.openxmlformats.org/officeDocument/2006/relationships/customXml" Target="../ink/ink866.xml"/><Relationship Id="rId743" Type="http://schemas.openxmlformats.org/officeDocument/2006/relationships/image" Target="../media/image953.png"/><Relationship Id="rId785" Type="http://schemas.openxmlformats.org/officeDocument/2006/relationships/image" Target="../media/image974.png"/><Relationship Id="rId200" Type="http://schemas.openxmlformats.org/officeDocument/2006/relationships/image" Target="../media/image682.png"/><Relationship Id="rId382" Type="http://schemas.openxmlformats.org/officeDocument/2006/relationships/customXml" Target="../ink/ink768.xml"/><Relationship Id="rId438" Type="http://schemas.openxmlformats.org/officeDocument/2006/relationships/customXml" Target="../ink/ink796.xml"/><Relationship Id="rId603" Type="http://schemas.openxmlformats.org/officeDocument/2006/relationships/image" Target="../media/image883.png"/><Relationship Id="rId645" Type="http://schemas.openxmlformats.org/officeDocument/2006/relationships/image" Target="../media/image904.png"/><Relationship Id="rId687" Type="http://schemas.openxmlformats.org/officeDocument/2006/relationships/image" Target="../media/image925.png"/><Relationship Id="rId810" Type="http://schemas.openxmlformats.org/officeDocument/2006/relationships/customXml" Target="../ink/ink982.xml"/><Relationship Id="rId852" Type="http://schemas.openxmlformats.org/officeDocument/2006/relationships/customXml" Target="../ink/ink1003.xml"/><Relationship Id="rId242" Type="http://schemas.openxmlformats.org/officeDocument/2006/relationships/image" Target="../media/image703.png"/><Relationship Id="rId284" Type="http://schemas.openxmlformats.org/officeDocument/2006/relationships/image" Target="../media/image724.png"/><Relationship Id="rId491" Type="http://schemas.openxmlformats.org/officeDocument/2006/relationships/image" Target="../media/image827.png"/><Relationship Id="rId505" Type="http://schemas.openxmlformats.org/officeDocument/2006/relationships/image" Target="../media/image834.png"/><Relationship Id="rId712" Type="http://schemas.openxmlformats.org/officeDocument/2006/relationships/customXml" Target="../ink/ink933.xml"/><Relationship Id="rId37" Type="http://schemas.openxmlformats.org/officeDocument/2006/relationships/image" Target="../media/image601.png"/><Relationship Id="rId79" Type="http://schemas.openxmlformats.org/officeDocument/2006/relationships/customXml" Target="../ink/ink616.xml"/><Relationship Id="rId102" Type="http://schemas.openxmlformats.org/officeDocument/2006/relationships/image" Target="../media/image633.png"/><Relationship Id="rId144" Type="http://schemas.openxmlformats.org/officeDocument/2006/relationships/image" Target="../media/image654.png"/><Relationship Id="rId547" Type="http://schemas.openxmlformats.org/officeDocument/2006/relationships/image" Target="../media/image855.png"/><Relationship Id="rId589" Type="http://schemas.openxmlformats.org/officeDocument/2006/relationships/image" Target="../media/image876.png"/><Relationship Id="rId754" Type="http://schemas.openxmlformats.org/officeDocument/2006/relationships/customXml" Target="../ink/ink954.xml"/><Relationship Id="rId796" Type="http://schemas.openxmlformats.org/officeDocument/2006/relationships/customXml" Target="../ink/ink975.xml"/><Relationship Id="rId90" Type="http://schemas.openxmlformats.org/officeDocument/2006/relationships/image" Target="../media/image627.png"/><Relationship Id="rId186" Type="http://schemas.openxmlformats.org/officeDocument/2006/relationships/image" Target="../media/image675.png"/><Relationship Id="rId351" Type="http://schemas.openxmlformats.org/officeDocument/2006/relationships/image" Target="../media/image757.png"/><Relationship Id="rId393" Type="http://schemas.openxmlformats.org/officeDocument/2006/relationships/image" Target="../media/image778.png"/><Relationship Id="rId407" Type="http://schemas.openxmlformats.org/officeDocument/2006/relationships/image" Target="../media/image785.png"/><Relationship Id="rId449" Type="http://schemas.openxmlformats.org/officeDocument/2006/relationships/image" Target="../media/image806.png"/><Relationship Id="rId614" Type="http://schemas.openxmlformats.org/officeDocument/2006/relationships/customXml" Target="../ink/ink884.xml"/><Relationship Id="rId656" Type="http://schemas.openxmlformats.org/officeDocument/2006/relationships/customXml" Target="../ink/ink905.xml"/><Relationship Id="rId821" Type="http://schemas.openxmlformats.org/officeDocument/2006/relationships/image" Target="../media/image992.png"/><Relationship Id="rId863" Type="http://schemas.openxmlformats.org/officeDocument/2006/relationships/image" Target="../media/image1013.png"/><Relationship Id="rId211" Type="http://schemas.openxmlformats.org/officeDocument/2006/relationships/customXml" Target="../ink/ink682.xml"/><Relationship Id="rId253" Type="http://schemas.openxmlformats.org/officeDocument/2006/relationships/customXml" Target="../ink/ink703.xml"/><Relationship Id="rId295" Type="http://schemas.openxmlformats.org/officeDocument/2006/relationships/customXml" Target="../ink/ink724.xml"/><Relationship Id="rId309" Type="http://schemas.openxmlformats.org/officeDocument/2006/relationships/image" Target="../media/image736.png"/><Relationship Id="rId460" Type="http://schemas.openxmlformats.org/officeDocument/2006/relationships/customXml" Target="../ink/ink807.xml"/><Relationship Id="rId516" Type="http://schemas.openxmlformats.org/officeDocument/2006/relationships/customXml" Target="../ink/ink835.xml"/><Relationship Id="rId698" Type="http://schemas.openxmlformats.org/officeDocument/2006/relationships/customXml" Target="../ink/ink926.xml"/><Relationship Id="rId48" Type="http://schemas.openxmlformats.org/officeDocument/2006/relationships/customXml" Target="../ink/ink600.xml"/><Relationship Id="rId113" Type="http://schemas.openxmlformats.org/officeDocument/2006/relationships/customXml" Target="../ink/ink633.xml"/><Relationship Id="rId320" Type="http://schemas.openxmlformats.org/officeDocument/2006/relationships/customXml" Target="../ink/ink737.xml"/><Relationship Id="rId558" Type="http://schemas.openxmlformats.org/officeDocument/2006/relationships/customXml" Target="../ink/ink856.xml"/><Relationship Id="rId723" Type="http://schemas.openxmlformats.org/officeDocument/2006/relationships/image" Target="../media/image943.png"/><Relationship Id="rId765" Type="http://schemas.openxmlformats.org/officeDocument/2006/relationships/image" Target="../media/image964.png"/><Relationship Id="rId155" Type="http://schemas.openxmlformats.org/officeDocument/2006/relationships/customXml" Target="../ink/ink654.xml"/><Relationship Id="rId197" Type="http://schemas.openxmlformats.org/officeDocument/2006/relationships/customXml" Target="../ink/ink675.xml"/><Relationship Id="rId362" Type="http://schemas.openxmlformats.org/officeDocument/2006/relationships/customXml" Target="../ink/ink758.xml"/><Relationship Id="rId418" Type="http://schemas.openxmlformats.org/officeDocument/2006/relationships/customXml" Target="../ink/ink786.xml"/><Relationship Id="rId625" Type="http://schemas.openxmlformats.org/officeDocument/2006/relationships/image" Target="../media/image894.png"/><Relationship Id="rId832" Type="http://schemas.openxmlformats.org/officeDocument/2006/relationships/customXml" Target="../ink/ink993.xml"/><Relationship Id="rId222" Type="http://schemas.openxmlformats.org/officeDocument/2006/relationships/image" Target="../media/image693.png"/><Relationship Id="rId264" Type="http://schemas.openxmlformats.org/officeDocument/2006/relationships/image" Target="../media/image714.png"/><Relationship Id="rId471" Type="http://schemas.openxmlformats.org/officeDocument/2006/relationships/image" Target="../media/image817.png"/><Relationship Id="rId667" Type="http://schemas.openxmlformats.org/officeDocument/2006/relationships/image" Target="../media/image915.png"/><Relationship Id="rId874" Type="http://schemas.openxmlformats.org/officeDocument/2006/relationships/customXml" Target="../ink/ink1014.xml"/><Relationship Id="rId17" Type="http://schemas.openxmlformats.org/officeDocument/2006/relationships/image" Target="../media/image591.png"/><Relationship Id="rId59" Type="http://schemas.openxmlformats.org/officeDocument/2006/relationships/image" Target="../media/image612.png"/><Relationship Id="rId124" Type="http://schemas.openxmlformats.org/officeDocument/2006/relationships/image" Target="../media/image644.png"/><Relationship Id="rId527" Type="http://schemas.openxmlformats.org/officeDocument/2006/relationships/image" Target="../media/image845.png"/><Relationship Id="rId569" Type="http://schemas.openxmlformats.org/officeDocument/2006/relationships/image" Target="../media/image866.png"/><Relationship Id="rId734" Type="http://schemas.openxmlformats.org/officeDocument/2006/relationships/customXml" Target="../ink/ink944.xml"/><Relationship Id="rId776" Type="http://schemas.openxmlformats.org/officeDocument/2006/relationships/customXml" Target="../ink/ink965.xml"/><Relationship Id="rId70" Type="http://schemas.openxmlformats.org/officeDocument/2006/relationships/image" Target="../media/image617.png"/><Relationship Id="rId166" Type="http://schemas.openxmlformats.org/officeDocument/2006/relationships/image" Target="../media/image665.png"/><Relationship Id="rId331" Type="http://schemas.openxmlformats.org/officeDocument/2006/relationships/image" Target="../media/image747.png"/><Relationship Id="rId373" Type="http://schemas.openxmlformats.org/officeDocument/2006/relationships/image" Target="../media/image768.png"/><Relationship Id="rId429" Type="http://schemas.openxmlformats.org/officeDocument/2006/relationships/image" Target="../media/image796.png"/><Relationship Id="rId580" Type="http://schemas.openxmlformats.org/officeDocument/2006/relationships/customXml" Target="../ink/ink867.xml"/><Relationship Id="rId636" Type="http://schemas.openxmlformats.org/officeDocument/2006/relationships/customXml" Target="../ink/ink895.xml"/><Relationship Id="rId801" Type="http://schemas.openxmlformats.org/officeDocument/2006/relationships/image" Target="../media/image982.png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693.xml"/><Relationship Id="rId440" Type="http://schemas.openxmlformats.org/officeDocument/2006/relationships/customXml" Target="../ink/ink797.xml"/><Relationship Id="rId678" Type="http://schemas.openxmlformats.org/officeDocument/2006/relationships/customXml" Target="../ink/ink916.xml"/><Relationship Id="rId843" Type="http://schemas.openxmlformats.org/officeDocument/2006/relationships/image" Target="../media/image1003.png"/><Relationship Id="rId885" Type="http://schemas.openxmlformats.org/officeDocument/2006/relationships/image" Target="../media/image1024.png"/><Relationship Id="rId28" Type="http://schemas.openxmlformats.org/officeDocument/2006/relationships/customXml" Target="../ink/ink590.xml"/><Relationship Id="rId275" Type="http://schemas.openxmlformats.org/officeDocument/2006/relationships/customXml" Target="../ink/ink714.xml"/><Relationship Id="rId300" Type="http://schemas.openxmlformats.org/officeDocument/2006/relationships/image" Target="../media/image732.png"/><Relationship Id="rId482" Type="http://schemas.openxmlformats.org/officeDocument/2006/relationships/customXml" Target="../ink/ink818.xml"/><Relationship Id="rId538" Type="http://schemas.openxmlformats.org/officeDocument/2006/relationships/customXml" Target="../ink/ink846.xml"/><Relationship Id="rId703" Type="http://schemas.openxmlformats.org/officeDocument/2006/relationships/image" Target="../media/image933.png"/><Relationship Id="rId745" Type="http://schemas.openxmlformats.org/officeDocument/2006/relationships/image" Target="../media/image954.png"/><Relationship Id="rId81" Type="http://schemas.openxmlformats.org/officeDocument/2006/relationships/customXml" Target="../ink/ink617.xml"/><Relationship Id="rId135" Type="http://schemas.openxmlformats.org/officeDocument/2006/relationships/customXml" Target="../ink/ink644.xml"/><Relationship Id="rId177" Type="http://schemas.openxmlformats.org/officeDocument/2006/relationships/customXml" Target="../ink/ink665.xml"/><Relationship Id="rId342" Type="http://schemas.openxmlformats.org/officeDocument/2006/relationships/customXml" Target="../ink/ink748.xml"/><Relationship Id="rId384" Type="http://schemas.openxmlformats.org/officeDocument/2006/relationships/customXml" Target="../ink/ink769.xml"/><Relationship Id="rId591" Type="http://schemas.openxmlformats.org/officeDocument/2006/relationships/image" Target="../media/image877.png"/><Relationship Id="rId605" Type="http://schemas.openxmlformats.org/officeDocument/2006/relationships/image" Target="../media/image884.png"/><Relationship Id="rId787" Type="http://schemas.openxmlformats.org/officeDocument/2006/relationships/image" Target="../media/image975.png"/><Relationship Id="rId812" Type="http://schemas.openxmlformats.org/officeDocument/2006/relationships/customXml" Target="../ink/ink983.xml"/><Relationship Id="rId202" Type="http://schemas.openxmlformats.org/officeDocument/2006/relationships/image" Target="../media/image683.png"/><Relationship Id="rId244" Type="http://schemas.openxmlformats.org/officeDocument/2006/relationships/image" Target="../media/image704.png"/><Relationship Id="rId647" Type="http://schemas.openxmlformats.org/officeDocument/2006/relationships/image" Target="../media/image905.png"/><Relationship Id="rId689" Type="http://schemas.openxmlformats.org/officeDocument/2006/relationships/image" Target="../media/image926.png"/><Relationship Id="rId854" Type="http://schemas.openxmlformats.org/officeDocument/2006/relationships/customXml" Target="../ink/ink1004.xml"/><Relationship Id="rId39" Type="http://schemas.openxmlformats.org/officeDocument/2006/relationships/image" Target="../media/image602.png"/><Relationship Id="rId286" Type="http://schemas.openxmlformats.org/officeDocument/2006/relationships/image" Target="../media/image725.png"/><Relationship Id="rId451" Type="http://schemas.openxmlformats.org/officeDocument/2006/relationships/image" Target="../media/image807.png"/><Relationship Id="rId493" Type="http://schemas.openxmlformats.org/officeDocument/2006/relationships/image" Target="../media/image828.png"/><Relationship Id="rId507" Type="http://schemas.openxmlformats.org/officeDocument/2006/relationships/image" Target="../media/image835.png"/><Relationship Id="rId549" Type="http://schemas.openxmlformats.org/officeDocument/2006/relationships/image" Target="../media/image856.png"/><Relationship Id="rId714" Type="http://schemas.openxmlformats.org/officeDocument/2006/relationships/customXml" Target="../ink/ink934.xml"/><Relationship Id="rId756" Type="http://schemas.openxmlformats.org/officeDocument/2006/relationships/customXml" Target="../ink/ink955.xml"/><Relationship Id="rId50" Type="http://schemas.openxmlformats.org/officeDocument/2006/relationships/customXml" Target="../ink/ink601.xml"/><Relationship Id="rId104" Type="http://schemas.openxmlformats.org/officeDocument/2006/relationships/image" Target="../media/image634.png"/><Relationship Id="rId146" Type="http://schemas.openxmlformats.org/officeDocument/2006/relationships/image" Target="../media/image655.png"/><Relationship Id="rId188" Type="http://schemas.openxmlformats.org/officeDocument/2006/relationships/image" Target="../media/image676.png"/><Relationship Id="rId311" Type="http://schemas.openxmlformats.org/officeDocument/2006/relationships/image" Target="../media/image737.png"/><Relationship Id="rId353" Type="http://schemas.openxmlformats.org/officeDocument/2006/relationships/image" Target="../media/image758.png"/><Relationship Id="rId395" Type="http://schemas.openxmlformats.org/officeDocument/2006/relationships/image" Target="../media/image779.png"/><Relationship Id="rId409" Type="http://schemas.openxmlformats.org/officeDocument/2006/relationships/image" Target="../media/image786.png"/><Relationship Id="rId560" Type="http://schemas.openxmlformats.org/officeDocument/2006/relationships/customXml" Target="../ink/ink857.xml"/><Relationship Id="rId798" Type="http://schemas.openxmlformats.org/officeDocument/2006/relationships/customXml" Target="../ink/ink976.xml"/><Relationship Id="rId92" Type="http://schemas.openxmlformats.org/officeDocument/2006/relationships/image" Target="../media/image628.png"/><Relationship Id="rId213" Type="http://schemas.openxmlformats.org/officeDocument/2006/relationships/customXml" Target="../ink/ink683.xml"/><Relationship Id="rId420" Type="http://schemas.openxmlformats.org/officeDocument/2006/relationships/customXml" Target="../ink/ink787.xml"/><Relationship Id="rId616" Type="http://schemas.openxmlformats.org/officeDocument/2006/relationships/customXml" Target="../ink/ink885.xml"/><Relationship Id="rId658" Type="http://schemas.openxmlformats.org/officeDocument/2006/relationships/customXml" Target="../ink/ink906.xml"/><Relationship Id="rId823" Type="http://schemas.openxmlformats.org/officeDocument/2006/relationships/image" Target="../media/image993.png"/><Relationship Id="rId865" Type="http://schemas.openxmlformats.org/officeDocument/2006/relationships/image" Target="../media/image1014.png"/><Relationship Id="rId255" Type="http://schemas.openxmlformats.org/officeDocument/2006/relationships/customXml" Target="../ink/ink704.xml"/><Relationship Id="rId297" Type="http://schemas.openxmlformats.org/officeDocument/2006/relationships/customXml" Target="../ink/ink725.xml"/><Relationship Id="rId462" Type="http://schemas.openxmlformats.org/officeDocument/2006/relationships/customXml" Target="../ink/ink808.xml"/><Relationship Id="rId518" Type="http://schemas.openxmlformats.org/officeDocument/2006/relationships/customXml" Target="../ink/ink836.xml"/><Relationship Id="rId725" Type="http://schemas.openxmlformats.org/officeDocument/2006/relationships/image" Target="../media/image944.png"/><Relationship Id="rId115" Type="http://schemas.openxmlformats.org/officeDocument/2006/relationships/customXml" Target="../ink/ink634.xml"/><Relationship Id="rId157" Type="http://schemas.openxmlformats.org/officeDocument/2006/relationships/customXml" Target="../ink/ink655.xml"/><Relationship Id="rId322" Type="http://schemas.openxmlformats.org/officeDocument/2006/relationships/customXml" Target="../ink/ink738.xml"/><Relationship Id="rId364" Type="http://schemas.openxmlformats.org/officeDocument/2006/relationships/customXml" Target="../ink/ink759.xml"/><Relationship Id="rId767" Type="http://schemas.openxmlformats.org/officeDocument/2006/relationships/image" Target="../media/image965.png"/><Relationship Id="rId61" Type="http://schemas.openxmlformats.org/officeDocument/2006/relationships/customXml" Target="../ink/ink607.xml"/><Relationship Id="rId199" Type="http://schemas.openxmlformats.org/officeDocument/2006/relationships/customXml" Target="../ink/ink676.xml"/><Relationship Id="rId571" Type="http://schemas.openxmlformats.org/officeDocument/2006/relationships/image" Target="../media/image867.png"/><Relationship Id="rId627" Type="http://schemas.openxmlformats.org/officeDocument/2006/relationships/image" Target="../media/image895.png"/><Relationship Id="rId669" Type="http://schemas.openxmlformats.org/officeDocument/2006/relationships/image" Target="../media/image916.png"/><Relationship Id="rId834" Type="http://schemas.openxmlformats.org/officeDocument/2006/relationships/customXml" Target="../ink/ink994.xml"/><Relationship Id="rId876" Type="http://schemas.openxmlformats.org/officeDocument/2006/relationships/customXml" Target="../ink/ink1015.xml"/><Relationship Id="rId19" Type="http://schemas.openxmlformats.org/officeDocument/2006/relationships/image" Target="../media/image592.png"/><Relationship Id="rId224" Type="http://schemas.openxmlformats.org/officeDocument/2006/relationships/image" Target="../media/image694.png"/><Relationship Id="rId266" Type="http://schemas.openxmlformats.org/officeDocument/2006/relationships/image" Target="../media/image715.png"/><Relationship Id="rId431" Type="http://schemas.openxmlformats.org/officeDocument/2006/relationships/image" Target="../media/image797.png"/><Relationship Id="rId473" Type="http://schemas.openxmlformats.org/officeDocument/2006/relationships/image" Target="../media/image818.png"/><Relationship Id="rId529" Type="http://schemas.openxmlformats.org/officeDocument/2006/relationships/image" Target="../media/image846.png"/><Relationship Id="rId680" Type="http://schemas.openxmlformats.org/officeDocument/2006/relationships/customXml" Target="../ink/ink917.xml"/><Relationship Id="rId736" Type="http://schemas.openxmlformats.org/officeDocument/2006/relationships/customXml" Target="../ink/ink945.xml"/><Relationship Id="rId30" Type="http://schemas.openxmlformats.org/officeDocument/2006/relationships/customXml" Target="../ink/ink591.xml"/><Relationship Id="rId126" Type="http://schemas.openxmlformats.org/officeDocument/2006/relationships/image" Target="../media/image645.png"/><Relationship Id="rId168" Type="http://schemas.openxmlformats.org/officeDocument/2006/relationships/image" Target="../media/image666.png"/><Relationship Id="rId333" Type="http://schemas.openxmlformats.org/officeDocument/2006/relationships/image" Target="../media/image748.png"/><Relationship Id="rId540" Type="http://schemas.openxmlformats.org/officeDocument/2006/relationships/customXml" Target="../ink/ink847.xml"/><Relationship Id="rId778" Type="http://schemas.openxmlformats.org/officeDocument/2006/relationships/customXml" Target="../ink/ink966.xml"/><Relationship Id="rId72" Type="http://schemas.openxmlformats.org/officeDocument/2006/relationships/image" Target="../media/image618.png"/><Relationship Id="rId375" Type="http://schemas.openxmlformats.org/officeDocument/2006/relationships/image" Target="../media/image769.png"/><Relationship Id="rId582" Type="http://schemas.openxmlformats.org/officeDocument/2006/relationships/customXml" Target="../ink/ink868.xml"/><Relationship Id="rId638" Type="http://schemas.openxmlformats.org/officeDocument/2006/relationships/customXml" Target="../ink/ink896.xml"/><Relationship Id="rId803" Type="http://schemas.openxmlformats.org/officeDocument/2006/relationships/image" Target="../media/image983.png"/><Relationship Id="rId845" Type="http://schemas.openxmlformats.org/officeDocument/2006/relationships/image" Target="../media/image1004.png"/><Relationship Id="rId3" Type="http://schemas.openxmlformats.org/officeDocument/2006/relationships/image" Target="../media/image5840.png"/><Relationship Id="rId235" Type="http://schemas.openxmlformats.org/officeDocument/2006/relationships/customXml" Target="../ink/ink694.xml"/><Relationship Id="rId277" Type="http://schemas.openxmlformats.org/officeDocument/2006/relationships/customXml" Target="../ink/ink715.xml"/><Relationship Id="rId400" Type="http://schemas.openxmlformats.org/officeDocument/2006/relationships/customXml" Target="../ink/ink777.xml"/><Relationship Id="rId442" Type="http://schemas.openxmlformats.org/officeDocument/2006/relationships/customXml" Target="../ink/ink798.xml"/><Relationship Id="rId484" Type="http://schemas.openxmlformats.org/officeDocument/2006/relationships/customXml" Target="../ink/ink819.xml"/><Relationship Id="rId705" Type="http://schemas.openxmlformats.org/officeDocument/2006/relationships/image" Target="../media/image934.png"/><Relationship Id="rId887" Type="http://schemas.openxmlformats.org/officeDocument/2006/relationships/image" Target="../media/image588.emf"/><Relationship Id="rId137" Type="http://schemas.openxmlformats.org/officeDocument/2006/relationships/customXml" Target="../ink/ink645.xml"/><Relationship Id="rId302" Type="http://schemas.openxmlformats.org/officeDocument/2006/relationships/image" Target="../media/image733.png"/><Relationship Id="rId344" Type="http://schemas.openxmlformats.org/officeDocument/2006/relationships/customXml" Target="../ink/ink749.xml"/><Relationship Id="rId691" Type="http://schemas.openxmlformats.org/officeDocument/2006/relationships/image" Target="../media/image927.png"/><Relationship Id="rId747" Type="http://schemas.openxmlformats.org/officeDocument/2006/relationships/image" Target="../media/image955.png"/><Relationship Id="rId789" Type="http://schemas.openxmlformats.org/officeDocument/2006/relationships/image" Target="../media/image976.png"/><Relationship Id="rId41" Type="http://schemas.openxmlformats.org/officeDocument/2006/relationships/image" Target="../media/image603.png"/><Relationship Id="rId83" Type="http://schemas.openxmlformats.org/officeDocument/2006/relationships/customXml" Target="../ink/ink618.xml"/><Relationship Id="rId179" Type="http://schemas.openxmlformats.org/officeDocument/2006/relationships/customXml" Target="../ink/ink666.xml"/><Relationship Id="rId386" Type="http://schemas.openxmlformats.org/officeDocument/2006/relationships/customXml" Target="../ink/ink770.xml"/><Relationship Id="rId551" Type="http://schemas.openxmlformats.org/officeDocument/2006/relationships/image" Target="../media/image857.png"/><Relationship Id="rId593" Type="http://schemas.openxmlformats.org/officeDocument/2006/relationships/image" Target="../media/image878.png"/><Relationship Id="rId607" Type="http://schemas.openxmlformats.org/officeDocument/2006/relationships/image" Target="../media/image885.png"/><Relationship Id="rId649" Type="http://schemas.openxmlformats.org/officeDocument/2006/relationships/image" Target="../media/image906.png"/><Relationship Id="rId814" Type="http://schemas.openxmlformats.org/officeDocument/2006/relationships/customXml" Target="../ink/ink984.xml"/><Relationship Id="rId856" Type="http://schemas.openxmlformats.org/officeDocument/2006/relationships/customXml" Target="../ink/ink1005.xml"/><Relationship Id="rId190" Type="http://schemas.openxmlformats.org/officeDocument/2006/relationships/image" Target="../media/image677.png"/><Relationship Id="rId204" Type="http://schemas.openxmlformats.org/officeDocument/2006/relationships/image" Target="../media/image684.png"/><Relationship Id="rId246" Type="http://schemas.openxmlformats.org/officeDocument/2006/relationships/image" Target="../media/image705.png"/><Relationship Id="rId288" Type="http://schemas.openxmlformats.org/officeDocument/2006/relationships/image" Target="../media/image726.png"/><Relationship Id="rId411" Type="http://schemas.openxmlformats.org/officeDocument/2006/relationships/image" Target="../media/image787.png"/><Relationship Id="rId453" Type="http://schemas.openxmlformats.org/officeDocument/2006/relationships/image" Target="../media/image808.png"/><Relationship Id="rId509" Type="http://schemas.openxmlformats.org/officeDocument/2006/relationships/image" Target="../media/image836.png"/><Relationship Id="rId660" Type="http://schemas.openxmlformats.org/officeDocument/2006/relationships/customXml" Target="../ink/ink907.xml"/><Relationship Id="rId106" Type="http://schemas.openxmlformats.org/officeDocument/2006/relationships/image" Target="../media/image635.png"/><Relationship Id="rId313" Type="http://schemas.openxmlformats.org/officeDocument/2006/relationships/image" Target="../media/image738.png"/><Relationship Id="rId495" Type="http://schemas.openxmlformats.org/officeDocument/2006/relationships/image" Target="../media/image829.png"/><Relationship Id="rId716" Type="http://schemas.openxmlformats.org/officeDocument/2006/relationships/customXml" Target="../ink/ink935.xml"/><Relationship Id="rId758" Type="http://schemas.openxmlformats.org/officeDocument/2006/relationships/customXml" Target="../ink/ink956.xml"/><Relationship Id="rId10" Type="http://schemas.openxmlformats.org/officeDocument/2006/relationships/customXml" Target="../ink/ink581.xml"/><Relationship Id="rId52" Type="http://schemas.openxmlformats.org/officeDocument/2006/relationships/customXml" Target="../ink/ink602.xml"/><Relationship Id="rId94" Type="http://schemas.openxmlformats.org/officeDocument/2006/relationships/image" Target="../media/image629.png"/><Relationship Id="rId148" Type="http://schemas.openxmlformats.org/officeDocument/2006/relationships/image" Target="../media/image656.png"/><Relationship Id="rId355" Type="http://schemas.openxmlformats.org/officeDocument/2006/relationships/image" Target="../media/image759.png"/><Relationship Id="rId397" Type="http://schemas.openxmlformats.org/officeDocument/2006/relationships/image" Target="../media/image780.png"/><Relationship Id="rId520" Type="http://schemas.openxmlformats.org/officeDocument/2006/relationships/customXml" Target="../ink/ink837.xml"/><Relationship Id="rId562" Type="http://schemas.openxmlformats.org/officeDocument/2006/relationships/customXml" Target="../ink/ink858.xml"/><Relationship Id="rId618" Type="http://schemas.openxmlformats.org/officeDocument/2006/relationships/customXml" Target="../ink/ink886.xml"/><Relationship Id="rId825" Type="http://schemas.openxmlformats.org/officeDocument/2006/relationships/image" Target="../media/image994.png"/><Relationship Id="rId215" Type="http://schemas.openxmlformats.org/officeDocument/2006/relationships/customXml" Target="../ink/ink684.xml"/><Relationship Id="rId257" Type="http://schemas.openxmlformats.org/officeDocument/2006/relationships/customXml" Target="../ink/ink705.xml"/><Relationship Id="rId422" Type="http://schemas.openxmlformats.org/officeDocument/2006/relationships/customXml" Target="../ink/ink788.xml"/><Relationship Id="rId464" Type="http://schemas.openxmlformats.org/officeDocument/2006/relationships/customXml" Target="../ink/ink809.xml"/><Relationship Id="rId867" Type="http://schemas.openxmlformats.org/officeDocument/2006/relationships/image" Target="../media/image1015.png"/><Relationship Id="rId299" Type="http://schemas.openxmlformats.org/officeDocument/2006/relationships/customXml" Target="../ink/ink726.xml"/><Relationship Id="rId727" Type="http://schemas.openxmlformats.org/officeDocument/2006/relationships/image" Target="../media/image945.png"/><Relationship Id="rId63" Type="http://schemas.openxmlformats.org/officeDocument/2006/relationships/customXml" Target="../ink/ink608.xml"/><Relationship Id="rId159" Type="http://schemas.openxmlformats.org/officeDocument/2006/relationships/customXml" Target="../ink/ink656.xml"/><Relationship Id="rId366" Type="http://schemas.openxmlformats.org/officeDocument/2006/relationships/customXml" Target="../ink/ink760.xml"/><Relationship Id="rId573" Type="http://schemas.openxmlformats.org/officeDocument/2006/relationships/image" Target="../media/image868.png"/><Relationship Id="rId780" Type="http://schemas.openxmlformats.org/officeDocument/2006/relationships/customXml" Target="../ink/ink967.xml"/><Relationship Id="rId226" Type="http://schemas.openxmlformats.org/officeDocument/2006/relationships/image" Target="../media/image695.png"/><Relationship Id="rId433" Type="http://schemas.openxmlformats.org/officeDocument/2006/relationships/image" Target="../media/image798.png"/><Relationship Id="rId878" Type="http://schemas.openxmlformats.org/officeDocument/2006/relationships/customXml" Target="../ink/ink1016.xml"/><Relationship Id="rId640" Type="http://schemas.openxmlformats.org/officeDocument/2006/relationships/customXml" Target="../ink/ink897.xml"/><Relationship Id="rId738" Type="http://schemas.openxmlformats.org/officeDocument/2006/relationships/customXml" Target="../ink/ink946.xml"/><Relationship Id="rId74" Type="http://schemas.openxmlformats.org/officeDocument/2006/relationships/image" Target="../media/image619.png"/><Relationship Id="rId377" Type="http://schemas.openxmlformats.org/officeDocument/2006/relationships/image" Target="../media/image770.png"/><Relationship Id="rId500" Type="http://schemas.openxmlformats.org/officeDocument/2006/relationships/customXml" Target="../ink/ink827.xml"/><Relationship Id="rId584" Type="http://schemas.openxmlformats.org/officeDocument/2006/relationships/customXml" Target="../ink/ink869.xml"/><Relationship Id="rId805" Type="http://schemas.openxmlformats.org/officeDocument/2006/relationships/image" Target="../media/image984.png"/><Relationship Id="rId5" Type="http://schemas.openxmlformats.org/officeDocument/2006/relationships/image" Target="../media/image585.png"/><Relationship Id="rId237" Type="http://schemas.openxmlformats.org/officeDocument/2006/relationships/customXml" Target="../ink/ink695.xml"/><Relationship Id="rId791" Type="http://schemas.openxmlformats.org/officeDocument/2006/relationships/image" Target="../media/image977.png"/><Relationship Id="rId444" Type="http://schemas.openxmlformats.org/officeDocument/2006/relationships/customXml" Target="../ink/ink799.xml"/><Relationship Id="rId651" Type="http://schemas.openxmlformats.org/officeDocument/2006/relationships/image" Target="../media/image907.png"/><Relationship Id="rId749" Type="http://schemas.openxmlformats.org/officeDocument/2006/relationships/image" Target="../media/image956.png"/><Relationship Id="rId290" Type="http://schemas.openxmlformats.org/officeDocument/2006/relationships/image" Target="../media/image727.png"/><Relationship Id="rId304" Type="http://schemas.openxmlformats.org/officeDocument/2006/relationships/image" Target="../media/image734.png"/><Relationship Id="rId388" Type="http://schemas.openxmlformats.org/officeDocument/2006/relationships/customXml" Target="../ink/ink771.xml"/><Relationship Id="rId511" Type="http://schemas.openxmlformats.org/officeDocument/2006/relationships/image" Target="../media/image837.png"/><Relationship Id="rId609" Type="http://schemas.openxmlformats.org/officeDocument/2006/relationships/image" Target="../media/image886.png"/><Relationship Id="rId85" Type="http://schemas.openxmlformats.org/officeDocument/2006/relationships/customXml" Target="../ink/ink619.xml"/><Relationship Id="rId150" Type="http://schemas.openxmlformats.org/officeDocument/2006/relationships/image" Target="../media/image657.png"/><Relationship Id="rId595" Type="http://schemas.openxmlformats.org/officeDocument/2006/relationships/image" Target="../media/image879.png"/><Relationship Id="rId816" Type="http://schemas.openxmlformats.org/officeDocument/2006/relationships/customXml" Target="../ink/ink985.xml"/><Relationship Id="rId248" Type="http://schemas.openxmlformats.org/officeDocument/2006/relationships/image" Target="../media/image706.png"/><Relationship Id="rId455" Type="http://schemas.openxmlformats.org/officeDocument/2006/relationships/image" Target="../media/image809.png"/><Relationship Id="rId662" Type="http://schemas.openxmlformats.org/officeDocument/2006/relationships/customXml" Target="../ink/ink908.xml"/><Relationship Id="rId12" Type="http://schemas.openxmlformats.org/officeDocument/2006/relationships/customXml" Target="../ink/ink582.xml"/><Relationship Id="rId108" Type="http://schemas.openxmlformats.org/officeDocument/2006/relationships/image" Target="../media/image636.png"/><Relationship Id="rId315" Type="http://schemas.openxmlformats.org/officeDocument/2006/relationships/image" Target="../media/image739.png"/><Relationship Id="rId522" Type="http://schemas.openxmlformats.org/officeDocument/2006/relationships/customXml" Target="../ink/ink838.xml"/><Relationship Id="rId96" Type="http://schemas.openxmlformats.org/officeDocument/2006/relationships/image" Target="../media/image630.png"/><Relationship Id="rId161" Type="http://schemas.openxmlformats.org/officeDocument/2006/relationships/customXml" Target="../ink/ink657.xml"/><Relationship Id="rId399" Type="http://schemas.openxmlformats.org/officeDocument/2006/relationships/image" Target="../media/image781.png"/><Relationship Id="rId827" Type="http://schemas.openxmlformats.org/officeDocument/2006/relationships/image" Target="../media/image995.png"/><Relationship Id="rId259" Type="http://schemas.openxmlformats.org/officeDocument/2006/relationships/customXml" Target="../ink/ink706.xml"/><Relationship Id="rId466" Type="http://schemas.openxmlformats.org/officeDocument/2006/relationships/customXml" Target="../ink/ink810.xml"/><Relationship Id="rId673" Type="http://schemas.openxmlformats.org/officeDocument/2006/relationships/image" Target="../media/image918.png"/><Relationship Id="rId880" Type="http://schemas.openxmlformats.org/officeDocument/2006/relationships/customXml" Target="../ink/ink1017.xml"/><Relationship Id="rId23" Type="http://schemas.openxmlformats.org/officeDocument/2006/relationships/image" Target="../media/image594.png"/><Relationship Id="rId119" Type="http://schemas.openxmlformats.org/officeDocument/2006/relationships/customXml" Target="../ink/ink636.xml"/><Relationship Id="rId326" Type="http://schemas.openxmlformats.org/officeDocument/2006/relationships/customXml" Target="../ink/ink740.xml"/><Relationship Id="rId533" Type="http://schemas.openxmlformats.org/officeDocument/2006/relationships/image" Target="../media/image848.png"/><Relationship Id="rId740" Type="http://schemas.openxmlformats.org/officeDocument/2006/relationships/customXml" Target="../ink/ink947.xml"/><Relationship Id="rId838" Type="http://schemas.openxmlformats.org/officeDocument/2006/relationships/customXml" Target="../ink/ink996.xml"/><Relationship Id="rId172" Type="http://schemas.openxmlformats.org/officeDocument/2006/relationships/image" Target="../media/image668.png"/><Relationship Id="rId477" Type="http://schemas.openxmlformats.org/officeDocument/2006/relationships/image" Target="../media/image820.png"/><Relationship Id="rId600" Type="http://schemas.openxmlformats.org/officeDocument/2006/relationships/customXml" Target="../ink/ink877.xml"/><Relationship Id="rId684" Type="http://schemas.openxmlformats.org/officeDocument/2006/relationships/customXml" Target="../ink/ink919.xml"/><Relationship Id="rId337" Type="http://schemas.openxmlformats.org/officeDocument/2006/relationships/image" Target="../media/image750.png"/><Relationship Id="rId34" Type="http://schemas.openxmlformats.org/officeDocument/2006/relationships/customXml" Target="../ink/ink593.xml"/><Relationship Id="rId544" Type="http://schemas.openxmlformats.org/officeDocument/2006/relationships/customXml" Target="../ink/ink849.xml"/><Relationship Id="rId751" Type="http://schemas.openxmlformats.org/officeDocument/2006/relationships/image" Target="../media/image957.png"/><Relationship Id="rId849" Type="http://schemas.openxmlformats.org/officeDocument/2006/relationships/image" Target="../media/image1006.png"/><Relationship Id="rId183" Type="http://schemas.openxmlformats.org/officeDocument/2006/relationships/customXml" Target="../ink/ink668.xml"/><Relationship Id="rId390" Type="http://schemas.openxmlformats.org/officeDocument/2006/relationships/customXml" Target="../ink/ink772.xml"/><Relationship Id="rId404" Type="http://schemas.openxmlformats.org/officeDocument/2006/relationships/customXml" Target="../ink/ink779.xml"/><Relationship Id="rId611" Type="http://schemas.openxmlformats.org/officeDocument/2006/relationships/image" Target="../media/image887.png"/><Relationship Id="rId250" Type="http://schemas.openxmlformats.org/officeDocument/2006/relationships/image" Target="../media/image707.png"/><Relationship Id="rId488" Type="http://schemas.openxmlformats.org/officeDocument/2006/relationships/customXml" Target="../ink/ink821.xml"/><Relationship Id="rId695" Type="http://schemas.openxmlformats.org/officeDocument/2006/relationships/image" Target="../media/image929.png"/><Relationship Id="rId709" Type="http://schemas.openxmlformats.org/officeDocument/2006/relationships/image" Target="../media/image936.png"/><Relationship Id="rId45" Type="http://schemas.openxmlformats.org/officeDocument/2006/relationships/image" Target="../media/image605.png"/><Relationship Id="rId110" Type="http://schemas.openxmlformats.org/officeDocument/2006/relationships/image" Target="../media/image637.png"/><Relationship Id="rId348" Type="http://schemas.openxmlformats.org/officeDocument/2006/relationships/customXml" Target="../ink/ink751.xml"/><Relationship Id="rId555" Type="http://schemas.openxmlformats.org/officeDocument/2006/relationships/image" Target="../media/image859.png"/><Relationship Id="rId762" Type="http://schemas.openxmlformats.org/officeDocument/2006/relationships/customXml" Target="../ink/ink958.xml"/><Relationship Id="rId194" Type="http://schemas.openxmlformats.org/officeDocument/2006/relationships/image" Target="../media/image679.png"/><Relationship Id="rId208" Type="http://schemas.openxmlformats.org/officeDocument/2006/relationships/image" Target="../media/image686.png"/><Relationship Id="rId415" Type="http://schemas.openxmlformats.org/officeDocument/2006/relationships/image" Target="../media/image789.png"/><Relationship Id="rId622" Type="http://schemas.openxmlformats.org/officeDocument/2006/relationships/customXml" Target="../ink/ink888.xml"/><Relationship Id="rId261" Type="http://schemas.openxmlformats.org/officeDocument/2006/relationships/customXml" Target="../ink/ink707.xml"/><Relationship Id="rId499" Type="http://schemas.openxmlformats.org/officeDocument/2006/relationships/image" Target="../media/image831.png"/><Relationship Id="rId56" Type="http://schemas.openxmlformats.org/officeDocument/2006/relationships/customXml" Target="../ink/ink604.xml"/><Relationship Id="rId359" Type="http://schemas.openxmlformats.org/officeDocument/2006/relationships/image" Target="../media/image761.png"/><Relationship Id="rId566" Type="http://schemas.openxmlformats.org/officeDocument/2006/relationships/customXml" Target="../ink/ink860.xml"/><Relationship Id="rId773" Type="http://schemas.openxmlformats.org/officeDocument/2006/relationships/image" Target="../media/image968.png"/><Relationship Id="rId121" Type="http://schemas.openxmlformats.org/officeDocument/2006/relationships/customXml" Target="../ink/ink637.xml"/><Relationship Id="rId219" Type="http://schemas.openxmlformats.org/officeDocument/2006/relationships/customXml" Target="../ink/ink686.xml"/><Relationship Id="rId426" Type="http://schemas.openxmlformats.org/officeDocument/2006/relationships/customXml" Target="../ink/ink790.xml"/><Relationship Id="rId633" Type="http://schemas.openxmlformats.org/officeDocument/2006/relationships/image" Target="../media/image898.png"/><Relationship Id="rId840" Type="http://schemas.openxmlformats.org/officeDocument/2006/relationships/customXml" Target="../ink/ink997.xml"/><Relationship Id="rId67" Type="http://schemas.openxmlformats.org/officeDocument/2006/relationships/customXml" Target="../ink/ink610.xml"/><Relationship Id="rId272" Type="http://schemas.openxmlformats.org/officeDocument/2006/relationships/image" Target="../media/image718.png"/><Relationship Id="rId577" Type="http://schemas.openxmlformats.org/officeDocument/2006/relationships/image" Target="../media/image870.png"/><Relationship Id="rId700" Type="http://schemas.openxmlformats.org/officeDocument/2006/relationships/customXml" Target="../ink/ink927.xml"/><Relationship Id="rId132" Type="http://schemas.openxmlformats.org/officeDocument/2006/relationships/image" Target="../media/image648.png"/><Relationship Id="rId784" Type="http://schemas.openxmlformats.org/officeDocument/2006/relationships/customXml" Target="../ink/ink969.xml"/><Relationship Id="rId437" Type="http://schemas.openxmlformats.org/officeDocument/2006/relationships/image" Target="../media/image800.png"/><Relationship Id="rId644" Type="http://schemas.openxmlformats.org/officeDocument/2006/relationships/customXml" Target="../ink/ink899.xml"/><Relationship Id="rId851" Type="http://schemas.openxmlformats.org/officeDocument/2006/relationships/image" Target="../media/image1007.png"/><Relationship Id="rId283" Type="http://schemas.openxmlformats.org/officeDocument/2006/relationships/customXml" Target="../ink/ink718.xml"/><Relationship Id="rId490" Type="http://schemas.openxmlformats.org/officeDocument/2006/relationships/customXml" Target="../ink/ink822.xml"/><Relationship Id="rId504" Type="http://schemas.openxmlformats.org/officeDocument/2006/relationships/customXml" Target="../ink/ink829.xml"/><Relationship Id="rId711" Type="http://schemas.openxmlformats.org/officeDocument/2006/relationships/image" Target="../media/image937.png"/><Relationship Id="rId78" Type="http://schemas.openxmlformats.org/officeDocument/2006/relationships/image" Target="../media/image621.png"/><Relationship Id="rId143" Type="http://schemas.openxmlformats.org/officeDocument/2006/relationships/customXml" Target="../ink/ink648.xml"/><Relationship Id="rId350" Type="http://schemas.openxmlformats.org/officeDocument/2006/relationships/customXml" Target="../ink/ink752.xml"/><Relationship Id="rId588" Type="http://schemas.openxmlformats.org/officeDocument/2006/relationships/customXml" Target="../ink/ink871.xml"/><Relationship Id="rId795" Type="http://schemas.openxmlformats.org/officeDocument/2006/relationships/image" Target="../media/image979.png"/><Relationship Id="rId809" Type="http://schemas.openxmlformats.org/officeDocument/2006/relationships/image" Target="../media/image986.png"/><Relationship Id="rId9" Type="http://schemas.openxmlformats.org/officeDocument/2006/relationships/image" Target="../media/image587.png"/><Relationship Id="rId210" Type="http://schemas.openxmlformats.org/officeDocument/2006/relationships/image" Target="../media/image687.png"/><Relationship Id="rId448" Type="http://schemas.openxmlformats.org/officeDocument/2006/relationships/customXml" Target="../ink/ink801.xml"/><Relationship Id="rId655" Type="http://schemas.openxmlformats.org/officeDocument/2006/relationships/image" Target="../media/image909.png"/><Relationship Id="rId862" Type="http://schemas.openxmlformats.org/officeDocument/2006/relationships/customXml" Target="../ink/ink1008.xml"/><Relationship Id="rId294" Type="http://schemas.openxmlformats.org/officeDocument/2006/relationships/image" Target="../media/image729.png"/><Relationship Id="rId308" Type="http://schemas.openxmlformats.org/officeDocument/2006/relationships/customXml" Target="../ink/ink731.xml"/><Relationship Id="rId515" Type="http://schemas.openxmlformats.org/officeDocument/2006/relationships/image" Target="../media/image839.png"/><Relationship Id="rId722" Type="http://schemas.openxmlformats.org/officeDocument/2006/relationships/customXml" Target="../ink/ink938.xml"/><Relationship Id="rId89" Type="http://schemas.openxmlformats.org/officeDocument/2006/relationships/customXml" Target="../ink/ink621.xml"/><Relationship Id="rId154" Type="http://schemas.openxmlformats.org/officeDocument/2006/relationships/image" Target="../media/image659.png"/><Relationship Id="rId361" Type="http://schemas.openxmlformats.org/officeDocument/2006/relationships/image" Target="../media/image762.png"/><Relationship Id="rId599" Type="http://schemas.openxmlformats.org/officeDocument/2006/relationships/image" Target="../media/image881.png"/><Relationship Id="rId459" Type="http://schemas.openxmlformats.org/officeDocument/2006/relationships/image" Target="../media/image811.png"/><Relationship Id="rId666" Type="http://schemas.openxmlformats.org/officeDocument/2006/relationships/customXml" Target="../ink/ink910.xml"/><Relationship Id="rId873" Type="http://schemas.openxmlformats.org/officeDocument/2006/relationships/image" Target="../media/image1018.png"/><Relationship Id="rId16" Type="http://schemas.openxmlformats.org/officeDocument/2006/relationships/customXml" Target="../ink/ink584.xml"/><Relationship Id="rId221" Type="http://schemas.openxmlformats.org/officeDocument/2006/relationships/customXml" Target="../ink/ink687.xml"/><Relationship Id="rId319" Type="http://schemas.openxmlformats.org/officeDocument/2006/relationships/image" Target="../media/image741.png"/><Relationship Id="rId526" Type="http://schemas.openxmlformats.org/officeDocument/2006/relationships/customXml" Target="../ink/ink840.xml"/><Relationship Id="rId733" Type="http://schemas.openxmlformats.org/officeDocument/2006/relationships/image" Target="../media/image948.png"/><Relationship Id="rId165" Type="http://schemas.openxmlformats.org/officeDocument/2006/relationships/customXml" Target="../ink/ink659.xml"/><Relationship Id="rId372" Type="http://schemas.openxmlformats.org/officeDocument/2006/relationships/customXml" Target="../ink/ink763.xml"/><Relationship Id="rId677" Type="http://schemas.openxmlformats.org/officeDocument/2006/relationships/image" Target="../media/image920.png"/><Relationship Id="rId800" Type="http://schemas.openxmlformats.org/officeDocument/2006/relationships/customXml" Target="../ink/ink977.xml"/><Relationship Id="rId232" Type="http://schemas.openxmlformats.org/officeDocument/2006/relationships/image" Target="../media/image698.png"/><Relationship Id="rId884" Type="http://schemas.openxmlformats.org/officeDocument/2006/relationships/customXml" Target="../ink/ink1019.xml"/><Relationship Id="rId27" Type="http://schemas.openxmlformats.org/officeDocument/2006/relationships/image" Target="../media/image596.png"/><Relationship Id="rId537" Type="http://schemas.openxmlformats.org/officeDocument/2006/relationships/image" Target="../media/image850.png"/><Relationship Id="rId744" Type="http://schemas.openxmlformats.org/officeDocument/2006/relationships/customXml" Target="../ink/ink949.xml"/><Relationship Id="rId80" Type="http://schemas.openxmlformats.org/officeDocument/2006/relationships/image" Target="../media/image622.png"/><Relationship Id="rId176" Type="http://schemas.openxmlformats.org/officeDocument/2006/relationships/image" Target="../media/image670.png"/><Relationship Id="rId383" Type="http://schemas.openxmlformats.org/officeDocument/2006/relationships/image" Target="../media/image773.png"/><Relationship Id="rId590" Type="http://schemas.openxmlformats.org/officeDocument/2006/relationships/customXml" Target="../ink/ink872.xml"/><Relationship Id="rId604" Type="http://schemas.openxmlformats.org/officeDocument/2006/relationships/customXml" Target="../ink/ink879.xml"/><Relationship Id="rId811" Type="http://schemas.openxmlformats.org/officeDocument/2006/relationships/image" Target="../media/image987.png"/><Relationship Id="rId243" Type="http://schemas.openxmlformats.org/officeDocument/2006/relationships/customXml" Target="../ink/ink698.xml"/><Relationship Id="rId450" Type="http://schemas.openxmlformats.org/officeDocument/2006/relationships/customXml" Target="../ink/ink802.xml"/><Relationship Id="rId688" Type="http://schemas.openxmlformats.org/officeDocument/2006/relationships/customXml" Target="../ink/ink921.xml"/><Relationship Id="rId38" Type="http://schemas.openxmlformats.org/officeDocument/2006/relationships/customXml" Target="../ink/ink595.xml"/><Relationship Id="rId103" Type="http://schemas.openxmlformats.org/officeDocument/2006/relationships/customXml" Target="../ink/ink628.xml"/><Relationship Id="rId310" Type="http://schemas.openxmlformats.org/officeDocument/2006/relationships/customXml" Target="../ink/ink732.xml"/><Relationship Id="rId548" Type="http://schemas.openxmlformats.org/officeDocument/2006/relationships/customXml" Target="../ink/ink851.xml"/><Relationship Id="rId755" Type="http://schemas.openxmlformats.org/officeDocument/2006/relationships/image" Target="../media/image959.png"/><Relationship Id="rId91" Type="http://schemas.openxmlformats.org/officeDocument/2006/relationships/customXml" Target="../ink/ink622.xml"/><Relationship Id="rId187" Type="http://schemas.openxmlformats.org/officeDocument/2006/relationships/customXml" Target="../ink/ink670.xml"/><Relationship Id="rId394" Type="http://schemas.openxmlformats.org/officeDocument/2006/relationships/customXml" Target="../ink/ink774.xml"/><Relationship Id="rId408" Type="http://schemas.openxmlformats.org/officeDocument/2006/relationships/customXml" Target="../ink/ink781.xml"/><Relationship Id="rId615" Type="http://schemas.openxmlformats.org/officeDocument/2006/relationships/image" Target="../media/image889.png"/><Relationship Id="rId822" Type="http://schemas.openxmlformats.org/officeDocument/2006/relationships/customXml" Target="../ink/ink988.xml"/><Relationship Id="rId254" Type="http://schemas.openxmlformats.org/officeDocument/2006/relationships/image" Target="../media/image709.png"/><Relationship Id="rId699" Type="http://schemas.openxmlformats.org/officeDocument/2006/relationships/image" Target="../media/image931.png"/><Relationship Id="rId49" Type="http://schemas.openxmlformats.org/officeDocument/2006/relationships/image" Target="../media/image607.png"/><Relationship Id="rId114" Type="http://schemas.openxmlformats.org/officeDocument/2006/relationships/image" Target="../media/image639.png"/><Relationship Id="rId461" Type="http://schemas.openxmlformats.org/officeDocument/2006/relationships/image" Target="../media/image812.png"/><Relationship Id="rId559" Type="http://schemas.openxmlformats.org/officeDocument/2006/relationships/image" Target="../media/image861.png"/><Relationship Id="rId766" Type="http://schemas.openxmlformats.org/officeDocument/2006/relationships/customXml" Target="../ink/ink960.xml"/><Relationship Id="rId198" Type="http://schemas.openxmlformats.org/officeDocument/2006/relationships/image" Target="../media/image681.png"/><Relationship Id="rId321" Type="http://schemas.openxmlformats.org/officeDocument/2006/relationships/image" Target="../media/image742.png"/><Relationship Id="rId419" Type="http://schemas.openxmlformats.org/officeDocument/2006/relationships/image" Target="../media/image791.png"/><Relationship Id="rId626" Type="http://schemas.openxmlformats.org/officeDocument/2006/relationships/customXml" Target="../ink/ink890.xml"/><Relationship Id="rId833" Type="http://schemas.openxmlformats.org/officeDocument/2006/relationships/image" Target="../media/image998.png"/><Relationship Id="rId265" Type="http://schemas.openxmlformats.org/officeDocument/2006/relationships/customXml" Target="../ink/ink709.xml"/><Relationship Id="rId472" Type="http://schemas.openxmlformats.org/officeDocument/2006/relationships/customXml" Target="../ink/ink813.xml"/><Relationship Id="rId125" Type="http://schemas.openxmlformats.org/officeDocument/2006/relationships/customXml" Target="../ink/ink639.xml"/><Relationship Id="rId332" Type="http://schemas.openxmlformats.org/officeDocument/2006/relationships/customXml" Target="../ink/ink743.xml"/><Relationship Id="rId777" Type="http://schemas.openxmlformats.org/officeDocument/2006/relationships/image" Target="../media/image970.png"/><Relationship Id="rId637" Type="http://schemas.openxmlformats.org/officeDocument/2006/relationships/image" Target="../media/image900.png"/><Relationship Id="rId844" Type="http://schemas.openxmlformats.org/officeDocument/2006/relationships/customXml" Target="../ink/ink999.xml"/><Relationship Id="rId276" Type="http://schemas.openxmlformats.org/officeDocument/2006/relationships/image" Target="../media/image720.png"/><Relationship Id="rId483" Type="http://schemas.openxmlformats.org/officeDocument/2006/relationships/image" Target="../media/image823.png"/><Relationship Id="rId690" Type="http://schemas.openxmlformats.org/officeDocument/2006/relationships/customXml" Target="../ink/ink922.xml"/><Relationship Id="rId704" Type="http://schemas.openxmlformats.org/officeDocument/2006/relationships/customXml" Target="../ink/ink929.xml"/><Relationship Id="rId40" Type="http://schemas.openxmlformats.org/officeDocument/2006/relationships/customXml" Target="../ink/ink596.xml"/><Relationship Id="rId136" Type="http://schemas.openxmlformats.org/officeDocument/2006/relationships/image" Target="../media/image650.png"/><Relationship Id="rId343" Type="http://schemas.openxmlformats.org/officeDocument/2006/relationships/image" Target="../media/image753.png"/><Relationship Id="rId550" Type="http://schemas.openxmlformats.org/officeDocument/2006/relationships/customXml" Target="../ink/ink852.xml"/><Relationship Id="rId788" Type="http://schemas.openxmlformats.org/officeDocument/2006/relationships/customXml" Target="../ink/ink971.xml"/><Relationship Id="rId203" Type="http://schemas.openxmlformats.org/officeDocument/2006/relationships/customXml" Target="../ink/ink678.xml"/><Relationship Id="rId648" Type="http://schemas.openxmlformats.org/officeDocument/2006/relationships/customXml" Target="../ink/ink901.xml"/><Relationship Id="rId855" Type="http://schemas.openxmlformats.org/officeDocument/2006/relationships/image" Target="../media/image1009.png"/><Relationship Id="rId287" Type="http://schemas.openxmlformats.org/officeDocument/2006/relationships/customXml" Target="../ink/ink720.xml"/><Relationship Id="rId410" Type="http://schemas.openxmlformats.org/officeDocument/2006/relationships/customXml" Target="../ink/ink782.xml"/><Relationship Id="rId494" Type="http://schemas.openxmlformats.org/officeDocument/2006/relationships/customXml" Target="../ink/ink824.xml"/><Relationship Id="rId508" Type="http://schemas.openxmlformats.org/officeDocument/2006/relationships/customXml" Target="../ink/ink831.xml"/><Relationship Id="rId715" Type="http://schemas.openxmlformats.org/officeDocument/2006/relationships/image" Target="../media/image939.png"/><Relationship Id="rId147" Type="http://schemas.openxmlformats.org/officeDocument/2006/relationships/customXml" Target="../ink/ink650.xml"/><Relationship Id="rId354" Type="http://schemas.openxmlformats.org/officeDocument/2006/relationships/customXml" Target="../ink/ink754.xml"/><Relationship Id="rId799" Type="http://schemas.openxmlformats.org/officeDocument/2006/relationships/image" Target="../media/image981.png"/><Relationship Id="rId51" Type="http://schemas.openxmlformats.org/officeDocument/2006/relationships/image" Target="../media/image608.png"/><Relationship Id="rId561" Type="http://schemas.openxmlformats.org/officeDocument/2006/relationships/image" Target="../media/image862.png"/><Relationship Id="rId659" Type="http://schemas.openxmlformats.org/officeDocument/2006/relationships/image" Target="../media/image911.png"/><Relationship Id="rId866" Type="http://schemas.openxmlformats.org/officeDocument/2006/relationships/customXml" Target="../ink/ink1010.xml"/><Relationship Id="rId214" Type="http://schemas.openxmlformats.org/officeDocument/2006/relationships/image" Target="../media/image689.png"/><Relationship Id="rId298" Type="http://schemas.openxmlformats.org/officeDocument/2006/relationships/image" Target="../media/image731.png"/><Relationship Id="rId421" Type="http://schemas.openxmlformats.org/officeDocument/2006/relationships/image" Target="../media/image792.png"/><Relationship Id="rId519" Type="http://schemas.openxmlformats.org/officeDocument/2006/relationships/image" Target="../media/image841.png"/><Relationship Id="rId158" Type="http://schemas.openxmlformats.org/officeDocument/2006/relationships/image" Target="../media/image661.png"/><Relationship Id="rId726" Type="http://schemas.openxmlformats.org/officeDocument/2006/relationships/customXml" Target="../ink/ink940.xml"/><Relationship Id="rId62" Type="http://schemas.openxmlformats.org/officeDocument/2006/relationships/image" Target="../media/image613.png"/><Relationship Id="rId365" Type="http://schemas.openxmlformats.org/officeDocument/2006/relationships/image" Target="../media/image764.png"/><Relationship Id="rId572" Type="http://schemas.openxmlformats.org/officeDocument/2006/relationships/customXml" Target="../ink/ink863.xml"/><Relationship Id="rId225" Type="http://schemas.openxmlformats.org/officeDocument/2006/relationships/customXml" Target="../ink/ink689.xml"/><Relationship Id="rId432" Type="http://schemas.openxmlformats.org/officeDocument/2006/relationships/customXml" Target="../ink/ink793.xml"/><Relationship Id="rId877" Type="http://schemas.openxmlformats.org/officeDocument/2006/relationships/image" Target="../media/image1020.png"/><Relationship Id="rId737" Type="http://schemas.openxmlformats.org/officeDocument/2006/relationships/image" Target="../media/image950.png"/><Relationship Id="rId73" Type="http://schemas.openxmlformats.org/officeDocument/2006/relationships/customXml" Target="../ink/ink613.xml"/><Relationship Id="rId169" Type="http://schemas.openxmlformats.org/officeDocument/2006/relationships/customXml" Target="../ink/ink661.xml"/><Relationship Id="rId376" Type="http://schemas.openxmlformats.org/officeDocument/2006/relationships/customXml" Target="../ink/ink765.xml"/><Relationship Id="rId583" Type="http://schemas.openxmlformats.org/officeDocument/2006/relationships/image" Target="../media/image873.png"/><Relationship Id="rId790" Type="http://schemas.openxmlformats.org/officeDocument/2006/relationships/customXml" Target="../ink/ink972.xml"/><Relationship Id="rId804" Type="http://schemas.openxmlformats.org/officeDocument/2006/relationships/customXml" Target="../ink/ink979.xml"/><Relationship Id="rId4" Type="http://schemas.openxmlformats.org/officeDocument/2006/relationships/customXml" Target="../ink/ink578.xml"/><Relationship Id="rId236" Type="http://schemas.openxmlformats.org/officeDocument/2006/relationships/image" Target="../media/image700.png"/><Relationship Id="rId443" Type="http://schemas.openxmlformats.org/officeDocument/2006/relationships/image" Target="../media/image803.png"/><Relationship Id="rId650" Type="http://schemas.openxmlformats.org/officeDocument/2006/relationships/customXml" Target="../ink/ink902.xml"/><Relationship Id="rId303" Type="http://schemas.openxmlformats.org/officeDocument/2006/relationships/customXml" Target="../ink/ink728.xml"/><Relationship Id="rId748" Type="http://schemas.openxmlformats.org/officeDocument/2006/relationships/customXml" Target="../ink/ink951.xml"/><Relationship Id="rId84" Type="http://schemas.openxmlformats.org/officeDocument/2006/relationships/image" Target="../media/image624.png"/><Relationship Id="rId387" Type="http://schemas.openxmlformats.org/officeDocument/2006/relationships/image" Target="../media/image775.png"/><Relationship Id="rId510" Type="http://schemas.openxmlformats.org/officeDocument/2006/relationships/customXml" Target="../ink/ink832.xml"/><Relationship Id="rId594" Type="http://schemas.openxmlformats.org/officeDocument/2006/relationships/customXml" Target="../ink/ink874.xml"/><Relationship Id="rId608" Type="http://schemas.openxmlformats.org/officeDocument/2006/relationships/customXml" Target="../ink/ink881.xml"/><Relationship Id="rId815" Type="http://schemas.openxmlformats.org/officeDocument/2006/relationships/image" Target="../media/image989.png"/><Relationship Id="rId247" Type="http://schemas.openxmlformats.org/officeDocument/2006/relationships/customXml" Target="../ink/ink700.xml"/><Relationship Id="rId107" Type="http://schemas.openxmlformats.org/officeDocument/2006/relationships/customXml" Target="../ink/ink630.xml"/><Relationship Id="rId454" Type="http://schemas.openxmlformats.org/officeDocument/2006/relationships/customXml" Target="../ink/ink804.xml"/><Relationship Id="rId661" Type="http://schemas.openxmlformats.org/officeDocument/2006/relationships/image" Target="../media/image912.png"/><Relationship Id="rId759" Type="http://schemas.openxmlformats.org/officeDocument/2006/relationships/image" Target="../media/image961.png"/><Relationship Id="rId11" Type="http://schemas.openxmlformats.org/officeDocument/2006/relationships/image" Target="../media/image588.png"/><Relationship Id="rId314" Type="http://schemas.openxmlformats.org/officeDocument/2006/relationships/customXml" Target="../ink/ink734.xml"/><Relationship Id="rId398" Type="http://schemas.openxmlformats.org/officeDocument/2006/relationships/customXml" Target="../ink/ink776.xml"/><Relationship Id="rId521" Type="http://schemas.openxmlformats.org/officeDocument/2006/relationships/image" Target="../media/image842.png"/><Relationship Id="rId619" Type="http://schemas.openxmlformats.org/officeDocument/2006/relationships/image" Target="../media/image891.png"/><Relationship Id="rId95" Type="http://schemas.openxmlformats.org/officeDocument/2006/relationships/customXml" Target="../ink/ink624.xml"/><Relationship Id="rId160" Type="http://schemas.openxmlformats.org/officeDocument/2006/relationships/image" Target="../media/image662.png"/><Relationship Id="rId826" Type="http://schemas.openxmlformats.org/officeDocument/2006/relationships/customXml" Target="../ink/ink990.xml"/><Relationship Id="rId258" Type="http://schemas.openxmlformats.org/officeDocument/2006/relationships/image" Target="../media/image711.png"/><Relationship Id="rId465" Type="http://schemas.openxmlformats.org/officeDocument/2006/relationships/image" Target="../media/image814.png"/><Relationship Id="rId672" Type="http://schemas.openxmlformats.org/officeDocument/2006/relationships/customXml" Target="../ink/ink913.xml"/><Relationship Id="rId22" Type="http://schemas.openxmlformats.org/officeDocument/2006/relationships/customXml" Target="../ink/ink587.xml"/><Relationship Id="rId118" Type="http://schemas.openxmlformats.org/officeDocument/2006/relationships/image" Target="../media/image641.png"/><Relationship Id="rId325" Type="http://schemas.openxmlformats.org/officeDocument/2006/relationships/image" Target="../media/image744.png"/><Relationship Id="rId532" Type="http://schemas.openxmlformats.org/officeDocument/2006/relationships/customXml" Target="../ink/ink843.xml"/><Relationship Id="rId171" Type="http://schemas.openxmlformats.org/officeDocument/2006/relationships/customXml" Target="../ink/ink662.xml"/><Relationship Id="rId837" Type="http://schemas.openxmlformats.org/officeDocument/2006/relationships/image" Target="../media/image1000.png"/><Relationship Id="rId269" Type="http://schemas.openxmlformats.org/officeDocument/2006/relationships/customXml" Target="../ink/ink711.xml"/><Relationship Id="rId476" Type="http://schemas.openxmlformats.org/officeDocument/2006/relationships/customXml" Target="../ink/ink815.xml"/><Relationship Id="rId683" Type="http://schemas.openxmlformats.org/officeDocument/2006/relationships/image" Target="../media/image923.png"/><Relationship Id="rId33" Type="http://schemas.openxmlformats.org/officeDocument/2006/relationships/image" Target="../media/image599.png"/><Relationship Id="rId129" Type="http://schemas.openxmlformats.org/officeDocument/2006/relationships/customXml" Target="../ink/ink641.xml"/><Relationship Id="rId336" Type="http://schemas.openxmlformats.org/officeDocument/2006/relationships/customXml" Target="../ink/ink745.xml"/><Relationship Id="rId543" Type="http://schemas.openxmlformats.org/officeDocument/2006/relationships/image" Target="../media/image853.png"/><Relationship Id="rId182" Type="http://schemas.openxmlformats.org/officeDocument/2006/relationships/image" Target="../media/image673.png"/><Relationship Id="rId403" Type="http://schemas.openxmlformats.org/officeDocument/2006/relationships/image" Target="../media/image783.png"/><Relationship Id="rId750" Type="http://schemas.openxmlformats.org/officeDocument/2006/relationships/customXml" Target="../ink/ink952.xml"/><Relationship Id="rId848" Type="http://schemas.openxmlformats.org/officeDocument/2006/relationships/customXml" Target="../ink/ink1001.xml"/><Relationship Id="rId487" Type="http://schemas.openxmlformats.org/officeDocument/2006/relationships/image" Target="../media/image825.png"/><Relationship Id="rId610" Type="http://schemas.openxmlformats.org/officeDocument/2006/relationships/customXml" Target="../ink/ink882.xml"/><Relationship Id="rId694" Type="http://schemas.openxmlformats.org/officeDocument/2006/relationships/customXml" Target="../ink/ink924.xml"/><Relationship Id="rId708" Type="http://schemas.openxmlformats.org/officeDocument/2006/relationships/customXml" Target="../ink/ink931.xml"/><Relationship Id="rId347" Type="http://schemas.openxmlformats.org/officeDocument/2006/relationships/image" Target="../media/image755.png"/><Relationship Id="rId44" Type="http://schemas.openxmlformats.org/officeDocument/2006/relationships/customXml" Target="../ink/ink598.xml"/><Relationship Id="rId554" Type="http://schemas.openxmlformats.org/officeDocument/2006/relationships/customXml" Target="../ink/ink854.xml"/><Relationship Id="rId761" Type="http://schemas.openxmlformats.org/officeDocument/2006/relationships/image" Target="../media/image962.png"/><Relationship Id="rId859" Type="http://schemas.openxmlformats.org/officeDocument/2006/relationships/image" Target="../media/image1011.png"/><Relationship Id="rId193" Type="http://schemas.openxmlformats.org/officeDocument/2006/relationships/customXml" Target="../ink/ink673.xml"/><Relationship Id="rId207" Type="http://schemas.openxmlformats.org/officeDocument/2006/relationships/customXml" Target="../ink/ink680.xml"/><Relationship Id="rId414" Type="http://schemas.openxmlformats.org/officeDocument/2006/relationships/customXml" Target="../ink/ink784.xml"/><Relationship Id="rId498" Type="http://schemas.openxmlformats.org/officeDocument/2006/relationships/customXml" Target="../ink/ink826.xml"/><Relationship Id="rId621" Type="http://schemas.openxmlformats.org/officeDocument/2006/relationships/image" Target="../media/image892.png"/><Relationship Id="rId260" Type="http://schemas.openxmlformats.org/officeDocument/2006/relationships/image" Target="../media/image712.png"/><Relationship Id="rId719" Type="http://schemas.openxmlformats.org/officeDocument/2006/relationships/image" Target="../media/image941.png"/><Relationship Id="rId55" Type="http://schemas.openxmlformats.org/officeDocument/2006/relationships/image" Target="../media/image610.png"/><Relationship Id="rId120" Type="http://schemas.openxmlformats.org/officeDocument/2006/relationships/image" Target="../media/image642.png"/><Relationship Id="rId358" Type="http://schemas.openxmlformats.org/officeDocument/2006/relationships/customXml" Target="../ink/ink756.xml"/><Relationship Id="rId565" Type="http://schemas.openxmlformats.org/officeDocument/2006/relationships/image" Target="../media/image864.png"/><Relationship Id="rId772" Type="http://schemas.openxmlformats.org/officeDocument/2006/relationships/customXml" Target="../ink/ink963.xml"/><Relationship Id="rId218" Type="http://schemas.openxmlformats.org/officeDocument/2006/relationships/image" Target="../media/image691.png"/><Relationship Id="rId425" Type="http://schemas.openxmlformats.org/officeDocument/2006/relationships/image" Target="../media/image794.png"/><Relationship Id="rId632" Type="http://schemas.openxmlformats.org/officeDocument/2006/relationships/customXml" Target="../ink/ink893.xml"/><Relationship Id="rId271" Type="http://schemas.openxmlformats.org/officeDocument/2006/relationships/customXml" Target="../ink/ink712.xml"/><Relationship Id="rId66" Type="http://schemas.openxmlformats.org/officeDocument/2006/relationships/image" Target="../media/image615.png"/><Relationship Id="rId131" Type="http://schemas.openxmlformats.org/officeDocument/2006/relationships/customXml" Target="../ink/ink642.xml"/><Relationship Id="rId369" Type="http://schemas.openxmlformats.org/officeDocument/2006/relationships/image" Target="../media/image766.png"/><Relationship Id="rId576" Type="http://schemas.openxmlformats.org/officeDocument/2006/relationships/customXml" Target="../ink/ink865.xml"/><Relationship Id="rId783" Type="http://schemas.openxmlformats.org/officeDocument/2006/relationships/image" Target="../media/image973.png"/><Relationship Id="rId229" Type="http://schemas.openxmlformats.org/officeDocument/2006/relationships/customXml" Target="../ink/ink691.xml"/><Relationship Id="rId436" Type="http://schemas.openxmlformats.org/officeDocument/2006/relationships/customXml" Target="../ink/ink795.xml"/><Relationship Id="rId643" Type="http://schemas.openxmlformats.org/officeDocument/2006/relationships/image" Target="../media/image903.png"/><Relationship Id="rId850" Type="http://schemas.openxmlformats.org/officeDocument/2006/relationships/customXml" Target="../ink/ink1002.xml"/><Relationship Id="rId77" Type="http://schemas.openxmlformats.org/officeDocument/2006/relationships/customXml" Target="../ink/ink615.xml"/><Relationship Id="rId282" Type="http://schemas.openxmlformats.org/officeDocument/2006/relationships/image" Target="../media/image723.png"/><Relationship Id="rId503" Type="http://schemas.openxmlformats.org/officeDocument/2006/relationships/image" Target="../media/image833.png"/><Relationship Id="rId587" Type="http://schemas.openxmlformats.org/officeDocument/2006/relationships/image" Target="../media/image875.png"/><Relationship Id="rId710" Type="http://schemas.openxmlformats.org/officeDocument/2006/relationships/customXml" Target="../ink/ink932.xml"/><Relationship Id="rId808" Type="http://schemas.openxmlformats.org/officeDocument/2006/relationships/customXml" Target="../ink/ink981.xml"/><Relationship Id="rId8" Type="http://schemas.openxmlformats.org/officeDocument/2006/relationships/customXml" Target="../ink/ink580.xml"/><Relationship Id="rId142" Type="http://schemas.openxmlformats.org/officeDocument/2006/relationships/image" Target="../media/image653.png"/><Relationship Id="rId447" Type="http://schemas.openxmlformats.org/officeDocument/2006/relationships/image" Target="../media/image805.png"/><Relationship Id="rId794" Type="http://schemas.openxmlformats.org/officeDocument/2006/relationships/customXml" Target="../ink/ink974.xml"/><Relationship Id="rId654" Type="http://schemas.openxmlformats.org/officeDocument/2006/relationships/customXml" Target="../ink/ink904.xml"/><Relationship Id="rId861" Type="http://schemas.openxmlformats.org/officeDocument/2006/relationships/image" Target="../media/image1012.png"/><Relationship Id="rId293" Type="http://schemas.openxmlformats.org/officeDocument/2006/relationships/customXml" Target="../ink/ink723.xml"/><Relationship Id="rId307" Type="http://schemas.openxmlformats.org/officeDocument/2006/relationships/image" Target="../media/image735.png"/><Relationship Id="rId514" Type="http://schemas.openxmlformats.org/officeDocument/2006/relationships/customXml" Target="../ink/ink834.xml"/><Relationship Id="rId721" Type="http://schemas.openxmlformats.org/officeDocument/2006/relationships/image" Target="../media/image942.png"/><Relationship Id="rId88" Type="http://schemas.openxmlformats.org/officeDocument/2006/relationships/image" Target="../media/image626.png"/><Relationship Id="rId153" Type="http://schemas.openxmlformats.org/officeDocument/2006/relationships/customXml" Target="../ink/ink653.xml"/><Relationship Id="rId360" Type="http://schemas.openxmlformats.org/officeDocument/2006/relationships/customXml" Target="../ink/ink757.xml"/><Relationship Id="rId598" Type="http://schemas.openxmlformats.org/officeDocument/2006/relationships/customXml" Target="../ink/ink876.xml"/><Relationship Id="rId819" Type="http://schemas.openxmlformats.org/officeDocument/2006/relationships/image" Target="../media/image991.png"/><Relationship Id="rId220" Type="http://schemas.openxmlformats.org/officeDocument/2006/relationships/image" Target="../media/image692.png"/><Relationship Id="rId458" Type="http://schemas.openxmlformats.org/officeDocument/2006/relationships/customXml" Target="../ink/ink806.xml"/><Relationship Id="rId665" Type="http://schemas.openxmlformats.org/officeDocument/2006/relationships/image" Target="../media/image914.png"/><Relationship Id="rId872" Type="http://schemas.openxmlformats.org/officeDocument/2006/relationships/customXml" Target="../ink/ink1013.xml"/><Relationship Id="rId15" Type="http://schemas.openxmlformats.org/officeDocument/2006/relationships/image" Target="../media/image590.png"/><Relationship Id="rId318" Type="http://schemas.openxmlformats.org/officeDocument/2006/relationships/customXml" Target="../ink/ink736.xml"/><Relationship Id="rId525" Type="http://schemas.openxmlformats.org/officeDocument/2006/relationships/image" Target="../media/image844.png"/><Relationship Id="rId732" Type="http://schemas.openxmlformats.org/officeDocument/2006/relationships/customXml" Target="../ink/ink9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78.xml"/><Relationship Id="rId21" Type="http://schemas.openxmlformats.org/officeDocument/2006/relationships/customXml" Target="../ink/ink1030.xml"/><Relationship Id="rId42" Type="http://schemas.openxmlformats.org/officeDocument/2006/relationships/image" Target="../media/image1046.png"/><Relationship Id="rId63" Type="http://schemas.openxmlformats.org/officeDocument/2006/relationships/customXml" Target="../ink/ink1051.xml"/><Relationship Id="rId84" Type="http://schemas.openxmlformats.org/officeDocument/2006/relationships/image" Target="../media/image1067.png"/><Relationship Id="rId138" Type="http://schemas.openxmlformats.org/officeDocument/2006/relationships/image" Target="../media/image1094.png"/><Relationship Id="rId107" Type="http://schemas.openxmlformats.org/officeDocument/2006/relationships/customXml" Target="../ink/ink1073.xml"/><Relationship Id="rId11" Type="http://schemas.openxmlformats.org/officeDocument/2006/relationships/customXml" Target="../ink/ink1025.xml"/><Relationship Id="rId32" Type="http://schemas.openxmlformats.org/officeDocument/2006/relationships/image" Target="../media/image1041.png"/><Relationship Id="rId53" Type="http://schemas.openxmlformats.org/officeDocument/2006/relationships/customXml" Target="../ink/ink1046.xml"/><Relationship Id="rId74" Type="http://schemas.openxmlformats.org/officeDocument/2006/relationships/image" Target="../media/image1062.png"/><Relationship Id="rId128" Type="http://schemas.openxmlformats.org/officeDocument/2006/relationships/image" Target="../media/image1089.png"/><Relationship Id="rId149" Type="http://schemas.openxmlformats.org/officeDocument/2006/relationships/customXml" Target="../ink/ink1094.xml"/><Relationship Id="rId5" Type="http://schemas.openxmlformats.org/officeDocument/2006/relationships/customXml" Target="../ink/ink1022.xml"/><Relationship Id="rId95" Type="http://schemas.openxmlformats.org/officeDocument/2006/relationships/customXml" Target="../ink/ink1067.xml"/><Relationship Id="rId22" Type="http://schemas.openxmlformats.org/officeDocument/2006/relationships/image" Target="../media/image1036.png"/><Relationship Id="rId27" Type="http://schemas.openxmlformats.org/officeDocument/2006/relationships/customXml" Target="../ink/ink1033.xml"/><Relationship Id="rId43" Type="http://schemas.openxmlformats.org/officeDocument/2006/relationships/customXml" Target="../ink/ink1041.xml"/><Relationship Id="rId48" Type="http://schemas.openxmlformats.org/officeDocument/2006/relationships/image" Target="../media/image1049.png"/><Relationship Id="rId64" Type="http://schemas.openxmlformats.org/officeDocument/2006/relationships/image" Target="../media/image1057.png"/><Relationship Id="rId69" Type="http://schemas.openxmlformats.org/officeDocument/2006/relationships/customXml" Target="../ink/ink1054.xml"/><Relationship Id="rId113" Type="http://schemas.openxmlformats.org/officeDocument/2006/relationships/customXml" Target="../ink/ink1076.xml"/><Relationship Id="rId118" Type="http://schemas.openxmlformats.org/officeDocument/2006/relationships/image" Target="../media/image1084.png"/><Relationship Id="rId134" Type="http://schemas.openxmlformats.org/officeDocument/2006/relationships/image" Target="../media/image1092.png"/><Relationship Id="rId139" Type="http://schemas.openxmlformats.org/officeDocument/2006/relationships/customXml" Target="../ink/ink1089.xml"/><Relationship Id="rId80" Type="http://schemas.openxmlformats.org/officeDocument/2006/relationships/image" Target="../media/image1065.png"/><Relationship Id="rId85" Type="http://schemas.openxmlformats.org/officeDocument/2006/relationships/customXml" Target="../ink/ink1062.xml"/><Relationship Id="rId150" Type="http://schemas.openxmlformats.org/officeDocument/2006/relationships/image" Target="../media/image1100.png"/><Relationship Id="rId155" Type="http://schemas.openxmlformats.org/officeDocument/2006/relationships/customXml" Target="../ink/ink1097.xml"/><Relationship Id="rId12" Type="http://schemas.openxmlformats.org/officeDocument/2006/relationships/image" Target="../media/image1031.png"/><Relationship Id="rId17" Type="http://schemas.openxmlformats.org/officeDocument/2006/relationships/customXml" Target="../ink/ink1028.xml"/><Relationship Id="rId33" Type="http://schemas.openxmlformats.org/officeDocument/2006/relationships/customXml" Target="../ink/ink1036.xml"/><Relationship Id="rId38" Type="http://schemas.openxmlformats.org/officeDocument/2006/relationships/image" Target="../media/image1044.png"/><Relationship Id="rId59" Type="http://schemas.openxmlformats.org/officeDocument/2006/relationships/customXml" Target="../ink/ink1049.xml"/><Relationship Id="rId103" Type="http://schemas.openxmlformats.org/officeDocument/2006/relationships/customXml" Target="../ink/ink1071.xml"/><Relationship Id="rId108" Type="http://schemas.openxmlformats.org/officeDocument/2006/relationships/image" Target="../media/image1079.png"/><Relationship Id="rId124" Type="http://schemas.openxmlformats.org/officeDocument/2006/relationships/image" Target="../media/image1087.png"/><Relationship Id="rId129" Type="http://schemas.openxmlformats.org/officeDocument/2006/relationships/customXml" Target="../ink/ink1084.xml"/><Relationship Id="rId54" Type="http://schemas.openxmlformats.org/officeDocument/2006/relationships/image" Target="../media/image1052.png"/><Relationship Id="rId70" Type="http://schemas.openxmlformats.org/officeDocument/2006/relationships/image" Target="../media/image1060.png"/><Relationship Id="rId75" Type="http://schemas.openxmlformats.org/officeDocument/2006/relationships/customXml" Target="../ink/ink1057.xml"/><Relationship Id="rId91" Type="http://schemas.openxmlformats.org/officeDocument/2006/relationships/customXml" Target="../ink/ink1065.xml"/><Relationship Id="rId96" Type="http://schemas.openxmlformats.org/officeDocument/2006/relationships/image" Target="../media/image1073.png"/><Relationship Id="rId140" Type="http://schemas.openxmlformats.org/officeDocument/2006/relationships/image" Target="../media/image1095.png"/><Relationship Id="rId145" Type="http://schemas.openxmlformats.org/officeDocument/2006/relationships/customXml" Target="../ink/ink109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8.png"/><Relationship Id="rId23" Type="http://schemas.openxmlformats.org/officeDocument/2006/relationships/customXml" Target="../ink/ink1031.xml"/><Relationship Id="rId28" Type="http://schemas.openxmlformats.org/officeDocument/2006/relationships/image" Target="../media/image1039.png"/><Relationship Id="rId49" Type="http://schemas.openxmlformats.org/officeDocument/2006/relationships/customXml" Target="../ink/ink1044.xml"/><Relationship Id="rId114" Type="http://schemas.openxmlformats.org/officeDocument/2006/relationships/image" Target="../media/image1082.png"/><Relationship Id="rId119" Type="http://schemas.openxmlformats.org/officeDocument/2006/relationships/customXml" Target="../ink/ink1079.xml"/><Relationship Id="rId44" Type="http://schemas.openxmlformats.org/officeDocument/2006/relationships/image" Target="../media/image1047.png"/><Relationship Id="rId60" Type="http://schemas.openxmlformats.org/officeDocument/2006/relationships/image" Target="../media/image1055.png"/><Relationship Id="rId65" Type="http://schemas.openxmlformats.org/officeDocument/2006/relationships/customXml" Target="../ink/ink1052.xml"/><Relationship Id="rId81" Type="http://schemas.openxmlformats.org/officeDocument/2006/relationships/customXml" Target="../ink/ink1060.xml"/><Relationship Id="rId86" Type="http://schemas.openxmlformats.org/officeDocument/2006/relationships/image" Target="../media/image1068.png"/><Relationship Id="rId130" Type="http://schemas.openxmlformats.org/officeDocument/2006/relationships/image" Target="../media/image1090.png"/><Relationship Id="rId135" Type="http://schemas.openxmlformats.org/officeDocument/2006/relationships/customXml" Target="../ink/ink1087.xml"/><Relationship Id="rId151" Type="http://schemas.openxmlformats.org/officeDocument/2006/relationships/customXml" Target="../ink/ink1095.xml"/><Relationship Id="rId156" Type="http://schemas.openxmlformats.org/officeDocument/2006/relationships/image" Target="../media/image1027.emf"/><Relationship Id="rId13" Type="http://schemas.openxmlformats.org/officeDocument/2006/relationships/customXml" Target="../ink/ink1026.xml"/><Relationship Id="rId18" Type="http://schemas.openxmlformats.org/officeDocument/2006/relationships/image" Target="../media/image1034.png"/><Relationship Id="rId39" Type="http://schemas.openxmlformats.org/officeDocument/2006/relationships/customXml" Target="../ink/ink1039.xml"/><Relationship Id="rId109" Type="http://schemas.openxmlformats.org/officeDocument/2006/relationships/customXml" Target="../ink/ink1074.xml"/><Relationship Id="rId34" Type="http://schemas.openxmlformats.org/officeDocument/2006/relationships/image" Target="../media/image1042.png"/><Relationship Id="rId50" Type="http://schemas.openxmlformats.org/officeDocument/2006/relationships/image" Target="../media/image1050.png"/><Relationship Id="rId55" Type="http://schemas.openxmlformats.org/officeDocument/2006/relationships/customXml" Target="../ink/ink1047.xml"/><Relationship Id="rId76" Type="http://schemas.openxmlformats.org/officeDocument/2006/relationships/image" Target="../media/image1063.png"/><Relationship Id="rId97" Type="http://schemas.openxmlformats.org/officeDocument/2006/relationships/customXml" Target="../ink/ink1068.xml"/><Relationship Id="rId104" Type="http://schemas.openxmlformats.org/officeDocument/2006/relationships/image" Target="../media/image1077.png"/><Relationship Id="rId120" Type="http://schemas.openxmlformats.org/officeDocument/2006/relationships/image" Target="../media/image1085.png"/><Relationship Id="rId125" Type="http://schemas.openxmlformats.org/officeDocument/2006/relationships/customXml" Target="../ink/ink1082.xml"/><Relationship Id="rId141" Type="http://schemas.openxmlformats.org/officeDocument/2006/relationships/customXml" Target="../ink/ink1090.xml"/><Relationship Id="rId146" Type="http://schemas.openxmlformats.org/officeDocument/2006/relationships/image" Target="../media/image1098.png"/><Relationship Id="rId7" Type="http://schemas.openxmlformats.org/officeDocument/2006/relationships/customXml" Target="../ink/ink1023.xml"/><Relationship Id="rId71" Type="http://schemas.openxmlformats.org/officeDocument/2006/relationships/customXml" Target="../ink/ink1055.xml"/><Relationship Id="rId92" Type="http://schemas.openxmlformats.org/officeDocument/2006/relationships/image" Target="../media/image1071.png"/><Relationship Id="rId2" Type="http://schemas.openxmlformats.org/officeDocument/2006/relationships/image" Target="../media/image1026.png"/><Relationship Id="rId29" Type="http://schemas.openxmlformats.org/officeDocument/2006/relationships/customXml" Target="../ink/ink1034.xml"/><Relationship Id="rId24" Type="http://schemas.openxmlformats.org/officeDocument/2006/relationships/image" Target="../media/image1037.png"/><Relationship Id="rId40" Type="http://schemas.openxmlformats.org/officeDocument/2006/relationships/image" Target="../media/image1045.png"/><Relationship Id="rId45" Type="http://schemas.openxmlformats.org/officeDocument/2006/relationships/customXml" Target="../ink/ink1042.xml"/><Relationship Id="rId66" Type="http://schemas.openxmlformats.org/officeDocument/2006/relationships/image" Target="../media/image1058.png"/><Relationship Id="rId87" Type="http://schemas.openxmlformats.org/officeDocument/2006/relationships/customXml" Target="../ink/ink1063.xml"/><Relationship Id="rId110" Type="http://schemas.openxmlformats.org/officeDocument/2006/relationships/image" Target="../media/image1080.png"/><Relationship Id="rId115" Type="http://schemas.openxmlformats.org/officeDocument/2006/relationships/customXml" Target="../ink/ink1077.xml"/><Relationship Id="rId131" Type="http://schemas.openxmlformats.org/officeDocument/2006/relationships/customXml" Target="../ink/ink1085.xml"/><Relationship Id="rId136" Type="http://schemas.openxmlformats.org/officeDocument/2006/relationships/image" Target="../media/image1093.png"/><Relationship Id="rId61" Type="http://schemas.openxmlformats.org/officeDocument/2006/relationships/customXml" Target="../ink/ink1050.xml"/><Relationship Id="rId82" Type="http://schemas.openxmlformats.org/officeDocument/2006/relationships/image" Target="../media/image1066.png"/><Relationship Id="rId152" Type="http://schemas.openxmlformats.org/officeDocument/2006/relationships/image" Target="../media/image1101.png"/><Relationship Id="rId19" Type="http://schemas.openxmlformats.org/officeDocument/2006/relationships/customXml" Target="../ink/ink1029.xml"/><Relationship Id="rId14" Type="http://schemas.openxmlformats.org/officeDocument/2006/relationships/image" Target="../media/image1032.png"/><Relationship Id="rId30" Type="http://schemas.openxmlformats.org/officeDocument/2006/relationships/image" Target="../media/image1040.png"/><Relationship Id="rId35" Type="http://schemas.openxmlformats.org/officeDocument/2006/relationships/customXml" Target="../ink/ink1037.xml"/><Relationship Id="rId56" Type="http://schemas.openxmlformats.org/officeDocument/2006/relationships/image" Target="../media/image1053.png"/><Relationship Id="rId77" Type="http://schemas.openxmlformats.org/officeDocument/2006/relationships/customXml" Target="../ink/ink1058.xml"/><Relationship Id="rId100" Type="http://schemas.openxmlformats.org/officeDocument/2006/relationships/image" Target="../media/image1075.png"/><Relationship Id="rId105" Type="http://schemas.openxmlformats.org/officeDocument/2006/relationships/customXml" Target="../ink/ink1072.xml"/><Relationship Id="rId126" Type="http://schemas.openxmlformats.org/officeDocument/2006/relationships/image" Target="../media/image1088.png"/><Relationship Id="rId147" Type="http://schemas.openxmlformats.org/officeDocument/2006/relationships/customXml" Target="../ink/ink1093.xml"/><Relationship Id="rId8" Type="http://schemas.openxmlformats.org/officeDocument/2006/relationships/image" Target="../media/image1029.png"/><Relationship Id="rId51" Type="http://schemas.openxmlformats.org/officeDocument/2006/relationships/customXml" Target="../ink/ink1045.xml"/><Relationship Id="rId72" Type="http://schemas.openxmlformats.org/officeDocument/2006/relationships/image" Target="../media/image1061.png"/><Relationship Id="rId93" Type="http://schemas.openxmlformats.org/officeDocument/2006/relationships/customXml" Target="../ink/ink1066.xml"/><Relationship Id="rId98" Type="http://schemas.openxmlformats.org/officeDocument/2006/relationships/image" Target="../media/image1074.png"/><Relationship Id="rId121" Type="http://schemas.openxmlformats.org/officeDocument/2006/relationships/customXml" Target="../ink/ink1080.xml"/><Relationship Id="rId142" Type="http://schemas.openxmlformats.org/officeDocument/2006/relationships/image" Target="../media/image1096.png"/><Relationship Id="rId3" Type="http://schemas.openxmlformats.org/officeDocument/2006/relationships/customXml" Target="../ink/ink1021.xml"/><Relationship Id="rId25" Type="http://schemas.openxmlformats.org/officeDocument/2006/relationships/customXml" Target="../ink/ink1032.xml"/><Relationship Id="rId46" Type="http://schemas.openxmlformats.org/officeDocument/2006/relationships/image" Target="../media/image1048.png"/><Relationship Id="rId67" Type="http://schemas.openxmlformats.org/officeDocument/2006/relationships/customXml" Target="../ink/ink1053.xml"/><Relationship Id="rId116" Type="http://schemas.openxmlformats.org/officeDocument/2006/relationships/image" Target="../media/image1083.png"/><Relationship Id="rId137" Type="http://schemas.openxmlformats.org/officeDocument/2006/relationships/customXml" Target="../ink/ink1088.xml"/><Relationship Id="rId20" Type="http://schemas.openxmlformats.org/officeDocument/2006/relationships/image" Target="../media/image1035.png"/><Relationship Id="rId41" Type="http://schemas.openxmlformats.org/officeDocument/2006/relationships/customXml" Target="../ink/ink1040.xml"/><Relationship Id="rId62" Type="http://schemas.openxmlformats.org/officeDocument/2006/relationships/image" Target="../media/image1056.png"/><Relationship Id="rId83" Type="http://schemas.openxmlformats.org/officeDocument/2006/relationships/customXml" Target="../ink/ink1061.xml"/><Relationship Id="rId88" Type="http://schemas.openxmlformats.org/officeDocument/2006/relationships/image" Target="../media/image1069.png"/><Relationship Id="rId111" Type="http://schemas.openxmlformats.org/officeDocument/2006/relationships/customXml" Target="../ink/ink1075.xml"/><Relationship Id="rId132" Type="http://schemas.openxmlformats.org/officeDocument/2006/relationships/image" Target="../media/image1091.png"/><Relationship Id="rId153" Type="http://schemas.openxmlformats.org/officeDocument/2006/relationships/customXml" Target="../ink/ink1096.xml"/><Relationship Id="rId15" Type="http://schemas.openxmlformats.org/officeDocument/2006/relationships/customXml" Target="../ink/ink1027.xml"/><Relationship Id="rId36" Type="http://schemas.openxmlformats.org/officeDocument/2006/relationships/image" Target="../media/image1043.png"/><Relationship Id="rId57" Type="http://schemas.openxmlformats.org/officeDocument/2006/relationships/customXml" Target="../ink/ink1048.xml"/><Relationship Id="rId106" Type="http://schemas.openxmlformats.org/officeDocument/2006/relationships/image" Target="../media/image1078.png"/><Relationship Id="rId127" Type="http://schemas.openxmlformats.org/officeDocument/2006/relationships/customXml" Target="../ink/ink1083.xml"/><Relationship Id="rId10" Type="http://schemas.openxmlformats.org/officeDocument/2006/relationships/image" Target="../media/image1030.png"/><Relationship Id="rId31" Type="http://schemas.openxmlformats.org/officeDocument/2006/relationships/customXml" Target="../ink/ink1035.xml"/><Relationship Id="rId52" Type="http://schemas.openxmlformats.org/officeDocument/2006/relationships/image" Target="../media/image1051.png"/><Relationship Id="rId73" Type="http://schemas.openxmlformats.org/officeDocument/2006/relationships/customXml" Target="../ink/ink1056.xml"/><Relationship Id="rId78" Type="http://schemas.openxmlformats.org/officeDocument/2006/relationships/image" Target="../media/image1064.png"/><Relationship Id="rId94" Type="http://schemas.openxmlformats.org/officeDocument/2006/relationships/image" Target="../media/image1072.png"/><Relationship Id="rId99" Type="http://schemas.openxmlformats.org/officeDocument/2006/relationships/customXml" Target="../ink/ink1069.xml"/><Relationship Id="rId101" Type="http://schemas.openxmlformats.org/officeDocument/2006/relationships/customXml" Target="../ink/ink1070.xml"/><Relationship Id="rId122" Type="http://schemas.openxmlformats.org/officeDocument/2006/relationships/image" Target="../media/image1086.png"/><Relationship Id="rId143" Type="http://schemas.openxmlformats.org/officeDocument/2006/relationships/customXml" Target="../ink/ink1091.xml"/><Relationship Id="rId148" Type="http://schemas.openxmlformats.org/officeDocument/2006/relationships/image" Target="../media/image1099.png"/><Relationship Id="rId4" Type="http://schemas.openxmlformats.org/officeDocument/2006/relationships/image" Target="../media/image1027.png"/><Relationship Id="rId9" Type="http://schemas.openxmlformats.org/officeDocument/2006/relationships/customXml" Target="../ink/ink1024.xml"/><Relationship Id="rId26" Type="http://schemas.openxmlformats.org/officeDocument/2006/relationships/image" Target="../media/image1038.png"/><Relationship Id="rId47" Type="http://schemas.openxmlformats.org/officeDocument/2006/relationships/customXml" Target="../ink/ink1043.xml"/><Relationship Id="rId68" Type="http://schemas.openxmlformats.org/officeDocument/2006/relationships/image" Target="../media/image1059.png"/><Relationship Id="rId89" Type="http://schemas.openxmlformats.org/officeDocument/2006/relationships/customXml" Target="../ink/ink1064.xml"/><Relationship Id="rId112" Type="http://schemas.openxmlformats.org/officeDocument/2006/relationships/image" Target="../media/image1081.png"/><Relationship Id="rId133" Type="http://schemas.openxmlformats.org/officeDocument/2006/relationships/customXml" Target="../ink/ink1086.xml"/><Relationship Id="rId154" Type="http://schemas.openxmlformats.org/officeDocument/2006/relationships/image" Target="../media/image1102.png"/><Relationship Id="rId16" Type="http://schemas.openxmlformats.org/officeDocument/2006/relationships/image" Target="../media/image1033.png"/><Relationship Id="rId37" Type="http://schemas.openxmlformats.org/officeDocument/2006/relationships/customXml" Target="../ink/ink1038.xml"/><Relationship Id="rId58" Type="http://schemas.openxmlformats.org/officeDocument/2006/relationships/image" Target="../media/image1054.png"/><Relationship Id="rId79" Type="http://schemas.openxmlformats.org/officeDocument/2006/relationships/customXml" Target="../ink/ink1059.xml"/><Relationship Id="rId102" Type="http://schemas.openxmlformats.org/officeDocument/2006/relationships/image" Target="../media/image1076.png"/><Relationship Id="rId123" Type="http://schemas.openxmlformats.org/officeDocument/2006/relationships/customXml" Target="../ink/ink1081.xml"/><Relationship Id="rId144" Type="http://schemas.openxmlformats.org/officeDocument/2006/relationships/image" Target="../media/image1097.png"/><Relationship Id="rId90" Type="http://schemas.openxmlformats.org/officeDocument/2006/relationships/image" Target="../media/image107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15.png"/><Relationship Id="rId21" Type="http://schemas.openxmlformats.org/officeDocument/2006/relationships/customXml" Target="../ink/ink1107.xml"/><Relationship Id="rId42" Type="http://schemas.openxmlformats.org/officeDocument/2006/relationships/image" Target="../media/image1123.png"/><Relationship Id="rId47" Type="http://schemas.openxmlformats.org/officeDocument/2006/relationships/customXml" Target="../ink/ink1120.xml"/><Relationship Id="rId63" Type="http://schemas.openxmlformats.org/officeDocument/2006/relationships/customXml" Target="../ink/ink1128.xml"/><Relationship Id="rId68" Type="http://schemas.openxmlformats.org/officeDocument/2006/relationships/image" Target="../media/image1136.png"/><Relationship Id="rId84" Type="http://schemas.openxmlformats.org/officeDocument/2006/relationships/image" Target="../media/image1144.png"/><Relationship Id="rId16" Type="http://schemas.openxmlformats.org/officeDocument/2006/relationships/image" Target="../media/image1110.png"/><Relationship Id="rId11" Type="http://schemas.openxmlformats.org/officeDocument/2006/relationships/customXml" Target="../ink/ink1102.xml"/><Relationship Id="rId32" Type="http://schemas.openxmlformats.org/officeDocument/2006/relationships/image" Target="../media/image1118.png"/><Relationship Id="rId37" Type="http://schemas.openxmlformats.org/officeDocument/2006/relationships/customXml" Target="../ink/ink1115.xml"/><Relationship Id="rId53" Type="http://schemas.openxmlformats.org/officeDocument/2006/relationships/customXml" Target="../ink/ink1123.xml"/><Relationship Id="rId58" Type="http://schemas.openxmlformats.org/officeDocument/2006/relationships/image" Target="../media/image1131.png"/><Relationship Id="rId74" Type="http://schemas.openxmlformats.org/officeDocument/2006/relationships/image" Target="../media/image1139.png"/><Relationship Id="rId79" Type="http://schemas.openxmlformats.org/officeDocument/2006/relationships/customXml" Target="../ink/ink1136.xml"/><Relationship Id="rId5" Type="http://schemas.openxmlformats.org/officeDocument/2006/relationships/customXml" Target="../ink/ink1099.xml"/><Relationship Id="rId19" Type="http://schemas.openxmlformats.org/officeDocument/2006/relationships/customXml" Target="../ink/ink1106.xml"/><Relationship Id="rId14" Type="http://schemas.openxmlformats.org/officeDocument/2006/relationships/image" Target="../media/image1109.png"/><Relationship Id="rId22" Type="http://schemas.openxmlformats.org/officeDocument/2006/relationships/image" Target="../media/image1113.png"/><Relationship Id="rId27" Type="http://schemas.openxmlformats.org/officeDocument/2006/relationships/customXml" Target="../ink/ink1110.xml"/><Relationship Id="rId30" Type="http://schemas.openxmlformats.org/officeDocument/2006/relationships/image" Target="../media/image1117.png"/><Relationship Id="rId35" Type="http://schemas.openxmlformats.org/officeDocument/2006/relationships/customXml" Target="../ink/ink1114.xml"/><Relationship Id="rId43" Type="http://schemas.openxmlformats.org/officeDocument/2006/relationships/customXml" Target="../ink/ink1118.xml"/><Relationship Id="rId48" Type="http://schemas.openxmlformats.org/officeDocument/2006/relationships/image" Target="../media/image1126.png"/><Relationship Id="rId56" Type="http://schemas.openxmlformats.org/officeDocument/2006/relationships/image" Target="../media/image1130.png"/><Relationship Id="rId64" Type="http://schemas.openxmlformats.org/officeDocument/2006/relationships/image" Target="../media/image1134.png"/><Relationship Id="rId69" Type="http://schemas.openxmlformats.org/officeDocument/2006/relationships/customXml" Target="../ink/ink1131.xml"/><Relationship Id="rId77" Type="http://schemas.openxmlformats.org/officeDocument/2006/relationships/customXml" Target="../ink/ink1135.xml"/><Relationship Id="rId8" Type="http://schemas.openxmlformats.org/officeDocument/2006/relationships/image" Target="../media/image1106.png"/><Relationship Id="rId51" Type="http://schemas.openxmlformats.org/officeDocument/2006/relationships/customXml" Target="../ink/ink1122.xml"/><Relationship Id="rId72" Type="http://schemas.openxmlformats.org/officeDocument/2006/relationships/image" Target="../media/image1138.png"/><Relationship Id="rId80" Type="http://schemas.openxmlformats.org/officeDocument/2006/relationships/image" Target="../media/image1142.png"/><Relationship Id="rId85" Type="http://schemas.openxmlformats.org/officeDocument/2006/relationships/customXml" Target="../ink/ink1139.xml"/><Relationship Id="rId3" Type="http://schemas.openxmlformats.org/officeDocument/2006/relationships/customXml" Target="../ink/ink1098.xml"/><Relationship Id="rId12" Type="http://schemas.openxmlformats.org/officeDocument/2006/relationships/image" Target="../media/image1108.png"/><Relationship Id="rId17" Type="http://schemas.openxmlformats.org/officeDocument/2006/relationships/customXml" Target="../ink/ink1105.xml"/><Relationship Id="rId25" Type="http://schemas.openxmlformats.org/officeDocument/2006/relationships/customXml" Target="../ink/ink1109.xml"/><Relationship Id="rId33" Type="http://schemas.openxmlformats.org/officeDocument/2006/relationships/customXml" Target="../ink/ink1113.xml"/><Relationship Id="rId38" Type="http://schemas.openxmlformats.org/officeDocument/2006/relationships/image" Target="../media/image1121.png"/><Relationship Id="rId46" Type="http://schemas.openxmlformats.org/officeDocument/2006/relationships/image" Target="../media/image1125.png"/><Relationship Id="rId59" Type="http://schemas.openxmlformats.org/officeDocument/2006/relationships/customXml" Target="../ink/ink1126.xml"/><Relationship Id="rId67" Type="http://schemas.openxmlformats.org/officeDocument/2006/relationships/customXml" Target="../ink/ink1130.xml"/><Relationship Id="rId20" Type="http://schemas.openxmlformats.org/officeDocument/2006/relationships/image" Target="../media/image1112.png"/><Relationship Id="rId41" Type="http://schemas.openxmlformats.org/officeDocument/2006/relationships/customXml" Target="../ink/ink1117.xml"/><Relationship Id="rId54" Type="http://schemas.openxmlformats.org/officeDocument/2006/relationships/image" Target="../media/image1129.png"/><Relationship Id="rId62" Type="http://schemas.openxmlformats.org/officeDocument/2006/relationships/image" Target="../media/image1133.png"/><Relationship Id="rId70" Type="http://schemas.openxmlformats.org/officeDocument/2006/relationships/image" Target="../media/image1137.png"/><Relationship Id="rId75" Type="http://schemas.openxmlformats.org/officeDocument/2006/relationships/customXml" Target="../ink/ink1134.xml"/><Relationship Id="rId83" Type="http://schemas.openxmlformats.org/officeDocument/2006/relationships/customXml" Target="../ink/ink11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5.png"/><Relationship Id="rId15" Type="http://schemas.openxmlformats.org/officeDocument/2006/relationships/customXml" Target="../ink/ink1104.xml"/><Relationship Id="rId23" Type="http://schemas.openxmlformats.org/officeDocument/2006/relationships/customXml" Target="../ink/ink1108.xml"/><Relationship Id="rId28" Type="http://schemas.openxmlformats.org/officeDocument/2006/relationships/image" Target="../media/image1116.png"/><Relationship Id="rId36" Type="http://schemas.openxmlformats.org/officeDocument/2006/relationships/image" Target="../media/image1120.png"/><Relationship Id="rId49" Type="http://schemas.openxmlformats.org/officeDocument/2006/relationships/customXml" Target="../ink/ink1121.xml"/><Relationship Id="rId57" Type="http://schemas.openxmlformats.org/officeDocument/2006/relationships/customXml" Target="../ink/ink1125.xml"/><Relationship Id="rId10" Type="http://schemas.openxmlformats.org/officeDocument/2006/relationships/image" Target="../media/image1107.png"/><Relationship Id="rId31" Type="http://schemas.openxmlformats.org/officeDocument/2006/relationships/customXml" Target="../ink/ink1112.xml"/><Relationship Id="rId44" Type="http://schemas.openxmlformats.org/officeDocument/2006/relationships/image" Target="../media/image1124.png"/><Relationship Id="rId52" Type="http://schemas.openxmlformats.org/officeDocument/2006/relationships/image" Target="../media/image1128.png"/><Relationship Id="rId60" Type="http://schemas.openxmlformats.org/officeDocument/2006/relationships/image" Target="../media/image1132.png"/><Relationship Id="rId65" Type="http://schemas.openxmlformats.org/officeDocument/2006/relationships/customXml" Target="../ink/ink1129.xml"/><Relationship Id="rId73" Type="http://schemas.openxmlformats.org/officeDocument/2006/relationships/customXml" Target="../ink/ink1133.xml"/><Relationship Id="rId78" Type="http://schemas.openxmlformats.org/officeDocument/2006/relationships/image" Target="../media/image1141.png"/><Relationship Id="rId81" Type="http://schemas.openxmlformats.org/officeDocument/2006/relationships/customXml" Target="../ink/ink1137.xml"/><Relationship Id="rId86" Type="http://schemas.openxmlformats.org/officeDocument/2006/relationships/image" Target="../media/image1145.png"/><Relationship Id="rId4" Type="http://schemas.openxmlformats.org/officeDocument/2006/relationships/image" Target="../media/image1104.png"/><Relationship Id="rId9" Type="http://schemas.openxmlformats.org/officeDocument/2006/relationships/customXml" Target="../ink/ink1101.xml"/><Relationship Id="rId13" Type="http://schemas.openxmlformats.org/officeDocument/2006/relationships/customXml" Target="../ink/ink1103.xml"/><Relationship Id="rId18" Type="http://schemas.openxmlformats.org/officeDocument/2006/relationships/image" Target="../media/image1111.png"/><Relationship Id="rId39" Type="http://schemas.openxmlformats.org/officeDocument/2006/relationships/customXml" Target="../ink/ink1116.xml"/><Relationship Id="rId34" Type="http://schemas.openxmlformats.org/officeDocument/2006/relationships/image" Target="../media/image1119.png"/><Relationship Id="rId50" Type="http://schemas.openxmlformats.org/officeDocument/2006/relationships/image" Target="../media/image1127.png"/><Relationship Id="rId55" Type="http://schemas.openxmlformats.org/officeDocument/2006/relationships/customXml" Target="../ink/ink1124.xml"/><Relationship Id="rId76" Type="http://schemas.openxmlformats.org/officeDocument/2006/relationships/image" Target="../media/image1140.png"/><Relationship Id="rId7" Type="http://schemas.openxmlformats.org/officeDocument/2006/relationships/customXml" Target="../ink/ink1100.xml"/><Relationship Id="rId71" Type="http://schemas.openxmlformats.org/officeDocument/2006/relationships/customXml" Target="../ink/ink1132.xml"/><Relationship Id="rId2" Type="http://schemas.openxmlformats.org/officeDocument/2006/relationships/image" Target="../media/image1103.png"/><Relationship Id="rId29" Type="http://schemas.openxmlformats.org/officeDocument/2006/relationships/customXml" Target="../ink/ink1111.xml"/><Relationship Id="rId24" Type="http://schemas.openxmlformats.org/officeDocument/2006/relationships/image" Target="../media/image1114.png"/><Relationship Id="rId40" Type="http://schemas.openxmlformats.org/officeDocument/2006/relationships/image" Target="../media/image1122.png"/><Relationship Id="rId45" Type="http://schemas.openxmlformats.org/officeDocument/2006/relationships/customXml" Target="../ink/ink1119.xml"/><Relationship Id="rId66" Type="http://schemas.openxmlformats.org/officeDocument/2006/relationships/image" Target="../media/image1135.png"/><Relationship Id="rId61" Type="http://schemas.openxmlformats.org/officeDocument/2006/relationships/customXml" Target="../ink/ink1127.xml"/><Relationship Id="rId82" Type="http://schemas.openxmlformats.org/officeDocument/2006/relationships/image" Target="../media/image1143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97.xml"/><Relationship Id="rId21" Type="http://schemas.openxmlformats.org/officeDocument/2006/relationships/customXml" Target="../ink/ink1149.xml"/><Relationship Id="rId42" Type="http://schemas.openxmlformats.org/officeDocument/2006/relationships/image" Target="../media/image1166.png"/><Relationship Id="rId47" Type="http://schemas.openxmlformats.org/officeDocument/2006/relationships/customXml" Target="../ink/ink1162.xml"/><Relationship Id="rId63" Type="http://schemas.openxmlformats.org/officeDocument/2006/relationships/customXml" Target="../ink/ink1170.xml"/><Relationship Id="rId68" Type="http://schemas.openxmlformats.org/officeDocument/2006/relationships/image" Target="../media/image1179.png"/><Relationship Id="rId84" Type="http://schemas.openxmlformats.org/officeDocument/2006/relationships/image" Target="../media/image1187.png"/><Relationship Id="rId89" Type="http://schemas.openxmlformats.org/officeDocument/2006/relationships/customXml" Target="../ink/ink1183.xml"/><Relationship Id="rId112" Type="http://schemas.openxmlformats.org/officeDocument/2006/relationships/image" Target="../media/image1201.png"/><Relationship Id="rId16" Type="http://schemas.openxmlformats.org/officeDocument/2006/relationships/image" Target="../media/image1153.png"/><Relationship Id="rId107" Type="http://schemas.openxmlformats.org/officeDocument/2006/relationships/customXml" Target="../ink/ink1192.xml"/><Relationship Id="rId11" Type="http://schemas.openxmlformats.org/officeDocument/2006/relationships/customXml" Target="../ink/ink1144.xml"/><Relationship Id="rId32" Type="http://schemas.openxmlformats.org/officeDocument/2006/relationships/image" Target="../media/image1161.png"/><Relationship Id="rId37" Type="http://schemas.openxmlformats.org/officeDocument/2006/relationships/customXml" Target="../ink/ink1157.xml"/><Relationship Id="rId53" Type="http://schemas.openxmlformats.org/officeDocument/2006/relationships/customXml" Target="../ink/ink1165.xml"/><Relationship Id="rId58" Type="http://schemas.openxmlformats.org/officeDocument/2006/relationships/image" Target="../media/image1174.png"/><Relationship Id="rId74" Type="http://schemas.openxmlformats.org/officeDocument/2006/relationships/image" Target="../media/image1182.png"/><Relationship Id="rId79" Type="http://schemas.openxmlformats.org/officeDocument/2006/relationships/customXml" Target="../ink/ink1178.xml"/><Relationship Id="rId102" Type="http://schemas.openxmlformats.org/officeDocument/2006/relationships/image" Target="../media/image1196.png"/><Relationship Id="rId123" Type="http://schemas.openxmlformats.org/officeDocument/2006/relationships/customXml" Target="../ink/ink1200.xml"/><Relationship Id="rId128" Type="http://schemas.openxmlformats.org/officeDocument/2006/relationships/image" Target="../media/image1209.png"/><Relationship Id="rId5" Type="http://schemas.openxmlformats.org/officeDocument/2006/relationships/customXml" Target="../ink/ink1141.xml"/><Relationship Id="rId90" Type="http://schemas.openxmlformats.org/officeDocument/2006/relationships/image" Target="../media/image1190.png"/><Relationship Id="rId95" Type="http://schemas.openxmlformats.org/officeDocument/2006/relationships/customXml" Target="../ink/ink1186.xml"/><Relationship Id="rId22" Type="http://schemas.openxmlformats.org/officeDocument/2006/relationships/image" Target="../media/image1156.png"/><Relationship Id="rId27" Type="http://schemas.openxmlformats.org/officeDocument/2006/relationships/customXml" Target="../ink/ink1152.xml"/><Relationship Id="rId43" Type="http://schemas.openxmlformats.org/officeDocument/2006/relationships/customXml" Target="../ink/ink1160.xml"/><Relationship Id="rId48" Type="http://schemas.openxmlformats.org/officeDocument/2006/relationships/image" Target="../media/image1169.png"/><Relationship Id="rId64" Type="http://schemas.openxmlformats.org/officeDocument/2006/relationships/image" Target="../media/image1177.png"/><Relationship Id="rId69" Type="http://schemas.openxmlformats.org/officeDocument/2006/relationships/customXml" Target="../ink/ink1173.xml"/><Relationship Id="rId113" Type="http://schemas.openxmlformats.org/officeDocument/2006/relationships/customXml" Target="../ink/ink1195.xml"/><Relationship Id="rId118" Type="http://schemas.openxmlformats.org/officeDocument/2006/relationships/image" Target="../media/image1204.png"/><Relationship Id="rId80" Type="http://schemas.openxmlformats.org/officeDocument/2006/relationships/image" Target="../media/image1185.png"/><Relationship Id="rId85" Type="http://schemas.openxmlformats.org/officeDocument/2006/relationships/customXml" Target="../ink/ink1181.xml"/><Relationship Id="rId12" Type="http://schemas.openxmlformats.org/officeDocument/2006/relationships/image" Target="../media/image1151.png"/><Relationship Id="rId17" Type="http://schemas.openxmlformats.org/officeDocument/2006/relationships/customXml" Target="../ink/ink1147.xml"/><Relationship Id="rId33" Type="http://schemas.openxmlformats.org/officeDocument/2006/relationships/customXml" Target="../ink/ink1155.xml"/><Relationship Id="rId38" Type="http://schemas.openxmlformats.org/officeDocument/2006/relationships/image" Target="../media/image1164.png"/><Relationship Id="rId59" Type="http://schemas.openxmlformats.org/officeDocument/2006/relationships/customXml" Target="../ink/ink1168.xml"/><Relationship Id="rId103" Type="http://schemas.openxmlformats.org/officeDocument/2006/relationships/customXml" Target="../ink/ink1190.xml"/><Relationship Id="rId108" Type="http://schemas.openxmlformats.org/officeDocument/2006/relationships/image" Target="../media/image1199.png"/><Relationship Id="rId124" Type="http://schemas.openxmlformats.org/officeDocument/2006/relationships/image" Target="../media/image1207.png"/><Relationship Id="rId129" Type="http://schemas.openxmlformats.org/officeDocument/2006/relationships/customXml" Target="../ink/ink1203.xml"/><Relationship Id="rId54" Type="http://schemas.openxmlformats.org/officeDocument/2006/relationships/image" Target="../media/image1172.png"/><Relationship Id="rId70" Type="http://schemas.openxmlformats.org/officeDocument/2006/relationships/image" Target="../media/image1180.png"/><Relationship Id="rId75" Type="http://schemas.openxmlformats.org/officeDocument/2006/relationships/customXml" Target="../ink/ink1176.xml"/><Relationship Id="rId91" Type="http://schemas.openxmlformats.org/officeDocument/2006/relationships/customXml" Target="../ink/ink1184.xml"/><Relationship Id="rId96" Type="http://schemas.openxmlformats.org/officeDocument/2006/relationships/image" Target="../media/image1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8.png"/><Relationship Id="rId23" Type="http://schemas.openxmlformats.org/officeDocument/2006/relationships/customXml" Target="../ink/ink1150.xml"/><Relationship Id="rId28" Type="http://schemas.openxmlformats.org/officeDocument/2006/relationships/image" Target="../media/image1159.png"/><Relationship Id="rId49" Type="http://schemas.openxmlformats.org/officeDocument/2006/relationships/customXml" Target="../ink/ink1163.xml"/><Relationship Id="rId114" Type="http://schemas.openxmlformats.org/officeDocument/2006/relationships/image" Target="../media/image1202.png"/><Relationship Id="rId119" Type="http://schemas.openxmlformats.org/officeDocument/2006/relationships/customXml" Target="../ink/ink1198.xml"/><Relationship Id="rId44" Type="http://schemas.openxmlformats.org/officeDocument/2006/relationships/image" Target="../media/image1167.png"/><Relationship Id="rId60" Type="http://schemas.openxmlformats.org/officeDocument/2006/relationships/image" Target="../media/image1175.png"/><Relationship Id="rId65" Type="http://schemas.openxmlformats.org/officeDocument/2006/relationships/customXml" Target="../ink/ink1171.xml"/><Relationship Id="rId81" Type="http://schemas.openxmlformats.org/officeDocument/2006/relationships/customXml" Target="../ink/ink1179.xml"/><Relationship Id="rId86" Type="http://schemas.openxmlformats.org/officeDocument/2006/relationships/image" Target="../media/image1188.png"/><Relationship Id="rId130" Type="http://schemas.openxmlformats.org/officeDocument/2006/relationships/image" Target="../media/image1210.png"/><Relationship Id="rId13" Type="http://schemas.openxmlformats.org/officeDocument/2006/relationships/customXml" Target="../ink/ink1145.xml"/><Relationship Id="rId18" Type="http://schemas.openxmlformats.org/officeDocument/2006/relationships/image" Target="../media/image1154.png"/><Relationship Id="rId39" Type="http://schemas.openxmlformats.org/officeDocument/2006/relationships/customXml" Target="../ink/ink1158.xml"/><Relationship Id="rId109" Type="http://schemas.openxmlformats.org/officeDocument/2006/relationships/customXml" Target="../ink/ink1193.xml"/><Relationship Id="rId34" Type="http://schemas.openxmlformats.org/officeDocument/2006/relationships/image" Target="../media/image1162.png"/><Relationship Id="rId50" Type="http://schemas.openxmlformats.org/officeDocument/2006/relationships/image" Target="../media/image1170.png"/><Relationship Id="rId55" Type="http://schemas.openxmlformats.org/officeDocument/2006/relationships/customXml" Target="../ink/ink1166.xml"/><Relationship Id="rId76" Type="http://schemas.openxmlformats.org/officeDocument/2006/relationships/image" Target="../media/image1183.png"/><Relationship Id="rId97" Type="http://schemas.openxmlformats.org/officeDocument/2006/relationships/customXml" Target="../ink/ink1187.xml"/><Relationship Id="rId104" Type="http://schemas.openxmlformats.org/officeDocument/2006/relationships/image" Target="../media/image1197.png"/><Relationship Id="rId120" Type="http://schemas.openxmlformats.org/officeDocument/2006/relationships/image" Target="../media/image1205.png"/><Relationship Id="rId125" Type="http://schemas.openxmlformats.org/officeDocument/2006/relationships/customXml" Target="../ink/ink1201.xml"/><Relationship Id="rId7" Type="http://schemas.openxmlformats.org/officeDocument/2006/relationships/customXml" Target="../ink/ink1142.xml"/><Relationship Id="rId71" Type="http://schemas.openxmlformats.org/officeDocument/2006/relationships/customXml" Target="../ink/ink1174.xml"/><Relationship Id="rId92" Type="http://schemas.openxmlformats.org/officeDocument/2006/relationships/image" Target="../media/image1191.png"/><Relationship Id="rId2" Type="http://schemas.openxmlformats.org/officeDocument/2006/relationships/image" Target="../media/image1146.png"/><Relationship Id="rId29" Type="http://schemas.openxmlformats.org/officeDocument/2006/relationships/customXml" Target="../ink/ink1153.xml"/><Relationship Id="rId24" Type="http://schemas.openxmlformats.org/officeDocument/2006/relationships/image" Target="../media/image1157.png"/><Relationship Id="rId40" Type="http://schemas.openxmlformats.org/officeDocument/2006/relationships/image" Target="../media/image1165.png"/><Relationship Id="rId45" Type="http://schemas.openxmlformats.org/officeDocument/2006/relationships/customXml" Target="../ink/ink1161.xml"/><Relationship Id="rId66" Type="http://schemas.openxmlformats.org/officeDocument/2006/relationships/image" Target="../media/image1178.png"/><Relationship Id="rId87" Type="http://schemas.openxmlformats.org/officeDocument/2006/relationships/customXml" Target="../ink/ink1182.xml"/><Relationship Id="rId110" Type="http://schemas.openxmlformats.org/officeDocument/2006/relationships/image" Target="../media/image1200.png"/><Relationship Id="rId115" Type="http://schemas.openxmlformats.org/officeDocument/2006/relationships/customXml" Target="../ink/ink1196.xml"/><Relationship Id="rId131" Type="http://schemas.openxmlformats.org/officeDocument/2006/relationships/customXml" Target="../ink/ink1204.xml"/><Relationship Id="rId61" Type="http://schemas.openxmlformats.org/officeDocument/2006/relationships/customXml" Target="../ink/ink1169.xml"/><Relationship Id="rId82" Type="http://schemas.openxmlformats.org/officeDocument/2006/relationships/image" Target="../media/image1186.png"/><Relationship Id="rId19" Type="http://schemas.openxmlformats.org/officeDocument/2006/relationships/customXml" Target="../ink/ink1148.xml"/><Relationship Id="rId14" Type="http://schemas.openxmlformats.org/officeDocument/2006/relationships/image" Target="../media/image1152.png"/><Relationship Id="rId30" Type="http://schemas.openxmlformats.org/officeDocument/2006/relationships/image" Target="../media/image1160.png"/><Relationship Id="rId35" Type="http://schemas.openxmlformats.org/officeDocument/2006/relationships/customXml" Target="../ink/ink1156.xml"/><Relationship Id="rId56" Type="http://schemas.openxmlformats.org/officeDocument/2006/relationships/image" Target="../media/image1173.png"/><Relationship Id="rId77" Type="http://schemas.openxmlformats.org/officeDocument/2006/relationships/customXml" Target="../ink/ink1177.xml"/><Relationship Id="rId100" Type="http://schemas.openxmlformats.org/officeDocument/2006/relationships/image" Target="../media/image1195.png"/><Relationship Id="rId105" Type="http://schemas.openxmlformats.org/officeDocument/2006/relationships/customXml" Target="../ink/ink1191.xml"/><Relationship Id="rId126" Type="http://schemas.openxmlformats.org/officeDocument/2006/relationships/image" Target="../media/image1208.png"/><Relationship Id="rId8" Type="http://schemas.openxmlformats.org/officeDocument/2006/relationships/image" Target="../media/image1149.png"/><Relationship Id="rId51" Type="http://schemas.openxmlformats.org/officeDocument/2006/relationships/customXml" Target="../ink/ink1164.xml"/><Relationship Id="rId72" Type="http://schemas.openxmlformats.org/officeDocument/2006/relationships/image" Target="../media/image1181.png"/><Relationship Id="rId93" Type="http://schemas.openxmlformats.org/officeDocument/2006/relationships/customXml" Target="../ink/ink1185.xml"/><Relationship Id="rId98" Type="http://schemas.openxmlformats.org/officeDocument/2006/relationships/image" Target="../media/image1194.png"/><Relationship Id="rId121" Type="http://schemas.openxmlformats.org/officeDocument/2006/relationships/customXml" Target="../ink/ink1199.xml"/><Relationship Id="rId3" Type="http://schemas.openxmlformats.org/officeDocument/2006/relationships/customXml" Target="../ink/ink1140.xml"/><Relationship Id="rId25" Type="http://schemas.openxmlformats.org/officeDocument/2006/relationships/customXml" Target="../ink/ink1151.xml"/><Relationship Id="rId46" Type="http://schemas.openxmlformats.org/officeDocument/2006/relationships/image" Target="../media/image1168.png"/><Relationship Id="rId67" Type="http://schemas.openxmlformats.org/officeDocument/2006/relationships/customXml" Target="../ink/ink1172.xml"/><Relationship Id="rId116" Type="http://schemas.openxmlformats.org/officeDocument/2006/relationships/image" Target="../media/image1203.png"/><Relationship Id="rId20" Type="http://schemas.openxmlformats.org/officeDocument/2006/relationships/image" Target="../media/image1155.png"/><Relationship Id="rId41" Type="http://schemas.openxmlformats.org/officeDocument/2006/relationships/customXml" Target="../ink/ink1159.xml"/><Relationship Id="rId62" Type="http://schemas.openxmlformats.org/officeDocument/2006/relationships/image" Target="../media/image1176.png"/><Relationship Id="rId83" Type="http://schemas.openxmlformats.org/officeDocument/2006/relationships/customXml" Target="../ink/ink1180.xml"/><Relationship Id="rId88" Type="http://schemas.openxmlformats.org/officeDocument/2006/relationships/image" Target="../media/image1189.png"/><Relationship Id="rId111" Type="http://schemas.openxmlformats.org/officeDocument/2006/relationships/customXml" Target="../ink/ink1194.xml"/><Relationship Id="rId132" Type="http://schemas.openxmlformats.org/officeDocument/2006/relationships/image" Target="../media/image1211.png"/><Relationship Id="rId15" Type="http://schemas.openxmlformats.org/officeDocument/2006/relationships/customXml" Target="../ink/ink1146.xml"/><Relationship Id="rId36" Type="http://schemas.openxmlformats.org/officeDocument/2006/relationships/image" Target="../media/image1163.png"/><Relationship Id="rId57" Type="http://schemas.openxmlformats.org/officeDocument/2006/relationships/customXml" Target="../ink/ink1167.xml"/><Relationship Id="rId106" Type="http://schemas.openxmlformats.org/officeDocument/2006/relationships/image" Target="../media/image1198.png"/><Relationship Id="rId127" Type="http://schemas.openxmlformats.org/officeDocument/2006/relationships/customXml" Target="../ink/ink1202.xml"/><Relationship Id="rId10" Type="http://schemas.openxmlformats.org/officeDocument/2006/relationships/image" Target="../media/image1150.png"/><Relationship Id="rId31" Type="http://schemas.openxmlformats.org/officeDocument/2006/relationships/customXml" Target="../ink/ink1154.xml"/><Relationship Id="rId52" Type="http://schemas.openxmlformats.org/officeDocument/2006/relationships/image" Target="../media/image1171.png"/><Relationship Id="rId73" Type="http://schemas.openxmlformats.org/officeDocument/2006/relationships/customXml" Target="../ink/ink1175.xml"/><Relationship Id="rId78" Type="http://schemas.openxmlformats.org/officeDocument/2006/relationships/image" Target="../media/image1184.png"/><Relationship Id="rId94" Type="http://schemas.openxmlformats.org/officeDocument/2006/relationships/image" Target="../media/image1192.png"/><Relationship Id="rId99" Type="http://schemas.openxmlformats.org/officeDocument/2006/relationships/customXml" Target="../ink/ink1188.xml"/><Relationship Id="rId101" Type="http://schemas.openxmlformats.org/officeDocument/2006/relationships/customXml" Target="../ink/ink1189.xml"/><Relationship Id="rId122" Type="http://schemas.openxmlformats.org/officeDocument/2006/relationships/image" Target="../media/image1206.png"/><Relationship Id="rId4" Type="http://schemas.openxmlformats.org/officeDocument/2006/relationships/image" Target="../media/image1147.png"/><Relationship Id="rId9" Type="http://schemas.openxmlformats.org/officeDocument/2006/relationships/customXml" Target="../ink/ink1143.xml"/><Relationship Id="rId26" Type="http://schemas.openxmlformats.org/officeDocument/2006/relationships/image" Target="../media/image1158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62.xml"/><Relationship Id="rId21" Type="http://schemas.openxmlformats.org/officeDocument/2006/relationships/customXml" Target="../ink/ink1214.xml"/><Relationship Id="rId42" Type="http://schemas.openxmlformats.org/officeDocument/2006/relationships/image" Target="../media/image1232.png"/><Relationship Id="rId63" Type="http://schemas.openxmlformats.org/officeDocument/2006/relationships/customXml" Target="../ink/ink1235.xml"/><Relationship Id="rId84" Type="http://schemas.openxmlformats.org/officeDocument/2006/relationships/image" Target="../media/image1253.png"/><Relationship Id="rId138" Type="http://schemas.openxmlformats.org/officeDocument/2006/relationships/image" Target="../media/image1280.png"/><Relationship Id="rId159" Type="http://schemas.openxmlformats.org/officeDocument/2006/relationships/customXml" Target="../ink/ink1283.xml"/><Relationship Id="rId170" Type="http://schemas.openxmlformats.org/officeDocument/2006/relationships/image" Target="../media/image1296.png"/><Relationship Id="rId191" Type="http://schemas.openxmlformats.org/officeDocument/2006/relationships/customXml" Target="../ink/ink1299.xml"/><Relationship Id="rId205" Type="http://schemas.openxmlformats.org/officeDocument/2006/relationships/customXml" Target="../ink/ink1306.xml"/><Relationship Id="rId107" Type="http://schemas.openxmlformats.org/officeDocument/2006/relationships/customXml" Target="../ink/ink1257.xml"/><Relationship Id="rId11" Type="http://schemas.openxmlformats.org/officeDocument/2006/relationships/customXml" Target="../ink/ink1209.xml"/><Relationship Id="rId32" Type="http://schemas.openxmlformats.org/officeDocument/2006/relationships/image" Target="../media/image1227.png"/><Relationship Id="rId53" Type="http://schemas.openxmlformats.org/officeDocument/2006/relationships/customXml" Target="../ink/ink1230.xml"/><Relationship Id="rId74" Type="http://schemas.openxmlformats.org/officeDocument/2006/relationships/image" Target="../media/image1248.png"/><Relationship Id="rId128" Type="http://schemas.openxmlformats.org/officeDocument/2006/relationships/image" Target="../media/image1275.png"/><Relationship Id="rId149" Type="http://schemas.openxmlformats.org/officeDocument/2006/relationships/customXml" Target="../ink/ink1278.xml"/><Relationship Id="rId5" Type="http://schemas.openxmlformats.org/officeDocument/2006/relationships/customXml" Target="../ink/ink1206.xml"/><Relationship Id="rId95" Type="http://schemas.openxmlformats.org/officeDocument/2006/relationships/customXml" Target="../ink/ink1251.xml"/><Relationship Id="rId160" Type="http://schemas.openxmlformats.org/officeDocument/2006/relationships/image" Target="../media/image1291.png"/><Relationship Id="rId181" Type="http://schemas.openxmlformats.org/officeDocument/2006/relationships/customXml" Target="../ink/ink1294.xml"/><Relationship Id="rId22" Type="http://schemas.openxmlformats.org/officeDocument/2006/relationships/image" Target="../media/image1222.png"/><Relationship Id="rId43" Type="http://schemas.openxmlformats.org/officeDocument/2006/relationships/customXml" Target="../ink/ink1225.xml"/><Relationship Id="rId64" Type="http://schemas.openxmlformats.org/officeDocument/2006/relationships/image" Target="../media/image1243.png"/><Relationship Id="rId118" Type="http://schemas.openxmlformats.org/officeDocument/2006/relationships/image" Target="../media/image1270.png"/><Relationship Id="rId139" Type="http://schemas.openxmlformats.org/officeDocument/2006/relationships/customXml" Target="../ink/ink1273.xml"/><Relationship Id="rId85" Type="http://schemas.openxmlformats.org/officeDocument/2006/relationships/customXml" Target="../ink/ink1246.xml"/><Relationship Id="rId150" Type="http://schemas.openxmlformats.org/officeDocument/2006/relationships/image" Target="../media/image1286.png"/><Relationship Id="rId171" Type="http://schemas.openxmlformats.org/officeDocument/2006/relationships/customXml" Target="../ink/ink1289.xml"/><Relationship Id="rId192" Type="http://schemas.openxmlformats.org/officeDocument/2006/relationships/image" Target="../media/image1307.png"/><Relationship Id="rId206" Type="http://schemas.openxmlformats.org/officeDocument/2006/relationships/image" Target="../media/image1314.png"/><Relationship Id="rId12" Type="http://schemas.openxmlformats.org/officeDocument/2006/relationships/image" Target="../media/image1217.png"/><Relationship Id="rId33" Type="http://schemas.openxmlformats.org/officeDocument/2006/relationships/customXml" Target="../ink/ink1220.xml"/><Relationship Id="rId108" Type="http://schemas.openxmlformats.org/officeDocument/2006/relationships/image" Target="../media/image1265.png"/><Relationship Id="rId129" Type="http://schemas.openxmlformats.org/officeDocument/2006/relationships/customXml" Target="../ink/ink1268.xml"/><Relationship Id="rId54" Type="http://schemas.openxmlformats.org/officeDocument/2006/relationships/image" Target="../media/image1238.png"/><Relationship Id="rId75" Type="http://schemas.openxmlformats.org/officeDocument/2006/relationships/customXml" Target="../ink/ink1241.xml"/><Relationship Id="rId96" Type="http://schemas.openxmlformats.org/officeDocument/2006/relationships/image" Target="../media/image1259.png"/><Relationship Id="rId140" Type="http://schemas.openxmlformats.org/officeDocument/2006/relationships/image" Target="../media/image1281.png"/><Relationship Id="rId161" Type="http://schemas.openxmlformats.org/officeDocument/2006/relationships/customXml" Target="../ink/ink1284.xml"/><Relationship Id="rId182" Type="http://schemas.openxmlformats.org/officeDocument/2006/relationships/image" Target="../media/image1302.png"/><Relationship Id="rId6" Type="http://schemas.openxmlformats.org/officeDocument/2006/relationships/image" Target="../media/image1214.png"/><Relationship Id="rId23" Type="http://schemas.openxmlformats.org/officeDocument/2006/relationships/customXml" Target="../ink/ink1215.xml"/><Relationship Id="rId119" Type="http://schemas.openxmlformats.org/officeDocument/2006/relationships/customXml" Target="../ink/ink1263.xml"/><Relationship Id="rId44" Type="http://schemas.openxmlformats.org/officeDocument/2006/relationships/image" Target="../media/image1233.png"/><Relationship Id="rId65" Type="http://schemas.openxmlformats.org/officeDocument/2006/relationships/customXml" Target="../ink/ink1236.xml"/><Relationship Id="rId86" Type="http://schemas.openxmlformats.org/officeDocument/2006/relationships/image" Target="../media/image1254.png"/><Relationship Id="rId130" Type="http://schemas.openxmlformats.org/officeDocument/2006/relationships/image" Target="../media/image1276.png"/><Relationship Id="rId151" Type="http://schemas.openxmlformats.org/officeDocument/2006/relationships/customXml" Target="../ink/ink1279.xml"/><Relationship Id="rId172" Type="http://schemas.openxmlformats.org/officeDocument/2006/relationships/image" Target="../media/image1297.png"/><Relationship Id="rId193" Type="http://schemas.openxmlformats.org/officeDocument/2006/relationships/customXml" Target="../ink/ink1300.xml"/><Relationship Id="rId207" Type="http://schemas.openxmlformats.org/officeDocument/2006/relationships/customXml" Target="../ink/ink1307.xml"/><Relationship Id="rId13" Type="http://schemas.openxmlformats.org/officeDocument/2006/relationships/customXml" Target="../ink/ink1210.xml"/><Relationship Id="rId109" Type="http://schemas.openxmlformats.org/officeDocument/2006/relationships/customXml" Target="../ink/ink1258.xml"/><Relationship Id="rId34" Type="http://schemas.openxmlformats.org/officeDocument/2006/relationships/image" Target="../media/image1228.png"/><Relationship Id="rId55" Type="http://schemas.openxmlformats.org/officeDocument/2006/relationships/customXml" Target="../ink/ink1231.xml"/><Relationship Id="rId76" Type="http://schemas.openxmlformats.org/officeDocument/2006/relationships/image" Target="../media/image1249.png"/><Relationship Id="rId97" Type="http://schemas.openxmlformats.org/officeDocument/2006/relationships/customXml" Target="../ink/ink1252.xml"/><Relationship Id="rId120" Type="http://schemas.openxmlformats.org/officeDocument/2006/relationships/image" Target="../media/image1271.png"/><Relationship Id="rId141" Type="http://schemas.openxmlformats.org/officeDocument/2006/relationships/customXml" Target="../ink/ink1274.xml"/><Relationship Id="rId7" Type="http://schemas.openxmlformats.org/officeDocument/2006/relationships/customXml" Target="../ink/ink1207.xml"/><Relationship Id="rId162" Type="http://schemas.openxmlformats.org/officeDocument/2006/relationships/image" Target="../media/image1292.png"/><Relationship Id="rId183" Type="http://schemas.openxmlformats.org/officeDocument/2006/relationships/customXml" Target="../ink/ink1295.xml"/><Relationship Id="rId24" Type="http://schemas.openxmlformats.org/officeDocument/2006/relationships/image" Target="../media/image1223.png"/><Relationship Id="rId45" Type="http://schemas.openxmlformats.org/officeDocument/2006/relationships/customXml" Target="../ink/ink1226.xml"/><Relationship Id="rId66" Type="http://schemas.openxmlformats.org/officeDocument/2006/relationships/image" Target="../media/image1244.png"/><Relationship Id="rId87" Type="http://schemas.openxmlformats.org/officeDocument/2006/relationships/customXml" Target="../ink/ink1247.xml"/><Relationship Id="rId110" Type="http://schemas.openxmlformats.org/officeDocument/2006/relationships/image" Target="../media/image1266.png"/><Relationship Id="rId131" Type="http://schemas.openxmlformats.org/officeDocument/2006/relationships/customXml" Target="../ink/ink1269.xml"/><Relationship Id="rId152" Type="http://schemas.openxmlformats.org/officeDocument/2006/relationships/image" Target="../media/image1287.png"/><Relationship Id="rId173" Type="http://schemas.openxmlformats.org/officeDocument/2006/relationships/customXml" Target="../ink/ink1290.xml"/><Relationship Id="rId194" Type="http://schemas.openxmlformats.org/officeDocument/2006/relationships/image" Target="../media/image1308.png"/><Relationship Id="rId208" Type="http://schemas.openxmlformats.org/officeDocument/2006/relationships/image" Target="../media/image1315.png"/><Relationship Id="rId19" Type="http://schemas.openxmlformats.org/officeDocument/2006/relationships/customXml" Target="../ink/ink1213.xml"/><Relationship Id="rId14" Type="http://schemas.openxmlformats.org/officeDocument/2006/relationships/image" Target="../media/image1218.png"/><Relationship Id="rId30" Type="http://schemas.openxmlformats.org/officeDocument/2006/relationships/image" Target="../media/image1226.png"/><Relationship Id="rId35" Type="http://schemas.openxmlformats.org/officeDocument/2006/relationships/customXml" Target="../ink/ink1221.xml"/><Relationship Id="rId56" Type="http://schemas.openxmlformats.org/officeDocument/2006/relationships/image" Target="../media/image1239.png"/><Relationship Id="rId77" Type="http://schemas.openxmlformats.org/officeDocument/2006/relationships/customXml" Target="../ink/ink1242.xml"/><Relationship Id="rId100" Type="http://schemas.openxmlformats.org/officeDocument/2006/relationships/image" Target="../media/image1261.png"/><Relationship Id="rId105" Type="http://schemas.openxmlformats.org/officeDocument/2006/relationships/customXml" Target="../ink/ink1256.xml"/><Relationship Id="rId126" Type="http://schemas.openxmlformats.org/officeDocument/2006/relationships/image" Target="../media/image1274.png"/><Relationship Id="rId147" Type="http://schemas.openxmlformats.org/officeDocument/2006/relationships/customXml" Target="../ink/ink1277.xml"/><Relationship Id="rId168" Type="http://schemas.openxmlformats.org/officeDocument/2006/relationships/image" Target="../media/image1295.png"/><Relationship Id="rId8" Type="http://schemas.openxmlformats.org/officeDocument/2006/relationships/image" Target="../media/image1215.png"/><Relationship Id="rId51" Type="http://schemas.openxmlformats.org/officeDocument/2006/relationships/customXml" Target="../ink/ink1229.xml"/><Relationship Id="rId72" Type="http://schemas.openxmlformats.org/officeDocument/2006/relationships/image" Target="../media/image1247.png"/><Relationship Id="rId93" Type="http://schemas.openxmlformats.org/officeDocument/2006/relationships/customXml" Target="../ink/ink1250.xml"/><Relationship Id="rId98" Type="http://schemas.openxmlformats.org/officeDocument/2006/relationships/image" Target="../media/image1260.png"/><Relationship Id="rId121" Type="http://schemas.openxmlformats.org/officeDocument/2006/relationships/customXml" Target="../ink/ink1264.xml"/><Relationship Id="rId142" Type="http://schemas.openxmlformats.org/officeDocument/2006/relationships/image" Target="../media/image1282.png"/><Relationship Id="rId163" Type="http://schemas.openxmlformats.org/officeDocument/2006/relationships/customXml" Target="../ink/ink1285.xml"/><Relationship Id="rId184" Type="http://schemas.openxmlformats.org/officeDocument/2006/relationships/image" Target="../media/image1303.png"/><Relationship Id="rId189" Type="http://schemas.openxmlformats.org/officeDocument/2006/relationships/customXml" Target="../ink/ink1298.xml"/><Relationship Id="rId3" Type="http://schemas.openxmlformats.org/officeDocument/2006/relationships/customXml" Target="../ink/ink1205.xml"/><Relationship Id="rId214" Type="http://schemas.openxmlformats.org/officeDocument/2006/relationships/image" Target="../media/image1318.png"/><Relationship Id="rId25" Type="http://schemas.openxmlformats.org/officeDocument/2006/relationships/customXml" Target="../ink/ink1216.xml"/><Relationship Id="rId46" Type="http://schemas.openxmlformats.org/officeDocument/2006/relationships/image" Target="../media/image1234.png"/><Relationship Id="rId67" Type="http://schemas.openxmlformats.org/officeDocument/2006/relationships/customXml" Target="../ink/ink1237.xml"/><Relationship Id="rId116" Type="http://schemas.openxmlformats.org/officeDocument/2006/relationships/image" Target="../media/image1269.png"/><Relationship Id="rId137" Type="http://schemas.openxmlformats.org/officeDocument/2006/relationships/customXml" Target="../ink/ink1272.xml"/><Relationship Id="rId158" Type="http://schemas.openxmlformats.org/officeDocument/2006/relationships/image" Target="../media/image1290.png"/><Relationship Id="rId20" Type="http://schemas.openxmlformats.org/officeDocument/2006/relationships/image" Target="../media/image1221.png"/><Relationship Id="rId41" Type="http://schemas.openxmlformats.org/officeDocument/2006/relationships/customXml" Target="../ink/ink1224.xml"/><Relationship Id="rId62" Type="http://schemas.openxmlformats.org/officeDocument/2006/relationships/image" Target="../media/image1242.png"/><Relationship Id="rId83" Type="http://schemas.openxmlformats.org/officeDocument/2006/relationships/customXml" Target="../ink/ink1245.xml"/><Relationship Id="rId88" Type="http://schemas.openxmlformats.org/officeDocument/2006/relationships/image" Target="../media/image1255.png"/><Relationship Id="rId111" Type="http://schemas.openxmlformats.org/officeDocument/2006/relationships/customXml" Target="../ink/ink1259.xml"/><Relationship Id="rId132" Type="http://schemas.openxmlformats.org/officeDocument/2006/relationships/image" Target="../media/image1277.png"/><Relationship Id="rId153" Type="http://schemas.openxmlformats.org/officeDocument/2006/relationships/customXml" Target="../ink/ink1280.xml"/><Relationship Id="rId174" Type="http://schemas.openxmlformats.org/officeDocument/2006/relationships/image" Target="../media/image1298.png"/><Relationship Id="rId179" Type="http://schemas.openxmlformats.org/officeDocument/2006/relationships/customXml" Target="../ink/ink1293.xml"/><Relationship Id="rId195" Type="http://schemas.openxmlformats.org/officeDocument/2006/relationships/customXml" Target="../ink/ink1301.xml"/><Relationship Id="rId209" Type="http://schemas.openxmlformats.org/officeDocument/2006/relationships/customXml" Target="../ink/ink1308.xml"/><Relationship Id="rId190" Type="http://schemas.openxmlformats.org/officeDocument/2006/relationships/image" Target="../media/image1306.png"/><Relationship Id="rId204" Type="http://schemas.openxmlformats.org/officeDocument/2006/relationships/image" Target="../media/image1313.png"/><Relationship Id="rId15" Type="http://schemas.openxmlformats.org/officeDocument/2006/relationships/customXml" Target="../ink/ink1211.xml"/><Relationship Id="rId36" Type="http://schemas.openxmlformats.org/officeDocument/2006/relationships/image" Target="../media/image1229.png"/><Relationship Id="rId57" Type="http://schemas.openxmlformats.org/officeDocument/2006/relationships/customXml" Target="../ink/ink1232.xml"/><Relationship Id="rId106" Type="http://schemas.openxmlformats.org/officeDocument/2006/relationships/image" Target="../media/image1264.png"/><Relationship Id="rId127" Type="http://schemas.openxmlformats.org/officeDocument/2006/relationships/customXml" Target="../ink/ink1267.xml"/><Relationship Id="rId10" Type="http://schemas.openxmlformats.org/officeDocument/2006/relationships/image" Target="../media/image1216.png"/><Relationship Id="rId31" Type="http://schemas.openxmlformats.org/officeDocument/2006/relationships/customXml" Target="../ink/ink1219.xml"/><Relationship Id="rId52" Type="http://schemas.openxmlformats.org/officeDocument/2006/relationships/image" Target="../media/image1237.png"/><Relationship Id="rId73" Type="http://schemas.openxmlformats.org/officeDocument/2006/relationships/customXml" Target="../ink/ink1240.xml"/><Relationship Id="rId78" Type="http://schemas.openxmlformats.org/officeDocument/2006/relationships/image" Target="../media/image1250.png"/><Relationship Id="rId94" Type="http://schemas.openxmlformats.org/officeDocument/2006/relationships/image" Target="../media/image1258.png"/><Relationship Id="rId99" Type="http://schemas.openxmlformats.org/officeDocument/2006/relationships/customXml" Target="../ink/ink1253.xml"/><Relationship Id="rId101" Type="http://schemas.openxmlformats.org/officeDocument/2006/relationships/customXml" Target="../ink/ink1254.xml"/><Relationship Id="rId122" Type="http://schemas.openxmlformats.org/officeDocument/2006/relationships/image" Target="../media/image1272.png"/><Relationship Id="rId143" Type="http://schemas.openxmlformats.org/officeDocument/2006/relationships/customXml" Target="../ink/ink1275.xml"/><Relationship Id="rId148" Type="http://schemas.openxmlformats.org/officeDocument/2006/relationships/image" Target="../media/image1285.png"/><Relationship Id="rId164" Type="http://schemas.openxmlformats.org/officeDocument/2006/relationships/image" Target="../media/image1293.png"/><Relationship Id="rId169" Type="http://schemas.openxmlformats.org/officeDocument/2006/relationships/customXml" Target="../ink/ink1288.xml"/><Relationship Id="rId185" Type="http://schemas.openxmlformats.org/officeDocument/2006/relationships/customXml" Target="../ink/ink1296.xml"/><Relationship Id="rId4" Type="http://schemas.openxmlformats.org/officeDocument/2006/relationships/image" Target="../media/image1213.png"/><Relationship Id="rId9" Type="http://schemas.openxmlformats.org/officeDocument/2006/relationships/customXml" Target="../ink/ink1208.xml"/><Relationship Id="rId180" Type="http://schemas.openxmlformats.org/officeDocument/2006/relationships/image" Target="../media/image1301.png"/><Relationship Id="rId210" Type="http://schemas.openxmlformats.org/officeDocument/2006/relationships/image" Target="../media/image1316.png"/><Relationship Id="rId26" Type="http://schemas.openxmlformats.org/officeDocument/2006/relationships/image" Target="../media/image1224.png"/><Relationship Id="rId47" Type="http://schemas.openxmlformats.org/officeDocument/2006/relationships/customXml" Target="../ink/ink1227.xml"/><Relationship Id="rId68" Type="http://schemas.openxmlformats.org/officeDocument/2006/relationships/image" Target="../media/image1245.png"/><Relationship Id="rId89" Type="http://schemas.openxmlformats.org/officeDocument/2006/relationships/customXml" Target="../ink/ink1248.xml"/><Relationship Id="rId112" Type="http://schemas.openxmlformats.org/officeDocument/2006/relationships/image" Target="../media/image1267.png"/><Relationship Id="rId133" Type="http://schemas.openxmlformats.org/officeDocument/2006/relationships/customXml" Target="../ink/ink1270.xml"/><Relationship Id="rId154" Type="http://schemas.openxmlformats.org/officeDocument/2006/relationships/image" Target="../media/image1288.png"/><Relationship Id="rId175" Type="http://schemas.openxmlformats.org/officeDocument/2006/relationships/customXml" Target="../ink/ink1291.xml"/><Relationship Id="rId196" Type="http://schemas.openxmlformats.org/officeDocument/2006/relationships/image" Target="../media/image1309.png"/><Relationship Id="rId200" Type="http://schemas.openxmlformats.org/officeDocument/2006/relationships/image" Target="../media/image1311.png"/><Relationship Id="rId16" Type="http://schemas.openxmlformats.org/officeDocument/2006/relationships/image" Target="../media/image1219.png"/><Relationship Id="rId37" Type="http://schemas.openxmlformats.org/officeDocument/2006/relationships/customXml" Target="../ink/ink1222.xml"/><Relationship Id="rId58" Type="http://schemas.openxmlformats.org/officeDocument/2006/relationships/image" Target="../media/image1240.png"/><Relationship Id="rId79" Type="http://schemas.openxmlformats.org/officeDocument/2006/relationships/customXml" Target="../ink/ink1243.xml"/><Relationship Id="rId102" Type="http://schemas.openxmlformats.org/officeDocument/2006/relationships/image" Target="../media/image1262.png"/><Relationship Id="rId123" Type="http://schemas.openxmlformats.org/officeDocument/2006/relationships/customXml" Target="../ink/ink1265.xml"/><Relationship Id="rId144" Type="http://schemas.openxmlformats.org/officeDocument/2006/relationships/image" Target="../media/image1283.png"/><Relationship Id="rId90" Type="http://schemas.openxmlformats.org/officeDocument/2006/relationships/image" Target="../media/image1256.png"/><Relationship Id="rId165" Type="http://schemas.openxmlformats.org/officeDocument/2006/relationships/customXml" Target="../ink/ink1286.xml"/><Relationship Id="rId186" Type="http://schemas.openxmlformats.org/officeDocument/2006/relationships/image" Target="../media/image1304.png"/><Relationship Id="rId211" Type="http://schemas.openxmlformats.org/officeDocument/2006/relationships/customXml" Target="../ink/ink1309.xml"/><Relationship Id="rId27" Type="http://schemas.openxmlformats.org/officeDocument/2006/relationships/customXml" Target="../ink/ink1217.xml"/><Relationship Id="rId48" Type="http://schemas.openxmlformats.org/officeDocument/2006/relationships/image" Target="../media/image1235.png"/><Relationship Id="rId69" Type="http://schemas.openxmlformats.org/officeDocument/2006/relationships/customXml" Target="../ink/ink1238.xml"/><Relationship Id="rId113" Type="http://schemas.openxmlformats.org/officeDocument/2006/relationships/customXml" Target="../ink/ink1260.xml"/><Relationship Id="rId134" Type="http://schemas.openxmlformats.org/officeDocument/2006/relationships/image" Target="../media/image1278.png"/><Relationship Id="rId80" Type="http://schemas.openxmlformats.org/officeDocument/2006/relationships/image" Target="../media/image1251.png"/><Relationship Id="rId155" Type="http://schemas.openxmlformats.org/officeDocument/2006/relationships/customXml" Target="../ink/ink1281.xml"/><Relationship Id="rId176" Type="http://schemas.openxmlformats.org/officeDocument/2006/relationships/image" Target="../media/image1299.png"/><Relationship Id="rId197" Type="http://schemas.openxmlformats.org/officeDocument/2006/relationships/customXml" Target="../ink/ink1302.xml"/><Relationship Id="rId201" Type="http://schemas.openxmlformats.org/officeDocument/2006/relationships/customXml" Target="../ink/ink1304.xml"/><Relationship Id="rId17" Type="http://schemas.openxmlformats.org/officeDocument/2006/relationships/customXml" Target="../ink/ink1212.xml"/><Relationship Id="rId38" Type="http://schemas.openxmlformats.org/officeDocument/2006/relationships/image" Target="../media/image1230.png"/><Relationship Id="rId59" Type="http://schemas.openxmlformats.org/officeDocument/2006/relationships/customXml" Target="../ink/ink1233.xml"/><Relationship Id="rId103" Type="http://schemas.openxmlformats.org/officeDocument/2006/relationships/customXml" Target="../ink/ink1255.xml"/><Relationship Id="rId124" Type="http://schemas.openxmlformats.org/officeDocument/2006/relationships/image" Target="../media/image1273.png"/><Relationship Id="rId70" Type="http://schemas.openxmlformats.org/officeDocument/2006/relationships/image" Target="../media/image1246.png"/><Relationship Id="rId91" Type="http://schemas.openxmlformats.org/officeDocument/2006/relationships/customXml" Target="../ink/ink1249.xml"/><Relationship Id="rId145" Type="http://schemas.openxmlformats.org/officeDocument/2006/relationships/customXml" Target="../ink/ink1276.xml"/><Relationship Id="rId166" Type="http://schemas.openxmlformats.org/officeDocument/2006/relationships/image" Target="../media/image1294.png"/><Relationship Id="rId187" Type="http://schemas.openxmlformats.org/officeDocument/2006/relationships/customXml" Target="../ink/ink1297.xml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317.png"/><Relationship Id="rId28" Type="http://schemas.openxmlformats.org/officeDocument/2006/relationships/image" Target="../media/image1225.png"/><Relationship Id="rId49" Type="http://schemas.openxmlformats.org/officeDocument/2006/relationships/customXml" Target="../ink/ink1228.xml"/><Relationship Id="rId114" Type="http://schemas.openxmlformats.org/officeDocument/2006/relationships/image" Target="../media/image1268.png"/><Relationship Id="rId60" Type="http://schemas.openxmlformats.org/officeDocument/2006/relationships/image" Target="../media/image1241.png"/><Relationship Id="rId81" Type="http://schemas.openxmlformats.org/officeDocument/2006/relationships/customXml" Target="../ink/ink1244.xml"/><Relationship Id="rId135" Type="http://schemas.openxmlformats.org/officeDocument/2006/relationships/customXml" Target="../ink/ink1271.xml"/><Relationship Id="rId156" Type="http://schemas.openxmlformats.org/officeDocument/2006/relationships/image" Target="../media/image1289.png"/><Relationship Id="rId177" Type="http://schemas.openxmlformats.org/officeDocument/2006/relationships/customXml" Target="../ink/ink1292.xml"/><Relationship Id="rId198" Type="http://schemas.openxmlformats.org/officeDocument/2006/relationships/image" Target="../media/image1310.png"/><Relationship Id="rId202" Type="http://schemas.openxmlformats.org/officeDocument/2006/relationships/image" Target="../media/image1312.png"/><Relationship Id="rId18" Type="http://schemas.openxmlformats.org/officeDocument/2006/relationships/image" Target="../media/image1220.png"/><Relationship Id="rId39" Type="http://schemas.openxmlformats.org/officeDocument/2006/relationships/customXml" Target="../ink/ink1223.xml"/><Relationship Id="rId50" Type="http://schemas.openxmlformats.org/officeDocument/2006/relationships/image" Target="../media/image1236.png"/><Relationship Id="rId104" Type="http://schemas.openxmlformats.org/officeDocument/2006/relationships/image" Target="../media/image1263.png"/><Relationship Id="rId125" Type="http://schemas.openxmlformats.org/officeDocument/2006/relationships/customXml" Target="../ink/ink1266.xml"/><Relationship Id="rId146" Type="http://schemas.openxmlformats.org/officeDocument/2006/relationships/image" Target="../media/image1284.png"/><Relationship Id="rId167" Type="http://schemas.openxmlformats.org/officeDocument/2006/relationships/customXml" Target="../ink/ink1287.xml"/><Relationship Id="rId188" Type="http://schemas.openxmlformats.org/officeDocument/2006/relationships/image" Target="../media/image1305.png"/><Relationship Id="rId71" Type="http://schemas.openxmlformats.org/officeDocument/2006/relationships/customXml" Target="../ink/ink1239.xml"/><Relationship Id="rId92" Type="http://schemas.openxmlformats.org/officeDocument/2006/relationships/image" Target="../media/image1257.png"/><Relationship Id="rId213" Type="http://schemas.openxmlformats.org/officeDocument/2006/relationships/customXml" Target="../ink/ink1310.xml"/><Relationship Id="rId2" Type="http://schemas.openxmlformats.org/officeDocument/2006/relationships/image" Target="../media/image1212.png"/><Relationship Id="rId29" Type="http://schemas.openxmlformats.org/officeDocument/2006/relationships/customXml" Target="../ink/ink1218.xml"/><Relationship Id="rId40" Type="http://schemas.openxmlformats.org/officeDocument/2006/relationships/image" Target="../media/image1231.png"/><Relationship Id="rId115" Type="http://schemas.openxmlformats.org/officeDocument/2006/relationships/customXml" Target="../ink/ink1261.xml"/><Relationship Id="rId136" Type="http://schemas.openxmlformats.org/officeDocument/2006/relationships/image" Target="../media/image1279.png"/><Relationship Id="rId157" Type="http://schemas.openxmlformats.org/officeDocument/2006/relationships/customXml" Target="../ink/ink1282.xml"/><Relationship Id="rId178" Type="http://schemas.openxmlformats.org/officeDocument/2006/relationships/image" Target="../media/image1300.png"/><Relationship Id="rId61" Type="http://schemas.openxmlformats.org/officeDocument/2006/relationships/customXml" Target="../ink/ink1234.xml"/><Relationship Id="rId82" Type="http://schemas.openxmlformats.org/officeDocument/2006/relationships/image" Target="../media/image1252.png"/><Relationship Id="rId199" Type="http://schemas.openxmlformats.org/officeDocument/2006/relationships/customXml" Target="../ink/ink1303.xml"/><Relationship Id="rId203" Type="http://schemas.openxmlformats.org/officeDocument/2006/relationships/customXml" Target="../ink/ink130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2.png"/><Relationship Id="rId13" Type="http://schemas.openxmlformats.org/officeDocument/2006/relationships/customXml" Target="../ink/ink1316.xml"/><Relationship Id="rId18" Type="http://schemas.openxmlformats.org/officeDocument/2006/relationships/image" Target="../media/image1327.png"/><Relationship Id="rId3" Type="http://schemas.openxmlformats.org/officeDocument/2006/relationships/customXml" Target="../ink/ink1311.xml"/><Relationship Id="rId7" Type="http://schemas.openxmlformats.org/officeDocument/2006/relationships/customXml" Target="../ink/ink1313.xml"/><Relationship Id="rId12" Type="http://schemas.openxmlformats.org/officeDocument/2006/relationships/image" Target="../media/image1324.png"/><Relationship Id="rId17" Type="http://schemas.openxmlformats.org/officeDocument/2006/relationships/customXml" Target="../ink/ink1318.xml"/><Relationship Id="rId2" Type="http://schemas.openxmlformats.org/officeDocument/2006/relationships/image" Target="../media/image1319.png"/><Relationship Id="rId16" Type="http://schemas.openxmlformats.org/officeDocument/2006/relationships/image" Target="../media/image13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1.png"/><Relationship Id="rId11" Type="http://schemas.openxmlformats.org/officeDocument/2006/relationships/customXml" Target="../ink/ink1315.xml"/><Relationship Id="rId5" Type="http://schemas.openxmlformats.org/officeDocument/2006/relationships/customXml" Target="../ink/ink1312.xml"/><Relationship Id="rId15" Type="http://schemas.openxmlformats.org/officeDocument/2006/relationships/customXml" Target="../ink/ink1317.xml"/><Relationship Id="rId10" Type="http://schemas.openxmlformats.org/officeDocument/2006/relationships/image" Target="../media/image1323.png"/><Relationship Id="rId4" Type="http://schemas.openxmlformats.org/officeDocument/2006/relationships/image" Target="../media/image1320.png"/><Relationship Id="rId9" Type="http://schemas.openxmlformats.org/officeDocument/2006/relationships/customXml" Target="../ink/ink1314.xml"/><Relationship Id="rId14" Type="http://schemas.openxmlformats.org/officeDocument/2006/relationships/image" Target="../media/image1325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5.png"/><Relationship Id="rId299" Type="http://schemas.openxmlformats.org/officeDocument/2006/relationships/image" Target="../media/image1476.png"/><Relationship Id="rId21" Type="http://schemas.openxmlformats.org/officeDocument/2006/relationships/image" Target="../media/image1337.png"/><Relationship Id="rId63" Type="http://schemas.openxmlformats.org/officeDocument/2006/relationships/image" Target="../media/image1358.png"/><Relationship Id="rId159" Type="http://schemas.openxmlformats.org/officeDocument/2006/relationships/image" Target="../media/image1406.png"/><Relationship Id="rId324" Type="http://schemas.openxmlformats.org/officeDocument/2006/relationships/customXml" Target="../ink/ink1480.xml"/><Relationship Id="rId170" Type="http://schemas.openxmlformats.org/officeDocument/2006/relationships/customXml" Target="../ink/ink1403.xml"/><Relationship Id="rId226" Type="http://schemas.openxmlformats.org/officeDocument/2006/relationships/customXml" Target="../ink/ink1431.xml"/><Relationship Id="rId268" Type="http://schemas.openxmlformats.org/officeDocument/2006/relationships/customXml" Target="../ink/ink1452.xml"/><Relationship Id="rId32" Type="http://schemas.openxmlformats.org/officeDocument/2006/relationships/customXml" Target="../ink/ink1334.xml"/><Relationship Id="rId74" Type="http://schemas.openxmlformats.org/officeDocument/2006/relationships/customXml" Target="../ink/ink1355.xml"/><Relationship Id="rId128" Type="http://schemas.openxmlformats.org/officeDocument/2006/relationships/customXml" Target="../ink/ink1382.xml"/><Relationship Id="rId335" Type="http://schemas.openxmlformats.org/officeDocument/2006/relationships/image" Target="../media/image1494.png"/><Relationship Id="rId5" Type="http://schemas.openxmlformats.org/officeDocument/2006/relationships/image" Target="../media/image1329.png"/><Relationship Id="rId181" Type="http://schemas.openxmlformats.org/officeDocument/2006/relationships/image" Target="../media/image1417.png"/><Relationship Id="rId237" Type="http://schemas.openxmlformats.org/officeDocument/2006/relationships/image" Target="../media/image1445.png"/><Relationship Id="rId279" Type="http://schemas.openxmlformats.org/officeDocument/2006/relationships/image" Target="../media/image1466.png"/><Relationship Id="rId43" Type="http://schemas.openxmlformats.org/officeDocument/2006/relationships/image" Target="../media/image1348.png"/><Relationship Id="rId139" Type="http://schemas.openxmlformats.org/officeDocument/2006/relationships/image" Target="../media/image1396.png"/><Relationship Id="rId290" Type="http://schemas.openxmlformats.org/officeDocument/2006/relationships/customXml" Target="../ink/ink1463.xml"/><Relationship Id="rId304" Type="http://schemas.openxmlformats.org/officeDocument/2006/relationships/customXml" Target="../ink/ink1470.xml"/><Relationship Id="rId346" Type="http://schemas.openxmlformats.org/officeDocument/2006/relationships/customXml" Target="../ink/ink1491.xml"/><Relationship Id="rId85" Type="http://schemas.openxmlformats.org/officeDocument/2006/relationships/image" Target="../media/image1369.png"/><Relationship Id="rId150" Type="http://schemas.openxmlformats.org/officeDocument/2006/relationships/customXml" Target="../ink/ink1393.xml"/><Relationship Id="rId192" Type="http://schemas.openxmlformats.org/officeDocument/2006/relationships/customXml" Target="../ink/ink1414.xml"/><Relationship Id="rId206" Type="http://schemas.openxmlformats.org/officeDocument/2006/relationships/customXml" Target="../ink/ink1421.xml"/><Relationship Id="rId248" Type="http://schemas.openxmlformats.org/officeDocument/2006/relationships/customXml" Target="../ink/ink1442.xml"/><Relationship Id="rId12" Type="http://schemas.openxmlformats.org/officeDocument/2006/relationships/customXml" Target="../ink/ink1324.xml"/><Relationship Id="rId108" Type="http://schemas.openxmlformats.org/officeDocument/2006/relationships/customXml" Target="../ink/ink1372.xml"/><Relationship Id="rId315" Type="http://schemas.openxmlformats.org/officeDocument/2006/relationships/image" Target="../media/image1484.png"/><Relationship Id="rId357" Type="http://schemas.openxmlformats.org/officeDocument/2006/relationships/image" Target="../media/image1505.png"/><Relationship Id="rId54" Type="http://schemas.openxmlformats.org/officeDocument/2006/relationships/customXml" Target="../ink/ink1345.xml"/><Relationship Id="rId96" Type="http://schemas.openxmlformats.org/officeDocument/2006/relationships/customXml" Target="../ink/ink1366.xml"/><Relationship Id="rId161" Type="http://schemas.openxmlformats.org/officeDocument/2006/relationships/image" Target="../media/image1407.png"/><Relationship Id="rId217" Type="http://schemas.openxmlformats.org/officeDocument/2006/relationships/image" Target="../media/image1435.png"/><Relationship Id="rId259" Type="http://schemas.openxmlformats.org/officeDocument/2006/relationships/image" Target="../media/image1456.png"/><Relationship Id="rId23" Type="http://schemas.openxmlformats.org/officeDocument/2006/relationships/image" Target="../media/image1338.png"/><Relationship Id="rId119" Type="http://schemas.openxmlformats.org/officeDocument/2006/relationships/image" Target="../media/image1386.png"/><Relationship Id="rId270" Type="http://schemas.openxmlformats.org/officeDocument/2006/relationships/customXml" Target="../ink/ink1453.xml"/><Relationship Id="rId326" Type="http://schemas.openxmlformats.org/officeDocument/2006/relationships/customXml" Target="../ink/ink1481.xml"/><Relationship Id="rId65" Type="http://schemas.openxmlformats.org/officeDocument/2006/relationships/image" Target="../media/image1359.png"/><Relationship Id="rId130" Type="http://schemas.openxmlformats.org/officeDocument/2006/relationships/customXml" Target="../ink/ink1383.xml"/><Relationship Id="rId172" Type="http://schemas.openxmlformats.org/officeDocument/2006/relationships/customXml" Target="../ink/ink1404.xml"/><Relationship Id="rId228" Type="http://schemas.openxmlformats.org/officeDocument/2006/relationships/customXml" Target="../ink/ink1432.xml"/><Relationship Id="rId281" Type="http://schemas.openxmlformats.org/officeDocument/2006/relationships/image" Target="../media/image1467.png"/><Relationship Id="rId337" Type="http://schemas.openxmlformats.org/officeDocument/2006/relationships/image" Target="../media/image1495.png"/><Relationship Id="rId34" Type="http://schemas.openxmlformats.org/officeDocument/2006/relationships/customXml" Target="../ink/ink1335.xml"/><Relationship Id="rId76" Type="http://schemas.openxmlformats.org/officeDocument/2006/relationships/customXml" Target="../ink/ink1356.xml"/><Relationship Id="rId141" Type="http://schemas.openxmlformats.org/officeDocument/2006/relationships/image" Target="../media/image1397.png"/><Relationship Id="rId7" Type="http://schemas.openxmlformats.org/officeDocument/2006/relationships/image" Target="../media/image1330.png"/><Relationship Id="rId183" Type="http://schemas.openxmlformats.org/officeDocument/2006/relationships/image" Target="../media/image1418.png"/><Relationship Id="rId239" Type="http://schemas.openxmlformats.org/officeDocument/2006/relationships/image" Target="../media/image1446.png"/><Relationship Id="rId250" Type="http://schemas.openxmlformats.org/officeDocument/2006/relationships/customXml" Target="../ink/ink1443.xml"/><Relationship Id="rId292" Type="http://schemas.openxmlformats.org/officeDocument/2006/relationships/customXml" Target="../ink/ink1464.xml"/><Relationship Id="rId306" Type="http://schemas.openxmlformats.org/officeDocument/2006/relationships/customXml" Target="../ink/ink1471.xml"/><Relationship Id="rId45" Type="http://schemas.openxmlformats.org/officeDocument/2006/relationships/image" Target="../media/image1349.png"/><Relationship Id="rId87" Type="http://schemas.openxmlformats.org/officeDocument/2006/relationships/image" Target="../media/image1370.png"/><Relationship Id="rId110" Type="http://schemas.openxmlformats.org/officeDocument/2006/relationships/customXml" Target="../ink/ink1373.xml"/><Relationship Id="rId348" Type="http://schemas.openxmlformats.org/officeDocument/2006/relationships/customXml" Target="../ink/ink1492.xml"/><Relationship Id="rId152" Type="http://schemas.openxmlformats.org/officeDocument/2006/relationships/customXml" Target="../ink/ink1394.xml"/><Relationship Id="rId194" Type="http://schemas.openxmlformats.org/officeDocument/2006/relationships/customXml" Target="../ink/ink1415.xml"/><Relationship Id="rId208" Type="http://schemas.openxmlformats.org/officeDocument/2006/relationships/customXml" Target="../ink/ink1422.xml"/><Relationship Id="rId261" Type="http://schemas.openxmlformats.org/officeDocument/2006/relationships/image" Target="../media/image1457.png"/><Relationship Id="rId14" Type="http://schemas.openxmlformats.org/officeDocument/2006/relationships/customXml" Target="../ink/ink1325.xml"/><Relationship Id="rId56" Type="http://schemas.openxmlformats.org/officeDocument/2006/relationships/customXml" Target="../ink/ink1346.xml"/><Relationship Id="rId317" Type="http://schemas.openxmlformats.org/officeDocument/2006/relationships/image" Target="../media/image1485.png"/><Relationship Id="rId359" Type="http://schemas.openxmlformats.org/officeDocument/2006/relationships/image" Target="../media/image1506.png"/><Relationship Id="rId98" Type="http://schemas.openxmlformats.org/officeDocument/2006/relationships/customXml" Target="../ink/ink1367.xml"/><Relationship Id="rId121" Type="http://schemas.openxmlformats.org/officeDocument/2006/relationships/image" Target="../media/image1387.png"/><Relationship Id="rId163" Type="http://schemas.openxmlformats.org/officeDocument/2006/relationships/image" Target="../media/image1408.png"/><Relationship Id="rId219" Type="http://schemas.openxmlformats.org/officeDocument/2006/relationships/image" Target="../media/image1436.png"/><Relationship Id="rId230" Type="http://schemas.openxmlformats.org/officeDocument/2006/relationships/customXml" Target="../ink/ink1433.xml"/><Relationship Id="rId25" Type="http://schemas.openxmlformats.org/officeDocument/2006/relationships/image" Target="../media/image1339.png"/><Relationship Id="rId67" Type="http://schemas.openxmlformats.org/officeDocument/2006/relationships/image" Target="../media/image1360.png"/><Relationship Id="rId272" Type="http://schemas.openxmlformats.org/officeDocument/2006/relationships/customXml" Target="../ink/ink1454.xml"/><Relationship Id="rId328" Type="http://schemas.openxmlformats.org/officeDocument/2006/relationships/customXml" Target="../ink/ink1482.xml"/><Relationship Id="rId88" Type="http://schemas.openxmlformats.org/officeDocument/2006/relationships/customXml" Target="../ink/ink1362.xml"/><Relationship Id="rId111" Type="http://schemas.openxmlformats.org/officeDocument/2006/relationships/image" Target="../media/image1382.png"/><Relationship Id="rId132" Type="http://schemas.openxmlformats.org/officeDocument/2006/relationships/customXml" Target="../ink/ink1384.xml"/><Relationship Id="rId153" Type="http://schemas.openxmlformats.org/officeDocument/2006/relationships/image" Target="../media/image1403.png"/><Relationship Id="rId174" Type="http://schemas.openxmlformats.org/officeDocument/2006/relationships/customXml" Target="../ink/ink1405.xml"/><Relationship Id="rId195" Type="http://schemas.openxmlformats.org/officeDocument/2006/relationships/image" Target="../media/image1424.png"/><Relationship Id="rId209" Type="http://schemas.openxmlformats.org/officeDocument/2006/relationships/image" Target="../media/image1431.png"/><Relationship Id="rId360" Type="http://schemas.openxmlformats.org/officeDocument/2006/relationships/customXml" Target="../ink/ink1498.xml"/><Relationship Id="rId220" Type="http://schemas.openxmlformats.org/officeDocument/2006/relationships/customXml" Target="../ink/ink1428.xml"/><Relationship Id="rId241" Type="http://schemas.openxmlformats.org/officeDocument/2006/relationships/image" Target="../media/image1447.png"/><Relationship Id="rId15" Type="http://schemas.openxmlformats.org/officeDocument/2006/relationships/image" Target="../media/image1334.png"/><Relationship Id="rId36" Type="http://schemas.openxmlformats.org/officeDocument/2006/relationships/customXml" Target="../ink/ink1336.xml"/><Relationship Id="rId57" Type="http://schemas.openxmlformats.org/officeDocument/2006/relationships/image" Target="../media/image1355.png"/><Relationship Id="rId262" Type="http://schemas.openxmlformats.org/officeDocument/2006/relationships/customXml" Target="../ink/ink1449.xml"/><Relationship Id="rId283" Type="http://schemas.openxmlformats.org/officeDocument/2006/relationships/image" Target="../media/image1468.png"/><Relationship Id="rId318" Type="http://schemas.openxmlformats.org/officeDocument/2006/relationships/customXml" Target="../ink/ink1477.xml"/><Relationship Id="rId339" Type="http://schemas.openxmlformats.org/officeDocument/2006/relationships/image" Target="../media/image1496.png"/><Relationship Id="rId78" Type="http://schemas.openxmlformats.org/officeDocument/2006/relationships/customXml" Target="../ink/ink1357.xml"/><Relationship Id="rId99" Type="http://schemas.openxmlformats.org/officeDocument/2006/relationships/image" Target="../media/image1376.png"/><Relationship Id="rId101" Type="http://schemas.openxmlformats.org/officeDocument/2006/relationships/image" Target="../media/image1377.png"/><Relationship Id="rId122" Type="http://schemas.openxmlformats.org/officeDocument/2006/relationships/customXml" Target="../ink/ink1379.xml"/><Relationship Id="rId143" Type="http://schemas.openxmlformats.org/officeDocument/2006/relationships/image" Target="../media/image1398.png"/><Relationship Id="rId164" Type="http://schemas.openxmlformats.org/officeDocument/2006/relationships/customXml" Target="../ink/ink1400.xml"/><Relationship Id="rId185" Type="http://schemas.openxmlformats.org/officeDocument/2006/relationships/image" Target="../media/image1419.png"/><Relationship Id="rId350" Type="http://schemas.openxmlformats.org/officeDocument/2006/relationships/customXml" Target="../ink/ink1493.xml"/><Relationship Id="rId9" Type="http://schemas.openxmlformats.org/officeDocument/2006/relationships/image" Target="../media/image1331.png"/><Relationship Id="rId210" Type="http://schemas.openxmlformats.org/officeDocument/2006/relationships/customXml" Target="../ink/ink1423.xml"/><Relationship Id="rId26" Type="http://schemas.openxmlformats.org/officeDocument/2006/relationships/customXml" Target="../ink/ink1331.xml"/><Relationship Id="rId231" Type="http://schemas.openxmlformats.org/officeDocument/2006/relationships/image" Target="../media/image1442.png"/><Relationship Id="rId252" Type="http://schemas.openxmlformats.org/officeDocument/2006/relationships/customXml" Target="../ink/ink1444.xml"/><Relationship Id="rId273" Type="http://schemas.openxmlformats.org/officeDocument/2006/relationships/image" Target="../media/image1463.png"/><Relationship Id="rId294" Type="http://schemas.openxmlformats.org/officeDocument/2006/relationships/customXml" Target="../ink/ink1465.xml"/><Relationship Id="rId308" Type="http://schemas.openxmlformats.org/officeDocument/2006/relationships/customXml" Target="../ink/ink1472.xml"/><Relationship Id="rId329" Type="http://schemas.openxmlformats.org/officeDocument/2006/relationships/image" Target="../media/image1491.png"/><Relationship Id="rId47" Type="http://schemas.openxmlformats.org/officeDocument/2006/relationships/image" Target="../media/image1350.png"/><Relationship Id="rId68" Type="http://schemas.openxmlformats.org/officeDocument/2006/relationships/customXml" Target="../ink/ink1352.xml"/><Relationship Id="rId89" Type="http://schemas.openxmlformats.org/officeDocument/2006/relationships/image" Target="../media/image1371.png"/><Relationship Id="rId112" Type="http://schemas.openxmlformats.org/officeDocument/2006/relationships/customXml" Target="../ink/ink1374.xml"/><Relationship Id="rId133" Type="http://schemas.openxmlformats.org/officeDocument/2006/relationships/image" Target="../media/image1393.png"/><Relationship Id="rId154" Type="http://schemas.openxmlformats.org/officeDocument/2006/relationships/customXml" Target="../ink/ink1395.xml"/><Relationship Id="rId175" Type="http://schemas.openxmlformats.org/officeDocument/2006/relationships/image" Target="../media/image1414.png"/><Relationship Id="rId340" Type="http://schemas.openxmlformats.org/officeDocument/2006/relationships/customXml" Target="../ink/ink1488.xml"/><Relationship Id="rId361" Type="http://schemas.openxmlformats.org/officeDocument/2006/relationships/image" Target="../media/image1507.png"/><Relationship Id="rId196" Type="http://schemas.openxmlformats.org/officeDocument/2006/relationships/customXml" Target="../ink/ink1416.xml"/><Relationship Id="rId200" Type="http://schemas.openxmlformats.org/officeDocument/2006/relationships/customXml" Target="../ink/ink1418.xml"/><Relationship Id="rId16" Type="http://schemas.openxmlformats.org/officeDocument/2006/relationships/customXml" Target="../ink/ink1326.xml"/><Relationship Id="rId221" Type="http://schemas.openxmlformats.org/officeDocument/2006/relationships/image" Target="../media/image1437.png"/><Relationship Id="rId242" Type="http://schemas.openxmlformats.org/officeDocument/2006/relationships/customXml" Target="../ink/ink1439.xml"/><Relationship Id="rId263" Type="http://schemas.openxmlformats.org/officeDocument/2006/relationships/image" Target="../media/image1458.png"/><Relationship Id="rId284" Type="http://schemas.openxmlformats.org/officeDocument/2006/relationships/customXml" Target="../ink/ink1460.xml"/><Relationship Id="rId319" Type="http://schemas.openxmlformats.org/officeDocument/2006/relationships/image" Target="../media/image1486.png"/><Relationship Id="rId37" Type="http://schemas.openxmlformats.org/officeDocument/2006/relationships/image" Target="../media/image1345.png"/><Relationship Id="rId58" Type="http://schemas.openxmlformats.org/officeDocument/2006/relationships/customXml" Target="../ink/ink1347.xml"/><Relationship Id="rId79" Type="http://schemas.openxmlformats.org/officeDocument/2006/relationships/image" Target="../media/image1366.png"/><Relationship Id="rId102" Type="http://schemas.openxmlformats.org/officeDocument/2006/relationships/customXml" Target="../ink/ink1369.xml"/><Relationship Id="rId123" Type="http://schemas.openxmlformats.org/officeDocument/2006/relationships/image" Target="../media/image1388.png"/><Relationship Id="rId144" Type="http://schemas.openxmlformats.org/officeDocument/2006/relationships/customXml" Target="../ink/ink1390.xml"/><Relationship Id="rId330" Type="http://schemas.openxmlformats.org/officeDocument/2006/relationships/customXml" Target="../ink/ink1483.xml"/><Relationship Id="rId90" Type="http://schemas.openxmlformats.org/officeDocument/2006/relationships/customXml" Target="../ink/ink1363.xml"/><Relationship Id="rId165" Type="http://schemas.openxmlformats.org/officeDocument/2006/relationships/image" Target="../media/image1409.png"/><Relationship Id="rId186" Type="http://schemas.openxmlformats.org/officeDocument/2006/relationships/customXml" Target="../ink/ink1411.xml"/><Relationship Id="rId351" Type="http://schemas.openxmlformats.org/officeDocument/2006/relationships/image" Target="../media/image1502.png"/><Relationship Id="rId211" Type="http://schemas.openxmlformats.org/officeDocument/2006/relationships/image" Target="../media/image1432.png"/><Relationship Id="rId232" Type="http://schemas.openxmlformats.org/officeDocument/2006/relationships/customXml" Target="../ink/ink1434.xml"/><Relationship Id="rId253" Type="http://schemas.openxmlformats.org/officeDocument/2006/relationships/image" Target="../media/image1453.png"/><Relationship Id="rId274" Type="http://schemas.openxmlformats.org/officeDocument/2006/relationships/customXml" Target="../ink/ink1455.xml"/><Relationship Id="rId295" Type="http://schemas.openxmlformats.org/officeDocument/2006/relationships/image" Target="../media/image1474.png"/><Relationship Id="rId309" Type="http://schemas.openxmlformats.org/officeDocument/2006/relationships/image" Target="../media/image1481.png"/><Relationship Id="rId27" Type="http://schemas.openxmlformats.org/officeDocument/2006/relationships/image" Target="../media/image1340.png"/><Relationship Id="rId48" Type="http://schemas.openxmlformats.org/officeDocument/2006/relationships/customXml" Target="../ink/ink1342.xml"/><Relationship Id="rId69" Type="http://schemas.openxmlformats.org/officeDocument/2006/relationships/image" Target="../media/image1361.png"/><Relationship Id="rId113" Type="http://schemas.openxmlformats.org/officeDocument/2006/relationships/image" Target="../media/image1383.png"/><Relationship Id="rId134" Type="http://schemas.openxmlformats.org/officeDocument/2006/relationships/customXml" Target="../ink/ink1385.xml"/><Relationship Id="rId320" Type="http://schemas.openxmlformats.org/officeDocument/2006/relationships/customXml" Target="../ink/ink1478.xml"/><Relationship Id="rId80" Type="http://schemas.openxmlformats.org/officeDocument/2006/relationships/customXml" Target="../ink/ink1358.xml"/><Relationship Id="rId155" Type="http://schemas.openxmlformats.org/officeDocument/2006/relationships/image" Target="../media/image1404.png"/><Relationship Id="rId176" Type="http://schemas.openxmlformats.org/officeDocument/2006/relationships/customXml" Target="../ink/ink1406.xml"/><Relationship Id="rId197" Type="http://schemas.openxmlformats.org/officeDocument/2006/relationships/image" Target="../media/image1425.png"/><Relationship Id="rId341" Type="http://schemas.openxmlformats.org/officeDocument/2006/relationships/image" Target="../media/image1497.png"/><Relationship Id="rId201" Type="http://schemas.openxmlformats.org/officeDocument/2006/relationships/image" Target="../media/image1427.png"/><Relationship Id="rId222" Type="http://schemas.openxmlformats.org/officeDocument/2006/relationships/customXml" Target="../ink/ink1429.xml"/><Relationship Id="rId243" Type="http://schemas.openxmlformats.org/officeDocument/2006/relationships/image" Target="../media/image1448.png"/><Relationship Id="rId264" Type="http://schemas.openxmlformats.org/officeDocument/2006/relationships/customXml" Target="../ink/ink1450.xml"/><Relationship Id="rId285" Type="http://schemas.openxmlformats.org/officeDocument/2006/relationships/image" Target="../media/image1469.png"/><Relationship Id="rId17" Type="http://schemas.openxmlformats.org/officeDocument/2006/relationships/image" Target="../media/image1335.png"/><Relationship Id="rId38" Type="http://schemas.openxmlformats.org/officeDocument/2006/relationships/customXml" Target="../ink/ink1337.xml"/><Relationship Id="rId59" Type="http://schemas.openxmlformats.org/officeDocument/2006/relationships/image" Target="../media/image1356.png"/><Relationship Id="rId103" Type="http://schemas.openxmlformats.org/officeDocument/2006/relationships/image" Target="../media/image1378.png"/><Relationship Id="rId124" Type="http://schemas.openxmlformats.org/officeDocument/2006/relationships/customXml" Target="../ink/ink1380.xml"/><Relationship Id="rId310" Type="http://schemas.openxmlformats.org/officeDocument/2006/relationships/customXml" Target="../ink/ink1473.xml"/><Relationship Id="rId70" Type="http://schemas.openxmlformats.org/officeDocument/2006/relationships/customXml" Target="../ink/ink1353.xml"/><Relationship Id="rId91" Type="http://schemas.openxmlformats.org/officeDocument/2006/relationships/image" Target="../media/image1372.png"/><Relationship Id="rId145" Type="http://schemas.openxmlformats.org/officeDocument/2006/relationships/image" Target="../media/image1399.png"/><Relationship Id="rId166" Type="http://schemas.openxmlformats.org/officeDocument/2006/relationships/customXml" Target="../ink/ink1401.xml"/><Relationship Id="rId187" Type="http://schemas.openxmlformats.org/officeDocument/2006/relationships/image" Target="../media/image1420.png"/><Relationship Id="rId331" Type="http://schemas.openxmlformats.org/officeDocument/2006/relationships/image" Target="../media/image1492.png"/><Relationship Id="rId352" Type="http://schemas.openxmlformats.org/officeDocument/2006/relationships/customXml" Target="../ink/ink1494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424.xml"/><Relationship Id="rId233" Type="http://schemas.openxmlformats.org/officeDocument/2006/relationships/image" Target="../media/image1443.png"/><Relationship Id="rId254" Type="http://schemas.openxmlformats.org/officeDocument/2006/relationships/customXml" Target="../ink/ink1445.xml"/><Relationship Id="rId28" Type="http://schemas.openxmlformats.org/officeDocument/2006/relationships/customXml" Target="../ink/ink1332.xml"/><Relationship Id="rId49" Type="http://schemas.openxmlformats.org/officeDocument/2006/relationships/image" Target="../media/image1351.png"/><Relationship Id="rId114" Type="http://schemas.openxmlformats.org/officeDocument/2006/relationships/customXml" Target="../ink/ink1375.xml"/><Relationship Id="rId275" Type="http://schemas.openxmlformats.org/officeDocument/2006/relationships/image" Target="../media/image1464.png"/><Relationship Id="rId296" Type="http://schemas.openxmlformats.org/officeDocument/2006/relationships/customXml" Target="../ink/ink1466.xml"/><Relationship Id="rId300" Type="http://schemas.openxmlformats.org/officeDocument/2006/relationships/customXml" Target="../ink/ink1468.xml"/><Relationship Id="rId60" Type="http://schemas.openxmlformats.org/officeDocument/2006/relationships/customXml" Target="../ink/ink1348.xml"/><Relationship Id="rId81" Type="http://schemas.openxmlformats.org/officeDocument/2006/relationships/image" Target="../media/image1367.png"/><Relationship Id="rId135" Type="http://schemas.openxmlformats.org/officeDocument/2006/relationships/image" Target="../media/image1394.png"/><Relationship Id="rId156" Type="http://schemas.openxmlformats.org/officeDocument/2006/relationships/customXml" Target="../ink/ink1396.xml"/><Relationship Id="rId177" Type="http://schemas.openxmlformats.org/officeDocument/2006/relationships/image" Target="../media/image1415.png"/><Relationship Id="rId198" Type="http://schemas.openxmlformats.org/officeDocument/2006/relationships/customXml" Target="../ink/ink1417.xml"/><Relationship Id="rId321" Type="http://schemas.openxmlformats.org/officeDocument/2006/relationships/image" Target="../media/image1487.png"/><Relationship Id="rId342" Type="http://schemas.openxmlformats.org/officeDocument/2006/relationships/customXml" Target="../ink/ink1489.xml"/><Relationship Id="rId202" Type="http://schemas.openxmlformats.org/officeDocument/2006/relationships/customXml" Target="../ink/ink1419.xml"/><Relationship Id="rId223" Type="http://schemas.openxmlformats.org/officeDocument/2006/relationships/image" Target="../media/image1438.png"/><Relationship Id="rId244" Type="http://schemas.openxmlformats.org/officeDocument/2006/relationships/customXml" Target="../ink/ink1440.xml"/><Relationship Id="rId18" Type="http://schemas.openxmlformats.org/officeDocument/2006/relationships/customXml" Target="../ink/ink1327.xml"/><Relationship Id="rId39" Type="http://schemas.openxmlformats.org/officeDocument/2006/relationships/image" Target="../media/image1346.png"/><Relationship Id="rId265" Type="http://schemas.openxmlformats.org/officeDocument/2006/relationships/image" Target="../media/image1459.png"/><Relationship Id="rId286" Type="http://schemas.openxmlformats.org/officeDocument/2006/relationships/customXml" Target="../ink/ink1461.xml"/><Relationship Id="rId50" Type="http://schemas.openxmlformats.org/officeDocument/2006/relationships/customXml" Target="../ink/ink1343.xml"/><Relationship Id="rId104" Type="http://schemas.openxmlformats.org/officeDocument/2006/relationships/customXml" Target="../ink/ink1370.xml"/><Relationship Id="rId125" Type="http://schemas.openxmlformats.org/officeDocument/2006/relationships/image" Target="../media/image1389.png"/><Relationship Id="rId146" Type="http://schemas.openxmlformats.org/officeDocument/2006/relationships/customXml" Target="../ink/ink1391.xml"/><Relationship Id="rId167" Type="http://schemas.openxmlformats.org/officeDocument/2006/relationships/image" Target="../media/image1410.png"/><Relationship Id="rId188" Type="http://schemas.openxmlformats.org/officeDocument/2006/relationships/customXml" Target="../ink/ink1412.xml"/><Relationship Id="rId311" Type="http://schemas.openxmlformats.org/officeDocument/2006/relationships/image" Target="../media/image1482.png"/><Relationship Id="rId332" Type="http://schemas.openxmlformats.org/officeDocument/2006/relationships/customXml" Target="../ink/ink1484.xml"/><Relationship Id="rId353" Type="http://schemas.openxmlformats.org/officeDocument/2006/relationships/image" Target="../media/image1503.png"/><Relationship Id="rId71" Type="http://schemas.openxmlformats.org/officeDocument/2006/relationships/image" Target="../media/image1362.png"/><Relationship Id="rId92" Type="http://schemas.openxmlformats.org/officeDocument/2006/relationships/customXml" Target="../ink/ink1364.xml"/><Relationship Id="rId213" Type="http://schemas.openxmlformats.org/officeDocument/2006/relationships/image" Target="../media/image1433.png"/><Relationship Id="rId234" Type="http://schemas.openxmlformats.org/officeDocument/2006/relationships/customXml" Target="../ink/ink1435.xml"/><Relationship Id="rId2" Type="http://schemas.openxmlformats.org/officeDocument/2006/relationships/customXml" Target="../ink/ink1319.xml"/><Relationship Id="rId29" Type="http://schemas.openxmlformats.org/officeDocument/2006/relationships/image" Target="../media/image1341.png"/><Relationship Id="rId255" Type="http://schemas.openxmlformats.org/officeDocument/2006/relationships/image" Target="../media/image1454.png"/><Relationship Id="rId276" Type="http://schemas.openxmlformats.org/officeDocument/2006/relationships/customXml" Target="../ink/ink1456.xml"/><Relationship Id="rId297" Type="http://schemas.openxmlformats.org/officeDocument/2006/relationships/image" Target="../media/image1475.png"/><Relationship Id="rId40" Type="http://schemas.openxmlformats.org/officeDocument/2006/relationships/customXml" Target="../ink/ink1338.xml"/><Relationship Id="rId115" Type="http://schemas.openxmlformats.org/officeDocument/2006/relationships/image" Target="../media/image1384.png"/><Relationship Id="rId136" Type="http://schemas.openxmlformats.org/officeDocument/2006/relationships/customXml" Target="../ink/ink1386.xml"/><Relationship Id="rId157" Type="http://schemas.openxmlformats.org/officeDocument/2006/relationships/image" Target="../media/image1405.png"/><Relationship Id="rId178" Type="http://schemas.openxmlformats.org/officeDocument/2006/relationships/customXml" Target="../ink/ink1407.xml"/><Relationship Id="rId301" Type="http://schemas.openxmlformats.org/officeDocument/2006/relationships/image" Target="../media/image1477.png"/><Relationship Id="rId322" Type="http://schemas.openxmlformats.org/officeDocument/2006/relationships/customXml" Target="../ink/ink1479.xml"/><Relationship Id="rId343" Type="http://schemas.openxmlformats.org/officeDocument/2006/relationships/image" Target="../media/image1498.png"/><Relationship Id="rId61" Type="http://schemas.openxmlformats.org/officeDocument/2006/relationships/image" Target="../media/image1357.png"/><Relationship Id="rId82" Type="http://schemas.openxmlformats.org/officeDocument/2006/relationships/customXml" Target="../ink/ink1359.xml"/><Relationship Id="rId199" Type="http://schemas.openxmlformats.org/officeDocument/2006/relationships/image" Target="../media/image1426.png"/><Relationship Id="rId203" Type="http://schemas.openxmlformats.org/officeDocument/2006/relationships/image" Target="../media/image1428.png"/><Relationship Id="rId19" Type="http://schemas.openxmlformats.org/officeDocument/2006/relationships/image" Target="../media/image1336.png"/><Relationship Id="rId224" Type="http://schemas.openxmlformats.org/officeDocument/2006/relationships/customXml" Target="../ink/ink1430.xml"/><Relationship Id="rId245" Type="http://schemas.openxmlformats.org/officeDocument/2006/relationships/image" Target="../media/image1449.png"/><Relationship Id="rId266" Type="http://schemas.openxmlformats.org/officeDocument/2006/relationships/customXml" Target="../ink/ink1451.xml"/><Relationship Id="rId287" Type="http://schemas.openxmlformats.org/officeDocument/2006/relationships/image" Target="../media/image1470.png"/><Relationship Id="rId30" Type="http://schemas.openxmlformats.org/officeDocument/2006/relationships/customXml" Target="../ink/ink1333.xml"/><Relationship Id="rId105" Type="http://schemas.openxmlformats.org/officeDocument/2006/relationships/image" Target="../media/image1379.png"/><Relationship Id="rId126" Type="http://schemas.openxmlformats.org/officeDocument/2006/relationships/customXml" Target="../ink/ink1381.xml"/><Relationship Id="rId147" Type="http://schemas.openxmlformats.org/officeDocument/2006/relationships/image" Target="../media/image1400.png"/><Relationship Id="rId168" Type="http://schemas.openxmlformats.org/officeDocument/2006/relationships/customXml" Target="../ink/ink1402.xml"/><Relationship Id="rId312" Type="http://schemas.openxmlformats.org/officeDocument/2006/relationships/customXml" Target="../ink/ink1474.xml"/><Relationship Id="rId333" Type="http://schemas.openxmlformats.org/officeDocument/2006/relationships/image" Target="../media/image1493.png"/><Relationship Id="rId354" Type="http://schemas.openxmlformats.org/officeDocument/2006/relationships/customXml" Target="../ink/ink1495.xml"/><Relationship Id="rId51" Type="http://schemas.openxmlformats.org/officeDocument/2006/relationships/image" Target="../media/image1352.png"/><Relationship Id="rId72" Type="http://schemas.openxmlformats.org/officeDocument/2006/relationships/customXml" Target="../ink/ink1354.xml"/><Relationship Id="rId93" Type="http://schemas.openxmlformats.org/officeDocument/2006/relationships/image" Target="../media/image1373.png"/><Relationship Id="rId189" Type="http://schemas.openxmlformats.org/officeDocument/2006/relationships/image" Target="../media/image1421.png"/><Relationship Id="rId3" Type="http://schemas.openxmlformats.org/officeDocument/2006/relationships/image" Target="../media/image1328.png"/><Relationship Id="rId214" Type="http://schemas.openxmlformats.org/officeDocument/2006/relationships/customXml" Target="../ink/ink1425.xml"/><Relationship Id="rId235" Type="http://schemas.openxmlformats.org/officeDocument/2006/relationships/image" Target="../media/image1444.png"/><Relationship Id="rId256" Type="http://schemas.openxmlformats.org/officeDocument/2006/relationships/customXml" Target="../ink/ink1446.xml"/><Relationship Id="rId277" Type="http://schemas.openxmlformats.org/officeDocument/2006/relationships/image" Target="../media/image1465.png"/><Relationship Id="rId298" Type="http://schemas.openxmlformats.org/officeDocument/2006/relationships/customXml" Target="../ink/ink1467.xml"/><Relationship Id="rId116" Type="http://schemas.openxmlformats.org/officeDocument/2006/relationships/customXml" Target="../ink/ink1376.xml"/><Relationship Id="rId137" Type="http://schemas.openxmlformats.org/officeDocument/2006/relationships/image" Target="../media/image1395.png"/><Relationship Id="rId158" Type="http://schemas.openxmlformats.org/officeDocument/2006/relationships/customXml" Target="../ink/ink1397.xml"/><Relationship Id="rId302" Type="http://schemas.openxmlformats.org/officeDocument/2006/relationships/customXml" Target="../ink/ink1469.xml"/><Relationship Id="rId323" Type="http://schemas.openxmlformats.org/officeDocument/2006/relationships/image" Target="../media/image1488.png"/><Relationship Id="rId344" Type="http://schemas.openxmlformats.org/officeDocument/2006/relationships/customXml" Target="../ink/ink1490.xml"/><Relationship Id="rId20" Type="http://schemas.openxmlformats.org/officeDocument/2006/relationships/customXml" Target="../ink/ink1328.xml"/><Relationship Id="rId41" Type="http://schemas.openxmlformats.org/officeDocument/2006/relationships/image" Target="../media/image1347.png"/><Relationship Id="rId62" Type="http://schemas.openxmlformats.org/officeDocument/2006/relationships/customXml" Target="../ink/ink1349.xml"/><Relationship Id="rId83" Type="http://schemas.openxmlformats.org/officeDocument/2006/relationships/image" Target="../media/image1368.png"/><Relationship Id="rId179" Type="http://schemas.openxmlformats.org/officeDocument/2006/relationships/image" Target="../media/image1416.png"/><Relationship Id="rId190" Type="http://schemas.openxmlformats.org/officeDocument/2006/relationships/customXml" Target="../ink/ink1413.xml"/><Relationship Id="rId204" Type="http://schemas.openxmlformats.org/officeDocument/2006/relationships/customXml" Target="../ink/ink1420.xml"/><Relationship Id="rId225" Type="http://schemas.openxmlformats.org/officeDocument/2006/relationships/image" Target="../media/image1439.png"/><Relationship Id="rId246" Type="http://schemas.openxmlformats.org/officeDocument/2006/relationships/customXml" Target="../ink/ink1441.xml"/><Relationship Id="rId267" Type="http://schemas.openxmlformats.org/officeDocument/2006/relationships/image" Target="../media/image1460.png"/><Relationship Id="rId288" Type="http://schemas.openxmlformats.org/officeDocument/2006/relationships/customXml" Target="../ink/ink1462.xml"/><Relationship Id="rId106" Type="http://schemas.openxmlformats.org/officeDocument/2006/relationships/customXml" Target="../ink/ink1371.xml"/><Relationship Id="rId127" Type="http://schemas.openxmlformats.org/officeDocument/2006/relationships/image" Target="../media/image1390.png"/><Relationship Id="rId313" Type="http://schemas.openxmlformats.org/officeDocument/2006/relationships/image" Target="../media/image1483.png"/><Relationship Id="rId10" Type="http://schemas.openxmlformats.org/officeDocument/2006/relationships/customXml" Target="../ink/ink1323.xml"/><Relationship Id="rId31" Type="http://schemas.openxmlformats.org/officeDocument/2006/relationships/image" Target="../media/image1342.png"/><Relationship Id="rId52" Type="http://schemas.openxmlformats.org/officeDocument/2006/relationships/customXml" Target="../ink/ink1344.xml"/><Relationship Id="rId73" Type="http://schemas.openxmlformats.org/officeDocument/2006/relationships/image" Target="../media/image1363.png"/><Relationship Id="rId94" Type="http://schemas.openxmlformats.org/officeDocument/2006/relationships/customXml" Target="../ink/ink1365.xml"/><Relationship Id="rId148" Type="http://schemas.openxmlformats.org/officeDocument/2006/relationships/customXml" Target="../ink/ink1392.xml"/><Relationship Id="rId169" Type="http://schemas.openxmlformats.org/officeDocument/2006/relationships/image" Target="../media/image1411.png"/><Relationship Id="rId334" Type="http://schemas.openxmlformats.org/officeDocument/2006/relationships/customXml" Target="../ink/ink1485.xml"/><Relationship Id="rId355" Type="http://schemas.openxmlformats.org/officeDocument/2006/relationships/image" Target="../media/image1504.png"/><Relationship Id="rId4" Type="http://schemas.openxmlformats.org/officeDocument/2006/relationships/customXml" Target="../ink/ink1320.xml"/><Relationship Id="rId180" Type="http://schemas.openxmlformats.org/officeDocument/2006/relationships/customXml" Target="../ink/ink1408.xml"/><Relationship Id="rId215" Type="http://schemas.openxmlformats.org/officeDocument/2006/relationships/image" Target="../media/image1434.png"/><Relationship Id="rId236" Type="http://schemas.openxmlformats.org/officeDocument/2006/relationships/customXml" Target="../ink/ink1436.xml"/><Relationship Id="rId257" Type="http://schemas.openxmlformats.org/officeDocument/2006/relationships/image" Target="../media/image1455.png"/><Relationship Id="rId278" Type="http://schemas.openxmlformats.org/officeDocument/2006/relationships/customXml" Target="../ink/ink1457.xml"/><Relationship Id="rId303" Type="http://schemas.openxmlformats.org/officeDocument/2006/relationships/image" Target="../media/image1478.png"/><Relationship Id="rId42" Type="http://schemas.openxmlformats.org/officeDocument/2006/relationships/customXml" Target="../ink/ink1339.xml"/><Relationship Id="rId84" Type="http://schemas.openxmlformats.org/officeDocument/2006/relationships/customXml" Target="../ink/ink1360.xml"/><Relationship Id="rId138" Type="http://schemas.openxmlformats.org/officeDocument/2006/relationships/customXml" Target="../ink/ink1387.xml"/><Relationship Id="rId345" Type="http://schemas.openxmlformats.org/officeDocument/2006/relationships/image" Target="../media/image1499.png"/><Relationship Id="rId191" Type="http://schemas.openxmlformats.org/officeDocument/2006/relationships/image" Target="../media/image1422.png"/><Relationship Id="rId205" Type="http://schemas.openxmlformats.org/officeDocument/2006/relationships/image" Target="../media/image1429.png"/><Relationship Id="rId247" Type="http://schemas.openxmlformats.org/officeDocument/2006/relationships/image" Target="../media/image1450.png"/><Relationship Id="rId107" Type="http://schemas.openxmlformats.org/officeDocument/2006/relationships/image" Target="../media/image1380.png"/><Relationship Id="rId289" Type="http://schemas.openxmlformats.org/officeDocument/2006/relationships/image" Target="../media/image1471.png"/><Relationship Id="rId11" Type="http://schemas.openxmlformats.org/officeDocument/2006/relationships/image" Target="../media/image1332.png"/><Relationship Id="rId53" Type="http://schemas.openxmlformats.org/officeDocument/2006/relationships/image" Target="../media/image1353.png"/><Relationship Id="rId149" Type="http://schemas.openxmlformats.org/officeDocument/2006/relationships/image" Target="../media/image1401.png"/><Relationship Id="rId314" Type="http://schemas.openxmlformats.org/officeDocument/2006/relationships/customXml" Target="../ink/ink1475.xml"/><Relationship Id="rId356" Type="http://schemas.openxmlformats.org/officeDocument/2006/relationships/customXml" Target="../ink/ink1496.xml"/><Relationship Id="rId95" Type="http://schemas.openxmlformats.org/officeDocument/2006/relationships/image" Target="../media/image1374.png"/><Relationship Id="rId160" Type="http://schemas.openxmlformats.org/officeDocument/2006/relationships/customXml" Target="../ink/ink1398.xml"/><Relationship Id="rId216" Type="http://schemas.openxmlformats.org/officeDocument/2006/relationships/customXml" Target="../ink/ink1426.xml"/><Relationship Id="rId258" Type="http://schemas.openxmlformats.org/officeDocument/2006/relationships/customXml" Target="../ink/ink1447.xml"/><Relationship Id="rId22" Type="http://schemas.openxmlformats.org/officeDocument/2006/relationships/customXml" Target="../ink/ink1329.xml"/><Relationship Id="rId64" Type="http://schemas.openxmlformats.org/officeDocument/2006/relationships/customXml" Target="../ink/ink1350.xml"/><Relationship Id="rId118" Type="http://schemas.openxmlformats.org/officeDocument/2006/relationships/customXml" Target="../ink/ink1377.xml"/><Relationship Id="rId325" Type="http://schemas.openxmlformats.org/officeDocument/2006/relationships/image" Target="../media/image1489.png"/><Relationship Id="rId171" Type="http://schemas.openxmlformats.org/officeDocument/2006/relationships/image" Target="../media/image1412.png"/><Relationship Id="rId227" Type="http://schemas.openxmlformats.org/officeDocument/2006/relationships/image" Target="../media/image1440.png"/><Relationship Id="rId269" Type="http://schemas.openxmlformats.org/officeDocument/2006/relationships/image" Target="../media/image1461.png"/><Relationship Id="rId33" Type="http://schemas.openxmlformats.org/officeDocument/2006/relationships/image" Target="../media/image1343.png"/><Relationship Id="rId129" Type="http://schemas.openxmlformats.org/officeDocument/2006/relationships/image" Target="../media/image1391.png"/><Relationship Id="rId280" Type="http://schemas.openxmlformats.org/officeDocument/2006/relationships/customXml" Target="../ink/ink1458.xml"/><Relationship Id="rId336" Type="http://schemas.openxmlformats.org/officeDocument/2006/relationships/customXml" Target="../ink/ink1486.xml"/><Relationship Id="rId75" Type="http://schemas.openxmlformats.org/officeDocument/2006/relationships/image" Target="../media/image1364.png"/><Relationship Id="rId140" Type="http://schemas.openxmlformats.org/officeDocument/2006/relationships/customXml" Target="../ink/ink1388.xml"/><Relationship Id="rId182" Type="http://schemas.openxmlformats.org/officeDocument/2006/relationships/customXml" Target="../ink/ink1409.xml"/><Relationship Id="rId6" Type="http://schemas.openxmlformats.org/officeDocument/2006/relationships/customXml" Target="../ink/ink1321.xml"/><Relationship Id="rId238" Type="http://schemas.openxmlformats.org/officeDocument/2006/relationships/customXml" Target="../ink/ink1437.xml"/><Relationship Id="rId291" Type="http://schemas.openxmlformats.org/officeDocument/2006/relationships/image" Target="../media/image1472.png"/><Relationship Id="rId305" Type="http://schemas.openxmlformats.org/officeDocument/2006/relationships/image" Target="../media/image1479.png"/><Relationship Id="rId347" Type="http://schemas.openxmlformats.org/officeDocument/2006/relationships/image" Target="../media/image1500.png"/><Relationship Id="rId44" Type="http://schemas.openxmlformats.org/officeDocument/2006/relationships/customXml" Target="../ink/ink1340.xml"/><Relationship Id="rId86" Type="http://schemas.openxmlformats.org/officeDocument/2006/relationships/customXml" Target="../ink/ink1361.xml"/><Relationship Id="rId151" Type="http://schemas.openxmlformats.org/officeDocument/2006/relationships/image" Target="../media/image1402.png"/><Relationship Id="rId193" Type="http://schemas.openxmlformats.org/officeDocument/2006/relationships/image" Target="../media/image1423.png"/><Relationship Id="rId207" Type="http://schemas.openxmlformats.org/officeDocument/2006/relationships/image" Target="../media/image1430.png"/><Relationship Id="rId249" Type="http://schemas.openxmlformats.org/officeDocument/2006/relationships/image" Target="../media/image1451.png"/><Relationship Id="rId13" Type="http://schemas.openxmlformats.org/officeDocument/2006/relationships/image" Target="../media/image1333.png"/><Relationship Id="rId109" Type="http://schemas.openxmlformats.org/officeDocument/2006/relationships/image" Target="../media/image1381.png"/><Relationship Id="rId260" Type="http://schemas.openxmlformats.org/officeDocument/2006/relationships/customXml" Target="../ink/ink1448.xml"/><Relationship Id="rId316" Type="http://schemas.openxmlformats.org/officeDocument/2006/relationships/customXml" Target="../ink/ink1476.xml"/><Relationship Id="rId55" Type="http://schemas.openxmlformats.org/officeDocument/2006/relationships/image" Target="../media/image1354.png"/><Relationship Id="rId97" Type="http://schemas.openxmlformats.org/officeDocument/2006/relationships/image" Target="../media/image1375.png"/><Relationship Id="rId120" Type="http://schemas.openxmlformats.org/officeDocument/2006/relationships/customXml" Target="../ink/ink1378.xml"/><Relationship Id="rId358" Type="http://schemas.openxmlformats.org/officeDocument/2006/relationships/customXml" Target="../ink/ink1497.xml"/><Relationship Id="rId162" Type="http://schemas.openxmlformats.org/officeDocument/2006/relationships/customXml" Target="../ink/ink1399.xml"/><Relationship Id="rId218" Type="http://schemas.openxmlformats.org/officeDocument/2006/relationships/customXml" Target="../ink/ink1427.xml"/><Relationship Id="rId271" Type="http://schemas.openxmlformats.org/officeDocument/2006/relationships/image" Target="../media/image1462.png"/><Relationship Id="rId24" Type="http://schemas.openxmlformats.org/officeDocument/2006/relationships/customXml" Target="../ink/ink1330.xml"/><Relationship Id="rId66" Type="http://schemas.openxmlformats.org/officeDocument/2006/relationships/customXml" Target="../ink/ink1351.xml"/><Relationship Id="rId131" Type="http://schemas.openxmlformats.org/officeDocument/2006/relationships/image" Target="../media/image1392.png"/><Relationship Id="rId327" Type="http://schemas.openxmlformats.org/officeDocument/2006/relationships/image" Target="../media/image1490.png"/><Relationship Id="rId173" Type="http://schemas.openxmlformats.org/officeDocument/2006/relationships/image" Target="../media/image1413.png"/><Relationship Id="rId229" Type="http://schemas.openxmlformats.org/officeDocument/2006/relationships/image" Target="../media/image1441.png"/><Relationship Id="rId240" Type="http://schemas.openxmlformats.org/officeDocument/2006/relationships/customXml" Target="../ink/ink1438.xml"/><Relationship Id="rId35" Type="http://schemas.openxmlformats.org/officeDocument/2006/relationships/image" Target="../media/image1344.png"/><Relationship Id="rId77" Type="http://schemas.openxmlformats.org/officeDocument/2006/relationships/image" Target="../media/image1365.png"/><Relationship Id="rId100" Type="http://schemas.openxmlformats.org/officeDocument/2006/relationships/customXml" Target="../ink/ink1368.xml"/><Relationship Id="rId282" Type="http://schemas.openxmlformats.org/officeDocument/2006/relationships/customXml" Target="../ink/ink1459.xml"/><Relationship Id="rId338" Type="http://schemas.openxmlformats.org/officeDocument/2006/relationships/customXml" Target="../ink/ink1487.xml"/><Relationship Id="rId8" Type="http://schemas.openxmlformats.org/officeDocument/2006/relationships/customXml" Target="../ink/ink1322.xml"/><Relationship Id="rId142" Type="http://schemas.openxmlformats.org/officeDocument/2006/relationships/customXml" Target="../ink/ink1389.xml"/><Relationship Id="rId184" Type="http://schemas.openxmlformats.org/officeDocument/2006/relationships/customXml" Target="../ink/ink1410.xml"/><Relationship Id="rId251" Type="http://schemas.openxmlformats.org/officeDocument/2006/relationships/image" Target="../media/image1452.png"/><Relationship Id="rId46" Type="http://schemas.openxmlformats.org/officeDocument/2006/relationships/customXml" Target="../ink/ink1341.xml"/><Relationship Id="rId293" Type="http://schemas.openxmlformats.org/officeDocument/2006/relationships/image" Target="../media/image1473.png"/><Relationship Id="rId307" Type="http://schemas.openxmlformats.org/officeDocument/2006/relationships/image" Target="../media/image1480.png"/><Relationship Id="rId349" Type="http://schemas.openxmlformats.org/officeDocument/2006/relationships/image" Target="../media/image1501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58.xml"/><Relationship Id="rId21" Type="http://schemas.openxmlformats.org/officeDocument/2006/relationships/customXml" Target="../ink/ink1509.xml"/><Relationship Id="rId324" Type="http://schemas.openxmlformats.org/officeDocument/2006/relationships/customXml" Target="../ink/ink1662.xml"/><Relationship Id="rId170" Type="http://schemas.openxmlformats.org/officeDocument/2006/relationships/image" Target="../media/image1589.png"/><Relationship Id="rId268" Type="http://schemas.openxmlformats.org/officeDocument/2006/relationships/customXml" Target="../ink/ink1634.xml"/><Relationship Id="rId475" Type="http://schemas.openxmlformats.org/officeDocument/2006/relationships/image" Target="../media/image1741.png"/><Relationship Id="rId32" Type="http://schemas.openxmlformats.org/officeDocument/2006/relationships/image" Target="../media/image1521.png"/><Relationship Id="rId74" Type="http://schemas.openxmlformats.org/officeDocument/2006/relationships/image" Target="../media/image1542.png"/><Relationship Id="rId128" Type="http://schemas.openxmlformats.org/officeDocument/2006/relationships/image" Target="../media/image1568.png"/><Relationship Id="rId335" Type="http://schemas.openxmlformats.org/officeDocument/2006/relationships/image" Target="../media/image1671.png"/><Relationship Id="rId377" Type="http://schemas.openxmlformats.org/officeDocument/2006/relationships/image" Target="../media/image1692.png"/><Relationship Id="rId500" Type="http://schemas.openxmlformats.org/officeDocument/2006/relationships/customXml" Target="../ink/ink1750.xml"/><Relationship Id="rId5" Type="http://schemas.openxmlformats.org/officeDocument/2006/relationships/image" Target="../media/image1509.png"/><Relationship Id="rId181" Type="http://schemas.openxmlformats.org/officeDocument/2006/relationships/customXml" Target="../ink/ink1590.xml"/><Relationship Id="rId237" Type="http://schemas.openxmlformats.org/officeDocument/2006/relationships/image" Target="../media/image1622.png"/><Relationship Id="rId402" Type="http://schemas.openxmlformats.org/officeDocument/2006/relationships/customXml" Target="../ink/ink1701.xml"/><Relationship Id="rId279" Type="http://schemas.openxmlformats.org/officeDocument/2006/relationships/image" Target="../media/image1643.png"/><Relationship Id="rId444" Type="http://schemas.openxmlformats.org/officeDocument/2006/relationships/customXml" Target="../ink/ink1722.xml"/><Relationship Id="rId486" Type="http://schemas.openxmlformats.org/officeDocument/2006/relationships/customXml" Target="../ink/ink1743.xml"/><Relationship Id="rId43" Type="http://schemas.openxmlformats.org/officeDocument/2006/relationships/customXml" Target="../ink/ink1520.xml"/><Relationship Id="rId139" Type="http://schemas.openxmlformats.org/officeDocument/2006/relationships/customXml" Target="../ink/ink1569.xml"/><Relationship Id="rId290" Type="http://schemas.openxmlformats.org/officeDocument/2006/relationships/customXml" Target="../ink/ink1645.xml"/><Relationship Id="rId304" Type="http://schemas.openxmlformats.org/officeDocument/2006/relationships/customXml" Target="../ink/ink1652.xml"/><Relationship Id="rId346" Type="http://schemas.openxmlformats.org/officeDocument/2006/relationships/customXml" Target="../ink/ink1673.xml"/><Relationship Id="rId388" Type="http://schemas.openxmlformats.org/officeDocument/2006/relationships/customXml" Target="../ink/ink1694.xml"/><Relationship Id="rId511" Type="http://schemas.openxmlformats.org/officeDocument/2006/relationships/image" Target="../media/image1759.png"/><Relationship Id="rId85" Type="http://schemas.openxmlformats.org/officeDocument/2006/relationships/image" Target="../media/image1547.png"/><Relationship Id="rId150" Type="http://schemas.openxmlformats.org/officeDocument/2006/relationships/image" Target="../media/image1579.png"/><Relationship Id="rId192" Type="http://schemas.openxmlformats.org/officeDocument/2006/relationships/image" Target="../media/image1600.png"/><Relationship Id="rId206" Type="http://schemas.openxmlformats.org/officeDocument/2006/relationships/customXml" Target="../ink/ink1603.xml"/><Relationship Id="rId413" Type="http://schemas.openxmlformats.org/officeDocument/2006/relationships/image" Target="../media/image1710.png"/><Relationship Id="rId248" Type="http://schemas.openxmlformats.org/officeDocument/2006/relationships/customXml" Target="../ink/ink1624.xml"/><Relationship Id="rId455" Type="http://schemas.openxmlformats.org/officeDocument/2006/relationships/image" Target="../media/image1731.png"/><Relationship Id="rId497" Type="http://schemas.openxmlformats.org/officeDocument/2006/relationships/image" Target="../media/image1752.png"/><Relationship Id="rId12" Type="http://schemas.openxmlformats.org/officeDocument/2006/relationships/image" Target="../media/image1511.png"/><Relationship Id="rId108" Type="http://schemas.openxmlformats.org/officeDocument/2006/relationships/customXml" Target="../ink/ink1553.xml"/><Relationship Id="rId315" Type="http://schemas.openxmlformats.org/officeDocument/2006/relationships/image" Target="../media/image1661.png"/><Relationship Id="rId357" Type="http://schemas.openxmlformats.org/officeDocument/2006/relationships/image" Target="../media/image1682.png"/><Relationship Id="rId54" Type="http://schemas.openxmlformats.org/officeDocument/2006/relationships/image" Target="../media/image1532.png"/><Relationship Id="rId96" Type="http://schemas.openxmlformats.org/officeDocument/2006/relationships/customXml" Target="../ink/ink1547.xml"/><Relationship Id="rId161" Type="http://schemas.openxmlformats.org/officeDocument/2006/relationships/customXml" Target="../ink/ink1580.xml"/><Relationship Id="rId217" Type="http://schemas.openxmlformats.org/officeDocument/2006/relationships/image" Target="../media/image1612.png"/><Relationship Id="rId399" Type="http://schemas.openxmlformats.org/officeDocument/2006/relationships/image" Target="../media/image1703.png"/><Relationship Id="rId259" Type="http://schemas.openxmlformats.org/officeDocument/2006/relationships/image" Target="../media/image1633.png"/><Relationship Id="rId424" Type="http://schemas.openxmlformats.org/officeDocument/2006/relationships/customXml" Target="../ink/ink1712.xml"/><Relationship Id="rId466" Type="http://schemas.openxmlformats.org/officeDocument/2006/relationships/customXml" Target="../ink/ink1733.xml"/><Relationship Id="rId23" Type="http://schemas.openxmlformats.org/officeDocument/2006/relationships/customXml" Target="../ink/ink1510.xml"/><Relationship Id="rId119" Type="http://schemas.openxmlformats.org/officeDocument/2006/relationships/customXml" Target="../ink/ink1559.xml"/><Relationship Id="rId270" Type="http://schemas.openxmlformats.org/officeDocument/2006/relationships/customXml" Target="../ink/ink1635.xml"/><Relationship Id="rId326" Type="http://schemas.openxmlformats.org/officeDocument/2006/relationships/customXml" Target="../ink/ink1663.xml"/><Relationship Id="rId65" Type="http://schemas.openxmlformats.org/officeDocument/2006/relationships/customXml" Target="../ink/ink1531.xml"/><Relationship Id="rId130" Type="http://schemas.openxmlformats.org/officeDocument/2006/relationships/image" Target="../media/image1569.png"/><Relationship Id="rId368" Type="http://schemas.openxmlformats.org/officeDocument/2006/relationships/customXml" Target="../ink/ink1684.xml"/><Relationship Id="rId172" Type="http://schemas.openxmlformats.org/officeDocument/2006/relationships/image" Target="../media/image1590.png"/><Relationship Id="rId228" Type="http://schemas.openxmlformats.org/officeDocument/2006/relationships/customXml" Target="../ink/ink1614.xml"/><Relationship Id="rId435" Type="http://schemas.openxmlformats.org/officeDocument/2006/relationships/image" Target="../media/image1721.png"/><Relationship Id="rId477" Type="http://schemas.openxmlformats.org/officeDocument/2006/relationships/image" Target="../media/image1742.png"/><Relationship Id="rId281" Type="http://schemas.openxmlformats.org/officeDocument/2006/relationships/image" Target="../media/image1644.png"/><Relationship Id="rId337" Type="http://schemas.openxmlformats.org/officeDocument/2006/relationships/image" Target="../media/image1672.png"/><Relationship Id="rId502" Type="http://schemas.openxmlformats.org/officeDocument/2006/relationships/customXml" Target="../ink/ink1751.xml"/><Relationship Id="rId34" Type="http://schemas.openxmlformats.org/officeDocument/2006/relationships/image" Target="../media/image1522.png"/><Relationship Id="rId76" Type="http://schemas.openxmlformats.org/officeDocument/2006/relationships/image" Target="../media/image1543.png"/><Relationship Id="rId141" Type="http://schemas.openxmlformats.org/officeDocument/2006/relationships/customXml" Target="../ink/ink1570.xml"/><Relationship Id="rId379" Type="http://schemas.openxmlformats.org/officeDocument/2006/relationships/image" Target="../media/image1693.png"/><Relationship Id="rId7" Type="http://schemas.openxmlformats.org/officeDocument/2006/relationships/image" Target="../media/image1373.png"/><Relationship Id="rId183" Type="http://schemas.openxmlformats.org/officeDocument/2006/relationships/customXml" Target="../ink/ink1591.xml"/><Relationship Id="rId239" Type="http://schemas.openxmlformats.org/officeDocument/2006/relationships/image" Target="../media/image1623.png"/><Relationship Id="rId390" Type="http://schemas.openxmlformats.org/officeDocument/2006/relationships/customXml" Target="../ink/ink1695.xml"/><Relationship Id="rId404" Type="http://schemas.openxmlformats.org/officeDocument/2006/relationships/customXml" Target="../ink/ink1702.xml"/><Relationship Id="rId446" Type="http://schemas.openxmlformats.org/officeDocument/2006/relationships/customXml" Target="../ink/ink1723.xml"/><Relationship Id="rId250" Type="http://schemas.openxmlformats.org/officeDocument/2006/relationships/customXml" Target="../ink/ink1625.xml"/><Relationship Id="rId292" Type="http://schemas.openxmlformats.org/officeDocument/2006/relationships/customXml" Target="../ink/ink1646.xml"/><Relationship Id="rId306" Type="http://schemas.openxmlformats.org/officeDocument/2006/relationships/customXml" Target="../ink/ink1653.xml"/><Relationship Id="rId488" Type="http://schemas.openxmlformats.org/officeDocument/2006/relationships/customXml" Target="../ink/ink1744.xml"/><Relationship Id="rId45" Type="http://schemas.openxmlformats.org/officeDocument/2006/relationships/customXml" Target="../ink/ink1521.xml"/><Relationship Id="rId87" Type="http://schemas.openxmlformats.org/officeDocument/2006/relationships/image" Target="../media/image1548.png"/><Relationship Id="rId110" Type="http://schemas.openxmlformats.org/officeDocument/2006/relationships/image" Target="../media/image1559.png"/><Relationship Id="rId348" Type="http://schemas.openxmlformats.org/officeDocument/2006/relationships/customXml" Target="../ink/ink1674.xml"/><Relationship Id="rId513" Type="http://schemas.openxmlformats.org/officeDocument/2006/relationships/image" Target="../media/image1760.png"/><Relationship Id="rId152" Type="http://schemas.openxmlformats.org/officeDocument/2006/relationships/image" Target="../media/image1580.png"/><Relationship Id="rId194" Type="http://schemas.openxmlformats.org/officeDocument/2006/relationships/image" Target="../media/image1601.png"/><Relationship Id="rId208" Type="http://schemas.openxmlformats.org/officeDocument/2006/relationships/customXml" Target="../ink/ink1604.xml"/><Relationship Id="rId415" Type="http://schemas.openxmlformats.org/officeDocument/2006/relationships/image" Target="../media/image1711.png"/><Relationship Id="rId457" Type="http://schemas.openxmlformats.org/officeDocument/2006/relationships/image" Target="../media/image1732.png"/><Relationship Id="rId261" Type="http://schemas.openxmlformats.org/officeDocument/2006/relationships/image" Target="../media/image1634.png"/><Relationship Id="rId499" Type="http://schemas.openxmlformats.org/officeDocument/2006/relationships/image" Target="../media/image1753.png"/><Relationship Id="rId14" Type="http://schemas.openxmlformats.org/officeDocument/2006/relationships/image" Target="../media/image1512.png"/><Relationship Id="rId56" Type="http://schemas.openxmlformats.org/officeDocument/2006/relationships/image" Target="../media/image1533.png"/><Relationship Id="rId317" Type="http://schemas.openxmlformats.org/officeDocument/2006/relationships/image" Target="../media/image1662.png"/><Relationship Id="rId359" Type="http://schemas.openxmlformats.org/officeDocument/2006/relationships/image" Target="../media/image1683.png"/><Relationship Id="rId98" Type="http://schemas.openxmlformats.org/officeDocument/2006/relationships/customXml" Target="../ink/ink1548.xml"/><Relationship Id="rId121" Type="http://schemas.openxmlformats.org/officeDocument/2006/relationships/customXml" Target="../ink/ink1560.xml"/><Relationship Id="rId163" Type="http://schemas.openxmlformats.org/officeDocument/2006/relationships/customXml" Target="../ink/ink1581.xml"/><Relationship Id="rId219" Type="http://schemas.openxmlformats.org/officeDocument/2006/relationships/image" Target="../media/image1613.png"/><Relationship Id="rId370" Type="http://schemas.openxmlformats.org/officeDocument/2006/relationships/customXml" Target="../ink/ink1685.xml"/><Relationship Id="rId426" Type="http://schemas.openxmlformats.org/officeDocument/2006/relationships/customXml" Target="../ink/ink1713.xml"/><Relationship Id="rId230" Type="http://schemas.openxmlformats.org/officeDocument/2006/relationships/customXml" Target="../ink/ink1615.xml"/><Relationship Id="rId468" Type="http://schemas.openxmlformats.org/officeDocument/2006/relationships/customXml" Target="../ink/ink1734.xml"/><Relationship Id="rId25" Type="http://schemas.openxmlformats.org/officeDocument/2006/relationships/customXml" Target="../ink/ink1511.xml"/><Relationship Id="rId67" Type="http://schemas.openxmlformats.org/officeDocument/2006/relationships/customXml" Target="../ink/ink1532.xml"/><Relationship Id="rId272" Type="http://schemas.openxmlformats.org/officeDocument/2006/relationships/customXml" Target="../ink/ink1636.xml"/><Relationship Id="rId328" Type="http://schemas.openxmlformats.org/officeDocument/2006/relationships/customXml" Target="../ink/ink1664.xml"/><Relationship Id="rId132" Type="http://schemas.openxmlformats.org/officeDocument/2006/relationships/image" Target="../media/image1570.png"/><Relationship Id="rId174" Type="http://schemas.openxmlformats.org/officeDocument/2006/relationships/image" Target="../media/image1591.png"/><Relationship Id="rId381" Type="http://schemas.openxmlformats.org/officeDocument/2006/relationships/image" Target="../media/image1694.png"/><Relationship Id="rId241" Type="http://schemas.openxmlformats.org/officeDocument/2006/relationships/image" Target="../media/image1624.png"/><Relationship Id="rId437" Type="http://schemas.openxmlformats.org/officeDocument/2006/relationships/image" Target="../media/image1722.png"/><Relationship Id="rId479" Type="http://schemas.openxmlformats.org/officeDocument/2006/relationships/image" Target="../media/image1743.png"/><Relationship Id="rId36" Type="http://schemas.openxmlformats.org/officeDocument/2006/relationships/image" Target="../media/image1523.png"/><Relationship Id="rId283" Type="http://schemas.openxmlformats.org/officeDocument/2006/relationships/image" Target="../media/image1645.png"/><Relationship Id="rId339" Type="http://schemas.openxmlformats.org/officeDocument/2006/relationships/image" Target="../media/image1673.png"/><Relationship Id="rId490" Type="http://schemas.openxmlformats.org/officeDocument/2006/relationships/customXml" Target="../ink/ink1745.xml"/><Relationship Id="rId504" Type="http://schemas.openxmlformats.org/officeDocument/2006/relationships/customXml" Target="../ink/ink1752.xml"/><Relationship Id="rId78" Type="http://schemas.openxmlformats.org/officeDocument/2006/relationships/customXml" Target="../ink/ink1538.xml"/><Relationship Id="rId101" Type="http://schemas.openxmlformats.org/officeDocument/2006/relationships/image" Target="../media/image1555.png"/><Relationship Id="rId143" Type="http://schemas.openxmlformats.org/officeDocument/2006/relationships/customXml" Target="../ink/ink1571.xml"/><Relationship Id="rId185" Type="http://schemas.openxmlformats.org/officeDocument/2006/relationships/customXml" Target="../ink/ink1592.xml"/><Relationship Id="rId350" Type="http://schemas.openxmlformats.org/officeDocument/2006/relationships/customXml" Target="../ink/ink1675.xml"/><Relationship Id="rId406" Type="http://schemas.openxmlformats.org/officeDocument/2006/relationships/customXml" Target="../ink/ink1703.xml"/><Relationship Id="rId9" Type="http://schemas.openxmlformats.org/officeDocument/2006/relationships/customXml" Target="../ink/ink1503.xml"/><Relationship Id="rId210" Type="http://schemas.openxmlformats.org/officeDocument/2006/relationships/customXml" Target="../ink/ink1605.xml"/><Relationship Id="rId392" Type="http://schemas.openxmlformats.org/officeDocument/2006/relationships/customXml" Target="../ink/ink1696.xml"/><Relationship Id="rId448" Type="http://schemas.openxmlformats.org/officeDocument/2006/relationships/customXml" Target="../ink/ink1724.xml"/><Relationship Id="rId252" Type="http://schemas.openxmlformats.org/officeDocument/2006/relationships/customXml" Target="../ink/ink1626.xml"/><Relationship Id="rId294" Type="http://schemas.openxmlformats.org/officeDocument/2006/relationships/customXml" Target="../ink/ink1647.xml"/><Relationship Id="rId308" Type="http://schemas.openxmlformats.org/officeDocument/2006/relationships/customXml" Target="../ink/ink1654.xml"/><Relationship Id="rId515" Type="http://schemas.openxmlformats.org/officeDocument/2006/relationships/image" Target="../media/image1761.png"/><Relationship Id="rId47" Type="http://schemas.openxmlformats.org/officeDocument/2006/relationships/customXml" Target="../ink/ink1522.xml"/><Relationship Id="rId89" Type="http://schemas.openxmlformats.org/officeDocument/2006/relationships/image" Target="../media/image1549.png"/><Relationship Id="rId112" Type="http://schemas.openxmlformats.org/officeDocument/2006/relationships/image" Target="../media/image1560.png"/><Relationship Id="rId154" Type="http://schemas.openxmlformats.org/officeDocument/2006/relationships/image" Target="../media/image1581.png"/><Relationship Id="rId361" Type="http://schemas.openxmlformats.org/officeDocument/2006/relationships/image" Target="../media/image1684.png"/><Relationship Id="rId196" Type="http://schemas.openxmlformats.org/officeDocument/2006/relationships/image" Target="../media/image1602.png"/><Relationship Id="rId417" Type="http://schemas.openxmlformats.org/officeDocument/2006/relationships/image" Target="../media/image1712.png"/><Relationship Id="rId459" Type="http://schemas.openxmlformats.org/officeDocument/2006/relationships/image" Target="../media/image1733.png"/><Relationship Id="rId16" Type="http://schemas.openxmlformats.org/officeDocument/2006/relationships/image" Target="../media/image1513.png"/><Relationship Id="rId221" Type="http://schemas.openxmlformats.org/officeDocument/2006/relationships/image" Target="../media/image1614.png"/><Relationship Id="rId263" Type="http://schemas.openxmlformats.org/officeDocument/2006/relationships/image" Target="../media/image1635.png"/><Relationship Id="rId319" Type="http://schemas.openxmlformats.org/officeDocument/2006/relationships/image" Target="../media/image1663.png"/><Relationship Id="rId470" Type="http://schemas.openxmlformats.org/officeDocument/2006/relationships/customXml" Target="../ink/ink1735.xml"/><Relationship Id="rId58" Type="http://schemas.openxmlformats.org/officeDocument/2006/relationships/image" Target="../media/image1534.png"/><Relationship Id="rId123" Type="http://schemas.openxmlformats.org/officeDocument/2006/relationships/customXml" Target="../ink/ink1561.xml"/><Relationship Id="rId330" Type="http://schemas.openxmlformats.org/officeDocument/2006/relationships/customXml" Target="../ink/ink1665.xml"/><Relationship Id="rId165" Type="http://schemas.openxmlformats.org/officeDocument/2006/relationships/customXml" Target="../ink/ink1582.xml"/><Relationship Id="rId372" Type="http://schemas.openxmlformats.org/officeDocument/2006/relationships/customXml" Target="../ink/ink1686.xml"/><Relationship Id="rId428" Type="http://schemas.openxmlformats.org/officeDocument/2006/relationships/customXml" Target="../ink/ink1714.xml"/><Relationship Id="rId232" Type="http://schemas.openxmlformats.org/officeDocument/2006/relationships/customXml" Target="../ink/ink1616.xml"/><Relationship Id="rId274" Type="http://schemas.openxmlformats.org/officeDocument/2006/relationships/customXml" Target="../ink/ink1637.xml"/><Relationship Id="rId481" Type="http://schemas.openxmlformats.org/officeDocument/2006/relationships/image" Target="../media/image1744.png"/><Relationship Id="rId27" Type="http://schemas.openxmlformats.org/officeDocument/2006/relationships/customXml" Target="../ink/ink1512.xml"/><Relationship Id="rId69" Type="http://schemas.openxmlformats.org/officeDocument/2006/relationships/customXml" Target="../ink/ink1533.xml"/><Relationship Id="rId134" Type="http://schemas.openxmlformats.org/officeDocument/2006/relationships/image" Target="../media/image1571.png"/><Relationship Id="rId80" Type="http://schemas.openxmlformats.org/officeDocument/2006/relationships/customXml" Target="../ink/ink1539.xml"/><Relationship Id="rId176" Type="http://schemas.openxmlformats.org/officeDocument/2006/relationships/image" Target="../media/image1592.png"/><Relationship Id="rId341" Type="http://schemas.openxmlformats.org/officeDocument/2006/relationships/image" Target="../media/image1674.png"/><Relationship Id="rId383" Type="http://schemas.openxmlformats.org/officeDocument/2006/relationships/image" Target="../media/image1695.png"/><Relationship Id="rId439" Type="http://schemas.openxmlformats.org/officeDocument/2006/relationships/image" Target="../media/image1723.png"/><Relationship Id="rId201" Type="http://schemas.openxmlformats.org/officeDocument/2006/relationships/customXml" Target="../ink/ink1600.xml"/><Relationship Id="rId243" Type="http://schemas.openxmlformats.org/officeDocument/2006/relationships/image" Target="../media/image1625.png"/><Relationship Id="rId285" Type="http://schemas.openxmlformats.org/officeDocument/2006/relationships/image" Target="../media/image1646.png"/><Relationship Id="rId450" Type="http://schemas.openxmlformats.org/officeDocument/2006/relationships/customXml" Target="../ink/ink1725.xml"/><Relationship Id="rId506" Type="http://schemas.openxmlformats.org/officeDocument/2006/relationships/customXml" Target="../ink/ink1753.xml"/><Relationship Id="rId38" Type="http://schemas.openxmlformats.org/officeDocument/2006/relationships/image" Target="../media/image1524.png"/><Relationship Id="rId103" Type="http://schemas.openxmlformats.org/officeDocument/2006/relationships/image" Target="../media/image1556.png"/><Relationship Id="rId310" Type="http://schemas.openxmlformats.org/officeDocument/2006/relationships/customXml" Target="../ink/ink1655.xml"/><Relationship Id="rId492" Type="http://schemas.openxmlformats.org/officeDocument/2006/relationships/customXml" Target="../ink/ink1746.xml"/><Relationship Id="rId91" Type="http://schemas.openxmlformats.org/officeDocument/2006/relationships/image" Target="../media/image1550.png"/><Relationship Id="rId145" Type="http://schemas.openxmlformats.org/officeDocument/2006/relationships/customXml" Target="../ink/ink1572.xml"/><Relationship Id="rId187" Type="http://schemas.openxmlformats.org/officeDocument/2006/relationships/customXml" Target="../ink/ink1593.xml"/><Relationship Id="rId352" Type="http://schemas.openxmlformats.org/officeDocument/2006/relationships/customXml" Target="../ink/ink1676.xml"/><Relationship Id="rId394" Type="http://schemas.openxmlformats.org/officeDocument/2006/relationships/customXml" Target="../ink/ink1697.xml"/><Relationship Id="rId408" Type="http://schemas.openxmlformats.org/officeDocument/2006/relationships/customXml" Target="../ink/ink1704.xml"/><Relationship Id="rId212" Type="http://schemas.openxmlformats.org/officeDocument/2006/relationships/customXml" Target="../ink/ink1606.xml"/><Relationship Id="rId254" Type="http://schemas.openxmlformats.org/officeDocument/2006/relationships/customXml" Target="../ink/ink1627.xml"/><Relationship Id="rId49" Type="http://schemas.openxmlformats.org/officeDocument/2006/relationships/customXml" Target="../ink/ink1523.xml"/><Relationship Id="rId114" Type="http://schemas.openxmlformats.org/officeDocument/2006/relationships/image" Target="../media/image1561.png"/><Relationship Id="rId296" Type="http://schemas.openxmlformats.org/officeDocument/2006/relationships/customXml" Target="../ink/ink1648.xml"/><Relationship Id="rId461" Type="http://schemas.openxmlformats.org/officeDocument/2006/relationships/image" Target="../media/image1734.png"/><Relationship Id="rId517" Type="http://schemas.openxmlformats.org/officeDocument/2006/relationships/image" Target="../media/image1762.png"/><Relationship Id="rId60" Type="http://schemas.openxmlformats.org/officeDocument/2006/relationships/image" Target="../media/image1535.png"/><Relationship Id="rId156" Type="http://schemas.openxmlformats.org/officeDocument/2006/relationships/image" Target="../media/image1582.png"/><Relationship Id="rId198" Type="http://schemas.openxmlformats.org/officeDocument/2006/relationships/image" Target="../media/image1603.png"/><Relationship Id="rId321" Type="http://schemas.openxmlformats.org/officeDocument/2006/relationships/image" Target="../media/image1664.png"/><Relationship Id="rId363" Type="http://schemas.openxmlformats.org/officeDocument/2006/relationships/image" Target="../media/image1685.png"/><Relationship Id="rId419" Type="http://schemas.openxmlformats.org/officeDocument/2006/relationships/image" Target="../media/image1713.png"/><Relationship Id="rId223" Type="http://schemas.openxmlformats.org/officeDocument/2006/relationships/image" Target="../media/image1615.png"/><Relationship Id="rId430" Type="http://schemas.openxmlformats.org/officeDocument/2006/relationships/customXml" Target="../ink/ink1715.xml"/><Relationship Id="rId18" Type="http://schemas.openxmlformats.org/officeDocument/2006/relationships/image" Target="../media/image1514.png"/><Relationship Id="rId265" Type="http://schemas.openxmlformats.org/officeDocument/2006/relationships/image" Target="../media/image1636.png"/><Relationship Id="rId472" Type="http://schemas.openxmlformats.org/officeDocument/2006/relationships/customXml" Target="../ink/ink1736.xml"/><Relationship Id="rId125" Type="http://schemas.openxmlformats.org/officeDocument/2006/relationships/customXml" Target="../ink/ink1562.xml"/><Relationship Id="rId167" Type="http://schemas.openxmlformats.org/officeDocument/2006/relationships/customXml" Target="../ink/ink1583.xml"/><Relationship Id="rId332" Type="http://schemas.openxmlformats.org/officeDocument/2006/relationships/customXml" Target="../ink/ink1666.xml"/><Relationship Id="rId374" Type="http://schemas.openxmlformats.org/officeDocument/2006/relationships/customXml" Target="../ink/ink1687.xml"/><Relationship Id="rId71" Type="http://schemas.openxmlformats.org/officeDocument/2006/relationships/customXml" Target="../ink/ink1534.xml"/><Relationship Id="rId234" Type="http://schemas.openxmlformats.org/officeDocument/2006/relationships/customXml" Target="../ink/ink1617.xml"/><Relationship Id="rId2" Type="http://schemas.openxmlformats.org/officeDocument/2006/relationships/customXml" Target="../ink/ink1499.xml"/><Relationship Id="rId29" Type="http://schemas.openxmlformats.org/officeDocument/2006/relationships/customXml" Target="../ink/ink1513.xml"/><Relationship Id="rId276" Type="http://schemas.openxmlformats.org/officeDocument/2006/relationships/customXml" Target="../ink/ink1638.xml"/><Relationship Id="rId441" Type="http://schemas.openxmlformats.org/officeDocument/2006/relationships/image" Target="../media/image1724.png"/><Relationship Id="rId483" Type="http://schemas.openxmlformats.org/officeDocument/2006/relationships/image" Target="../media/image1745.png"/><Relationship Id="rId40" Type="http://schemas.openxmlformats.org/officeDocument/2006/relationships/image" Target="../media/image1525.png"/><Relationship Id="rId136" Type="http://schemas.openxmlformats.org/officeDocument/2006/relationships/image" Target="../media/image1572.png"/><Relationship Id="rId178" Type="http://schemas.openxmlformats.org/officeDocument/2006/relationships/image" Target="../media/image1593.png"/><Relationship Id="rId301" Type="http://schemas.openxmlformats.org/officeDocument/2006/relationships/image" Target="../media/image1654.png"/><Relationship Id="rId343" Type="http://schemas.openxmlformats.org/officeDocument/2006/relationships/image" Target="../media/image1675.png"/><Relationship Id="rId82" Type="http://schemas.openxmlformats.org/officeDocument/2006/relationships/customXml" Target="../ink/ink1540.xml"/><Relationship Id="rId203" Type="http://schemas.openxmlformats.org/officeDocument/2006/relationships/customXml" Target="../ink/ink1601.xml"/><Relationship Id="rId385" Type="http://schemas.openxmlformats.org/officeDocument/2006/relationships/image" Target="../media/image1696.png"/><Relationship Id="rId245" Type="http://schemas.openxmlformats.org/officeDocument/2006/relationships/image" Target="../media/image1626.png"/><Relationship Id="rId287" Type="http://schemas.openxmlformats.org/officeDocument/2006/relationships/image" Target="../media/image1647.png"/><Relationship Id="rId410" Type="http://schemas.openxmlformats.org/officeDocument/2006/relationships/customXml" Target="../ink/ink1705.xml"/><Relationship Id="rId452" Type="http://schemas.openxmlformats.org/officeDocument/2006/relationships/customXml" Target="../ink/ink1726.xml"/><Relationship Id="rId494" Type="http://schemas.openxmlformats.org/officeDocument/2006/relationships/customXml" Target="../ink/ink1747.xml"/><Relationship Id="rId508" Type="http://schemas.openxmlformats.org/officeDocument/2006/relationships/customXml" Target="../ink/ink1754.xml"/><Relationship Id="rId105" Type="http://schemas.openxmlformats.org/officeDocument/2006/relationships/image" Target="../media/image1557.png"/><Relationship Id="rId147" Type="http://schemas.openxmlformats.org/officeDocument/2006/relationships/customXml" Target="../ink/ink1573.xml"/><Relationship Id="rId312" Type="http://schemas.openxmlformats.org/officeDocument/2006/relationships/customXml" Target="../ink/ink1656.xml"/><Relationship Id="rId354" Type="http://schemas.openxmlformats.org/officeDocument/2006/relationships/customXml" Target="../ink/ink1677.xml"/><Relationship Id="rId51" Type="http://schemas.openxmlformats.org/officeDocument/2006/relationships/customXml" Target="../ink/ink1524.xml"/><Relationship Id="rId93" Type="http://schemas.openxmlformats.org/officeDocument/2006/relationships/image" Target="../media/image1551.png"/><Relationship Id="rId189" Type="http://schemas.openxmlformats.org/officeDocument/2006/relationships/customXml" Target="../ink/ink1594.xml"/><Relationship Id="rId396" Type="http://schemas.openxmlformats.org/officeDocument/2006/relationships/customXml" Target="../ink/ink1698.xml"/><Relationship Id="rId214" Type="http://schemas.openxmlformats.org/officeDocument/2006/relationships/customXml" Target="../ink/ink1607.xml"/><Relationship Id="rId256" Type="http://schemas.openxmlformats.org/officeDocument/2006/relationships/customXml" Target="../ink/ink1628.xml"/><Relationship Id="rId298" Type="http://schemas.openxmlformats.org/officeDocument/2006/relationships/customXml" Target="../ink/ink1649.xml"/><Relationship Id="rId421" Type="http://schemas.openxmlformats.org/officeDocument/2006/relationships/image" Target="../media/image1714.png"/><Relationship Id="rId463" Type="http://schemas.openxmlformats.org/officeDocument/2006/relationships/image" Target="../media/image1735.png"/><Relationship Id="rId519" Type="http://schemas.openxmlformats.org/officeDocument/2006/relationships/image" Target="../media/image1763.png"/><Relationship Id="rId116" Type="http://schemas.openxmlformats.org/officeDocument/2006/relationships/image" Target="../media/image1562.png"/><Relationship Id="rId158" Type="http://schemas.openxmlformats.org/officeDocument/2006/relationships/image" Target="../media/image1583.png"/><Relationship Id="rId323" Type="http://schemas.openxmlformats.org/officeDocument/2006/relationships/image" Target="../media/image1665.png"/><Relationship Id="rId20" Type="http://schemas.openxmlformats.org/officeDocument/2006/relationships/image" Target="../media/image1515.png"/><Relationship Id="rId62" Type="http://schemas.openxmlformats.org/officeDocument/2006/relationships/image" Target="../media/image1536.png"/><Relationship Id="rId365" Type="http://schemas.openxmlformats.org/officeDocument/2006/relationships/image" Target="../media/image1686.png"/><Relationship Id="rId225" Type="http://schemas.openxmlformats.org/officeDocument/2006/relationships/image" Target="../media/image1616.png"/><Relationship Id="rId267" Type="http://schemas.openxmlformats.org/officeDocument/2006/relationships/image" Target="../media/image1637.png"/><Relationship Id="rId432" Type="http://schemas.openxmlformats.org/officeDocument/2006/relationships/customXml" Target="../ink/ink1716.xml"/><Relationship Id="rId474" Type="http://schemas.openxmlformats.org/officeDocument/2006/relationships/customXml" Target="../ink/ink1737.xml"/><Relationship Id="rId127" Type="http://schemas.openxmlformats.org/officeDocument/2006/relationships/customXml" Target="../ink/ink1563.xml"/><Relationship Id="rId31" Type="http://schemas.openxmlformats.org/officeDocument/2006/relationships/customXml" Target="../ink/ink1514.xml"/><Relationship Id="rId73" Type="http://schemas.openxmlformats.org/officeDocument/2006/relationships/customXml" Target="../ink/ink1535.xml"/><Relationship Id="rId169" Type="http://schemas.openxmlformats.org/officeDocument/2006/relationships/customXml" Target="../ink/ink1584.xml"/><Relationship Id="rId334" Type="http://schemas.openxmlformats.org/officeDocument/2006/relationships/customXml" Target="../ink/ink1667.xml"/><Relationship Id="rId376" Type="http://schemas.openxmlformats.org/officeDocument/2006/relationships/customXml" Target="../ink/ink1688.xml"/><Relationship Id="rId4" Type="http://schemas.openxmlformats.org/officeDocument/2006/relationships/customXml" Target="../ink/ink1500.xml"/><Relationship Id="rId180" Type="http://schemas.openxmlformats.org/officeDocument/2006/relationships/image" Target="../media/image1594.png"/><Relationship Id="rId236" Type="http://schemas.openxmlformats.org/officeDocument/2006/relationships/customXml" Target="../ink/ink1618.xml"/><Relationship Id="rId278" Type="http://schemas.openxmlformats.org/officeDocument/2006/relationships/customXml" Target="../ink/ink1639.xml"/><Relationship Id="rId401" Type="http://schemas.openxmlformats.org/officeDocument/2006/relationships/image" Target="../media/image1704.png"/><Relationship Id="rId443" Type="http://schemas.openxmlformats.org/officeDocument/2006/relationships/image" Target="../media/image1725.png"/><Relationship Id="rId303" Type="http://schemas.openxmlformats.org/officeDocument/2006/relationships/image" Target="../media/image1655.png"/><Relationship Id="rId485" Type="http://schemas.openxmlformats.org/officeDocument/2006/relationships/image" Target="../media/image1746.png"/><Relationship Id="rId42" Type="http://schemas.openxmlformats.org/officeDocument/2006/relationships/image" Target="../media/image1526.png"/><Relationship Id="rId84" Type="http://schemas.openxmlformats.org/officeDocument/2006/relationships/customXml" Target="../ink/ink1541.xml"/><Relationship Id="rId138" Type="http://schemas.openxmlformats.org/officeDocument/2006/relationships/image" Target="../media/image1573.png"/><Relationship Id="rId345" Type="http://schemas.openxmlformats.org/officeDocument/2006/relationships/image" Target="../media/image1676.png"/><Relationship Id="rId387" Type="http://schemas.openxmlformats.org/officeDocument/2006/relationships/image" Target="../media/image1697.png"/><Relationship Id="rId510" Type="http://schemas.openxmlformats.org/officeDocument/2006/relationships/customXml" Target="../ink/ink1755.xml"/><Relationship Id="rId191" Type="http://schemas.openxmlformats.org/officeDocument/2006/relationships/customXml" Target="../ink/ink1595.xml"/><Relationship Id="rId205" Type="http://schemas.openxmlformats.org/officeDocument/2006/relationships/image" Target="../media/image1606.png"/><Relationship Id="rId247" Type="http://schemas.openxmlformats.org/officeDocument/2006/relationships/image" Target="../media/image1627.png"/><Relationship Id="rId412" Type="http://schemas.openxmlformats.org/officeDocument/2006/relationships/customXml" Target="../ink/ink1706.xml"/><Relationship Id="rId107" Type="http://schemas.openxmlformats.org/officeDocument/2006/relationships/image" Target="../media/image1558.png"/><Relationship Id="rId289" Type="http://schemas.openxmlformats.org/officeDocument/2006/relationships/image" Target="../media/image1648.png"/><Relationship Id="rId454" Type="http://schemas.openxmlformats.org/officeDocument/2006/relationships/customXml" Target="../ink/ink1727.xml"/><Relationship Id="rId496" Type="http://schemas.openxmlformats.org/officeDocument/2006/relationships/customXml" Target="../ink/ink1748.xml"/><Relationship Id="rId11" Type="http://schemas.openxmlformats.org/officeDocument/2006/relationships/customXml" Target="../ink/ink1504.xml"/><Relationship Id="rId53" Type="http://schemas.openxmlformats.org/officeDocument/2006/relationships/customXml" Target="../ink/ink1525.xml"/><Relationship Id="rId149" Type="http://schemas.openxmlformats.org/officeDocument/2006/relationships/customXml" Target="../ink/ink1574.xml"/><Relationship Id="rId314" Type="http://schemas.openxmlformats.org/officeDocument/2006/relationships/customXml" Target="../ink/ink1657.xml"/><Relationship Id="rId356" Type="http://schemas.openxmlformats.org/officeDocument/2006/relationships/customXml" Target="../ink/ink1678.xml"/><Relationship Id="rId398" Type="http://schemas.openxmlformats.org/officeDocument/2006/relationships/customXml" Target="../ink/ink1699.xml"/><Relationship Id="rId521" Type="http://schemas.openxmlformats.org/officeDocument/2006/relationships/image" Target="../media/image1320.emf"/><Relationship Id="rId95" Type="http://schemas.openxmlformats.org/officeDocument/2006/relationships/image" Target="../media/image1552.png"/><Relationship Id="rId160" Type="http://schemas.openxmlformats.org/officeDocument/2006/relationships/image" Target="../media/image1584.png"/><Relationship Id="rId216" Type="http://schemas.openxmlformats.org/officeDocument/2006/relationships/customXml" Target="../ink/ink1608.xml"/><Relationship Id="rId423" Type="http://schemas.openxmlformats.org/officeDocument/2006/relationships/image" Target="../media/image1715.png"/><Relationship Id="rId258" Type="http://schemas.openxmlformats.org/officeDocument/2006/relationships/customXml" Target="../ink/ink1629.xml"/><Relationship Id="rId465" Type="http://schemas.openxmlformats.org/officeDocument/2006/relationships/image" Target="../media/image1736.png"/><Relationship Id="rId22" Type="http://schemas.openxmlformats.org/officeDocument/2006/relationships/image" Target="../media/image1516.png"/><Relationship Id="rId64" Type="http://schemas.openxmlformats.org/officeDocument/2006/relationships/image" Target="../media/image1537.png"/><Relationship Id="rId118" Type="http://schemas.openxmlformats.org/officeDocument/2006/relationships/image" Target="../media/image1563.png"/><Relationship Id="rId325" Type="http://schemas.openxmlformats.org/officeDocument/2006/relationships/image" Target="../media/image1666.png"/><Relationship Id="rId367" Type="http://schemas.openxmlformats.org/officeDocument/2006/relationships/image" Target="../media/image1687.png"/><Relationship Id="rId171" Type="http://schemas.openxmlformats.org/officeDocument/2006/relationships/customXml" Target="../ink/ink1585.xml"/><Relationship Id="rId227" Type="http://schemas.openxmlformats.org/officeDocument/2006/relationships/image" Target="../media/image1617.png"/><Relationship Id="rId269" Type="http://schemas.openxmlformats.org/officeDocument/2006/relationships/image" Target="../media/image1638.png"/><Relationship Id="rId434" Type="http://schemas.openxmlformats.org/officeDocument/2006/relationships/customXml" Target="../ink/ink1717.xml"/><Relationship Id="rId476" Type="http://schemas.openxmlformats.org/officeDocument/2006/relationships/customXml" Target="../ink/ink1738.xml"/><Relationship Id="rId33" Type="http://schemas.openxmlformats.org/officeDocument/2006/relationships/customXml" Target="../ink/ink1515.xml"/><Relationship Id="rId129" Type="http://schemas.openxmlformats.org/officeDocument/2006/relationships/customXml" Target="../ink/ink1564.xml"/><Relationship Id="rId280" Type="http://schemas.openxmlformats.org/officeDocument/2006/relationships/customXml" Target="../ink/ink1640.xml"/><Relationship Id="rId336" Type="http://schemas.openxmlformats.org/officeDocument/2006/relationships/customXml" Target="../ink/ink1668.xml"/><Relationship Id="rId501" Type="http://schemas.openxmlformats.org/officeDocument/2006/relationships/image" Target="../media/image1754.png"/><Relationship Id="rId75" Type="http://schemas.openxmlformats.org/officeDocument/2006/relationships/customXml" Target="../ink/ink1536.xml"/><Relationship Id="rId140" Type="http://schemas.openxmlformats.org/officeDocument/2006/relationships/image" Target="../media/image1574.png"/><Relationship Id="rId182" Type="http://schemas.openxmlformats.org/officeDocument/2006/relationships/image" Target="../media/image1595.png"/><Relationship Id="rId378" Type="http://schemas.openxmlformats.org/officeDocument/2006/relationships/customXml" Target="../ink/ink1689.xml"/><Relationship Id="rId403" Type="http://schemas.openxmlformats.org/officeDocument/2006/relationships/image" Target="../media/image1705.png"/><Relationship Id="rId6" Type="http://schemas.openxmlformats.org/officeDocument/2006/relationships/customXml" Target="../ink/ink1501.xml"/><Relationship Id="rId238" Type="http://schemas.openxmlformats.org/officeDocument/2006/relationships/customXml" Target="../ink/ink1619.xml"/><Relationship Id="rId445" Type="http://schemas.openxmlformats.org/officeDocument/2006/relationships/image" Target="../media/image1726.png"/><Relationship Id="rId487" Type="http://schemas.openxmlformats.org/officeDocument/2006/relationships/image" Target="../media/image1747.png"/><Relationship Id="rId291" Type="http://schemas.openxmlformats.org/officeDocument/2006/relationships/image" Target="../media/image1649.png"/><Relationship Id="rId305" Type="http://schemas.openxmlformats.org/officeDocument/2006/relationships/image" Target="../media/image1656.png"/><Relationship Id="rId347" Type="http://schemas.openxmlformats.org/officeDocument/2006/relationships/image" Target="../media/image1677.png"/><Relationship Id="rId512" Type="http://schemas.openxmlformats.org/officeDocument/2006/relationships/customXml" Target="../ink/ink1756.xml"/><Relationship Id="rId44" Type="http://schemas.openxmlformats.org/officeDocument/2006/relationships/image" Target="../media/image1527.png"/><Relationship Id="rId86" Type="http://schemas.openxmlformats.org/officeDocument/2006/relationships/customXml" Target="../ink/ink1542.xml"/><Relationship Id="rId151" Type="http://schemas.openxmlformats.org/officeDocument/2006/relationships/customXml" Target="../ink/ink1575.xml"/><Relationship Id="rId389" Type="http://schemas.openxmlformats.org/officeDocument/2006/relationships/image" Target="../media/image1698.png"/><Relationship Id="rId193" Type="http://schemas.openxmlformats.org/officeDocument/2006/relationships/customXml" Target="../ink/ink1596.xml"/><Relationship Id="rId207" Type="http://schemas.openxmlformats.org/officeDocument/2006/relationships/image" Target="../media/image1607.png"/><Relationship Id="rId249" Type="http://schemas.openxmlformats.org/officeDocument/2006/relationships/image" Target="../media/image1628.png"/><Relationship Id="rId414" Type="http://schemas.openxmlformats.org/officeDocument/2006/relationships/customXml" Target="../ink/ink1707.xml"/><Relationship Id="rId456" Type="http://schemas.openxmlformats.org/officeDocument/2006/relationships/customXml" Target="../ink/ink1728.xml"/><Relationship Id="rId498" Type="http://schemas.openxmlformats.org/officeDocument/2006/relationships/customXml" Target="../ink/ink1749.xml"/><Relationship Id="rId13" Type="http://schemas.openxmlformats.org/officeDocument/2006/relationships/customXml" Target="../ink/ink1505.xml"/><Relationship Id="rId109" Type="http://schemas.openxmlformats.org/officeDocument/2006/relationships/customXml" Target="../ink/ink1554.xml"/><Relationship Id="rId260" Type="http://schemas.openxmlformats.org/officeDocument/2006/relationships/customXml" Target="../ink/ink1630.xml"/><Relationship Id="rId316" Type="http://schemas.openxmlformats.org/officeDocument/2006/relationships/customXml" Target="../ink/ink1658.xml"/><Relationship Id="rId55" Type="http://schemas.openxmlformats.org/officeDocument/2006/relationships/customXml" Target="../ink/ink1526.xml"/><Relationship Id="rId97" Type="http://schemas.openxmlformats.org/officeDocument/2006/relationships/image" Target="../media/image1553.png"/><Relationship Id="rId120" Type="http://schemas.openxmlformats.org/officeDocument/2006/relationships/image" Target="../media/image1564.png"/><Relationship Id="rId358" Type="http://schemas.openxmlformats.org/officeDocument/2006/relationships/customXml" Target="../ink/ink1679.xml"/><Relationship Id="rId162" Type="http://schemas.openxmlformats.org/officeDocument/2006/relationships/image" Target="../media/image1585.png"/><Relationship Id="rId218" Type="http://schemas.openxmlformats.org/officeDocument/2006/relationships/customXml" Target="../ink/ink1609.xml"/><Relationship Id="rId425" Type="http://schemas.openxmlformats.org/officeDocument/2006/relationships/image" Target="../media/image1716.png"/><Relationship Id="rId467" Type="http://schemas.openxmlformats.org/officeDocument/2006/relationships/image" Target="../media/image1737.png"/><Relationship Id="rId271" Type="http://schemas.openxmlformats.org/officeDocument/2006/relationships/image" Target="../media/image1639.png"/><Relationship Id="rId24" Type="http://schemas.openxmlformats.org/officeDocument/2006/relationships/image" Target="../media/image1517.png"/><Relationship Id="rId66" Type="http://schemas.openxmlformats.org/officeDocument/2006/relationships/image" Target="../media/image1538.png"/><Relationship Id="rId131" Type="http://schemas.openxmlformats.org/officeDocument/2006/relationships/customXml" Target="../ink/ink1565.xml"/><Relationship Id="rId327" Type="http://schemas.openxmlformats.org/officeDocument/2006/relationships/image" Target="../media/image1667.png"/><Relationship Id="rId369" Type="http://schemas.openxmlformats.org/officeDocument/2006/relationships/image" Target="../media/image1688.png"/><Relationship Id="rId173" Type="http://schemas.openxmlformats.org/officeDocument/2006/relationships/customXml" Target="../ink/ink1586.xml"/><Relationship Id="rId229" Type="http://schemas.openxmlformats.org/officeDocument/2006/relationships/image" Target="../media/image1618.png"/><Relationship Id="rId380" Type="http://schemas.openxmlformats.org/officeDocument/2006/relationships/customXml" Target="../ink/ink1690.xml"/><Relationship Id="rId436" Type="http://schemas.openxmlformats.org/officeDocument/2006/relationships/customXml" Target="../ink/ink1718.xml"/><Relationship Id="rId240" Type="http://schemas.openxmlformats.org/officeDocument/2006/relationships/customXml" Target="../ink/ink1620.xml"/><Relationship Id="rId478" Type="http://schemas.openxmlformats.org/officeDocument/2006/relationships/customXml" Target="../ink/ink1739.xml"/><Relationship Id="rId35" Type="http://schemas.openxmlformats.org/officeDocument/2006/relationships/customXml" Target="../ink/ink1516.xml"/><Relationship Id="rId77" Type="http://schemas.openxmlformats.org/officeDocument/2006/relationships/customXml" Target="../ink/ink1537.xml"/><Relationship Id="rId100" Type="http://schemas.openxmlformats.org/officeDocument/2006/relationships/customXml" Target="../ink/ink1549.xml"/><Relationship Id="rId282" Type="http://schemas.openxmlformats.org/officeDocument/2006/relationships/customXml" Target="../ink/ink1641.xml"/><Relationship Id="rId338" Type="http://schemas.openxmlformats.org/officeDocument/2006/relationships/customXml" Target="../ink/ink1669.xml"/><Relationship Id="rId503" Type="http://schemas.openxmlformats.org/officeDocument/2006/relationships/image" Target="../media/image1755.png"/><Relationship Id="rId8" Type="http://schemas.openxmlformats.org/officeDocument/2006/relationships/customXml" Target="../ink/ink1502.xml"/><Relationship Id="rId142" Type="http://schemas.openxmlformats.org/officeDocument/2006/relationships/image" Target="../media/image1575.png"/><Relationship Id="rId184" Type="http://schemas.openxmlformats.org/officeDocument/2006/relationships/image" Target="../media/image1596.png"/><Relationship Id="rId391" Type="http://schemas.openxmlformats.org/officeDocument/2006/relationships/image" Target="../media/image1699.png"/><Relationship Id="rId405" Type="http://schemas.openxmlformats.org/officeDocument/2006/relationships/image" Target="../media/image1706.png"/><Relationship Id="rId447" Type="http://schemas.openxmlformats.org/officeDocument/2006/relationships/image" Target="../media/image1727.png"/><Relationship Id="rId251" Type="http://schemas.openxmlformats.org/officeDocument/2006/relationships/image" Target="../media/image1629.png"/><Relationship Id="rId489" Type="http://schemas.openxmlformats.org/officeDocument/2006/relationships/image" Target="../media/image1748.png"/><Relationship Id="rId46" Type="http://schemas.openxmlformats.org/officeDocument/2006/relationships/image" Target="../media/image1528.png"/><Relationship Id="rId293" Type="http://schemas.openxmlformats.org/officeDocument/2006/relationships/image" Target="../media/image1650.png"/><Relationship Id="rId307" Type="http://schemas.openxmlformats.org/officeDocument/2006/relationships/image" Target="../media/image1657.png"/><Relationship Id="rId349" Type="http://schemas.openxmlformats.org/officeDocument/2006/relationships/image" Target="../media/image1678.png"/><Relationship Id="rId514" Type="http://schemas.openxmlformats.org/officeDocument/2006/relationships/customXml" Target="../ink/ink1757.xml"/><Relationship Id="rId88" Type="http://schemas.openxmlformats.org/officeDocument/2006/relationships/customXml" Target="../ink/ink1543.xml"/><Relationship Id="rId111" Type="http://schemas.openxmlformats.org/officeDocument/2006/relationships/customXml" Target="../ink/ink1555.xml"/><Relationship Id="rId153" Type="http://schemas.openxmlformats.org/officeDocument/2006/relationships/customXml" Target="../ink/ink1576.xml"/><Relationship Id="rId195" Type="http://schemas.openxmlformats.org/officeDocument/2006/relationships/customXml" Target="../ink/ink1597.xml"/><Relationship Id="rId209" Type="http://schemas.openxmlformats.org/officeDocument/2006/relationships/image" Target="../media/image1608.png"/><Relationship Id="rId360" Type="http://schemas.openxmlformats.org/officeDocument/2006/relationships/customXml" Target="../ink/ink1680.xml"/><Relationship Id="rId416" Type="http://schemas.openxmlformats.org/officeDocument/2006/relationships/customXml" Target="../ink/ink1708.xml"/><Relationship Id="rId220" Type="http://schemas.openxmlformats.org/officeDocument/2006/relationships/customXml" Target="../ink/ink1610.xml"/><Relationship Id="rId458" Type="http://schemas.openxmlformats.org/officeDocument/2006/relationships/customXml" Target="../ink/ink1729.xml"/><Relationship Id="rId15" Type="http://schemas.openxmlformats.org/officeDocument/2006/relationships/customXml" Target="../ink/ink1506.xml"/><Relationship Id="rId57" Type="http://schemas.openxmlformats.org/officeDocument/2006/relationships/customXml" Target="../ink/ink1527.xml"/><Relationship Id="rId262" Type="http://schemas.openxmlformats.org/officeDocument/2006/relationships/customXml" Target="../ink/ink1631.xml"/><Relationship Id="rId318" Type="http://schemas.openxmlformats.org/officeDocument/2006/relationships/customXml" Target="../ink/ink1659.xml"/><Relationship Id="rId99" Type="http://schemas.openxmlformats.org/officeDocument/2006/relationships/image" Target="../media/image1554.png"/><Relationship Id="rId122" Type="http://schemas.openxmlformats.org/officeDocument/2006/relationships/image" Target="../media/image1565.png"/><Relationship Id="rId164" Type="http://schemas.openxmlformats.org/officeDocument/2006/relationships/image" Target="../media/image1586.png"/><Relationship Id="rId371" Type="http://schemas.openxmlformats.org/officeDocument/2006/relationships/image" Target="../media/image1689.png"/><Relationship Id="rId427" Type="http://schemas.openxmlformats.org/officeDocument/2006/relationships/image" Target="../media/image1717.png"/><Relationship Id="rId469" Type="http://schemas.openxmlformats.org/officeDocument/2006/relationships/image" Target="../media/image1738.png"/><Relationship Id="rId26" Type="http://schemas.openxmlformats.org/officeDocument/2006/relationships/image" Target="../media/image1518.png"/><Relationship Id="rId231" Type="http://schemas.openxmlformats.org/officeDocument/2006/relationships/image" Target="../media/image1619.png"/><Relationship Id="rId273" Type="http://schemas.openxmlformats.org/officeDocument/2006/relationships/image" Target="../media/image1640.png"/><Relationship Id="rId329" Type="http://schemas.openxmlformats.org/officeDocument/2006/relationships/image" Target="../media/image1668.png"/><Relationship Id="rId480" Type="http://schemas.openxmlformats.org/officeDocument/2006/relationships/customXml" Target="../ink/ink1740.xml"/><Relationship Id="rId68" Type="http://schemas.openxmlformats.org/officeDocument/2006/relationships/image" Target="../media/image1539.png"/><Relationship Id="rId133" Type="http://schemas.openxmlformats.org/officeDocument/2006/relationships/customXml" Target="../ink/ink1566.xml"/><Relationship Id="rId175" Type="http://schemas.openxmlformats.org/officeDocument/2006/relationships/customXml" Target="../ink/ink1587.xml"/><Relationship Id="rId340" Type="http://schemas.openxmlformats.org/officeDocument/2006/relationships/customXml" Target="../ink/ink1670.xml"/><Relationship Id="rId200" Type="http://schemas.openxmlformats.org/officeDocument/2006/relationships/image" Target="../media/image1604.png"/><Relationship Id="rId382" Type="http://schemas.openxmlformats.org/officeDocument/2006/relationships/customXml" Target="../ink/ink1691.xml"/><Relationship Id="rId438" Type="http://schemas.openxmlformats.org/officeDocument/2006/relationships/customXml" Target="../ink/ink1719.xml"/><Relationship Id="rId242" Type="http://schemas.openxmlformats.org/officeDocument/2006/relationships/customXml" Target="../ink/ink1621.xml"/><Relationship Id="rId284" Type="http://schemas.openxmlformats.org/officeDocument/2006/relationships/customXml" Target="../ink/ink1642.xml"/><Relationship Id="rId491" Type="http://schemas.openxmlformats.org/officeDocument/2006/relationships/image" Target="../media/image1749.png"/><Relationship Id="rId505" Type="http://schemas.openxmlformats.org/officeDocument/2006/relationships/image" Target="../media/image1756.png"/><Relationship Id="rId37" Type="http://schemas.openxmlformats.org/officeDocument/2006/relationships/customXml" Target="../ink/ink1517.xml"/><Relationship Id="rId79" Type="http://schemas.openxmlformats.org/officeDocument/2006/relationships/image" Target="../media/image1544.png"/><Relationship Id="rId102" Type="http://schemas.openxmlformats.org/officeDocument/2006/relationships/customXml" Target="../ink/ink1550.xml"/><Relationship Id="rId144" Type="http://schemas.openxmlformats.org/officeDocument/2006/relationships/image" Target="../media/image1576.png"/><Relationship Id="rId90" Type="http://schemas.openxmlformats.org/officeDocument/2006/relationships/customXml" Target="../ink/ink1544.xml"/><Relationship Id="rId186" Type="http://schemas.openxmlformats.org/officeDocument/2006/relationships/image" Target="../media/image1597.png"/><Relationship Id="rId351" Type="http://schemas.openxmlformats.org/officeDocument/2006/relationships/image" Target="../media/image1679.png"/><Relationship Id="rId393" Type="http://schemas.openxmlformats.org/officeDocument/2006/relationships/image" Target="../media/image1700.png"/><Relationship Id="rId407" Type="http://schemas.openxmlformats.org/officeDocument/2006/relationships/image" Target="../media/image1707.png"/><Relationship Id="rId449" Type="http://schemas.openxmlformats.org/officeDocument/2006/relationships/image" Target="../media/image1728.png"/><Relationship Id="rId211" Type="http://schemas.openxmlformats.org/officeDocument/2006/relationships/image" Target="../media/image1609.png"/><Relationship Id="rId253" Type="http://schemas.openxmlformats.org/officeDocument/2006/relationships/image" Target="../media/image1630.png"/><Relationship Id="rId295" Type="http://schemas.openxmlformats.org/officeDocument/2006/relationships/image" Target="../media/image1651.png"/><Relationship Id="rId309" Type="http://schemas.openxmlformats.org/officeDocument/2006/relationships/image" Target="../media/image1658.png"/><Relationship Id="rId460" Type="http://schemas.openxmlformats.org/officeDocument/2006/relationships/customXml" Target="../ink/ink1730.xml"/><Relationship Id="rId516" Type="http://schemas.openxmlformats.org/officeDocument/2006/relationships/customXml" Target="../ink/ink1758.xml"/><Relationship Id="rId48" Type="http://schemas.openxmlformats.org/officeDocument/2006/relationships/image" Target="../media/image1529.png"/><Relationship Id="rId113" Type="http://schemas.openxmlformats.org/officeDocument/2006/relationships/customXml" Target="../ink/ink1556.xml"/><Relationship Id="rId320" Type="http://schemas.openxmlformats.org/officeDocument/2006/relationships/customXml" Target="../ink/ink1660.xml"/><Relationship Id="rId155" Type="http://schemas.openxmlformats.org/officeDocument/2006/relationships/customXml" Target="../ink/ink1577.xml"/><Relationship Id="rId197" Type="http://schemas.openxmlformats.org/officeDocument/2006/relationships/customXml" Target="../ink/ink1598.xml"/><Relationship Id="rId362" Type="http://schemas.openxmlformats.org/officeDocument/2006/relationships/customXml" Target="../ink/ink1681.xml"/><Relationship Id="rId418" Type="http://schemas.openxmlformats.org/officeDocument/2006/relationships/customXml" Target="../ink/ink1709.xml"/><Relationship Id="rId222" Type="http://schemas.openxmlformats.org/officeDocument/2006/relationships/customXml" Target="../ink/ink1611.xml"/><Relationship Id="rId264" Type="http://schemas.openxmlformats.org/officeDocument/2006/relationships/customXml" Target="../ink/ink1632.xml"/><Relationship Id="rId471" Type="http://schemas.openxmlformats.org/officeDocument/2006/relationships/image" Target="../media/image1739.png"/><Relationship Id="rId17" Type="http://schemas.openxmlformats.org/officeDocument/2006/relationships/customXml" Target="../ink/ink1507.xml"/><Relationship Id="rId59" Type="http://schemas.openxmlformats.org/officeDocument/2006/relationships/customXml" Target="../ink/ink1528.xml"/><Relationship Id="rId124" Type="http://schemas.openxmlformats.org/officeDocument/2006/relationships/image" Target="../media/image1566.png"/><Relationship Id="rId70" Type="http://schemas.openxmlformats.org/officeDocument/2006/relationships/image" Target="../media/image1540.png"/><Relationship Id="rId166" Type="http://schemas.openxmlformats.org/officeDocument/2006/relationships/image" Target="../media/image1587.png"/><Relationship Id="rId331" Type="http://schemas.openxmlformats.org/officeDocument/2006/relationships/image" Target="../media/image1669.png"/><Relationship Id="rId373" Type="http://schemas.openxmlformats.org/officeDocument/2006/relationships/image" Target="../media/image1690.png"/><Relationship Id="rId429" Type="http://schemas.openxmlformats.org/officeDocument/2006/relationships/image" Target="../media/image1718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1620.png"/><Relationship Id="rId440" Type="http://schemas.openxmlformats.org/officeDocument/2006/relationships/customXml" Target="../ink/ink1720.xml"/><Relationship Id="rId28" Type="http://schemas.openxmlformats.org/officeDocument/2006/relationships/image" Target="../media/image1519.png"/><Relationship Id="rId275" Type="http://schemas.openxmlformats.org/officeDocument/2006/relationships/image" Target="../media/image1641.png"/><Relationship Id="rId300" Type="http://schemas.openxmlformats.org/officeDocument/2006/relationships/customXml" Target="../ink/ink1650.xml"/><Relationship Id="rId482" Type="http://schemas.openxmlformats.org/officeDocument/2006/relationships/customXml" Target="../ink/ink1741.xml"/><Relationship Id="rId81" Type="http://schemas.openxmlformats.org/officeDocument/2006/relationships/image" Target="../media/image1545.png"/><Relationship Id="rId135" Type="http://schemas.openxmlformats.org/officeDocument/2006/relationships/customXml" Target="../ink/ink1567.xml"/><Relationship Id="rId177" Type="http://schemas.openxmlformats.org/officeDocument/2006/relationships/customXml" Target="../ink/ink1588.xml"/><Relationship Id="rId342" Type="http://schemas.openxmlformats.org/officeDocument/2006/relationships/customXml" Target="../ink/ink1671.xml"/><Relationship Id="rId384" Type="http://schemas.openxmlformats.org/officeDocument/2006/relationships/customXml" Target="../ink/ink1692.xml"/><Relationship Id="rId202" Type="http://schemas.openxmlformats.org/officeDocument/2006/relationships/image" Target="../media/image1605.png"/><Relationship Id="rId244" Type="http://schemas.openxmlformats.org/officeDocument/2006/relationships/customXml" Target="../ink/ink1622.xml"/><Relationship Id="rId39" Type="http://schemas.openxmlformats.org/officeDocument/2006/relationships/customXml" Target="../ink/ink1518.xml"/><Relationship Id="rId286" Type="http://schemas.openxmlformats.org/officeDocument/2006/relationships/customXml" Target="../ink/ink1643.xml"/><Relationship Id="rId451" Type="http://schemas.openxmlformats.org/officeDocument/2006/relationships/image" Target="../media/image1729.png"/><Relationship Id="rId493" Type="http://schemas.openxmlformats.org/officeDocument/2006/relationships/image" Target="../media/image1750.png"/><Relationship Id="rId507" Type="http://schemas.openxmlformats.org/officeDocument/2006/relationships/image" Target="../media/image1757.png"/><Relationship Id="rId50" Type="http://schemas.openxmlformats.org/officeDocument/2006/relationships/image" Target="../media/image1530.png"/><Relationship Id="rId104" Type="http://schemas.openxmlformats.org/officeDocument/2006/relationships/customXml" Target="../ink/ink1551.xml"/><Relationship Id="rId146" Type="http://schemas.openxmlformats.org/officeDocument/2006/relationships/image" Target="../media/image1577.png"/><Relationship Id="rId188" Type="http://schemas.openxmlformats.org/officeDocument/2006/relationships/image" Target="../media/image1598.png"/><Relationship Id="rId311" Type="http://schemas.openxmlformats.org/officeDocument/2006/relationships/image" Target="../media/image1659.png"/><Relationship Id="rId353" Type="http://schemas.openxmlformats.org/officeDocument/2006/relationships/image" Target="../media/image1680.png"/><Relationship Id="rId395" Type="http://schemas.openxmlformats.org/officeDocument/2006/relationships/image" Target="../media/image1701.png"/><Relationship Id="rId409" Type="http://schemas.openxmlformats.org/officeDocument/2006/relationships/image" Target="../media/image1708.png"/><Relationship Id="rId92" Type="http://schemas.openxmlformats.org/officeDocument/2006/relationships/customXml" Target="../ink/ink1545.xml"/><Relationship Id="rId213" Type="http://schemas.openxmlformats.org/officeDocument/2006/relationships/image" Target="../media/image1610.png"/><Relationship Id="rId420" Type="http://schemas.openxmlformats.org/officeDocument/2006/relationships/customXml" Target="../ink/ink1710.xml"/><Relationship Id="rId255" Type="http://schemas.openxmlformats.org/officeDocument/2006/relationships/image" Target="../media/image1631.png"/><Relationship Id="rId297" Type="http://schemas.openxmlformats.org/officeDocument/2006/relationships/image" Target="../media/image1652.png"/><Relationship Id="rId462" Type="http://schemas.openxmlformats.org/officeDocument/2006/relationships/customXml" Target="../ink/ink1731.xml"/><Relationship Id="rId518" Type="http://schemas.openxmlformats.org/officeDocument/2006/relationships/customXml" Target="../ink/ink1759.xml"/><Relationship Id="rId115" Type="http://schemas.openxmlformats.org/officeDocument/2006/relationships/customXml" Target="../ink/ink1557.xml"/><Relationship Id="rId157" Type="http://schemas.openxmlformats.org/officeDocument/2006/relationships/customXml" Target="../ink/ink1578.xml"/><Relationship Id="rId322" Type="http://schemas.openxmlformats.org/officeDocument/2006/relationships/customXml" Target="../ink/ink1661.xml"/><Relationship Id="rId364" Type="http://schemas.openxmlformats.org/officeDocument/2006/relationships/customXml" Target="../ink/ink1682.xml"/><Relationship Id="rId61" Type="http://schemas.openxmlformats.org/officeDocument/2006/relationships/customXml" Target="../ink/ink1529.xml"/><Relationship Id="rId199" Type="http://schemas.openxmlformats.org/officeDocument/2006/relationships/customXml" Target="../ink/ink1599.xml"/><Relationship Id="rId19" Type="http://schemas.openxmlformats.org/officeDocument/2006/relationships/customXml" Target="../ink/ink1508.xml"/><Relationship Id="rId224" Type="http://schemas.openxmlformats.org/officeDocument/2006/relationships/customXml" Target="../ink/ink1612.xml"/><Relationship Id="rId266" Type="http://schemas.openxmlformats.org/officeDocument/2006/relationships/customXml" Target="../ink/ink1633.xml"/><Relationship Id="rId431" Type="http://schemas.openxmlformats.org/officeDocument/2006/relationships/image" Target="../media/image1719.png"/><Relationship Id="rId473" Type="http://schemas.openxmlformats.org/officeDocument/2006/relationships/image" Target="../media/image1740.png"/><Relationship Id="rId30" Type="http://schemas.openxmlformats.org/officeDocument/2006/relationships/image" Target="../media/image1520.png"/><Relationship Id="rId126" Type="http://schemas.openxmlformats.org/officeDocument/2006/relationships/image" Target="../media/image1567.png"/><Relationship Id="rId168" Type="http://schemas.openxmlformats.org/officeDocument/2006/relationships/image" Target="../media/image1588.png"/><Relationship Id="rId333" Type="http://schemas.openxmlformats.org/officeDocument/2006/relationships/image" Target="../media/image1670.png"/><Relationship Id="rId72" Type="http://schemas.openxmlformats.org/officeDocument/2006/relationships/image" Target="../media/image1541.png"/><Relationship Id="rId375" Type="http://schemas.openxmlformats.org/officeDocument/2006/relationships/image" Target="../media/image1691.png"/><Relationship Id="rId3" Type="http://schemas.openxmlformats.org/officeDocument/2006/relationships/image" Target="../media/image1508.png"/><Relationship Id="rId235" Type="http://schemas.openxmlformats.org/officeDocument/2006/relationships/image" Target="../media/image1621.png"/><Relationship Id="rId277" Type="http://schemas.openxmlformats.org/officeDocument/2006/relationships/image" Target="../media/image1642.png"/><Relationship Id="rId400" Type="http://schemas.openxmlformats.org/officeDocument/2006/relationships/customXml" Target="../ink/ink1700.xml"/><Relationship Id="rId442" Type="http://schemas.openxmlformats.org/officeDocument/2006/relationships/customXml" Target="../ink/ink1721.xml"/><Relationship Id="rId484" Type="http://schemas.openxmlformats.org/officeDocument/2006/relationships/customXml" Target="../ink/ink1742.xml"/><Relationship Id="rId137" Type="http://schemas.openxmlformats.org/officeDocument/2006/relationships/customXml" Target="../ink/ink1568.xml"/><Relationship Id="rId302" Type="http://schemas.openxmlformats.org/officeDocument/2006/relationships/customXml" Target="../ink/ink1651.xml"/><Relationship Id="rId344" Type="http://schemas.openxmlformats.org/officeDocument/2006/relationships/customXml" Target="../ink/ink1672.xml"/><Relationship Id="rId41" Type="http://schemas.openxmlformats.org/officeDocument/2006/relationships/customXml" Target="../ink/ink1519.xml"/><Relationship Id="rId83" Type="http://schemas.openxmlformats.org/officeDocument/2006/relationships/image" Target="../media/image1546.png"/><Relationship Id="rId179" Type="http://schemas.openxmlformats.org/officeDocument/2006/relationships/customXml" Target="../ink/ink1589.xml"/><Relationship Id="rId386" Type="http://schemas.openxmlformats.org/officeDocument/2006/relationships/customXml" Target="../ink/ink1693.xml"/><Relationship Id="rId190" Type="http://schemas.openxmlformats.org/officeDocument/2006/relationships/image" Target="../media/image1599.png"/><Relationship Id="rId204" Type="http://schemas.openxmlformats.org/officeDocument/2006/relationships/customXml" Target="../ink/ink1602.xml"/><Relationship Id="rId246" Type="http://schemas.openxmlformats.org/officeDocument/2006/relationships/customXml" Target="../ink/ink1623.xml"/><Relationship Id="rId288" Type="http://schemas.openxmlformats.org/officeDocument/2006/relationships/customXml" Target="../ink/ink1644.xml"/><Relationship Id="rId411" Type="http://schemas.openxmlformats.org/officeDocument/2006/relationships/image" Target="../media/image1709.png"/><Relationship Id="rId453" Type="http://schemas.openxmlformats.org/officeDocument/2006/relationships/image" Target="../media/image1730.png"/><Relationship Id="rId509" Type="http://schemas.openxmlformats.org/officeDocument/2006/relationships/image" Target="../media/image1758.png"/><Relationship Id="rId106" Type="http://schemas.openxmlformats.org/officeDocument/2006/relationships/customXml" Target="../ink/ink1552.xml"/><Relationship Id="rId313" Type="http://schemas.openxmlformats.org/officeDocument/2006/relationships/image" Target="../media/image1660.png"/><Relationship Id="rId495" Type="http://schemas.openxmlformats.org/officeDocument/2006/relationships/image" Target="../media/image1751.png"/><Relationship Id="rId10" Type="http://schemas.openxmlformats.org/officeDocument/2006/relationships/image" Target="../media/image1510.png"/><Relationship Id="rId52" Type="http://schemas.openxmlformats.org/officeDocument/2006/relationships/image" Target="../media/image1531.png"/><Relationship Id="rId94" Type="http://schemas.openxmlformats.org/officeDocument/2006/relationships/customXml" Target="../ink/ink1546.xml"/><Relationship Id="rId148" Type="http://schemas.openxmlformats.org/officeDocument/2006/relationships/image" Target="../media/image1578.png"/><Relationship Id="rId355" Type="http://schemas.openxmlformats.org/officeDocument/2006/relationships/image" Target="../media/image1681.png"/><Relationship Id="rId397" Type="http://schemas.openxmlformats.org/officeDocument/2006/relationships/image" Target="../media/image1702.png"/><Relationship Id="rId520" Type="http://schemas.openxmlformats.org/officeDocument/2006/relationships/customXml" Target="../ink/ink1760.xml"/><Relationship Id="rId215" Type="http://schemas.openxmlformats.org/officeDocument/2006/relationships/image" Target="../media/image1611.png"/><Relationship Id="rId257" Type="http://schemas.openxmlformats.org/officeDocument/2006/relationships/image" Target="../media/image1632.png"/><Relationship Id="rId422" Type="http://schemas.openxmlformats.org/officeDocument/2006/relationships/customXml" Target="../ink/ink1711.xml"/><Relationship Id="rId464" Type="http://schemas.openxmlformats.org/officeDocument/2006/relationships/customXml" Target="../ink/ink1732.xml"/><Relationship Id="rId299" Type="http://schemas.openxmlformats.org/officeDocument/2006/relationships/image" Target="../media/image1653.png"/><Relationship Id="rId63" Type="http://schemas.openxmlformats.org/officeDocument/2006/relationships/customXml" Target="../ink/ink1530.xml"/><Relationship Id="rId159" Type="http://schemas.openxmlformats.org/officeDocument/2006/relationships/customXml" Target="../ink/ink1579.xml"/><Relationship Id="rId366" Type="http://schemas.openxmlformats.org/officeDocument/2006/relationships/customXml" Target="../ink/ink1683.xml"/><Relationship Id="rId226" Type="http://schemas.openxmlformats.org/officeDocument/2006/relationships/customXml" Target="../ink/ink1613.xml"/><Relationship Id="rId433" Type="http://schemas.openxmlformats.org/officeDocument/2006/relationships/image" Target="../media/image1720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21.png"/><Relationship Id="rId21" Type="http://schemas.openxmlformats.org/officeDocument/2006/relationships/image" Target="../media/image1773.png"/><Relationship Id="rId42" Type="http://schemas.openxmlformats.org/officeDocument/2006/relationships/customXml" Target="../ink/ink1781.xml"/><Relationship Id="rId63" Type="http://schemas.openxmlformats.org/officeDocument/2006/relationships/image" Target="../media/image1794.png"/><Relationship Id="rId84" Type="http://schemas.openxmlformats.org/officeDocument/2006/relationships/customXml" Target="../ink/ink1802.xml"/><Relationship Id="rId138" Type="http://schemas.openxmlformats.org/officeDocument/2006/relationships/customXml" Target="../ink/ink1829.xml"/><Relationship Id="rId159" Type="http://schemas.openxmlformats.org/officeDocument/2006/relationships/image" Target="../media/image1842.png"/><Relationship Id="rId170" Type="http://schemas.openxmlformats.org/officeDocument/2006/relationships/customXml" Target="../ink/ink1845.xml"/><Relationship Id="rId107" Type="http://schemas.openxmlformats.org/officeDocument/2006/relationships/image" Target="../media/image1816.png"/><Relationship Id="rId11" Type="http://schemas.openxmlformats.org/officeDocument/2006/relationships/image" Target="../media/image1768.png"/><Relationship Id="rId32" Type="http://schemas.openxmlformats.org/officeDocument/2006/relationships/customXml" Target="../ink/ink1776.xml"/><Relationship Id="rId53" Type="http://schemas.openxmlformats.org/officeDocument/2006/relationships/image" Target="../media/image1789.png"/><Relationship Id="rId74" Type="http://schemas.openxmlformats.org/officeDocument/2006/relationships/customXml" Target="../ink/ink1797.xml"/><Relationship Id="rId128" Type="http://schemas.openxmlformats.org/officeDocument/2006/relationships/customXml" Target="../ink/ink1824.xml"/><Relationship Id="rId149" Type="http://schemas.openxmlformats.org/officeDocument/2006/relationships/image" Target="../media/image1837.png"/><Relationship Id="rId5" Type="http://schemas.openxmlformats.org/officeDocument/2006/relationships/image" Target="../media/image1765.png"/><Relationship Id="rId95" Type="http://schemas.openxmlformats.org/officeDocument/2006/relationships/image" Target="../media/image1810.png"/><Relationship Id="rId160" Type="http://schemas.openxmlformats.org/officeDocument/2006/relationships/customXml" Target="../ink/ink1840.xml"/><Relationship Id="rId22" Type="http://schemas.openxmlformats.org/officeDocument/2006/relationships/customXml" Target="../ink/ink1771.xml"/><Relationship Id="rId43" Type="http://schemas.openxmlformats.org/officeDocument/2006/relationships/image" Target="../media/image1784.png"/><Relationship Id="rId64" Type="http://schemas.openxmlformats.org/officeDocument/2006/relationships/customXml" Target="../ink/ink1792.xml"/><Relationship Id="rId118" Type="http://schemas.openxmlformats.org/officeDocument/2006/relationships/customXml" Target="../ink/ink1819.xml"/><Relationship Id="rId139" Type="http://schemas.openxmlformats.org/officeDocument/2006/relationships/image" Target="../media/image1832.png"/><Relationship Id="rId85" Type="http://schemas.openxmlformats.org/officeDocument/2006/relationships/image" Target="../media/image1805.png"/><Relationship Id="rId150" Type="http://schemas.openxmlformats.org/officeDocument/2006/relationships/customXml" Target="../ink/ink1835.xml"/><Relationship Id="rId171" Type="http://schemas.openxmlformats.org/officeDocument/2006/relationships/image" Target="../media/image1848.png"/><Relationship Id="rId12" Type="http://schemas.openxmlformats.org/officeDocument/2006/relationships/customXml" Target="../ink/ink1766.xml"/><Relationship Id="rId33" Type="http://schemas.openxmlformats.org/officeDocument/2006/relationships/image" Target="../media/image1779.png"/><Relationship Id="rId108" Type="http://schemas.openxmlformats.org/officeDocument/2006/relationships/customXml" Target="../ink/ink1814.xml"/><Relationship Id="rId129" Type="http://schemas.openxmlformats.org/officeDocument/2006/relationships/image" Target="../media/image1827.png"/><Relationship Id="rId54" Type="http://schemas.openxmlformats.org/officeDocument/2006/relationships/customXml" Target="../ink/ink1787.xml"/><Relationship Id="rId75" Type="http://schemas.openxmlformats.org/officeDocument/2006/relationships/image" Target="../media/image1800.png"/><Relationship Id="rId96" Type="http://schemas.openxmlformats.org/officeDocument/2006/relationships/customXml" Target="../ink/ink1808.xml"/><Relationship Id="rId140" Type="http://schemas.openxmlformats.org/officeDocument/2006/relationships/customXml" Target="../ink/ink1830.xml"/><Relationship Id="rId161" Type="http://schemas.openxmlformats.org/officeDocument/2006/relationships/image" Target="../media/image184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63.xml"/><Relationship Id="rId23" Type="http://schemas.openxmlformats.org/officeDocument/2006/relationships/image" Target="../media/image1774.png"/><Relationship Id="rId28" Type="http://schemas.openxmlformats.org/officeDocument/2006/relationships/customXml" Target="../ink/ink1774.xml"/><Relationship Id="rId49" Type="http://schemas.openxmlformats.org/officeDocument/2006/relationships/image" Target="../media/image1787.png"/><Relationship Id="rId114" Type="http://schemas.openxmlformats.org/officeDocument/2006/relationships/customXml" Target="../ink/ink1817.xml"/><Relationship Id="rId119" Type="http://schemas.openxmlformats.org/officeDocument/2006/relationships/image" Target="../media/image1822.png"/><Relationship Id="rId44" Type="http://schemas.openxmlformats.org/officeDocument/2006/relationships/customXml" Target="../ink/ink1782.xml"/><Relationship Id="rId60" Type="http://schemas.openxmlformats.org/officeDocument/2006/relationships/customXml" Target="../ink/ink1790.xml"/><Relationship Id="rId65" Type="http://schemas.openxmlformats.org/officeDocument/2006/relationships/image" Target="../media/image1795.png"/><Relationship Id="rId81" Type="http://schemas.openxmlformats.org/officeDocument/2006/relationships/image" Target="../media/image1803.png"/><Relationship Id="rId86" Type="http://schemas.openxmlformats.org/officeDocument/2006/relationships/customXml" Target="../ink/ink1803.xml"/><Relationship Id="rId130" Type="http://schemas.openxmlformats.org/officeDocument/2006/relationships/customXml" Target="../ink/ink1825.xml"/><Relationship Id="rId135" Type="http://schemas.openxmlformats.org/officeDocument/2006/relationships/image" Target="../media/image1830.png"/><Relationship Id="rId151" Type="http://schemas.openxmlformats.org/officeDocument/2006/relationships/image" Target="../media/image1838.png"/><Relationship Id="rId156" Type="http://schemas.openxmlformats.org/officeDocument/2006/relationships/customXml" Target="../ink/ink1838.xml"/><Relationship Id="rId172" Type="http://schemas.openxmlformats.org/officeDocument/2006/relationships/customXml" Target="../ink/ink1846.xml"/><Relationship Id="rId13" Type="http://schemas.openxmlformats.org/officeDocument/2006/relationships/image" Target="../media/image1769.png"/><Relationship Id="rId18" Type="http://schemas.openxmlformats.org/officeDocument/2006/relationships/customXml" Target="../ink/ink1769.xml"/><Relationship Id="rId39" Type="http://schemas.openxmlformats.org/officeDocument/2006/relationships/image" Target="../media/image1782.png"/><Relationship Id="rId109" Type="http://schemas.openxmlformats.org/officeDocument/2006/relationships/image" Target="../media/image1817.png"/><Relationship Id="rId34" Type="http://schemas.openxmlformats.org/officeDocument/2006/relationships/customXml" Target="../ink/ink1777.xml"/><Relationship Id="rId50" Type="http://schemas.openxmlformats.org/officeDocument/2006/relationships/customXml" Target="../ink/ink1785.xml"/><Relationship Id="rId55" Type="http://schemas.openxmlformats.org/officeDocument/2006/relationships/image" Target="../media/image1790.png"/><Relationship Id="rId76" Type="http://schemas.openxmlformats.org/officeDocument/2006/relationships/customXml" Target="../ink/ink1798.xml"/><Relationship Id="rId97" Type="http://schemas.openxmlformats.org/officeDocument/2006/relationships/image" Target="../media/image1811.png"/><Relationship Id="rId104" Type="http://schemas.openxmlformats.org/officeDocument/2006/relationships/customXml" Target="../ink/ink1812.xml"/><Relationship Id="rId120" Type="http://schemas.openxmlformats.org/officeDocument/2006/relationships/customXml" Target="../ink/ink1820.xml"/><Relationship Id="rId125" Type="http://schemas.openxmlformats.org/officeDocument/2006/relationships/image" Target="../media/image1825.png"/><Relationship Id="rId141" Type="http://schemas.openxmlformats.org/officeDocument/2006/relationships/image" Target="../media/image1833.png"/><Relationship Id="rId146" Type="http://schemas.openxmlformats.org/officeDocument/2006/relationships/customXml" Target="../ink/ink1833.xml"/><Relationship Id="rId167" Type="http://schemas.openxmlformats.org/officeDocument/2006/relationships/image" Target="../media/image1846.png"/><Relationship Id="rId7" Type="http://schemas.openxmlformats.org/officeDocument/2006/relationships/image" Target="../media/image1766.png"/><Relationship Id="rId71" Type="http://schemas.openxmlformats.org/officeDocument/2006/relationships/image" Target="../media/image1798.png"/><Relationship Id="rId92" Type="http://schemas.openxmlformats.org/officeDocument/2006/relationships/customXml" Target="../ink/ink1806.xml"/><Relationship Id="rId162" Type="http://schemas.openxmlformats.org/officeDocument/2006/relationships/customXml" Target="../ink/ink1841.xml"/><Relationship Id="rId2" Type="http://schemas.openxmlformats.org/officeDocument/2006/relationships/customXml" Target="../ink/ink1761.xml"/><Relationship Id="rId29" Type="http://schemas.openxmlformats.org/officeDocument/2006/relationships/image" Target="../media/image1777.png"/><Relationship Id="rId24" Type="http://schemas.openxmlformats.org/officeDocument/2006/relationships/customXml" Target="../ink/ink1772.xml"/><Relationship Id="rId40" Type="http://schemas.openxmlformats.org/officeDocument/2006/relationships/customXml" Target="../ink/ink1780.xml"/><Relationship Id="rId45" Type="http://schemas.openxmlformats.org/officeDocument/2006/relationships/image" Target="../media/image1785.png"/><Relationship Id="rId66" Type="http://schemas.openxmlformats.org/officeDocument/2006/relationships/customXml" Target="../ink/ink1793.xml"/><Relationship Id="rId87" Type="http://schemas.openxmlformats.org/officeDocument/2006/relationships/image" Target="../media/image1806.png"/><Relationship Id="rId110" Type="http://schemas.openxmlformats.org/officeDocument/2006/relationships/customXml" Target="../ink/ink1815.xml"/><Relationship Id="rId115" Type="http://schemas.openxmlformats.org/officeDocument/2006/relationships/image" Target="../media/image1820.png"/><Relationship Id="rId131" Type="http://schemas.openxmlformats.org/officeDocument/2006/relationships/image" Target="../media/image1828.png"/><Relationship Id="rId136" Type="http://schemas.openxmlformats.org/officeDocument/2006/relationships/customXml" Target="../ink/ink1828.xml"/><Relationship Id="rId157" Type="http://schemas.openxmlformats.org/officeDocument/2006/relationships/image" Target="../media/image1841.png"/><Relationship Id="rId61" Type="http://schemas.openxmlformats.org/officeDocument/2006/relationships/image" Target="../media/image1793.png"/><Relationship Id="rId82" Type="http://schemas.openxmlformats.org/officeDocument/2006/relationships/customXml" Target="../ink/ink1801.xml"/><Relationship Id="rId152" Type="http://schemas.openxmlformats.org/officeDocument/2006/relationships/customXml" Target="../ink/ink1836.xml"/><Relationship Id="rId173" Type="http://schemas.openxmlformats.org/officeDocument/2006/relationships/image" Target="../media/image1849.png"/><Relationship Id="rId19" Type="http://schemas.openxmlformats.org/officeDocument/2006/relationships/image" Target="../media/image1772.png"/><Relationship Id="rId14" Type="http://schemas.openxmlformats.org/officeDocument/2006/relationships/customXml" Target="../ink/ink1767.xml"/><Relationship Id="rId30" Type="http://schemas.openxmlformats.org/officeDocument/2006/relationships/customXml" Target="../ink/ink1775.xml"/><Relationship Id="rId35" Type="http://schemas.openxmlformats.org/officeDocument/2006/relationships/image" Target="../media/image1780.png"/><Relationship Id="rId56" Type="http://schemas.openxmlformats.org/officeDocument/2006/relationships/customXml" Target="../ink/ink1788.xml"/><Relationship Id="rId77" Type="http://schemas.openxmlformats.org/officeDocument/2006/relationships/image" Target="../media/image1801.png"/><Relationship Id="rId100" Type="http://schemas.openxmlformats.org/officeDocument/2006/relationships/customXml" Target="../ink/ink1810.xml"/><Relationship Id="rId105" Type="http://schemas.openxmlformats.org/officeDocument/2006/relationships/image" Target="../media/image1815.png"/><Relationship Id="rId126" Type="http://schemas.openxmlformats.org/officeDocument/2006/relationships/customXml" Target="../ink/ink1823.xml"/><Relationship Id="rId147" Type="http://schemas.openxmlformats.org/officeDocument/2006/relationships/image" Target="../media/image1836.png"/><Relationship Id="rId168" Type="http://schemas.openxmlformats.org/officeDocument/2006/relationships/customXml" Target="../ink/ink1844.xml"/><Relationship Id="rId8" Type="http://schemas.openxmlformats.org/officeDocument/2006/relationships/customXml" Target="../ink/ink1764.xml"/><Relationship Id="rId51" Type="http://schemas.openxmlformats.org/officeDocument/2006/relationships/image" Target="../media/image1788.png"/><Relationship Id="rId72" Type="http://schemas.openxmlformats.org/officeDocument/2006/relationships/customXml" Target="../ink/ink1796.xml"/><Relationship Id="rId93" Type="http://schemas.openxmlformats.org/officeDocument/2006/relationships/image" Target="../media/image1809.png"/><Relationship Id="rId98" Type="http://schemas.openxmlformats.org/officeDocument/2006/relationships/customXml" Target="../ink/ink1809.xml"/><Relationship Id="rId121" Type="http://schemas.openxmlformats.org/officeDocument/2006/relationships/image" Target="../media/image1823.png"/><Relationship Id="rId142" Type="http://schemas.openxmlformats.org/officeDocument/2006/relationships/customXml" Target="../ink/ink1831.xml"/><Relationship Id="rId163" Type="http://schemas.openxmlformats.org/officeDocument/2006/relationships/image" Target="../media/image1844.png"/><Relationship Id="rId3" Type="http://schemas.openxmlformats.org/officeDocument/2006/relationships/image" Target="../media/image1764.png"/><Relationship Id="rId25" Type="http://schemas.openxmlformats.org/officeDocument/2006/relationships/image" Target="../media/image1775.png"/><Relationship Id="rId46" Type="http://schemas.openxmlformats.org/officeDocument/2006/relationships/customXml" Target="../ink/ink1783.xml"/><Relationship Id="rId67" Type="http://schemas.openxmlformats.org/officeDocument/2006/relationships/image" Target="../media/image1796.png"/><Relationship Id="rId116" Type="http://schemas.openxmlformats.org/officeDocument/2006/relationships/customXml" Target="../ink/ink1818.xml"/><Relationship Id="rId137" Type="http://schemas.openxmlformats.org/officeDocument/2006/relationships/image" Target="../media/image1831.png"/><Relationship Id="rId158" Type="http://schemas.openxmlformats.org/officeDocument/2006/relationships/customXml" Target="../ink/ink1839.xml"/><Relationship Id="rId20" Type="http://schemas.openxmlformats.org/officeDocument/2006/relationships/customXml" Target="../ink/ink1770.xml"/><Relationship Id="rId41" Type="http://schemas.openxmlformats.org/officeDocument/2006/relationships/image" Target="../media/image1783.png"/><Relationship Id="rId62" Type="http://schemas.openxmlformats.org/officeDocument/2006/relationships/customXml" Target="../ink/ink1791.xml"/><Relationship Id="rId83" Type="http://schemas.openxmlformats.org/officeDocument/2006/relationships/image" Target="../media/image1804.png"/><Relationship Id="rId88" Type="http://schemas.openxmlformats.org/officeDocument/2006/relationships/customXml" Target="../ink/ink1804.xml"/><Relationship Id="rId111" Type="http://schemas.openxmlformats.org/officeDocument/2006/relationships/image" Target="../media/image1818.png"/><Relationship Id="rId132" Type="http://schemas.openxmlformats.org/officeDocument/2006/relationships/customXml" Target="../ink/ink1826.xml"/><Relationship Id="rId153" Type="http://schemas.openxmlformats.org/officeDocument/2006/relationships/image" Target="../media/image1839.png"/><Relationship Id="rId174" Type="http://schemas.openxmlformats.org/officeDocument/2006/relationships/customXml" Target="../ink/ink1847.xml"/><Relationship Id="rId15" Type="http://schemas.openxmlformats.org/officeDocument/2006/relationships/image" Target="../media/image1770.png"/><Relationship Id="rId36" Type="http://schemas.openxmlformats.org/officeDocument/2006/relationships/customXml" Target="../ink/ink1778.xml"/><Relationship Id="rId57" Type="http://schemas.openxmlformats.org/officeDocument/2006/relationships/image" Target="../media/image1791.png"/><Relationship Id="rId106" Type="http://schemas.openxmlformats.org/officeDocument/2006/relationships/customXml" Target="../ink/ink1813.xml"/><Relationship Id="rId127" Type="http://schemas.openxmlformats.org/officeDocument/2006/relationships/image" Target="../media/image1826.png"/><Relationship Id="rId10" Type="http://schemas.openxmlformats.org/officeDocument/2006/relationships/customXml" Target="../ink/ink1765.xml"/><Relationship Id="rId31" Type="http://schemas.openxmlformats.org/officeDocument/2006/relationships/image" Target="../media/image1778.png"/><Relationship Id="rId52" Type="http://schemas.openxmlformats.org/officeDocument/2006/relationships/customXml" Target="../ink/ink1786.xml"/><Relationship Id="rId73" Type="http://schemas.openxmlformats.org/officeDocument/2006/relationships/image" Target="../media/image1799.png"/><Relationship Id="rId78" Type="http://schemas.openxmlformats.org/officeDocument/2006/relationships/customXml" Target="../ink/ink1799.xml"/><Relationship Id="rId94" Type="http://schemas.openxmlformats.org/officeDocument/2006/relationships/customXml" Target="../ink/ink1807.xml"/><Relationship Id="rId99" Type="http://schemas.openxmlformats.org/officeDocument/2006/relationships/image" Target="../media/image1812.png"/><Relationship Id="rId101" Type="http://schemas.openxmlformats.org/officeDocument/2006/relationships/image" Target="../media/image1813.png"/><Relationship Id="rId122" Type="http://schemas.openxmlformats.org/officeDocument/2006/relationships/customXml" Target="../ink/ink1821.xml"/><Relationship Id="rId143" Type="http://schemas.openxmlformats.org/officeDocument/2006/relationships/image" Target="../media/image1834.png"/><Relationship Id="rId148" Type="http://schemas.openxmlformats.org/officeDocument/2006/relationships/customXml" Target="../ink/ink1834.xml"/><Relationship Id="rId164" Type="http://schemas.openxmlformats.org/officeDocument/2006/relationships/customXml" Target="../ink/ink1842.xml"/><Relationship Id="rId169" Type="http://schemas.openxmlformats.org/officeDocument/2006/relationships/image" Target="../media/image1847.png"/><Relationship Id="rId4" Type="http://schemas.openxmlformats.org/officeDocument/2006/relationships/customXml" Target="../ink/ink1762.xml"/><Relationship Id="rId9" Type="http://schemas.openxmlformats.org/officeDocument/2006/relationships/image" Target="../media/image1767.png"/><Relationship Id="rId26" Type="http://schemas.openxmlformats.org/officeDocument/2006/relationships/customXml" Target="../ink/ink1773.xml"/><Relationship Id="rId47" Type="http://schemas.openxmlformats.org/officeDocument/2006/relationships/image" Target="../media/image1786.png"/><Relationship Id="rId68" Type="http://schemas.openxmlformats.org/officeDocument/2006/relationships/customXml" Target="../ink/ink1794.xml"/><Relationship Id="rId89" Type="http://schemas.openxmlformats.org/officeDocument/2006/relationships/image" Target="../media/image1807.png"/><Relationship Id="rId112" Type="http://schemas.openxmlformats.org/officeDocument/2006/relationships/customXml" Target="../ink/ink1816.xml"/><Relationship Id="rId133" Type="http://schemas.openxmlformats.org/officeDocument/2006/relationships/image" Target="../media/image1829.png"/><Relationship Id="rId154" Type="http://schemas.openxmlformats.org/officeDocument/2006/relationships/customXml" Target="../ink/ink1837.xml"/><Relationship Id="rId175" Type="http://schemas.openxmlformats.org/officeDocument/2006/relationships/image" Target="../media/image1850.png"/><Relationship Id="rId16" Type="http://schemas.openxmlformats.org/officeDocument/2006/relationships/customXml" Target="../ink/ink1768.xml"/><Relationship Id="rId37" Type="http://schemas.openxmlformats.org/officeDocument/2006/relationships/image" Target="../media/image1781.png"/><Relationship Id="rId58" Type="http://schemas.openxmlformats.org/officeDocument/2006/relationships/customXml" Target="../ink/ink1789.xml"/><Relationship Id="rId79" Type="http://schemas.openxmlformats.org/officeDocument/2006/relationships/image" Target="../media/image1802.png"/><Relationship Id="rId102" Type="http://schemas.openxmlformats.org/officeDocument/2006/relationships/customXml" Target="../ink/ink1811.xml"/><Relationship Id="rId123" Type="http://schemas.openxmlformats.org/officeDocument/2006/relationships/image" Target="../media/image1824.png"/><Relationship Id="rId144" Type="http://schemas.openxmlformats.org/officeDocument/2006/relationships/customXml" Target="../ink/ink1832.xml"/><Relationship Id="rId90" Type="http://schemas.openxmlformats.org/officeDocument/2006/relationships/customXml" Target="../ink/ink1805.xml"/><Relationship Id="rId165" Type="http://schemas.openxmlformats.org/officeDocument/2006/relationships/image" Target="../media/image1845.png"/><Relationship Id="rId27" Type="http://schemas.openxmlformats.org/officeDocument/2006/relationships/image" Target="../media/image1776.png"/><Relationship Id="rId48" Type="http://schemas.openxmlformats.org/officeDocument/2006/relationships/customXml" Target="../ink/ink1784.xml"/><Relationship Id="rId69" Type="http://schemas.openxmlformats.org/officeDocument/2006/relationships/image" Target="../media/image1797.png"/><Relationship Id="rId113" Type="http://schemas.openxmlformats.org/officeDocument/2006/relationships/image" Target="../media/image1819.png"/><Relationship Id="rId134" Type="http://schemas.openxmlformats.org/officeDocument/2006/relationships/customXml" Target="../ink/ink1827.xml"/><Relationship Id="rId80" Type="http://schemas.openxmlformats.org/officeDocument/2006/relationships/customXml" Target="../ink/ink1800.xml"/><Relationship Id="rId155" Type="http://schemas.openxmlformats.org/officeDocument/2006/relationships/image" Target="../media/image1840.png"/><Relationship Id="rId17" Type="http://schemas.openxmlformats.org/officeDocument/2006/relationships/image" Target="../media/image1771.png"/><Relationship Id="rId38" Type="http://schemas.openxmlformats.org/officeDocument/2006/relationships/customXml" Target="../ink/ink1779.xml"/><Relationship Id="rId59" Type="http://schemas.openxmlformats.org/officeDocument/2006/relationships/image" Target="../media/image1792.png"/><Relationship Id="rId103" Type="http://schemas.openxmlformats.org/officeDocument/2006/relationships/image" Target="../media/image1814.png"/><Relationship Id="rId124" Type="http://schemas.openxmlformats.org/officeDocument/2006/relationships/customXml" Target="../ink/ink1822.xml"/><Relationship Id="rId70" Type="http://schemas.openxmlformats.org/officeDocument/2006/relationships/customXml" Target="../ink/ink1795.xml"/><Relationship Id="rId91" Type="http://schemas.openxmlformats.org/officeDocument/2006/relationships/image" Target="../media/image1808.png"/><Relationship Id="rId145" Type="http://schemas.openxmlformats.org/officeDocument/2006/relationships/image" Target="../media/image1835.png"/><Relationship Id="rId166" Type="http://schemas.openxmlformats.org/officeDocument/2006/relationships/customXml" Target="../ink/ink1843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08.png"/><Relationship Id="rId299" Type="http://schemas.openxmlformats.org/officeDocument/2006/relationships/image" Target="../media/image1999.png"/><Relationship Id="rId21" Type="http://schemas.openxmlformats.org/officeDocument/2006/relationships/image" Target="../media/image1860.png"/><Relationship Id="rId63" Type="http://schemas.openxmlformats.org/officeDocument/2006/relationships/image" Target="../media/image1881.png"/><Relationship Id="rId159" Type="http://schemas.openxmlformats.org/officeDocument/2006/relationships/image" Target="../media/image1929.png"/><Relationship Id="rId324" Type="http://schemas.openxmlformats.org/officeDocument/2006/relationships/customXml" Target="../ink/ink2009.xml"/><Relationship Id="rId170" Type="http://schemas.openxmlformats.org/officeDocument/2006/relationships/customXml" Target="../ink/ink1932.xml"/><Relationship Id="rId226" Type="http://schemas.openxmlformats.org/officeDocument/2006/relationships/customXml" Target="../ink/ink1960.xml"/><Relationship Id="rId268" Type="http://schemas.openxmlformats.org/officeDocument/2006/relationships/customXml" Target="../ink/ink1981.xml"/><Relationship Id="rId32" Type="http://schemas.openxmlformats.org/officeDocument/2006/relationships/customXml" Target="../ink/ink1863.xml"/><Relationship Id="rId74" Type="http://schemas.openxmlformats.org/officeDocument/2006/relationships/customXml" Target="../ink/ink1884.xml"/><Relationship Id="rId128" Type="http://schemas.openxmlformats.org/officeDocument/2006/relationships/customXml" Target="../ink/ink1911.xml"/><Relationship Id="rId335" Type="http://schemas.openxmlformats.org/officeDocument/2006/relationships/image" Target="../media/image2017.png"/><Relationship Id="rId5" Type="http://schemas.openxmlformats.org/officeDocument/2006/relationships/image" Target="../media/image1852.png"/><Relationship Id="rId181" Type="http://schemas.openxmlformats.org/officeDocument/2006/relationships/image" Target="../media/image1940.png"/><Relationship Id="rId237" Type="http://schemas.openxmlformats.org/officeDocument/2006/relationships/image" Target="../media/image1968.png"/><Relationship Id="rId279" Type="http://schemas.openxmlformats.org/officeDocument/2006/relationships/image" Target="../media/image1989.png"/><Relationship Id="rId43" Type="http://schemas.openxmlformats.org/officeDocument/2006/relationships/image" Target="../media/image1871.png"/><Relationship Id="rId139" Type="http://schemas.openxmlformats.org/officeDocument/2006/relationships/image" Target="../media/image1919.png"/><Relationship Id="rId290" Type="http://schemas.openxmlformats.org/officeDocument/2006/relationships/customXml" Target="../ink/ink1992.xml"/><Relationship Id="rId304" Type="http://schemas.openxmlformats.org/officeDocument/2006/relationships/customXml" Target="../ink/ink1999.xml"/><Relationship Id="rId85" Type="http://schemas.openxmlformats.org/officeDocument/2006/relationships/image" Target="../media/image1892.png"/><Relationship Id="rId150" Type="http://schemas.openxmlformats.org/officeDocument/2006/relationships/customXml" Target="../ink/ink1922.xml"/><Relationship Id="rId192" Type="http://schemas.openxmlformats.org/officeDocument/2006/relationships/customXml" Target="../ink/ink1943.xml"/><Relationship Id="rId206" Type="http://schemas.openxmlformats.org/officeDocument/2006/relationships/customXml" Target="../ink/ink1950.xml"/><Relationship Id="rId248" Type="http://schemas.openxmlformats.org/officeDocument/2006/relationships/customXml" Target="../ink/ink1971.xml"/><Relationship Id="rId12" Type="http://schemas.openxmlformats.org/officeDocument/2006/relationships/customXml" Target="../ink/ink1853.xml"/><Relationship Id="rId108" Type="http://schemas.openxmlformats.org/officeDocument/2006/relationships/customXml" Target="../ink/ink1901.xml"/><Relationship Id="rId315" Type="http://schemas.openxmlformats.org/officeDocument/2006/relationships/image" Target="../media/image2007.png"/><Relationship Id="rId54" Type="http://schemas.openxmlformats.org/officeDocument/2006/relationships/customXml" Target="../ink/ink1874.xml"/><Relationship Id="rId96" Type="http://schemas.openxmlformats.org/officeDocument/2006/relationships/customXml" Target="../ink/ink1895.xml"/><Relationship Id="rId161" Type="http://schemas.openxmlformats.org/officeDocument/2006/relationships/image" Target="../media/image1930.png"/><Relationship Id="rId217" Type="http://schemas.openxmlformats.org/officeDocument/2006/relationships/image" Target="../media/image1958.png"/><Relationship Id="rId259" Type="http://schemas.openxmlformats.org/officeDocument/2006/relationships/image" Target="../media/image1979.png"/><Relationship Id="rId23" Type="http://schemas.openxmlformats.org/officeDocument/2006/relationships/image" Target="../media/image1861.png"/><Relationship Id="rId119" Type="http://schemas.openxmlformats.org/officeDocument/2006/relationships/image" Target="../media/image1909.png"/><Relationship Id="rId270" Type="http://schemas.openxmlformats.org/officeDocument/2006/relationships/customXml" Target="../ink/ink1982.xml"/><Relationship Id="rId326" Type="http://schemas.openxmlformats.org/officeDocument/2006/relationships/customXml" Target="../ink/ink2010.xml"/><Relationship Id="rId65" Type="http://schemas.openxmlformats.org/officeDocument/2006/relationships/image" Target="../media/image1882.png"/><Relationship Id="rId130" Type="http://schemas.openxmlformats.org/officeDocument/2006/relationships/customXml" Target="../ink/ink1912.xml"/><Relationship Id="rId172" Type="http://schemas.openxmlformats.org/officeDocument/2006/relationships/customXml" Target="../ink/ink1933.xml"/><Relationship Id="rId228" Type="http://schemas.openxmlformats.org/officeDocument/2006/relationships/customXml" Target="../ink/ink1961.xml"/><Relationship Id="rId281" Type="http://schemas.openxmlformats.org/officeDocument/2006/relationships/image" Target="../media/image1990.png"/><Relationship Id="rId34" Type="http://schemas.openxmlformats.org/officeDocument/2006/relationships/customXml" Target="../ink/ink1864.xml"/><Relationship Id="rId76" Type="http://schemas.openxmlformats.org/officeDocument/2006/relationships/customXml" Target="../ink/ink1885.xml"/><Relationship Id="rId141" Type="http://schemas.openxmlformats.org/officeDocument/2006/relationships/image" Target="../media/image1920.png"/><Relationship Id="rId7" Type="http://schemas.openxmlformats.org/officeDocument/2006/relationships/image" Target="../media/image1853.png"/><Relationship Id="rId183" Type="http://schemas.openxmlformats.org/officeDocument/2006/relationships/image" Target="../media/image1941.png"/><Relationship Id="rId239" Type="http://schemas.openxmlformats.org/officeDocument/2006/relationships/image" Target="../media/image1969.png"/><Relationship Id="rId250" Type="http://schemas.openxmlformats.org/officeDocument/2006/relationships/customXml" Target="../ink/ink1972.xml"/><Relationship Id="rId292" Type="http://schemas.openxmlformats.org/officeDocument/2006/relationships/customXml" Target="../ink/ink1993.xml"/><Relationship Id="rId306" Type="http://schemas.openxmlformats.org/officeDocument/2006/relationships/customXml" Target="../ink/ink2000.xml"/><Relationship Id="rId24" Type="http://schemas.openxmlformats.org/officeDocument/2006/relationships/customXml" Target="../ink/ink1859.xml"/><Relationship Id="rId45" Type="http://schemas.openxmlformats.org/officeDocument/2006/relationships/image" Target="../media/image1872.png"/><Relationship Id="rId66" Type="http://schemas.openxmlformats.org/officeDocument/2006/relationships/customXml" Target="../ink/ink1880.xml"/><Relationship Id="rId87" Type="http://schemas.openxmlformats.org/officeDocument/2006/relationships/image" Target="../media/image1893.png"/><Relationship Id="rId110" Type="http://schemas.openxmlformats.org/officeDocument/2006/relationships/customXml" Target="../ink/ink1902.xml"/><Relationship Id="rId131" Type="http://schemas.openxmlformats.org/officeDocument/2006/relationships/image" Target="../media/image1915.png"/><Relationship Id="rId327" Type="http://schemas.openxmlformats.org/officeDocument/2006/relationships/image" Target="../media/image2013.png"/><Relationship Id="rId152" Type="http://schemas.openxmlformats.org/officeDocument/2006/relationships/customXml" Target="../ink/ink1923.xml"/><Relationship Id="rId173" Type="http://schemas.openxmlformats.org/officeDocument/2006/relationships/image" Target="../media/image1936.png"/><Relationship Id="rId194" Type="http://schemas.openxmlformats.org/officeDocument/2006/relationships/customXml" Target="../ink/ink1944.xml"/><Relationship Id="rId208" Type="http://schemas.openxmlformats.org/officeDocument/2006/relationships/customXml" Target="../ink/ink1951.xml"/><Relationship Id="rId229" Type="http://schemas.openxmlformats.org/officeDocument/2006/relationships/image" Target="../media/image1964.png"/><Relationship Id="rId240" Type="http://schemas.openxmlformats.org/officeDocument/2006/relationships/customXml" Target="../ink/ink1967.xml"/><Relationship Id="rId261" Type="http://schemas.openxmlformats.org/officeDocument/2006/relationships/image" Target="../media/image1980.png"/><Relationship Id="rId14" Type="http://schemas.openxmlformats.org/officeDocument/2006/relationships/customXml" Target="../ink/ink1854.xml"/><Relationship Id="rId35" Type="http://schemas.openxmlformats.org/officeDocument/2006/relationships/image" Target="../media/image1867.png"/><Relationship Id="rId56" Type="http://schemas.openxmlformats.org/officeDocument/2006/relationships/customXml" Target="../ink/ink1875.xml"/><Relationship Id="rId77" Type="http://schemas.openxmlformats.org/officeDocument/2006/relationships/image" Target="../media/image1888.png"/><Relationship Id="rId100" Type="http://schemas.openxmlformats.org/officeDocument/2006/relationships/customXml" Target="../ink/ink1897.xml"/><Relationship Id="rId282" Type="http://schemas.openxmlformats.org/officeDocument/2006/relationships/customXml" Target="../ink/ink1988.xml"/><Relationship Id="rId317" Type="http://schemas.openxmlformats.org/officeDocument/2006/relationships/image" Target="../media/image2008.png"/><Relationship Id="rId8" Type="http://schemas.openxmlformats.org/officeDocument/2006/relationships/customXml" Target="../ink/ink1851.xml"/><Relationship Id="rId98" Type="http://schemas.openxmlformats.org/officeDocument/2006/relationships/customXml" Target="../ink/ink1896.xml"/><Relationship Id="rId121" Type="http://schemas.openxmlformats.org/officeDocument/2006/relationships/image" Target="../media/image1910.png"/><Relationship Id="rId142" Type="http://schemas.openxmlformats.org/officeDocument/2006/relationships/customXml" Target="../ink/ink1918.xml"/><Relationship Id="rId163" Type="http://schemas.openxmlformats.org/officeDocument/2006/relationships/image" Target="../media/image1931.png"/><Relationship Id="rId184" Type="http://schemas.openxmlformats.org/officeDocument/2006/relationships/customXml" Target="../ink/ink1939.xml"/><Relationship Id="rId219" Type="http://schemas.openxmlformats.org/officeDocument/2006/relationships/image" Target="../media/image1959.png"/><Relationship Id="rId230" Type="http://schemas.openxmlformats.org/officeDocument/2006/relationships/customXml" Target="../ink/ink1962.xml"/><Relationship Id="rId251" Type="http://schemas.openxmlformats.org/officeDocument/2006/relationships/image" Target="../media/image1975.png"/><Relationship Id="rId25" Type="http://schemas.openxmlformats.org/officeDocument/2006/relationships/image" Target="../media/image1862.png"/><Relationship Id="rId46" Type="http://schemas.openxmlformats.org/officeDocument/2006/relationships/customXml" Target="../ink/ink1870.xml"/><Relationship Id="rId67" Type="http://schemas.openxmlformats.org/officeDocument/2006/relationships/image" Target="../media/image1883.png"/><Relationship Id="rId272" Type="http://schemas.openxmlformats.org/officeDocument/2006/relationships/customXml" Target="../ink/ink1983.xml"/><Relationship Id="rId293" Type="http://schemas.openxmlformats.org/officeDocument/2006/relationships/image" Target="../media/image1996.png"/><Relationship Id="rId307" Type="http://schemas.openxmlformats.org/officeDocument/2006/relationships/image" Target="../media/image2003.png"/><Relationship Id="rId328" Type="http://schemas.openxmlformats.org/officeDocument/2006/relationships/customXml" Target="../ink/ink2011.xml"/><Relationship Id="rId88" Type="http://schemas.openxmlformats.org/officeDocument/2006/relationships/customXml" Target="../ink/ink1891.xml"/><Relationship Id="rId111" Type="http://schemas.openxmlformats.org/officeDocument/2006/relationships/image" Target="../media/image1905.png"/><Relationship Id="rId132" Type="http://schemas.openxmlformats.org/officeDocument/2006/relationships/customXml" Target="../ink/ink1913.xml"/><Relationship Id="rId153" Type="http://schemas.openxmlformats.org/officeDocument/2006/relationships/image" Target="../media/image1926.png"/><Relationship Id="rId174" Type="http://schemas.openxmlformats.org/officeDocument/2006/relationships/customXml" Target="../ink/ink1934.xml"/><Relationship Id="rId195" Type="http://schemas.openxmlformats.org/officeDocument/2006/relationships/image" Target="../media/image1947.png"/><Relationship Id="rId209" Type="http://schemas.openxmlformats.org/officeDocument/2006/relationships/image" Target="../media/image1954.png"/><Relationship Id="rId220" Type="http://schemas.openxmlformats.org/officeDocument/2006/relationships/customXml" Target="../ink/ink1957.xml"/><Relationship Id="rId241" Type="http://schemas.openxmlformats.org/officeDocument/2006/relationships/image" Target="../media/image1970.png"/><Relationship Id="rId15" Type="http://schemas.openxmlformats.org/officeDocument/2006/relationships/image" Target="../media/image1857.png"/><Relationship Id="rId36" Type="http://schemas.openxmlformats.org/officeDocument/2006/relationships/customXml" Target="../ink/ink1865.xml"/><Relationship Id="rId57" Type="http://schemas.openxmlformats.org/officeDocument/2006/relationships/image" Target="../media/image1878.png"/><Relationship Id="rId262" Type="http://schemas.openxmlformats.org/officeDocument/2006/relationships/customXml" Target="../ink/ink1978.xml"/><Relationship Id="rId283" Type="http://schemas.openxmlformats.org/officeDocument/2006/relationships/image" Target="../media/image1991.png"/><Relationship Id="rId318" Type="http://schemas.openxmlformats.org/officeDocument/2006/relationships/customXml" Target="../ink/ink2006.xml"/><Relationship Id="rId78" Type="http://schemas.openxmlformats.org/officeDocument/2006/relationships/customXml" Target="../ink/ink1886.xml"/><Relationship Id="rId99" Type="http://schemas.openxmlformats.org/officeDocument/2006/relationships/image" Target="../media/image1899.png"/><Relationship Id="rId101" Type="http://schemas.openxmlformats.org/officeDocument/2006/relationships/image" Target="../media/image1900.png"/><Relationship Id="rId122" Type="http://schemas.openxmlformats.org/officeDocument/2006/relationships/customXml" Target="../ink/ink1908.xml"/><Relationship Id="rId143" Type="http://schemas.openxmlformats.org/officeDocument/2006/relationships/image" Target="../media/image1921.png"/><Relationship Id="rId164" Type="http://schemas.openxmlformats.org/officeDocument/2006/relationships/customXml" Target="../ink/ink1929.xml"/><Relationship Id="rId185" Type="http://schemas.openxmlformats.org/officeDocument/2006/relationships/image" Target="../media/image1942.png"/><Relationship Id="rId9" Type="http://schemas.openxmlformats.org/officeDocument/2006/relationships/image" Target="../media/image1854.png"/><Relationship Id="rId210" Type="http://schemas.openxmlformats.org/officeDocument/2006/relationships/customXml" Target="../ink/ink1952.xml"/><Relationship Id="rId26" Type="http://schemas.openxmlformats.org/officeDocument/2006/relationships/customXml" Target="../ink/ink1860.xml"/><Relationship Id="rId231" Type="http://schemas.openxmlformats.org/officeDocument/2006/relationships/image" Target="../media/image1965.png"/><Relationship Id="rId252" Type="http://schemas.openxmlformats.org/officeDocument/2006/relationships/customXml" Target="../ink/ink1973.xml"/><Relationship Id="rId273" Type="http://schemas.openxmlformats.org/officeDocument/2006/relationships/image" Target="../media/image1986.png"/><Relationship Id="rId294" Type="http://schemas.openxmlformats.org/officeDocument/2006/relationships/customXml" Target="../ink/ink1994.xml"/><Relationship Id="rId308" Type="http://schemas.openxmlformats.org/officeDocument/2006/relationships/customXml" Target="../ink/ink2001.xml"/><Relationship Id="rId329" Type="http://schemas.openxmlformats.org/officeDocument/2006/relationships/image" Target="../media/image2014.png"/><Relationship Id="rId47" Type="http://schemas.openxmlformats.org/officeDocument/2006/relationships/image" Target="../media/image1873.png"/><Relationship Id="rId68" Type="http://schemas.openxmlformats.org/officeDocument/2006/relationships/customXml" Target="../ink/ink1881.xml"/><Relationship Id="rId89" Type="http://schemas.openxmlformats.org/officeDocument/2006/relationships/image" Target="../media/image1894.png"/><Relationship Id="rId112" Type="http://schemas.openxmlformats.org/officeDocument/2006/relationships/customXml" Target="../ink/ink1903.xml"/><Relationship Id="rId133" Type="http://schemas.openxmlformats.org/officeDocument/2006/relationships/image" Target="../media/image1916.png"/><Relationship Id="rId154" Type="http://schemas.openxmlformats.org/officeDocument/2006/relationships/customXml" Target="../ink/ink1924.xml"/><Relationship Id="rId175" Type="http://schemas.openxmlformats.org/officeDocument/2006/relationships/image" Target="../media/image1937.png"/><Relationship Id="rId196" Type="http://schemas.openxmlformats.org/officeDocument/2006/relationships/customXml" Target="../ink/ink1945.xml"/><Relationship Id="rId200" Type="http://schemas.openxmlformats.org/officeDocument/2006/relationships/customXml" Target="../ink/ink1947.xml"/><Relationship Id="rId16" Type="http://schemas.openxmlformats.org/officeDocument/2006/relationships/customXml" Target="../ink/ink1855.xml"/><Relationship Id="rId221" Type="http://schemas.openxmlformats.org/officeDocument/2006/relationships/image" Target="../media/image1960.png"/><Relationship Id="rId242" Type="http://schemas.openxmlformats.org/officeDocument/2006/relationships/customXml" Target="../ink/ink1968.xml"/><Relationship Id="rId263" Type="http://schemas.openxmlformats.org/officeDocument/2006/relationships/image" Target="../media/image1981.png"/><Relationship Id="rId284" Type="http://schemas.openxmlformats.org/officeDocument/2006/relationships/customXml" Target="../ink/ink1989.xml"/><Relationship Id="rId319" Type="http://schemas.openxmlformats.org/officeDocument/2006/relationships/image" Target="../media/image2009.png"/><Relationship Id="rId37" Type="http://schemas.openxmlformats.org/officeDocument/2006/relationships/image" Target="../media/image1868.png"/><Relationship Id="rId58" Type="http://schemas.openxmlformats.org/officeDocument/2006/relationships/customXml" Target="../ink/ink1876.xml"/><Relationship Id="rId79" Type="http://schemas.openxmlformats.org/officeDocument/2006/relationships/image" Target="../media/image1889.png"/><Relationship Id="rId102" Type="http://schemas.openxmlformats.org/officeDocument/2006/relationships/customXml" Target="../ink/ink1898.xml"/><Relationship Id="rId123" Type="http://schemas.openxmlformats.org/officeDocument/2006/relationships/image" Target="../media/image1911.png"/><Relationship Id="rId144" Type="http://schemas.openxmlformats.org/officeDocument/2006/relationships/customXml" Target="../ink/ink1919.xml"/><Relationship Id="rId330" Type="http://schemas.openxmlformats.org/officeDocument/2006/relationships/customXml" Target="../ink/ink2012.xml"/><Relationship Id="rId90" Type="http://schemas.openxmlformats.org/officeDocument/2006/relationships/customXml" Target="../ink/ink1892.xml"/><Relationship Id="rId165" Type="http://schemas.openxmlformats.org/officeDocument/2006/relationships/image" Target="../media/image1932.png"/><Relationship Id="rId186" Type="http://schemas.openxmlformats.org/officeDocument/2006/relationships/customXml" Target="../ink/ink1940.xml"/><Relationship Id="rId211" Type="http://schemas.openxmlformats.org/officeDocument/2006/relationships/image" Target="../media/image1955.png"/><Relationship Id="rId232" Type="http://schemas.openxmlformats.org/officeDocument/2006/relationships/customXml" Target="../ink/ink1963.xml"/><Relationship Id="rId253" Type="http://schemas.openxmlformats.org/officeDocument/2006/relationships/image" Target="../media/image1976.png"/><Relationship Id="rId274" Type="http://schemas.openxmlformats.org/officeDocument/2006/relationships/customXml" Target="../ink/ink1984.xml"/><Relationship Id="rId295" Type="http://schemas.openxmlformats.org/officeDocument/2006/relationships/image" Target="../media/image1997.png"/><Relationship Id="rId309" Type="http://schemas.openxmlformats.org/officeDocument/2006/relationships/image" Target="../media/image2004.png"/><Relationship Id="rId27" Type="http://schemas.openxmlformats.org/officeDocument/2006/relationships/image" Target="../media/image1863.png"/><Relationship Id="rId48" Type="http://schemas.openxmlformats.org/officeDocument/2006/relationships/customXml" Target="../ink/ink1871.xml"/><Relationship Id="rId69" Type="http://schemas.openxmlformats.org/officeDocument/2006/relationships/image" Target="../media/image1884.png"/><Relationship Id="rId113" Type="http://schemas.openxmlformats.org/officeDocument/2006/relationships/image" Target="../media/image1906.png"/><Relationship Id="rId134" Type="http://schemas.openxmlformats.org/officeDocument/2006/relationships/customXml" Target="../ink/ink1914.xml"/><Relationship Id="rId320" Type="http://schemas.openxmlformats.org/officeDocument/2006/relationships/customXml" Target="../ink/ink2007.xml"/><Relationship Id="rId80" Type="http://schemas.openxmlformats.org/officeDocument/2006/relationships/customXml" Target="../ink/ink1887.xml"/><Relationship Id="rId155" Type="http://schemas.openxmlformats.org/officeDocument/2006/relationships/image" Target="../media/image1927.png"/><Relationship Id="rId176" Type="http://schemas.openxmlformats.org/officeDocument/2006/relationships/customXml" Target="../ink/ink1935.xml"/><Relationship Id="rId197" Type="http://schemas.openxmlformats.org/officeDocument/2006/relationships/image" Target="../media/image1948.png"/><Relationship Id="rId201" Type="http://schemas.openxmlformats.org/officeDocument/2006/relationships/image" Target="../media/image1950.png"/><Relationship Id="rId222" Type="http://schemas.openxmlformats.org/officeDocument/2006/relationships/customXml" Target="../ink/ink1958.xml"/><Relationship Id="rId243" Type="http://schemas.openxmlformats.org/officeDocument/2006/relationships/image" Target="../media/image1971.png"/><Relationship Id="rId264" Type="http://schemas.openxmlformats.org/officeDocument/2006/relationships/customXml" Target="../ink/ink1979.xml"/><Relationship Id="rId285" Type="http://schemas.openxmlformats.org/officeDocument/2006/relationships/image" Target="../media/image1992.png"/><Relationship Id="rId17" Type="http://schemas.openxmlformats.org/officeDocument/2006/relationships/image" Target="../media/image1858.png"/><Relationship Id="rId38" Type="http://schemas.openxmlformats.org/officeDocument/2006/relationships/customXml" Target="../ink/ink1866.xml"/><Relationship Id="rId59" Type="http://schemas.openxmlformats.org/officeDocument/2006/relationships/image" Target="../media/image1879.png"/><Relationship Id="rId103" Type="http://schemas.openxmlformats.org/officeDocument/2006/relationships/image" Target="../media/image1901.png"/><Relationship Id="rId124" Type="http://schemas.openxmlformats.org/officeDocument/2006/relationships/customXml" Target="../ink/ink1909.xml"/><Relationship Id="rId310" Type="http://schemas.openxmlformats.org/officeDocument/2006/relationships/customXml" Target="../ink/ink2002.xml"/><Relationship Id="rId70" Type="http://schemas.openxmlformats.org/officeDocument/2006/relationships/customXml" Target="../ink/ink1882.xml"/><Relationship Id="rId91" Type="http://schemas.openxmlformats.org/officeDocument/2006/relationships/image" Target="../media/image1895.png"/><Relationship Id="rId145" Type="http://schemas.openxmlformats.org/officeDocument/2006/relationships/image" Target="../media/image1922.png"/><Relationship Id="rId166" Type="http://schemas.openxmlformats.org/officeDocument/2006/relationships/customXml" Target="../ink/ink1930.xml"/><Relationship Id="rId187" Type="http://schemas.openxmlformats.org/officeDocument/2006/relationships/image" Target="../media/image1943.png"/><Relationship Id="rId331" Type="http://schemas.openxmlformats.org/officeDocument/2006/relationships/image" Target="../media/image2015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953.xml"/><Relationship Id="rId233" Type="http://schemas.openxmlformats.org/officeDocument/2006/relationships/image" Target="../media/image1966.png"/><Relationship Id="rId254" Type="http://schemas.openxmlformats.org/officeDocument/2006/relationships/customXml" Target="../ink/ink1974.xml"/><Relationship Id="rId28" Type="http://schemas.openxmlformats.org/officeDocument/2006/relationships/customXml" Target="../ink/ink1861.xml"/><Relationship Id="rId49" Type="http://schemas.openxmlformats.org/officeDocument/2006/relationships/image" Target="../media/image1874.png"/><Relationship Id="rId114" Type="http://schemas.openxmlformats.org/officeDocument/2006/relationships/customXml" Target="../ink/ink1904.xml"/><Relationship Id="rId275" Type="http://schemas.openxmlformats.org/officeDocument/2006/relationships/image" Target="../media/image1987.png"/><Relationship Id="rId296" Type="http://schemas.openxmlformats.org/officeDocument/2006/relationships/customXml" Target="../ink/ink1995.xml"/><Relationship Id="rId300" Type="http://schemas.openxmlformats.org/officeDocument/2006/relationships/customXml" Target="../ink/ink1997.xml"/><Relationship Id="rId60" Type="http://schemas.openxmlformats.org/officeDocument/2006/relationships/customXml" Target="../ink/ink1877.xml"/><Relationship Id="rId81" Type="http://schemas.openxmlformats.org/officeDocument/2006/relationships/image" Target="../media/image1890.png"/><Relationship Id="rId135" Type="http://schemas.openxmlformats.org/officeDocument/2006/relationships/image" Target="../media/image1917.png"/><Relationship Id="rId156" Type="http://schemas.openxmlformats.org/officeDocument/2006/relationships/customXml" Target="../ink/ink1925.xml"/><Relationship Id="rId177" Type="http://schemas.openxmlformats.org/officeDocument/2006/relationships/image" Target="../media/image1938.png"/><Relationship Id="rId198" Type="http://schemas.openxmlformats.org/officeDocument/2006/relationships/customXml" Target="../ink/ink1946.xml"/><Relationship Id="rId321" Type="http://schemas.openxmlformats.org/officeDocument/2006/relationships/image" Target="../media/image2010.png"/><Relationship Id="rId202" Type="http://schemas.openxmlformats.org/officeDocument/2006/relationships/customXml" Target="../ink/ink1948.xml"/><Relationship Id="rId223" Type="http://schemas.openxmlformats.org/officeDocument/2006/relationships/image" Target="../media/image1961.png"/><Relationship Id="rId244" Type="http://schemas.openxmlformats.org/officeDocument/2006/relationships/customXml" Target="../ink/ink1969.xml"/><Relationship Id="rId18" Type="http://schemas.openxmlformats.org/officeDocument/2006/relationships/customXml" Target="../ink/ink1856.xml"/><Relationship Id="rId39" Type="http://schemas.openxmlformats.org/officeDocument/2006/relationships/image" Target="../media/image1869.png"/><Relationship Id="rId265" Type="http://schemas.openxmlformats.org/officeDocument/2006/relationships/image" Target="../media/image1982.png"/><Relationship Id="rId286" Type="http://schemas.openxmlformats.org/officeDocument/2006/relationships/customXml" Target="../ink/ink1990.xml"/><Relationship Id="rId50" Type="http://schemas.openxmlformats.org/officeDocument/2006/relationships/customXml" Target="../ink/ink1872.xml"/><Relationship Id="rId104" Type="http://schemas.openxmlformats.org/officeDocument/2006/relationships/customXml" Target="../ink/ink1899.xml"/><Relationship Id="rId125" Type="http://schemas.openxmlformats.org/officeDocument/2006/relationships/image" Target="../media/image1912.png"/><Relationship Id="rId146" Type="http://schemas.openxmlformats.org/officeDocument/2006/relationships/customXml" Target="../ink/ink1920.xml"/><Relationship Id="rId167" Type="http://schemas.openxmlformats.org/officeDocument/2006/relationships/image" Target="../media/image1933.png"/><Relationship Id="rId188" Type="http://schemas.openxmlformats.org/officeDocument/2006/relationships/customXml" Target="../ink/ink1941.xml"/><Relationship Id="rId311" Type="http://schemas.openxmlformats.org/officeDocument/2006/relationships/image" Target="../media/image2005.png"/><Relationship Id="rId332" Type="http://schemas.openxmlformats.org/officeDocument/2006/relationships/customXml" Target="../ink/ink2013.xml"/><Relationship Id="rId71" Type="http://schemas.openxmlformats.org/officeDocument/2006/relationships/image" Target="../media/image1885.png"/><Relationship Id="rId92" Type="http://schemas.openxmlformats.org/officeDocument/2006/relationships/customXml" Target="../ink/ink1893.xml"/><Relationship Id="rId213" Type="http://schemas.openxmlformats.org/officeDocument/2006/relationships/image" Target="../media/image1956.png"/><Relationship Id="rId234" Type="http://schemas.openxmlformats.org/officeDocument/2006/relationships/customXml" Target="../ink/ink1964.xml"/><Relationship Id="rId2" Type="http://schemas.openxmlformats.org/officeDocument/2006/relationships/customXml" Target="../ink/ink1848.xml"/><Relationship Id="rId29" Type="http://schemas.openxmlformats.org/officeDocument/2006/relationships/image" Target="../media/image1864.png"/><Relationship Id="rId255" Type="http://schemas.openxmlformats.org/officeDocument/2006/relationships/image" Target="../media/image1977.png"/><Relationship Id="rId276" Type="http://schemas.openxmlformats.org/officeDocument/2006/relationships/customXml" Target="../ink/ink1985.xml"/><Relationship Id="rId297" Type="http://schemas.openxmlformats.org/officeDocument/2006/relationships/image" Target="../media/image1998.png"/><Relationship Id="rId40" Type="http://schemas.openxmlformats.org/officeDocument/2006/relationships/customXml" Target="../ink/ink1867.xml"/><Relationship Id="rId115" Type="http://schemas.openxmlformats.org/officeDocument/2006/relationships/image" Target="../media/image1907.png"/><Relationship Id="rId136" Type="http://schemas.openxmlformats.org/officeDocument/2006/relationships/customXml" Target="../ink/ink1915.xml"/><Relationship Id="rId157" Type="http://schemas.openxmlformats.org/officeDocument/2006/relationships/image" Target="../media/image1928.png"/><Relationship Id="rId178" Type="http://schemas.openxmlformats.org/officeDocument/2006/relationships/customXml" Target="../ink/ink1936.xml"/><Relationship Id="rId301" Type="http://schemas.openxmlformats.org/officeDocument/2006/relationships/image" Target="../media/image2000.png"/><Relationship Id="rId322" Type="http://schemas.openxmlformats.org/officeDocument/2006/relationships/customXml" Target="../ink/ink2008.xml"/><Relationship Id="rId61" Type="http://schemas.openxmlformats.org/officeDocument/2006/relationships/image" Target="../media/image1880.png"/><Relationship Id="rId82" Type="http://schemas.openxmlformats.org/officeDocument/2006/relationships/customXml" Target="../ink/ink1888.xml"/><Relationship Id="rId199" Type="http://schemas.openxmlformats.org/officeDocument/2006/relationships/image" Target="../media/image1949.png"/><Relationship Id="rId203" Type="http://schemas.openxmlformats.org/officeDocument/2006/relationships/image" Target="../media/image1951.png"/><Relationship Id="rId19" Type="http://schemas.openxmlformats.org/officeDocument/2006/relationships/image" Target="../media/image1859.png"/><Relationship Id="rId224" Type="http://schemas.openxmlformats.org/officeDocument/2006/relationships/customXml" Target="../ink/ink1959.xml"/><Relationship Id="rId245" Type="http://schemas.openxmlformats.org/officeDocument/2006/relationships/image" Target="../media/image1972.png"/><Relationship Id="rId266" Type="http://schemas.openxmlformats.org/officeDocument/2006/relationships/customXml" Target="../ink/ink1980.xml"/><Relationship Id="rId287" Type="http://schemas.openxmlformats.org/officeDocument/2006/relationships/image" Target="../media/image1993.png"/><Relationship Id="rId30" Type="http://schemas.openxmlformats.org/officeDocument/2006/relationships/customXml" Target="../ink/ink1862.xml"/><Relationship Id="rId105" Type="http://schemas.openxmlformats.org/officeDocument/2006/relationships/image" Target="../media/image1902.png"/><Relationship Id="rId126" Type="http://schemas.openxmlformats.org/officeDocument/2006/relationships/customXml" Target="../ink/ink1910.xml"/><Relationship Id="rId147" Type="http://schemas.openxmlformats.org/officeDocument/2006/relationships/image" Target="../media/image1923.png"/><Relationship Id="rId168" Type="http://schemas.openxmlformats.org/officeDocument/2006/relationships/customXml" Target="../ink/ink1931.xml"/><Relationship Id="rId312" Type="http://schemas.openxmlformats.org/officeDocument/2006/relationships/customXml" Target="../ink/ink2003.xml"/><Relationship Id="rId333" Type="http://schemas.openxmlformats.org/officeDocument/2006/relationships/image" Target="../media/image2016.png"/><Relationship Id="rId51" Type="http://schemas.openxmlformats.org/officeDocument/2006/relationships/image" Target="../media/image1875.png"/><Relationship Id="rId72" Type="http://schemas.openxmlformats.org/officeDocument/2006/relationships/customXml" Target="../ink/ink1883.xml"/><Relationship Id="rId93" Type="http://schemas.openxmlformats.org/officeDocument/2006/relationships/image" Target="../media/image1896.png"/><Relationship Id="rId189" Type="http://schemas.openxmlformats.org/officeDocument/2006/relationships/image" Target="../media/image1944.png"/><Relationship Id="rId3" Type="http://schemas.openxmlformats.org/officeDocument/2006/relationships/image" Target="../media/image1851.png"/><Relationship Id="rId214" Type="http://schemas.openxmlformats.org/officeDocument/2006/relationships/customXml" Target="../ink/ink1954.xml"/><Relationship Id="rId235" Type="http://schemas.openxmlformats.org/officeDocument/2006/relationships/image" Target="../media/image1967.png"/><Relationship Id="rId256" Type="http://schemas.openxmlformats.org/officeDocument/2006/relationships/customXml" Target="../ink/ink1975.xml"/><Relationship Id="rId277" Type="http://schemas.openxmlformats.org/officeDocument/2006/relationships/image" Target="../media/image1988.png"/><Relationship Id="rId298" Type="http://schemas.openxmlformats.org/officeDocument/2006/relationships/customXml" Target="../ink/ink1996.xml"/><Relationship Id="rId116" Type="http://schemas.openxmlformats.org/officeDocument/2006/relationships/customXml" Target="../ink/ink1905.xml"/><Relationship Id="rId137" Type="http://schemas.openxmlformats.org/officeDocument/2006/relationships/image" Target="../media/image1918.png"/><Relationship Id="rId158" Type="http://schemas.openxmlformats.org/officeDocument/2006/relationships/customXml" Target="../ink/ink1926.xml"/><Relationship Id="rId302" Type="http://schemas.openxmlformats.org/officeDocument/2006/relationships/customXml" Target="../ink/ink1998.xml"/><Relationship Id="rId323" Type="http://schemas.openxmlformats.org/officeDocument/2006/relationships/image" Target="../media/image2011.png"/><Relationship Id="rId20" Type="http://schemas.openxmlformats.org/officeDocument/2006/relationships/customXml" Target="../ink/ink1857.xml"/><Relationship Id="rId41" Type="http://schemas.openxmlformats.org/officeDocument/2006/relationships/image" Target="../media/image1870.png"/><Relationship Id="rId62" Type="http://schemas.openxmlformats.org/officeDocument/2006/relationships/customXml" Target="../ink/ink1878.xml"/><Relationship Id="rId83" Type="http://schemas.openxmlformats.org/officeDocument/2006/relationships/image" Target="../media/image1891.png"/><Relationship Id="rId179" Type="http://schemas.openxmlformats.org/officeDocument/2006/relationships/image" Target="../media/image1939.png"/><Relationship Id="rId190" Type="http://schemas.openxmlformats.org/officeDocument/2006/relationships/customXml" Target="../ink/ink1942.xml"/><Relationship Id="rId204" Type="http://schemas.openxmlformats.org/officeDocument/2006/relationships/customXml" Target="../ink/ink1949.xml"/><Relationship Id="rId225" Type="http://schemas.openxmlformats.org/officeDocument/2006/relationships/image" Target="../media/image1962.png"/><Relationship Id="rId246" Type="http://schemas.openxmlformats.org/officeDocument/2006/relationships/customXml" Target="../ink/ink1970.xml"/><Relationship Id="rId267" Type="http://schemas.openxmlformats.org/officeDocument/2006/relationships/image" Target="../media/image1983.png"/><Relationship Id="rId288" Type="http://schemas.openxmlformats.org/officeDocument/2006/relationships/customXml" Target="../ink/ink1991.xml"/><Relationship Id="rId106" Type="http://schemas.openxmlformats.org/officeDocument/2006/relationships/customXml" Target="../ink/ink1900.xml"/><Relationship Id="rId127" Type="http://schemas.openxmlformats.org/officeDocument/2006/relationships/image" Target="../media/image1913.png"/><Relationship Id="rId313" Type="http://schemas.openxmlformats.org/officeDocument/2006/relationships/image" Target="../media/image2006.png"/><Relationship Id="rId10" Type="http://schemas.openxmlformats.org/officeDocument/2006/relationships/customXml" Target="../ink/ink1852.xml"/><Relationship Id="rId31" Type="http://schemas.openxmlformats.org/officeDocument/2006/relationships/image" Target="../media/image1865.png"/><Relationship Id="rId52" Type="http://schemas.openxmlformats.org/officeDocument/2006/relationships/customXml" Target="../ink/ink1873.xml"/><Relationship Id="rId73" Type="http://schemas.openxmlformats.org/officeDocument/2006/relationships/image" Target="../media/image1886.png"/><Relationship Id="rId94" Type="http://schemas.openxmlformats.org/officeDocument/2006/relationships/customXml" Target="../ink/ink1894.xml"/><Relationship Id="rId148" Type="http://schemas.openxmlformats.org/officeDocument/2006/relationships/customXml" Target="../ink/ink1921.xml"/><Relationship Id="rId169" Type="http://schemas.openxmlformats.org/officeDocument/2006/relationships/image" Target="../media/image1934.png"/><Relationship Id="rId334" Type="http://schemas.openxmlformats.org/officeDocument/2006/relationships/customXml" Target="../ink/ink2014.xml"/><Relationship Id="rId4" Type="http://schemas.openxmlformats.org/officeDocument/2006/relationships/customXml" Target="../ink/ink1849.xml"/><Relationship Id="rId180" Type="http://schemas.openxmlformats.org/officeDocument/2006/relationships/customXml" Target="../ink/ink1937.xml"/><Relationship Id="rId215" Type="http://schemas.openxmlformats.org/officeDocument/2006/relationships/image" Target="../media/image1957.png"/><Relationship Id="rId236" Type="http://schemas.openxmlformats.org/officeDocument/2006/relationships/customXml" Target="../ink/ink1965.xml"/><Relationship Id="rId257" Type="http://schemas.openxmlformats.org/officeDocument/2006/relationships/image" Target="../media/image1978.png"/><Relationship Id="rId278" Type="http://schemas.openxmlformats.org/officeDocument/2006/relationships/customXml" Target="../ink/ink1986.xml"/><Relationship Id="rId303" Type="http://schemas.openxmlformats.org/officeDocument/2006/relationships/image" Target="../media/image2001.png"/><Relationship Id="rId42" Type="http://schemas.openxmlformats.org/officeDocument/2006/relationships/customXml" Target="../ink/ink1868.xml"/><Relationship Id="rId84" Type="http://schemas.openxmlformats.org/officeDocument/2006/relationships/customXml" Target="../ink/ink1889.xml"/><Relationship Id="rId138" Type="http://schemas.openxmlformats.org/officeDocument/2006/relationships/customXml" Target="../ink/ink1916.xml"/><Relationship Id="rId191" Type="http://schemas.openxmlformats.org/officeDocument/2006/relationships/image" Target="../media/image1945.png"/><Relationship Id="rId205" Type="http://schemas.openxmlformats.org/officeDocument/2006/relationships/image" Target="../media/image1952.png"/><Relationship Id="rId247" Type="http://schemas.openxmlformats.org/officeDocument/2006/relationships/image" Target="../media/image1973.png"/><Relationship Id="rId107" Type="http://schemas.openxmlformats.org/officeDocument/2006/relationships/image" Target="../media/image1903.png"/><Relationship Id="rId289" Type="http://schemas.openxmlformats.org/officeDocument/2006/relationships/image" Target="../media/image1994.png"/><Relationship Id="rId11" Type="http://schemas.openxmlformats.org/officeDocument/2006/relationships/image" Target="../media/image1855.png"/><Relationship Id="rId53" Type="http://schemas.openxmlformats.org/officeDocument/2006/relationships/image" Target="../media/image1876.png"/><Relationship Id="rId149" Type="http://schemas.openxmlformats.org/officeDocument/2006/relationships/image" Target="../media/image1924.png"/><Relationship Id="rId314" Type="http://schemas.openxmlformats.org/officeDocument/2006/relationships/customXml" Target="../ink/ink2004.xml"/><Relationship Id="rId95" Type="http://schemas.openxmlformats.org/officeDocument/2006/relationships/image" Target="../media/image1897.png"/><Relationship Id="rId160" Type="http://schemas.openxmlformats.org/officeDocument/2006/relationships/customXml" Target="../ink/ink1927.xml"/><Relationship Id="rId216" Type="http://schemas.openxmlformats.org/officeDocument/2006/relationships/customXml" Target="../ink/ink1955.xml"/><Relationship Id="rId258" Type="http://schemas.openxmlformats.org/officeDocument/2006/relationships/customXml" Target="../ink/ink1976.xml"/><Relationship Id="rId22" Type="http://schemas.openxmlformats.org/officeDocument/2006/relationships/customXml" Target="../ink/ink1858.xml"/><Relationship Id="rId64" Type="http://schemas.openxmlformats.org/officeDocument/2006/relationships/customXml" Target="../ink/ink1879.xml"/><Relationship Id="rId118" Type="http://schemas.openxmlformats.org/officeDocument/2006/relationships/customXml" Target="../ink/ink1906.xml"/><Relationship Id="rId325" Type="http://schemas.openxmlformats.org/officeDocument/2006/relationships/image" Target="../media/image2012.png"/><Relationship Id="rId171" Type="http://schemas.openxmlformats.org/officeDocument/2006/relationships/image" Target="../media/image1935.png"/><Relationship Id="rId227" Type="http://schemas.openxmlformats.org/officeDocument/2006/relationships/image" Target="../media/image1963.png"/><Relationship Id="rId269" Type="http://schemas.openxmlformats.org/officeDocument/2006/relationships/image" Target="../media/image1984.png"/><Relationship Id="rId33" Type="http://schemas.openxmlformats.org/officeDocument/2006/relationships/image" Target="../media/image1866.png"/><Relationship Id="rId129" Type="http://schemas.openxmlformats.org/officeDocument/2006/relationships/image" Target="../media/image1914.png"/><Relationship Id="rId280" Type="http://schemas.openxmlformats.org/officeDocument/2006/relationships/customXml" Target="../ink/ink1987.xml"/><Relationship Id="rId75" Type="http://schemas.openxmlformats.org/officeDocument/2006/relationships/image" Target="../media/image1887.png"/><Relationship Id="rId140" Type="http://schemas.openxmlformats.org/officeDocument/2006/relationships/customXml" Target="../ink/ink1917.xml"/><Relationship Id="rId182" Type="http://schemas.openxmlformats.org/officeDocument/2006/relationships/customXml" Target="../ink/ink1938.xml"/><Relationship Id="rId6" Type="http://schemas.openxmlformats.org/officeDocument/2006/relationships/customXml" Target="../ink/ink1850.xml"/><Relationship Id="rId238" Type="http://schemas.openxmlformats.org/officeDocument/2006/relationships/customXml" Target="../ink/ink1966.xml"/><Relationship Id="rId291" Type="http://schemas.openxmlformats.org/officeDocument/2006/relationships/image" Target="../media/image1995.png"/><Relationship Id="rId305" Type="http://schemas.openxmlformats.org/officeDocument/2006/relationships/image" Target="../media/image2002.png"/><Relationship Id="rId44" Type="http://schemas.openxmlformats.org/officeDocument/2006/relationships/customXml" Target="../ink/ink1869.xml"/><Relationship Id="rId86" Type="http://schemas.openxmlformats.org/officeDocument/2006/relationships/customXml" Target="../ink/ink1890.xml"/><Relationship Id="rId151" Type="http://schemas.openxmlformats.org/officeDocument/2006/relationships/image" Target="../media/image1925.png"/><Relationship Id="rId193" Type="http://schemas.openxmlformats.org/officeDocument/2006/relationships/image" Target="../media/image1946.png"/><Relationship Id="rId207" Type="http://schemas.openxmlformats.org/officeDocument/2006/relationships/image" Target="../media/image1953.png"/><Relationship Id="rId249" Type="http://schemas.openxmlformats.org/officeDocument/2006/relationships/image" Target="../media/image1974.png"/><Relationship Id="rId13" Type="http://schemas.openxmlformats.org/officeDocument/2006/relationships/image" Target="../media/image1856.png"/><Relationship Id="rId109" Type="http://schemas.openxmlformats.org/officeDocument/2006/relationships/image" Target="../media/image1904.png"/><Relationship Id="rId260" Type="http://schemas.openxmlformats.org/officeDocument/2006/relationships/customXml" Target="../ink/ink1977.xml"/><Relationship Id="rId316" Type="http://schemas.openxmlformats.org/officeDocument/2006/relationships/customXml" Target="../ink/ink2005.xml"/><Relationship Id="rId55" Type="http://schemas.openxmlformats.org/officeDocument/2006/relationships/image" Target="../media/image1877.png"/><Relationship Id="rId97" Type="http://schemas.openxmlformats.org/officeDocument/2006/relationships/image" Target="../media/image1898.png"/><Relationship Id="rId120" Type="http://schemas.openxmlformats.org/officeDocument/2006/relationships/customXml" Target="../ink/ink1907.xml"/><Relationship Id="rId162" Type="http://schemas.openxmlformats.org/officeDocument/2006/relationships/customXml" Target="../ink/ink1928.xml"/><Relationship Id="rId218" Type="http://schemas.openxmlformats.org/officeDocument/2006/relationships/customXml" Target="../ink/ink1956.xml"/><Relationship Id="rId271" Type="http://schemas.openxmlformats.org/officeDocument/2006/relationships/image" Target="../media/image1985.pn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27.xml"/><Relationship Id="rId21" Type="http://schemas.openxmlformats.org/officeDocument/2006/relationships/image" Target="../media/image2027.png"/><Relationship Id="rId42" Type="http://schemas.openxmlformats.org/officeDocument/2006/relationships/customXml" Target="../ink/ink2035.xml"/><Relationship Id="rId47" Type="http://schemas.openxmlformats.org/officeDocument/2006/relationships/image" Target="../media/image2040.png"/><Relationship Id="rId63" Type="http://schemas.openxmlformats.org/officeDocument/2006/relationships/image" Target="../media/image2048.png"/><Relationship Id="rId68" Type="http://schemas.openxmlformats.org/officeDocument/2006/relationships/customXml" Target="../ink/ink2048.xml"/><Relationship Id="rId16" Type="http://schemas.openxmlformats.org/officeDocument/2006/relationships/customXml" Target="../ink/ink2022.xml"/><Relationship Id="rId11" Type="http://schemas.openxmlformats.org/officeDocument/2006/relationships/image" Target="../media/image2022.png"/><Relationship Id="rId32" Type="http://schemas.openxmlformats.org/officeDocument/2006/relationships/customXml" Target="../ink/ink2030.xml"/><Relationship Id="rId37" Type="http://schemas.openxmlformats.org/officeDocument/2006/relationships/image" Target="../media/image2035.png"/><Relationship Id="rId53" Type="http://schemas.openxmlformats.org/officeDocument/2006/relationships/image" Target="../media/image2043.png"/><Relationship Id="rId58" Type="http://schemas.openxmlformats.org/officeDocument/2006/relationships/customXml" Target="../ink/ink2043.xml"/><Relationship Id="rId74" Type="http://schemas.openxmlformats.org/officeDocument/2006/relationships/customXml" Target="../ink/ink2051.xml"/><Relationship Id="rId79" Type="http://schemas.openxmlformats.org/officeDocument/2006/relationships/image" Target="../media/image2056.png"/><Relationship Id="rId5" Type="http://schemas.openxmlformats.org/officeDocument/2006/relationships/image" Target="../media/image2019.png"/><Relationship Id="rId61" Type="http://schemas.openxmlformats.org/officeDocument/2006/relationships/image" Target="../media/image2047.png"/><Relationship Id="rId82" Type="http://schemas.openxmlformats.org/officeDocument/2006/relationships/customXml" Target="../ink/ink2055.xml"/><Relationship Id="rId19" Type="http://schemas.openxmlformats.org/officeDocument/2006/relationships/image" Target="../media/image2026.png"/><Relationship Id="rId14" Type="http://schemas.openxmlformats.org/officeDocument/2006/relationships/customXml" Target="../ink/ink2021.xml"/><Relationship Id="rId22" Type="http://schemas.openxmlformats.org/officeDocument/2006/relationships/customXml" Target="../ink/ink2025.xml"/><Relationship Id="rId27" Type="http://schemas.openxmlformats.org/officeDocument/2006/relationships/image" Target="../media/image2030.png"/><Relationship Id="rId30" Type="http://schemas.openxmlformats.org/officeDocument/2006/relationships/customXml" Target="../ink/ink2029.xml"/><Relationship Id="rId35" Type="http://schemas.openxmlformats.org/officeDocument/2006/relationships/image" Target="../media/image2034.png"/><Relationship Id="rId43" Type="http://schemas.openxmlformats.org/officeDocument/2006/relationships/image" Target="../media/image2038.png"/><Relationship Id="rId48" Type="http://schemas.openxmlformats.org/officeDocument/2006/relationships/customXml" Target="../ink/ink2038.xml"/><Relationship Id="rId56" Type="http://schemas.openxmlformats.org/officeDocument/2006/relationships/customXml" Target="../ink/ink2042.xml"/><Relationship Id="rId64" Type="http://schemas.openxmlformats.org/officeDocument/2006/relationships/customXml" Target="../ink/ink2046.xml"/><Relationship Id="rId69" Type="http://schemas.openxmlformats.org/officeDocument/2006/relationships/image" Target="../media/image2051.png"/><Relationship Id="rId77" Type="http://schemas.openxmlformats.org/officeDocument/2006/relationships/image" Target="../media/image2055.png"/><Relationship Id="rId8" Type="http://schemas.openxmlformats.org/officeDocument/2006/relationships/customXml" Target="../ink/ink2018.xml"/><Relationship Id="rId51" Type="http://schemas.openxmlformats.org/officeDocument/2006/relationships/image" Target="../media/image2042.png"/><Relationship Id="rId72" Type="http://schemas.openxmlformats.org/officeDocument/2006/relationships/customXml" Target="../ink/ink2050.xml"/><Relationship Id="rId80" Type="http://schemas.openxmlformats.org/officeDocument/2006/relationships/customXml" Target="../ink/ink2054.xml"/><Relationship Id="rId3" Type="http://schemas.openxmlformats.org/officeDocument/2006/relationships/image" Target="../media/image2018.png"/><Relationship Id="rId12" Type="http://schemas.openxmlformats.org/officeDocument/2006/relationships/customXml" Target="../ink/ink2020.xml"/><Relationship Id="rId17" Type="http://schemas.openxmlformats.org/officeDocument/2006/relationships/image" Target="../media/image2025.png"/><Relationship Id="rId25" Type="http://schemas.openxmlformats.org/officeDocument/2006/relationships/image" Target="../media/image2029.png"/><Relationship Id="rId33" Type="http://schemas.openxmlformats.org/officeDocument/2006/relationships/image" Target="../media/image2033.png"/><Relationship Id="rId38" Type="http://schemas.openxmlformats.org/officeDocument/2006/relationships/customXml" Target="../ink/ink2033.xml"/><Relationship Id="rId46" Type="http://schemas.openxmlformats.org/officeDocument/2006/relationships/customXml" Target="../ink/ink2037.xml"/><Relationship Id="rId59" Type="http://schemas.openxmlformats.org/officeDocument/2006/relationships/image" Target="../media/image2046.png"/><Relationship Id="rId67" Type="http://schemas.openxmlformats.org/officeDocument/2006/relationships/image" Target="../media/image2050.png"/><Relationship Id="rId20" Type="http://schemas.openxmlformats.org/officeDocument/2006/relationships/customXml" Target="../ink/ink2024.xml"/><Relationship Id="rId41" Type="http://schemas.openxmlformats.org/officeDocument/2006/relationships/image" Target="../media/image2037.png"/><Relationship Id="rId54" Type="http://schemas.openxmlformats.org/officeDocument/2006/relationships/customXml" Target="../ink/ink2041.xml"/><Relationship Id="rId62" Type="http://schemas.openxmlformats.org/officeDocument/2006/relationships/customXml" Target="../ink/ink2045.xml"/><Relationship Id="rId70" Type="http://schemas.openxmlformats.org/officeDocument/2006/relationships/customXml" Target="../ink/ink2049.xml"/><Relationship Id="rId75" Type="http://schemas.openxmlformats.org/officeDocument/2006/relationships/image" Target="../media/image2054.png"/><Relationship Id="rId83" Type="http://schemas.openxmlformats.org/officeDocument/2006/relationships/image" Target="../media/image205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017.xml"/><Relationship Id="rId15" Type="http://schemas.openxmlformats.org/officeDocument/2006/relationships/image" Target="../media/image2024.png"/><Relationship Id="rId23" Type="http://schemas.openxmlformats.org/officeDocument/2006/relationships/image" Target="../media/image2028.png"/><Relationship Id="rId28" Type="http://schemas.openxmlformats.org/officeDocument/2006/relationships/customXml" Target="../ink/ink2028.xml"/><Relationship Id="rId36" Type="http://schemas.openxmlformats.org/officeDocument/2006/relationships/customXml" Target="../ink/ink2032.xml"/><Relationship Id="rId49" Type="http://schemas.openxmlformats.org/officeDocument/2006/relationships/image" Target="../media/image2041.png"/><Relationship Id="rId57" Type="http://schemas.openxmlformats.org/officeDocument/2006/relationships/image" Target="../media/image2045.png"/><Relationship Id="rId10" Type="http://schemas.openxmlformats.org/officeDocument/2006/relationships/customXml" Target="../ink/ink2019.xml"/><Relationship Id="rId31" Type="http://schemas.openxmlformats.org/officeDocument/2006/relationships/image" Target="../media/image2032.png"/><Relationship Id="rId44" Type="http://schemas.openxmlformats.org/officeDocument/2006/relationships/customXml" Target="../ink/ink2036.xml"/><Relationship Id="rId52" Type="http://schemas.openxmlformats.org/officeDocument/2006/relationships/customXml" Target="../ink/ink2040.xml"/><Relationship Id="rId60" Type="http://schemas.openxmlformats.org/officeDocument/2006/relationships/customXml" Target="../ink/ink2044.xml"/><Relationship Id="rId65" Type="http://schemas.openxmlformats.org/officeDocument/2006/relationships/image" Target="../media/image2049.png"/><Relationship Id="rId73" Type="http://schemas.openxmlformats.org/officeDocument/2006/relationships/image" Target="../media/image2053.png"/><Relationship Id="rId78" Type="http://schemas.openxmlformats.org/officeDocument/2006/relationships/customXml" Target="../ink/ink2053.xml"/><Relationship Id="rId81" Type="http://schemas.openxmlformats.org/officeDocument/2006/relationships/image" Target="../media/image2057.png"/><Relationship Id="rId4" Type="http://schemas.openxmlformats.org/officeDocument/2006/relationships/customXml" Target="../ink/ink2016.xml"/><Relationship Id="rId9" Type="http://schemas.openxmlformats.org/officeDocument/2006/relationships/image" Target="../media/image2021.png"/><Relationship Id="rId13" Type="http://schemas.openxmlformats.org/officeDocument/2006/relationships/image" Target="../media/image2023.png"/><Relationship Id="rId18" Type="http://schemas.openxmlformats.org/officeDocument/2006/relationships/customXml" Target="../ink/ink2023.xml"/><Relationship Id="rId39" Type="http://schemas.openxmlformats.org/officeDocument/2006/relationships/image" Target="../media/image2036.png"/><Relationship Id="rId34" Type="http://schemas.openxmlformats.org/officeDocument/2006/relationships/customXml" Target="../ink/ink2031.xml"/><Relationship Id="rId50" Type="http://schemas.openxmlformats.org/officeDocument/2006/relationships/customXml" Target="../ink/ink2039.xml"/><Relationship Id="rId55" Type="http://schemas.openxmlformats.org/officeDocument/2006/relationships/image" Target="../media/image2044.png"/><Relationship Id="rId76" Type="http://schemas.openxmlformats.org/officeDocument/2006/relationships/customXml" Target="../ink/ink2052.xml"/><Relationship Id="rId7" Type="http://schemas.openxmlformats.org/officeDocument/2006/relationships/image" Target="../media/image2020.png"/><Relationship Id="rId71" Type="http://schemas.openxmlformats.org/officeDocument/2006/relationships/image" Target="../media/image2052.png"/><Relationship Id="rId2" Type="http://schemas.openxmlformats.org/officeDocument/2006/relationships/customXml" Target="../ink/ink2015.xml"/><Relationship Id="rId29" Type="http://schemas.openxmlformats.org/officeDocument/2006/relationships/image" Target="../media/image2031.png"/><Relationship Id="rId24" Type="http://schemas.openxmlformats.org/officeDocument/2006/relationships/customXml" Target="../ink/ink2026.xml"/><Relationship Id="rId40" Type="http://schemas.openxmlformats.org/officeDocument/2006/relationships/customXml" Target="../ink/ink2034.xml"/><Relationship Id="rId45" Type="http://schemas.openxmlformats.org/officeDocument/2006/relationships/image" Target="../media/image2039.png"/><Relationship Id="rId66" Type="http://schemas.openxmlformats.org/officeDocument/2006/relationships/customXml" Target="../ink/ink20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customXml" Target="../ink/ink4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13.xml"/><Relationship Id="rId21" Type="http://schemas.openxmlformats.org/officeDocument/2006/relationships/customXml" Target="../ink/ink2065.xml"/><Relationship Id="rId42" Type="http://schemas.openxmlformats.org/officeDocument/2006/relationships/image" Target="../media/image1046.png"/><Relationship Id="rId63" Type="http://schemas.openxmlformats.org/officeDocument/2006/relationships/customXml" Target="../ink/ink2086.xml"/><Relationship Id="rId84" Type="http://schemas.openxmlformats.org/officeDocument/2006/relationships/image" Target="../media/image1067.png"/><Relationship Id="rId138" Type="http://schemas.openxmlformats.org/officeDocument/2006/relationships/image" Target="../media/image1094.png"/><Relationship Id="rId107" Type="http://schemas.openxmlformats.org/officeDocument/2006/relationships/customXml" Target="../ink/ink2108.xml"/><Relationship Id="rId11" Type="http://schemas.openxmlformats.org/officeDocument/2006/relationships/customXml" Target="../ink/ink2060.xml"/><Relationship Id="rId32" Type="http://schemas.openxmlformats.org/officeDocument/2006/relationships/image" Target="../media/image1041.png"/><Relationship Id="rId53" Type="http://schemas.openxmlformats.org/officeDocument/2006/relationships/customXml" Target="../ink/ink2081.xml"/><Relationship Id="rId74" Type="http://schemas.openxmlformats.org/officeDocument/2006/relationships/image" Target="../media/image1062.png"/><Relationship Id="rId128" Type="http://schemas.openxmlformats.org/officeDocument/2006/relationships/image" Target="../media/image1089.png"/><Relationship Id="rId149" Type="http://schemas.openxmlformats.org/officeDocument/2006/relationships/customXml" Target="../ink/ink2129.xml"/><Relationship Id="rId5" Type="http://schemas.openxmlformats.org/officeDocument/2006/relationships/customXml" Target="../ink/ink2057.xml"/><Relationship Id="rId95" Type="http://schemas.openxmlformats.org/officeDocument/2006/relationships/customXml" Target="../ink/ink2102.xml"/><Relationship Id="rId22" Type="http://schemas.openxmlformats.org/officeDocument/2006/relationships/image" Target="../media/image1036.png"/><Relationship Id="rId27" Type="http://schemas.openxmlformats.org/officeDocument/2006/relationships/customXml" Target="../ink/ink2068.xml"/><Relationship Id="rId43" Type="http://schemas.openxmlformats.org/officeDocument/2006/relationships/customXml" Target="../ink/ink2076.xml"/><Relationship Id="rId48" Type="http://schemas.openxmlformats.org/officeDocument/2006/relationships/image" Target="../media/image1049.png"/><Relationship Id="rId64" Type="http://schemas.openxmlformats.org/officeDocument/2006/relationships/image" Target="../media/image1057.png"/><Relationship Id="rId69" Type="http://schemas.openxmlformats.org/officeDocument/2006/relationships/customXml" Target="../ink/ink2089.xml"/><Relationship Id="rId113" Type="http://schemas.openxmlformats.org/officeDocument/2006/relationships/customXml" Target="../ink/ink2111.xml"/><Relationship Id="rId118" Type="http://schemas.openxmlformats.org/officeDocument/2006/relationships/image" Target="../media/image1084.png"/><Relationship Id="rId134" Type="http://schemas.openxmlformats.org/officeDocument/2006/relationships/image" Target="../media/image1092.png"/><Relationship Id="rId139" Type="http://schemas.openxmlformats.org/officeDocument/2006/relationships/customXml" Target="../ink/ink2124.xml"/><Relationship Id="rId80" Type="http://schemas.openxmlformats.org/officeDocument/2006/relationships/image" Target="../media/image1065.png"/><Relationship Id="rId85" Type="http://schemas.openxmlformats.org/officeDocument/2006/relationships/customXml" Target="../ink/ink2097.xml"/><Relationship Id="rId150" Type="http://schemas.openxmlformats.org/officeDocument/2006/relationships/image" Target="../media/image1100.png"/><Relationship Id="rId12" Type="http://schemas.openxmlformats.org/officeDocument/2006/relationships/image" Target="../media/image1031.png"/><Relationship Id="rId17" Type="http://schemas.openxmlformats.org/officeDocument/2006/relationships/customXml" Target="../ink/ink2063.xml"/><Relationship Id="rId33" Type="http://schemas.openxmlformats.org/officeDocument/2006/relationships/customXml" Target="../ink/ink2071.xml"/><Relationship Id="rId38" Type="http://schemas.openxmlformats.org/officeDocument/2006/relationships/image" Target="../media/image1044.png"/><Relationship Id="rId59" Type="http://schemas.openxmlformats.org/officeDocument/2006/relationships/customXml" Target="../ink/ink2084.xml"/><Relationship Id="rId103" Type="http://schemas.openxmlformats.org/officeDocument/2006/relationships/customXml" Target="../ink/ink2106.xml"/><Relationship Id="rId108" Type="http://schemas.openxmlformats.org/officeDocument/2006/relationships/image" Target="../media/image1079.png"/><Relationship Id="rId124" Type="http://schemas.openxmlformats.org/officeDocument/2006/relationships/image" Target="../media/image1087.png"/><Relationship Id="rId129" Type="http://schemas.openxmlformats.org/officeDocument/2006/relationships/customXml" Target="../ink/ink2119.xml"/><Relationship Id="rId54" Type="http://schemas.openxmlformats.org/officeDocument/2006/relationships/image" Target="../media/image1052.png"/><Relationship Id="rId70" Type="http://schemas.openxmlformats.org/officeDocument/2006/relationships/image" Target="../media/image1060.png"/><Relationship Id="rId75" Type="http://schemas.openxmlformats.org/officeDocument/2006/relationships/customXml" Target="../ink/ink2092.xml"/><Relationship Id="rId91" Type="http://schemas.openxmlformats.org/officeDocument/2006/relationships/customXml" Target="../ink/ink2100.xml"/><Relationship Id="rId96" Type="http://schemas.openxmlformats.org/officeDocument/2006/relationships/image" Target="../media/image1073.png"/><Relationship Id="rId140" Type="http://schemas.openxmlformats.org/officeDocument/2006/relationships/image" Target="../media/image1095.png"/><Relationship Id="rId145" Type="http://schemas.openxmlformats.org/officeDocument/2006/relationships/customXml" Target="../ink/ink21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8.png"/><Relationship Id="rId23" Type="http://schemas.openxmlformats.org/officeDocument/2006/relationships/customXml" Target="../ink/ink2066.xml"/><Relationship Id="rId28" Type="http://schemas.openxmlformats.org/officeDocument/2006/relationships/image" Target="../media/image1039.png"/><Relationship Id="rId49" Type="http://schemas.openxmlformats.org/officeDocument/2006/relationships/customXml" Target="../ink/ink2079.xml"/><Relationship Id="rId114" Type="http://schemas.openxmlformats.org/officeDocument/2006/relationships/image" Target="../media/image1082.png"/><Relationship Id="rId119" Type="http://schemas.openxmlformats.org/officeDocument/2006/relationships/customXml" Target="../ink/ink2114.xml"/><Relationship Id="rId44" Type="http://schemas.openxmlformats.org/officeDocument/2006/relationships/image" Target="../media/image1047.png"/><Relationship Id="rId60" Type="http://schemas.openxmlformats.org/officeDocument/2006/relationships/image" Target="../media/image1055.png"/><Relationship Id="rId65" Type="http://schemas.openxmlformats.org/officeDocument/2006/relationships/customXml" Target="../ink/ink2087.xml"/><Relationship Id="rId81" Type="http://schemas.openxmlformats.org/officeDocument/2006/relationships/customXml" Target="../ink/ink2095.xml"/><Relationship Id="rId86" Type="http://schemas.openxmlformats.org/officeDocument/2006/relationships/image" Target="../media/image1068.png"/><Relationship Id="rId130" Type="http://schemas.openxmlformats.org/officeDocument/2006/relationships/image" Target="../media/image1090.png"/><Relationship Id="rId135" Type="http://schemas.openxmlformats.org/officeDocument/2006/relationships/customXml" Target="../ink/ink2122.xml"/><Relationship Id="rId151" Type="http://schemas.openxmlformats.org/officeDocument/2006/relationships/customXml" Target="../ink/ink2130.xml"/><Relationship Id="rId13" Type="http://schemas.openxmlformats.org/officeDocument/2006/relationships/customXml" Target="../ink/ink2061.xml"/><Relationship Id="rId18" Type="http://schemas.openxmlformats.org/officeDocument/2006/relationships/image" Target="../media/image1034.png"/><Relationship Id="rId39" Type="http://schemas.openxmlformats.org/officeDocument/2006/relationships/customXml" Target="../ink/ink2074.xml"/><Relationship Id="rId109" Type="http://schemas.openxmlformats.org/officeDocument/2006/relationships/customXml" Target="../ink/ink2109.xml"/><Relationship Id="rId34" Type="http://schemas.openxmlformats.org/officeDocument/2006/relationships/image" Target="../media/image1042.png"/><Relationship Id="rId50" Type="http://schemas.openxmlformats.org/officeDocument/2006/relationships/image" Target="../media/image1050.png"/><Relationship Id="rId55" Type="http://schemas.openxmlformats.org/officeDocument/2006/relationships/customXml" Target="../ink/ink2082.xml"/><Relationship Id="rId76" Type="http://schemas.openxmlformats.org/officeDocument/2006/relationships/image" Target="../media/image1063.png"/><Relationship Id="rId97" Type="http://schemas.openxmlformats.org/officeDocument/2006/relationships/customXml" Target="../ink/ink2103.xml"/><Relationship Id="rId104" Type="http://schemas.openxmlformats.org/officeDocument/2006/relationships/image" Target="../media/image1077.png"/><Relationship Id="rId120" Type="http://schemas.openxmlformats.org/officeDocument/2006/relationships/image" Target="../media/image1085.png"/><Relationship Id="rId125" Type="http://schemas.openxmlformats.org/officeDocument/2006/relationships/customXml" Target="../ink/ink2117.xml"/><Relationship Id="rId141" Type="http://schemas.openxmlformats.org/officeDocument/2006/relationships/customXml" Target="../ink/ink2125.xml"/><Relationship Id="rId146" Type="http://schemas.openxmlformats.org/officeDocument/2006/relationships/image" Target="../media/image1098.png"/><Relationship Id="rId7" Type="http://schemas.openxmlformats.org/officeDocument/2006/relationships/customXml" Target="../ink/ink2058.xml"/><Relationship Id="rId71" Type="http://schemas.openxmlformats.org/officeDocument/2006/relationships/customXml" Target="../ink/ink2090.xml"/><Relationship Id="rId92" Type="http://schemas.openxmlformats.org/officeDocument/2006/relationships/image" Target="../media/image1071.png"/><Relationship Id="rId2" Type="http://schemas.openxmlformats.org/officeDocument/2006/relationships/image" Target="../media/image1026.png"/><Relationship Id="rId29" Type="http://schemas.openxmlformats.org/officeDocument/2006/relationships/customXml" Target="../ink/ink2069.xml"/><Relationship Id="rId24" Type="http://schemas.openxmlformats.org/officeDocument/2006/relationships/image" Target="../media/image1037.png"/><Relationship Id="rId40" Type="http://schemas.openxmlformats.org/officeDocument/2006/relationships/image" Target="../media/image1045.png"/><Relationship Id="rId45" Type="http://schemas.openxmlformats.org/officeDocument/2006/relationships/customXml" Target="../ink/ink2077.xml"/><Relationship Id="rId66" Type="http://schemas.openxmlformats.org/officeDocument/2006/relationships/image" Target="../media/image1058.png"/><Relationship Id="rId87" Type="http://schemas.openxmlformats.org/officeDocument/2006/relationships/customXml" Target="../ink/ink2098.xml"/><Relationship Id="rId110" Type="http://schemas.openxmlformats.org/officeDocument/2006/relationships/image" Target="../media/image1080.png"/><Relationship Id="rId115" Type="http://schemas.openxmlformats.org/officeDocument/2006/relationships/customXml" Target="../ink/ink2112.xml"/><Relationship Id="rId131" Type="http://schemas.openxmlformats.org/officeDocument/2006/relationships/customXml" Target="../ink/ink2120.xml"/><Relationship Id="rId136" Type="http://schemas.openxmlformats.org/officeDocument/2006/relationships/image" Target="../media/image1093.png"/><Relationship Id="rId61" Type="http://schemas.openxmlformats.org/officeDocument/2006/relationships/customXml" Target="../ink/ink2085.xml"/><Relationship Id="rId82" Type="http://schemas.openxmlformats.org/officeDocument/2006/relationships/image" Target="../media/image1066.png"/><Relationship Id="rId152" Type="http://schemas.openxmlformats.org/officeDocument/2006/relationships/image" Target="../media/image1101.png"/><Relationship Id="rId19" Type="http://schemas.openxmlformats.org/officeDocument/2006/relationships/customXml" Target="../ink/ink2064.xml"/><Relationship Id="rId14" Type="http://schemas.openxmlformats.org/officeDocument/2006/relationships/image" Target="../media/image1032.png"/><Relationship Id="rId30" Type="http://schemas.openxmlformats.org/officeDocument/2006/relationships/image" Target="../media/image1040.png"/><Relationship Id="rId35" Type="http://schemas.openxmlformats.org/officeDocument/2006/relationships/customXml" Target="../ink/ink2072.xml"/><Relationship Id="rId56" Type="http://schemas.openxmlformats.org/officeDocument/2006/relationships/image" Target="../media/image1053.png"/><Relationship Id="rId77" Type="http://schemas.openxmlformats.org/officeDocument/2006/relationships/customXml" Target="../ink/ink2093.xml"/><Relationship Id="rId100" Type="http://schemas.openxmlformats.org/officeDocument/2006/relationships/image" Target="../media/image1075.png"/><Relationship Id="rId105" Type="http://schemas.openxmlformats.org/officeDocument/2006/relationships/customXml" Target="../ink/ink2107.xml"/><Relationship Id="rId126" Type="http://schemas.openxmlformats.org/officeDocument/2006/relationships/image" Target="../media/image1088.png"/><Relationship Id="rId147" Type="http://schemas.openxmlformats.org/officeDocument/2006/relationships/customXml" Target="../ink/ink2128.xml"/><Relationship Id="rId8" Type="http://schemas.openxmlformats.org/officeDocument/2006/relationships/image" Target="../media/image1029.png"/><Relationship Id="rId51" Type="http://schemas.openxmlformats.org/officeDocument/2006/relationships/customXml" Target="../ink/ink2080.xml"/><Relationship Id="rId72" Type="http://schemas.openxmlformats.org/officeDocument/2006/relationships/image" Target="../media/image1061.png"/><Relationship Id="rId93" Type="http://schemas.openxmlformats.org/officeDocument/2006/relationships/customXml" Target="../ink/ink2101.xml"/><Relationship Id="rId98" Type="http://schemas.openxmlformats.org/officeDocument/2006/relationships/image" Target="../media/image1074.png"/><Relationship Id="rId121" Type="http://schemas.openxmlformats.org/officeDocument/2006/relationships/customXml" Target="../ink/ink2115.xml"/><Relationship Id="rId142" Type="http://schemas.openxmlformats.org/officeDocument/2006/relationships/image" Target="../media/image1096.png"/><Relationship Id="rId3" Type="http://schemas.openxmlformats.org/officeDocument/2006/relationships/customXml" Target="../ink/ink2056.xml"/><Relationship Id="rId25" Type="http://schemas.openxmlformats.org/officeDocument/2006/relationships/customXml" Target="../ink/ink2067.xml"/><Relationship Id="rId46" Type="http://schemas.openxmlformats.org/officeDocument/2006/relationships/image" Target="../media/image1048.png"/><Relationship Id="rId67" Type="http://schemas.openxmlformats.org/officeDocument/2006/relationships/customXml" Target="../ink/ink2088.xml"/><Relationship Id="rId116" Type="http://schemas.openxmlformats.org/officeDocument/2006/relationships/image" Target="../media/image1083.png"/><Relationship Id="rId137" Type="http://schemas.openxmlformats.org/officeDocument/2006/relationships/customXml" Target="../ink/ink2123.xml"/><Relationship Id="rId20" Type="http://schemas.openxmlformats.org/officeDocument/2006/relationships/image" Target="../media/image1035.png"/><Relationship Id="rId41" Type="http://schemas.openxmlformats.org/officeDocument/2006/relationships/customXml" Target="../ink/ink2075.xml"/><Relationship Id="rId62" Type="http://schemas.openxmlformats.org/officeDocument/2006/relationships/image" Target="../media/image1056.png"/><Relationship Id="rId83" Type="http://schemas.openxmlformats.org/officeDocument/2006/relationships/customXml" Target="../ink/ink2096.xml"/><Relationship Id="rId88" Type="http://schemas.openxmlformats.org/officeDocument/2006/relationships/image" Target="../media/image1069.png"/><Relationship Id="rId111" Type="http://schemas.openxmlformats.org/officeDocument/2006/relationships/customXml" Target="../ink/ink2110.xml"/><Relationship Id="rId132" Type="http://schemas.openxmlformats.org/officeDocument/2006/relationships/image" Target="../media/image1091.png"/><Relationship Id="rId153" Type="http://schemas.openxmlformats.org/officeDocument/2006/relationships/customXml" Target="../ink/ink2131.xml"/><Relationship Id="rId15" Type="http://schemas.openxmlformats.org/officeDocument/2006/relationships/customXml" Target="../ink/ink2062.xml"/><Relationship Id="rId36" Type="http://schemas.openxmlformats.org/officeDocument/2006/relationships/image" Target="../media/image1043.png"/><Relationship Id="rId57" Type="http://schemas.openxmlformats.org/officeDocument/2006/relationships/customXml" Target="../ink/ink2083.xml"/><Relationship Id="rId106" Type="http://schemas.openxmlformats.org/officeDocument/2006/relationships/image" Target="../media/image1078.png"/><Relationship Id="rId127" Type="http://schemas.openxmlformats.org/officeDocument/2006/relationships/customXml" Target="../ink/ink2118.xml"/><Relationship Id="rId10" Type="http://schemas.openxmlformats.org/officeDocument/2006/relationships/image" Target="../media/image1030.png"/><Relationship Id="rId31" Type="http://schemas.openxmlformats.org/officeDocument/2006/relationships/customXml" Target="../ink/ink2070.xml"/><Relationship Id="rId52" Type="http://schemas.openxmlformats.org/officeDocument/2006/relationships/image" Target="../media/image1051.png"/><Relationship Id="rId73" Type="http://schemas.openxmlformats.org/officeDocument/2006/relationships/customXml" Target="../ink/ink2091.xml"/><Relationship Id="rId78" Type="http://schemas.openxmlformats.org/officeDocument/2006/relationships/image" Target="../media/image1064.png"/><Relationship Id="rId94" Type="http://schemas.openxmlformats.org/officeDocument/2006/relationships/image" Target="../media/image1072.png"/><Relationship Id="rId99" Type="http://schemas.openxmlformats.org/officeDocument/2006/relationships/customXml" Target="../ink/ink2104.xml"/><Relationship Id="rId101" Type="http://schemas.openxmlformats.org/officeDocument/2006/relationships/customXml" Target="../ink/ink2105.xml"/><Relationship Id="rId122" Type="http://schemas.openxmlformats.org/officeDocument/2006/relationships/image" Target="../media/image1086.png"/><Relationship Id="rId143" Type="http://schemas.openxmlformats.org/officeDocument/2006/relationships/customXml" Target="../ink/ink2126.xml"/><Relationship Id="rId148" Type="http://schemas.openxmlformats.org/officeDocument/2006/relationships/image" Target="../media/image1099.png"/><Relationship Id="rId4" Type="http://schemas.openxmlformats.org/officeDocument/2006/relationships/image" Target="../media/image1027.png"/><Relationship Id="rId9" Type="http://schemas.openxmlformats.org/officeDocument/2006/relationships/customXml" Target="../ink/ink2059.xml"/><Relationship Id="rId26" Type="http://schemas.openxmlformats.org/officeDocument/2006/relationships/image" Target="../media/image1038.png"/><Relationship Id="rId47" Type="http://schemas.openxmlformats.org/officeDocument/2006/relationships/customXml" Target="../ink/ink2078.xml"/><Relationship Id="rId68" Type="http://schemas.openxmlformats.org/officeDocument/2006/relationships/image" Target="../media/image1059.png"/><Relationship Id="rId89" Type="http://schemas.openxmlformats.org/officeDocument/2006/relationships/customXml" Target="../ink/ink2099.xml"/><Relationship Id="rId112" Type="http://schemas.openxmlformats.org/officeDocument/2006/relationships/image" Target="../media/image1081.png"/><Relationship Id="rId133" Type="http://schemas.openxmlformats.org/officeDocument/2006/relationships/customXml" Target="../ink/ink2121.xml"/><Relationship Id="rId154" Type="http://schemas.openxmlformats.org/officeDocument/2006/relationships/image" Target="../media/image1102.png"/><Relationship Id="rId16" Type="http://schemas.openxmlformats.org/officeDocument/2006/relationships/image" Target="../media/image1033.png"/><Relationship Id="rId37" Type="http://schemas.openxmlformats.org/officeDocument/2006/relationships/customXml" Target="../ink/ink2073.xml"/><Relationship Id="rId58" Type="http://schemas.openxmlformats.org/officeDocument/2006/relationships/image" Target="../media/image1054.png"/><Relationship Id="rId79" Type="http://schemas.openxmlformats.org/officeDocument/2006/relationships/customXml" Target="../ink/ink2094.xml"/><Relationship Id="rId102" Type="http://schemas.openxmlformats.org/officeDocument/2006/relationships/image" Target="../media/image1076.png"/><Relationship Id="rId123" Type="http://schemas.openxmlformats.org/officeDocument/2006/relationships/customXml" Target="../ink/ink2116.xml"/><Relationship Id="rId144" Type="http://schemas.openxmlformats.org/officeDocument/2006/relationships/image" Target="../media/image1097.png"/><Relationship Id="rId90" Type="http://schemas.openxmlformats.org/officeDocument/2006/relationships/image" Target="../media/image1070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71.png"/><Relationship Id="rId21" Type="http://schemas.openxmlformats.org/officeDocument/2006/relationships/customXml" Target="../ink/ink2141.xml"/><Relationship Id="rId42" Type="http://schemas.openxmlformats.org/officeDocument/2006/relationships/image" Target="../media/image2079.png"/><Relationship Id="rId47" Type="http://schemas.openxmlformats.org/officeDocument/2006/relationships/customXml" Target="../ink/ink2154.xml"/><Relationship Id="rId63" Type="http://schemas.openxmlformats.org/officeDocument/2006/relationships/customXml" Target="../ink/ink2162.xml"/><Relationship Id="rId68" Type="http://schemas.openxmlformats.org/officeDocument/2006/relationships/image" Target="../media/image2092.png"/><Relationship Id="rId7" Type="http://schemas.openxmlformats.org/officeDocument/2006/relationships/customXml" Target="../ink/ink2134.xml"/><Relationship Id="rId2" Type="http://schemas.openxmlformats.org/officeDocument/2006/relationships/image" Target="../media/image2059.png"/><Relationship Id="rId16" Type="http://schemas.openxmlformats.org/officeDocument/2006/relationships/image" Target="../media/image2066.png"/><Relationship Id="rId29" Type="http://schemas.openxmlformats.org/officeDocument/2006/relationships/customXml" Target="../ink/ink2145.xml"/><Relationship Id="rId11" Type="http://schemas.openxmlformats.org/officeDocument/2006/relationships/customXml" Target="../ink/ink2136.xml"/><Relationship Id="rId24" Type="http://schemas.openxmlformats.org/officeDocument/2006/relationships/image" Target="../media/image2070.png"/><Relationship Id="rId32" Type="http://schemas.openxmlformats.org/officeDocument/2006/relationships/image" Target="../media/image2074.png"/><Relationship Id="rId37" Type="http://schemas.openxmlformats.org/officeDocument/2006/relationships/customXml" Target="../ink/ink2149.xml"/><Relationship Id="rId40" Type="http://schemas.openxmlformats.org/officeDocument/2006/relationships/image" Target="../media/image2078.png"/><Relationship Id="rId45" Type="http://schemas.openxmlformats.org/officeDocument/2006/relationships/customXml" Target="../ink/ink2153.xml"/><Relationship Id="rId53" Type="http://schemas.openxmlformats.org/officeDocument/2006/relationships/customXml" Target="../ink/ink2157.xml"/><Relationship Id="rId58" Type="http://schemas.openxmlformats.org/officeDocument/2006/relationships/image" Target="../media/image2087.png"/><Relationship Id="rId66" Type="http://schemas.openxmlformats.org/officeDocument/2006/relationships/image" Target="../media/image2091.png"/><Relationship Id="rId5" Type="http://schemas.openxmlformats.org/officeDocument/2006/relationships/customXml" Target="../ink/ink2133.xml"/><Relationship Id="rId61" Type="http://schemas.openxmlformats.org/officeDocument/2006/relationships/customXml" Target="../ink/ink2161.xml"/><Relationship Id="rId19" Type="http://schemas.openxmlformats.org/officeDocument/2006/relationships/customXml" Target="../ink/ink2140.xml"/><Relationship Id="rId14" Type="http://schemas.openxmlformats.org/officeDocument/2006/relationships/image" Target="../media/image2065.png"/><Relationship Id="rId22" Type="http://schemas.openxmlformats.org/officeDocument/2006/relationships/image" Target="../media/image2069.png"/><Relationship Id="rId27" Type="http://schemas.openxmlformats.org/officeDocument/2006/relationships/customXml" Target="../ink/ink2144.xml"/><Relationship Id="rId30" Type="http://schemas.openxmlformats.org/officeDocument/2006/relationships/image" Target="../media/image2073.png"/><Relationship Id="rId35" Type="http://schemas.openxmlformats.org/officeDocument/2006/relationships/customXml" Target="../ink/ink2148.xml"/><Relationship Id="rId43" Type="http://schemas.openxmlformats.org/officeDocument/2006/relationships/customXml" Target="../ink/ink2152.xml"/><Relationship Id="rId48" Type="http://schemas.openxmlformats.org/officeDocument/2006/relationships/image" Target="../media/image2082.png"/><Relationship Id="rId56" Type="http://schemas.openxmlformats.org/officeDocument/2006/relationships/image" Target="../media/image2086.png"/><Relationship Id="rId64" Type="http://schemas.openxmlformats.org/officeDocument/2006/relationships/image" Target="../media/image2090.png"/><Relationship Id="rId69" Type="http://schemas.openxmlformats.org/officeDocument/2006/relationships/customXml" Target="../ink/ink2165.xml"/><Relationship Id="rId8" Type="http://schemas.openxmlformats.org/officeDocument/2006/relationships/image" Target="../media/image2062.png"/><Relationship Id="rId51" Type="http://schemas.openxmlformats.org/officeDocument/2006/relationships/customXml" Target="../ink/ink2156.xml"/><Relationship Id="rId3" Type="http://schemas.openxmlformats.org/officeDocument/2006/relationships/customXml" Target="../ink/ink2132.xml"/><Relationship Id="rId12" Type="http://schemas.openxmlformats.org/officeDocument/2006/relationships/image" Target="../media/image2064.png"/><Relationship Id="rId17" Type="http://schemas.openxmlformats.org/officeDocument/2006/relationships/customXml" Target="../ink/ink2139.xml"/><Relationship Id="rId25" Type="http://schemas.openxmlformats.org/officeDocument/2006/relationships/customXml" Target="../ink/ink2143.xml"/><Relationship Id="rId33" Type="http://schemas.openxmlformats.org/officeDocument/2006/relationships/customXml" Target="../ink/ink2147.xml"/><Relationship Id="rId38" Type="http://schemas.openxmlformats.org/officeDocument/2006/relationships/image" Target="../media/image2077.png"/><Relationship Id="rId46" Type="http://schemas.openxmlformats.org/officeDocument/2006/relationships/image" Target="../media/image2081.png"/><Relationship Id="rId59" Type="http://schemas.openxmlformats.org/officeDocument/2006/relationships/customXml" Target="../ink/ink2160.xml"/><Relationship Id="rId67" Type="http://schemas.openxmlformats.org/officeDocument/2006/relationships/customXml" Target="../ink/ink2164.xml"/><Relationship Id="rId20" Type="http://schemas.openxmlformats.org/officeDocument/2006/relationships/image" Target="../media/image2068.png"/><Relationship Id="rId41" Type="http://schemas.openxmlformats.org/officeDocument/2006/relationships/customXml" Target="../ink/ink2151.xml"/><Relationship Id="rId54" Type="http://schemas.openxmlformats.org/officeDocument/2006/relationships/image" Target="../media/image2085.png"/><Relationship Id="rId62" Type="http://schemas.openxmlformats.org/officeDocument/2006/relationships/image" Target="../media/image2089.png"/><Relationship Id="rId70" Type="http://schemas.openxmlformats.org/officeDocument/2006/relationships/image" Target="../media/image20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1.png"/><Relationship Id="rId15" Type="http://schemas.openxmlformats.org/officeDocument/2006/relationships/customXml" Target="../ink/ink2138.xml"/><Relationship Id="rId23" Type="http://schemas.openxmlformats.org/officeDocument/2006/relationships/customXml" Target="../ink/ink2142.xml"/><Relationship Id="rId28" Type="http://schemas.openxmlformats.org/officeDocument/2006/relationships/image" Target="../media/image2072.png"/><Relationship Id="rId36" Type="http://schemas.openxmlformats.org/officeDocument/2006/relationships/image" Target="../media/image2076.png"/><Relationship Id="rId49" Type="http://schemas.openxmlformats.org/officeDocument/2006/relationships/customXml" Target="../ink/ink2155.xml"/><Relationship Id="rId57" Type="http://schemas.openxmlformats.org/officeDocument/2006/relationships/customXml" Target="../ink/ink2159.xml"/><Relationship Id="rId10" Type="http://schemas.openxmlformats.org/officeDocument/2006/relationships/image" Target="../media/image2063.png"/><Relationship Id="rId31" Type="http://schemas.openxmlformats.org/officeDocument/2006/relationships/customXml" Target="../ink/ink2146.xml"/><Relationship Id="rId44" Type="http://schemas.openxmlformats.org/officeDocument/2006/relationships/image" Target="../media/image2080.png"/><Relationship Id="rId52" Type="http://schemas.openxmlformats.org/officeDocument/2006/relationships/image" Target="../media/image2084.png"/><Relationship Id="rId60" Type="http://schemas.openxmlformats.org/officeDocument/2006/relationships/image" Target="../media/image2088.png"/><Relationship Id="rId65" Type="http://schemas.openxmlformats.org/officeDocument/2006/relationships/customXml" Target="../ink/ink2163.xml"/><Relationship Id="rId4" Type="http://schemas.openxmlformats.org/officeDocument/2006/relationships/image" Target="../media/image2060.png"/><Relationship Id="rId9" Type="http://schemas.openxmlformats.org/officeDocument/2006/relationships/customXml" Target="../ink/ink2135.xml"/><Relationship Id="rId13" Type="http://schemas.openxmlformats.org/officeDocument/2006/relationships/customXml" Target="../ink/ink2137.xml"/><Relationship Id="rId18" Type="http://schemas.openxmlformats.org/officeDocument/2006/relationships/image" Target="../media/image2067.png"/><Relationship Id="rId39" Type="http://schemas.openxmlformats.org/officeDocument/2006/relationships/customXml" Target="../ink/ink2150.xml"/><Relationship Id="rId34" Type="http://schemas.openxmlformats.org/officeDocument/2006/relationships/image" Target="../media/image2075.png"/><Relationship Id="rId50" Type="http://schemas.openxmlformats.org/officeDocument/2006/relationships/image" Target="../media/image2083.png"/><Relationship Id="rId55" Type="http://schemas.openxmlformats.org/officeDocument/2006/relationships/customXml" Target="../ink/ink2158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52.png"/><Relationship Id="rId21" Type="http://schemas.openxmlformats.org/officeDocument/2006/relationships/image" Target="../media/image2104.png"/><Relationship Id="rId42" Type="http://schemas.openxmlformats.org/officeDocument/2006/relationships/customXml" Target="../ink/ink2185.xml"/><Relationship Id="rId63" Type="http://schemas.openxmlformats.org/officeDocument/2006/relationships/image" Target="../media/image2125.png"/><Relationship Id="rId84" Type="http://schemas.openxmlformats.org/officeDocument/2006/relationships/customXml" Target="../ink/ink2206.xml"/><Relationship Id="rId138" Type="http://schemas.openxmlformats.org/officeDocument/2006/relationships/customXml" Target="../ink/ink2233.xml"/><Relationship Id="rId159" Type="http://schemas.openxmlformats.org/officeDocument/2006/relationships/image" Target="../media/image2173.png"/><Relationship Id="rId170" Type="http://schemas.openxmlformats.org/officeDocument/2006/relationships/customXml" Target="../ink/ink2249.xml"/><Relationship Id="rId191" Type="http://schemas.openxmlformats.org/officeDocument/2006/relationships/image" Target="../media/image2188.png"/><Relationship Id="rId205" Type="http://schemas.openxmlformats.org/officeDocument/2006/relationships/image" Target="../media/image2195.png"/><Relationship Id="rId107" Type="http://schemas.openxmlformats.org/officeDocument/2006/relationships/image" Target="../media/image2147.png"/><Relationship Id="rId11" Type="http://schemas.openxmlformats.org/officeDocument/2006/relationships/image" Target="../media/image2099.png"/><Relationship Id="rId32" Type="http://schemas.openxmlformats.org/officeDocument/2006/relationships/customXml" Target="../ink/ink2180.xml"/><Relationship Id="rId53" Type="http://schemas.openxmlformats.org/officeDocument/2006/relationships/image" Target="../media/image2120.png"/><Relationship Id="rId74" Type="http://schemas.openxmlformats.org/officeDocument/2006/relationships/customXml" Target="../ink/ink2201.xml"/><Relationship Id="rId128" Type="http://schemas.openxmlformats.org/officeDocument/2006/relationships/customXml" Target="../ink/ink2228.xml"/><Relationship Id="rId149" Type="http://schemas.openxmlformats.org/officeDocument/2006/relationships/image" Target="../media/image2168.png"/><Relationship Id="rId5" Type="http://schemas.openxmlformats.org/officeDocument/2006/relationships/image" Target="../media/image2096.png"/><Relationship Id="rId95" Type="http://schemas.openxmlformats.org/officeDocument/2006/relationships/image" Target="../media/image2141.png"/><Relationship Id="rId160" Type="http://schemas.openxmlformats.org/officeDocument/2006/relationships/customXml" Target="../ink/ink2244.xml"/><Relationship Id="rId181" Type="http://schemas.openxmlformats.org/officeDocument/2006/relationships/image" Target="../media/image859.png"/><Relationship Id="rId22" Type="http://schemas.openxmlformats.org/officeDocument/2006/relationships/customXml" Target="../ink/ink2175.xml"/><Relationship Id="rId43" Type="http://schemas.openxmlformats.org/officeDocument/2006/relationships/image" Target="../media/image2115.png"/><Relationship Id="rId64" Type="http://schemas.openxmlformats.org/officeDocument/2006/relationships/customXml" Target="../ink/ink2196.xml"/><Relationship Id="rId118" Type="http://schemas.openxmlformats.org/officeDocument/2006/relationships/customXml" Target="../ink/ink2223.xml"/><Relationship Id="rId139" Type="http://schemas.openxmlformats.org/officeDocument/2006/relationships/image" Target="../media/image2163.png"/><Relationship Id="rId85" Type="http://schemas.openxmlformats.org/officeDocument/2006/relationships/image" Target="../media/image2136.png"/><Relationship Id="rId150" Type="http://schemas.openxmlformats.org/officeDocument/2006/relationships/customXml" Target="../ink/ink2239.xml"/><Relationship Id="rId171" Type="http://schemas.openxmlformats.org/officeDocument/2006/relationships/image" Target="../media/image2179.png"/><Relationship Id="rId192" Type="http://schemas.openxmlformats.org/officeDocument/2006/relationships/customXml" Target="../ink/ink2260.xml"/><Relationship Id="rId12" Type="http://schemas.openxmlformats.org/officeDocument/2006/relationships/customXml" Target="../ink/ink2170.xml"/><Relationship Id="rId33" Type="http://schemas.openxmlformats.org/officeDocument/2006/relationships/image" Target="../media/image2110.png"/><Relationship Id="rId108" Type="http://schemas.openxmlformats.org/officeDocument/2006/relationships/customXml" Target="../ink/ink2218.xml"/><Relationship Id="rId129" Type="http://schemas.openxmlformats.org/officeDocument/2006/relationships/image" Target="../media/image2158.png"/><Relationship Id="rId54" Type="http://schemas.openxmlformats.org/officeDocument/2006/relationships/customXml" Target="../ink/ink2191.xml"/><Relationship Id="rId75" Type="http://schemas.openxmlformats.org/officeDocument/2006/relationships/image" Target="../media/image2131.png"/><Relationship Id="rId96" Type="http://schemas.openxmlformats.org/officeDocument/2006/relationships/customXml" Target="../ink/ink2212.xml"/><Relationship Id="rId140" Type="http://schemas.openxmlformats.org/officeDocument/2006/relationships/customXml" Target="../ink/ink2234.xml"/><Relationship Id="rId161" Type="http://schemas.openxmlformats.org/officeDocument/2006/relationships/image" Target="../media/image2174.png"/><Relationship Id="rId182" Type="http://schemas.openxmlformats.org/officeDocument/2006/relationships/customXml" Target="../ink/ink2255.xml"/><Relationship Id="rId6" Type="http://schemas.openxmlformats.org/officeDocument/2006/relationships/customXml" Target="../ink/ink2167.xml"/><Relationship Id="rId23" Type="http://schemas.openxmlformats.org/officeDocument/2006/relationships/image" Target="../media/image2105.png"/><Relationship Id="rId119" Type="http://schemas.openxmlformats.org/officeDocument/2006/relationships/image" Target="../media/image2153.png"/><Relationship Id="rId44" Type="http://schemas.openxmlformats.org/officeDocument/2006/relationships/customXml" Target="../ink/ink2186.xml"/><Relationship Id="rId65" Type="http://schemas.openxmlformats.org/officeDocument/2006/relationships/image" Target="../media/image2126.png"/><Relationship Id="rId86" Type="http://schemas.openxmlformats.org/officeDocument/2006/relationships/customXml" Target="../ink/ink2207.xml"/><Relationship Id="rId130" Type="http://schemas.openxmlformats.org/officeDocument/2006/relationships/customXml" Target="../ink/ink2229.xml"/><Relationship Id="rId151" Type="http://schemas.openxmlformats.org/officeDocument/2006/relationships/image" Target="../media/image2169.png"/><Relationship Id="rId172" Type="http://schemas.openxmlformats.org/officeDocument/2006/relationships/customXml" Target="../ink/ink2250.xml"/><Relationship Id="rId193" Type="http://schemas.openxmlformats.org/officeDocument/2006/relationships/image" Target="../media/image2189.png"/><Relationship Id="rId13" Type="http://schemas.openxmlformats.org/officeDocument/2006/relationships/image" Target="../media/image2100.png"/><Relationship Id="rId109" Type="http://schemas.openxmlformats.org/officeDocument/2006/relationships/image" Target="../media/image2148.png"/><Relationship Id="rId34" Type="http://schemas.openxmlformats.org/officeDocument/2006/relationships/customXml" Target="../ink/ink2181.xml"/><Relationship Id="rId55" Type="http://schemas.openxmlformats.org/officeDocument/2006/relationships/image" Target="../media/image2121.png"/><Relationship Id="rId76" Type="http://schemas.openxmlformats.org/officeDocument/2006/relationships/customXml" Target="../ink/ink2202.xml"/><Relationship Id="rId97" Type="http://schemas.openxmlformats.org/officeDocument/2006/relationships/image" Target="../media/image2142.png"/><Relationship Id="rId120" Type="http://schemas.openxmlformats.org/officeDocument/2006/relationships/customXml" Target="../ink/ink2224.xml"/><Relationship Id="rId141" Type="http://schemas.openxmlformats.org/officeDocument/2006/relationships/image" Target="../media/image2164.png"/><Relationship Id="rId7" Type="http://schemas.openxmlformats.org/officeDocument/2006/relationships/image" Target="../media/image2097.png"/><Relationship Id="rId162" Type="http://schemas.openxmlformats.org/officeDocument/2006/relationships/customXml" Target="../ink/ink2245.xml"/><Relationship Id="rId183" Type="http://schemas.openxmlformats.org/officeDocument/2006/relationships/image" Target="../media/image2184.png"/><Relationship Id="rId24" Type="http://schemas.openxmlformats.org/officeDocument/2006/relationships/customXml" Target="../ink/ink2176.xml"/><Relationship Id="rId40" Type="http://schemas.openxmlformats.org/officeDocument/2006/relationships/customXml" Target="../ink/ink2184.xml"/><Relationship Id="rId45" Type="http://schemas.openxmlformats.org/officeDocument/2006/relationships/image" Target="../media/image2116.png"/><Relationship Id="rId66" Type="http://schemas.openxmlformats.org/officeDocument/2006/relationships/customXml" Target="../ink/ink2197.xml"/><Relationship Id="rId87" Type="http://schemas.openxmlformats.org/officeDocument/2006/relationships/image" Target="../media/image2137.png"/><Relationship Id="rId110" Type="http://schemas.openxmlformats.org/officeDocument/2006/relationships/customXml" Target="../ink/ink2219.xml"/><Relationship Id="rId115" Type="http://schemas.openxmlformats.org/officeDocument/2006/relationships/image" Target="../media/image2151.png"/><Relationship Id="rId131" Type="http://schemas.openxmlformats.org/officeDocument/2006/relationships/image" Target="../media/image2159.png"/><Relationship Id="rId136" Type="http://schemas.openxmlformats.org/officeDocument/2006/relationships/customXml" Target="../ink/ink2232.xml"/><Relationship Id="rId157" Type="http://schemas.openxmlformats.org/officeDocument/2006/relationships/image" Target="../media/image2172.png"/><Relationship Id="rId178" Type="http://schemas.openxmlformats.org/officeDocument/2006/relationships/customXml" Target="../ink/ink2253.xml"/><Relationship Id="rId61" Type="http://schemas.openxmlformats.org/officeDocument/2006/relationships/image" Target="../media/image2124.png"/><Relationship Id="rId82" Type="http://schemas.openxmlformats.org/officeDocument/2006/relationships/customXml" Target="../ink/ink2205.xml"/><Relationship Id="rId152" Type="http://schemas.openxmlformats.org/officeDocument/2006/relationships/customXml" Target="../ink/ink2240.xml"/><Relationship Id="rId173" Type="http://schemas.openxmlformats.org/officeDocument/2006/relationships/image" Target="../media/image2180.png"/><Relationship Id="rId194" Type="http://schemas.openxmlformats.org/officeDocument/2006/relationships/customXml" Target="../ink/ink2261.xml"/><Relationship Id="rId199" Type="http://schemas.openxmlformats.org/officeDocument/2006/relationships/image" Target="../media/image2192.png"/><Relationship Id="rId203" Type="http://schemas.openxmlformats.org/officeDocument/2006/relationships/image" Target="../media/image2194.png"/><Relationship Id="rId19" Type="http://schemas.openxmlformats.org/officeDocument/2006/relationships/image" Target="../media/image2103.png"/><Relationship Id="rId14" Type="http://schemas.openxmlformats.org/officeDocument/2006/relationships/customXml" Target="../ink/ink2171.xml"/><Relationship Id="rId30" Type="http://schemas.openxmlformats.org/officeDocument/2006/relationships/customXml" Target="../ink/ink2179.xml"/><Relationship Id="rId35" Type="http://schemas.openxmlformats.org/officeDocument/2006/relationships/image" Target="../media/image2111.png"/><Relationship Id="rId56" Type="http://schemas.openxmlformats.org/officeDocument/2006/relationships/customXml" Target="../ink/ink2192.xml"/><Relationship Id="rId77" Type="http://schemas.openxmlformats.org/officeDocument/2006/relationships/image" Target="../media/image2132.png"/><Relationship Id="rId100" Type="http://schemas.openxmlformats.org/officeDocument/2006/relationships/customXml" Target="../ink/ink2214.xml"/><Relationship Id="rId105" Type="http://schemas.openxmlformats.org/officeDocument/2006/relationships/image" Target="../media/image2146.png"/><Relationship Id="rId126" Type="http://schemas.openxmlformats.org/officeDocument/2006/relationships/customXml" Target="../ink/ink2227.xml"/><Relationship Id="rId147" Type="http://schemas.openxmlformats.org/officeDocument/2006/relationships/image" Target="../media/image2167.png"/><Relationship Id="rId168" Type="http://schemas.openxmlformats.org/officeDocument/2006/relationships/customXml" Target="../ink/ink2248.xml"/><Relationship Id="rId8" Type="http://schemas.openxmlformats.org/officeDocument/2006/relationships/customXml" Target="../ink/ink2168.xml"/><Relationship Id="rId51" Type="http://schemas.openxmlformats.org/officeDocument/2006/relationships/image" Target="../media/image2119.png"/><Relationship Id="rId72" Type="http://schemas.openxmlformats.org/officeDocument/2006/relationships/customXml" Target="../ink/ink2200.xml"/><Relationship Id="rId93" Type="http://schemas.openxmlformats.org/officeDocument/2006/relationships/image" Target="../media/image2140.png"/><Relationship Id="rId98" Type="http://schemas.openxmlformats.org/officeDocument/2006/relationships/customXml" Target="../ink/ink2213.xml"/><Relationship Id="rId121" Type="http://schemas.openxmlformats.org/officeDocument/2006/relationships/image" Target="../media/image2154.png"/><Relationship Id="rId142" Type="http://schemas.openxmlformats.org/officeDocument/2006/relationships/customXml" Target="../ink/ink2235.xml"/><Relationship Id="rId163" Type="http://schemas.openxmlformats.org/officeDocument/2006/relationships/image" Target="../media/image2175.png"/><Relationship Id="rId184" Type="http://schemas.openxmlformats.org/officeDocument/2006/relationships/customXml" Target="../ink/ink2256.xml"/><Relationship Id="rId189" Type="http://schemas.openxmlformats.org/officeDocument/2006/relationships/image" Target="../media/image2187.png"/><Relationship Id="rId3" Type="http://schemas.openxmlformats.org/officeDocument/2006/relationships/image" Target="../media/image2095.png"/><Relationship Id="rId25" Type="http://schemas.openxmlformats.org/officeDocument/2006/relationships/image" Target="../media/image2106.png"/><Relationship Id="rId46" Type="http://schemas.openxmlformats.org/officeDocument/2006/relationships/customXml" Target="../ink/ink2187.xml"/><Relationship Id="rId67" Type="http://schemas.openxmlformats.org/officeDocument/2006/relationships/image" Target="../media/image2127.png"/><Relationship Id="rId116" Type="http://schemas.openxmlformats.org/officeDocument/2006/relationships/customXml" Target="../ink/ink2222.xml"/><Relationship Id="rId137" Type="http://schemas.openxmlformats.org/officeDocument/2006/relationships/image" Target="../media/image2162.png"/><Relationship Id="rId158" Type="http://schemas.openxmlformats.org/officeDocument/2006/relationships/customXml" Target="../ink/ink2243.xml"/><Relationship Id="rId20" Type="http://schemas.openxmlformats.org/officeDocument/2006/relationships/customXml" Target="../ink/ink2174.xml"/><Relationship Id="rId41" Type="http://schemas.openxmlformats.org/officeDocument/2006/relationships/image" Target="../media/image2114.png"/><Relationship Id="rId62" Type="http://schemas.openxmlformats.org/officeDocument/2006/relationships/customXml" Target="../ink/ink2195.xml"/><Relationship Id="rId83" Type="http://schemas.openxmlformats.org/officeDocument/2006/relationships/image" Target="../media/image2135.png"/><Relationship Id="rId88" Type="http://schemas.openxmlformats.org/officeDocument/2006/relationships/customXml" Target="../ink/ink2208.xml"/><Relationship Id="rId111" Type="http://schemas.openxmlformats.org/officeDocument/2006/relationships/image" Target="../media/image2149.png"/><Relationship Id="rId132" Type="http://schemas.openxmlformats.org/officeDocument/2006/relationships/customXml" Target="../ink/ink2230.xml"/><Relationship Id="rId153" Type="http://schemas.openxmlformats.org/officeDocument/2006/relationships/image" Target="../media/image2170.png"/><Relationship Id="rId174" Type="http://schemas.openxmlformats.org/officeDocument/2006/relationships/customXml" Target="../ink/ink2251.xml"/><Relationship Id="rId179" Type="http://schemas.openxmlformats.org/officeDocument/2006/relationships/image" Target="../media/image2183.png"/><Relationship Id="rId195" Type="http://schemas.openxmlformats.org/officeDocument/2006/relationships/image" Target="../media/image2190.png"/><Relationship Id="rId190" Type="http://schemas.openxmlformats.org/officeDocument/2006/relationships/customXml" Target="../ink/ink2259.xml"/><Relationship Id="rId204" Type="http://schemas.openxmlformats.org/officeDocument/2006/relationships/customXml" Target="../ink/ink2266.xml"/><Relationship Id="rId15" Type="http://schemas.openxmlformats.org/officeDocument/2006/relationships/image" Target="../media/image2101.png"/><Relationship Id="rId36" Type="http://schemas.openxmlformats.org/officeDocument/2006/relationships/customXml" Target="../ink/ink2182.xml"/><Relationship Id="rId57" Type="http://schemas.openxmlformats.org/officeDocument/2006/relationships/image" Target="../media/image2122.png"/><Relationship Id="rId106" Type="http://schemas.openxmlformats.org/officeDocument/2006/relationships/customXml" Target="../ink/ink2217.xml"/><Relationship Id="rId127" Type="http://schemas.openxmlformats.org/officeDocument/2006/relationships/image" Target="../media/image2157.png"/><Relationship Id="rId10" Type="http://schemas.openxmlformats.org/officeDocument/2006/relationships/customXml" Target="../ink/ink2169.xml"/><Relationship Id="rId31" Type="http://schemas.openxmlformats.org/officeDocument/2006/relationships/image" Target="../media/image2109.png"/><Relationship Id="rId52" Type="http://schemas.openxmlformats.org/officeDocument/2006/relationships/customXml" Target="../ink/ink2190.xml"/><Relationship Id="rId73" Type="http://schemas.openxmlformats.org/officeDocument/2006/relationships/image" Target="../media/image2130.png"/><Relationship Id="rId78" Type="http://schemas.openxmlformats.org/officeDocument/2006/relationships/customXml" Target="../ink/ink2203.xml"/><Relationship Id="rId94" Type="http://schemas.openxmlformats.org/officeDocument/2006/relationships/customXml" Target="../ink/ink2211.xml"/><Relationship Id="rId99" Type="http://schemas.openxmlformats.org/officeDocument/2006/relationships/image" Target="../media/image2143.png"/><Relationship Id="rId101" Type="http://schemas.openxmlformats.org/officeDocument/2006/relationships/image" Target="../media/image2144.png"/><Relationship Id="rId122" Type="http://schemas.openxmlformats.org/officeDocument/2006/relationships/customXml" Target="../ink/ink2225.xml"/><Relationship Id="rId143" Type="http://schemas.openxmlformats.org/officeDocument/2006/relationships/image" Target="../media/image2165.png"/><Relationship Id="rId148" Type="http://schemas.openxmlformats.org/officeDocument/2006/relationships/customXml" Target="../ink/ink2238.xml"/><Relationship Id="rId164" Type="http://schemas.openxmlformats.org/officeDocument/2006/relationships/customXml" Target="../ink/ink2246.xml"/><Relationship Id="rId169" Type="http://schemas.openxmlformats.org/officeDocument/2006/relationships/image" Target="../media/image2178.png"/><Relationship Id="rId185" Type="http://schemas.openxmlformats.org/officeDocument/2006/relationships/image" Target="../media/image2185.png"/><Relationship Id="rId4" Type="http://schemas.openxmlformats.org/officeDocument/2006/relationships/customXml" Target="../ink/ink2166.xml"/><Relationship Id="rId9" Type="http://schemas.openxmlformats.org/officeDocument/2006/relationships/image" Target="../media/image2098.png"/><Relationship Id="rId180" Type="http://schemas.openxmlformats.org/officeDocument/2006/relationships/customXml" Target="../ink/ink2254.xml"/><Relationship Id="rId26" Type="http://schemas.openxmlformats.org/officeDocument/2006/relationships/customXml" Target="../ink/ink2177.xml"/><Relationship Id="rId47" Type="http://schemas.openxmlformats.org/officeDocument/2006/relationships/image" Target="../media/image2117.png"/><Relationship Id="rId68" Type="http://schemas.openxmlformats.org/officeDocument/2006/relationships/customXml" Target="../ink/ink2198.xml"/><Relationship Id="rId89" Type="http://schemas.openxmlformats.org/officeDocument/2006/relationships/image" Target="../media/image2138.png"/><Relationship Id="rId112" Type="http://schemas.openxmlformats.org/officeDocument/2006/relationships/customXml" Target="../ink/ink2220.xml"/><Relationship Id="rId133" Type="http://schemas.openxmlformats.org/officeDocument/2006/relationships/image" Target="../media/image2160.png"/><Relationship Id="rId154" Type="http://schemas.openxmlformats.org/officeDocument/2006/relationships/customXml" Target="../ink/ink2241.xml"/><Relationship Id="rId175" Type="http://schemas.openxmlformats.org/officeDocument/2006/relationships/image" Target="../media/image2181.png"/><Relationship Id="rId196" Type="http://schemas.openxmlformats.org/officeDocument/2006/relationships/customXml" Target="../ink/ink2262.xml"/><Relationship Id="rId200" Type="http://schemas.openxmlformats.org/officeDocument/2006/relationships/customXml" Target="../ink/ink2264.xml"/><Relationship Id="rId16" Type="http://schemas.openxmlformats.org/officeDocument/2006/relationships/customXml" Target="../ink/ink2172.xml"/><Relationship Id="rId37" Type="http://schemas.openxmlformats.org/officeDocument/2006/relationships/image" Target="../media/image2112.png"/><Relationship Id="rId58" Type="http://schemas.openxmlformats.org/officeDocument/2006/relationships/customXml" Target="../ink/ink2193.xml"/><Relationship Id="rId79" Type="http://schemas.openxmlformats.org/officeDocument/2006/relationships/image" Target="../media/image2133.png"/><Relationship Id="rId102" Type="http://schemas.openxmlformats.org/officeDocument/2006/relationships/customXml" Target="../ink/ink2215.xml"/><Relationship Id="rId123" Type="http://schemas.openxmlformats.org/officeDocument/2006/relationships/image" Target="../media/image2155.png"/><Relationship Id="rId144" Type="http://schemas.openxmlformats.org/officeDocument/2006/relationships/customXml" Target="../ink/ink2236.xml"/><Relationship Id="rId90" Type="http://schemas.openxmlformats.org/officeDocument/2006/relationships/customXml" Target="../ink/ink2209.xml"/><Relationship Id="rId165" Type="http://schemas.openxmlformats.org/officeDocument/2006/relationships/image" Target="../media/image2176.png"/><Relationship Id="rId186" Type="http://schemas.openxmlformats.org/officeDocument/2006/relationships/customXml" Target="../ink/ink2257.xml"/><Relationship Id="rId27" Type="http://schemas.openxmlformats.org/officeDocument/2006/relationships/image" Target="../media/image2107.png"/><Relationship Id="rId48" Type="http://schemas.openxmlformats.org/officeDocument/2006/relationships/customXml" Target="../ink/ink2188.xml"/><Relationship Id="rId69" Type="http://schemas.openxmlformats.org/officeDocument/2006/relationships/image" Target="../media/image2128.png"/><Relationship Id="rId113" Type="http://schemas.openxmlformats.org/officeDocument/2006/relationships/image" Target="../media/image2150.png"/><Relationship Id="rId134" Type="http://schemas.openxmlformats.org/officeDocument/2006/relationships/customXml" Target="../ink/ink2231.xml"/><Relationship Id="rId80" Type="http://schemas.openxmlformats.org/officeDocument/2006/relationships/customXml" Target="../ink/ink2204.xml"/><Relationship Id="rId155" Type="http://schemas.openxmlformats.org/officeDocument/2006/relationships/image" Target="../media/image2171.png"/><Relationship Id="rId176" Type="http://schemas.openxmlformats.org/officeDocument/2006/relationships/customXml" Target="../ink/ink2252.xml"/><Relationship Id="rId197" Type="http://schemas.openxmlformats.org/officeDocument/2006/relationships/image" Target="../media/image2191.png"/><Relationship Id="rId201" Type="http://schemas.openxmlformats.org/officeDocument/2006/relationships/image" Target="../media/image2193.png"/><Relationship Id="rId17" Type="http://schemas.openxmlformats.org/officeDocument/2006/relationships/image" Target="../media/image2102.png"/><Relationship Id="rId38" Type="http://schemas.openxmlformats.org/officeDocument/2006/relationships/customXml" Target="../ink/ink2183.xml"/><Relationship Id="rId59" Type="http://schemas.openxmlformats.org/officeDocument/2006/relationships/image" Target="../media/image2123.png"/><Relationship Id="rId103" Type="http://schemas.openxmlformats.org/officeDocument/2006/relationships/image" Target="../media/image2145.png"/><Relationship Id="rId124" Type="http://schemas.openxmlformats.org/officeDocument/2006/relationships/customXml" Target="../ink/ink2226.xml"/><Relationship Id="rId70" Type="http://schemas.openxmlformats.org/officeDocument/2006/relationships/customXml" Target="../ink/ink2199.xml"/><Relationship Id="rId91" Type="http://schemas.openxmlformats.org/officeDocument/2006/relationships/image" Target="../media/image2139.png"/><Relationship Id="rId145" Type="http://schemas.openxmlformats.org/officeDocument/2006/relationships/image" Target="../media/image2166.png"/><Relationship Id="rId166" Type="http://schemas.openxmlformats.org/officeDocument/2006/relationships/customXml" Target="../ink/ink2247.xml"/><Relationship Id="rId187" Type="http://schemas.openxmlformats.org/officeDocument/2006/relationships/image" Target="../media/image2186.png"/><Relationship Id="rId1" Type="http://schemas.openxmlformats.org/officeDocument/2006/relationships/slideLayout" Target="../slideLayouts/slideLayout5.xml"/><Relationship Id="rId28" Type="http://schemas.openxmlformats.org/officeDocument/2006/relationships/customXml" Target="../ink/ink2178.xml"/><Relationship Id="rId49" Type="http://schemas.openxmlformats.org/officeDocument/2006/relationships/image" Target="../media/image2118.png"/><Relationship Id="rId114" Type="http://schemas.openxmlformats.org/officeDocument/2006/relationships/customXml" Target="../ink/ink2221.xml"/><Relationship Id="rId60" Type="http://schemas.openxmlformats.org/officeDocument/2006/relationships/customXml" Target="../ink/ink2194.xml"/><Relationship Id="rId81" Type="http://schemas.openxmlformats.org/officeDocument/2006/relationships/image" Target="../media/image2134.png"/><Relationship Id="rId135" Type="http://schemas.openxmlformats.org/officeDocument/2006/relationships/image" Target="../media/image2161.png"/><Relationship Id="rId156" Type="http://schemas.openxmlformats.org/officeDocument/2006/relationships/customXml" Target="../ink/ink2242.xml"/><Relationship Id="rId177" Type="http://schemas.openxmlformats.org/officeDocument/2006/relationships/image" Target="../media/image2182.png"/><Relationship Id="rId198" Type="http://schemas.openxmlformats.org/officeDocument/2006/relationships/customXml" Target="../ink/ink2263.xml"/><Relationship Id="rId202" Type="http://schemas.openxmlformats.org/officeDocument/2006/relationships/customXml" Target="../ink/ink2265.xml"/><Relationship Id="rId18" Type="http://schemas.openxmlformats.org/officeDocument/2006/relationships/customXml" Target="../ink/ink2173.xml"/><Relationship Id="rId39" Type="http://schemas.openxmlformats.org/officeDocument/2006/relationships/image" Target="../media/image2113.png"/><Relationship Id="rId50" Type="http://schemas.openxmlformats.org/officeDocument/2006/relationships/customXml" Target="../ink/ink2189.xml"/><Relationship Id="rId104" Type="http://schemas.openxmlformats.org/officeDocument/2006/relationships/customXml" Target="../ink/ink2216.xml"/><Relationship Id="rId125" Type="http://schemas.openxmlformats.org/officeDocument/2006/relationships/image" Target="../media/image2156.png"/><Relationship Id="rId146" Type="http://schemas.openxmlformats.org/officeDocument/2006/relationships/customXml" Target="../ink/ink2237.xml"/><Relationship Id="rId167" Type="http://schemas.openxmlformats.org/officeDocument/2006/relationships/image" Target="../media/image2177.png"/><Relationship Id="rId188" Type="http://schemas.openxmlformats.org/officeDocument/2006/relationships/customXml" Target="../ink/ink2258.xml"/><Relationship Id="rId71" Type="http://schemas.openxmlformats.org/officeDocument/2006/relationships/image" Target="../media/image2129.png"/><Relationship Id="rId92" Type="http://schemas.openxmlformats.org/officeDocument/2006/relationships/customXml" Target="../ink/ink2210.xml"/><Relationship Id="rId2" Type="http://schemas.openxmlformats.org/officeDocument/2006/relationships/image" Target="../media/image2094.png"/><Relationship Id="rId29" Type="http://schemas.openxmlformats.org/officeDocument/2006/relationships/image" Target="../media/image2108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78.xml"/><Relationship Id="rId117" Type="http://schemas.openxmlformats.org/officeDocument/2006/relationships/image" Target="../media/image2253.png"/><Relationship Id="rId21" Type="http://schemas.openxmlformats.org/officeDocument/2006/relationships/image" Target="../media/image2206.png"/><Relationship Id="rId42" Type="http://schemas.openxmlformats.org/officeDocument/2006/relationships/customXml" Target="../ink/ink2286.xml"/><Relationship Id="rId47" Type="http://schemas.openxmlformats.org/officeDocument/2006/relationships/image" Target="../media/image2219.png"/><Relationship Id="rId63" Type="http://schemas.openxmlformats.org/officeDocument/2006/relationships/image" Target="../media/image2227.png"/><Relationship Id="rId68" Type="http://schemas.openxmlformats.org/officeDocument/2006/relationships/customXml" Target="../ink/ink2299.xml"/><Relationship Id="rId84" Type="http://schemas.openxmlformats.org/officeDocument/2006/relationships/customXml" Target="../ink/ink2307.xml"/><Relationship Id="rId89" Type="http://schemas.openxmlformats.org/officeDocument/2006/relationships/image" Target="../media/image2240.png"/><Relationship Id="rId112" Type="http://schemas.openxmlformats.org/officeDocument/2006/relationships/customXml" Target="../ink/ink2321.xml"/><Relationship Id="rId16" Type="http://schemas.openxmlformats.org/officeDocument/2006/relationships/customXml" Target="../ink/ink2273.xml"/><Relationship Id="rId107" Type="http://schemas.openxmlformats.org/officeDocument/2006/relationships/image" Target="../media/image2249.png"/><Relationship Id="rId11" Type="http://schemas.openxmlformats.org/officeDocument/2006/relationships/image" Target="../media/image2201.png"/><Relationship Id="rId32" Type="http://schemas.openxmlformats.org/officeDocument/2006/relationships/customXml" Target="../ink/ink2281.xml"/><Relationship Id="rId37" Type="http://schemas.openxmlformats.org/officeDocument/2006/relationships/image" Target="../media/image2214.png"/><Relationship Id="rId53" Type="http://schemas.openxmlformats.org/officeDocument/2006/relationships/image" Target="../media/image2222.png"/><Relationship Id="rId58" Type="http://schemas.openxmlformats.org/officeDocument/2006/relationships/customXml" Target="../ink/ink2294.xml"/><Relationship Id="rId74" Type="http://schemas.openxmlformats.org/officeDocument/2006/relationships/customXml" Target="../ink/ink2302.xml"/><Relationship Id="rId79" Type="http://schemas.openxmlformats.org/officeDocument/2006/relationships/image" Target="../media/image2235.png"/><Relationship Id="rId102" Type="http://schemas.openxmlformats.org/officeDocument/2006/relationships/customXml" Target="../ink/ink2316.xml"/><Relationship Id="rId5" Type="http://schemas.openxmlformats.org/officeDocument/2006/relationships/image" Target="../media/image2198.png"/><Relationship Id="rId90" Type="http://schemas.openxmlformats.org/officeDocument/2006/relationships/customXml" Target="../ink/ink2310.xml"/><Relationship Id="rId95" Type="http://schemas.openxmlformats.org/officeDocument/2006/relationships/image" Target="../media/image2243.png"/><Relationship Id="rId22" Type="http://schemas.openxmlformats.org/officeDocument/2006/relationships/customXml" Target="../ink/ink2276.xml"/><Relationship Id="rId27" Type="http://schemas.openxmlformats.org/officeDocument/2006/relationships/image" Target="../media/image2209.png"/><Relationship Id="rId43" Type="http://schemas.openxmlformats.org/officeDocument/2006/relationships/image" Target="../media/image2217.png"/><Relationship Id="rId48" Type="http://schemas.openxmlformats.org/officeDocument/2006/relationships/customXml" Target="../ink/ink2289.xml"/><Relationship Id="rId64" Type="http://schemas.openxmlformats.org/officeDocument/2006/relationships/customXml" Target="../ink/ink2297.xml"/><Relationship Id="rId69" Type="http://schemas.openxmlformats.org/officeDocument/2006/relationships/image" Target="../media/image2230.png"/><Relationship Id="rId113" Type="http://schemas.openxmlformats.org/officeDocument/2006/relationships/image" Target="../media/image2251.png"/><Relationship Id="rId118" Type="http://schemas.openxmlformats.org/officeDocument/2006/relationships/customXml" Target="../ink/ink2324.xml"/><Relationship Id="rId80" Type="http://schemas.openxmlformats.org/officeDocument/2006/relationships/customXml" Target="../ink/ink2305.xml"/><Relationship Id="rId85" Type="http://schemas.openxmlformats.org/officeDocument/2006/relationships/image" Target="../media/image2238.png"/><Relationship Id="rId12" Type="http://schemas.openxmlformats.org/officeDocument/2006/relationships/customXml" Target="../ink/ink2271.xml"/><Relationship Id="rId17" Type="http://schemas.openxmlformats.org/officeDocument/2006/relationships/image" Target="../media/image2204.png"/><Relationship Id="rId33" Type="http://schemas.openxmlformats.org/officeDocument/2006/relationships/image" Target="../media/image2212.png"/><Relationship Id="rId38" Type="http://schemas.openxmlformats.org/officeDocument/2006/relationships/customXml" Target="../ink/ink2284.xml"/><Relationship Id="rId59" Type="http://schemas.openxmlformats.org/officeDocument/2006/relationships/image" Target="../media/image2225.png"/><Relationship Id="rId103" Type="http://schemas.openxmlformats.org/officeDocument/2006/relationships/image" Target="../media/image2247.png"/><Relationship Id="rId108" Type="http://schemas.openxmlformats.org/officeDocument/2006/relationships/customXml" Target="../ink/ink2319.xml"/><Relationship Id="rId54" Type="http://schemas.openxmlformats.org/officeDocument/2006/relationships/customXml" Target="../ink/ink2292.xml"/><Relationship Id="rId70" Type="http://schemas.openxmlformats.org/officeDocument/2006/relationships/customXml" Target="../ink/ink2300.xml"/><Relationship Id="rId75" Type="http://schemas.openxmlformats.org/officeDocument/2006/relationships/image" Target="../media/image2233.png"/><Relationship Id="rId91" Type="http://schemas.openxmlformats.org/officeDocument/2006/relationships/image" Target="../media/image2241.png"/><Relationship Id="rId96" Type="http://schemas.openxmlformats.org/officeDocument/2006/relationships/customXml" Target="../ink/ink2313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268.xml"/><Relationship Id="rId23" Type="http://schemas.openxmlformats.org/officeDocument/2006/relationships/image" Target="../media/image2207.png"/><Relationship Id="rId28" Type="http://schemas.openxmlformats.org/officeDocument/2006/relationships/customXml" Target="../ink/ink2279.xml"/><Relationship Id="rId49" Type="http://schemas.openxmlformats.org/officeDocument/2006/relationships/image" Target="../media/image2220.png"/><Relationship Id="rId114" Type="http://schemas.openxmlformats.org/officeDocument/2006/relationships/customXml" Target="../ink/ink2322.xml"/><Relationship Id="rId119" Type="http://schemas.openxmlformats.org/officeDocument/2006/relationships/image" Target="../media/image2254.png"/><Relationship Id="rId10" Type="http://schemas.openxmlformats.org/officeDocument/2006/relationships/customXml" Target="../ink/ink2270.xml"/><Relationship Id="rId31" Type="http://schemas.openxmlformats.org/officeDocument/2006/relationships/image" Target="../media/image2211.png"/><Relationship Id="rId44" Type="http://schemas.openxmlformats.org/officeDocument/2006/relationships/customXml" Target="../ink/ink2287.xml"/><Relationship Id="rId52" Type="http://schemas.openxmlformats.org/officeDocument/2006/relationships/customXml" Target="../ink/ink2291.xml"/><Relationship Id="rId60" Type="http://schemas.openxmlformats.org/officeDocument/2006/relationships/customXml" Target="../ink/ink2295.xml"/><Relationship Id="rId65" Type="http://schemas.openxmlformats.org/officeDocument/2006/relationships/image" Target="../media/image2228.png"/><Relationship Id="rId73" Type="http://schemas.openxmlformats.org/officeDocument/2006/relationships/image" Target="../media/image2232.png"/><Relationship Id="rId78" Type="http://schemas.openxmlformats.org/officeDocument/2006/relationships/customXml" Target="../ink/ink2304.xml"/><Relationship Id="rId81" Type="http://schemas.openxmlformats.org/officeDocument/2006/relationships/image" Target="../media/image2236.png"/><Relationship Id="rId86" Type="http://schemas.openxmlformats.org/officeDocument/2006/relationships/customXml" Target="../ink/ink2308.xml"/><Relationship Id="rId94" Type="http://schemas.openxmlformats.org/officeDocument/2006/relationships/customXml" Target="../ink/ink2312.xml"/><Relationship Id="rId99" Type="http://schemas.openxmlformats.org/officeDocument/2006/relationships/image" Target="../media/image2245.png"/><Relationship Id="rId101" Type="http://schemas.openxmlformats.org/officeDocument/2006/relationships/image" Target="../media/image2246.png"/><Relationship Id="rId4" Type="http://schemas.openxmlformats.org/officeDocument/2006/relationships/customXml" Target="../ink/ink2267.xml"/><Relationship Id="rId9" Type="http://schemas.openxmlformats.org/officeDocument/2006/relationships/image" Target="../media/image2200.png"/><Relationship Id="rId13" Type="http://schemas.openxmlformats.org/officeDocument/2006/relationships/image" Target="../media/image2202.png"/><Relationship Id="rId18" Type="http://schemas.openxmlformats.org/officeDocument/2006/relationships/customXml" Target="../ink/ink2274.xml"/><Relationship Id="rId39" Type="http://schemas.openxmlformats.org/officeDocument/2006/relationships/image" Target="../media/image2215.png"/><Relationship Id="rId109" Type="http://schemas.openxmlformats.org/officeDocument/2006/relationships/image" Target="../media/image1075.png"/><Relationship Id="rId34" Type="http://schemas.openxmlformats.org/officeDocument/2006/relationships/customXml" Target="../ink/ink2282.xml"/><Relationship Id="rId50" Type="http://schemas.openxmlformats.org/officeDocument/2006/relationships/customXml" Target="../ink/ink2290.xml"/><Relationship Id="rId55" Type="http://schemas.openxmlformats.org/officeDocument/2006/relationships/image" Target="../media/image2223.png"/><Relationship Id="rId76" Type="http://schemas.openxmlformats.org/officeDocument/2006/relationships/customXml" Target="../ink/ink2303.xml"/><Relationship Id="rId97" Type="http://schemas.openxmlformats.org/officeDocument/2006/relationships/image" Target="../media/image2244.png"/><Relationship Id="rId104" Type="http://schemas.openxmlformats.org/officeDocument/2006/relationships/customXml" Target="../ink/ink2317.xml"/><Relationship Id="rId7" Type="http://schemas.openxmlformats.org/officeDocument/2006/relationships/image" Target="../media/image2199.png"/><Relationship Id="rId71" Type="http://schemas.openxmlformats.org/officeDocument/2006/relationships/image" Target="../media/image2231.png"/><Relationship Id="rId92" Type="http://schemas.openxmlformats.org/officeDocument/2006/relationships/customXml" Target="../ink/ink2311.xml"/><Relationship Id="rId2" Type="http://schemas.openxmlformats.org/officeDocument/2006/relationships/image" Target="../media/image2196.png"/><Relationship Id="rId29" Type="http://schemas.openxmlformats.org/officeDocument/2006/relationships/image" Target="../media/image2210.png"/><Relationship Id="rId24" Type="http://schemas.openxmlformats.org/officeDocument/2006/relationships/customXml" Target="../ink/ink2277.xml"/><Relationship Id="rId40" Type="http://schemas.openxmlformats.org/officeDocument/2006/relationships/customXml" Target="../ink/ink2285.xml"/><Relationship Id="rId45" Type="http://schemas.openxmlformats.org/officeDocument/2006/relationships/image" Target="../media/image2218.png"/><Relationship Id="rId66" Type="http://schemas.openxmlformats.org/officeDocument/2006/relationships/customXml" Target="../ink/ink2298.xml"/><Relationship Id="rId87" Type="http://schemas.openxmlformats.org/officeDocument/2006/relationships/image" Target="../media/image2239.png"/><Relationship Id="rId110" Type="http://schemas.openxmlformats.org/officeDocument/2006/relationships/customXml" Target="../ink/ink2320.xml"/><Relationship Id="rId115" Type="http://schemas.openxmlformats.org/officeDocument/2006/relationships/image" Target="../media/image2252.png"/><Relationship Id="rId61" Type="http://schemas.openxmlformats.org/officeDocument/2006/relationships/image" Target="../media/image2226.png"/><Relationship Id="rId82" Type="http://schemas.openxmlformats.org/officeDocument/2006/relationships/customXml" Target="../ink/ink2306.xml"/><Relationship Id="rId19" Type="http://schemas.openxmlformats.org/officeDocument/2006/relationships/image" Target="../media/image2205.png"/><Relationship Id="rId14" Type="http://schemas.openxmlformats.org/officeDocument/2006/relationships/customXml" Target="../ink/ink2272.xml"/><Relationship Id="rId30" Type="http://schemas.openxmlformats.org/officeDocument/2006/relationships/customXml" Target="../ink/ink2280.xml"/><Relationship Id="rId35" Type="http://schemas.openxmlformats.org/officeDocument/2006/relationships/image" Target="../media/image2213.png"/><Relationship Id="rId56" Type="http://schemas.openxmlformats.org/officeDocument/2006/relationships/customXml" Target="../ink/ink2293.xml"/><Relationship Id="rId77" Type="http://schemas.openxmlformats.org/officeDocument/2006/relationships/image" Target="../media/image2234.png"/><Relationship Id="rId100" Type="http://schemas.openxmlformats.org/officeDocument/2006/relationships/customXml" Target="../ink/ink2315.xml"/><Relationship Id="rId105" Type="http://schemas.openxmlformats.org/officeDocument/2006/relationships/image" Target="../media/image2248.png"/><Relationship Id="rId8" Type="http://schemas.openxmlformats.org/officeDocument/2006/relationships/customXml" Target="../ink/ink2269.xml"/><Relationship Id="rId51" Type="http://schemas.openxmlformats.org/officeDocument/2006/relationships/image" Target="../media/image2221.png"/><Relationship Id="rId72" Type="http://schemas.openxmlformats.org/officeDocument/2006/relationships/customXml" Target="../ink/ink2301.xml"/><Relationship Id="rId93" Type="http://schemas.openxmlformats.org/officeDocument/2006/relationships/image" Target="../media/image2242.png"/><Relationship Id="rId98" Type="http://schemas.openxmlformats.org/officeDocument/2006/relationships/customXml" Target="../ink/ink2314.xml"/><Relationship Id="rId3" Type="http://schemas.openxmlformats.org/officeDocument/2006/relationships/image" Target="../media/image2197.png"/><Relationship Id="rId25" Type="http://schemas.openxmlformats.org/officeDocument/2006/relationships/image" Target="../media/image2208.png"/><Relationship Id="rId46" Type="http://schemas.openxmlformats.org/officeDocument/2006/relationships/customXml" Target="../ink/ink2288.xml"/><Relationship Id="rId67" Type="http://schemas.openxmlformats.org/officeDocument/2006/relationships/image" Target="../media/image2229.png"/><Relationship Id="rId116" Type="http://schemas.openxmlformats.org/officeDocument/2006/relationships/customXml" Target="../ink/ink2323.xml"/><Relationship Id="rId20" Type="http://schemas.openxmlformats.org/officeDocument/2006/relationships/customXml" Target="../ink/ink2275.xml"/><Relationship Id="rId41" Type="http://schemas.openxmlformats.org/officeDocument/2006/relationships/image" Target="../media/image2216.png"/><Relationship Id="rId62" Type="http://schemas.openxmlformats.org/officeDocument/2006/relationships/customXml" Target="../ink/ink2296.xml"/><Relationship Id="rId83" Type="http://schemas.openxmlformats.org/officeDocument/2006/relationships/image" Target="../media/image2237.png"/><Relationship Id="rId88" Type="http://schemas.openxmlformats.org/officeDocument/2006/relationships/customXml" Target="../ink/ink2309.xml"/><Relationship Id="rId111" Type="http://schemas.openxmlformats.org/officeDocument/2006/relationships/image" Target="../media/image2250.png"/><Relationship Id="rId15" Type="http://schemas.openxmlformats.org/officeDocument/2006/relationships/image" Target="../media/image2203.png"/><Relationship Id="rId36" Type="http://schemas.openxmlformats.org/officeDocument/2006/relationships/customXml" Target="../ink/ink2283.xml"/><Relationship Id="rId57" Type="http://schemas.openxmlformats.org/officeDocument/2006/relationships/image" Target="../media/image2224.png"/><Relationship Id="rId106" Type="http://schemas.openxmlformats.org/officeDocument/2006/relationships/customXml" Target="../ink/ink2318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82.xml"/><Relationship Id="rId21" Type="http://schemas.openxmlformats.org/officeDocument/2006/relationships/customXml" Target="../ink/ink2334.xml"/><Relationship Id="rId42" Type="http://schemas.openxmlformats.org/officeDocument/2006/relationships/image" Target="../media/image2275.png"/><Relationship Id="rId63" Type="http://schemas.openxmlformats.org/officeDocument/2006/relationships/customXml" Target="../ink/ink2355.xml"/><Relationship Id="rId84" Type="http://schemas.openxmlformats.org/officeDocument/2006/relationships/image" Target="../media/image2296.png"/><Relationship Id="rId138" Type="http://schemas.openxmlformats.org/officeDocument/2006/relationships/image" Target="../media/image2323.png"/><Relationship Id="rId159" Type="http://schemas.openxmlformats.org/officeDocument/2006/relationships/customXml" Target="../ink/ink2403.xml"/><Relationship Id="rId107" Type="http://schemas.openxmlformats.org/officeDocument/2006/relationships/customXml" Target="../ink/ink2377.xml"/><Relationship Id="rId11" Type="http://schemas.openxmlformats.org/officeDocument/2006/relationships/customXml" Target="../ink/ink2329.xml"/><Relationship Id="rId32" Type="http://schemas.openxmlformats.org/officeDocument/2006/relationships/image" Target="../media/image2270.png"/><Relationship Id="rId53" Type="http://schemas.openxmlformats.org/officeDocument/2006/relationships/customXml" Target="../ink/ink2350.xml"/><Relationship Id="rId74" Type="http://schemas.openxmlformats.org/officeDocument/2006/relationships/image" Target="../media/image2291.png"/><Relationship Id="rId128" Type="http://schemas.openxmlformats.org/officeDocument/2006/relationships/image" Target="../media/image2318.png"/><Relationship Id="rId149" Type="http://schemas.openxmlformats.org/officeDocument/2006/relationships/customXml" Target="../ink/ink2398.xml"/><Relationship Id="rId5" Type="http://schemas.openxmlformats.org/officeDocument/2006/relationships/customXml" Target="../ink/ink2326.xml"/><Relationship Id="rId95" Type="http://schemas.openxmlformats.org/officeDocument/2006/relationships/customXml" Target="../ink/ink2371.xml"/><Relationship Id="rId160" Type="http://schemas.openxmlformats.org/officeDocument/2006/relationships/image" Target="../media/image2334.png"/><Relationship Id="rId22" Type="http://schemas.openxmlformats.org/officeDocument/2006/relationships/image" Target="../media/image2265.png"/><Relationship Id="rId43" Type="http://schemas.openxmlformats.org/officeDocument/2006/relationships/customXml" Target="../ink/ink2345.xml"/><Relationship Id="rId64" Type="http://schemas.openxmlformats.org/officeDocument/2006/relationships/image" Target="../media/image2286.png"/><Relationship Id="rId118" Type="http://schemas.openxmlformats.org/officeDocument/2006/relationships/image" Target="../media/image2313.png"/><Relationship Id="rId139" Type="http://schemas.openxmlformats.org/officeDocument/2006/relationships/customXml" Target="../ink/ink2393.xml"/><Relationship Id="rId80" Type="http://schemas.openxmlformats.org/officeDocument/2006/relationships/image" Target="../media/image2294.png"/><Relationship Id="rId85" Type="http://schemas.openxmlformats.org/officeDocument/2006/relationships/customXml" Target="../ink/ink2366.xml"/><Relationship Id="rId150" Type="http://schemas.openxmlformats.org/officeDocument/2006/relationships/image" Target="../media/image2329.png"/><Relationship Id="rId155" Type="http://schemas.openxmlformats.org/officeDocument/2006/relationships/customXml" Target="../ink/ink2401.xml"/><Relationship Id="rId12" Type="http://schemas.openxmlformats.org/officeDocument/2006/relationships/image" Target="../media/image2260.png"/><Relationship Id="rId17" Type="http://schemas.openxmlformats.org/officeDocument/2006/relationships/customXml" Target="../ink/ink2332.xml"/><Relationship Id="rId33" Type="http://schemas.openxmlformats.org/officeDocument/2006/relationships/customXml" Target="../ink/ink2340.xml"/><Relationship Id="rId38" Type="http://schemas.openxmlformats.org/officeDocument/2006/relationships/image" Target="../media/image2273.png"/><Relationship Id="rId59" Type="http://schemas.openxmlformats.org/officeDocument/2006/relationships/customXml" Target="../ink/ink2353.xml"/><Relationship Id="rId103" Type="http://schemas.openxmlformats.org/officeDocument/2006/relationships/customXml" Target="../ink/ink2375.xml"/><Relationship Id="rId108" Type="http://schemas.openxmlformats.org/officeDocument/2006/relationships/image" Target="../media/image2308.png"/><Relationship Id="rId124" Type="http://schemas.openxmlformats.org/officeDocument/2006/relationships/image" Target="../media/image2316.png"/><Relationship Id="rId129" Type="http://schemas.openxmlformats.org/officeDocument/2006/relationships/customXml" Target="../ink/ink2388.xml"/><Relationship Id="rId54" Type="http://schemas.openxmlformats.org/officeDocument/2006/relationships/image" Target="../media/image2281.png"/><Relationship Id="rId70" Type="http://schemas.openxmlformats.org/officeDocument/2006/relationships/image" Target="../media/image2289.png"/><Relationship Id="rId75" Type="http://schemas.openxmlformats.org/officeDocument/2006/relationships/customXml" Target="../ink/ink2361.xml"/><Relationship Id="rId91" Type="http://schemas.openxmlformats.org/officeDocument/2006/relationships/customXml" Target="../ink/ink2369.xml"/><Relationship Id="rId96" Type="http://schemas.openxmlformats.org/officeDocument/2006/relationships/image" Target="../media/image2302.png"/><Relationship Id="rId140" Type="http://schemas.openxmlformats.org/officeDocument/2006/relationships/image" Target="../media/image2324.png"/><Relationship Id="rId145" Type="http://schemas.openxmlformats.org/officeDocument/2006/relationships/customXml" Target="../ink/ink239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57.png"/><Relationship Id="rId23" Type="http://schemas.openxmlformats.org/officeDocument/2006/relationships/customXml" Target="../ink/ink2335.xml"/><Relationship Id="rId28" Type="http://schemas.openxmlformats.org/officeDocument/2006/relationships/image" Target="../media/image2268.png"/><Relationship Id="rId49" Type="http://schemas.openxmlformats.org/officeDocument/2006/relationships/customXml" Target="../ink/ink2348.xml"/><Relationship Id="rId114" Type="http://schemas.openxmlformats.org/officeDocument/2006/relationships/image" Target="../media/image2311.png"/><Relationship Id="rId119" Type="http://schemas.openxmlformats.org/officeDocument/2006/relationships/customXml" Target="../ink/ink2383.xml"/><Relationship Id="rId44" Type="http://schemas.openxmlformats.org/officeDocument/2006/relationships/image" Target="../media/image2276.png"/><Relationship Id="rId60" Type="http://schemas.openxmlformats.org/officeDocument/2006/relationships/image" Target="../media/image2284.png"/><Relationship Id="rId65" Type="http://schemas.openxmlformats.org/officeDocument/2006/relationships/customXml" Target="../ink/ink2356.xml"/><Relationship Id="rId81" Type="http://schemas.openxmlformats.org/officeDocument/2006/relationships/customXml" Target="../ink/ink2364.xml"/><Relationship Id="rId86" Type="http://schemas.openxmlformats.org/officeDocument/2006/relationships/image" Target="../media/image2297.png"/><Relationship Id="rId130" Type="http://schemas.openxmlformats.org/officeDocument/2006/relationships/image" Target="../media/image2319.png"/><Relationship Id="rId135" Type="http://schemas.openxmlformats.org/officeDocument/2006/relationships/customXml" Target="../ink/ink2391.xml"/><Relationship Id="rId151" Type="http://schemas.openxmlformats.org/officeDocument/2006/relationships/customXml" Target="../ink/ink2399.xml"/><Relationship Id="rId156" Type="http://schemas.openxmlformats.org/officeDocument/2006/relationships/image" Target="../media/image2332.png"/><Relationship Id="rId13" Type="http://schemas.openxmlformats.org/officeDocument/2006/relationships/customXml" Target="../ink/ink2330.xml"/><Relationship Id="rId18" Type="http://schemas.openxmlformats.org/officeDocument/2006/relationships/image" Target="../media/image2263.png"/><Relationship Id="rId39" Type="http://schemas.openxmlformats.org/officeDocument/2006/relationships/customXml" Target="../ink/ink2343.xml"/><Relationship Id="rId109" Type="http://schemas.openxmlformats.org/officeDocument/2006/relationships/customXml" Target="../ink/ink2378.xml"/><Relationship Id="rId34" Type="http://schemas.openxmlformats.org/officeDocument/2006/relationships/image" Target="../media/image2271.png"/><Relationship Id="rId50" Type="http://schemas.openxmlformats.org/officeDocument/2006/relationships/image" Target="../media/image2279.png"/><Relationship Id="rId55" Type="http://schemas.openxmlformats.org/officeDocument/2006/relationships/customXml" Target="../ink/ink2351.xml"/><Relationship Id="rId76" Type="http://schemas.openxmlformats.org/officeDocument/2006/relationships/image" Target="../media/image2292.png"/><Relationship Id="rId97" Type="http://schemas.openxmlformats.org/officeDocument/2006/relationships/customXml" Target="../ink/ink2372.xml"/><Relationship Id="rId104" Type="http://schemas.openxmlformats.org/officeDocument/2006/relationships/image" Target="../media/image2306.png"/><Relationship Id="rId120" Type="http://schemas.openxmlformats.org/officeDocument/2006/relationships/image" Target="../media/image2314.png"/><Relationship Id="rId125" Type="http://schemas.openxmlformats.org/officeDocument/2006/relationships/customXml" Target="../ink/ink2386.xml"/><Relationship Id="rId141" Type="http://schemas.openxmlformats.org/officeDocument/2006/relationships/customXml" Target="../ink/ink2394.xml"/><Relationship Id="rId146" Type="http://schemas.openxmlformats.org/officeDocument/2006/relationships/image" Target="../media/image2327.png"/><Relationship Id="rId7" Type="http://schemas.openxmlformats.org/officeDocument/2006/relationships/customXml" Target="../ink/ink2327.xml"/><Relationship Id="rId71" Type="http://schemas.openxmlformats.org/officeDocument/2006/relationships/customXml" Target="../ink/ink2359.xml"/><Relationship Id="rId92" Type="http://schemas.openxmlformats.org/officeDocument/2006/relationships/image" Target="../media/image2300.png"/><Relationship Id="rId2" Type="http://schemas.openxmlformats.org/officeDocument/2006/relationships/image" Target="../media/image2255.png"/><Relationship Id="rId29" Type="http://schemas.openxmlformats.org/officeDocument/2006/relationships/customXml" Target="../ink/ink2338.xml"/><Relationship Id="rId24" Type="http://schemas.openxmlformats.org/officeDocument/2006/relationships/image" Target="../media/image2266.png"/><Relationship Id="rId40" Type="http://schemas.openxmlformats.org/officeDocument/2006/relationships/image" Target="../media/image2274.png"/><Relationship Id="rId45" Type="http://schemas.openxmlformats.org/officeDocument/2006/relationships/customXml" Target="../ink/ink2346.xml"/><Relationship Id="rId66" Type="http://schemas.openxmlformats.org/officeDocument/2006/relationships/image" Target="../media/image2287.png"/><Relationship Id="rId87" Type="http://schemas.openxmlformats.org/officeDocument/2006/relationships/customXml" Target="../ink/ink2367.xml"/><Relationship Id="rId110" Type="http://schemas.openxmlformats.org/officeDocument/2006/relationships/image" Target="../media/image2309.png"/><Relationship Id="rId115" Type="http://schemas.openxmlformats.org/officeDocument/2006/relationships/customXml" Target="../ink/ink2381.xml"/><Relationship Id="rId131" Type="http://schemas.openxmlformats.org/officeDocument/2006/relationships/customXml" Target="../ink/ink2389.xml"/><Relationship Id="rId136" Type="http://schemas.openxmlformats.org/officeDocument/2006/relationships/image" Target="../media/image2322.png"/><Relationship Id="rId157" Type="http://schemas.openxmlformats.org/officeDocument/2006/relationships/customXml" Target="../ink/ink2402.xml"/><Relationship Id="rId61" Type="http://schemas.openxmlformats.org/officeDocument/2006/relationships/customXml" Target="../ink/ink2354.xml"/><Relationship Id="rId82" Type="http://schemas.openxmlformats.org/officeDocument/2006/relationships/image" Target="../media/image2295.png"/><Relationship Id="rId152" Type="http://schemas.openxmlformats.org/officeDocument/2006/relationships/image" Target="../media/image2330.png"/><Relationship Id="rId19" Type="http://schemas.openxmlformats.org/officeDocument/2006/relationships/customXml" Target="../ink/ink2333.xml"/><Relationship Id="rId14" Type="http://schemas.openxmlformats.org/officeDocument/2006/relationships/image" Target="../media/image2261.png"/><Relationship Id="rId30" Type="http://schemas.openxmlformats.org/officeDocument/2006/relationships/image" Target="../media/image2269.png"/><Relationship Id="rId35" Type="http://schemas.openxmlformats.org/officeDocument/2006/relationships/customXml" Target="../ink/ink2341.xml"/><Relationship Id="rId56" Type="http://schemas.openxmlformats.org/officeDocument/2006/relationships/image" Target="../media/image2282.png"/><Relationship Id="rId77" Type="http://schemas.openxmlformats.org/officeDocument/2006/relationships/customXml" Target="../ink/ink2362.xml"/><Relationship Id="rId100" Type="http://schemas.openxmlformats.org/officeDocument/2006/relationships/image" Target="../media/image2304.png"/><Relationship Id="rId105" Type="http://schemas.openxmlformats.org/officeDocument/2006/relationships/customXml" Target="../ink/ink2376.xml"/><Relationship Id="rId126" Type="http://schemas.openxmlformats.org/officeDocument/2006/relationships/image" Target="../media/image2317.png"/><Relationship Id="rId147" Type="http://schemas.openxmlformats.org/officeDocument/2006/relationships/customXml" Target="../ink/ink2397.xml"/><Relationship Id="rId8" Type="http://schemas.openxmlformats.org/officeDocument/2006/relationships/image" Target="../media/image2258.png"/><Relationship Id="rId51" Type="http://schemas.openxmlformats.org/officeDocument/2006/relationships/customXml" Target="../ink/ink2349.xml"/><Relationship Id="rId72" Type="http://schemas.openxmlformats.org/officeDocument/2006/relationships/image" Target="../media/image2290.png"/><Relationship Id="rId93" Type="http://schemas.openxmlformats.org/officeDocument/2006/relationships/customXml" Target="../ink/ink2370.xml"/><Relationship Id="rId98" Type="http://schemas.openxmlformats.org/officeDocument/2006/relationships/image" Target="../media/image2303.png"/><Relationship Id="rId121" Type="http://schemas.openxmlformats.org/officeDocument/2006/relationships/customXml" Target="../ink/ink2384.xml"/><Relationship Id="rId142" Type="http://schemas.openxmlformats.org/officeDocument/2006/relationships/image" Target="../media/image2325.png"/><Relationship Id="rId3" Type="http://schemas.openxmlformats.org/officeDocument/2006/relationships/customXml" Target="../ink/ink2325.xml"/><Relationship Id="rId25" Type="http://schemas.openxmlformats.org/officeDocument/2006/relationships/customXml" Target="../ink/ink2336.xml"/><Relationship Id="rId46" Type="http://schemas.openxmlformats.org/officeDocument/2006/relationships/image" Target="../media/image2277.png"/><Relationship Id="rId67" Type="http://schemas.openxmlformats.org/officeDocument/2006/relationships/customXml" Target="../ink/ink2357.xml"/><Relationship Id="rId116" Type="http://schemas.openxmlformats.org/officeDocument/2006/relationships/image" Target="../media/image2312.png"/><Relationship Id="rId137" Type="http://schemas.openxmlformats.org/officeDocument/2006/relationships/customXml" Target="../ink/ink2392.xml"/><Relationship Id="rId158" Type="http://schemas.openxmlformats.org/officeDocument/2006/relationships/image" Target="../media/image2333.png"/><Relationship Id="rId20" Type="http://schemas.openxmlformats.org/officeDocument/2006/relationships/image" Target="../media/image2264.png"/><Relationship Id="rId41" Type="http://schemas.openxmlformats.org/officeDocument/2006/relationships/customXml" Target="../ink/ink2344.xml"/><Relationship Id="rId62" Type="http://schemas.openxmlformats.org/officeDocument/2006/relationships/image" Target="../media/image2285.png"/><Relationship Id="rId83" Type="http://schemas.openxmlformats.org/officeDocument/2006/relationships/customXml" Target="../ink/ink2365.xml"/><Relationship Id="rId88" Type="http://schemas.openxmlformats.org/officeDocument/2006/relationships/image" Target="../media/image2298.png"/><Relationship Id="rId111" Type="http://schemas.openxmlformats.org/officeDocument/2006/relationships/customXml" Target="../ink/ink2379.xml"/><Relationship Id="rId132" Type="http://schemas.openxmlformats.org/officeDocument/2006/relationships/image" Target="../media/image2320.png"/><Relationship Id="rId153" Type="http://schemas.openxmlformats.org/officeDocument/2006/relationships/customXml" Target="../ink/ink2400.xml"/><Relationship Id="rId15" Type="http://schemas.openxmlformats.org/officeDocument/2006/relationships/customXml" Target="../ink/ink2331.xml"/><Relationship Id="rId36" Type="http://schemas.openxmlformats.org/officeDocument/2006/relationships/image" Target="../media/image2272.png"/><Relationship Id="rId57" Type="http://schemas.openxmlformats.org/officeDocument/2006/relationships/customXml" Target="../ink/ink2352.xml"/><Relationship Id="rId106" Type="http://schemas.openxmlformats.org/officeDocument/2006/relationships/image" Target="../media/image2307.png"/><Relationship Id="rId127" Type="http://schemas.openxmlformats.org/officeDocument/2006/relationships/customXml" Target="../ink/ink2387.xml"/><Relationship Id="rId10" Type="http://schemas.openxmlformats.org/officeDocument/2006/relationships/image" Target="../media/image2259.png"/><Relationship Id="rId31" Type="http://schemas.openxmlformats.org/officeDocument/2006/relationships/customXml" Target="../ink/ink2339.xml"/><Relationship Id="rId52" Type="http://schemas.openxmlformats.org/officeDocument/2006/relationships/image" Target="../media/image2280.png"/><Relationship Id="rId73" Type="http://schemas.openxmlformats.org/officeDocument/2006/relationships/customXml" Target="../ink/ink2360.xml"/><Relationship Id="rId78" Type="http://schemas.openxmlformats.org/officeDocument/2006/relationships/image" Target="../media/image2293.png"/><Relationship Id="rId94" Type="http://schemas.openxmlformats.org/officeDocument/2006/relationships/image" Target="../media/image2301.png"/><Relationship Id="rId99" Type="http://schemas.openxmlformats.org/officeDocument/2006/relationships/customXml" Target="../ink/ink2373.xml"/><Relationship Id="rId101" Type="http://schemas.openxmlformats.org/officeDocument/2006/relationships/customXml" Target="../ink/ink2374.xml"/><Relationship Id="rId122" Type="http://schemas.openxmlformats.org/officeDocument/2006/relationships/image" Target="../media/image2315.png"/><Relationship Id="rId143" Type="http://schemas.openxmlformats.org/officeDocument/2006/relationships/customXml" Target="../ink/ink2395.xml"/><Relationship Id="rId148" Type="http://schemas.openxmlformats.org/officeDocument/2006/relationships/image" Target="../media/image2328.png"/><Relationship Id="rId4" Type="http://schemas.openxmlformats.org/officeDocument/2006/relationships/image" Target="../media/image2256.png"/><Relationship Id="rId9" Type="http://schemas.openxmlformats.org/officeDocument/2006/relationships/customXml" Target="../ink/ink2328.xml"/><Relationship Id="rId26" Type="http://schemas.openxmlformats.org/officeDocument/2006/relationships/image" Target="../media/image2267.png"/><Relationship Id="rId47" Type="http://schemas.openxmlformats.org/officeDocument/2006/relationships/customXml" Target="../ink/ink2347.xml"/><Relationship Id="rId68" Type="http://schemas.openxmlformats.org/officeDocument/2006/relationships/image" Target="../media/image2288.png"/><Relationship Id="rId89" Type="http://schemas.openxmlformats.org/officeDocument/2006/relationships/customXml" Target="../ink/ink2368.xml"/><Relationship Id="rId112" Type="http://schemas.openxmlformats.org/officeDocument/2006/relationships/image" Target="../media/image2310.png"/><Relationship Id="rId133" Type="http://schemas.openxmlformats.org/officeDocument/2006/relationships/customXml" Target="../ink/ink2390.xml"/><Relationship Id="rId154" Type="http://schemas.openxmlformats.org/officeDocument/2006/relationships/image" Target="../media/image2331.png"/><Relationship Id="rId16" Type="http://schemas.openxmlformats.org/officeDocument/2006/relationships/image" Target="../media/image2262.png"/><Relationship Id="rId37" Type="http://schemas.openxmlformats.org/officeDocument/2006/relationships/customXml" Target="../ink/ink2342.xml"/><Relationship Id="rId58" Type="http://schemas.openxmlformats.org/officeDocument/2006/relationships/image" Target="../media/image2283.png"/><Relationship Id="rId79" Type="http://schemas.openxmlformats.org/officeDocument/2006/relationships/customXml" Target="../ink/ink2363.xml"/><Relationship Id="rId102" Type="http://schemas.openxmlformats.org/officeDocument/2006/relationships/image" Target="../media/image2305.png"/><Relationship Id="rId123" Type="http://schemas.openxmlformats.org/officeDocument/2006/relationships/customXml" Target="../ink/ink2385.xml"/><Relationship Id="rId144" Type="http://schemas.openxmlformats.org/officeDocument/2006/relationships/image" Target="../media/image2326.png"/><Relationship Id="rId90" Type="http://schemas.openxmlformats.org/officeDocument/2006/relationships/image" Target="../media/image2299.png"/><Relationship Id="rId27" Type="http://schemas.openxmlformats.org/officeDocument/2006/relationships/customXml" Target="../ink/ink2337.xml"/><Relationship Id="rId48" Type="http://schemas.openxmlformats.org/officeDocument/2006/relationships/image" Target="../media/image2278.png"/><Relationship Id="rId69" Type="http://schemas.openxmlformats.org/officeDocument/2006/relationships/customXml" Target="../ink/ink2358.xml"/><Relationship Id="rId113" Type="http://schemas.openxmlformats.org/officeDocument/2006/relationships/customXml" Target="../ink/ink2380.xml"/><Relationship Id="rId134" Type="http://schemas.openxmlformats.org/officeDocument/2006/relationships/image" Target="../media/image2321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61.xml"/><Relationship Id="rId21" Type="http://schemas.openxmlformats.org/officeDocument/2006/relationships/customXml" Target="../ink/ink2413.xml"/><Relationship Id="rId42" Type="http://schemas.openxmlformats.org/officeDocument/2006/relationships/image" Target="../media/image2275.png"/><Relationship Id="rId63" Type="http://schemas.openxmlformats.org/officeDocument/2006/relationships/customXml" Target="../ink/ink2434.xml"/><Relationship Id="rId84" Type="http://schemas.openxmlformats.org/officeDocument/2006/relationships/image" Target="../media/image2296.png"/><Relationship Id="rId138" Type="http://schemas.openxmlformats.org/officeDocument/2006/relationships/image" Target="../media/image2323.png"/><Relationship Id="rId159" Type="http://schemas.openxmlformats.org/officeDocument/2006/relationships/customXml" Target="../ink/ink2482.xml"/><Relationship Id="rId170" Type="http://schemas.openxmlformats.org/officeDocument/2006/relationships/image" Target="../media/image2350.png"/><Relationship Id="rId191" Type="http://schemas.openxmlformats.org/officeDocument/2006/relationships/customXml" Target="../ink/ink2498.xml"/><Relationship Id="rId205" Type="http://schemas.openxmlformats.org/officeDocument/2006/relationships/customXml" Target="../ink/ink2505.xml"/><Relationship Id="rId226" Type="http://schemas.openxmlformats.org/officeDocument/2006/relationships/image" Target="../media/image2378.png"/><Relationship Id="rId107" Type="http://schemas.openxmlformats.org/officeDocument/2006/relationships/customXml" Target="../ink/ink2456.xml"/><Relationship Id="rId11" Type="http://schemas.openxmlformats.org/officeDocument/2006/relationships/customXml" Target="../ink/ink2408.xml"/><Relationship Id="rId32" Type="http://schemas.openxmlformats.org/officeDocument/2006/relationships/image" Target="../media/image2270.png"/><Relationship Id="rId53" Type="http://schemas.openxmlformats.org/officeDocument/2006/relationships/customXml" Target="../ink/ink2429.xml"/><Relationship Id="rId74" Type="http://schemas.openxmlformats.org/officeDocument/2006/relationships/image" Target="../media/image2291.png"/><Relationship Id="rId128" Type="http://schemas.openxmlformats.org/officeDocument/2006/relationships/image" Target="../media/image2318.png"/><Relationship Id="rId149" Type="http://schemas.openxmlformats.org/officeDocument/2006/relationships/customXml" Target="../ink/ink2477.xml"/><Relationship Id="rId5" Type="http://schemas.openxmlformats.org/officeDocument/2006/relationships/customXml" Target="../ink/ink2405.xml"/><Relationship Id="rId95" Type="http://schemas.openxmlformats.org/officeDocument/2006/relationships/customXml" Target="../ink/ink2450.xml"/><Relationship Id="rId160" Type="http://schemas.openxmlformats.org/officeDocument/2006/relationships/image" Target="../media/image2345.png"/><Relationship Id="rId181" Type="http://schemas.openxmlformats.org/officeDocument/2006/relationships/customXml" Target="../ink/ink2493.xml"/><Relationship Id="rId216" Type="http://schemas.openxmlformats.org/officeDocument/2006/relationships/image" Target="../media/image2373.png"/><Relationship Id="rId22" Type="http://schemas.openxmlformats.org/officeDocument/2006/relationships/image" Target="../media/image2265.png"/><Relationship Id="rId43" Type="http://schemas.openxmlformats.org/officeDocument/2006/relationships/customXml" Target="../ink/ink2424.xml"/><Relationship Id="rId64" Type="http://schemas.openxmlformats.org/officeDocument/2006/relationships/image" Target="../media/image2286.png"/><Relationship Id="rId118" Type="http://schemas.openxmlformats.org/officeDocument/2006/relationships/image" Target="../media/image2313.png"/><Relationship Id="rId139" Type="http://schemas.openxmlformats.org/officeDocument/2006/relationships/customXml" Target="../ink/ink2472.xml"/><Relationship Id="rId85" Type="http://schemas.openxmlformats.org/officeDocument/2006/relationships/customXml" Target="../ink/ink2445.xml"/><Relationship Id="rId150" Type="http://schemas.openxmlformats.org/officeDocument/2006/relationships/image" Target="../media/image2340.png"/><Relationship Id="rId171" Type="http://schemas.openxmlformats.org/officeDocument/2006/relationships/customXml" Target="../ink/ink2488.xml"/><Relationship Id="rId192" Type="http://schemas.openxmlformats.org/officeDocument/2006/relationships/image" Target="../media/image2361.png"/><Relationship Id="rId206" Type="http://schemas.openxmlformats.org/officeDocument/2006/relationships/image" Target="../media/image2368.png"/><Relationship Id="rId227" Type="http://schemas.openxmlformats.org/officeDocument/2006/relationships/customXml" Target="../ink/ink2516.xml"/><Relationship Id="rId12" Type="http://schemas.openxmlformats.org/officeDocument/2006/relationships/image" Target="../media/image2260.png"/><Relationship Id="rId33" Type="http://schemas.openxmlformats.org/officeDocument/2006/relationships/customXml" Target="../ink/ink2419.xml"/><Relationship Id="rId108" Type="http://schemas.openxmlformats.org/officeDocument/2006/relationships/image" Target="../media/image2308.png"/><Relationship Id="rId129" Type="http://schemas.openxmlformats.org/officeDocument/2006/relationships/customXml" Target="../ink/ink2467.xml"/><Relationship Id="rId54" Type="http://schemas.openxmlformats.org/officeDocument/2006/relationships/image" Target="../media/image2281.png"/><Relationship Id="rId75" Type="http://schemas.openxmlformats.org/officeDocument/2006/relationships/customXml" Target="../ink/ink2440.xml"/><Relationship Id="rId96" Type="http://schemas.openxmlformats.org/officeDocument/2006/relationships/image" Target="../media/image2302.png"/><Relationship Id="rId140" Type="http://schemas.openxmlformats.org/officeDocument/2006/relationships/image" Target="../media/image2335.png"/><Relationship Id="rId161" Type="http://schemas.openxmlformats.org/officeDocument/2006/relationships/customXml" Target="../ink/ink2483.xml"/><Relationship Id="rId182" Type="http://schemas.openxmlformats.org/officeDocument/2006/relationships/image" Target="../media/image2356.png"/><Relationship Id="rId217" Type="http://schemas.openxmlformats.org/officeDocument/2006/relationships/customXml" Target="../ink/ink2511.xml"/><Relationship Id="rId6" Type="http://schemas.openxmlformats.org/officeDocument/2006/relationships/image" Target="../media/image2257.png"/><Relationship Id="rId23" Type="http://schemas.openxmlformats.org/officeDocument/2006/relationships/customXml" Target="../ink/ink2414.xml"/><Relationship Id="rId119" Type="http://schemas.openxmlformats.org/officeDocument/2006/relationships/customXml" Target="../ink/ink2462.xml"/><Relationship Id="rId44" Type="http://schemas.openxmlformats.org/officeDocument/2006/relationships/image" Target="../media/image2276.png"/><Relationship Id="rId65" Type="http://schemas.openxmlformats.org/officeDocument/2006/relationships/customXml" Target="../ink/ink2435.xml"/><Relationship Id="rId86" Type="http://schemas.openxmlformats.org/officeDocument/2006/relationships/image" Target="../media/image2297.png"/><Relationship Id="rId130" Type="http://schemas.openxmlformats.org/officeDocument/2006/relationships/image" Target="../media/image2319.png"/><Relationship Id="rId151" Type="http://schemas.openxmlformats.org/officeDocument/2006/relationships/customXml" Target="../ink/ink2478.xml"/><Relationship Id="rId172" Type="http://schemas.openxmlformats.org/officeDocument/2006/relationships/image" Target="../media/image2351.png"/><Relationship Id="rId193" Type="http://schemas.openxmlformats.org/officeDocument/2006/relationships/customXml" Target="../ink/ink2499.xml"/><Relationship Id="rId207" Type="http://schemas.openxmlformats.org/officeDocument/2006/relationships/customXml" Target="../ink/ink2506.xml"/><Relationship Id="rId228" Type="http://schemas.openxmlformats.org/officeDocument/2006/relationships/image" Target="../media/image2379.png"/><Relationship Id="rId13" Type="http://schemas.openxmlformats.org/officeDocument/2006/relationships/customXml" Target="../ink/ink2409.xml"/><Relationship Id="rId109" Type="http://schemas.openxmlformats.org/officeDocument/2006/relationships/customXml" Target="../ink/ink2457.xml"/><Relationship Id="rId34" Type="http://schemas.openxmlformats.org/officeDocument/2006/relationships/image" Target="../media/image2271.png"/><Relationship Id="rId55" Type="http://schemas.openxmlformats.org/officeDocument/2006/relationships/customXml" Target="../ink/ink2430.xml"/><Relationship Id="rId76" Type="http://schemas.openxmlformats.org/officeDocument/2006/relationships/image" Target="../media/image2292.png"/><Relationship Id="rId97" Type="http://schemas.openxmlformats.org/officeDocument/2006/relationships/customXml" Target="../ink/ink2451.xml"/><Relationship Id="rId120" Type="http://schemas.openxmlformats.org/officeDocument/2006/relationships/image" Target="../media/image2314.png"/><Relationship Id="rId141" Type="http://schemas.openxmlformats.org/officeDocument/2006/relationships/customXml" Target="../ink/ink2473.xml"/><Relationship Id="rId7" Type="http://schemas.openxmlformats.org/officeDocument/2006/relationships/customXml" Target="../ink/ink2406.xml"/><Relationship Id="rId162" Type="http://schemas.openxmlformats.org/officeDocument/2006/relationships/image" Target="../media/image2346.png"/><Relationship Id="rId183" Type="http://schemas.openxmlformats.org/officeDocument/2006/relationships/customXml" Target="../ink/ink2494.xml"/><Relationship Id="rId218" Type="http://schemas.openxmlformats.org/officeDocument/2006/relationships/image" Target="../media/image2374.png"/><Relationship Id="rId24" Type="http://schemas.openxmlformats.org/officeDocument/2006/relationships/image" Target="../media/image2266.png"/><Relationship Id="rId45" Type="http://schemas.openxmlformats.org/officeDocument/2006/relationships/customXml" Target="../ink/ink2425.xml"/><Relationship Id="rId66" Type="http://schemas.openxmlformats.org/officeDocument/2006/relationships/image" Target="../media/image2287.png"/><Relationship Id="rId87" Type="http://schemas.openxmlformats.org/officeDocument/2006/relationships/customXml" Target="../ink/ink2446.xml"/><Relationship Id="rId110" Type="http://schemas.openxmlformats.org/officeDocument/2006/relationships/image" Target="../media/image2309.png"/><Relationship Id="rId131" Type="http://schemas.openxmlformats.org/officeDocument/2006/relationships/customXml" Target="../ink/ink2468.xml"/><Relationship Id="rId152" Type="http://schemas.openxmlformats.org/officeDocument/2006/relationships/image" Target="../media/image2341.png"/><Relationship Id="rId173" Type="http://schemas.openxmlformats.org/officeDocument/2006/relationships/customXml" Target="../ink/ink2489.xml"/><Relationship Id="rId194" Type="http://schemas.openxmlformats.org/officeDocument/2006/relationships/image" Target="../media/image2362.png"/><Relationship Id="rId208" Type="http://schemas.openxmlformats.org/officeDocument/2006/relationships/image" Target="../media/image2369.png"/><Relationship Id="rId229" Type="http://schemas.openxmlformats.org/officeDocument/2006/relationships/customXml" Target="../ink/ink2517.xml"/><Relationship Id="rId14" Type="http://schemas.openxmlformats.org/officeDocument/2006/relationships/image" Target="../media/image2261.png"/><Relationship Id="rId35" Type="http://schemas.openxmlformats.org/officeDocument/2006/relationships/customXml" Target="../ink/ink2420.xml"/><Relationship Id="rId56" Type="http://schemas.openxmlformats.org/officeDocument/2006/relationships/image" Target="../media/image2282.png"/><Relationship Id="rId77" Type="http://schemas.openxmlformats.org/officeDocument/2006/relationships/customXml" Target="../ink/ink2441.xml"/><Relationship Id="rId100" Type="http://schemas.openxmlformats.org/officeDocument/2006/relationships/image" Target="../media/image2304.png"/><Relationship Id="rId8" Type="http://schemas.openxmlformats.org/officeDocument/2006/relationships/image" Target="../media/image2258.png"/><Relationship Id="rId98" Type="http://schemas.openxmlformats.org/officeDocument/2006/relationships/image" Target="../media/image2303.png"/><Relationship Id="rId121" Type="http://schemas.openxmlformats.org/officeDocument/2006/relationships/customXml" Target="../ink/ink2463.xml"/><Relationship Id="rId142" Type="http://schemas.openxmlformats.org/officeDocument/2006/relationships/image" Target="../media/image2336.png"/><Relationship Id="rId163" Type="http://schemas.openxmlformats.org/officeDocument/2006/relationships/customXml" Target="../ink/ink2484.xml"/><Relationship Id="rId184" Type="http://schemas.openxmlformats.org/officeDocument/2006/relationships/image" Target="../media/image2357.png"/><Relationship Id="rId219" Type="http://schemas.openxmlformats.org/officeDocument/2006/relationships/customXml" Target="../ink/ink2512.xml"/><Relationship Id="rId230" Type="http://schemas.openxmlformats.org/officeDocument/2006/relationships/image" Target="../media/image2380.png"/><Relationship Id="rId25" Type="http://schemas.openxmlformats.org/officeDocument/2006/relationships/customXml" Target="../ink/ink2415.xml"/><Relationship Id="rId46" Type="http://schemas.openxmlformats.org/officeDocument/2006/relationships/image" Target="../media/image2277.png"/><Relationship Id="rId67" Type="http://schemas.openxmlformats.org/officeDocument/2006/relationships/customXml" Target="../ink/ink2436.xml"/><Relationship Id="rId116" Type="http://schemas.openxmlformats.org/officeDocument/2006/relationships/image" Target="../media/image2312.png"/><Relationship Id="rId137" Type="http://schemas.openxmlformats.org/officeDocument/2006/relationships/customXml" Target="../ink/ink2471.xml"/><Relationship Id="rId158" Type="http://schemas.openxmlformats.org/officeDocument/2006/relationships/image" Target="../media/image2344.png"/><Relationship Id="rId20" Type="http://schemas.openxmlformats.org/officeDocument/2006/relationships/image" Target="../media/image2264.png"/><Relationship Id="rId41" Type="http://schemas.openxmlformats.org/officeDocument/2006/relationships/customXml" Target="../ink/ink2423.xml"/><Relationship Id="rId62" Type="http://schemas.openxmlformats.org/officeDocument/2006/relationships/image" Target="../media/image2285.png"/><Relationship Id="rId83" Type="http://schemas.openxmlformats.org/officeDocument/2006/relationships/customXml" Target="../ink/ink2444.xml"/><Relationship Id="rId88" Type="http://schemas.openxmlformats.org/officeDocument/2006/relationships/image" Target="../media/image2298.png"/><Relationship Id="rId111" Type="http://schemas.openxmlformats.org/officeDocument/2006/relationships/customXml" Target="../ink/ink2458.xml"/><Relationship Id="rId132" Type="http://schemas.openxmlformats.org/officeDocument/2006/relationships/image" Target="../media/image2320.png"/><Relationship Id="rId153" Type="http://schemas.openxmlformats.org/officeDocument/2006/relationships/customXml" Target="../ink/ink2479.xml"/><Relationship Id="rId174" Type="http://schemas.openxmlformats.org/officeDocument/2006/relationships/image" Target="../media/image2352.png"/><Relationship Id="rId179" Type="http://schemas.openxmlformats.org/officeDocument/2006/relationships/customXml" Target="../ink/ink2492.xml"/><Relationship Id="rId195" Type="http://schemas.openxmlformats.org/officeDocument/2006/relationships/customXml" Target="../ink/ink2500.xml"/><Relationship Id="rId209" Type="http://schemas.openxmlformats.org/officeDocument/2006/relationships/customXml" Target="../ink/ink2507.xml"/><Relationship Id="rId190" Type="http://schemas.openxmlformats.org/officeDocument/2006/relationships/image" Target="../media/image2360.png"/><Relationship Id="rId204" Type="http://schemas.openxmlformats.org/officeDocument/2006/relationships/image" Target="../media/image2367.png"/><Relationship Id="rId220" Type="http://schemas.openxmlformats.org/officeDocument/2006/relationships/image" Target="../media/image2375.png"/><Relationship Id="rId225" Type="http://schemas.openxmlformats.org/officeDocument/2006/relationships/customXml" Target="../ink/ink2515.xml"/><Relationship Id="rId15" Type="http://schemas.openxmlformats.org/officeDocument/2006/relationships/customXml" Target="../ink/ink2410.xml"/><Relationship Id="rId36" Type="http://schemas.openxmlformats.org/officeDocument/2006/relationships/image" Target="../media/image2272.png"/><Relationship Id="rId57" Type="http://schemas.openxmlformats.org/officeDocument/2006/relationships/customXml" Target="../ink/ink2431.xml"/><Relationship Id="rId106" Type="http://schemas.openxmlformats.org/officeDocument/2006/relationships/image" Target="../media/image2307.png"/><Relationship Id="rId127" Type="http://schemas.openxmlformats.org/officeDocument/2006/relationships/customXml" Target="../ink/ink2466.xml"/><Relationship Id="rId10" Type="http://schemas.openxmlformats.org/officeDocument/2006/relationships/image" Target="../media/image2259.png"/><Relationship Id="rId31" Type="http://schemas.openxmlformats.org/officeDocument/2006/relationships/customXml" Target="../ink/ink2418.xml"/><Relationship Id="rId52" Type="http://schemas.openxmlformats.org/officeDocument/2006/relationships/image" Target="../media/image2280.png"/><Relationship Id="rId73" Type="http://schemas.openxmlformats.org/officeDocument/2006/relationships/customXml" Target="../ink/ink2439.xml"/><Relationship Id="rId78" Type="http://schemas.openxmlformats.org/officeDocument/2006/relationships/image" Target="../media/image2293.png"/><Relationship Id="rId94" Type="http://schemas.openxmlformats.org/officeDocument/2006/relationships/image" Target="../media/image2301.png"/><Relationship Id="rId99" Type="http://schemas.openxmlformats.org/officeDocument/2006/relationships/customXml" Target="../ink/ink2452.xml"/><Relationship Id="rId101" Type="http://schemas.openxmlformats.org/officeDocument/2006/relationships/customXml" Target="../ink/ink2453.xml"/><Relationship Id="rId122" Type="http://schemas.openxmlformats.org/officeDocument/2006/relationships/image" Target="../media/image2315.png"/><Relationship Id="rId143" Type="http://schemas.openxmlformats.org/officeDocument/2006/relationships/customXml" Target="../ink/ink2474.xml"/><Relationship Id="rId148" Type="http://schemas.openxmlformats.org/officeDocument/2006/relationships/image" Target="../media/image2339.png"/><Relationship Id="rId164" Type="http://schemas.openxmlformats.org/officeDocument/2006/relationships/image" Target="../media/image2347.png"/><Relationship Id="rId169" Type="http://schemas.openxmlformats.org/officeDocument/2006/relationships/customXml" Target="../ink/ink2487.xml"/><Relationship Id="rId185" Type="http://schemas.openxmlformats.org/officeDocument/2006/relationships/customXml" Target="../ink/ink2495.xml"/><Relationship Id="rId4" Type="http://schemas.openxmlformats.org/officeDocument/2006/relationships/image" Target="../media/image2256.png"/><Relationship Id="rId9" Type="http://schemas.openxmlformats.org/officeDocument/2006/relationships/customXml" Target="../ink/ink2407.xml"/><Relationship Id="rId180" Type="http://schemas.openxmlformats.org/officeDocument/2006/relationships/image" Target="../media/image2355.png"/><Relationship Id="rId210" Type="http://schemas.openxmlformats.org/officeDocument/2006/relationships/image" Target="../media/image2370.png"/><Relationship Id="rId215" Type="http://schemas.openxmlformats.org/officeDocument/2006/relationships/customXml" Target="../ink/ink2510.xml"/><Relationship Id="rId26" Type="http://schemas.openxmlformats.org/officeDocument/2006/relationships/image" Target="../media/image2267.png"/><Relationship Id="rId231" Type="http://schemas.openxmlformats.org/officeDocument/2006/relationships/customXml" Target="../ink/ink2518.xml"/><Relationship Id="rId47" Type="http://schemas.openxmlformats.org/officeDocument/2006/relationships/customXml" Target="../ink/ink2426.xml"/><Relationship Id="rId68" Type="http://schemas.openxmlformats.org/officeDocument/2006/relationships/image" Target="../media/image2288.png"/><Relationship Id="rId89" Type="http://schemas.openxmlformats.org/officeDocument/2006/relationships/customXml" Target="../ink/ink2447.xml"/><Relationship Id="rId112" Type="http://schemas.openxmlformats.org/officeDocument/2006/relationships/image" Target="../media/image2310.png"/><Relationship Id="rId133" Type="http://schemas.openxmlformats.org/officeDocument/2006/relationships/customXml" Target="../ink/ink2469.xml"/><Relationship Id="rId154" Type="http://schemas.openxmlformats.org/officeDocument/2006/relationships/image" Target="../media/image2342.png"/><Relationship Id="rId175" Type="http://schemas.openxmlformats.org/officeDocument/2006/relationships/customXml" Target="../ink/ink2490.xml"/><Relationship Id="rId196" Type="http://schemas.openxmlformats.org/officeDocument/2006/relationships/image" Target="../media/image2363.png"/><Relationship Id="rId200" Type="http://schemas.openxmlformats.org/officeDocument/2006/relationships/image" Target="../media/image2365.png"/><Relationship Id="rId16" Type="http://schemas.openxmlformats.org/officeDocument/2006/relationships/image" Target="../media/image2262.png"/><Relationship Id="rId221" Type="http://schemas.openxmlformats.org/officeDocument/2006/relationships/customXml" Target="../ink/ink2513.xml"/><Relationship Id="rId37" Type="http://schemas.openxmlformats.org/officeDocument/2006/relationships/customXml" Target="../ink/ink2421.xml"/><Relationship Id="rId58" Type="http://schemas.openxmlformats.org/officeDocument/2006/relationships/image" Target="../media/image2283.png"/><Relationship Id="rId79" Type="http://schemas.openxmlformats.org/officeDocument/2006/relationships/customXml" Target="../ink/ink2442.xml"/><Relationship Id="rId102" Type="http://schemas.openxmlformats.org/officeDocument/2006/relationships/image" Target="../media/image2305.png"/><Relationship Id="rId123" Type="http://schemas.openxmlformats.org/officeDocument/2006/relationships/customXml" Target="../ink/ink2464.xml"/><Relationship Id="rId144" Type="http://schemas.openxmlformats.org/officeDocument/2006/relationships/image" Target="../media/image2337.png"/><Relationship Id="rId90" Type="http://schemas.openxmlformats.org/officeDocument/2006/relationships/image" Target="../media/image2299.png"/><Relationship Id="rId165" Type="http://schemas.openxmlformats.org/officeDocument/2006/relationships/customXml" Target="../ink/ink2485.xml"/><Relationship Id="rId186" Type="http://schemas.openxmlformats.org/officeDocument/2006/relationships/image" Target="../media/image2358.png"/><Relationship Id="rId211" Type="http://schemas.openxmlformats.org/officeDocument/2006/relationships/customXml" Target="../ink/ink2508.xml"/><Relationship Id="rId232" Type="http://schemas.openxmlformats.org/officeDocument/2006/relationships/image" Target="../media/image2381.png"/><Relationship Id="rId27" Type="http://schemas.openxmlformats.org/officeDocument/2006/relationships/customXml" Target="../ink/ink2416.xml"/><Relationship Id="rId48" Type="http://schemas.openxmlformats.org/officeDocument/2006/relationships/image" Target="../media/image2278.png"/><Relationship Id="rId69" Type="http://schemas.openxmlformats.org/officeDocument/2006/relationships/customXml" Target="../ink/ink2437.xml"/><Relationship Id="rId113" Type="http://schemas.openxmlformats.org/officeDocument/2006/relationships/customXml" Target="../ink/ink2459.xml"/><Relationship Id="rId134" Type="http://schemas.openxmlformats.org/officeDocument/2006/relationships/image" Target="../media/image2321.png"/><Relationship Id="rId80" Type="http://schemas.openxmlformats.org/officeDocument/2006/relationships/image" Target="../media/image2294.png"/><Relationship Id="rId155" Type="http://schemas.openxmlformats.org/officeDocument/2006/relationships/customXml" Target="../ink/ink2480.xml"/><Relationship Id="rId176" Type="http://schemas.openxmlformats.org/officeDocument/2006/relationships/image" Target="../media/image2353.png"/><Relationship Id="rId197" Type="http://schemas.openxmlformats.org/officeDocument/2006/relationships/customXml" Target="../ink/ink2501.xml"/><Relationship Id="rId201" Type="http://schemas.openxmlformats.org/officeDocument/2006/relationships/customXml" Target="../ink/ink2503.xml"/><Relationship Id="rId222" Type="http://schemas.openxmlformats.org/officeDocument/2006/relationships/image" Target="../media/image2376.png"/><Relationship Id="rId17" Type="http://schemas.openxmlformats.org/officeDocument/2006/relationships/customXml" Target="../ink/ink2411.xml"/><Relationship Id="rId38" Type="http://schemas.openxmlformats.org/officeDocument/2006/relationships/image" Target="../media/image2273.png"/><Relationship Id="rId59" Type="http://schemas.openxmlformats.org/officeDocument/2006/relationships/customXml" Target="../ink/ink2432.xml"/><Relationship Id="rId103" Type="http://schemas.openxmlformats.org/officeDocument/2006/relationships/customXml" Target="../ink/ink2454.xml"/><Relationship Id="rId124" Type="http://schemas.openxmlformats.org/officeDocument/2006/relationships/image" Target="../media/image2316.png"/><Relationship Id="rId70" Type="http://schemas.openxmlformats.org/officeDocument/2006/relationships/image" Target="../media/image2289.png"/><Relationship Id="rId91" Type="http://schemas.openxmlformats.org/officeDocument/2006/relationships/customXml" Target="../ink/ink2448.xml"/><Relationship Id="rId145" Type="http://schemas.openxmlformats.org/officeDocument/2006/relationships/customXml" Target="../ink/ink2475.xml"/><Relationship Id="rId166" Type="http://schemas.openxmlformats.org/officeDocument/2006/relationships/image" Target="../media/image2348.png"/><Relationship Id="rId187" Type="http://schemas.openxmlformats.org/officeDocument/2006/relationships/customXml" Target="../ink/ink2496.xml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371.png"/><Relationship Id="rId28" Type="http://schemas.openxmlformats.org/officeDocument/2006/relationships/image" Target="../media/image2268.png"/><Relationship Id="rId49" Type="http://schemas.openxmlformats.org/officeDocument/2006/relationships/customXml" Target="../ink/ink2427.xml"/><Relationship Id="rId114" Type="http://schemas.openxmlformats.org/officeDocument/2006/relationships/image" Target="../media/image2311.png"/><Relationship Id="rId60" Type="http://schemas.openxmlformats.org/officeDocument/2006/relationships/image" Target="../media/image2284.png"/><Relationship Id="rId81" Type="http://schemas.openxmlformats.org/officeDocument/2006/relationships/customXml" Target="../ink/ink2443.xml"/><Relationship Id="rId135" Type="http://schemas.openxmlformats.org/officeDocument/2006/relationships/customXml" Target="../ink/ink2470.xml"/><Relationship Id="rId156" Type="http://schemas.openxmlformats.org/officeDocument/2006/relationships/image" Target="../media/image2343.png"/><Relationship Id="rId177" Type="http://schemas.openxmlformats.org/officeDocument/2006/relationships/customXml" Target="../ink/ink2491.xml"/><Relationship Id="rId198" Type="http://schemas.openxmlformats.org/officeDocument/2006/relationships/image" Target="../media/image2364.png"/><Relationship Id="rId202" Type="http://schemas.openxmlformats.org/officeDocument/2006/relationships/image" Target="../media/image2366.png"/><Relationship Id="rId223" Type="http://schemas.openxmlformats.org/officeDocument/2006/relationships/customXml" Target="../ink/ink2514.xml"/><Relationship Id="rId18" Type="http://schemas.openxmlformats.org/officeDocument/2006/relationships/image" Target="../media/image2263.png"/><Relationship Id="rId39" Type="http://schemas.openxmlformats.org/officeDocument/2006/relationships/customXml" Target="../ink/ink2422.xml"/><Relationship Id="rId50" Type="http://schemas.openxmlformats.org/officeDocument/2006/relationships/image" Target="../media/image2279.png"/><Relationship Id="rId104" Type="http://schemas.openxmlformats.org/officeDocument/2006/relationships/image" Target="../media/image2306.png"/><Relationship Id="rId125" Type="http://schemas.openxmlformats.org/officeDocument/2006/relationships/customXml" Target="../ink/ink2465.xml"/><Relationship Id="rId146" Type="http://schemas.openxmlformats.org/officeDocument/2006/relationships/image" Target="../media/image2338.png"/><Relationship Id="rId167" Type="http://schemas.openxmlformats.org/officeDocument/2006/relationships/customXml" Target="../ink/ink2486.xml"/><Relationship Id="rId188" Type="http://schemas.openxmlformats.org/officeDocument/2006/relationships/image" Target="../media/image2359.png"/><Relationship Id="rId71" Type="http://schemas.openxmlformats.org/officeDocument/2006/relationships/customXml" Target="../ink/ink2438.xml"/><Relationship Id="rId92" Type="http://schemas.openxmlformats.org/officeDocument/2006/relationships/image" Target="../media/image2300.png"/><Relationship Id="rId213" Type="http://schemas.openxmlformats.org/officeDocument/2006/relationships/customXml" Target="../ink/ink2509.xml"/><Relationship Id="rId2" Type="http://schemas.openxmlformats.org/officeDocument/2006/relationships/image" Target="../media/image2255.png"/><Relationship Id="rId29" Type="http://schemas.openxmlformats.org/officeDocument/2006/relationships/customXml" Target="../ink/ink2417.xml"/><Relationship Id="rId40" Type="http://schemas.openxmlformats.org/officeDocument/2006/relationships/image" Target="../media/image2274.png"/><Relationship Id="rId115" Type="http://schemas.openxmlformats.org/officeDocument/2006/relationships/customXml" Target="../ink/ink2460.xml"/><Relationship Id="rId136" Type="http://schemas.openxmlformats.org/officeDocument/2006/relationships/image" Target="../media/image2322.png"/><Relationship Id="rId157" Type="http://schemas.openxmlformats.org/officeDocument/2006/relationships/customXml" Target="../ink/ink2481.xml"/><Relationship Id="rId178" Type="http://schemas.openxmlformats.org/officeDocument/2006/relationships/image" Target="../media/image2354.png"/><Relationship Id="rId61" Type="http://schemas.openxmlformats.org/officeDocument/2006/relationships/customXml" Target="../ink/ink2433.xml"/><Relationship Id="rId82" Type="http://schemas.openxmlformats.org/officeDocument/2006/relationships/image" Target="../media/image2295.png"/><Relationship Id="rId199" Type="http://schemas.openxmlformats.org/officeDocument/2006/relationships/customXml" Target="../ink/ink2502.xml"/><Relationship Id="rId203" Type="http://schemas.openxmlformats.org/officeDocument/2006/relationships/customXml" Target="../ink/ink2504.xml"/><Relationship Id="rId19" Type="http://schemas.openxmlformats.org/officeDocument/2006/relationships/customXml" Target="../ink/ink2412.xml"/><Relationship Id="rId224" Type="http://schemas.openxmlformats.org/officeDocument/2006/relationships/image" Target="../media/image2377.png"/><Relationship Id="rId30" Type="http://schemas.openxmlformats.org/officeDocument/2006/relationships/image" Target="../media/image2269.png"/><Relationship Id="rId105" Type="http://schemas.openxmlformats.org/officeDocument/2006/relationships/customXml" Target="../ink/ink2455.xml"/><Relationship Id="rId126" Type="http://schemas.openxmlformats.org/officeDocument/2006/relationships/image" Target="../media/image2317.png"/><Relationship Id="rId147" Type="http://schemas.openxmlformats.org/officeDocument/2006/relationships/customXml" Target="../ink/ink2476.xml"/><Relationship Id="rId168" Type="http://schemas.openxmlformats.org/officeDocument/2006/relationships/image" Target="../media/image2349.png"/><Relationship Id="rId51" Type="http://schemas.openxmlformats.org/officeDocument/2006/relationships/customXml" Target="../ink/ink2428.xml"/><Relationship Id="rId72" Type="http://schemas.openxmlformats.org/officeDocument/2006/relationships/image" Target="../media/image2290.png"/><Relationship Id="rId93" Type="http://schemas.openxmlformats.org/officeDocument/2006/relationships/customXml" Target="../ink/ink2449.xml"/><Relationship Id="rId189" Type="http://schemas.openxmlformats.org/officeDocument/2006/relationships/customXml" Target="../ink/ink2497.xml"/><Relationship Id="rId3" Type="http://schemas.openxmlformats.org/officeDocument/2006/relationships/customXml" Target="../ink/ink2404.xml"/><Relationship Id="rId214" Type="http://schemas.openxmlformats.org/officeDocument/2006/relationships/image" Target="../media/image2372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75.xml"/><Relationship Id="rId21" Type="http://schemas.openxmlformats.org/officeDocument/2006/relationships/customXml" Target="../ink/ink2527.xml"/><Relationship Id="rId42" Type="http://schemas.openxmlformats.org/officeDocument/2006/relationships/image" Target="../media/image2403.png"/><Relationship Id="rId63" Type="http://schemas.openxmlformats.org/officeDocument/2006/relationships/customXml" Target="../ink/ink2548.xml"/><Relationship Id="rId84" Type="http://schemas.openxmlformats.org/officeDocument/2006/relationships/image" Target="../media/image2424.png"/><Relationship Id="rId138" Type="http://schemas.openxmlformats.org/officeDocument/2006/relationships/image" Target="../media/image2451.png"/><Relationship Id="rId16" Type="http://schemas.openxmlformats.org/officeDocument/2006/relationships/image" Target="../media/image2390.png"/><Relationship Id="rId107" Type="http://schemas.openxmlformats.org/officeDocument/2006/relationships/customXml" Target="../ink/ink2570.xml"/><Relationship Id="rId11" Type="http://schemas.openxmlformats.org/officeDocument/2006/relationships/customXml" Target="../ink/ink2522.xml"/><Relationship Id="rId32" Type="http://schemas.openxmlformats.org/officeDocument/2006/relationships/image" Target="../media/image2398.png"/><Relationship Id="rId37" Type="http://schemas.openxmlformats.org/officeDocument/2006/relationships/customXml" Target="../ink/ink2535.xml"/><Relationship Id="rId53" Type="http://schemas.openxmlformats.org/officeDocument/2006/relationships/customXml" Target="../ink/ink2543.xml"/><Relationship Id="rId58" Type="http://schemas.openxmlformats.org/officeDocument/2006/relationships/image" Target="../media/image2411.png"/><Relationship Id="rId74" Type="http://schemas.openxmlformats.org/officeDocument/2006/relationships/image" Target="../media/image2419.png"/><Relationship Id="rId79" Type="http://schemas.openxmlformats.org/officeDocument/2006/relationships/customXml" Target="../ink/ink2556.xml"/><Relationship Id="rId102" Type="http://schemas.openxmlformats.org/officeDocument/2006/relationships/image" Target="../media/image2433.png"/><Relationship Id="rId123" Type="http://schemas.openxmlformats.org/officeDocument/2006/relationships/customXml" Target="../ink/ink2578.xml"/><Relationship Id="rId128" Type="http://schemas.openxmlformats.org/officeDocument/2006/relationships/image" Target="../media/image2446.png"/><Relationship Id="rId5" Type="http://schemas.openxmlformats.org/officeDocument/2006/relationships/customXml" Target="../ink/ink2519.xml"/><Relationship Id="rId90" Type="http://schemas.openxmlformats.org/officeDocument/2006/relationships/image" Target="../media/image2427.png"/><Relationship Id="rId95" Type="http://schemas.openxmlformats.org/officeDocument/2006/relationships/customXml" Target="../ink/ink2564.xml"/><Relationship Id="rId22" Type="http://schemas.openxmlformats.org/officeDocument/2006/relationships/image" Target="../media/image2393.png"/><Relationship Id="rId27" Type="http://schemas.openxmlformats.org/officeDocument/2006/relationships/customXml" Target="../ink/ink2530.xml"/><Relationship Id="rId43" Type="http://schemas.openxmlformats.org/officeDocument/2006/relationships/customXml" Target="../ink/ink2538.xml"/><Relationship Id="rId48" Type="http://schemas.openxmlformats.org/officeDocument/2006/relationships/image" Target="../media/image2406.png"/><Relationship Id="rId64" Type="http://schemas.openxmlformats.org/officeDocument/2006/relationships/image" Target="../media/image2414.png"/><Relationship Id="rId69" Type="http://schemas.openxmlformats.org/officeDocument/2006/relationships/customXml" Target="../ink/ink2551.xml"/><Relationship Id="rId113" Type="http://schemas.openxmlformats.org/officeDocument/2006/relationships/customXml" Target="../ink/ink2573.xml"/><Relationship Id="rId118" Type="http://schemas.openxmlformats.org/officeDocument/2006/relationships/image" Target="../media/image2441.png"/><Relationship Id="rId134" Type="http://schemas.openxmlformats.org/officeDocument/2006/relationships/image" Target="../media/image2449.png"/><Relationship Id="rId139" Type="http://schemas.openxmlformats.org/officeDocument/2006/relationships/customXml" Target="../ink/ink2586.xml"/><Relationship Id="rId80" Type="http://schemas.openxmlformats.org/officeDocument/2006/relationships/image" Target="../media/image2422.png"/><Relationship Id="rId85" Type="http://schemas.openxmlformats.org/officeDocument/2006/relationships/customXml" Target="../ink/ink2559.xml"/><Relationship Id="rId12" Type="http://schemas.openxmlformats.org/officeDocument/2006/relationships/image" Target="../media/image2388.png"/><Relationship Id="rId17" Type="http://schemas.openxmlformats.org/officeDocument/2006/relationships/customXml" Target="../ink/ink2525.xml"/><Relationship Id="rId33" Type="http://schemas.openxmlformats.org/officeDocument/2006/relationships/customXml" Target="../ink/ink2533.xml"/><Relationship Id="rId38" Type="http://schemas.openxmlformats.org/officeDocument/2006/relationships/image" Target="../media/image2401.png"/><Relationship Id="rId59" Type="http://schemas.openxmlformats.org/officeDocument/2006/relationships/customXml" Target="../ink/ink2546.xml"/><Relationship Id="rId103" Type="http://schemas.openxmlformats.org/officeDocument/2006/relationships/customXml" Target="../ink/ink2568.xml"/><Relationship Id="rId108" Type="http://schemas.openxmlformats.org/officeDocument/2006/relationships/image" Target="../media/image2436.png"/><Relationship Id="rId124" Type="http://schemas.openxmlformats.org/officeDocument/2006/relationships/image" Target="../media/image2444.png"/><Relationship Id="rId129" Type="http://schemas.openxmlformats.org/officeDocument/2006/relationships/customXml" Target="../ink/ink2581.xml"/><Relationship Id="rId54" Type="http://schemas.openxmlformats.org/officeDocument/2006/relationships/image" Target="../media/image2409.png"/><Relationship Id="rId70" Type="http://schemas.openxmlformats.org/officeDocument/2006/relationships/image" Target="../media/image2417.png"/><Relationship Id="rId75" Type="http://schemas.openxmlformats.org/officeDocument/2006/relationships/customXml" Target="../ink/ink2554.xml"/><Relationship Id="rId91" Type="http://schemas.openxmlformats.org/officeDocument/2006/relationships/customXml" Target="../ink/ink2562.xml"/><Relationship Id="rId96" Type="http://schemas.openxmlformats.org/officeDocument/2006/relationships/image" Target="../media/image2430.png"/><Relationship Id="rId140" Type="http://schemas.openxmlformats.org/officeDocument/2006/relationships/image" Target="../media/image24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85.png"/><Relationship Id="rId23" Type="http://schemas.openxmlformats.org/officeDocument/2006/relationships/customXml" Target="../ink/ink2528.xml"/><Relationship Id="rId28" Type="http://schemas.openxmlformats.org/officeDocument/2006/relationships/image" Target="../media/image2396.png"/><Relationship Id="rId49" Type="http://schemas.openxmlformats.org/officeDocument/2006/relationships/customXml" Target="../ink/ink2541.xml"/><Relationship Id="rId114" Type="http://schemas.openxmlformats.org/officeDocument/2006/relationships/image" Target="../media/image2439.png"/><Relationship Id="rId119" Type="http://schemas.openxmlformats.org/officeDocument/2006/relationships/customXml" Target="../ink/ink2576.xml"/><Relationship Id="rId44" Type="http://schemas.openxmlformats.org/officeDocument/2006/relationships/image" Target="../media/image2404.png"/><Relationship Id="rId60" Type="http://schemas.openxmlformats.org/officeDocument/2006/relationships/image" Target="../media/image2412.png"/><Relationship Id="rId65" Type="http://schemas.openxmlformats.org/officeDocument/2006/relationships/customXml" Target="../ink/ink2549.xml"/><Relationship Id="rId81" Type="http://schemas.openxmlformats.org/officeDocument/2006/relationships/customXml" Target="../ink/ink2557.xml"/><Relationship Id="rId86" Type="http://schemas.openxmlformats.org/officeDocument/2006/relationships/image" Target="../media/image2425.png"/><Relationship Id="rId130" Type="http://schemas.openxmlformats.org/officeDocument/2006/relationships/image" Target="../media/image2447.png"/><Relationship Id="rId135" Type="http://schemas.openxmlformats.org/officeDocument/2006/relationships/customXml" Target="../ink/ink2584.xml"/><Relationship Id="rId13" Type="http://schemas.openxmlformats.org/officeDocument/2006/relationships/customXml" Target="../ink/ink2523.xml"/><Relationship Id="rId18" Type="http://schemas.openxmlformats.org/officeDocument/2006/relationships/image" Target="../media/image2391.png"/><Relationship Id="rId39" Type="http://schemas.openxmlformats.org/officeDocument/2006/relationships/customXml" Target="../ink/ink2536.xml"/><Relationship Id="rId109" Type="http://schemas.openxmlformats.org/officeDocument/2006/relationships/customXml" Target="../ink/ink2571.xml"/><Relationship Id="rId34" Type="http://schemas.openxmlformats.org/officeDocument/2006/relationships/image" Target="../media/image2399.png"/><Relationship Id="rId50" Type="http://schemas.openxmlformats.org/officeDocument/2006/relationships/image" Target="../media/image2407.png"/><Relationship Id="rId55" Type="http://schemas.openxmlformats.org/officeDocument/2006/relationships/customXml" Target="../ink/ink2544.xml"/><Relationship Id="rId76" Type="http://schemas.openxmlformats.org/officeDocument/2006/relationships/image" Target="../media/image2420.png"/><Relationship Id="rId97" Type="http://schemas.openxmlformats.org/officeDocument/2006/relationships/customXml" Target="../ink/ink2565.xml"/><Relationship Id="rId104" Type="http://schemas.openxmlformats.org/officeDocument/2006/relationships/image" Target="../media/image2434.png"/><Relationship Id="rId120" Type="http://schemas.openxmlformats.org/officeDocument/2006/relationships/image" Target="../media/image2442.png"/><Relationship Id="rId125" Type="http://schemas.openxmlformats.org/officeDocument/2006/relationships/customXml" Target="../ink/ink2579.xml"/><Relationship Id="rId7" Type="http://schemas.openxmlformats.org/officeDocument/2006/relationships/customXml" Target="../ink/ink2520.xml"/><Relationship Id="rId71" Type="http://schemas.openxmlformats.org/officeDocument/2006/relationships/customXml" Target="../ink/ink2552.xml"/><Relationship Id="rId92" Type="http://schemas.openxmlformats.org/officeDocument/2006/relationships/image" Target="../media/image2428.png"/><Relationship Id="rId2" Type="http://schemas.openxmlformats.org/officeDocument/2006/relationships/image" Target="../media/image2382.png"/><Relationship Id="rId29" Type="http://schemas.openxmlformats.org/officeDocument/2006/relationships/customXml" Target="../ink/ink2531.xml"/><Relationship Id="rId24" Type="http://schemas.openxmlformats.org/officeDocument/2006/relationships/image" Target="../media/image2394.png"/><Relationship Id="rId40" Type="http://schemas.openxmlformats.org/officeDocument/2006/relationships/image" Target="../media/image2402.png"/><Relationship Id="rId45" Type="http://schemas.openxmlformats.org/officeDocument/2006/relationships/customXml" Target="../ink/ink2539.xml"/><Relationship Id="rId66" Type="http://schemas.openxmlformats.org/officeDocument/2006/relationships/image" Target="../media/image2415.png"/><Relationship Id="rId87" Type="http://schemas.openxmlformats.org/officeDocument/2006/relationships/customXml" Target="../ink/ink2560.xml"/><Relationship Id="rId110" Type="http://schemas.openxmlformats.org/officeDocument/2006/relationships/image" Target="../media/image2437.png"/><Relationship Id="rId115" Type="http://schemas.openxmlformats.org/officeDocument/2006/relationships/customXml" Target="../ink/ink2574.xml"/><Relationship Id="rId131" Type="http://schemas.openxmlformats.org/officeDocument/2006/relationships/customXml" Target="../ink/ink2582.xml"/><Relationship Id="rId136" Type="http://schemas.openxmlformats.org/officeDocument/2006/relationships/image" Target="../media/image2450.png"/><Relationship Id="rId61" Type="http://schemas.openxmlformats.org/officeDocument/2006/relationships/customXml" Target="../ink/ink2547.xml"/><Relationship Id="rId82" Type="http://schemas.openxmlformats.org/officeDocument/2006/relationships/image" Target="../media/image2423.png"/><Relationship Id="rId19" Type="http://schemas.openxmlformats.org/officeDocument/2006/relationships/customXml" Target="../ink/ink2526.xml"/><Relationship Id="rId14" Type="http://schemas.openxmlformats.org/officeDocument/2006/relationships/image" Target="../media/image2389.png"/><Relationship Id="rId30" Type="http://schemas.openxmlformats.org/officeDocument/2006/relationships/image" Target="../media/image2397.png"/><Relationship Id="rId35" Type="http://schemas.openxmlformats.org/officeDocument/2006/relationships/customXml" Target="../ink/ink2534.xml"/><Relationship Id="rId56" Type="http://schemas.openxmlformats.org/officeDocument/2006/relationships/image" Target="../media/image2410.png"/><Relationship Id="rId77" Type="http://schemas.openxmlformats.org/officeDocument/2006/relationships/customXml" Target="../ink/ink2555.xml"/><Relationship Id="rId100" Type="http://schemas.openxmlformats.org/officeDocument/2006/relationships/image" Target="../media/image2432.png"/><Relationship Id="rId105" Type="http://schemas.openxmlformats.org/officeDocument/2006/relationships/customXml" Target="../ink/ink2569.xml"/><Relationship Id="rId126" Type="http://schemas.openxmlformats.org/officeDocument/2006/relationships/image" Target="../media/image2445.png"/><Relationship Id="rId8" Type="http://schemas.openxmlformats.org/officeDocument/2006/relationships/image" Target="../media/image2386.png"/><Relationship Id="rId51" Type="http://schemas.openxmlformats.org/officeDocument/2006/relationships/customXml" Target="../ink/ink2542.xml"/><Relationship Id="rId72" Type="http://schemas.openxmlformats.org/officeDocument/2006/relationships/image" Target="../media/image2418.png"/><Relationship Id="rId93" Type="http://schemas.openxmlformats.org/officeDocument/2006/relationships/customXml" Target="../ink/ink2563.xml"/><Relationship Id="rId98" Type="http://schemas.openxmlformats.org/officeDocument/2006/relationships/image" Target="../media/image2431.png"/><Relationship Id="rId121" Type="http://schemas.openxmlformats.org/officeDocument/2006/relationships/customXml" Target="../ink/ink2577.xml"/><Relationship Id="rId3" Type="http://schemas.openxmlformats.org/officeDocument/2006/relationships/image" Target="../media/image2383.png"/><Relationship Id="rId25" Type="http://schemas.openxmlformats.org/officeDocument/2006/relationships/customXml" Target="../ink/ink2529.xml"/><Relationship Id="rId46" Type="http://schemas.openxmlformats.org/officeDocument/2006/relationships/image" Target="../media/image2405.png"/><Relationship Id="rId67" Type="http://schemas.openxmlformats.org/officeDocument/2006/relationships/customXml" Target="../ink/ink2550.xml"/><Relationship Id="rId116" Type="http://schemas.openxmlformats.org/officeDocument/2006/relationships/image" Target="../media/image2440.png"/><Relationship Id="rId137" Type="http://schemas.openxmlformats.org/officeDocument/2006/relationships/customXml" Target="../ink/ink2585.xml"/><Relationship Id="rId20" Type="http://schemas.openxmlformats.org/officeDocument/2006/relationships/image" Target="../media/image2392.png"/><Relationship Id="rId41" Type="http://schemas.openxmlformats.org/officeDocument/2006/relationships/customXml" Target="../ink/ink2537.xml"/><Relationship Id="rId62" Type="http://schemas.openxmlformats.org/officeDocument/2006/relationships/image" Target="../media/image2413.png"/><Relationship Id="rId83" Type="http://schemas.openxmlformats.org/officeDocument/2006/relationships/customXml" Target="../ink/ink2558.xml"/><Relationship Id="rId88" Type="http://schemas.openxmlformats.org/officeDocument/2006/relationships/image" Target="../media/image2426.png"/><Relationship Id="rId111" Type="http://schemas.openxmlformats.org/officeDocument/2006/relationships/customXml" Target="../ink/ink2572.xml"/><Relationship Id="rId132" Type="http://schemas.openxmlformats.org/officeDocument/2006/relationships/image" Target="../media/image2448.png"/><Relationship Id="rId15" Type="http://schemas.openxmlformats.org/officeDocument/2006/relationships/customXml" Target="../ink/ink2524.xml"/><Relationship Id="rId36" Type="http://schemas.openxmlformats.org/officeDocument/2006/relationships/image" Target="../media/image2400.png"/><Relationship Id="rId57" Type="http://schemas.openxmlformats.org/officeDocument/2006/relationships/customXml" Target="../ink/ink2545.xml"/><Relationship Id="rId106" Type="http://schemas.openxmlformats.org/officeDocument/2006/relationships/image" Target="../media/image2435.png"/><Relationship Id="rId127" Type="http://schemas.openxmlformats.org/officeDocument/2006/relationships/customXml" Target="../ink/ink2580.xml"/><Relationship Id="rId10" Type="http://schemas.openxmlformats.org/officeDocument/2006/relationships/image" Target="../media/image2387.png"/><Relationship Id="rId31" Type="http://schemas.openxmlformats.org/officeDocument/2006/relationships/customXml" Target="../ink/ink2532.xml"/><Relationship Id="rId52" Type="http://schemas.openxmlformats.org/officeDocument/2006/relationships/image" Target="../media/image2408.png"/><Relationship Id="rId73" Type="http://schemas.openxmlformats.org/officeDocument/2006/relationships/customXml" Target="../ink/ink2553.xml"/><Relationship Id="rId78" Type="http://schemas.openxmlformats.org/officeDocument/2006/relationships/image" Target="../media/image2421.png"/><Relationship Id="rId94" Type="http://schemas.openxmlformats.org/officeDocument/2006/relationships/image" Target="../media/image2429.png"/><Relationship Id="rId99" Type="http://schemas.openxmlformats.org/officeDocument/2006/relationships/customXml" Target="../ink/ink2566.xml"/><Relationship Id="rId101" Type="http://schemas.openxmlformats.org/officeDocument/2006/relationships/customXml" Target="../ink/ink2567.xml"/><Relationship Id="rId122" Type="http://schemas.openxmlformats.org/officeDocument/2006/relationships/image" Target="../media/image2443.png"/><Relationship Id="rId4" Type="http://schemas.openxmlformats.org/officeDocument/2006/relationships/image" Target="../media/image2384.png"/><Relationship Id="rId9" Type="http://schemas.openxmlformats.org/officeDocument/2006/relationships/customXml" Target="../ink/ink2521.xml"/><Relationship Id="rId26" Type="http://schemas.openxmlformats.org/officeDocument/2006/relationships/image" Target="../media/image2395.png"/><Relationship Id="rId47" Type="http://schemas.openxmlformats.org/officeDocument/2006/relationships/customXml" Target="../ink/ink2540.xml"/><Relationship Id="rId68" Type="http://schemas.openxmlformats.org/officeDocument/2006/relationships/image" Target="../media/image2416.png"/><Relationship Id="rId89" Type="http://schemas.openxmlformats.org/officeDocument/2006/relationships/customXml" Target="../ink/ink2561.xml"/><Relationship Id="rId112" Type="http://schemas.openxmlformats.org/officeDocument/2006/relationships/image" Target="../media/image2438.png"/><Relationship Id="rId133" Type="http://schemas.openxmlformats.org/officeDocument/2006/relationships/customXml" Target="../ink/ink2583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466.png"/><Relationship Id="rId21" Type="http://schemas.openxmlformats.org/officeDocument/2006/relationships/customXml" Target="../ink/ink2594.xml"/><Relationship Id="rId42" Type="http://schemas.openxmlformats.org/officeDocument/2006/relationships/image" Target="../media/image2474.png"/><Relationship Id="rId47" Type="http://schemas.openxmlformats.org/officeDocument/2006/relationships/customXml" Target="../ink/ink2607.xml"/><Relationship Id="rId63" Type="http://schemas.openxmlformats.org/officeDocument/2006/relationships/customXml" Target="../ink/ink2615.xml"/><Relationship Id="rId68" Type="http://schemas.openxmlformats.org/officeDocument/2006/relationships/image" Target="../media/image2487.png"/><Relationship Id="rId84" Type="http://schemas.openxmlformats.org/officeDocument/2006/relationships/image" Target="../media/image2495.png"/><Relationship Id="rId89" Type="http://schemas.openxmlformats.org/officeDocument/2006/relationships/customXml" Target="../ink/ink2628.xml"/><Relationship Id="rId16" Type="http://schemas.openxmlformats.org/officeDocument/2006/relationships/image" Target="../media/image2461.png"/><Relationship Id="rId107" Type="http://schemas.openxmlformats.org/officeDocument/2006/relationships/customXml" Target="../ink/ink2637.xml"/><Relationship Id="rId11" Type="http://schemas.openxmlformats.org/officeDocument/2006/relationships/customXml" Target="../ink/ink2589.xml"/><Relationship Id="rId32" Type="http://schemas.openxmlformats.org/officeDocument/2006/relationships/image" Target="../media/image2469.png"/><Relationship Id="rId37" Type="http://schemas.openxmlformats.org/officeDocument/2006/relationships/customXml" Target="../ink/ink2602.xml"/><Relationship Id="rId53" Type="http://schemas.openxmlformats.org/officeDocument/2006/relationships/customXml" Target="../ink/ink2610.xml"/><Relationship Id="rId58" Type="http://schemas.openxmlformats.org/officeDocument/2006/relationships/image" Target="../media/image2482.png"/><Relationship Id="rId74" Type="http://schemas.openxmlformats.org/officeDocument/2006/relationships/image" Target="../media/image2490.png"/><Relationship Id="rId79" Type="http://schemas.openxmlformats.org/officeDocument/2006/relationships/customXml" Target="../ink/ink2623.xml"/><Relationship Id="rId102" Type="http://schemas.openxmlformats.org/officeDocument/2006/relationships/image" Target="../media/image2504.png"/><Relationship Id="rId5" Type="http://schemas.openxmlformats.org/officeDocument/2006/relationships/image" Target="../media/image2454.png"/><Relationship Id="rId90" Type="http://schemas.openxmlformats.org/officeDocument/2006/relationships/image" Target="../media/image2498.png"/><Relationship Id="rId95" Type="http://schemas.openxmlformats.org/officeDocument/2006/relationships/customXml" Target="../ink/ink2631.xml"/><Relationship Id="rId22" Type="http://schemas.openxmlformats.org/officeDocument/2006/relationships/image" Target="../media/image2464.png"/><Relationship Id="rId27" Type="http://schemas.openxmlformats.org/officeDocument/2006/relationships/customXml" Target="../ink/ink2597.xml"/><Relationship Id="rId43" Type="http://schemas.openxmlformats.org/officeDocument/2006/relationships/customXml" Target="../ink/ink2605.xml"/><Relationship Id="rId48" Type="http://schemas.openxmlformats.org/officeDocument/2006/relationships/image" Target="../media/image2477.png"/><Relationship Id="rId64" Type="http://schemas.openxmlformats.org/officeDocument/2006/relationships/image" Target="../media/image2485.png"/><Relationship Id="rId69" Type="http://schemas.openxmlformats.org/officeDocument/2006/relationships/customXml" Target="../ink/ink2618.xml"/><Relationship Id="rId80" Type="http://schemas.openxmlformats.org/officeDocument/2006/relationships/image" Target="../media/image2493.png"/><Relationship Id="rId85" Type="http://schemas.openxmlformats.org/officeDocument/2006/relationships/customXml" Target="../ink/ink2626.xml"/><Relationship Id="rId12" Type="http://schemas.openxmlformats.org/officeDocument/2006/relationships/image" Target="../media/image2459.png"/><Relationship Id="rId17" Type="http://schemas.openxmlformats.org/officeDocument/2006/relationships/customXml" Target="../ink/ink2592.xml"/><Relationship Id="rId33" Type="http://schemas.openxmlformats.org/officeDocument/2006/relationships/customXml" Target="../ink/ink2600.xml"/><Relationship Id="rId38" Type="http://schemas.openxmlformats.org/officeDocument/2006/relationships/image" Target="../media/image2472.png"/><Relationship Id="rId59" Type="http://schemas.openxmlformats.org/officeDocument/2006/relationships/customXml" Target="../ink/ink2613.xml"/><Relationship Id="rId103" Type="http://schemas.openxmlformats.org/officeDocument/2006/relationships/customXml" Target="../ink/ink2635.xml"/><Relationship Id="rId108" Type="http://schemas.openxmlformats.org/officeDocument/2006/relationships/image" Target="../media/image2507.png"/><Relationship Id="rId20" Type="http://schemas.openxmlformats.org/officeDocument/2006/relationships/image" Target="../media/image2463.png"/><Relationship Id="rId41" Type="http://schemas.openxmlformats.org/officeDocument/2006/relationships/customXml" Target="../ink/ink2604.xml"/><Relationship Id="rId54" Type="http://schemas.openxmlformats.org/officeDocument/2006/relationships/image" Target="../media/image2480.png"/><Relationship Id="rId62" Type="http://schemas.openxmlformats.org/officeDocument/2006/relationships/image" Target="../media/image2484.png"/><Relationship Id="rId70" Type="http://schemas.openxmlformats.org/officeDocument/2006/relationships/image" Target="../media/image2488.png"/><Relationship Id="rId75" Type="http://schemas.openxmlformats.org/officeDocument/2006/relationships/customXml" Target="../ink/ink2621.xml"/><Relationship Id="rId83" Type="http://schemas.openxmlformats.org/officeDocument/2006/relationships/customXml" Target="../ink/ink2625.xml"/><Relationship Id="rId88" Type="http://schemas.openxmlformats.org/officeDocument/2006/relationships/image" Target="../media/image2497.png"/><Relationship Id="rId91" Type="http://schemas.openxmlformats.org/officeDocument/2006/relationships/customXml" Target="../ink/ink2629.xml"/><Relationship Id="rId96" Type="http://schemas.openxmlformats.org/officeDocument/2006/relationships/image" Target="../media/image250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55.png"/><Relationship Id="rId15" Type="http://schemas.openxmlformats.org/officeDocument/2006/relationships/customXml" Target="../ink/ink2591.xml"/><Relationship Id="rId23" Type="http://schemas.openxmlformats.org/officeDocument/2006/relationships/customXml" Target="../ink/ink2595.xml"/><Relationship Id="rId28" Type="http://schemas.openxmlformats.org/officeDocument/2006/relationships/image" Target="../media/image2467.png"/><Relationship Id="rId36" Type="http://schemas.openxmlformats.org/officeDocument/2006/relationships/image" Target="../media/image2471.png"/><Relationship Id="rId49" Type="http://schemas.openxmlformats.org/officeDocument/2006/relationships/customXml" Target="../ink/ink2608.xml"/><Relationship Id="rId57" Type="http://schemas.openxmlformats.org/officeDocument/2006/relationships/customXml" Target="../ink/ink2612.xml"/><Relationship Id="rId106" Type="http://schemas.openxmlformats.org/officeDocument/2006/relationships/image" Target="../media/image2506.png"/><Relationship Id="rId10" Type="http://schemas.openxmlformats.org/officeDocument/2006/relationships/image" Target="../media/image2458.png"/><Relationship Id="rId31" Type="http://schemas.openxmlformats.org/officeDocument/2006/relationships/customXml" Target="../ink/ink2599.xml"/><Relationship Id="rId44" Type="http://schemas.openxmlformats.org/officeDocument/2006/relationships/image" Target="../media/image2475.png"/><Relationship Id="rId52" Type="http://schemas.openxmlformats.org/officeDocument/2006/relationships/image" Target="../media/image2479.png"/><Relationship Id="rId60" Type="http://schemas.openxmlformats.org/officeDocument/2006/relationships/image" Target="../media/image2483.png"/><Relationship Id="rId65" Type="http://schemas.openxmlformats.org/officeDocument/2006/relationships/customXml" Target="../ink/ink2616.xml"/><Relationship Id="rId73" Type="http://schemas.openxmlformats.org/officeDocument/2006/relationships/customXml" Target="../ink/ink2620.xml"/><Relationship Id="rId78" Type="http://schemas.openxmlformats.org/officeDocument/2006/relationships/image" Target="../media/image2492.png"/><Relationship Id="rId81" Type="http://schemas.openxmlformats.org/officeDocument/2006/relationships/customXml" Target="../ink/ink2624.xml"/><Relationship Id="rId86" Type="http://schemas.openxmlformats.org/officeDocument/2006/relationships/image" Target="../media/image2496.png"/><Relationship Id="rId94" Type="http://schemas.openxmlformats.org/officeDocument/2006/relationships/image" Target="../media/image2500.png"/><Relationship Id="rId99" Type="http://schemas.openxmlformats.org/officeDocument/2006/relationships/customXml" Target="../ink/ink2633.xml"/><Relationship Id="rId101" Type="http://schemas.openxmlformats.org/officeDocument/2006/relationships/customXml" Target="../ink/ink2634.xml"/><Relationship Id="rId4" Type="http://schemas.openxmlformats.org/officeDocument/2006/relationships/image" Target="../media/image2453.png"/><Relationship Id="rId9" Type="http://schemas.openxmlformats.org/officeDocument/2006/relationships/customXml" Target="../ink/ink2588.xml"/><Relationship Id="rId13" Type="http://schemas.openxmlformats.org/officeDocument/2006/relationships/customXml" Target="../ink/ink2590.xml"/><Relationship Id="rId18" Type="http://schemas.openxmlformats.org/officeDocument/2006/relationships/image" Target="../media/image2462.png"/><Relationship Id="rId39" Type="http://schemas.openxmlformats.org/officeDocument/2006/relationships/customXml" Target="../ink/ink2603.xml"/><Relationship Id="rId34" Type="http://schemas.openxmlformats.org/officeDocument/2006/relationships/image" Target="../media/image2470.png"/><Relationship Id="rId50" Type="http://schemas.openxmlformats.org/officeDocument/2006/relationships/image" Target="../media/image2478.png"/><Relationship Id="rId55" Type="http://schemas.openxmlformats.org/officeDocument/2006/relationships/customXml" Target="../ink/ink2611.xml"/><Relationship Id="rId76" Type="http://schemas.openxmlformats.org/officeDocument/2006/relationships/image" Target="../media/image2491.png"/><Relationship Id="rId97" Type="http://schemas.openxmlformats.org/officeDocument/2006/relationships/customXml" Target="../ink/ink2632.xml"/><Relationship Id="rId104" Type="http://schemas.openxmlformats.org/officeDocument/2006/relationships/image" Target="../media/image2505.png"/><Relationship Id="rId7" Type="http://schemas.openxmlformats.org/officeDocument/2006/relationships/customXml" Target="../ink/ink2587.xml"/><Relationship Id="rId71" Type="http://schemas.openxmlformats.org/officeDocument/2006/relationships/customXml" Target="../ink/ink2619.xml"/><Relationship Id="rId92" Type="http://schemas.openxmlformats.org/officeDocument/2006/relationships/image" Target="../media/image2499.png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2598.xml"/><Relationship Id="rId24" Type="http://schemas.openxmlformats.org/officeDocument/2006/relationships/image" Target="../media/image2465.png"/><Relationship Id="rId40" Type="http://schemas.openxmlformats.org/officeDocument/2006/relationships/image" Target="../media/image2473.png"/><Relationship Id="rId45" Type="http://schemas.openxmlformats.org/officeDocument/2006/relationships/customXml" Target="../ink/ink2606.xml"/><Relationship Id="rId66" Type="http://schemas.openxmlformats.org/officeDocument/2006/relationships/image" Target="../media/image2486.png"/><Relationship Id="rId87" Type="http://schemas.openxmlformats.org/officeDocument/2006/relationships/customXml" Target="../ink/ink2627.xml"/><Relationship Id="rId61" Type="http://schemas.openxmlformats.org/officeDocument/2006/relationships/customXml" Target="../ink/ink2614.xml"/><Relationship Id="rId82" Type="http://schemas.openxmlformats.org/officeDocument/2006/relationships/image" Target="../media/image2494.png"/><Relationship Id="rId19" Type="http://schemas.openxmlformats.org/officeDocument/2006/relationships/customXml" Target="../ink/ink2593.xml"/><Relationship Id="rId14" Type="http://schemas.openxmlformats.org/officeDocument/2006/relationships/image" Target="../media/image2460.png"/><Relationship Id="rId30" Type="http://schemas.openxmlformats.org/officeDocument/2006/relationships/image" Target="../media/image2468.png"/><Relationship Id="rId35" Type="http://schemas.openxmlformats.org/officeDocument/2006/relationships/customXml" Target="../ink/ink2601.xml"/><Relationship Id="rId56" Type="http://schemas.openxmlformats.org/officeDocument/2006/relationships/image" Target="../media/image2481.png"/><Relationship Id="rId77" Type="http://schemas.openxmlformats.org/officeDocument/2006/relationships/customXml" Target="../ink/ink2622.xml"/><Relationship Id="rId100" Type="http://schemas.openxmlformats.org/officeDocument/2006/relationships/image" Target="../media/image2503.png"/><Relationship Id="rId105" Type="http://schemas.openxmlformats.org/officeDocument/2006/relationships/customXml" Target="../ink/ink2636.xml"/><Relationship Id="rId8" Type="http://schemas.openxmlformats.org/officeDocument/2006/relationships/image" Target="../media/image2457.png"/><Relationship Id="rId51" Type="http://schemas.openxmlformats.org/officeDocument/2006/relationships/customXml" Target="../ink/ink2609.xml"/><Relationship Id="rId72" Type="http://schemas.openxmlformats.org/officeDocument/2006/relationships/image" Target="../media/image2489.png"/><Relationship Id="rId93" Type="http://schemas.openxmlformats.org/officeDocument/2006/relationships/customXml" Target="../ink/ink2630.xml"/><Relationship Id="rId98" Type="http://schemas.openxmlformats.org/officeDocument/2006/relationships/image" Target="../media/image2502.png"/><Relationship Id="rId3" Type="http://schemas.openxmlformats.org/officeDocument/2006/relationships/image" Target="../media/image2385.jpeg"/><Relationship Id="rId25" Type="http://schemas.openxmlformats.org/officeDocument/2006/relationships/customXml" Target="../ink/ink2596.xml"/><Relationship Id="rId46" Type="http://schemas.openxmlformats.org/officeDocument/2006/relationships/image" Target="../media/image2476.png"/><Relationship Id="rId67" Type="http://schemas.openxmlformats.org/officeDocument/2006/relationships/customXml" Target="../ink/ink2617.xml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65.png"/><Relationship Id="rId21" Type="http://schemas.openxmlformats.org/officeDocument/2006/relationships/image" Target="../media/image2518.png"/><Relationship Id="rId42" Type="http://schemas.openxmlformats.org/officeDocument/2006/relationships/customXml" Target="../ink/ink2657.xml"/><Relationship Id="rId63" Type="http://schemas.openxmlformats.org/officeDocument/2006/relationships/image" Target="../media/image2538.png"/><Relationship Id="rId84" Type="http://schemas.openxmlformats.org/officeDocument/2006/relationships/customXml" Target="../ink/ink2678.xml"/><Relationship Id="rId138" Type="http://schemas.openxmlformats.org/officeDocument/2006/relationships/customXml" Target="../ink/ink2705.xml"/><Relationship Id="rId107" Type="http://schemas.openxmlformats.org/officeDocument/2006/relationships/image" Target="../media/image2560.png"/><Relationship Id="rId11" Type="http://schemas.openxmlformats.org/officeDocument/2006/relationships/image" Target="../media/image2513.png"/><Relationship Id="rId32" Type="http://schemas.openxmlformats.org/officeDocument/2006/relationships/customXml" Target="../ink/ink2652.xml"/><Relationship Id="rId37" Type="http://schemas.openxmlformats.org/officeDocument/2006/relationships/image" Target="../media/image2526.png"/><Relationship Id="rId53" Type="http://schemas.openxmlformats.org/officeDocument/2006/relationships/image" Target="../media/image2534.png"/><Relationship Id="rId58" Type="http://schemas.openxmlformats.org/officeDocument/2006/relationships/customXml" Target="../ink/ink2665.xml"/><Relationship Id="rId74" Type="http://schemas.openxmlformats.org/officeDocument/2006/relationships/customXml" Target="../ink/ink2673.xml"/><Relationship Id="rId79" Type="http://schemas.openxmlformats.org/officeDocument/2006/relationships/image" Target="../media/image2546.png"/><Relationship Id="rId102" Type="http://schemas.openxmlformats.org/officeDocument/2006/relationships/customXml" Target="../ink/ink2687.xml"/><Relationship Id="rId123" Type="http://schemas.openxmlformats.org/officeDocument/2006/relationships/image" Target="../media/image2568.png"/><Relationship Id="rId128" Type="http://schemas.openxmlformats.org/officeDocument/2006/relationships/customXml" Target="../ink/ink2700.xml"/><Relationship Id="rId5" Type="http://schemas.openxmlformats.org/officeDocument/2006/relationships/image" Target="../media/image2510.png"/><Relationship Id="rId90" Type="http://schemas.openxmlformats.org/officeDocument/2006/relationships/customXml" Target="../ink/ink2681.xml"/><Relationship Id="rId95" Type="http://schemas.openxmlformats.org/officeDocument/2006/relationships/image" Target="../media/image2554.png"/><Relationship Id="rId22" Type="http://schemas.openxmlformats.org/officeDocument/2006/relationships/customXml" Target="../ink/ink2647.xml"/><Relationship Id="rId27" Type="http://schemas.openxmlformats.org/officeDocument/2006/relationships/image" Target="../media/image2521.png"/><Relationship Id="rId43" Type="http://schemas.openxmlformats.org/officeDocument/2006/relationships/image" Target="../media/image2529.png"/><Relationship Id="rId48" Type="http://schemas.openxmlformats.org/officeDocument/2006/relationships/customXml" Target="../ink/ink2660.xml"/><Relationship Id="rId64" Type="http://schemas.openxmlformats.org/officeDocument/2006/relationships/customXml" Target="../ink/ink2668.xml"/><Relationship Id="rId69" Type="http://schemas.openxmlformats.org/officeDocument/2006/relationships/image" Target="../media/image2541.png"/><Relationship Id="rId113" Type="http://schemas.openxmlformats.org/officeDocument/2006/relationships/image" Target="../media/image2563.png"/><Relationship Id="rId118" Type="http://schemas.openxmlformats.org/officeDocument/2006/relationships/customXml" Target="../ink/ink2695.xml"/><Relationship Id="rId134" Type="http://schemas.openxmlformats.org/officeDocument/2006/relationships/customXml" Target="../ink/ink2703.xml"/><Relationship Id="rId139" Type="http://schemas.openxmlformats.org/officeDocument/2006/relationships/image" Target="../media/image2576.png"/><Relationship Id="rId80" Type="http://schemas.openxmlformats.org/officeDocument/2006/relationships/customXml" Target="../ink/ink2676.xml"/><Relationship Id="rId85" Type="http://schemas.openxmlformats.org/officeDocument/2006/relationships/image" Target="../media/image2549.png"/><Relationship Id="rId12" Type="http://schemas.openxmlformats.org/officeDocument/2006/relationships/customXml" Target="../ink/ink2642.xml"/><Relationship Id="rId17" Type="http://schemas.openxmlformats.org/officeDocument/2006/relationships/image" Target="../media/image2516.png"/><Relationship Id="rId33" Type="http://schemas.openxmlformats.org/officeDocument/2006/relationships/image" Target="../media/image2524.png"/><Relationship Id="rId38" Type="http://schemas.openxmlformats.org/officeDocument/2006/relationships/customXml" Target="../ink/ink2655.xml"/><Relationship Id="rId59" Type="http://schemas.openxmlformats.org/officeDocument/2006/relationships/image" Target="../media/image2536.png"/><Relationship Id="rId103" Type="http://schemas.openxmlformats.org/officeDocument/2006/relationships/image" Target="../media/image2558.png"/><Relationship Id="rId108" Type="http://schemas.openxmlformats.org/officeDocument/2006/relationships/customXml" Target="../ink/ink2690.xml"/><Relationship Id="rId124" Type="http://schemas.openxmlformats.org/officeDocument/2006/relationships/customXml" Target="../ink/ink2698.xml"/><Relationship Id="rId129" Type="http://schemas.openxmlformats.org/officeDocument/2006/relationships/image" Target="../media/image2571.png"/><Relationship Id="rId54" Type="http://schemas.openxmlformats.org/officeDocument/2006/relationships/customXml" Target="../ink/ink2663.xml"/><Relationship Id="rId70" Type="http://schemas.openxmlformats.org/officeDocument/2006/relationships/customXml" Target="../ink/ink2671.xml"/><Relationship Id="rId75" Type="http://schemas.openxmlformats.org/officeDocument/2006/relationships/image" Target="../media/image2544.png"/><Relationship Id="rId91" Type="http://schemas.openxmlformats.org/officeDocument/2006/relationships/image" Target="../media/image2552.png"/><Relationship Id="rId96" Type="http://schemas.openxmlformats.org/officeDocument/2006/relationships/customXml" Target="../ink/ink2684.xml"/><Relationship Id="rId140" Type="http://schemas.openxmlformats.org/officeDocument/2006/relationships/customXml" Target="../ink/ink2706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639.xml"/><Relationship Id="rId23" Type="http://schemas.openxmlformats.org/officeDocument/2006/relationships/image" Target="../media/image2519.png"/><Relationship Id="rId28" Type="http://schemas.openxmlformats.org/officeDocument/2006/relationships/customXml" Target="../ink/ink2650.xml"/><Relationship Id="rId49" Type="http://schemas.openxmlformats.org/officeDocument/2006/relationships/image" Target="../media/image2532.png"/><Relationship Id="rId114" Type="http://schemas.openxmlformats.org/officeDocument/2006/relationships/customXml" Target="../ink/ink2693.xml"/><Relationship Id="rId119" Type="http://schemas.openxmlformats.org/officeDocument/2006/relationships/image" Target="../media/image2566.png"/><Relationship Id="rId44" Type="http://schemas.openxmlformats.org/officeDocument/2006/relationships/customXml" Target="../ink/ink2658.xml"/><Relationship Id="rId60" Type="http://schemas.openxmlformats.org/officeDocument/2006/relationships/customXml" Target="../ink/ink2666.xml"/><Relationship Id="rId65" Type="http://schemas.openxmlformats.org/officeDocument/2006/relationships/image" Target="../media/image2539.png"/><Relationship Id="rId81" Type="http://schemas.openxmlformats.org/officeDocument/2006/relationships/image" Target="../media/image2547.png"/><Relationship Id="rId86" Type="http://schemas.openxmlformats.org/officeDocument/2006/relationships/customXml" Target="../ink/ink2679.xml"/><Relationship Id="rId130" Type="http://schemas.openxmlformats.org/officeDocument/2006/relationships/customXml" Target="../ink/ink2701.xml"/><Relationship Id="rId135" Type="http://schemas.openxmlformats.org/officeDocument/2006/relationships/image" Target="../media/image2574.png"/><Relationship Id="rId13" Type="http://schemas.openxmlformats.org/officeDocument/2006/relationships/image" Target="../media/image2514.png"/><Relationship Id="rId18" Type="http://schemas.openxmlformats.org/officeDocument/2006/relationships/customXml" Target="../ink/ink2645.xml"/><Relationship Id="rId39" Type="http://schemas.openxmlformats.org/officeDocument/2006/relationships/image" Target="../media/image2527.png"/><Relationship Id="rId109" Type="http://schemas.openxmlformats.org/officeDocument/2006/relationships/image" Target="../media/image2561.png"/><Relationship Id="rId34" Type="http://schemas.openxmlformats.org/officeDocument/2006/relationships/customXml" Target="../ink/ink2653.xml"/><Relationship Id="rId50" Type="http://schemas.openxmlformats.org/officeDocument/2006/relationships/customXml" Target="../ink/ink2661.xml"/><Relationship Id="rId55" Type="http://schemas.openxmlformats.org/officeDocument/2006/relationships/image" Target="../media/image2019.png"/><Relationship Id="rId76" Type="http://schemas.openxmlformats.org/officeDocument/2006/relationships/customXml" Target="../ink/ink2674.xml"/><Relationship Id="rId97" Type="http://schemas.openxmlformats.org/officeDocument/2006/relationships/image" Target="../media/image2555.png"/><Relationship Id="rId104" Type="http://schemas.openxmlformats.org/officeDocument/2006/relationships/customXml" Target="../ink/ink2688.xml"/><Relationship Id="rId120" Type="http://schemas.openxmlformats.org/officeDocument/2006/relationships/customXml" Target="../ink/ink2696.xml"/><Relationship Id="rId125" Type="http://schemas.openxmlformats.org/officeDocument/2006/relationships/image" Target="../media/image2569.png"/><Relationship Id="rId141" Type="http://schemas.openxmlformats.org/officeDocument/2006/relationships/image" Target="../media/image2577.png"/><Relationship Id="rId7" Type="http://schemas.openxmlformats.org/officeDocument/2006/relationships/image" Target="../media/image2511.png"/><Relationship Id="rId71" Type="http://schemas.openxmlformats.org/officeDocument/2006/relationships/image" Target="../media/image2542.png"/><Relationship Id="rId92" Type="http://schemas.openxmlformats.org/officeDocument/2006/relationships/customXml" Target="../ink/ink2682.xml"/><Relationship Id="rId2" Type="http://schemas.openxmlformats.org/officeDocument/2006/relationships/image" Target="../media/image2456.png"/><Relationship Id="rId29" Type="http://schemas.openxmlformats.org/officeDocument/2006/relationships/image" Target="../media/image2522.png"/><Relationship Id="rId24" Type="http://schemas.openxmlformats.org/officeDocument/2006/relationships/customXml" Target="../ink/ink2648.xml"/><Relationship Id="rId40" Type="http://schemas.openxmlformats.org/officeDocument/2006/relationships/customXml" Target="../ink/ink2656.xml"/><Relationship Id="rId45" Type="http://schemas.openxmlformats.org/officeDocument/2006/relationships/image" Target="../media/image2530.png"/><Relationship Id="rId66" Type="http://schemas.openxmlformats.org/officeDocument/2006/relationships/customXml" Target="../ink/ink2669.xml"/><Relationship Id="rId87" Type="http://schemas.openxmlformats.org/officeDocument/2006/relationships/image" Target="../media/image2550.png"/><Relationship Id="rId110" Type="http://schemas.openxmlformats.org/officeDocument/2006/relationships/customXml" Target="../ink/ink2691.xml"/><Relationship Id="rId115" Type="http://schemas.openxmlformats.org/officeDocument/2006/relationships/image" Target="../media/image2564.png"/><Relationship Id="rId131" Type="http://schemas.openxmlformats.org/officeDocument/2006/relationships/image" Target="../media/image2572.png"/><Relationship Id="rId136" Type="http://schemas.openxmlformats.org/officeDocument/2006/relationships/customXml" Target="../ink/ink2704.xml"/><Relationship Id="rId61" Type="http://schemas.openxmlformats.org/officeDocument/2006/relationships/image" Target="../media/image2537.png"/><Relationship Id="rId82" Type="http://schemas.openxmlformats.org/officeDocument/2006/relationships/customXml" Target="../ink/ink2677.xml"/><Relationship Id="rId19" Type="http://schemas.openxmlformats.org/officeDocument/2006/relationships/image" Target="../media/image2517.png"/><Relationship Id="rId14" Type="http://schemas.openxmlformats.org/officeDocument/2006/relationships/customXml" Target="../ink/ink2643.xml"/><Relationship Id="rId30" Type="http://schemas.openxmlformats.org/officeDocument/2006/relationships/customXml" Target="../ink/ink2651.xml"/><Relationship Id="rId35" Type="http://schemas.openxmlformats.org/officeDocument/2006/relationships/image" Target="../media/image2525.png"/><Relationship Id="rId56" Type="http://schemas.openxmlformats.org/officeDocument/2006/relationships/customXml" Target="../ink/ink2664.xml"/><Relationship Id="rId77" Type="http://schemas.openxmlformats.org/officeDocument/2006/relationships/image" Target="../media/image2545.png"/><Relationship Id="rId100" Type="http://schemas.openxmlformats.org/officeDocument/2006/relationships/customXml" Target="../ink/ink2686.xml"/><Relationship Id="rId105" Type="http://schemas.openxmlformats.org/officeDocument/2006/relationships/image" Target="../media/image2559.png"/><Relationship Id="rId126" Type="http://schemas.openxmlformats.org/officeDocument/2006/relationships/customXml" Target="../ink/ink2699.xml"/><Relationship Id="rId8" Type="http://schemas.openxmlformats.org/officeDocument/2006/relationships/customXml" Target="../ink/ink2640.xml"/><Relationship Id="rId51" Type="http://schemas.openxmlformats.org/officeDocument/2006/relationships/image" Target="../media/image2533.png"/><Relationship Id="rId72" Type="http://schemas.openxmlformats.org/officeDocument/2006/relationships/customXml" Target="../ink/ink2672.xml"/><Relationship Id="rId93" Type="http://schemas.openxmlformats.org/officeDocument/2006/relationships/image" Target="../media/image2553.png"/><Relationship Id="rId98" Type="http://schemas.openxmlformats.org/officeDocument/2006/relationships/customXml" Target="../ink/ink2685.xml"/><Relationship Id="rId121" Type="http://schemas.openxmlformats.org/officeDocument/2006/relationships/image" Target="../media/image2567.png"/><Relationship Id="rId3" Type="http://schemas.openxmlformats.org/officeDocument/2006/relationships/image" Target="../media/image2508.png"/><Relationship Id="rId25" Type="http://schemas.openxmlformats.org/officeDocument/2006/relationships/image" Target="../media/image2520.png"/><Relationship Id="rId46" Type="http://schemas.openxmlformats.org/officeDocument/2006/relationships/customXml" Target="../ink/ink2659.xml"/><Relationship Id="rId67" Type="http://schemas.openxmlformats.org/officeDocument/2006/relationships/image" Target="../media/image2540.png"/><Relationship Id="rId116" Type="http://schemas.openxmlformats.org/officeDocument/2006/relationships/customXml" Target="../ink/ink2694.xml"/><Relationship Id="rId137" Type="http://schemas.openxmlformats.org/officeDocument/2006/relationships/image" Target="../media/image2575.png"/><Relationship Id="rId20" Type="http://schemas.openxmlformats.org/officeDocument/2006/relationships/customXml" Target="../ink/ink2646.xml"/><Relationship Id="rId41" Type="http://schemas.openxmlformats.org/officeDocument/2006/relationships/image" Target="../media/image2528.png"/><Relationship Id="rId62" Type="http://schemas.openxmlformats.org/officeDocument/2006/relationships/customXml" Target="../ink/ink2667.xml"/><Relationship Id="rId83" Type="http://schemas.openxmlformats.org/officeDocument/2006/relationships/image" Target="../media/image2548.png"/><Relationship Id="rId88" Type="http://schemas.openxmlformats.org/officeDocument/2006/relationships/customXml" Target="../ink/ink2680.xml"/><Relationship Id="rId111" Type="http://schemas.openxmlformats.org/officeDocument/2006/relationships/image" Target="../media/image2562.png"/><Relationship Id="rId132" Type="http://schemas.openxmlformats.org/officeDocument/2006/relationships/customXml" Target="../ink/ink2702.xml"/><Relationship Id="rId15" Type="http://schemas.openxmlformats.org/officeDocument/2006/relationships/image" Target="../media/image2515.png"/><Relationship Id="rId36" Type="http://schemas.openxmlformats.org/officeDocument/2006/relationships/customXml" Target="../ink/ink2654.xml"/><Relationship Id="rId57" Type="http://schemas.openxmlformats.org/officeDocument/2006/relationships/image" Target="../media/image2535.png"/><Relationship Id="rId106" Type="http://schemas.openxmlformats.org/officeDocument/2006/relationships/customXml" Target="../ink/ink2689.xml"/><Relationship Id="rId127" Type="http://schemas.openxmlformats.org/officeDocument/2006/relationships/image" Target="../media/image2570.png"/><Relationship Id="rId10" Type="http://schemas.openxmlformats.org/officeDocument/2006/relationships/customXml" Target="../ink/ink2641.xml"/><Relationship Id="rId31" Type="http://schemas.openxmlformats.org/officeDocument/2006/relationships/image" Target="../media/image2523.png"/><Relationship Id="rId52" Type="http://schemas.openxmlformats.org/officeDocument/2006/relationships/customXml" Target="../ink/ink2662.xml"/><Relationship Id="rId73" Type="http://schemas.openxmlformats.org/officeDocument/2006/relationships/image" Target="../media/image2543.png"/><Relationship Id="rId78" Type="http://schemas.openxmlformats.org/officeDocument/2006/relationships/customXml" Target="../ink/ink2675.xml"/><Relationship Id="rId94" Type="http://schemas.openxmlformats.org/officeDocument/2006/relationships/customXml" Target="../ink/ink2683.xml"/><Relationship Id="rId99" Type="http://schemas.openxmlformats.org/officeDocument/2006/relationships/image" Target="../media/image2556.png"/><Relationship Id="rId101" Type="http://schemas.openxmlformats.org/officeDocument/2006/relationships/image" Target="../media/image2557.png"/><Relationship Id="rId122" Type="http://schemas.openxmlformats.org/officeDocument/2006/relationships/customXml" Target="../ink/ink2697.xml"/><Relationship Id="rId4" Type="http://schemas.openxmlformats.org/officeDocument/2006/relationships/customXml" Target="../ink/ink2638.xml"/><Relationship Id="rId9" Type="http://schemas.openxmlformats.org/officeDocument/2006/relationships/image" Target="../media/image2512.png"/><Relationship Id="rId26" Type="http://schemas.openxmlformats.org/officeDocument/2006/relationships/customXml" Target="../ink/ink2649.xml"/><Relationship Id="rId47" Type="http://schemas.openxmlformats.org/officeDocument/2006/relationships/image" Target="../media/image2531.png"/><Relationship Id="rId68" Type="http://schemas.openxmlformats.org/officeDocument/2006/relationships/customXml" Target="../ink/ink2670.xml"/><Relationship Id="rId89" Type="http://schemas.openxmlformats.org/officeDocument/2006/relationships/image" Target="../media/image2551.png"/><Relationship Id="rId112" Type="http://schemas.openxmlformats.org/officeDocument/2006/relationships/customXml" Target="../ink/ink2692.xml"/><Relationship Id="rId133" Type="http://schemas.openxmlformats.org/officeDocument/2006/relationships/image" Target="../media/image2573.png"/><Relationship Id="rId16" Type="http://schemas.openxmlformats.org/officeDocument/2006/relationships/customXml" Target="../ink/ink2644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90.png"/><Relationship Id="rId21" Type="http://schemas.openxmlformats.org/officeDocument/2006/relationships/customXml" Target="../ink/ink2716.xml"/><Relationship Id="rId42" Type="http://schemas.openxmlformats.org/officeDocument/2006/relationships/image" Target="../media/image2598.png"/><Relationship Id="rId47" Type="http://schemas.openxmlformats.org/officeDocument/2006/relationships/customXml" Target="../ink/ink2729.xml"/><Relationship Id="rId63" Type="http://schemas.openxmlformats.org/officeDocument/2006/relationships/customXml" Target="../ink/ink2737.xml"/><Relationship Id="rId68" Type="http://schemas.openxmlformats.org/officeDocument/2006/relationships/image" Target="../media/image2611.png"/><Relationship Id="rId84" Type="http://schemas.openxmlformats.org/officeDocument/2006/relationships/image" Target="../media/image2619.png"/><Relationship Id="rId89" Type="http://schemas.openxmlformats.org/officeDocument/2006/relationships/customXml" Target="../ink/ink2750.xml"/><Relationship Id="rId16" Type="http://schemas.openxmlformats.org/officeDocument/2006/relationships/image" Target="../media/image2585.png"/><Relationship Id="rId11" Type="http://schemas.openxmlformats.org/officeDocument/2006/relationships/customXml" Target="../ink/ink2711.xml"/><Relationship Id="rId32" Type="http://schemas.openxmlformats.org/officeDocument/2006/relationships/image" Target="../media/image2593.png"/><Relationship Id="rId37" Type="http://schemas.openxmlformats.org/officeDocument/2006/relationships/customXml" Target="../ink/ink2724.xml"/><Relationship Id="rId53" Type="http://schemas.openxmlformats.org/officeDocument/2006/relationships/customXml" Target="../ink/ink2732.xml"/><Relationship Id="rId58" Type="http://schemas.openxmlformats.org/officeDocument/2006/relationships/image" Target="../media/image2606.png"/><Relationship Id="rId74" Type="http://schemas.openxmlformats.org/officeDocument/2006/relationships/image" Target="../media/image2614.png"/><Relationship Id="rId79" Type="http://schemas.openxmlformats.org/officeDocument/2006/relationships/customXml" Target="../ink/ink2745.xml"/><Relationship Id="rId5" Type="http://schemas.openxmlformats.org/officeDocument/2006/relationships/customXml" Target="../ink/ink2708.xml"/><Relationship Id="rId90" Type="http://schemas.openxmlformats.org/officeDocument/2006/relationships/image" Target="../media/image2622.png"/><Relationship Id="rId95" Type="http://schemas.openxmlformats.org/officeDocument/2006/relationships/customXml" Target="../ink/ink2753.xml"/><Relationship Id="rId22" Type="http://schemas.openxmlformats.org/officeDocument/2006/relationships/image" Target="../media/image2588.png"/><Relationship Id="rId27" Type="http://schemas.openxmlformats.org/officeDocument/2006/relationships/customXml" Target="../ink/ink2719.xml"/><Relationship Id="rId43" Type="http://schemas.openxmlformats.org/officeDocument/2006/relationships/customXml" Target="../ink/ink2727.xml"/><Relationship Id="rId48" Type="http://schemas.openxmlformats.org/officeDocument/2006/relationships/image" Target="../media/image2601.png"/><Relationship Id="rId64" Type="http://schemas.openxmlformats.org/officeDocument/2006/relationships/image" Target="../media/image2609.png"/><Relationship Id="rId69" Type="http://schemas.openxmlformats.org/officeDocument/2006/relationships/customXml" Target="../ink/ink2740.xml"/><Relationship Id="rId8" Type="http://schemas.openxmlformats.org/officeDocument/2006/relationships/image" Target="../media/image2581.png"/><Relationship Id="rId51" Type="http://schemas.openxmlformats.org/officeDocument/2006/relationships/customXml" Target="../ink/ink2731.xml"/><Relationship Id="rId72" Type="http://schemas.openxmlformats.org/officeDocument/2006/relationships/image" Target="../media/image2613.png"/><Relationship Id="rId80" Type="http://schemas.openxmlformats.org/officeDocument/2006/relationships/image" Target="../media/image2617.png"/><Relationship Id="rId85" Type="http://schemas.openxmlformats.org/officeDocument/2006/relationships/customXml" Target="../ink/ink2748.xml"/><Relationship Id="rId93" Type="http://schemas.openxmlformats.org/officeDocument/2006/relationships/customXml" Target="../ink/ink2752.xml"/><Relationship Id="rId3" Type="http://schemas.openxmlformats.org/officeDocument/2006/relationships/customXml" Target="../ink/ink2707.xml"/><Relationship Id="rId12" Type="http://schemas.openxmlformats.org/officeDocument/2006/relationships/image" Target="../media/image2583.png"/><Relationship Id="rId17" Type="http://schemas.openxmlformats.org/officeDocument/2006/relationships/customXml" Target="../ink/ink2714.xml"/><Relationship Id="rId25" Type="http://schemas.openxmlformats.org/officeDocument/2006/relationships/customXml" Target="../ink/ink2718.xml"/><Relationship Id="rId33" Type="http://schemas.openxmlformats.org/officeDocument/2006/relationships/customXml" Target="../ink/ink2722.xml"/><Relationship Id="rId38" Type="http://schemas.openxmlformats.org/officeDocument/2006/relationships/image" Target="../media/image2596.png"/><Relationship Id="rId46" Type="http://schemas.openxmlformats.org/officeDocument/2006/relationships/image" Target="../media/image2600.png"/><Relationship Id="rId59" Type="http://schemas.openxmlformats.org/officeDocument/2006/relationships/customXml" Target="../ink/ink2735.xml"/><Relationship Id="rId67" Type="http://schemas.openxmlformats.org/officeDocument/2006/relationships/customXml" Target="../ink/ink2739.xml"/><Relationship Id="rId20" Type="http://schemas.openxmlformats.org/officeDocument/2006/relationships/image" Target="../media/image2587.png"/><Relationship Id="rId41" Type="http://schemas.openxmlformats.org/officeDocument/2006/relationships/customXml" Target="../ink/ink2726.xml"/><Relationship Id="rId54" Type="http://schemas.openxmlformats.org/officeDocument/2006/relationships/image" Target="../media/image2604.png"/><Relationship Id="rId62" Type="http://schemas.openxmlformats.org/officeDocument/2006/relationships/image" Target="../media/image2608.png"/><Relationship Id="rId70" Type="http://schemas.openxmlformats.org/officeDocument/2006/relationships/image" Target="../media/image2612.png"/><Relationship Id="rId75" Type="http://schemas.openxmlformats.org/officeDocument/2006/relationships/customXml" Target="../ink/ink2743.xml"/><Relationship Id="rId83" Type="http://schemas.openxmlformats.org/officeDocument/2006/relationships/customXml" Target="../ink/ink2747.xml"/><Relationship Id="rId88" Type="http://schemas.openxmlformats.org/officeDocument/2006/relationships/image" Target="../media/image2621.png"/><Relationship Id="rId91" Type="http://schemas.openxmlformats.org/officeDocument/2006/relationships/customXml" Target="../ink/ink2751.xml"/><Relationship Id="rId96" Type="http://schemas.openxmlformats.org/officeDocument/2006/relationships/image" Target="../media/image26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0.png"/><Relationship Id="rId15" Type="http://schemas.openxmlformats.org/officeDocument/2006/relationships/customXml" Target="../ink/ink2713.xml"/><Relationship Id="rId23" Type="http://schemas.openxmlformats.org/officeDocument/2006/relationships/customXml" Target="../ink/ink2717.xml"/><Relationship Id="rId28" Type="http://schemas.openxmlformats.org/officeDocument/2006/relationships/image" Target="../media/image2591.png"/><Relationship Id="rId36" Type="http://schemas.openxmlformats.org/officeDocument/2006/relationships/image" Target="../media/image2595.png"/><Relationship Id="rId49" Type="http://schemas.openxmlformats.org/officeDocument/2006/relationships/customXml" Target="../ink/ink2730.xml"/><Relationship Id="rId57" Type="http://schemas.openxmlformats.org/officeDocument/2006/relationships/customXml" Target="../ink/ink2734.xml"/><Relationship Id="rId10" Type="http://schemas.openxmlformats.org/officeDocument/2006/relationships/image" Target="../media/image2582.png"/><Relationship Id="rId31" Type="http://schemas.openxmlformats.org/officeDocument/2006/relationships/customXml" Target="../ink/ink2721.xml"/><Relationship Id="rId44" Type="http://schemas.openxmlformats.org/officeDocument/2006/relationships/image" Target="../media/image2599.png"/><Relationship Id="rId52" Type="http://schemas.openxmlformats.org/officeDocument/2006/relationships/image" Target="../media/image2603.png"/><Relationship Id="rId60" Type="http://schemas.openxmlformats.org/officeDocument/2006/relationships/image" Target="../media/image2607.png"/><Relationship Id="rId65" Type="http://schemas.openxmlformats.org/officeDocument/2006/relationships/customXml" Target="../ink/ink2738.xml"/><Relationship Id="rId73" Type="http://schemas.openxmlformats.org/officeDocument/2006/relationships/customXml" Target="../ink/ink2742.xml"/><Relationship Id="rId78" Type="http://schemas.openxmlformats.org/officeDocument/2006/relationships/image" Target="../media/image2616.png"/><Relationship Id="rId81" Type="http://schemas.openxmlformats.org/officeDocument/2006/relationships/customXml" Target="../ink/ink2746.xml"/><Relationship Id="rId86" Type="http://schemas.openxmlformats.org/officeDocument/2006/relationships/image" Target="../media/image2620.png"/><Relationship Id="rId94" Type="http://schemas.openxmlformats.org/officeDocument/2006/relationships/image" Target="../media/image2624.png"/><Relationship Id="rId4" Type="http://schemas.openxmlformats.org/officeDocument/2006/relationships/image" Target="../media/image2579.png"/><Relationship Id="rId9" Type="http://schemas.openxmlformats.org/officeDocument/2006/relationships/customXml" Target="../ink/ink2710.xml"/><Relationship Id="rId13" Type="http://schemas.openxmlformats.org/officeDocument/2006/relationships/customXml" Target="../ink/ink2712.xml"/><Relationship Id="rId18" Type="http://schemas.openxmlformats.org/officeDocument/2006/relationships/image" Target="../media/image2586.png"/><Relationship Id="rId39" Type="http://schemas.openxmlformats.org/officeDocument/2006/relationships/customXml" Target="../ink/ink2725.xml"/><Relationship Id="rId34" Type="http://schemas.openxmlformats.org/officeDocument/2006/relationships/image" Target="../media/image2594.png"/><Relationship Id="rId50" Type="http://schemas.openxmlformats.org/officeDocument/2006/relationships/image" Target="../media/image2602.png"/><Relationship Id="rId55" Type="http://schemas.openxmlformats.org/officeDocument/2006/relationships/customXml" Target="../ink/ink2733.xml"/><Relationship Id="rId76" Type="http://schemas.openxmlformats.org/officeDocument/2006/relationships/image" Target="../media/image2615.png"/><Relationship Id="rId7" Type="http://schemas.openxmlformats.org/officeDocument/2006/relationships/customXml" Target="../ink/ink2709.xml"/><Relationship Id="rId71" Type="http://schemas.openxmlformats.org/officeDocument/2006/relationships/customXml" Target="../ink/ink2741.xml"/><Relationship Id="rId92" Type="http://schemas.openxmlformats.org/officeDocument/2006/relationships/image" Target="../media/image2623.png"/><Relationship Id="rId2" Type="http://schemas.openxmlformats.org/officeDocument/2006/relationships/image" Target="../media/image2509.png"/><Relationship Id="rId29" Type="http://schemas.openxmlformats.org/officeDocument/2006/relationships/customXml" Target="../ink/ink2720.xml"/><Relationship Id="rId24" Type="http://schemas.openxmlformats.org/officeDocument/2006/relationships/image" Target="../media/image2589.png"/><Relationship Id="rId40" Type="http://schemas.openxmlformats.org/officeDocument/2006/relationships/image" Target="../media/image2597.png"/><Relationship Id="rId45" Type="http://schemas.openxmlformats.org/officeDocument/2006/relationships/customXml" Target="../ink/ink2728.xml"/><Relationship Id="rId66" Type="http://schemas.openxmlformats.org/officeDocument/2006/relationships/image" Target="../media/image2610.png"/><Relationship Id="rId87" Type="http://schemas.openxmlformats.org/officeDocument/2006/relationships/customXml" Target="../ink/ink2749.xml"/><Relationship Id="rId61" Type="http://schemas.openxmlformats.org/officeDocument/2006/relationships/customXml" Target="../ink/ink2736.xml"/><Relationship Id="rId82" Type="http://schemas.openxmlformats.org/officeDocument/2006/relationships/image" Target="../media/image2618.png"/><Relationship Id="rId19" Type="http://schemas.openxmlformats.org/officeDocument/2006/relationships/customXml" Target="../ink/ink2715.xml"/><Relationship Id="rId14" Type="http://schemas.openxmlformats.org/officeDocument/2006/relationships/image" Target="../media/image2584.png"/><Relationship Id="rId30" Type="http://schemas.openxmlformats.org/officeDocument/2006/relationships/image" Target="../media/image2592.png"/><Relationship Id="rId35" Type="http://schemas.openxmlformats.org/officeDocument/2006/relationships/customXml" Target="../ink/ink2723.xml"/><Relationship Id="rId56" Type="http://schemas.openxmlformats.org/officeDocument/2006/relationships/image" Target="../media/image2605.png"/><Relationship Id="rId77" Type="http://schemas.openxmlformats.org/officeDocument/2006/relationships/customXml" Target="../ink/ink2744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5.png"/><Relationship Id="rId299" Type="http://schemas.openxmlformats.org/officeDocument/2006/relationships/image" Target="../media/image156.png"/><Relationship Id="rId21" Type="http://schemas.openxmlformats.org/officeDocument/2006/relationships/image" Target="../media/image17.png"/><Relationship Id="rId63" Type="http://schemas.openxmlformats.org/officeDocument/2006/relationships/image" Target="../media/image38.png"/><Relationship Id="rId159" Type="http://schemas.openxmlformats.org/officeDocument/2006/relationships/image" Target="../media/image86.png"/><Relationship Id="rId324" Type="http://schemas.openxmlformats.org/officeDocument/2006/relationships/customXml" Target="../ink/ink166.xml"/><Relationship Id="rId366" Type="http://schemas.openxmlformats.org/officeDocument/2006/relationships/customXml" Target="../ink/ink187.xml"/><Relationship Id="rId170" Type="http://schemas.openxmlformats.org/officeDocument/2006/relationships/customXml" Target="../ink/ink89.xml"/><Relationship Id="rId226" Type="http://schemas.openxmlformats.org/officeDocument/2006/relationships/customXml" Target="../ink/ink117.xml"/><Relationship Id="rId433" Type="http://schemas.openxmlformats.org/officeDocument/2006/relationships/image" Target="../media/image223.png"/><Relationship Id="rId268" Type="http://schemas.openxmlformats.org/officeDocument/2006/relationships/customXml" Target="../ink/ink138.xml"/><Relationship Id="rId32" Type="http://schemas.openxmlformats.org/officeDocument/2006/relationships/customXml" Target="../ink/ink20.xml"/><Relationship Id="rId74" Type="http://schemas.openxmlformats.org/officeDocument/2006/relationships/customXml" Target="../ink/ink41.xml"/><Relationship Id="rId128" Type="http://schemas.openxmlformats.org/officeDocument/2006/relationships/customXml" Target="../ink/ink68.xml"/><Relationship Id="rId335" Type="http://schemas.openxmlformats.org/officeDocument/2006/relationships/image" Target="../media/image174.png"/><Relationship Id="rId377" Type="http://schemas.openxmlformats.org/officeDocument/2006/relationships/image" Target="../media/image195.png"/><Relationship Id="rId5" Type="http://schemas.openxmlformats.org/officeDocument/2006/relationships/image" Target="../media/image9.png"/><Relationship Id="rId181" Type="http://schemas.openxmlformats.org/officeDocument/2006/relationships/image" Target="../media/image97.png"/><Relationship Id="rId237" Type="http://schemas.openxmlformats.org/officeDocument/2006/relationships/image" Target="../media/image125.png"/><Relationship Id="rId402" Type="http://schemas.openxmlformats.org/officeDocument/2006/relationships/customXml" Target="../ink/ink205.xml"/><Relationship Id="rId279" Type="http://schemas.openxmlformats.org/officeDocument/2006/relationships/image" Target="../media/image146.png"/><Relationship Id="rId444" Type="http://schemas.openxmlformats.org/officeDocument/2006/relationships/customXml" Target="../ink/ink226.xml"/><Relationship Id="rId43" Type="http://schemas.openxmlformats.org/officeDocument/2006/relationships/image" Target="../media/image28.png"/><Relationship Id="rId139" Type="http://schemas.openxmlformats.org/officeDocument/2006/relationships/image" Target="../media/image76.png"/><Relationship Id="rId290" Type="http://schemas.openxmlformats.org/officeDocument/2006/relationships/customXml" Target="../ink/ink149.xml"/><Relationship Id="rId304" Type="http://schemas.openxmlformats.org/officeDocument/2006/relationships/customXml" Target="../ink/ink156.xml"/><Relationship Id="rId346" Type="http://schemas.openxmlformats.org/officeDocument/2006/relationships/customXml" Target="../ink/ink177.xml"/><Relationship Id="rId388" Type="http://schemas.openxmlformats.org/officeDocument/2006/relationships/customXml" Target="../ink/ink198.xml"/><Relationship Id="rId85" Type="http://schemas.openxmlformats.org/officeDocument/2006/relationships/image" Target="../media/image49.png"/><Relationship Id="rId150" Type="http://schemas.openxmlformats.org/officeDocument/2006/relationships/customXml" Target="../ink/ink79.xml"/><Relationship Id="rId192" Type="http://schemas.openxmlformats.org/officeDocument/2006/relationships/customXml" Target="../ink/ink100.xml"/><Relationship Id="rId206" Type="http://schemas.openxmlformats.org/officeDocument/2006/relationships/customXml" Target="../ink/ink107.xml"/><Relationship Id="rId413" Type="http://schemas.openxmlformats.org/officeDocument/2006/relationships/image" Target="../media/image213.png"/><Relationship Id="rId248" Type="http://schemas.openxmlformats.org/officeDocument/2006/relationships/customXml" Target="../ink/ink128.xml"/><Relationship Id="rId455" Type="http://schemas.openxmlformats.org/officeDocument/2006/relationships/image" Target="../media/image234.png"/><Relationship Id="rId12" Type="http://schemas.openxmlformats.org/officeDocument/2006/relationships/customXml" Target="../ink/ink10.xml"/><Relationship Id="rId108" Type="http://schemas.openxmlformats.org/officeDocument/2006/relationships/customXml" Target="../ink/ink58.xml"/><Relationship Id="rId315" Type="http://schemas.openxmlformats.org/officeDocument/2006/relationships/image" Target="../media/image164.png"/><Relationship Id="rId357" Type="http://schemas.openxmlformats.org/officeDocument/2006/relationships/image" Target="../media/image185.png"/><Relationship Id="rId54" Type="http://schemas.openxmlformats.org/officeDocument/2006/relationships/customXml" Target="../ink/ink31.xml"/><Relationship Id="rId96" Type="http://schemas.openxmlformats.org/officeDocument/2006/relationships/customXml" Target="../ink/ink52.xml"/><Relationship Id="rId161" Type="http://schemas.openxmlformats.org/officeDocument/2006/relationships/image" Target="../media/image87.png"/><Relationship Id="rId217" Type="http://schemas.openxmlformats.org/officeDocument/2006/relationships/image" Target="../media/image115.png"/><Relationship Id="rId399" Type="http://schemas.openxmlformats.org/officeDocument/2006/relationships/image" Target="../media/image206.png"/><Relationship Id="rId259" Type="http://schemas.openxmlformats.org/officeDocument/2006/relationships/image" Target="../media/image136.png"/><Relationship Id="rId424" Type="http://schemas.openxmlformats.org/officeDocument/2006/relationships/customXml" Target="../ink/ink216.xml"/><Relationship Id="rId23" Type="http://schemas.openxmlformats.org/officeDocument/2006/relationships/image" Target="../media/image18.png"/><Relationship Id="rId119" Type="http://schemas.openxmlformats.org/officeDocument/2006/relationships/image" Target="../media/image66.png"/><Relationship Id="rId270" Type="http://schemas.openxmlformats.org/officeDocument/2006/relationships/customXml" Target="../ink/ink139.xml"/><Relationship Id="rId326" Type="http://schemas.openxmlformats.org/officeDocument/2006/relationships/customXml" Target="../ink/ink167.xml"/><Relationship Id="rId65" Type="http://schemas.openxmlformats.org/officeDocument/2006/relationships/image" Target="../media/image39.png"/><Relationship Id="rId130" Type="http://schemas.openxmlformats.org/officeDocument/2006/relationships/customXml" Target="../ink/ink69.xml"/><Relationship Id="rId368" Type="http://schemas.openxmlformats.org/officeDocument/2006/relationships/customXml" Target="../ink/ink188.xml"/><Relationship Id="rId172" Type="http://schemas.openxmlformats.org/officeDocument/2006/relationships/customXml" Target="../ink/ink90.xml"/><Relationship Id="rId228" Type="http://schemas.openxmlformats.org/officeDocument/2006/relationships/customXml" Target="../ink/ink118.xml"/><Relationship Id="rId435" Type="http://schemas.openxmlformats.org/officeDocument/2006/relationships/image" Target="../media/image224.png"/><Relationship Id="rId281" Type="http://schemas.openxmlformats.org/officeDocument/2006/relationships/image" Target="../media/image147.png"/><Relationship Id="rId337" Type="http://schemas.openxmlformats.org/officeDocument/2006/relationships/image" Target="../media/image175.png"/><Relationship Id="rId34" Type="http://schemas.openxmlformats.org/officeDocument/2006/relationships/customXml" Target="../ink/ink21.xml"/><Relationship Id="rId76" Type="http://schemas.openxmlformats.org/officeDocument/2006/relationships/customXml" Target="../ink/ink42.xml"/><Relationship Id="rId141" Type="http://schemas.openxmlformats.org/officeDocument/2006/relationships/image" Target="../media/image77.png"/><Relationship Id="rId379" Type="http://schemas.openxmlformats.org/officeDocument/2006/relationships/image" Target="../media/image196.png"/><Relationship Id="rId7" Type="http://schemas.openxmlformats.org/officeDocument/2006/relationships/image" Target="../media/image10.png"/><Relationship Id="rId183" Type="http://schemas.openxmlformats.org/officeDocument/2006/relationships/image" Target="../media/image98.png"/><Relationship Id="rId239" Type="http://schemas.openxmlformats.org/officeDocument/2006/relationships/image" Target="../media/image126.png"/><Relationship Id="rId390" Type="http://schemas.openxmlformats.org/officeDocument/2006/relationships/customXml" Target="../ink/ink199.xml"/><Relationship Id="rId404" Type="http://schemas.openxmlformats.org/officeDocument/2006/relationships/customXml" Target="../ink/ink206.xml"/><Relationship Id="rId446" Type="http://schemas.openxmlformats.org/officeDocument/2006/relationships/customXml" Target="../ink/ink227.xml"/><Relationship Id="rId250" Type="http://schemas.openxmlformats.org/officeDocument/2006/relationships/customXml" Target="../ink/ink129.xml"/><Relationship Id="rId292" Type="http://schemas.openxmlformats.org/officeDocument/2006/relationships/customXml" Target="../ink/ink150.xml"/><Relationship Id="rId306" Type="http://schemas.openxmlformats.org/officeDocument/2006/relationships/customXml" Target="../ink/ink157.xml"/><Relationship Id="rId45" Type="http://schemas.openxmlformats.org/officeDocument/2006/relationships/image" Target="../media/image29.png"/><Relationship Id="rId87" Type="http://schemas.openxmlformats.org/officeDocument/2006/relationships/image" Target="../media/image50.png"/><Relationship Id="rId110" Type="http://schemas.openxmlformats.org/officeDocument/2006/relationships/customXml" Target="../ink/ink59.xml"/><Relationship Id="rId348" Type="http://schemas.openxmlformats.org/officeDocument/2006/relationships/customXml" Target="../ink/ink178.xml"/><Relationship Id="rId152" Type="http://schemas.openxmlformats.org/officeDocument/2006/relationships/customXml" Target="../ink/ink80.xml"/><Relationship Id="rId194" Type="http://schemas.openxmlformats.org/officeDocument/2006/relationships/customXml" Target="../ink/ink101.xml"/><Relationship Id="rId208" Type="http://schemas.openxmlformats.org/officeDocument/2006/relationships/customXml" Target="../ink/ink108.xml"/><Relationship Id="rId415" Type="http://schemas.openxmlformats.org/officeDocument/2006/relationships/image" Target="../media/image214.png"/><Relationship Id="rId457" Type="http://schemas.openxmlformats.org/officeDocument/2006/relationships/image" Target="../media/image235.png"/><Relationship Id="rId261" Type="http://schemas.openxmlformats.org/officeDocument/2006/relationships/image" Target="../media/image137.png"/><Relationship Id="rId14" Type="http://schemas.openxmlformats.org/officeDocument/2006/relationships/customXml" Target="../ink/ink11.xml"/><Relationship Id="rId56" Type="http://schemas.openxmlformats.org/officeDocument/2006/relationships/customXml" Target="../ink/ink32.xml"/><Relationship Id="rId317" Type="http://schemas.openxmlformats.org/officeDocument/2006/relationships/image" Target="../media/image165.png"/><Relationship Id="rId359" Type="http://schemas.openxmlformats.org/officeDocument/2006/relationships/image" Target="../media/image186.png"/><Relationship Id="rId98" Type="http://schemas.openxmlformats.org/officeDocument/2006/relationships/customXml" Target="../ink/ink53.xml"/><Relationship Id="rId121" Type="http://schemas.openxmlformats.org/officeDocument/2006/relationships/image" Target="../media/image67.png"/><Relationship Id="rId163" Type="http://schemas.openxmlformats.org/officeDocument/2006/relationships/image" Target="../media/image88.png"/><Relationship Id="rId219" Type="http://schemas.openxmlformats.org/officeDocument/2006/relationships/image" Target="../media/image116.png"/><Relationship Id="rId370" Type="http://schemas.openxmlformats.org/officeDocument/2006/relationships/customXml" Target="../ink/ink189.xml"/><Relationship Id="rId426" Type="http://schemas.openxmlformats.org/officeDocument/2006/relationships/customXml" Target="../ink/ink217.xml"/><Relationship Id="rId230" Type="http://schemas.openxmlformats.org/officeDocument/2006/relationships/customXml" Target="../ink/ink119.xml"/><Relationship Id="rId25" Type="http://schemas.openxmlformats.org/officeDocument/2006/relationships/image" Target="../media/image19.png"/><Relationship Id="rId67" Type="http://schemas.openxmlformats.org/officeDocument/2006/relationships/image" Target="../media/image40.png"/><Relationship Id="rId272" Type="http://schemas.openxmlformats.org/officeDocument/2006/relationships/customXml" Target="../ink/ink140.xml"/><Relationship Id="rId328" Type="http://schemas.openxmlformats.org/officeDocument/2006/relationships/customXml" Target="../ink/ink168.xml"/><Relationship Id="rId132" Type="http://schemas.openxmlformats.org/officeDocument/2006/relationships/customXml" Target="../ink/ink70.xml"/><Relationship Id="rId174" Type="http://schemas.openxmlformats.org/officeDocument/2006/relationships/customXml" Target="../ink/ink91.xml"/><Relationship Id="rId381" Type="http://schemas.openxmlformats.org/officeDocument/2006/relationships/image" Target="../media/image197.png"/><Relationship Id="rId241" Type="http://schemas.openxmlformats.org/officeDocument/2006/relationships/image" Target="../media/image127.png"/><Relationship Id="rId437" Type="http://schemas.openxmlformats.org/officeDocument/2006/relationships/image" Target="../media/image225.png"/><Relationship Id="rId36" Type="http://schemas.openxmlformats.org/officeDocument/2006/relationships/customXml" Target="../ink/ink22.xml"/><Relationship Id="rId283" Type="http://schemas.openxmlformats.org/officeDocument/2006/relationships/image" Target="../media/image148.png"/><Relationship Id="rId339" Type="http://schemas.openxmlformats.org/officeDocument/2006/relationships/image" Target="../media/image176.png"/><Relationship Id="rId78" Type="http://schemas.openxmlformats.org/officeDocument/2006/relationships/customXml" Target="../ink/ink43.xml"/><Relationship Id="rId101" Type="http://schemas.openxmlformats.org/officeDocument/2006/relationships/image" Target="../media/image57.png"/><Relationship Id="rId143" Type="http://schemas.openxmlformats.org/officeDocument/2006/relationships/image" Target="../media/image78.png"/><Relationship Id="rId185" Type="http://schemas.openxmlformats.org/officeDocument/2006/relationships/image" Target="../media/image99.png"/><Relationship Id="rId350" Type="http://schemas.openxmlformats.org/officeDocument/2006/relationships/customXml" Target="../ink/ink179.xml"/><Relationship Id="rId406" Type="http://schemas.openxmlformats.org/officeDocument/2006/relationships/customXml" Target="../ink/ink207.xml"/><Relationship Id="rId9" Type="http://schemas.openxmlformats.org/officeDocument/2006/relationships/image" Target="../media/image11.png"/><Relationship Id="rId210" Type="http://schemas.openxmlformats.org/officeDocument/2006/relationships/customXml" Target="../ink/ink109.xml"/><Relationship Id="rId392" Type="http://schemas.openxmlformats.org/officeDocument/2006/relationships/customXml" Target="../ink/ink200.xml"/><Relationship Id="rId448" Type="http://schemas.openxmlformats.org/officeDocument/2006/relationships/customXml" Target="../ink/ink228.xml"/><Relationship Id="rId252" Type="http://schemas.openxmlformats.org/officeDocument/2006/relationships/customXml" Target="../ink/ink130.xml"/><Relationship Id="rId294" Type="http://schemas.openxmlformats.org/officeDocument/2006/relationships/customXml" Target="../ink/ink151.xml"/><Relationship Id="rId308" Type="http://schemas.openxmlformats.org/officeDocument/2006/relationships/customXml" Target="../ink/ink158.xml"/><Relationship Id="rId47" Type="http://schemas.openxmlformats.org/officeDocument/2006/relationships/image" Target="../media/image30.png"/><Relationship Id="rId89" Type="http://schemas.openxmlformats.org/officeDocument/2006/relationships/image" Target="../media/image51.png"/><Relationship Id="rId112" Type="http://schemas.openxmlformats.org/officeDocument/2006/relationships/customXml" Target="../ink/ink60.xml"/><Relationship Id="rId154" Type="http://schemas.openxmlformats.org/officeDocument/2006/relationships/customXml" Target="../ink/ink81.xml"/><Relationship Id="rId361" Type="http://schemas.openxmlformats.org/officeDocument/2006/relationships/image" Target="../media/image187.png"/><Relationship Id="rId196" Type="http://schemas.openxmlformats.org/officeDocument/2006/relationships/customXml" Target="../ink/ink102.xml"/><Relationship Id="rId417" Type="http://schemas.openxmlformats.org/officeDocument/2006/relationships/image" Target="../media/image215.png"/><Relationship Id="rId459" Type="http://schemas.openxmlformats.org/officeDocument/2006/relationships/image" Target="../media/image8.emf"/><Relationship Id="rId16" Type="http://schemas.openxmlformats.org/officeDocument/2006/relationships/customXml" Target="../ink/ink12.xml"/><Relationship Id="rId221" Type="http://schemas.openxmlformats.org/officeDocument/2006/relationships/image" Target="../media/image117.png"/><Relationship Id="rId263" Type="http://schemas.openxmlformats.org/officeDocument/2006/relationships/image" Target="../media/image138.png"/><Relationship Id="rId319" Type="http://schemas.openxmlformats.org/officeDocument/2006/relationships/image" Target="../media/image166.png"/><Relationship Id="rId58" Type="http://schemas.openxmlformats.org/officeDocument/2006/relationships/customXml" Target="../ink/ink33.xml"/><Relationship Id="rId123" Type="http://schemas.openxmlformats.org/officeDocument/2006/relationships/image" Target="../media/image68.png"/><Relationship Id="rId330" Type="http://schemas.openxmlformats.org/officeDocument/2006/relationships/customXml" Target="../ink/ink169.xml"/><Relationship Id="rId165" Type="http://schemas.openxmlformats.org/officeDocument/2006/relationships/image" Target="../media/image89.png"/><Relationship Id="rId372" Type="http://schemas.openxmlformats.org/officeDocument/2006/relationships/customXml" Target="../ink/ink190.xml"/><Relationship Id="rId428" Type="http://schemas.openxmlformats.org/officeDocument/2006/relationships/customXml" Target="../ink/ink218.xml"/><Relationship Id="rId232" Type="http://schemas.openxmlformats.org/officeDocument/2006/relationships/customXml" Target="../ink/ink120.xml"/><Relationship Id="rId274" Type="http://schemas.openxmlformats.org/officeDocument/2006/relationships/customXml" Target="../ink/ink141.xml"/><Relationship Id="rId27" Type="http://schemas.openxmlformats.org/officeDocument/2006/relationships/image" Target="../media/image20.png"/><Relationship Id="rId69" Type="http://schemas.openxmlformats.org/officeDocument/2006/relationships/image" Target="../media/image41.png"/><Relationship Id="rId134" Type="http://schemas.openxmlformats.org/officeDocument/2006/relationships/customXml" Target="../ink/ink71.xml"/><Relationship Id="rId80" Type="http://schemas.openxmlformats.org/officeDocument/2006/relationships/customXml" Target="../ink/ink44.xml"/><Relationship Id="rId176" Type="http://schemas.openxmlformats.org/officeDocument/2006/relationships/customXml" Target="../ink/ink92.xml"/><Relationship Id="rId341" Type="http://schemas.openxmlformats.org/officeDocument/2006/relationships/image" Target="../media/image177.png"/><Relationship Id="rId383" Type="http://schemas.openxmlformats.org/officeDocument/2006/relationships/image" Target="../media/image198.png"/><Relationship Id="rId439" Type="http://schemas.openxmlformats.org/officeDocument/2006/relationships/image" Target="../media/image226.png"/><Relationship Id="rId201" Type="http://schemas.openxmlformats.org/officeDocument/2006/relationships/image" Target="../media/image107.png"/><Relationship Id="rId243" Type="http://schemas.openxmlformats.org/officeDocument/2006/relationships/image" Target="../media/image128.png"/><Relationship Id="rId285" Type="http://schemas.openxmlformats.org/officeDocument/2006/relationships/image" Target="../media/image149.png"/><Relationship Id="rId450" Type="http://schemas.openxmlformats.org/officeDocument/2006/relationships/customXml" Target="../ink/ink229.xml"/><Relationship Id="rId38" Type="http://schemas.openxmlformats.org/officeDocument/2006/relationships/customXml" Target="../ink/ink23.xml"/><Relationship Id="rId103" Type="http://schemas.openxmlformats.org/officeDocument/2006/relationships/image" Target="../media/image58.png"/><Relationship Id="rId310" Type="http://schemas.openxmlformats.org/officeDocument/2006/relationships/customXml" Target="../ink/ink159.xml"/><Relationship Id="rId91" Type="http://schemas.openxmlformats.org/officeDocument/2006/relationships/image" Target="../media/image52.png"/><Relationship Id="rId145" Type="http://schemas.openxmlformats.org/officeDocument/2006/relationships/image" Target="../media/image79.png"/><Relationship Id="rId187" Type="http://schemas.openxmlformats.org/officeDocument/2006/relationships/image" Target="../media/image100.png"/><Relationship Id="rId352" Type="http://schemas.openxmlformats.org/officeDocument/2006/relationships/customXml" Target="../ink/ink180.xml"/><Relationship Id="rId394" Type="http://schemas.openxmlformats.org/officeDocument/2006/relationships/customXml" Target="../ink/ink201.xml"/><Relationship Id="rId408" Type="http://schemas.openxmlformats.org/officeDocument/2006/relationships/customXml" Target="../ink/ink208.xml"/><Relationship Id="rId212" Type="http://schemas.openxmlformats.org/officeDocument/2006/relationships/customXml" Target="../ink/ink110.xml"/><Relationship Id="rId254" Type="http://schemas.openxmlformats.org/officeDocument/2006/relationships/customXml" Target="../ink/ink131.xml"/><Relationship Id="rId49" Type="http://schemas.openxmlformats.org/officeDocument/2006/relationships/image" Target="../media/image31.png"/><Relationship Id="rId114" Type="http://schemas.openxmlformats.org/officeDocument/2006/relationships/customXml" Target="../ink/ink61.xml"/><Relationship Id="rId296" Type="http://schemas.openxmlformats.org/officeDocument/2006/relationships/customXml" Target="../ink/ink152.xml"/><Relationship Id="rId60" Type="http://schemas.openxmlformats.org/officeDocument/2006/relationships/customXml" Target="../ink/ink34.xml"/><Relationship Id="rId156" Type="http://schemas.openxmlformats.org/officeDocument/2006/relationships/customXml" Target="../ink/ink82.xml"/><Relationship Id="rId198" Type="http://schemas.openxmlformats.org/officeDocument/2006/relationships/customXml" Target="../ink/ink103.xml"/><Relationship Id="rId321" Type="http://schemas.openxmlformats.org/officeDocument/2006/relationships/image" Target="../media/image167.png"/><Relationship Id="rId363" Type="http://schemas.openxmlformats.org/officeDocument/2006/relationships/image" Target="../media/image188.png"/><Relationship Id="rId419" Type="http://schemas.openxmlformats.org/officeDocument/2006/relationships/image" Target="../media/image216.png"/><Relationship Id="rId223" Type="http://schemas.openxmlformats.org/officeDocument/2006/relationships/image" Target="../media/image118.png"/><Relationship Id="rId430" Type="http://schemas.openxmlformats.org/officeDocument/2006/relationships/customXml" Target="../ink/ink219.xml"/><Relationship Id="rId18" Type="http://schemas.openxmlformats.org/officeDocument/2006/relationships/customXml" Target="../ink/ink13.xml"/><Relationship Id="rId265" Type="http://schemas.openxmlformats.org/officeDocument/2006/relationships/image" Target="../media/image139.png"/><Relationship Id="rId125" Type="http://schemas.openxmlformats.org/officeDocument/2006/relationships/image" Target="../media/image69.png"/><Relationship Id="rId167" Type="http://schemas.openxmlformats.org/officeDocument/2006/relationships/image" Target="../media/image90.png"/><Relationship Id="rId332" Type="http://schemas.openxmlformats.org/officeDocument/2006/relationships/customXml" Target="../ink/ink170.xml"/><Relationship Id="rId374" Type="http://schemas.openxmlformats.org/officeDocument/2006/relationships/customXml" Target="../ink/ink191.xml"/><Relationship Id="rId71" Type="http://schemas.openxmlformats.org/officeDocument/2006/relationships/image" Target="../media/image42.png"/><Relationship Id="rId234" Type="http://schemas.openxmlformats.org/officeDocument/2006/relationships/customXml" Target="../ink/ink121.xml"/><Relationship Id="rId2" Type="http://schemas.openxmlformats.org/officeDocument/2006/relationships/customXml" Target="../ink/ink5.xml"/><Relationship Id="rId29" Type="http://schemas.openxmlformats.org/officeDocument/2006/relationships/image" Target="../media/image21.png"/><Relationship Id="rId255" Type="http://schemas.openxmlformats.org/officeDocument/2006/relationships/image" Target="../media/image134.png"/><Relationship Id="rId276" Type="http://schemas.openxmlformats.org/officeDocument/2006/relationships/customXml" Target="../ink/ink142.xml"/><Relationship Id="rId297" Type="http://schemas.openxmlformats.org/officeDocument/2006/relationships/image" Target="../media/image155.png"/><Relationship Id="rId441" Type="http://schemas.openxmlformats.org/officeDocument/2006/relationships/image" Target="../media/image227.png"/><Relationship Id="rId40" Type="http://schemas.openxmlformats.org/officeDocument/2006/relationships/customXml" Target="../ink/ink24.xml"/><Relationship Id="rId115" Type="http://schemas.openxmlformats.org/officeDocument/2006/relationships/image" Target="../media/image64.png"/><Relationship Id="rId136" Type="http://schemas.openxmlformats.org/officeDocument/2006/relationships/customXml" Target="../ink/ink72.xml"/><Relationship Id="rId157" Type="http://schemas.openxmlformats.org/officeDocument/2006/relationships/image" Target="../media/image85.png"/><Relationship Id="rId178" Type="http://schemas.openxmlformats.org/officeDocument/2006/relationships/customXml" Target="../ink/ink93.xml"/><Relationship Id="rId301" Type="http://schemas.openxmlformats.org/officeDocument/2006/relationships/image" Target="../media/image157.png"/><Relationship Id="rId322" Type="http://schemas.openxmlformats.org/officeDocument/2006/relationships/customXml" Target="../ink/ink165.xml"/><Relationship Id="rId343" Type="http://schemas.openxmlformats.org/officeDocument/2006/relationships/image" Target="../media/image178.png"/><Relationship Id="rId364" Type="http://schemas.openxmlformats.org/officeDocument/2006/relationships/customXml" Target="../ink/ink186.xml"/><Relationship Id="rId61" Type="http://schemas.openxmlformats.org/officeDocument/2006/relationships/image" Target="../media/image37.png"/><Relationship Id="rId82" Type="http://schemas.openxmlformats.org/officeDocument/2006/relationships/customXml" Target="../ink/ink45.xml"/><Relationship Id="rId199" Type="http://schemas.openxmlformats.org/officeDocument/2006/relationships/image" Target="../media/image106.png"/><Relationship Id="rId203" Type="http://schemas.openxmlformats.org/officeDocument/2006/relationships/image" Target="../media/image108.png"/><Relationship Id="rId385" Type="http://schemas.openxmlformats.org/officeDocument/2006/relationships/image" Target="../media/image199.png"/><Relationship Id="rId19" Type="http://schemas.openxmlformats.org/officeDocument/2006/relationships/image" Target="../media/image16.png"/><Relationship Id="rId224" Type="http://schemas.openxmlformats.org/officeDocument/2006/relationships/customXml" Target="../ink/ink116.xml"/><Relationship Id="rId245" Type="http://schemas.openxmlformats.org/officeDocument/2006/relationships/image" Target="../media/image129.png"/><Relationship Id="rId266" Type="http://schemas.openxmlformats.org/officeDocument/2006/relationships/customXml" Target="../ink/ink137.xml"/><Relationship Id="rId287" Type="http://schemas.openxmlformats.org/officeDocument/2006/relationships/image" Target="../media/image150.png"/><Relationship Id="rId410" Type="http://schemas.openxmlformats.org/officeDocument/2006/relationships/customXml" Target="../ink/ink209.xml"/><Relationship Id="rId431" Type="http://schemas.openxmlformats.org/officeDocument/2006/relationships/image" Target="../media/image222.png"/><Relationship Id="rId452" Type="http://schemas.openxmlformats.org/officeDocument/2006/relationships/customXml" Target="../ink/ink230.xml"/><Relationship Id="rId30" Type="http://schemas.openxmlformats.org/officeDocument/2006/relationships/customXml" Target="../ink/ink19.xml"/><Relationship Id="rId105" Type="http://schemas.openxmlformats.org/officeDocument/2006/relationships/image" Target="../media/image59.png"/><Relationship Id="rId126" Type="http://schemas.openxmlformats.org/officeDocument/2006/relationships/customXml" Target="../ink/ink67.xml"/><Relationship Id="rId147" Type="http://schemas.openxmlformats.org/officeDocument/2006/relationships/image" Target="../media/image80.png"/><Relationship Id="rId168" Type="http://schemas.openxmlformats.org/officeDocument/2006/relationships/customXml" Target="../ink/ink88.xml"/><Relationship Id="rId312" Type="http://schemas.openxmlformats.org/officeDocument/2006/relationships/customXml" Target="../ink/ink160.xml"/><Relationship Id="rId333" Type="http://schemas.openxmlformats.org/officeDocument/2006/relationships/image" Target="../media/image173.png"/><Relationship Id="rId354" Type="http://schemas.openxmlformats.org/officeDocument/2006/relationships/customXml" Target="../ink/ink181.xml"/><Relationship Id="rId51" Type="http://schemas.openxmlformats.org/officeDocument/2006/relationships/image" Target="../media/image32.png"/><Relationship Id="rId72" Type="http://schemas.openxmlformats.org/officeDocument/2006/relationships/customXml" Target="../ink/ink40.xml"/><Relationship Id="rId93" Type="http://schemas.openxmlformats.org/officeDocument/2006/relationships/image" Target="../media/image53.png"/><Relationship Id="rId189" Type="http://schemas.openxmlformats.org/officeDocument/2006/relationships/image" Target="../media/image101.png"/><Relationship Id="rId375" Type="http://schemas.openxmlformats.org/officeDocument/2006/relationships/image" Target="../media/image194.png"/><Relationship Id="rId396" Type="http://schemas.openxmlformats.org/officeDocument/2006/relationships/customXml" Target="../ink/ink202.xml"/><Relationship Id="rId3" Type="http://schemas.openxmlformats.org/officeDocument/2006/relationships/image" Target="../media/image8.png"/><Relationship Id="rId214" Type="http://schemas.openxmlformats.org/officeDocument/2006/relationships/customXml" Target="../ink/ink111.xml"/><Relationship Id="rId235" Type="http://schemas.openxmlformats.org/officeDocument/2006/relationships/image" Target="../media/image124.png"/><Relationship Id="rId256" Type="http://schemas.openxmlformats.org/officeDocument/2006/relationships/customXml" Target="../ink/ink132.xml"/><Relationship Id="rId277" Type="http://schemas.openxmlformats.org/officeDocument/2006/relationships/image" Target="../media/image145.png"/><Relationship Id="rId298" Type="http://schemas.openxmlformats.org/officeDocument/2006/relationships/customXml" Target="../ink/ink153.xml"/><Relationship Id="rId400" Type="http://schemas.openxmlformats.org/officeDocument/2006/relationships/customXml" Target="../ink/ink204.xml"/><Relationship Id="rId421" Type="http://schemas.openxmlformats.org/officeDocument/2006/relationships/image" Target="../media/image217.png"/><Relationship Id="rId442" Type="http://schemas.openxmlformats.org/officeDocument/2006/relationships/customXml" Target="../ink/ink225.xml"/><Relationship Id="rId116" Type="http://schemas.openxmlformats.org/officeDocument/2006/relationships/customXml" Target="../ink/ink62.xml"/><Relationship Id="rId137" Type="http://schemas.openxmlformats.org/officeDocument/2006/relationships/image" Target="../media/image75.png"/><Relationship Id="rId158" Type="http://schemas.openxmlformats.org/officeDocument/2006/relationships/customXml" Target="../ink/ink83.xml"/><Relationship Id="rId302" Type="http://schemas.openxmlformats.org/officeDocument/2006/relationships/customXml" Target="../ink/ink155.xml"/><Relationship Id="rId323" Type="http://schemas.openxmlformats.org/officeDocument/2006/relationships/image" Target="../media/image168.png"/><Relationship Id="rId344" Type="http://schemas.openxmlformats.org/officeDocument/2006/relationships/customXml" Target="../ink/ink176.xml"/><Relationship Id="rId20" Type="http://schemas.openxmlformats.org/officeDocument/2006/relationships/customXml" Target="../ink/ink14.xml"/><Relationship Id="rId41" Type="http://schemas.openxmlformats.org/officeDocument/2006/relationships/image" Target="../media/image27.png"/><Relationship Id="rId62" Type="http://schemas.openxmlformats.org/officeDocument/2006/relationships/customXml" Target="../ink/ink35.xml"/><Relationship Id="rId83" Type="http://schemas.openxmlformats.org/officeDocument/2006/relationships/image" Target="../media/image48.png"/><Relationship Id="rId179" Type="http://schemas.openxmlformats.org/officeDocument/2006/relationships/image" Target="../media/image96.png"/><Relationship Id="rId365" Type="http://schemas.openxmlformats.org/officeDocument/2006/relationships/image" Target="../media/image189.png"/><Relationship Id="rId386" Type="http://schemas.openxmlformats.org/officeDocument/2006/relationships/customXml" Target="../ink/ink197.xml"/><Relationship Id="rId190" Type="http://schemas.openxmlformats.org/officeDocument/2006/relationships/customXml" Target="../ink/ink99.xml"/><Relationship Id="rId204" Type="http://schemas.openxmlformats.org/officeDocument/2006/relationships/customXml" Target="../ink/ink106.xml"/><Relationship Id="rId225" Type="http://schemas.openxmlformats.org/officeDocument/2006/relationships/image" Target="../media/image119.png"/><Relationship Id="rId246" Type="http://schemas.openxmlformats.org/officeDocument/2006/relationships/customXml" Target="../ink/ink127.xml"/><Relationship Id="rId267" Type="http://schemas.openxmlformats.org/officeDocument/2006/relationships/image" Target="../media/image140.png"/><Relationship Id="rId288" Type="http://schemas.openxmlformats.org/officeDocument/2006/relationships/customXml" Target="../ink/ink148.xml"/><Relationship Id="rId411" Type="http://schemas.openxmlformats.org/officeDocument/2006/relationships/image" Target="../media/image212.png"/><Relationship Id="rId432" Type="http://schemas.openxmlformats.org/officeDocument/2006/relationships/customXml" Target="../ink/ink220.xml"/><Relationship Id="rId453" Type="http://schemas.openxmlformats.org/officeDocument/2006/relationships/image" Target="../media/image233.png"/><Relationship Id="rId106" Type="http://schemas.openxmlformats.org/officeDocument/2006/relationships/customXml" Target="../ink/ink57.xml"/><Relationship Id="rId127" Type="http://schemas.openxmlformats.org/officeDocument/2006/relationships/image" Target="../media/image70.png"/><Relationship Id="rId313" Type="http://schemas.openxmlformats.org/officeDocument/2006/relationships/image" Target="../media/image163.png"/><Relationship Id="rId10" Type="http://schemas.openxmlformats.org/officeDocument/2006/relationships/customXml" Target="../ink/ink9.xml"/><Relationship Id="rId31" Type="http://schemas.openxmlformats.org/officeDocument/2006/relationships/image" Target="../media/image22.png"/><Relationship Id="rId52" Type="http://schemas.openxmlformats.org/officeDocument/2006/relationships/customXml" Target="../ink/ink30.xml"/><Relationship Id="rId73" Type="http://schemas.openxmlformats.org/officeDocument/2006/relationships/image" Target="../media/image43.png"/><Relationship Id="rId94" Type="http://schemas.openxmlformats.org/officeDocument/2006/relationships/customXml" Target="../ink/ink51.xml"/><Relationship Id="rId148" Type="http://schemas.openxmlformats.org/officeDocument/2006/relationships/customXml" Target="../ink/ink78.xml"/><Relationship Id="rId169" Type="http://schemas.openxmlformats.org/officeDocument/2006/relationships/image" Target="../media/image91.png"/><Relationship Id="rId334" Type="http://schemas.openxmlformats.org/officeDocument/2006/relationships/customXml" Target="../ink/ink171.xml"/><Relationship Id="rId355" Type="http://schemas.openxmlformats.org/officeDocument/2006/relationships/image" Target="../media/image184.png"/><Relationship Id="rId376" Type="http://schemas.openxmlformats.org/officeDocument/2006/relationships/customXml" Target="../ink/ink192.xml"/><Relationship Id="rId397" Type="http://schemas.openxmlformats.org/officeDocument/2006/relationships/image" Target="../media/image205.png"/><Relationship Id="rId4" Type="http://schemas.openxmlformats.org/officeDocument/2006/relationships/customXml" Target="../ink/ink6.xml"/><Relationship Id="rId180" Type="http://schemas.openxmlformats.org/officeDocument/2006/relationships/customXml" Target="../ink/ink94.xml"/><Relationship Id="rId215" Type="http://schemas.openxmlformats.org/officeDocument/2006/relationships/image" Target="../media/image114.png"/><Relationship Id="rId236" Type="http://schemas.openxmlformats.org/officeDocument/2006/relationships/customXml" Target="../ink/ink122.xml"/><Relationship Id="rId257" Type="http://schemas.openxmlformats.org/officeDocument/2006/relationships/image" Target="../media/image135.png"/><Relationship Id="rId278" Type="http://schemas.openxmlformats.org/officeDocument/2006/relationships/customXml" Target="../ink/ink143.xml"/><Relationship Id="rId401" Type="http://schemas.openxmlformats.org/officeDocument/2006/relationships/image" Target="../media/image207.png"/><Relationship Id="rId422" Type="http://schemas.openxmlformats.org/officeDocument/2006/relationships/customXml" Target="../ink/ink215.xml"/><Relationship Id="rId443" Type="http://schemas.openxmlformats.org/officeDocument/2006/relationships/image" Target="../media/image228.png"/><Relationship Id="rId303" Type="http://schemas.openxmlformats.org/officeDocument/2006/relationships/image" Target="../media/image158.png"/><Relationship Id="rId42" Type="http://schemas.openxmlformats.org/officeDocument/2006/relationships/customXml" Target="../ink/ink25.xml"/><Relationship Id="rId84" Type="http://schemas.openxmlformats.org/officeDocument/2006/relationships/customXml" Target="../ink/ink46.xml"/><Relationship Id="rId138" Type="http://schemas.openxmlformats.org/officeDocument/2006/relationships/customXml" Target="../ink/ink73.xml"/><Relationship Id="rId345" Type="http://schemas.openxmlformats.org/officeDocument/2006/relationships/image" Target="../media/image179.png"/><Relationship Id="rId387" Type="http://schemas.openxmlformats.org/officeDocument/2006/relationships/image" Target="../media/image200.png"/><Relationship Id="rId191" Type="http://schemas.openxmlformats.org/officeDocument/2006/relationships/image" Target="../media/image102.png"/><Relationship Id="rId205" Type="http://schemas.openxmlformats.org/officeDocument/2006/relationships/image" Target="../media/image109.png"/><Relationship Id="rId247" Type="http://schemas.openxmlformats.org/officeDocument/2006/relationships/image" Target="../media/image130.png"/><Relationship Id="rId412" Type="http://schemas.openxmlformats.org/officeDocument/2006/relationships/customXml" Target="../ink/ink210.xml"/><Relationship Id="rId107" Type="http://schemas.openxmlformats.org/officeDocument/2006/relationships/image" Target="../media/image60.png"/><Relationship Id="rId289" Type="http://schemas.openxmlformats.org/officeDocument/2006/relationships/image" Target="../media/image151.png"/><Relationship Id="rId454" Type="http://schemas.openxmlformats.org/officeDocument/2006/relationships/customXml" Target="../ink/ink231.xml"/><Relationship Id="rId11" Type="http://schemas.openxmlformats.org/officeDocument/2006/relationships/image" Target="../media/image12.png"/><Relationship Id="rId53" Type="http://schemas.openxmlformats.org/officeDocument/2006/relationships/image" Target="../media/image33.png"/><Relationship Id="rId149" Type="http://schemas.openxmlformats.org/officeDocument/2006/relationships/image" Target="../media/image81.png"/><Relationship Id="rId314" Type="http://schemas.openxmlformats.org/officeDocument/2006/relationships/customXml" Target="../ink/ink161.xml"/><Relationship Id="rId356" Type="http://schemas.openxmlformats.org/officeDocument/2006/relationships/customXml" Target="../ink/ink182.xml"/><Relationship Id="rId398" Type="http://schemas.openxmlformats.org/officeDocument/2006/relationships/customXml" Target="../ink/ink203.xml"/><Relationship Id="rId95" Type="http://schemas.openxmlformats.org/officeDocument/2006/relationships/image" Target="../media/image54.png"/><Relationship Id="rId160" Type="http://schemas.openxmlformats.org/officeDocument/2006/relationships/customXml" Target="../ink/ink84.xml"/><Relationship Id="rId216" Type="http://schemas.openxmlformats.org/officeDocument/2006/relationships/customXml" Target="../ink/ink112.xml"/><Relationship Id="rId423" Type="http://schemas.openxmlformats.org/officeDocument/2006/relationships/image" Target="../media/image218.png"/><Relationship Id="rId258" Type="http://schemas.openxmlformats.org/officeDocument/2006/relationships/customXml" Target="../ink/ink133.xml"/><Relationship Id="rId22" Type="http://schemas.openxmlformats.org/officeDocument/2006/relationships/customXml" Target="../ink/ink15.xml"/><Relationship Id="rId64" Type="http://schemas.openxmlformats.org/officeDocument/2006/relationships/customXml" Target="../ink/ink36.xml"/><Relationship Id="rId118" Type="http://schemas.openxmlformats.org/officeDocument/2006/relationships/customXml" Target="../ink/ink63.xml"/><Relationship Id="rId325" Type="http://schemas.openxmlformats.org/officeDocument/2006/relationships/image" Target="../media/image169.png"/><Relationship Id="rId367" Type="http://schemas.openxmlformats.org/officeDocument/2006/relationships/image" Target="../media/image190.png"/><Relationship Id="rId171" Type="http://schemas.openxmlformats.org/officeDocument/2006/relationships/image" Target="../media/image92.png"/><Relationship Id="rId227" Type="http://schemas.openxmlformats.org/officeDocument/2006/relationships/image" Target="../media/image120.png"/><Relationship Id="rId269" Type="http://schemas.openxmlformats.org/officeDocument/2006/relationships/image" Target="../media/image141.png"/><Relationship Id="rId434" Type="http://schemas.openxmlformats.org/officeDocument/2006/relationships/customXml" Target="../ink/ink221.xml"/><Relationship Id="rId33" Type="http://schemas.openxmlformats.org/officeDocument/2006/relationships/image" Target="../media/image23.png"/><Relationship Id="rId129" Type="http://schemas.openxmlformats.org/officeDocument/2006/relationships/image" Target="../media/image71.png"/><Relationship Id="rId280" Type="http://schemas.openxmlformats.org/officeDocument/2006/relationships/customXml" Target="../ink/ink144.xml"/><Relationship Id="rId336" Type="http://schemas.openxmlformats.org/officeDocument/2006/relationships/customXml" Target="../ink/ink172.xml"/><Relationship Id="rId75" Type="http://schemas.openxmlformats.org/officeDocument/2006/relationships/image" Target="../media/image44.png"/><Relationship Id="rId140" Type="http://schemas.openxmlformats.org/officeDocument/2006/relationships/customXml" Target="../ink/ink74.xml"/><Relationship Id="rId182" Type="http://schemas.openxmlformats.org/officeDocument/2006/relationships/customXml" Target="../ink/ink95.xml"/><Relationship Id="rId378" Type="http://schemas.openxmlformats.org/officeDocument/2006/relationships/customXml" Target="../ink/ink193.xml"/><Relationship Id="rId403" Type="http://schemas.openxmlformats.org/officeDocument/2006/relationships/image" Target="../media/image208.png"/><Relationship Id="rId6" Type="http://schemas.openxmlformats.org/officeDocument/2006/relationships/customXml" Target="../ink/ink7.xml"/><Relationship Id="rId238" Type="http://schemas.openxmlformats.org/officeDocument/2006/relationships/customXml" Target="../ink/ink123.xml"/><Relationship Id="rId445" Type="http://schemas.openxmlformats.org/officeDocument/2006/relationships/image" Target="../media/image229.png"/><Relationship Id="rId291" Type="http://schemas.openxmlformats.org/officeDocument/2006/relationships/image" Target="../media/image152.png"/><Relationship Id="rId305" Type="http://schemas.openxmlformats.org/officeDocument/2006/relationships/image" Target="../media/image159.png"/><Relationship Id="rId347" Type="http://schemas.openxmlformats.org/officeDocument/2006/relationships/image" Target="../media/image180.png"/><Relationship Id="rId44" Type="http://schemas.openxmlformats.org/officeDocument/2006/relationships/customXml" Target="../ink/ink26.xml"/><Relationship Id="rId86" Type="http://schemas.openxmlformats.org/officeDocument/2006/relationships/customXml" Target="../ink/ink47.xml"/><Relationship Id="rId151" Type="http://schemas.openxmlformats.org/officeDocument/2006/relationships/image" Target="../media/image82.png"/><Relationship Id="rId389" Type="http://schemas.openxmlformats.org/officeDocument/2006/relationships/image" Target="../media/image201.png"/><Relationship Id="rId193" Type="http://schemas.openxmlformats.org/officeDocument/2006/relationships/image" Target="../media/image103.png"/><Relationship Id="rId207" Type="http://schemas.openxmlformats.org/officeDocument/2006/relationships/image" Target="../media/image110.png"/><Relationship Id="rId249" Type="http://schemas.openxmlformats.org/officeDocument/2006/relationships/image" Target="../media/image131.png"/><Relationship Id="rId414" Type="http://schemas.openxmlformats.org/officeDocument/2006/relationships/customXml" Target="../ink/ink211.xml"/><Relationship Id="rId456" Type="http://schemas.openxmlformats.org/officeDocument/2006/relationships/customXml" Target="../ink/ink232.xml"/><Relationship Id="rId13" Type="http://schemas.openxmlformats.org/officeDocument/2006/relationships/image" Target="../media/image13.png"/><Relationship Id="rId109" Type="http://schemas.openxmlformats.org/officeDocument/2006/relationships/image" Target="../media/image61.png"/><Relationship Id="rId260" Type="http://schemas.openxmlformats.org/officeDocument/2006/relationships/customXml" Target="../ink/ink134.xml"/><Relationship Id="rId316" Type="http://schemas.openxmlformats.org/officeDocument/2006/relationships/customXml" Target="../ink/ink162.xml"/><Relationship Id="rId55" Type="http://schemas.openxmlformats.org/officeDocument/2006/relationships/image" Target="../media/image34.png"/><Relationship Id="rId97" Type="http://schemas.openxmlformats.org/officeDocument/2006/relationships/image" Target="../media/image55.png"/><Relationship Id="rId120" Type="http://schemas.openxmlformats.org/officeDocument/2006/relationships/customXml" Target="../ink/ink64.xml"/><Relationship Id="rId358" Type="http://schemas.openxmlformats.org/officeDocument/2006/relationships/customXml" Target="../ink/ink183.xml"/><Relationship Id="rId162" Type="http://schemas.openxmlformats.org/officeDocument/2006/relationships/customXml" Target="../ink/ink85.xml"/><Relationship Id="rId218" Type="http://schemas.openxmlformats.org/officeDocument/2006/relationships/customXml" Target="../ink/ink113.xml"/><Relationship Id="rId425" Type="http://schemas.openxmlformats.org/officeDocument/2006/relationships/image" Target="../media/image219.png"/><Relationship Id="rId271" Type="http://schemas.openxmlformats.org/officeDocument/2006/relationships/image" Target="../media/image142.png"/><Relationship Id="rId24" Type="http://schemas.openxmlformats.org/officeDocument/2006/relationships/customXml" Target="../ink/ink16.xml"/><Relationship Id="rId66" Type="http://schemas.openxmlformats.org/officeDocument/2006/relationships/customXml" Target="../ink/ink37.xml"/><Relationship Id="rId131" Type="http://schemas.openxmlformats.org/officeDocument/2006/relationships/image" Target="../media/image72.png"/><Relationship Id="rId327" Type="http://schemas.openxmlformats.org/officeDocument/2006/relationships/image" Target="../media/image170.png"/><Relationship Id="rId369" Type="http://schemas.openxmlformats.org/officeDocument/2006/relationships/image" Target="../media/image191.png"/><Relationship Id="rId173" Type="http://schemas.openxmlformats.org/officeDocument/2006/relationships/image" Target="../media/image93.png"/><Relationship Id="rId229" Type="http://schemas.openxmlformats.org/officeDocument/2006/relationships/image" Target="../media/image121.png"/><Relationship Id="rId380" Type="http://schemas.openxmlformats.org/officeDocument/2006/relationships/customXml" Target="../ink/ink194.xml"/><Relationship Id="rId436" Type="http://schemas.openxmlformats.org/officeDocument/2006/relationships/customXml" Target="../ink/ink222.xml"/><Relationship Id="rId240" Type="http://schemas.openxmlformats.org/officeDocument/2006/relationships/customXml" Target="../ink/ink124.xml"/><Relationship Id="rId35" Type="http://schemas.openxmlformats.org/officeDocument/2006/relationships/image" Target="../media/image24.png"/><Relationship Id="rId77" Type="http://schemas.openxmlformats.org/officeDocument/2006/relationships/image" Target="../media/image45.png"/><Relationship Id="rId100" Type="http://schemas.openxmlformats.org/officeDocument/2006/relationships/customXml" Target="../ink/ink54.xml"/><Relationship Id="rId282" Type="http://schemas.openxmlformats.org/officeDocument/2006/relationships/customXml" Target="../ink/ink145.xml"/><Relationship Id="rId338" Type="http://schemas.openxmlformats.org/officeDocument/2006/relationships/customXml" Target="../ink/ink173.xml"/><Relationship Id="rId8" Type="http://schemas.openxmlformats.org/officeDocument/2006/relationships/customXml" Target="../ink/ink8.xml"/><Relationship Id="rId142" Type="http://schemas.openxmlformats.org/officeDocument/2006/relationships/customXml" Target="../ink/ink75.xml"/><Relationship Id="rId184" Type="http://schemas.openxmlformats.org/officeDocument/2006/relationships/customXml" Target="../ink/ink96.xml"/><Relationship Id="rId391" Type="http://schemas.openxmlformats.org/officeDocument/2006/relationships/image" Target="../media/image202.png"/><Relationship Id="rId405" Type="http://schemas.openxmlformats.org/officeDocument/2006/relationships/image" Target="../media/image209.png"/><Relationship Id="rId447" Type="http://schemas.openxmlformats.org/officeDocument/2006/relationships/image" Target="../media/image230.png"/><Relationship Id="rId251" Type="http://schemas.openxmlformats.org/officeDocument/2006/relationships/image" Target="../media/image132.png"/><Relationship Id="rId46" Type="http://schemas.openxmlformats.org/officeDocument/2006/relationships/customXml" Target="../ink/ink27.xml"/><Relationship Id="rId293" Type="http://schemas.openxmlformats.org/officeDocument/2006/relationships/image" Target="../media/image153.png"/><Relationship Id="rId307" Type="http://schemas.openxmlformats.org/officeDocument/2006/relationships/image" Target="../media/image160.png"/><Relationship Id="rId349" Type="http://schemas.openxmlformats.org/officeDocument/2006/relationships/image" Target="../media/image181.png"/><Relationship Id="rId88" Type="http://schemas.openxmlformats.org/officeDocument/2006/relationships/customXml" Target="../ink/ink48.xml"/><Relationship Id="rId111" Type="http://schemas.openxmlformats.org/officeDocument/2006/relationships/image" Target="../media/image62.png"/><Relationship Id="rId153" Type="http://schemas.openxmlformats.org/officeDocument/2006/relationships/image" Target="../media/image83.png"/><Relationship Id="rId195" Type="http://schemas.openxmlformats.org/officeDocument/2006/relationships/image" Target="../media/image104.png"/><Relationship Id="rId209" Type="http://schemas.openxmlformats.org/officeDocument/2006/relationships/image" Target="../media/image111.png"/><Relationship Id="rId360" Type="http://schemas.openxmlformats.org/officeDocument/2006/relationships/customXml" Target="../ink/ink184.xml"/><Relationship Id="rId416" Type="http://schemas.openxmlformats.org/officeDocument/2006/relationships/customXml" Target="../ink/ink212.xml"/><Relationship Id="rId220" Type="http://schemas.openxmlformats.org/officeDocument/2006/relationships/customXml" Target="../ink/ink114.xml"/><Relationship Id="rId458" Type="http://schemas.openxmlformats.org/officeDocument/2006/relationships/customXml" Target="../ink/ink233.xml"/><Relationship Id="rId15" Type="http://schemas.openxmlformats.org/officeDocument/2006/relationships/image" Target="../media/image14.png"/><Relationship Id="rId57" Type="http://schemas.openxmlformats.org/officeDocument/2006/relationships/image" Target="../media/image35.png"/><Relationship Id="rId262" Type="http://schemas.openxmlformats.org/officeDocument/2006/relationships/customXml" Target="../ink/ink135.xml"/><Relationship Id="rId318" Type="http://schemas.openxmlformats.org/officeDocument/2006/relationships/customXml" Target="../ink/ink163.xml"/><Relationship Id="rId99" Type="http://schemas.openxmlformats.org/officeDocument/2006/relationships/image" Target="../media/image56.png"/><Relationship Id="rId122" Type="http://schemas.openxmlformats.org/officeDocument/2006/relationships/customXml" Target="../ink/ink65.xml"/><Relationship Id="rId164" Type="http://schemas.openxmlformats.org/officeDocument/2006/relationships/customXml" Target="../ink/ink86.xml"/><Relationship Id="rId371" Type="http://schemas.openxmlformats.org/officeDocument/2006/relationships/image" Target="../media/image192.png"/><Relationship Id="rId427" Type="http://schemas.openxmlformats.org/officeDocument/2006/relationships/image" Target="../media/image220.png"/><Relationship Id="rId26" Type="http://schemas.openxmlformats.org/officeDocument/2006/relationships/customXml" Target="../ink/ink17.xml"/><Relationship Id="rId231" Type="http://schemas.openxmlformats.org/officeDocument/2006/relationships/image" Target="../media/image122.png"/><Relationship Id="rId273" Type="http://schemas.openxmlformats.org/officeDocument/2006/relationships/image" Target="../media/image143.png"/><Relationship Id="rId329" Type="http://schemas.openxmlformats.org/officeDocument/2006/relationships/image" Target="../media/image171.png"/><Relationship Id="rId68" Type="http://schemas.openxmlformats.org/officeDocument/2006/relationships/customXml" Target="../ink/ink38.xml"/><Relationship Id="rId133" Type="http://schemas.openxmlformats.org/officeDocument/2006/relationships/image" Target="../media/image73.png"/><Relationship Id="rId175" Type="http://schemas.openxmlformats.org/officeDocument/2006/relationships/image" Target="../media/image94.png"/><Relationship Id="rId340" Type="http://schemas.openxmlformats.org/officeDocument/2006/relationships/customXml" Target="../ink/ink174.xml"/><Relationship Id="rId200" Type="http://schemas.openxmlformats.org/officeDocument/2006/relationships/customXml" Target="../ink/ink104.xml"/><Relationship Id="rId382" Type="http://schemas.openxmlformats.org/officeDocument/2006/relationships/customXml" Target="../ink/ink195.xml"/><Relationship Id="rId438" Type="http://schemas.openxmlformats.org/officeDocument/2006/relationships/customXml" Target="../ink/ink223.xml"/><Relationship Id="rId242" Type="http://schemas.openxmlformats.org/officeDocument/2006/relationships/customXml" Target="../ink/ink125.xml"/><Relationship Id="rId284" Type="http://schemas.openxmlformats.org/officeDocument/2006/relationships/customXml" Target="../ink/ink146.xml"/><Relationship Id="rId37" Type="http://schemas.openxmlformats.org/officeDocument/2006/relationships/image" Target="../media/image25.png"/><Relationship Id="rId79" Type="http://schemas.openxmlformats.org/officeDocument/2006/relationships/image" Target="../media/image46.png"/><Relationship Id="rId102" Type="http://schemas.openxmlformats.org/officeDocument/2006/relationships/customXml" Target="../ink/ink55.xml"/><Relationship Id="rId144" Type="http://schemas.openxmlformats.org/officeDocument/2006/relationships/customXml" Target="../ink/ink76.xml"/><Relationship Id="rId90" Type="http://schemas.openxmlformats.org/officeDocument/2006/relationships/customXml" Target="../ink/ink49.xml"/><Relationship Id="rId186" Type="http://schemas.openxmlformats.org/officeDocument/2006/relationships/customXml" Target="../ink/ink97.xml"/><Relationship Id="rId351" Type="http://schemas.openxmlformats.org/officeDocument/2006/relationships/image" Target="../media/image182.png"/><Relationship Id="rId393" Type="http://schemas.openxmlformats.org/officeDocument/2006/relationships/image" Target="../media/image203.png"/><Relationship Id="rId407" Type="http://schemas.openxmlformats.org/officeDocument/2006/relationships/image" Target="../media/image210.png"/><Relationship Id="rId449" Type="http://schemas.openxmlformats.org/officeDocument/2006/relationships/image" Target="../media/image231.png"/><Relationship Id="rId211" Type="http://schemas.openxmlformats.org/officeDocument/2006/relationships/image" Target="../media/image112.png"/><Relationship Id="rId253" Type="http://schemas.openxmlformats.org/officeDocument/2006/relationships/image" Target="../media/image133.png"/><Relationship Id="rId295" Type="http://schemas.openxmlformats.org/officeDocument/2006/relationships/image" Target="../media/image154.png"/><Relationship Id="rId309" Type="http://schemas.openxmlformats.org/officeDocument/2006/relationships/image" Target="../media/image161.png"/><Relationship Id="rId48" Type="http://schemas.openxmlformats.org/officeDocument/2006/relationships/customXml" Target="../ink/ink28.xml"/><Relationship Id="rId113" Type="http://schemas.openxmlformats.org/officeDocument/2006/relationships/image" Target="../media/image63.png"/><Relationship Id="rId320" Type="http://schemas.openxmlformats.org/officeDocument/2006/relationships/customXml" Target="../ink/ink164.xml"/><Relationship Id="rId155" Type="http://schemas.openxmlformats.org/officeDocument/2006/relationships/image" Target="../media/image84.png"/><Relationship Id="rId197" Type="http://schemas.openxmlformats.org/officeDocument/2006/relationships/image" Target="../media/image105.png"/><Relationship Id="rId362" Type="http://schemas.openxmlformats.org/officeDocument/2006/relationships/customXml" Target="../ink/ink185.xml"/><Relationship Id="rId418" Type="http://schemas.openxmlformats.org/officeDocument/2006/relationships/customXml" Target="../ink/ink213.xml"/><Relationship Id="rId222" Type="http://schemas.openxmlformats.org/officeDocument/2006/relationships/customXml" Target="../ink/ink115.xml"/><Relationship Id="rId264" Type="http://schemas.openxmlformats.org/officeDocument/2006/relationships/customXml" Target="../ink/ink136.xml"/><Relationship Id="rId17" Type="http://schemas.openxmlformats.org/officeDocument/2006/relationships/image" Target="../media/image15.png"/><Relationship Id="rId59" Type="http://schemas.openxmlformats.org/officeDocument/2006/relationships/image" Target="../media/image36.png"/><Relationship Id="rId124" Type="http://schemas.openxmlformats.org/officeDocument/2006/relationships/customXml" Target="../ink/ink66.xml"/><Relationship Id="rId70" Type="http://schemas.openxmlformats.org/officeDocument/2006/relationships/customXml" Target="../ink/ink39.xml"/><Relationship Id="rId166" Type="http://schemas.openxmlformats.org/officeDocument/2006/relationships/customXml" Target="../ink/ink87.xml"/><Relationship Id="rId331" Type="http://schemas.openxmlformats.org/officeDocument/2006/relationships/image" Target="../media/image172.png"/><Relationship Id="rId373" Type="http://schemas.openxmlformats.org/officeDocument/2006/relationships/image" Target="../media/image193.png"/><Relationship Id="rId429" Type="http://schemas.openxmlformats.org/officeDocument/2006/relationships/image" Target="../media/image221.png"/><Relationship Id="rId1" Type="http://schemas.openxmlformats.org/officeDocument/2006/relationships/slideLayout" Target="../slideLayouts/slideLayout13.xml"/><Relationship Id="rId233" Type="http://schemas.openxmlformats.org/officeDocument/2006/relationships/image" Target="../media/image123.png"/><Relationship Id="rId440" Type="http://schemas.openxmlformats.org/officeDocument/2006/relationships/customXml" Target="../ink/ink224.xml"/><Relationship Id="rId28" Type="http://schemas.openxmlformats.org/officeDocument/2006/relationships/customXml" Target="../ink/ink18.xml"/><Relationship Id="rId275" Type="http://schemas.openxmlformats.org/officeDocument/2006/relationships/image" Target="../media/image144.png"/><Relationship Id="rId300" Type="http://schemas.openxmlformats.org/officeDocument/2006/relationships/customXml" Target="../ink/ink154.xml"/><Relationship Id="rId81" Type="http://schemas.openxmlformats.org/officeDocument/2006/relationships/image" Target="../media/image47.png"/><Relationship Id="rId135" Type="http://schemas.openxmlformats.org/officeDocument/2006/relationships/image" Target="../media/image74.png"/><Relationship Id="rId177" Type="http://schemas.openxmlformats.org/officeDocument/2006/relationships/image" Target="../media/image95.png"/><Relationship Id="rId342" Type="http://schemas.openxmlformats.org/officeDocument/2006/relationships/customXml" Target="../ink/ink175.xml"/><Relationship Id="rId384" Type="http://schemas.openxmlformats.org/officeDocument/2006/relationships/customXml" Target="../ink/ink196.xml"/><Relationship Id="rId202" Type="http://schemas.openxmlformats.org/officeDocument/2006/relationships/customXml" Target="../ink/ink105.xml"/><Relationship Id="rId244" Type="http://schemas.openxmlformats.org/officeDocument/2006/relationships/customXml" Target="../ink/ink126.xml"/><Relationship Id="rId39" Type="http://schemas.openxmlformats.org/officeDocument/2006/relationships/image" Target="../media/image26.png"/><Relationship Id="rId286" Type="http://schemas.openxmlformats.org/officeDocument/2006/relationships/customXml" Target="../ink/ink147.xml"/><Relationship Id="rId451" Type="http://schemas.openxmlformats.org/officeDocument/2006/relationships/image" Target="../media/image232.png"/><Relationship Id="rId50" Type="http://schemas.openxmlformats.org/officeDocument/2006/relationships/customXml" Target="../ink/ink29.xml"/><Relationship Id="rId104" Type="http://schemas.openxmlformats.org/officeDocument/2006/relationships/customXml" Target="../ink/ink56.xml"/><Relationship Id="rId146" Type="http://schemas.openxmlformats.org/officeDocument/2006/relationships/customXml" Target="../ink/ink77.xml"/><Relationship Id="rId188" Type="http://schemas.openxmlformats.org/officeDocument/2006/relationships/customXml" Target="../ink/ink98.xml"/><Relationship Id="rId311" Type="http://schemas.openxmlformats.org/officeDocument/2006/relationships/image" Target="../media/image162.png"/><Relationship Id="rId353" Type="http://schemas.openxmlformats.org/officeDocument/2006/relationships/image" Target="../media/image183.png"/><Relationship Id="rId395" Type="http://schemas.openxmlformats.org/officeDocument/2006/relationships/image" Target="../media/image204.png"/><Relationship Id="rId409" Type="http://schemas.openxmlformats.org/officeDocument/2006/relationships/image" Target="../media/image211.png"/><Relationship Id="rId92" Type="http://schemas.openxmlformats.org/officeDocument/2006/relationships/customXml" Target="../ink/ink50.xml"/><Relationship Id="rId213" Type="http://schemas.openxmlformats.org/officeDocument/2006/relationships/image" Target="../media/image113.png"/><Relationship Id="rId420" Type="http://schemas.openxmlformats.org/officeDocument/2006/relationships/customXml" Target="../ink/ink2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1.tif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10.emf"/><Relationship Id="rId4" Type="http://schemas.openxmlformats.org/officeDocument/2006/relationships/pack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12.emf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86.png"/><Relationship Id="rId21" Type="http://schemas.openxmlformats.org/officeDocument/2006/relationships/image" Target="../media/image2638.png"/><Relationship Id="rId42" Type="http://schemas.openxmlformats.org/officeDocument/2006/relationships/customXml" Target="../ink/ink2774.xml"/><Relationship Id="rId63" Type="http://schemas.openxmlformats.org/officeDocument/2006/relationships/image" Target="../media/image2659.png"/><Relationship Id="rId84" Type="http://schemas.openxmlformats.org/officeDocument/2006/relationships/customXml" Target="../ink/ink2795.xml"/><Relationship Id="rId138" Type="http://schemas.openxmlformats.org/officeDocument/2006/relationships/image" Target="../media/image2695.png"/><Relationship Id="rId159" Type="http://schemas.openxmlformats.org/officeDocument/2006/relationships/customXml" Target="../ink/ink2833.xml"/><Relationship Id="rId170" Type="http://schemas.openxmlformats.org/officeDocument/2006/relationships/image" Target="../media/image2711.png"/><Relationship Id="rId107" Type="http://schemas.openxmlformats.org/officeDocument/2006/relationships/image" Target="../media/image2681.png"/><Relationship Id="rId11" Type="http://schemas.openxmlformats.org/officeDocument/2006/relationships/image" Target="../media/image2633.png"/><Relationship Id="rId32" Type="http://schemas.openxmlformats.org/officeDocument/2006/relationships/customXml" Target="../ink/ink2769.xml"/><Relationship Id="rId53" Type="http://schemas.openxmlformats.org/officeDocument/2006/relationships/image" Target="../media/image2654.png"/><Relationship Id="rId74" Type="http://schemas.openxmlformats.org/officeDocument/2006/relationships/customXml" Target="../ink/ink2790.xml"/><Relationship Id="rId128" Type="http://schemas.openxmlformats.org/officeDocument/2006/relationships/customXml" Target="../ink/ink2817.xml"/><Relationship Id="rId149" Type="http://schemas.openxmlformats.org/officeDocument/2006/relationships/customXml" Target="../ink/ink2828.xml"/><Relationship Id="rId5" Type="http://schemas.openxmlformats.org/officeDocument/2006/relationships/image" Target="../media/image2630.png"/><Relationship Id="rId95" Type="http://schemas.openxmlformats.org/officeDocument/2006/relationships/image" Target="../media/image2675.png"/><Relationship Id="rId160" Type="http://schemas.openxmlformats.org/officeDocument/2006/relationships/image" Target="../media/image2706.png"/><Relationship Id="rId181" Type="http://schemas.openxmlformats.org/officeDocument/2006/relationships/customXml" Target="../ink/ink2844.xml"/><Relationship Id="rId22" Type="http://schemas.openxmlformats.org/officeDocument/2006/relationships/customXml" Target="../ink/ink2764.xml"/><Relationship Id="rId43" Type="http://schemas.openxmlformats.org/officeDocument/2006/relationships/image" Target="../media/image2649.png"/><Relationship Id="rId64" Type="http://schemas.openxmlformats.org/officeDocument/2006/relationships/customXml" Target="../ink/ink2785.xml"/><Relationship Id="rId118" Type="http://schemas.openxmlformats.org/officeDocument/2006/relationships/customXml" Target="../ink/ink2812.xml"/><Relationship Id="rId139" Type="http://schemas.openxmlformats.org/officeDocument/2006/relationships/customXml" Target="../ink/ink2823.xml"/><Relationship Id="rId85" Type="http://schemas.openxmlformats.org/officeDocument/2006/relationships/image" Target="../media/image2670.png"/><Relationship Id="rId150" Type="http://schemas.openxmlformats.org/officeDocument/2006/relationships/image" Target="../media/image2701.png"/><Relationship Id="rId171" Type="http://schemas.openxmlformats.org/officeDocument/2006/relationships/customXml" Target="../ink/ink2839.xml"/><Relationship Id="rId12" Type="http://schemas.openxmlformats.org/officeDocument/2006/relationships/customXml" Target="../ink/ink2759.xml"/><Relationship Id="rId33" Type="http://schemas.openxmlformats.org/officeDocument/2006/relationships/image" Target="../media/image2644.png"/><Relationship Id="rId108" Type="http://schemas.openxmlformats.org/officeDocument/2006/relationships/customXml" Target="../ink/ink2807.xml"/><Relationship Id="rId129" Type="http://schemas.openxmlformats.org/officeDocument/2006/relationships/image" Target="../media/image2692.png"/><Relationship Id="rId54" Type="http://schemas.openxmlformats.org/officeDocument/2006/relationships/customXml" Target="../ink/ink2780.xml"/><Relationship Id="rId75" Type="http://schemas.openxmlformats.org/officeDocument/2006/relationships/image" Target="../media/image2665.png"/><Relationship Id="rId96" Type="http://schemas.openxmlformats.org/officeDocument/2006/relationships/customXml" Target="../ink/ink2801.xml"/><Relationship Id="rId140" Type="http://schemas.openxmlformats.org/officeDocument/2006/relationships/image" Target="../media/image2696.png"/><Relationship Id="rId161" Type="http://schemas.openxmlformats.org/officeDocument/2006/relationships/customXml" Target="../ink/ink2834.xml"/><Relationship Id="rId182" Type="http://schemas.openxmlformats.org/officeDocument/2006/relationships/image" Target="../media/image2717.png"/><Relationship Id="rId6" Type="http://schemas.openxmlformats.org/officeDocument/2006/relationships/customXml" Target="../ink/ink2756.xml"/><Relationship Id="rId23" Type="http://schemas.openxmlformats.org/officeDocument/2006/relationships/image" Target="../media/image2639.png"/><Relationship Id="rId119" Type="http://schemas.openxmlformats.org/officeDocument/2006/relationships/image" Target="../media/image2687.png"/><Relationship Id="rId44" Type="http://schemas.openxmlformats.org/officeDocument/2006/relationships/customXml" Target="../ink/ink2775.xml"/><Relationship Id="rId65" Type="http://schemas.openxmlformats.org/officeDocument/2006/relationships/image" Target="../media/image2660.png"/><Relationship Id="rId86" Type="http://schemas.openxmlformats.org/officeDocument/2006/relationships/customXml" Target="../ink/ink2796.xml"/><Relationship Id="rId130" Type="http://schemas.openxmlformats.org/officeDocument/2006/relationships/customXml" Target="../ink/ink2818.xml"/><Relationship Id="rId151" Type="http://schemas.openxmlformats.org/officeDocument/2006/relationships/customXml" Target="../ink/ink2829.xml"/><Relationship Id="rId172" Type="http://schemas.openxmlformats.org/officeDocument/2006/relationships/image" Target="../media/image2712.png"/><Relationship Id="rId13" Type="http://schemas.openxmlformats.org/officeDocument/2006/relationships/image" Target="../media/image2634.png"/><Relationship Id="rId18" Type="http://schemas.openxmlformats.org/officeDocument/2006/relationships/customXml" Target="../ink/ink2762.xml"/><Relationship Id="rId39" Type="http://schemas.openxmlformats.org/officeDocument/2006/relationships/image" Target="../media/image2647.png"/><Relationship Id="rId109" Type="http://schemas.openxmlformats.org/officeDocument/2006/relationships/image" Target="../media/image2682.png"/><Relationship Id="rId34" Type="http://schemas.openxmlformats.org/officeDocument/2006/relationships/customXml" Target="../ink/ink2770.xml"/><Relationship Id="rId50" Type="http://schemas.openxmlformats.org/officeDocument/2006/relationships/customXml" Target="../ink/ink2778.xml"/><Relationship Id="rId55" Type="http://schemas.openxmlformats.org/officeDocument/2006/relationships/image" Target="../media/image2655.png"/><Relationship Id="rId76" Type="http://schemas.openxmlformats.org/officeDocument/2006/relationships/customXml" Target="../ink/ink2791.xml"/><Relationship Id="rId97" Type="http://schemas.openxmlformats.org/officeDocument/2006/relationships/image" Target="../media/image2676.png"/><Relationship Id="rId104" Type="http://schemas.openxmlformats.org/officeDocument/2006/relationships/customXml" Target="../ink/ink2805.xml"/><Relationship Id="rId120" Type="http://schemas.openxmlformats.org/officeDocument/2006/relationships/customXml" Target="../ink/ink2813.xml"/><Relationship Id="rId125" Type="http://schemas.openxmlformats.org/officeDocument/2006/relationships/image" Target="../media/image2690.png"/><Relationship Id="rId141" Type="http://schemas.openxmlformats.org/officeDocument/2006/relationships/customXml" Target="../ink/ink2824.xml"/><Relationship Id="rId146" Type="http://schemas.openxmlformats.org/officeDocument/2006/relationships/image" Target="../media/image2699.png"/><Relationship Id="rId167" Type="http://schemas.openxmlformats.org/officeDocument/2006/relationships/customXml" Target="../ink/ink2837.xml"/><Relationship Id="rId188" Type="http://schemas.openxmlformats.org/officeDocument/2006/relationships/image" Target="../media/image2720.png"/><Relationship Id="rId7" Type="http://schemas.openxmlformats.org/officeDocument/2006/relationships/image" Target="../media/image2631.png"/><Relationship Id="rId71" Type="http://schemas.openxmlformats.org/officeDocument/2006/relationships/image" Target="../media/image2663.png"/><Relationship Id="rId92" Type="http://schemas.openxmlformats.org/officeDocument/2006/relationships/customXml" Target="../ink/ink2799.xml"/><Relationship Id="rId162" Type="http://schemas.openxmlformats.org/officeDocument/2006/relationships/image" Target="../media/image2707.png"/><Relationship Id="rId183" Type="http://schemas.openxmlformats.org/officeDocument/2006/relationships/customXml" Target="../ink/ink2845.xml"/><Relationship Id="rId2" Type="http://schemas.openxmlformats.org/officeDocument/2006/relationships/customXml" Target="../ink/ink2754.xml"/><Relationship Id="rId29" Type="http://schemas.openxmlformats.org/officeDocument/2006/relationships/image" Target="../media/image2642.png"/><Relationship Id="rId24" Type="http://schemas.openxmlformats.org/officeDocument/2006/relationships/customXml" Target="../ink/ink2765.xml"/><Relationship Id="rId40" Type="http://schemas.openxmlformats.org/officeDocument/2006/relationships/customXml" Target="../ink/ink2773.xml"/><Relationship Id="rId45" Type="http://schemas.openxmlformats.org/officeDocument/2006/relationships/image" Target="../media/image2650.png"/><Relationship Id="rId66" Type="http://schemas.openxmlformats.org/officeDocument/2006/relationships/customXml" Target="../ink/ink2786.xml"/><Relationship Id="rId87" Type="http://schemas.openxmlformats.org/officeDocument/2006/relationships/image" Target="../media/image2671.png"/><Relationship Id="rId110" Type="http://schemas.openxmlformats.org/officeDocument/2006/relationships/customXml" Target="../ink/ink2808.xml"/><Relationship Id="rId115" Type="http://schemas.openxmlformats.org/officeDocument/2006/relationships/image" Target="../media/image2685.png"/><Relationship Id="rId131" Type="http://schemas.openxmlformats.org/officeDocument/2006/relationships/image" Target="../media/image2019.png"/><Relationship Id="rId136" Type="http://schemas.openxmlformats.org/officeDocument/2006/relationships/customXml" Target="../ink/ink2821.xml"/><Relationship Id="rId157" Type="http://schemas.openxmlformats.org/officeDocument/2006/relationships/customXml" Target="../ink/ink2832.xml"/><Relationship Id="rId178" Type="http://schemas.openxmlformats.org/officeDocument/2006/relationships/image" Target="../media/image2715.png"/><Relationship Id="rId61" Type="http://schemas.openxmlformats.org/officeDocument/2006/relationships/image" Target="../media/image2658.png"/><Relationship Id="rId82" Type="http://schemas.openxmlformats.org/officeDocument/2006/relationships/customXml" Target="../ink/ink2794.xml"/><Relationship Id="rId152" Type="http://schemas.openxmlformats.org/officeDocument/2006/relationships/image" Target="../media/image2702.png"/><Relationship Id="rId173" Type="http://schemas.openxmlformats.org/officeDocument/2006/relationships/customXml" Target="../ink/ink2840.xml"/><Relationship Id="rId19" Type="http://schemas.openxmlformats.org/officeDocument/2006/relationships/image" Target="../media/image2637.png"/><Relationship Id="rId14" Type="http://schemas.openxmlformats.org/officeDocument/2006/relationships/customXml" Target="../ink/ink2760.xml"/><Relationship Id="rId30" Type="http://schemas.openxmlformats.org/officeDocument/2006/relationships/customXml" Target="../ink/ink2768.xml"/><Relationship Id="rId35" Type="http://schemas.openxmlformats.org/officeDocument/2006/relationships/image" Target="../media/image2645.png"/><Relationship Id="rId56" Type="http://schemas.openxmlformats.org/officeDocument/2006/relationships/customXml" Target="../ink/ink2781.xml"/><Relationship Id="rId77" Type="http://schemas.openxmlformats.org/officeDocument/2006/relationships/image" Target="../media/image2666.png"/><Relationship Id="rId100" Type="http://schemas.openxmlformats.org/officeDocument/2006/relationships/customXml" Target="../ink/ink2803.xml"/><Relationship Id="rId105" Type="http://schemas.openxmlformats.org/officeDocument/2006/relationships/image" Target="../media/image2680.png"/><Relationship Id="rId126" Type="http://schemas.openxmlformats.org/officeDocument/2006/relationships/customXml" Target="../ink/ink2816.xml"/><Relationship Id="rId147" Type="http://schemas.openxmlformats.org/officeDocument/2006/relationships/customXml" Target="../ink/ink2827.xml"/><Relationship Id="rId168" Type="http://schemas.openxmlformats.org/officeDocument/2006/relationships/image" Target="../media/image2710.png"/><Relationship Id="rId8" Type="http://schemas.openxmlformats.org/officeDocument/2006/relationships/customXml" Target="../ink/ink2757.xml"/><Relationship Id="rId51" Type="http://schemas.openxmlformats.org/officeDocument/2006/relationships/image" Target="../media/image2653.png"/><Relationship Id="rId72" Type="http://schemas.openxmlformats.org/officeDocument/2006/relationships/customXml" Target="../ink/ink2789.xml"/><Relationship Id="rId93" Type="http://schemas.openxmlformats.org/officeDocument/2006/relationships/image" Target="../media/image2674.png"/><Relationship Id="rId98" Type="http://schemas.openxmlformats.org/officeDocument/2006/relationships/customXml" Target="../ink/ink2802.xml"/><Relationship Id="rId121" Type="http://schemas.openxmlformats.org/officeDocument/2006/relationships/image" Target="../media/image2688.png"/><Relationship Id="rId142" Type="http://schemas.openxmlformats.org/officeDocument/2006/relationships/image" Target="../media/image2697.png"/><Relationship Id="rId163" Type="http://schemas.openxmlformats.org/officeDocument/2006/relationships/customXml" Target="../ink/ink2835.xml"/><Relationship Id="rId184" Type="http://schemas.openxmlformats.org/officeDocument/2006/relationships/image" Target="../media/image2718.png"/><Relationship Id="rId189" Type="http://schemas.openxmlformats.org/officeDocument/2006/relationships/customXml" Target="../ink/ink2848.xml"/><Relationship Id="rId3" Type="http://schemas.openxmlformats.org/officeDocument/2006/relationships/image" Target="../media/image2629.png"/><Relationship Id="rId25" Type="http://schemas.openxmlformats.org/officeDocument/2006/relationships/image" Target="../media/image2640.png"/><Relationship Id="rId46" Type="http://schemas.openxmlformats.org/officeDocument/2006/relationships/customXml" Target="../ink/ink2776.xml"/><Relationship Id="rId67" Type="http://schemas.openxmlformats.org/officeDocument/2006/relationships/image" Target="../media/image2661.png"/><Relationship Id="rId116" Type="http://schemas.openxmlformats.org/officeDocument/2006/relationships/customXml" Target="../ink/ink2811.xml"/><Relationship Id="rId137" Type="http://schemas.openxmlformats.org/officeDocument/2006/relationships/customXml" Target="../ink/ink2822.xml"/><Relationship Id="rId158" Type="http://schemas.openxmlformats.org/officeDocument/2006/relationships/image" Target="../media/image2705.png"/><Relationship Id="rId20" Type="http://schemas.openxmlformats.org/officeDocument/2006/relationships/customXml" Target="../ink/ink2763.xml"/><Relationship Id="rId41" Type="http://schemas.openxmlformats.org/officeDocument/2006/relationships/image" Target="../media/image2648.png"/><Relationship Id="rId62" Type="http://schemas.openxmlformats.org/officeDocument/2006/relationships/customXml" Target="../ink/ink2784.xml"/><Relationship Id="rId83" Type="http://schemas.openxmlformats.org/officeDocument/2006/relationships/image" Target="../media/image2669.png"/><Relationship Id="rId88" Type="http://schemas.openxmlformats.org/officeDocument/2006/relationships/customXml" Target="../ink/ink2797.xml"/><Relationship Id="rId111" Type="http://schemas.openxmlformats.org/officeDocument/2006/relationships/image" Target="../media/image2683.png"/><Relationship Id="rId132" Type="http://schemas.openxmlformats.org/officeDocument/2006/relationships/customXml" Target="../ink/ink2819.xml"/><Relationship Id="rId153" Type="http://schemas.openxmlformats.org/officeDocument/2006/relationships/customXml" Target="../ink/ink2830.xml"/><Relationship Id="rId174" Type="http://schemas.openxmlformats.org/officeDocument/2006/relationships/image" Target="../media/image2713.png"/><Relationship Id="rId179" Type="http://schemas.openxmlformats.org/officeDocument/2006/relationships/customXml" Target="../ink/ink2843.xml"/><Relationship Id="rId190" Type="http://schemas.openxmlformats.org/officeDocument/2006/relationships/image" Target="../media/image2721.png"/><Relationship Id="rId15" Type="http://schemas.openxmlformats.org/officeDocument/2006/relationships/image" Target="../media/image2635.png"/><Relationship Id="rId36" Type="http://schemas.openxmlformats.org/officeDocument/2006/relationships/customXml" Target="../ink/ink2771.xml"/><Relationship Id="rId57" Type="http://schemas.openxmlformats.org/officeDocument/2006/relationships/image" Target="../media/image2656.png"/><Relationship Id="rId106" Type="http://schemas.openxmlformats.org/officeDocument/2006/relationships/customXml" Target="../ink/ink2806.xml"/><Relationship Id="rId127" Type="http://schemas.openxmlformats.org/officeDocument/2006/relationships/image" Target="../media/image2691.png"/><Relationship Id="rId10" Type="http://schemas.openxmlformats.org/officeDocument/2006/relationships/customXml" Target="../ink/ink2758.xml"/><Relationship Id="rId31" Type="http://schemas.openxmlformats.org/officeDocument/2006/relationships/image" Target="../media/image2643.png"/><Relationship Id="rId52" Type="http://schemas.openxmlformats.org/officeDocument/2006/relationships/customXml" Target="../ink/ink2779.xml"/><Relationship Id="rId73" Type="http://schemas.openxmlformats.org/officeDocument/2006/relationships/image" Target="../media/image2664.png"/><Relationship Id="rId78" Type="http://schemas.openxmlformats.org/officeDocument/2006/relationships/customXml" Target="../ink/ink2792.xml"/><Relationship Id="rId94" Type="http://schemas.openxmlformats.org/officeDocument/2006/relationships/customXml" Target="../ink/ink2800.xml"/><Relationship Id="rId99" Type="http://schemas.openxmlformats.org/officeDocument/2006/relationships/image" Target="../media/image2677.png"/><Relationship Id="rId101" Type="http://schemas.openxmlformats.org/officeDocument/2006/relationships/image" Target="../media/image2678.png"/><Relationship Id="rId122" Type="http://schemas.openxmlformats.org/officeDocument/2006/relationships/customXml" Target="../ink/ink2814.xml"/><Relationship Id="rId143" Type="http://schemas.openxmlformats.org/officeDocument/2006/relationships/customXml" Target="../ink/ink2825.xml"/><Relationship Id="rId148" Type="http://schemas.openxmlformats.org/officeDocument/2006/relationships/image" Target="../media/image2700.png"/><Relationship Id="rId164" Type="http://schemas.openxmlformats.org/officeDocument/2006/relationships/image" Target="../media/image2708.png"/><Relationship Id="rId169" Type="http://schemas.openxmlformats.org/officeDocument/2006/relationships/customXml" Target="../ink/ink2838.xml"/><Relationship Id="rId185" Type="http://schemas.openxmlformats.org/officeDocument/2006/relationships/customXml" Target="../ink/ink2846.xml"/><Relationship Id="rId4" Type="http://schemas.openxmlformats.org/officeDocument/2006/relationships/customXml" Target="../ink/ink2755.xml"/><Relationship Id="rId9" Type="http://schemas.openxmlformats.org/officeDocument/2006/relationships/image" Target="../media/image2632.png"/><Relationship Id="rId180" Type="http://schemas.openxmlformats.org/officeDocument/2006/relationships/image" Target="../media/image2716.png"/><Relationship Id="rId26" Type="http://schemas.openxmlformats.org/officeDocument/2006/relationships/customXml" Target="../ink/ink2766.xml"/><Relationship Id="rId47" Type="http://schemas.openxmlformats.org/officeDocument/2006/relationships/image" Target="../media/image2651.png"/><Relationship Id="rId68" Type="http://schemas.openxmlformats.org/officeDocument/2006/relationships/customXml" Target="../ink/ink2787.xml"/><Relationship Id="rId89" Type="http://schemas.openxmlformats.org/officeDocument/2006/relationships/image" Target="../media/image2672.png"/><Relationship Id="rId112" Type="http://schemas.openxmlformats.org/officeDocument/2006/relationships/customXml" Target="../ink/ink2809.xml"/><Relationship Id="rId133" Type="http://schemas.openxmlformats.org/officeDocument/2006/relationships/image" Target="../media/image2693.png"/><Relationship Id="rId154" Type="http://schemas.openxmlformats.org/officeDocument/2006/relationships/image" Target="../media/image2703.png"/><Relationship Id="rId175" Type="http://schemas.openxmlformats.org/officeDocument/2006/relationships/customXml" Target="../ink/ink2841.xml"/><Relationship Id="rId16" Type="http://schemas.openxmlformats.org/officeDocument/2006/relationships/customXml" Target="../ink/ink2761.xml"/><Relationship Id="rId37" Type="http://schemas.openxmlformats.org/officeDocument/2006/relationships/image" Target="../media/image2646.png"/><Relationship Id="rId58" Type="http://schemas.openxmlformats.org/officeDocument/2006/relationships/customXml" Target="../ink/ink2782.xml"/><Relationship Id="rId79" Type="http://schemas.openxmlformats.org/officeDocument/2006/relationships/image" Target="../media/image2667.png"/><Relationship Id="rId102" Type="http://schemas.openxmlformats.org/officeDocument/2006/relationships/customXml" Target="../ink/ink2804.xml"/><Relationship Id="rId123" Type="http://schemas.openxmlformats.org/officeDocument/2006/relationships/image" Target="../media/image2689.png"/><Relationship Id="rId144" Type="http://schemas.openxmlformats.org/officeDocument/2006/relationships/image" Target="../media/image2698.png"/><Relationship Id="rId90" Type="http://schemas.openxmlformats.org/officeDocument/2006/relationships/customXml" Target="../ink/ink2798.xml"/><Relationship Id="rId165" Type="http://schemas.openxmlformats.org/officeDocument/2006/relationships/customXml" Target="../ink/ink2836.xml"/><Relationship Id="rId186" Type="http://schemas.openxmlformats.org/officeDocument/2006/relationships/image" Target="../media/image2719.png"/><Relationship Id="rId27" Type="http://schemas.openxmlformats.org/officeDocument/2006/relationships/image" Target="../media/image2641.png"/><Relationship Id="rId48" Type="http://schemas.openxmlformats.org/officeDocument/2006/relationships/customXml" Target="../ink/ink2777.xml"/><Relationship Id="rId69" Type="http://schemas.openxmlformats.org/officeDocument/2006/relationships/image" Target="../media/image2662.png"/><Relationship Id="rId113" Type="http://schemas.openxmlformats.org/officeDocument/2006/relationships/image" Target="../media/image2684.png"/><Relationship Id="rId134" Type="http://schemas.openxmlformats.org/officeDocument/2006/relationships/customXml" Target="../ink/ink2820.xml"/><Relationship Id="rId80" Type="http://schemas.openxmlformats.org/officeDocument/2006/relationships/customXml" Target="../ink/ink2793.xml"/><Relationship Id="rId155" Type="http://schemas.openxmlformats.org/officeDocument/2006/relationships/customXml" Target="../ink/ink2831.xml"/><Relationship Id="rId176" Type="http://schemas.openxmlformats.org/officeDocument/2006/relationships/image" Target="../media/image2714.png"/><Relationship Id="rId17" Type="http://schemas.openxmlformats.org/officeDocument/2006/relationships/image" Target="../media/image2636.png"/><Relationship Id="rId38" Type="http://schemas.openxmlformats.org/officeDocument/2006/relationships/customXml" Target="../ink/ink2772.xml"/><Relationship Id="rId59" Type="http://schemas.openxmlformats.org/officeDocument/2006/relationships/image" Target="../media/image2657.png"/><Relationship Id="rId103" Type="http://schemas.openxmlformats.org/officeDocument/2006/relationships/image" Target="../media/image2679.png"/><Relationship Id="rId124" Type="http://schemas.openxmlformats.org/officeDocument/2006/relationships/customXml" Target="../ink/ink2815.xml"/><Relationship Id="rId70" Type="http://schemas.openxmlformats.org/officeDocument/2006/relationships/customXml" Target="../ink/ink2788.xml"/><Relationship Id="rId91" Type="http://schemas.openxmlformats.org/officeDocument/2006/relationships/image" Target="../media/image2673.png"/><Relationship Id="rId145" Type="http://schemas.openxmlformats.org/officeDocument/2006/relationships/customXml" Target="../ink/ink2826.xml"/><Relationship Id="rId166" Type="http://schemas.openxmlformats.org/officeDocument/2006/relationships/image" Target="../media/image2709.png"/><Relationship Id="rId187" Type="http://schemas.openxmlformats.org/officeDocument/2006/relationships/customXml" Target="../ink/ink2847.xml"/><Relationship Id="rId1" Type="http://schemas.openxmlformats.org/officeDocument/2006/relationships/slideLayout" Target="../slideLayouts/slideLayout5.xml"/><Relationship Id="rId28" Type="http://schemas.openxmlformats.org/officeDocument/2006/relationships/customXml" Target="../ink/ink2767.xml"/><Relationship Id="rId49" Type="http://schemas.openxmlformats.org/officeDocument/2006/relationships/image" Target="../media/image2652.png"/><Relationship Id="rId114" Type="http://schemas.openxmlformats.org/officeDocument/2006/relationships/customXml" Target="../ink/ink2810.xml"/><Relationship Id="rId60" Type="http://schemas.openxmlformats.org/officeDocument/2006/relationships/customXml" Target="../ink/ink2783.xml"/><Relationship Id="rId81" Type="http://schemas.openxmlformats.org/officeDocument/2006/relationships/image" Target="../media/image2668.png"/><Relationship Id="rId135" Type="http://schemas.openxmlformats.org/officeDocument/2006/relationships/image" Target="../media/image2694.png"/><Relationship Id="rId156" Type="http://schemas.openxmlformats.org/officeDocument/2006/relationships/image" Target="../media/image2704.png"/><Relationship Id="rId177" Type="http://schemas.openxmlformats.org/officeDocument/2006/relationships/customXml" Target="../ink/ink28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NUL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customXml" Target="../ink/ink234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4.png"/><Relationship Id="rId21" Type="http://schemas.openxmlformats.org/officeDocument/2006/relationships/image" Target="../media/image246.png"/><Relationship Id="rId324" Type="http://schemas.openxmlformats.org/officeDocument/2006/relationships/customXml" Target="../ink/ink396.xml"/><Relationship Id="rId531" Type="http://schemas.openxmlformats.org/officeDocument/2006/relationships/image" Target="../media/image501.png"/><Relationship Id="rId170" Type="http://schemas.openxmlformats.org/officeDocument/2006/relationships/customXml" Target="../ink/ink319.xml"/><Relationship Id="rId268" Type="http://schemas.openxmlformats.org/officeDocument/2006/relationships/customXml" Target="../ink/ink368.xml"/><Relationship Id="rId475" Type="http://schemas.openxmlformats.org/officeDocument/2006/relationships/image" Target="../media/image473.png"/><Relationship Id="rId32" Type="http://schemas.openxmlformats.org/officeDocument/2006/relationships/customXml" Target="../ink/ink250.xml"/><Relationship Id="rId128" Type="http://schemas.openxmlformats.org/officeDocument/2006/relationships/customXml" Target="../ink/ink298.xml"/><Relationship Id="rId335" Type="http://schemas.openxmlformats.org/officeDocument/2006/relationships/image" Target="../media/image403.png"/><Relationship Id="rId542" Type="http://schemas.openxmlformats.org/officeDocument/2006/relationships/customXml" Target="../ink/ink505.xml"/><Relationship Id="rId181" Type="http://schemas.openxmlformats.org/officeDocument/2006/relationships/image" Target="../media/image326.png"/><Relationship Id="rId402" Type="http://schemas.openxmlformats.org/officeDocument/2006/relationships/customXml" Target="../ink/ink435.xml"/><Relationship Id="rId279" Type="http://schemas.openxmlformats.org/officeDocument/2006/relationships/image" Target="../media/image375.png"/><Relationship Id="rId486" Type="http://schemas.openxmlformats.org/officeDocument/2006/relationships/customXml" Target="../ink/ink477.xml"/><Relationship Id="rId43" Type="http://schemas.openxmlformats.org/officeDocument/2006/relationships/image" Target="../media/image257.png"/><Relationship Id="rId139" Type="http://schemas.openxmlformats.org/officeDocument/2006/relationships/image" Target="../media/image305.png"/><Relationship Id="rId346" Type="http://schemas.openxmlformats.org/officeDocument/2006/relationships/customXml" Target="../ink/ink407.xml"/><Relationship Id="rId553" Type="http://schemas.openxmlformats.org/officeDocument/2006/relationships/image" Target="../media/image512.png"/><Relationship Id="rId192" Type="http://schemas.openxmlformats.org/officeDocument/2006/relationships/customXml" Target="../ink/ink330.xml"/><Relationship Id="rId206" Type="http://schemas.openxmlformats.org/officeDocument/2006/relationships/customXml" Target="../ink/ink337.xml"/><Relationship Id="rId413" Type="http://schemas.openxmlformats.org/officeDocument/2006/relationships/image" Target="../media/image442.png"/><Relationship Id="rId497" Type="http://schemas.openxmlformats.org/officeDocument/2006/relationships/image" Target="../media/image484.png"/><Relationship Id="rId357" Type="http://schemas.openxmlformats.org/officeDocument/2006/relationships/image" Target="../media/image414.png"/><Relationship Id="rId54" Type="http://schemas.openxmlformats.org/officeDocument/2006/relationships/customXml" Target="../ink/ink261.xml"/><Relationship Id="rId217" Type="http://schemas.openxmlformats.org/officeDocument/2006/relationships/image" Target="../media/image344.png"/><Relationship Id="rId564" Type="http://schemas.openxmlformats.org/officeDocument/2006/relationships/customXml" Target="../ink/ink516.xml"/><Relationship Id="rId424" Type="http://schemas.openxmlformats.org/officeDocument/2006/relationships/customXml" Target="../ink/ink446.xml"/><Relationship Id="rId270" Type="http://schemas.openxmlformats.org/officeDocument/2006/relationships/customXml" Target="../ink/ink369.xml"/><Relationship Id="rId65" Type="http://schemas.openxmlformats.org/officeDocument/2006/relationships/image" Target="../media/image268.png"/><Relationship Id="rId130" Type="http://schemas.openxmlformats.org/officeDocument/2006/relationships/customXml" Target="../ink/ink299.xml"/><Relationship Id="rId368" Type="http://schemas.openxmlformats.org/officeDocument/2006/relationships/customXml" Target="../ink/ink418.xml"/><Relationship Id="rId575" Type="http://schemas.openxmlformats.org/officeDocument/2006/relationships/image" Target="../media/image523.png"/><Relationship Id="rId228" Type="http://schemas.openxmlformats.org/officeDocument/2006/relationships/customXml" Target="../ink/ink348.xml"/><Relationship Id="rId435" Type="http://schemas.openxmlformats.org/officeDocument/2006/relationships/image" Target="../media/image453.png"/><Relationship Id="rId281" Type="http://schemas.openxmlformats.org/officeDocument/2006/relationships/image" Target="../media/image376.png"/><Relationship Id="rId502" Type="http://schemas.openxmlformats.org/officeDocument/2006/relationships/customXml" Target="../ink/ink485.xml"/><Relationship Id="rId76" Type="http://schemas.openxmlformats.org/officeDocument/2006/relationships/customXml" Target="../ink/ink272.xml"/><Relationship Id="rId141" Type="http://schemas.openxmlformats.org/officeDocument/2006/relationships/image" Target="../media/image306.png"/><Relationship Id="rId379" Type="http://schemas.openxmlformats.org/officeDocument/2006/relationships/image" Target="../media/image425.png"/><Relationship Id="rId586" Type="http://schemas.openxmlformats.org/officeDocument/2006/relationships/customXml" Target="../ink/ink527.xml"/><Relationship Id="rId7" Type="http://schemas.openxmlformats.org/officeDocument/2006/relationships/image" Target="../media/image239.png"/><Relationship Id="rId239" Type="http://schemas.openxmlformats.org/officeDocument/2006/relationships/image" Target="../media/image355.png"/><Relationship Id="rId446" Type="http://schemas.openxmlformats.org/officeDocument/2006/relationships/customXml" Target="../ink/ink457.xml"/><Relationship Id="rId292" Type="http://schemas.openxmlformats.org/officeDocument/2006/relationships/customXml" Target="../ink/ink380.xml"/><Relationship Id="rId306" Type="http://schemas.openxmlformats.org/officeDocument/2006/relationships/customXml" Target="../ink/ink387.xml"/><Relationship Id="rId87" Type="http://schemas.openxmlformats.org/officeDocument/2006/relationships/image" Target="../media/image279.png"/><Relationship Id="rId513" Type="http://schemas.openxmlformats.org/officeDocument/2006/relationships/image" Target="../media/image492.png"/><Relationship Id="rId597" Type="http://schemas.openxmlformats.org/officeDocument/2006/relationships/image" Target="../media/image534.png"/><Relationship Id="rId152" Type="http://schemas.openxmlformats.org/officeDocument/2006/relationships/customXml" Target="../ink/ink310.xml"/><Relationship Id="rId457" Type="http://schemas.openxmlformats.org/officeDocument/2006/relationships/image" Target="../media/image464.png"/><Relationship Id="rId14" Type="http://schemas.openxmlformats.org/officeDocument/2006/relationships/customXml" Target="../ink/ink241.xml"/><Relationship Id="rId317" Type="http://schemas.openxmlformats.org/officeDocument/2006/relationships/image" Target="../media/image394.png"/><Relationship Id="rId524" Type="http://schemas.openxmlformats.org/officeDocument/2006/relationships/customXml" Target="../ink/ink496.xml"/><Relationship Id="rId98" Type="http://schemas.openxmlformats.org/officeDocument/2006/relationships/customXml" Target="../ink/ink283.xml"/><Relationship Id="rId163" Type="http://schemas.openxmlformats.org/officeDocument/2006/relationships/image" Target="../media/image317.png"/><Relationship Id="rId370" Type="http://schemas.openxmlformats.org/officeDocument/2006/relationships/customXml" Target="../ink/ink419.xml"/><Relationship Id="rId230" Type="http://schemas.openxmlformats.org/officeDocument/2006/relationships/customXml" Target="../ink/ink349.xml"/><Relationship Id="rId468" Type="http://schemas.openxmlformats.org/officeDocument/2006/relationships/customXml" Target="../ink/ink468.xml"/><Relationship Id="rId25" Type="http://schemas.openxmlformats.org/officeDocument/2006/relationships/image" Target="../media/image248.png"/><Relationship Id="rId67" Type="http://schemas.openxmlformats.org/officeDocument/2006/relationships/image" Target="../media/image269.png"/><Relationship Id="rId272" Type="http://schemas.openxmlformats.org/officeDocument/2006/relationships/customXml" Target="../ink/ink370.xml"/><Relationship Id="rId328" Type="http://schemas.openxmlformats.org/officeDocument/2006/relationships/customXml" Target="../ink/ink398.xml"/><Relationship Id="rId535" Type="http://schemas.openxmlformats.org/officeDocument/2006/relationships/image" Target="../media/image503.png"/><Relationship Id="rId577" Type="http://schemas.openxmlformats.org/officeDocument/2006/relationships/image" Target="../media/image524.png"/><Relationship Id="rId132" Type="http://schemas.openxmlformats.org/officeDocument/2006/relationships/customXml" Target="../ink/ink300.xml"/><Relationship Id="rId174" Type="http://schemas.openxmlformats.org/officeDocument/2006/relationships/customXml" Target="../ink/ink321.xml"/><Relationship Id="rId381" Type="http://schemas.openxmlformats.org/officeDocument/2006/relationships/image" Target="../media/image426.png"/><Relationship Id="rId602" Type="http://schemas.openxmlformats.org/officeDocument/2006/relationships/customXml" Target="../ink/ink535.xml"/><Relationship Id="rId241" Type="http://schemas.openxmlformats.org/officeDocument/2006/relationships/image" Target="../media/image356.png"/><Relationship Id="rId437" Type="http://schemas.openxmlformats.org/officeDocument/2006/relationships/image" Target="../media/image454.png"/><Relationship Id="rId479" Type="http://schemas.openxmlformats.org/officeDocument/2006/relationships/image" Target="../media/image475.png"/><Relationship Id="rId36" Type="http://schemas.openxmlformats.org/officeDocument/2006/relationships/customXml" Target="../ink/ink252.xml"/><Relationship Id="rId283" Type="http://schemas.openxmlformats.org/officeDocument/2006/relationships/image" Target="../media/image377.png"/><Relationship Id="rId339" Type="http://schemas.openxmlformats.org/officeDocument/2006/relationships/image" Target="../media/image405.png"/><Relationship Id="rId490" Type="http://schemas.openxmlformats.org/officeDocument/2006/relationships/customXml" Target="../ink/ink479.xml"/><Relationship Id="rId504" Type="http://schemas.openxmlformats.org/officeDocument/2006/relationships/customXml" Target="../ink/ink486.xml"/><Relationship Id="rId546" Type="http://schemas.openxmlformats.org/officeDocument/2006/relationships/customXml" Target="../ink/ink507.xml"/><Relationship Id="rId78" Type="http://schemas.openxmlformats.org/officeDocument/2006/relationships/customXml" Target="../ink/ink273.xml"/><Relationship Id="rId101" Type="http://schemas.openxmlformats.org/officeDocument/2006/relationships/image" Target="../media/image286.png"/><Relationship Id="rId143" Type="http://schemas.openxmlformats.org/officeDocument/2006/relationships/image" Target="../media/image307.png"/><Relationship Id="rId185" Type="http://schemas.openxmlformats.org/officeDocument/2006/relationships/image" Target="../media/image328.png"/><Relationship Id="rId350" Type="http://schemas.openxmlformats.org/officeDocument/2006/relationships/customXml" Target="../ink/ink409.xml"/><Relationship Id="rId406" Type="http://schemas.openxmlformats.org/officeDocument/2006/relationships/customXml" Target="../ink/ink437.xml"/><Relationship Id="rId588" Type="http://schemas.openxmlformats.org/officeDocument/2006/relationships/customXml" Target="../ink/ink528.xml"/><Relationship Id="rId9" Type="http://schemas.openxmlformats.org/officeDocument/2006/relationships/image" Target="../media/image240.png"/><Relationship Id="rId210" Type="http://schemas.openxmlformats.org/officeDocument/2006/relationships/customXml" Target="../ink/ink339.xml"/><Relationship Id="rId392" Type="http://schemas.openxmlformats.org/officeDocument/2006/relationships/customXml" Target="../ink/ink430.xml"/><Relationship Id="rId448" Type="http://schemas.openxmlformats.org/officeDocument/2006/relationships/customXml" Target="../ink/ink458.xml"/><Relationship Id="rId252" Type="http://schemas.openxmlformats.org/officeDocument/2006/relationships/customXml" Target="../ink/ink360.xml"/><Relationship Id="rId294" Type="http://schemas.openxmlformats.org/officeDocument/2006/relationships/customXml" Target="../ink/ink381.xml"/><Relationship Id="rId308" Type="http://schemas.openxmlformats.org/officeDocument/2006/relationships/customXml" Target="../ink/ink388.xml"/><Relationship Id="rId515" Type="http://schemas.openxmlformats.org/officeDocument/2006/relationships/image" Target="../media/image493.png"/><Relationship Id="rId47" Type="http://schemas.openxmlformats.org/officeDocument/2006/relationships/image" Target="../media/image259.png"/><Relationship Id="rId89" Type="http://schemas.openxmlformats.org/officeDocument/2006/relationships/image" Target="../media/image280.png"/><Relationship Id="rId112" Type="http://schemas.openxmlformats.org/officeDocument/2006/relationships/customXml" Target="../ink/ink290.xml"/><Relationship Id="rId154" Type="http://schemas.openxmlformats.org/officeDocument/2006/relationships/customXml" Target="../ink/ink311.xml"/><Relationship Id="rId361" Type="http://schemas.openxmlformats.org/officeDocument/2006/relationships/image" Target="../media/image416.png"/><Relationship Id="rId557" Type="http://schemas.openxmlformats.org/officeDocument/2006/relationships/image" Target="../media/image514.png"/><Relationship Id="rId599" Type="http://schemas.openxmlformats.org/officeDocument/2006/relationships/image" Target="../media/image535.png"/><Relationship Id="rId196" Type="http://schemas.openxmlformats.org/officeDocument/2006/relationships/customXml" Target="../ink/ink332.xml"/><Relationship Id="rId417" Type="http://schemas.openxmlformats.org/officeDocument/2006/relationships/image" Target="../media/image444.png"/><Relationship Id="rId459" Type="http://schemas.openxmlformats.org/officeDocument/2006/relationships/image" Target="../media/image465.png"/><Relationship Id="rId16" Type="http://schemas.openxmlformats.org/officeDocument/2006/relationships/customXml" Target="../ink/ink242.xml"/><Relationship Id="rId221" Type="http://schemas.openxmlformats.org/officeDocument/2006/relationships/image" Target="../media/image346.png"/><Relationship Id="rId263" Type="http://schemas.openxmlformats.org/officeDocument/2006/relationships/image" Target="../media/image367.png"/><Relationship Id="rId319" Type="http://schemas.openxmlformats.org/officeDocument/2006/relationships/image" Target="../media/image395.png"/><Relationship Id="rId470" Type="http://schemas.openxmlformats.org/officeDocument/2006/relationships/customXml" Target="../ink/ink469.xml"/><Relationship Id="rId526" Type="http://schemas.openxmlformats.org/officeDocument/2006/relationships/customXml" Target="../ink/ink497.xml"/><Relationship Id="rId58" Type="http://schemas.openxmlformats.org/officeDocument/2006/relationships/customXml" Target="../ink/ink263.xml"/><Relationship Id="rId123" Type="http://schemas.openxmlformats.org/officeDocument/2006/relationships/image" Target="../media/image297.png"/><Relationship Id="rId330" Type="http://schemas.openxmlformats.org/officeDocument/2006/relationships/customXml" Target="../ink/ink399.xml"/><Relationship Id="rId568" Type="http://schemas.openxmlformats.org/officeDocument/2006/relationships/customXml" Target="../ink/ink518.xml"/><Relationship Id="rId165" Type="http://schemas.openxmlformats.org/officeDocument/2006/relationships/image" Target="../media/image318.png"/><Relationship Id="rId372" Type="http://schemas.openxmlformats.org/officeDocument/2006/relationships/customXml" Target="../ink/ink420.xml"/><Relationship Id="rId428" Type="http://schemas.openxmlformats.org/officeDocument/2006/relationships/customXml" Target="../ink/ink448.xml"/><Relationship Id="rId232" Type="http://schemas.openxmlformats.org/officeDocument/2006/relationships/customXml" Target="../ink/ink350.xml"/><Relationship Id="rId274" Type="http://schemas.openxmlformats.org/officeDocument/2006/relationships/customXml" Target="../ink/ink371.xml"/><Relationship Id="rId481" Type="http://schemas.openxmlformats.org/officeDocument/2006/relationships/image" Target="../media/image476.png"/><Relationship Id="rId27" Type="http://schemas.openxmlformats.org/officeDocument/2006/relationships/image" Target="../media/image249.png"/><Relationship Id="rId69" Type="http://schemas.openxmlformats.org/officeDocument/2006/relationships/image" Target="../media/image270.png"/><Relationship Id="rId134" Type="http://schemas.openxmlformats.org/officeDocument/2006/relationships/customXml" Target="../ink/ink301.xml"/><Relationship Id="rId537" Type="http://schemas.openxmlformats.org/officeDocument/2006/relationships/image" Target="../media/image504.png"/><Relationship Id="rId579" Type="http://schemas.openxmlformats.org/officeDocument/2006/relationships/image" Target="../media/image525.png"/><Relationship Id="rId80" Type="http://schemas.openxmlformats.org/officeDocument/2006/relationships/customXml" Target="../ink/ink274.xml"/><Relationship Id="rId176" Type="http://schemas.openxmlformats.org/officeDocument/2006/relationships/customXml" Target="../ink/ink322.xml"/><Relationship Id="rId341" Type="http://schemas.openxmlformats.org/officeDocument/2006/relationships/image" Target="../media/image406.png"/><Relationship Id="rId383" Type="http://schemas.openxmlformats.org/officeDocument/2006/relationships/image" Target="../media/image427.png"/><Relationship Id="rId439" Type="http://schemas.openxmlformats.org/officeDocument/2006/relationships/image" Target="../media/image455.png"/><Relationship Id="rId590" Type="http://schemas.openxmlformats.org/officeDocument/2006/relationships/customXml" Target="../ink/ink529.xml"/><Relationship Id="rId604" Type="http://schemas.openxmlformats.org/officeDocument/2006/relationships/customXml" Target="../ink/ink536.xml"/><Relationship Id="rId201" Type="http://schemas.openxmlformats.org/officeDocument/2006/relationships/image" Target="../media/image336.png"/><Relationship Id="rId243" Type="http://schemas.openxmlformats.org/officeDocument/2006/relationships/image" Target="../media/image357.png"/><Relationship Id="rId285" Type="http://schemas.openxmlformats.org/officeDocument/2006/relationships/image" Target="../media/image378.png"/><Relationship Id="rId450" Type="http://schemas.openxmlformats.org/officeDocument/2006/relationships/customXml" Target="../ink/ink459.xml"/><Relationship Id="rId506" Type="http://schemas.openxmlformats.org/officeDocument/2006/relationships/customXml" Target="../ink/ink487.xml"/><Relationship Id="rId38" Type="http://schemas.openxmlformats.org/officeDocument/2006/relationships/customXml" Target="../ink/ink253.xml"/><Relationship Id="rId103" Type="http://schemas.openxmlformats.org/officeDocument/2006/relationships/image" Target="../media/image287.png"/><Relationship Id="rId310" Type="http://schemas.openxmlformats.org/officeDocument/2006/relationships/customXml" Target="../ink/ink389.xml"/><Relationship Id="rId492" Type="http://schemas.openxmlformats.org/officeDocument/2006/relationships/customXml" Target="../ink/ink480.xml"/><Relationship Id="rId548" Type="http://schemas.openxmlformats.org/officeDocument/2006/relationships/customXml" Target="../ink/ink508.xml"/><Relationship Id="rId91" Type="http://schemas.openxmlformats.org/officeDocument/2006/relationships/image" Target="../media/image281.png"/><Relationship Id="rId145" Type="http://schemas.openxmlformats.org/officeDocument/2006/relationships/image" Target="../media/image308.png"/><Relationship Id="rId187" Type="http://schemas.openxmlformats.org/officeDocument/2006/relationships/image" Target="../media/image329.png"/><Relationship Id="rId352" Type="http://schemas.openxmlformats.org/officeDocument/2006/relationships/customXml" Target="../ink/ink410.xml"/><Relationship Id="rId394" Type="http://schemas.openxmlformats.org/officeDocument/2006/relationships/customXml" Target="../ink/ink431.xml"/><Relationship Id="rId408" Type="http://schemas.openxmlformats.org/officeDocument/2006/relationships/customXml" Target="../ink/ink438.xml"/><Relationship Id="rId212" Type="http://schemas.openxmlformats.org/officeDocument/2006/relationships/customXml" Target="../ink/ink340.xml"/><Relationship Id="rId254" Type="http://schemas.openxmlformats.org/officeDocument/2006/relationships/customXml" Target="../ink/ink361.xml"/><Relationship Id="rId49" Type="http://schemas.openxmlformats.org/officeDocument/2006/relationships/image" Target="../media/image260.png"/><Relationship Id="rId114" Type="http://schemas.openxmlformats.org/officeDocument/2006/relationships/customXml" Target="../ink/ink291.xml"/><Relationship Id="rId296" Type="http://schemas.openxmlformats.org/officeDocument/2006/relationships/customXml" Target="../ink/ink382.xml"/><Relationship Id="rId461" Type="http://schemas.openxmlformats.org/officeDocument/2006/relationships/image" Target="../media/image466.png"/><Relationship Id="rId517" Type="http://schemas.openxmlformats.org/officeDocument/2006/relationships/image" Target="../media/image494.png"/><Relationship Id="rId559" Type="http://schemas.openxmlformats.org/officeDocument/2006/relationships/image" Target="../media/image515.png"/><Relationship Id="rId60" Type="http://schemas.openxmlformats.org/officeDocument/2006/relationships/customXml" Target="../ink/ink264.xml"/><Relationship Id="rId156" Type="http://schemas.openxmlformats.org/officeDocument/2006/relationships/customXml" Target="../ink/ink312.xml"/><Relationship Id="rId198" Type="http://schemas.openxmlformats.org/officeDocument/2006/relationships/customXml" Target="../ink/ink333.xml"/><Relationship Id="rId321" Type="http://schemas.openxmlformats.org/officeDocument/2006/relationships/image" Target="../media/image396.png"/><Relationship Id="rId363" Type="http://schemas.openxmlformats.org/officeDocument/2006/relationships/image" Target="../media/image417.png"/><Relationship Id="rId419" Type="http://schemas.openxmlformats.org/officeDocument/2006/relationships/image" Target="../media/image445.png"/><Relationship Id="rId570" Type="http://schemas.openxmlformats.org/officeDocument/2006/relationships/customXml" Target="../ink/ink519.xml"/><Relationship Id="rId223" Type="http://schemas.openxmlformats.org/officeDocument/2006/relationships/image" Target="../media/image347.png"/><Relationship Id="rId430" Type="http://schemas.openxmlformats.org/officeDocument/2006/relationships/customXml" Target="../ink/ink449.xml"/><Relationship Id="rId18" Type="http://schemas.openxmlformats.org/officeDocument/2006/relationships/customXml" Target="../ink/ink243.xml"/><Relationship Id="rId265" Type="http://schemas.openxmlformats.org/officeDocument/2006/relationships/image" Target="../media/image368.png"/><Relationship Id="rId472" Type="http://schemas.openxmlformats.org/officeDocument/2006/relationships/customXml" Target="../ink/ink470.xml"/><Relationship Id="rId528" Type="http://schemas.openxmlformats.org/officeDocument/2006/relationships/customXml" Target="../ink/ink498.xml"/><Relationship Id="rId125" Type="http://schemas.openxmlformats.org/officeDocument/2006/relationships/image" Target="../media/image298.png"/><Relationship Id="rId167" Type="http://schemas.openxmlformats.org/officeDocument/2006/relationships/image" Target="../media/image319.png"/><Relationship Id="rId332" Type="http://schemas.openxmlformats.org/officeDocument/2006/relationships/customXml" Target="../ink/ink400.xml"/><Relationship Id="rId374" Type="http://schemas.openxmlformats.org/officeDocument/2006/relationships/customXml" Target="../ink/ink421.xml"/><Relationship Id="rId581" Type="http://schemas.openxmlformats.org/officeDocument/2006/relationships/image" Target="../media/image526.png"/><Relationship Id="rId71" Type="http://schemas.openxmlformats.org/officeDocument/2006/relationships/image" Target="../media/image271.png"/><Relationship Id="rId234" Type="http://schemas.openxmlformats.org/officeDocument/2006/relationships/customXml" Target="../ink/ink351.xml"/><Relationship Id="rId2" Type="http://schemas.openxmlformats.org/officeDocument/2006/relationships/customXml" Target="../ink/ink235.xml"/><Relationship Id="rId29" Type="http://schemas.openxmlformats.org/officeDocument/2006/relationships/image" Target="../media/image250.png"/><Relationship Id="rId276" Type="http://schemas.openxmlformats.org/officeDocument/2006/relationships/customXml" Target="../ink/ink372.xml"/><Relationship Id="rId441" Type="http://schemas.openxmlformats.org/officeDocument/2006/relationships/image" Target="../media/image456.png"/><Relationship Id="rId483" Type="http://schemas.openxmlformats.org/officeDocument/2006/relationships/image" Target="../media/image477.png"/><Relationship Id="rId539" Type="http://schemas.openxmlformats.org/officeDocument/2006/relationships/image" Target="../media/image505.png"/><Relationship Id="rId40" Type="http://schemas.openxmlformats.org/officeDocument/2006/relationships/customXml" Target="../ink/ink254.xml"/><Relationship Id="rId136" Type="http://schemas.openxmlformats.org/officeDocument/2006/relationships/customXml" Target="../ink/ink302.xml"/><Relationship Id="rId178" Type="http://schemas.openxmlformats.org/officeDocument/2006/relationships/customXml" Target="../ink/ink323.xml"/><Relationship Id="rId301" Type="http://schemas.openxmlformats.org/officeDocument/2006/relationships/image" Target="../media/image386.png"/><Relationship Id="rId343" Type="http://schemas.openxmlformats.org/officeDocument/2006/relationships/image" Target="../media/image407.png"/><Relationship Id="rId550" Type="http://schemas.openxmlformats.org/officeDocument/2006/relationships/customXml" Target="../ink/ink509.xml"/><Relationship Id="rId82" Type="http://schemas.openxmlformats.org/officeDocument/2006/relationships/customXml" Target="../ink/ink275.xml"/><Relationship Id="rId203" Type="http://schemas.openxmlformats.org/officeDocument/2006/relationships/image" Target="../media/image337.png"/><Relationship Id="rId385" Type="http://schemas.openxmlformats.org/officeDocument/2006/relationships/image" Target="../media/image428.png"/><Relationship Id="rId592" Type="http://schemas.openxmlformats.org/officeDocument/2006/relationships/customXml" Target="../ink/ink530.xml"/><Relationship Id="rId606" Type="http://schemas.openxmlformats.org/officeDocument/2006/relationships/customXml" Target="../ink/ink537.xml"/><Relationship Id="rId245" Type="http://schemas.openxmlformats.org/officeDocument/2006/relationships/image" Target="../media/image358.png"/><Relationship Id="rId287" Type="http://schemas.openxmlformats.org/officeDocument/2006/relationships/image" Target="../media/image379.png"/><Relationship Id="rId410" Type="http://schemas.openxmlformats.org/officeDocument/2006/relationships/customXml" Target="../ink/ink439.xml"/><Relationship Id="rId452" Type="http://schemas.openxmlformats.org/officeDocument/2006/relationships/customXml" Target="../ink/ink460.xml"/><Relationship Id="rId494" Type="http://schemas.openxmlformats.org/officeDocument/2006/relationships/customXml" Target="../ink/ink481.xml"/><Relationship Id="rId508" Type="http://schemas.openxmlformats.org/officeDocument/2006/relationships/customXml" Target="../ink/ink488.xml"/><Relationship Id="rId105" Type="http://schemas.openxmlformats.org/officeDocument/2006/relationships/image" Target="../media/image288.png"/><Relationship Id="rId147" Type="http://schemas.openxmlformats.org/officeDocument/2006/relationships/image" Target="../media/image309.png"/><Relationship Id="rId312" Type="http://schemas.openxmlformats.org/officeDocument/2006/relationships/customXml" Target="../ink/ink390.xml"/><Relationship Id="rId354" Type="http://schemas.openxmlformats.org/officeDocument/2006/relationships/customXml" Target="../ink/ink411.xml"/><Relationship Id="rId51" Type="http://schemas.openxmlformats.org/officeDocument/2006/relationships/image" Target="../media/image261.png"/><Relationship Id="rId93" Type="http://schemas.openxmlformats.org/officeDocument/2006/relationships/image" Target="../media/image282.png"/><Relationship Id="rId189" Type="http://schemas.openxmlformats.org/officeDocument/2006/relationships/image" Target="../media/image330.png"/><Relationship Id="rId396" Type="http://schemas.openxmlformats.org/officeDocument/2006/relationships/customXml" Target="../ink/ink432.xml"/><Relationship Id="rId561" Type="http://schemas.openxmlformats.org/officeDocument/2006/relationships/image" Target="../media/image516.png"/><Relationship Id="rId214" Type="http://schemas.openxmlformats.org/officeDocument/2006/relationships/customXml" Target="../ink/ink341.xml"/><Relationship Id="rId256" Type="http://schemas.openxmlformats.org/officeDocument/2006/relationships/customXml" Target="../ink/ink362.xml"/><Relationship Id="rId298" Type="http://schemas.openxmlformats.org/officeDocument/2006/relationships/customXml" Target="../ink/ink383.xml"/><Relationship Id="rId421" Type="http://schemas.openxmlformats.org/officeDocument/2006/relationships/image" Target="../media/image446.png"/><Relationship Id="rId463" Type="http://schemas.openxmlformats.org/officeDocument/2006/relationships/image" Target="../media/image467.png"/><Relationship Id="rId519" Type="http://schemas.openxmlformats.org/officeDocument/2006/relationships/image" Target="../media/image495.png"/><Relationship Id="rId116" Type="http://schemas.openxmlformats.org/officeDocument/2006/relationships/customXml" Target="../ink/ink292.xml"/><Relationship Id="rId158" Type="http://schemas.openxmlformats.org/officeDocument/2006/relationships/customXml" Target="../ink/ink313.xml"/><Relationship Id="rId323" Type="http://schemas.openxmlformats.org/officeDocument/2006/relationships/image" Target="../media/image397.png"/><Relationship Id="rId530" Type="http://schemas.openxmlformats.org/officeDocument/2006/relationships/customXml" Target="../ink/ink499.xml"/><Relationship Id="rId20" Type="http://schemas.openxmlformats.org/officeDocument/2006/relationships/customXml" Target="../ink/ink244.xml"/><Relationship Id="rId62" Type="http://schemas.openxmlformats.org/officeDocument/2006/relationships/customXml" Target="../ink/ink265.xml"/><Relationship Id="rId365" Type="http://schemas.openxmlformats.org/officeDocument/2006/relationships/image" Target="../media/image418.png"/><Relationship Id="rId572" Type="http://schemas.openxmlformats.org/officeDocument/2006/relationships/customXml" Target="../ink/ink520.xml"/><Relationship Id="rId225" Type="http://schemas.openxmlformats.org/officeDocument/2006/relationships/image" Target="../media/image348.png"/><Relationship Id="rId267" Type="http://schemas.openxmlformats.org/officeDocument/2006/relationships/image" Target="../media/image369.png"/><Relationship Id="rId432" Type="http://schemas.openxmlformats.org/officeDocument/2006/relationships/customXml" Target="../ink/ink450.xml"/><Relationship Id="rId474" Type="http://schemas.openxmlformats.org/officeDocument/2006/relationships/customXml" Target="../ink/ink471.xml"/><Relationship Id="rId127" Type="http://schemas.openxmlformats.org/officeDocument/2006/relationships/image" Target="../media/image299.png"/><Relationship Id="rId31" Type="http://schemas.openxmlformats.org/officeDocument/2006/relationships/image" Target="../media/image251.png"/><Relationship Id="rId73" Type="http://schemas.openxmlformats.org/officeDocument/2006/relationships/image" Target="../media/image272.png"/><Relationship Id="rId169" Type="http://schemas.openxmlformats.org/officeDocument/2006/relationships/image" Target="../media/image320.png"/><Relationship Id="rId334" Type="http://schemas.openxmlformats.org/officeDocument/2006/relationships/customXml" Target="../ink/ink401.xml"/><Relationship Id="rId376" Type="http://schemas.openxmlformats.org/officeDocument/2006/relationships/customXml" Target="../ink/ink422.xml"/><Relationship Id="rId541" Type="http://schemas.openxmlformats.org/officeDocument/2006/relationships/image" Target="../media/image506.png"/><Relationship Id="rId583" Type="http://schemas.openxmlformats.org/officeDocument/2006/relationships/image" Target="../media/image527.png"/><Relationship Id="rId4" Type="http://schemas.openxmlformats.org/officeDocument/2006/relationships/customXml" Target="../ink/ink236.xml"/><Relationship Id="rId180" Type="http://schemas.openxmlformats.org/officeDocument/2006/relationships/customXml" Target="../ink/ink324.xml"/><Relationship Id="rId236" Type="http://schemas.openxmlformats.org/officeDocument/2006/relationships/customXml" Target="../ink/ink352.xml"/><Relationship Id="rId278" Type="http://schemas.openxmlformats.org/officeDocument/2006/relationships/customXml" Target="../ink/ink373.xml"/><Relationship Id="rId401" Type="http://schemas.openxmlformats.org/officeDocument/2006/relationships/image" Target="../media/image436.png"/><Relationship Id="rId443" Type="http://schemas.openxmlformats.org/officeDocument/2006/relationships/image" Target="../media/image457.png"/><Relationship Id="rId303" Type="http://schemas.openxmlformats.org/officeDocument/2006/relationships/image" Target="../media/image387.png"/><Relationship Id="rId485" Type="http://schemas.openxmlformats.org/officeDocument/2006/relationships/image" Target="../media/image478.png"/><Relationship Id="rId42" Type="http://schemas.openxmlformats.org/officeDocument/2006/relationships/customXml" Target="../ink/ink255.xml"/><Relationship Id="rId84" Type="http://schemas.openxmlformats.org/officeDocument/2006/relationships/customXml" Target="../ink/ink276.xml"/><Relationship Id="rId138" Type="http://schemas.openxmlformats.org/officeDocument/2006/relationships/customXml" Target="../ink/ink303.xml"/><Relationship Id="rId345" Type="http://schemas.openxmlformats.org/officeDocument/2006/relationships/image" Target="../media/image408.png"/><Relationship Id="rId387" Type="http://schemas.openxmlformats.org/officeDocument/2006/relationships/image" Target="../media/image429.png"/><Relationship Id="rId510" Type="http://schemas.openxmlformats.org/officeDocument/2006/relationships/customXml" Target="../ink/ink489.xml"/><Relationship Id="rId552" Type="http://schemas.openxmlformats.org/officeDocument/2006/relationships/customXml" Target="../ink/ink510.xml"/><Relationship Id="rId594" Type="http://schemas.openxmlformats.org/officeDocument/2006/relationships/customXml" Target="../ink/ink531.xml"/><Relationship Id="rId608" Type="http://schemas.openxmlformats.org/officeDocument/2006/relationships/customXml" Target="../ink/ink538.xml"/><Relationship Id="rId191" Type="http://schemas.openxmlformats.org/officeDocument/2006/relationships/image" Target="../media/image331.png"/><Relationship Id="rId205" Type="http://schemas.openxmlformats.org/officeDocument/2006/relationships/image" Target="../media/image338.png"/><Relationship Id="rId247" Type="http://schemas.openxmlformats.org/officeDocument/2006/relationships/image" Target="../media/image359.png"/><Relationship Id="rId412" Type="http://schemas.openxmlformats.org/officeDocument/2006/relationships/customXml" Target="../ink/ink440.xml"/><Relationship Id="rId107" Type="http://schemas.openxmlformats.org/officeDocument/2006/relationships/image" Target="../media/image289.png"/><Relationship Id="rId289" Type="http://schemas.openxmlformats.org/officeDocument/2006/relationships/image" Target="../media/image380.png"/><Relationship Id="rId454" Type="http://schemas.openxmlformats.org/officeDocument/2006/relationships/customXml" Target="../ink/ink461.xml"/><Relationship Id="rId496" Type="http://schemas.openxmlformats.org/officeDocument/2006/relationships/customXml" Target="../ink/ink482.xml"/><Relationship Id="rId11" Type="http://schemas.openxmlformats.org/officeDocument/2006/relationships/image" Target="../media/image241.png"/><Relationship Id="rId53" Type="http://schemas.openxmlformats.org/officeDocument/2006/relationships/image" Target="../media/image262.png"/><Relationship Id="rId149" Type="http://schemas.openxmlformats.org/officeDocument/2006/relationships/image" Target="../media/image310.png"/><Relationship Id="rId314" Type="http://schemas.openxmlformats.org/officeDocument/2006/relationships/customXml" Target="../ink/ink391.xml"/><Relationship Id="rId356" Type="http://schemas.openxmlformats.org/officeDocument/2006/relationships/customXml" Target="../ink/ink412.xml"/><Relationship Id="rId398" Type="http://schemas.openxmlformats.org/officeDocument/2006/relationships/customXml" Target="../ink/ink433.xml"/><Relationship Id="rId521" Type="http://schemas.openxmlformats.org/officeDocument/2006/relationships/image" Target="../media/image496.png"/><Relationship Id="rId563" Type="http://schemas.openxmlformats.org/officeDocument/2006/relationships/image" Target="../media/image517.png"/><Relationship Id="rId95" Type="http://schemas.openxmlformats.org/officeDocument/2006/relationships/image" Target="../media/image283.png"/><Relationship Id="rId160" Type="http://schemas.openxmlformats.org/officeDocument/2006/relationships/customXml" Target="../ink/ink314.xml"/><Relationship Id="rId216" Type="http://schemas.openxmlformats.org/officeDocument/2006/relationships/customXml" Target="../ink/ink342.xml"/><Relationship Id="rId423" Type="http://schemas.openxmlformats.org/officeDocument/2006/relationships/image" Target="../media/image447.png"/><Relationship Id="rId258" Type="http://schemas.openxmlformats.org/officeDocument/2006/relationships/customXml" Target="../ink/ink363.xml"/><Relationship Id="rId465" Type="http://schemas.openxmlformats.org/officeDocument/2006/relationships/image" Target="../media/image468.png"/><Relationship Id="rId22" Type="http://schemas.openxmlformats.org/officeDocument/2006/relationships/customXml" Target="../ink/ink245.xml"/><Relationship Id="rId64" Type="http://schemas.openxmlformats.org/officeDocument/2006/relationships/customXml" Target="../ink/ink266.xml"/><Relationship Id="rId118" Type="http://schemas.openxmlformats.org/officeDocument/2006/relationships/customXml" Target="../ink/ink293.xml"/><Relationship Id="rId325" Type="http://schemas.openxmlformats.org/officeDocument/2006/relationships/image" Target="../media/image398.png"/><Relationship Id="rId367" Type="http://schemas.openxmlformats.org/officeDocument/2006/relationships/image" Target="../media/image419.png"/><Relationship Id="rId532" Type="http://schemas.openxmlformats.org/officeDocument/2006/relationships/customXml" Target="../ink/ink500.xml"/><Relationship Id="rId574" Type="http://schemas.openxmlformats.org/officeDocument/2006/relationships/customXml" Target="../ink/ink521.xml"/><Relationship Id="rId171" Type="http://schemas.openxmlformats.org/officeDocument/2006/relationships/image" Target="../media/image321.png"/><Relationship Id="rId227" Type="http://schemas.openxmlformats.org/officeDocument/2006/relationships/image" Target="../media/image349.png"/><Relationship Id="rId269" Type="http://schemas.openxmlformats.org/officeDocument/2006/relationships/image" Target="../media/image370.png"/><Relationship Id="rId434" Type="http://schemas.openxmlformats.org/officeDocument/2006/relationships/customXml" Target="../ink/ink451.xml"/><Relationship Id="rId476" Type="http://schemas.openxmlformats.org/officeDocument/2006/relationships/customXml" Target="../ink/ink472.xml"/><Relationship Id="rId33" Type="http://schemas.openxmlformats.org/officeDocument/2006/relationships/image" Target="../media/image252.png"/><Relationship Id="rId129" Type="http://schemas.openxmlformats.org/officeDocument/2006/relationships/image" Target="../media/image300.png"/><Relationship Id="rId280" Type="http://schemas.openxmlformats.org/officeDocument/2006/relationships/customXml" Target="../ink/ink374.xml"/><Relationship Id="rId336" Type="http://schemas.openxmlformats.org/officeDocument/2006/relationships/customXml" Target="../ink/ink402.xml"/><Relationship Id="rId501" Type="http://schemas.openxmlformats.org/officeDocument/2006/relationships/image" Target="../media/image486.png"/><Relationship Id="rId543" Type="http://schemas.openxmlformats.org/officeDocument/2006/relationships/image" Target="../media/image507.png"/><Relationship Id="rId75" Type="http://schemas.openxmlformats.org/officeDocument/2006/relationships/image" Target="../media/image273.png"/><Relationship Id="rId140" Type="http://schemas.openxmlformats.org/officeDocument/2006/relationships/customXml" Target="../ink/ink304.xml"/><Relationship Id="rId182" Type="http://schemas.openxmlformats.org/officeDocument/2006/relationships/customXml" Target="../ink/ink325.xml"/><Relationship Id="rId378" Type="http://schemas.openxmlformats.org/officeDocument/2006/relationships/customXml" Target="../ink/ink423.xml"/><Relationship Id="rId403" Type="http://schemas.openxmlformats.org/officeDocument/2006/relationships/image" Target="../media/image437.png"/><Relationship Id="rId585" Type="http://schemas.openxmlformats.org/officeDocument/2006/relationships/image" Target="../media/image528.png"/><Relationship Id="rId6" Type="http://schemas.openxmlformats.org/officeDocument/2006/relationships/customXml" Target="../ink/ink237.xml"/><Relationship Id="rId238" Type="http://schemas.openxmlformats.org/officeDocument/2006/relationships/customXml" Target="../ink/ink353.xml"/><Relationship Id="rId445" Type="http://schemas.openxmlformats.org/officeDocument/2006/relationships/image" Target="../media/image458.png"/><Relationship Id="rId487" Type="http://schemas.openxmlformats.org/officeDocument/2006/relationships/image" Target="../media/image479.png"/><Relationship Id="rId610" Type="http://schemas.openxmlformats.org/officeDocument/2006/relationships/customXml" Target="../ink/ink539.xml"/><Relationship Id="rId291" Type="http://schemas.openxmlformats.org/officeDocument/2006/relationships/image" Target="../media/image381.png"/><Relationship Id="rId305" Type="http://schemas.openxmlformats.org/officeDocument/2006/relationships/image" Target="../media/image388.png"/><Relationship Id="rId347" Type="http://schemas.openxmlformats.org/officeDocument/2006/relationships/image" Target="../media/image409.png"/><Relationship Id="rId512" Type="http://schemas.openxmlformats.org/officeDocument/2006/relationships/customXml" Target="../ink/ink490.xml"/><Relationship Id="rId44" Type="http://schemas.openxmlformats.org/officeDocument/2006/relationships/customXml" Target="../ink/ink256.xml"/><Relationship Id="rId86" Type="http://schemas.openxmlformats.org/officeDocument/2006/relationships/customXml" Target="../ink/ink277.xml"/><Relationship Id="rId151" Type="http://schemas.openxmlformats.org/officeDocument/2006/relationships/image" Target="../media/image311.png"/><Relationship Id="rId389" Type="http://schemas.openxmlformats.org/officeDocument/2006/relationships/image" Target="../media/image430.png"/><Relationship Id="rId554" Type="http://schemas.openxmlformats.org/officeDocument/2006/relationships/customXml" Target="../ink/ink511.xml"/><Relationship Id="rId596" Type="http://schemas.openxmlformats.org/officeDocument/2006/relationships/customXml" Target="../ink/ink532.xml"/><Relationship Id="rId193" Type="http://schemas.openxmlformats.org/officeDocument/2006/relationships/image" Target="../media/image332.png"/><Relationship Id="rId207" Type="http://schemas.openxmlformats.org/officeDocument/2006/relationships/image" Target="../media/image339.png"/><Relationship Id="rId249" Type="http://schemas.openxmlformats.org/officeDocument/2006/relationships/image" Target="../media/image360.png"/><Relationship Id="rId414" Type="http://schemas.openxmlformats.org/officeDocument/2006/relationships/customXml" Target="../ink/ink441.xml"/><Relationship Id="rId456" Type="http://schemas.openxmlformats.org/officeDocument/2006/relationships/customXml" Target="../ink/ink462.xml"/><Relationship Id="rId498" Type="http://schemas.openxmlformats.org/officeDocument/2006/relationships/customXml" Target="../ink/ink483.xml"/><Relationship Id="rId13" Type="http://schemas.openxmlformats.org/officeDocument/2006/relationships/image" Target="../media/image242.png"/><Relationship Id="rId109" Type="http://schemas.openxmlformats.org/officeDocument/2006/relationships/image" Target="../media/image290.png"/><Relationship Id="rId260" Type="http://schemas.openxmlformats.org/officeDocument/2006/relationships/customXml" Target="../ink/ink364.xml"/><Relationship Id="rId316" Type="http://schemas.openxmlformats.org/officeDocument/2006/relationships/customXml" Target="../ink/ink392.xml"/><Relationship Id="rId523" Type="http://schemas.openxmlformats.org/officeDocument/2006/relationships/image" Target="../media/image497.png"/><Relationship Id="rId55" Type="http://schemas.openxmlformats.org/officeDocument/2006/relationships/image" Target="../media/image263.png"/><Relationship Id="rId97" Type="http://schemas.openxmlformats.org/officeDocument/2006/relationships/image" Target="../media/image284.png"/><Relationship Id="rId120" Type="http://schemas.openxmlformats.org/officeDocument/2006/relationships/customXml" Target="../ink/ink294.xml"/><Relationship Id="rId358" Type="http://schemas.openxmlformats.org/officeDocument/2006/relationships/customXml" Target="../ink/ink413.xml"/><Relationship Id="rId565" Type="http://schemas.openxmlformats.org/officeDocument/2006/relationships/image" Target="../media/image518.png"/><Relationship Id="rId162" Type="http://schemas.openxmlformats.org/officeDocument/2006/relationships/customXml" Target="../ink/ink315.xml"/><Relationship Id="rId218" Type="http://schemas.openxmlformats.org/officeDocument/2006/relationships/customXml" Target="../ink/ink343.xml"/><Relationship Id="rId425" Type="http://schemas.openxmlformats.org/officeDocument/2006/relationships/image" Target="../media/image448.png"/><Relationship Id="rId467" Type="http://schemas.openxmlformats.org/officeDocument/2006/relationships/image" Target="../media/image469.png"/><Relationship Id="rId271" Type="http://schemas.openxmlformats.org/officeDocument/2006/relationships/image" Target="../media/image371.png"/><Relationship Id="rId24" Type="http://schemas.openxmlformats.org/officeDocument/2006/relationships/customXml" Target="../ink/ink246.xml"/><Relationship Id="rId66" Type="http://schemas.openxmlformats.org/officeDocument/2006/relationships/customXml" Target="../ink/ink267.xml"/><Relationship Id="rId131" Type="http://schemas.openxmlformats.org/officeDocument/2006/relationships/image" Target="../media/image301.png"/><Relationship Id="rId327" Type="http://schemas.openxmlformats.org/officeDocument/2006/relationships/image" Target="../media/image399.png"/><Relationship Id="rId369" Type="http://schemas.openxmlformats.org/officeDocument/2006/relationships/image" Target="../media/image420.png"/><Relationship Id="rId534" Type="http://schemas.openxmlformats.org/officeDocument/2006/relationships/customXml" Target="../ink/ink501.xml"/><Relationship Id="rId576" Type="http://schemas.openxmlformats.org/officeDocument/2006/relationships/customXml" Target="../ink/ink522.xml"/><Relationship Id="rId173" Type="http://schemas.openxmlformats.org/officeDocument/2006/relationships/image" Target="../media/image322.png"/><Relationship Id="rId229" Type="http://schemas.openxmlformats.org/officeDocument/2006/relationships/image" Target="../media/image350.png"/><Relationship Id="rId380" Type="http://schemas.openxmlformats.org/officeDocument/2006/relationships/customXml" Target="../ink/ink424.xml"/><Relationship Id="rId436" Type="http://schemas.openxmlformats.org/officeDocument/2006/relationships/customXml" Target="../ink/ink452.xml"/><Relationship Id="rId601" Type="http://schemas.openxmlformats.org/officeDocument/2006/relationships/image" Target="../media/image536.png"/><Relationship Id="rId240" Type="http://schemas.openxmlformats.org/officeDocument/2006/relationships/customXml" Target="../ink/ink354.xml"/><Relationship Id="rId478" Type="http://schemas.openxmlformats.org/officeDocument/2006/relationships/customXml" Target="../ink/ink473.xml"/><Relationship Id="rId35" Type="http://schemas.openxmlformats.org/officeDocument/2006/relationships/image" Target="../media/image253.png"/><Relationship Id="rId77" Type="http://schemas.openxmlformats.org/officeDocument/2006/relationships/image" Target="../media/image274.png"/><Relationship Id="rId100" Type="http://schemas.openxmlformats.org/officeDocument/2006/relationships/customXml" Target="../ink/ink284.xml"/><Relationship Id="rId282" Type="http://schemas.openxmlformats.org/officeDocument/2006/relationships/customXml" Target="../ink/ink375.xml"/><Relationship Id="rId338" Type="http://schemas.openxmlformats.org/officeDocument/2006/relationships/customXml" Target="../ink/ink403.xml"/><Relationship Id="rId503" Type="http://schemas.openxmlformats.org/officeDocument/2006/relationships/image" Target="../media/image487.png"/><Relationship Id="rId545" Type="http://schemas.openxmlformats.org/officeDocument/2006/relationships/image" Target="../media/image508.png"/><Relationship Id="rId587" Type="http://schemas.openxmlformats.org/officeDocument/2006/relationships/image" Target="../media/image529.png"/><Relationship Id="rId8" Type="http://schemas.openxmlformats.org/officeDocument/2006/relationships/customXml" Target="../ink/ink238.xml"/><Relationship Id="rId142" Type="http://schemas.openxmlformats.org/officeDocument/2006/relationships/customXml" Target="../ink/ink305.xml"/><Relationship Id="rId184" Type="http://schemas.openxmlformats.org/officeDocument/2006/relationships/customXml" Target="../ink/ink326.xml"/><Relationship Id="rId391" Type="http://schemas.openxmlformats.org/officeDocument/2006/relationships/image" Target="../media/image431.png"/><Relationship Id="rId405" Type="http://schemas.openxmlformats.org/officeDocument/2006/relationships/image" Target="../media/image438.png"/><Relationship Id="rId447" Type="http://schemas.openxmlformats.org/officeDocument/2006/relationships/image" Target="../media/image459.png"/><Relationship Id="rId251" Type="http://schemas.openxmlformats.org/officeDocument/2006/relationships/image" Target="../media/image361.png"/><Relationship Id="rId489" Type="http://schemas.openxmlformats.org/officeDocument/2006/relationships/image" Target="../media/image480.png"/><Relationship Id="rId46" Type="http://schemas.openxmlformats.org/officeDocument/2006/relationships/customXml" Target="../ink/ink257.xml"/><Relationship Id="rId293" Type="http://schemas.openxmlformats.org/officeDocument/2006/relationships/image" Target="../media/image382.png"/><Relationship Id="rId307" Type="http://schemas.openxmlformats.org/officeDocument/2006/relationships/image" Target="../media/image389.png"/><Relationship Id="rId349" Type="http://schemas.openxmlformats.org/officeDocument/2006/relationships/image" Target="../media/image410.png"/><Relationship Id="rId514" Type="http://schemas.openxmlformats.org/officeDocument/2006/relationships/customXml" Target="../ink/ink491.xml"/><Relationship Id="rId556" Type="http://schemas.openxmlformats.org/officeDocument/2006/relationships/customXml" Target="../ink/ink512.xml"/><Relationship Id="rId88" Type="http://schemas.openxmlformats.org/officeDocument/2006/relationships/customXml" Target="../ink/ink278.xml"/><Relationship Id="rId111" Type="http://schemas.openxmlformats.org/officeDocument/2006/relationships/image" Target="../media/image291.png"/><Relationship Id="rId153" Type="http://schemas.openxmlformats.org/officeDocument/2006/relationships/image" Target="../media/image312.png"/><Relationship Id="rId195" Type="http://schemas.openxmlformats.org/officeDocument/2006/relationships/image" Target="../media/image333.png"/><Relationship Id="rId209" Type="http://schemas.openxmlformats.org/officeDocument/2006/relationships/image" Target="../media/image340.png"/><Relationship Id="rId360" Type="http://schemas.openxmlformats.org/officeDocument/2006/relationships/customXml" Target="../ink/ink414.xml"/><Relationship Id="rId416" Type="http://schemas.openxmlformats.org/officeDocument/2006/relationships/customXml" Target="../ink/ink442.xml"/><Relationship Id="rId598" Type="http://schemas.openxmlformats.org/officeDocument/2006/relationships/customXml" Target="../ink/ink533.xml"/><Relationship Id="rId220" Type="http://schemas.openxmlformats.org/officeDocument/2006/relationships/customXml" Target="../ink/ink344.xml"/><Relationship Id="rId458" Type="http://schemas.openxmlformats.org/officeDocument/2006/relationships/customXml" Target="../ink/ink463.xml"/><Relationship Id="rId15" Type="http://schemas.openxmlformats.org/officeDocument/2006/relationships/image" Target="../media/image243.png"/><Relationship Id="rId57" Type="http://schemas.openxmlformats.org/officeDocument/2006/relationships/image" Target="../media/image264.png"/><Relationship Id="rId262" Type="http://schemas.openxmlformats.org/officeDocument/2006/relationships/customXml" Target="../ink/ink365.xml"/><Relationship Id="rId318" Type="http://schemas.openxmlformats.org/officeDocument/2006/relationships/customXml" Target="../ink/ink393.xml"/><Relationship Id="rId525" Type="http://schemas.openxmlformats.org/officeDocument/2006/relationships/image" Target="../media/image498.png"/><Relationship Id="rId567" Type="http://schemas.openxmlformats.org/officeDocument/2006/relationships/image" Target="../media/image519.png"/><Relationship Id="rId99" Type="http://schemas.openxmlformats.org/officeDocument/2006/relationships/image" Target="../media/image285.png"/><Relationship Id="rId122" Type="http://schemas.openxmlformats.org/officeDocument/2006/relationships/customXml" Target="../ink/ink295.xml"/><Relationship Id="rId164" Type="http://schemas.openxmlformats.org/officeDocument/2006/relationships/customXml" Target="../ink/ink316.xml"/><Relationship Id="rId371" Type="http://schemas.openxmlformats.org/officeDocument/2006/relationships/image" Target="../media/image421.png"/><Relationship Id="rId427" Type="http://schemas.openxmlformats.org/officeDocument/2006/relationships/image" Target="../media/image449.png"/><Relationship Id="rId469" Type="http://schemas.openxmlformats.org/officeDocument/2006/relationships/image" Target="../media/image470.png"/><Relationship Id="rId26" Type="http://schemas.openxmlformats.org/officeDocument/2006/relationships/customXml" Target="../ink/ink247.xml"/><Relationship Id="rId231" Type="http://schemas.openxmlformats.org/officeDocument/2006/relationships/image" Target="../media/image351.png"/><Relationship Id="rId273" Type="http://schemas.openxmlformats.org/officeDocument/2006/relationships/image" Target="../media/image372.png"/><Relationship Id="rId329" Type="http://schemas.openxmlformats.org/officeDocument/2006/relationships/image" Target="../media/image400.png"/><Relationship Id="rId480" Type="http://schemas.openxmlformats.org/officeDocument/2006/relationships/customXml" Target="../ink/ink474.xml"/><Relationship Id="rId536" Type="http://schemas.openxmlformats.org/officeDocument/2006/relationships/customXml" Target="../ink/ink502.xml"/><Relationship Id="rId68" Type="http://schemas.openxmlformats.org/officeDocument/2006/relationships/customXml" Target="../ink/ink268.xml"/><Relationship Id="rId133" Type="http://schemas.openxmlformats.org/officeDocument/2006/relationships/image" Target="../media/image302.png"/><Relationship Id="rId175" Type="http://schemas.openxmlformats.org/officeDocument/2006/relationships/image" Target="../media/image323.png"/><Relationship Id="rId340" Type="http://schemas.openxmlformats.org/officeDocument/2006/relationships/customXml" Target="../ink/ink404.xml"/><Relationship Id="rId578" Type="http://schemas.openxmlformats.org/officeDocument/2006/relationships/customXml" Target="../ink/ink523.xml"/><Relationship Id="rId200" Type="http://schemas.openxmlformats.org/officeDocument/2006/relationships/customXml" Target="../ink/ink334.xml"/><Relationship Id="rId382" Type="http://schemas.openxmlformats.org/officeDocument/2006/relationships/customXml" Target="../ink/ink425.xml"/><Relationship Id="rId438" Type="http://schemas.openxmlformats.org/officeDocument/2006/relationships/customXml" Target="../ink/ink453.xml"/><Relationship Id="rId603" Type="http://schemas.openxmlformats.org/officeDocument/2006/relationships/image" Target="../media/image537.png"/><Relationship Id="rId242" Type="http://schemas.openxmlformats.org/officeDocument/2006/relationships/customXml" Target="../ink/ink355.xml"/><Relationship Id="rId284" Type="http://schemas.openxmlformats.org/officeDocument/2006/relationships/customXml" Target="../ink/ink376.xml"/><Relationship Id="rId491" Type="http://schemas.openxmlformats.org/officeDocument/2006/relationships/image" Target="../media/image481.png"/><Relationship Id="rId505" Type="http://schemas.openxmlformats.org/officeDocument/2006/relationships/image" Target="../media/image488.png"/><Relationship Id="rId37" Type="http://schemas.openxmlformats.org/officeDocument/2006/relationships/image" Target="../media/image254.png"/><Relationship Id="rId79" Type="http://schemas.openxmlformats.org/officeDocument/2006/relationships/image" Target="../media/image275.png"/><Relationship Id="rId102" Type="http://schemas.openxmlformats.org/officeDocument/2006/relationships/customXml" Target="../ink/ink285.xml"/><Relationship Id="rId144" Type="http://schemas.openxmlformats.org/officeDocument/2006/relationships/customXml" Target="../ink/ink306.xml"/><Relationship Id="rId547" Type="http://schemas.openxmlformats.org/officeDocument/2006/relationships/image" Target="../media/image509.png"/><Relationship Id="rId589" Type="http://schemas.openxmlformats.org/officeDocument/2006/relationships/image" Target="../media/image530.png"/><Relationship Id="rId90" Type="http://schemas.openxmlformats.org/officeDocument/2006/relationships/customXml" Target="../ink/ink279.xml"/><Relationship Id="rId186" Type="http://schemas.openxmlformats.org/officeDocument/2006/relationships/customXml" Target="../ink/ink327.xml"/><Relationship Id="rId351" Type="http://schemas.openxmlformats.org/officeDocument/2006/relationships/image" Target="../media/image411.png"/><Relationship Id="rId393" Type="http://schemas.openxmlformats.org/officeDocument/2006/relationships/image" Target="../media/image432.png"/><Relationship Id="rId407" Type="http://schemas.openxmlformats.org/officeDocument/2006/relationships/image" Target="../media/image439.png"/><Relationship Id="rId449" Type="http://schemas.openxmlformats.org/officeDocument/2006/relationships/image" Target="../media/image460.png"/><Relationship Id="rId211" Type="http://schemas.openxmlformats.org/officeDocument/2006/relationships/image" Target="../media/image341.png"/><Relationship Id="rId253" Type="http://schemas.openxmlformats.org/officeDocument/2006/relationships/image" Target="../media/image362.png"/><Relationship Id="rId295" Type="http://schemas.openxmlformats.org/officeDocument/2006/relationships/image" Target="../media/image383.png"/><Relationship Id="rId309" Type="http://schemas.openxmlformats.org/officeDocument/2006/relationships/image" Target="../media/image390.png"/><Relationship Id="rId460" Type="http://schemas.openxmlformats.org/officeDocument/2006/relationships/customXml" Target="../ink/ink464.xml"/><Relationship Id="rId516" Type="http://schemas.openxmlformats.org/officeDocument/2006/relationships/customXml" Target="../ink/ink492.xml"/><Relationship Id="rId48" Type="http://schemas.openxmlformats.org/officeDocument/2006/relationships/customXml" Target="../ink/ink258.xml"/><Relationship Id="rId113" Type="http://schemas.openxmlformats.org/officeDocument/2006/relationships/image" Target="../media/image292.png"/><Relationship Id="rId320" Type="http://schemas.openxmlformats.org/officeDocument/2006/relationships/customXml" Target="../ink/ink394.xml"/><Relationship Id="rId558" Type="http://schemas.openxmlformats.org/officeDocument/2006/relationships/customXml" Target="../ink/ink513.xml"/><Relationship Id="rId155" Type="http://schemas.openxmlformats.org/officeDocument/2006/relationships/image" Target="../media/image313.png"/><Relationship Id="rId197" Type="http://schemas.openxmlformats.org/officeDocument/2006/relationships/image" Target="../media/image334.png"/><Relationship Id="rId362" Type="http://schemas.openxmlformats.org/officeDocument/2006/relationships/customXml" Target="../ink/ink415.xml"/><Relationship Id="rId418" Type="http://schemas.openxmlformats.org/officeDocument/2006/relationships/customXml" Target="../ink/ink443.xml"/><Relationship Id="rId222" Type="http://schemas.openxmlformats.org/officeDocument/2006/relationships/customXml" Target="../ink/ink345.xml"/><Relationship Id="rId264" Type="http://schemas.openxmlformats.org/officeDocument/2006/relationships/customXml" Target="../ink/ink366.xml"/><Relationship Id="rId471" Type="http://schemas.openxmlformats.org/officeDocument/2006/relationships/image" Target="../media/image471.png"/><Relationship Id="rId17" Type="http://schemas.openxmlformats.org/officeDocument/2006/relationships/image" Target="../media/image244.png"/><Relationship Id="rId59" Type="http://schemas.openxmlformats.org/officeDocument/2006/relationships/image" Target="../media/image265.png"/><Relationship Id="rId124" Type="http://schemas.openxmlformats.org/officeDocument/2006/relationships/customXml" Target="../ink/ink296.xml"/><Relationship Id="rId527" Type="http://schemas.openxmlformats.org/officeDocument/2006/relationships/image" Target="../media/image499.png"/><Relationship Id="rId569" Type="http://schemas.openxmlformats.org/officeDocument/2006/relationships/image" Target="../media/image520.png"/><Relationship Id="rId70" Type="http://schemas.openxmlformats.org/officeDocument/2006/relationships/customXml" Target="../ink/ink269.xml"/><Relationship Id="rId166" Type="http://schemas.openxmlformats.org/officeDocument/2006/relationships/customXml" Target="../ink/ink317.xml"/><Relationship Id="rId331" Type="http://schemas.openxmlformats.org/officeDocument/2006/relationships/image" Target="../media/image401.png"/><Relationship Id="rId373" Type="http://schemas.openxmlformats.org/officeDocument/2006/relationships/image" Target="../media/image422.png"/><Relationship Id="rId429" Type="http://schemas.openxmlformats.org/officeDocument/2006/relationships/image" Target="../media/image450.png"/><Relationship Id="rId580" Type="http://schemas.openxmlformats.org/officeDocument/2006/relationships/customXml" Target="../ink/ink524.xml"/><Relationship Id="rId1" Type="http://schemas.openxmlformats.org/officeDocument/2006/relationships/slideLayout" Target="../slideLayouts/slideLayout13.xml"/><Relationship Id="rId233" Type="http://schemas.openxmlformats.org/officeDocument/2006/relationships/image" Target="../media/image352.png"/><Relationship Id="rId440" Type="http://schemas.openxmlformats.org/officeDocument/2006/relationships/customXml" Target="../ink/ink454.xml"/><Relationship Id="rId28" Type="http://schemas.openxmlformats.org/officeDocument/2006/relationships/customXml" Target="../ink/ink248.xml"/><Relationship Id="rId275" Type="http://schemas.openxmlformats.org/officeDocument/2006/relationships/image" Target="../media/image373.png"/><Relationship Id="rId300" Type="http://schemas.openxmlformats.org/officeDocument/2006/relationships/customXml" Target="../ink/ink384.xml"/><Relationship Id="rId482" Type="http://schemas.openxmlformats.org/officeDocument/2006/relationships/customXml" Target="../ink/ink475.xml"/><Relationship Id="rId538" Type="http://schemas.openxmlformats.org/officeDocument/2006/relationships/customXml" Target="../ink/ink503.xml"/><Relationship Id="rId81" Type="http://schemas.openxmlformats.org/officeDocument/2006/relationships/image" Target="../media/image276.png"/><Relationship Id="rId135" Type="http://schemas.openxmlformats.org/officeDocument/2006/relationships/image" Target="../media/image303.png"/><Relationship Id="rId177" Type="http://schemas.openxmlformats.org/officeDocument/2006/relationships/image" Target="../media/image324.png"/><Relationship Id="rId342" Type="http://schemas.openxmlformats.org/officeDocument/2006/relationships/customXml" Target="../ink/ink405.xml"/><Relationship Id="rId384" Type="http://schemas.openxmlformats.org/officeDocument/2006/relationships/customXml" Target="../ink/ink426.xml"/><Relationship Id="rId591" Type="http://schemas.openxmlformats.org/officeDocument/2006/relationships/image" Target="../media/image531.png"/><Relationship Id="rId605" Type="http://schemas.openxmlformats.org/officeDocument/2006/relationships/image" Target="../media/image538.png"/><Relationship Id="rId202" Type="http://schemas.openxmlformats.org/officeDocument/2006/relationships/customXml" Target="../ink/ink335.xml"/><Relationship Id="rId244" Type="http://schemas.openxmlformats.org/officeDocument/2006/relationships/customXml" Target="../ink/ink356.xml"/><Relationship Id="rId39" Type="http://schemas.openxmlformats.org/officeDocument/2006/relationships/image" Target="../media/image255.png"/><Relationship Id="rId286" Type="http://schemas.openxmlformats.org/officeDocument/2006/relationships/customXml" Target="../ink/ink377.xml"/><Relationship Id="rId451" Type="http://schemas.openxmlformats.org/officeDocument/2006/relationships/image" Target="../media/image461.png"/><Relationship Id="rId493" Type="http://schemas.openxmlformats.org/officeDocument/2006/relationships/image" Target="../media/image482.png"/><Relationship Id="rId507" Type="http://schemas.openxmlformats.org/officeDocument/2006/relationships/image" Target="../media/image489.png"/><Relationship Id="rId549" Type="http://schemas.openxmlformats.org/officeDocument/2006/relationships/image" Target="../media/image510.png"/><Relationship Id="rId50" Type="http://schemas.openxmlformats.org/officeDocument/2006/relationships/customXml" Target="../ink/ink259.xml"/><Relationship Id="rId104" Type="http://schemas.openxmlformats.org/officeDocument/2006/relationships/customXml" Target="../ink/ink286.xml"/><Relationship Id="rId146" Type="http://schemas.openxmlformats.org/officeDocument/2006/relationships/customXml" Target="../ink/ink307.xml"/><Relationship Id="rId188" Type="http://schemas.openxmlformats.org/officeDocument/2006/relationships/customXml" Target="../ink/ink328.xml"/><Relationship Id="rId311" Type="http://schemas.openxmlformats.org/officeDocument/2006/relationships/image" Target="../media/image391.png"/><Relationship Id="rId353" Type="http://schemas.openxmlformats.org/officeDocument/2006/relationships/image" Target="../media/image412.png"/><Relationship Id="rId395" Type="http://schemas.openxmlformats.org/officeDocument/2006/relationships/image" Target="../media/image433.png"/><Relationship Id="rId409" Type="http://schemas.openxmlformats.org/officeDocument/2006/relationships/image" Target="../media/image440.png"/><Relationship Id="rId560" Type="http://schemas.openxmlformats.org/officeDocument/2006/relationships/customXml" Target="../ink/ink514.xml"/><Relationship Id="rId92" Type="http://schemas.openxmlformats.org/officeDocument/2006/relationships/customXml" Target="../ink/ink280.xml"/><Relationship Id="rId213" Type="http://schemas.openxmlformats.org/officeDocument/2006/relationships/image" Target="../media/image342.png"/><Relationship Id="rId420" Type="http://schemas.openxmlformats.org/officeDocument/2006/relationships/customXml" Target="../ink/ink444.xml"/><Relationship Id="rId255" Type="http://schemas.openxmlformats.org/officeDocument/2006/relationships/image" Target="../media/image363.png"/><Relationship Id="rId297" Type="http://schemas.openxmlformats.org/officeDocument/2006/relationships/image" Target="../media/image384.png"/><Relationship Id="rId462" Type="http://schemas.openxmlformats.org/officeDocument/2006/relationships/customXml" Target="../ink/ink465.xml"/><Relationship Id="rId518" Type="http://schemas.openxmlformats.org/officeDocument/2006/relationships/customXml" Target="../ink/ink493.xml"/><Relationship Id="rId115" Type="http://schemas.openxmlformats.org/officeDocument/2006/relationships/image" Target="../media/image293.png"/><Relationship Id="rId157" Type="http://schemas.openxmlformats.org/officeDocument/2006/relationships/image" Target="../media/image314.png"/><Relationship Id="rId322" Type="http://schemas.openxmlformats.org/officeDocument/2006/relationships/customXml" Target="../ink/ink395.xml"/><Relationship Id="rId364" Type="http://schemas.openxmlformats.org/officeDocument/2006/relationships/customXml" Target="../ink/ink416.xml"/><Relationship Id="rId61" Type="http://schemas.openxmlformats.org/officeDocument/2006/relationships/image" Target="../media/image266.png"/><Relationship Id="rId199" Type="http://schemas.openxmlformats.org/officeDocument/2006/relationships/image" Target="../media/image335.png"/><Relationship Id="rId571" Type="http://schemas.openxmlformats.org/officeDocument/2006/relationships/image" Target="../media/image521.png"/><Relationship Id="rId19" Type="http://schemas.openxmlformats.org/officeDocument/2006/relationships/image" Target="../media/image245.png"/><Relationship Id="rId224" Type="http://schemas.openxmlformats.org/officeDocument/2006/relationships/customXml" Target="../ink/ink346.xml"/><Relationship Id="rId266" Type="http://schemas.openxmlformats.org/officeDocument/2006/relationships/customXml" Target="../ink/ink367.xml"/><Relationship Id="rId431" Type="http://schemas.openxmlformats.org/officeDocument/2006/relationships/image" Target="../media/image451.png"/><Relationship Id="rId473" Type="http://schemas.openxmlformats.org/officeDocument/2006/relationships/image" Target="../media/image472.png"/><Relationship Id="rId529" Type="http://schemas.openxmlformats.org/officeDocument/2006/relationships/image" Target="../media/image500.png"/><Relationship Id="rId30" Type="http://schemas.openxmlformats.org/officeDocument/2006/relationships/customXml" Target="../ink/ink249.xml"/><Relationship Id="rId126" Type="http://schemas.openxmlformats.org/officeDocument/2006/relationships/customXml" Target="../ink/ink297.xml"/><Relationship Id="rId168" Type="http://schemas.openxmlformats.org/officeDocument/2006/relationships/customXml" Target="../ink/ink318.xml"/><Relationship Id="rId333" Type="http://schemas.openxmlformats.org/officeDocument/2006/relationships/image" Target="../media/image402.png"/><Relationship Id="rId540" Type="http://schemas.openxmlformats.org/officeDocument/2006/relationships/customXml" Target="../ink/ink504.xml"/><Relationship Id="rId72" Type="http://schemas.openxmlformats.org/officeDocument/2006/relationships/customXml" Target="../ink/ink270.xml"/><Relationship Id="rId375" Type="http://schemas.openxmlformats.org/officeDocument/2006/relationships/image" Target="../media/image423.png"/><Relationship Id="rId582" Type="http://schemas.openxmlformats.org/officeDocument/2006/relationships/customXml" Target="../ink/ink525.xml"/><Relationship Id="rId3" Type="http://schemas.openxmlformats.org/officeDocument/2006/relationships/image" Target="../media/image237.png"/><Relationship Id="rId235" Type="http://schemas.openxmlformats.org/officeDocument/2006/relationships/image" Target="../media/image353.png"/><Relationship Id="rId277" Type="http://schemas.openxmlformats.org/officeDocument/2006/relationships/image" Target="../media/image374.png"/><Relationship Id="rId400" Type="http://schemas.openxmlformats.org/officeDocument/2006/relationships/customXml" Target="../ink/ink434.xml"/><Relationship Id="rId442" Type="http://schemas.openxmlformats.org/officeDocument/2006/relationships/customXml" Target="../ink/ink455.xml"/><Relationship Id="rId484" Type="http://schemas.openxmlformats.org/officeDocument/2006/relationships/customXml" Target="../ink/ink476.xml"/><Relationship Id="rId137" Type="http://schemas.openxmlformats.org/officeDocument/2006/relationships/image" Target="../media/image304.png"/><Relationship Id="rId302" Type="http://schemas.openxmlformats.org/officeDocument/2006/relationships/customXml" Target="../ink/ink385.xml"/><Relationship Id="rId344" Type="http://schemas.openxmlformats.org/officeDocument/2006/relationships/customXml" Target="../ink/ink406.xml"/><Relationship Id="rId41" Type="http://schemas.openxmlformats.org/officeDocument/2006/relationships/image" Target="../media/image256.png"/><Relationship Id="rId83" Type="http://schemas.openxmlformats.org/officeDocument/2006/relationships/image" Target="../media/image277.png"/><Relationship Id="rId179" Type="http://schemas.openxmlformats.org/officeDocument/2006/relationships/image" Target="../media/image325.png"/><Relationship Id="rId386" Type="http://schemas.openxmlformats.org/officeDocument/2006/relationships/customXml" Target="../ink/ink427.xml"/><Relationship Id="rId551" Type="http://schemas.openxmlformats.org/officeDocument/2006/relationships/image" Target="../media/image511.png"/><Relationship Id="rId593" Type="http://schemas.openxmlformats.org/officeDocument/2006/relationships/image" Target="../media/image532.png"/><Relationship Id="rId607" Type="http://schemas.openxmlformats.org/officeDocument/2006/relationships/image" Target="../media/image539.png"/><Relationship Id="rId190" Type="http://schemas.openxmlformats.org/officeDocument/2006/relationships/customXml" Target="../ink/ink329.xml"/><Relationship Id="rId204" Type="http://schemas.openxmlformats.org/officeDocument/2006/relationships/customXml" Target="../ink/ink336.xml"/><Relationship Id="rId246" Type="http://schemas.openxmlformats.org/officeDocument/2006/relationships/customXml" Target="../ink/ink357.xml"/><Relationship Id="rId288" Type="http://schemas.openxmlformats.org/officeDocument/2006/relationships/customXml" Target="../ink/ink378.xml"/><Relationship Id="rId411" Type="http://schemas.openxmlformats.org/officeDocument/2006/relationships/image" Target="../media/image441.png"/><Relationship Id="rId453" Type="http://schemas.openxmlformats.org/officeDocument/2006/relationships/image" Target="../media/image462.png"/><Relationship Id="rId509" Type="http://schemas.openxmlformats.org/officeDocument/2006/relationships/image" Target="../media/image490.png"/><Relationship Id="rId106" Type="http://schemas.openxmlformats.org/officeDocument/2006/relationships/customXml" Target="../ink/ink287.xml"/><Relationship Id="rId313" Type="http://schemas.openxmlformats.org/officeDocument/2006/relationships/image" Target="../media/image392.png"/><Relationship Id="rId495" Type="http://schemas.openxmlformats.org/officeDocument/2006/relationships/image" Target="../media/image483.png"/><Relationship Id="rId10" Type="http://schemas.openxmlformats.org/officeDocument/2006/relationships/customXml" Target="../ink/ink239.xml"/><Relationship Id="rId52" Type="http://schemas.openxmlformats.org/officeDocument/2006/relationships/customXml" Target="../ink/ink260.xml"/><Relationship Id="rId94" Type="http://schemas.openxmlformats.org/officeDocument/2006/relationships/customXml" Target="../ink/ink281.xml"/><Relationship Id="rId148" Type="http://schemas.openxmlformats.org/officeDocument/2006/relationships/customXml" Target="../ink/ink308.xml"/><Relationship Id="rId355" Type="http://schemas.openxmlformats.org/officeDocument/2006/relationships/image" Target="../media/image413.png"/><Relationship Id="rId397" Type="http://schemas.openxmlformats.org/officeDocument/2006/relationships/image" Target="../media/image434.png"/><Relationship Id="rId520" Type="http://schemas.openxmlformats.org/officeDocument/2006/relationships/customXml" Target="../ink/ink494.xml"/><Relationship Id="rId562" Type="http://schemas.openxmlformats.org/officeDocument/2006/relationships/customXml" Target="../ink/ink515.xml"/><Relationship Id="rId215" Type="http://schemas.openxmlformats.org/officeDocument/2006/relationships/image" Target="../media/image343.png"/><Relationship Id="rId257" Type="http://schemas.openxmlformats.org/officeDocument/2006/relationships/image" Target="../media/image364.png"/><Relationship Id="rId422" Type="http://schemas.openxmlformats.org/officeDocument/2006/relationships/customXml" Target="../ink/ink445.xml"/><Relationship Id="rId464" Type="http://schemas.openxmlformats.org/officeDocument/2006/relationships/customXml" Target="../ink/ink466.xml"/><Relationship Id="rId299" Type="http://schemas.openxmlformats.org/officeDocument/2006/relationships/image" Target="../media/image385.png"/><Relationship Id="rId63" Type="http://schemas.openxmlformats.org/officeDocument/2006/relationships/image" Target="../media/image267.png"/><Relationship Id="rId159" Type="http://schemas.openxmlformats.org/officeDocument/2006/relationships/image" Target="../media/image315.png"/><Relationship Id="rId366" Type="http://schemas.openxmlformats.org/officeDocument/2006/relationships/customXml" Target="../ink/ink417.xml"/><Relationship Id="rId573" Type="http://schemas.openxmlformats.org/officeDocument/2006/relationships/image" Target="../media/image522.png"/><Relationship Id="rId226" Type="http://schemas.openxmlformats.org/officeDocument/2006/relationships/customXml" Target="../ink/ink347.xml"/><Relationship Id="rId433" Type="http://schemas.openxmlformats.org/officeDocument/2006/relationships/image" Target="../media/image452.png"/><Relationship Id="rId74" Type="http://schemas.openxmlformats.org/officeDocument/2006/relationships/customXml" Target="../ink/ink271.xml"/><Relationship Id="rId377" Type="http://schemas.openxmlformats.org/officeDocument/2006/relationships/image" Target="../media/image424.png"/><Relationship Id="rId500" Type="http://schemas.openxmlformats.org/officeDocument/2006/relationships/customXml" Target="../ink/ink484.xml"/><Relationship Id="rId584" Type="http://schemas.openxmlformats.org/officeDocument/2006/relationships/customXml" Target="../ink/ink526.xml"/><Relationship Id="rId5" Type="http://schemas.openxmlformats.org/officeDocument/2006/relationships/image" Target="../media/image238.png"/><Relationship Id="rId237" Type="http://schemas.openxmlformats.org/officeDocument/2006/relationships/image" Target="../media/image354.png"/><Relationship Id="rId444" Type="http://schemas.openxmlformats.org/officeDocument/2006/relationships/customXml" Target="../ink/ink456.xml"/><Relationship Id="rId290" Type="http://schemas.openxmlformats.org/officeDocument/2006/relationships/customXml" Target="../ink/ink379.xml"/><Relationship Id="rId304" Type="http://schemas.openxmlformats.org/officeDocument/2006/relationships/customXml" Target="../ink/ink386.xml"/><Relationship Id="rId388" Type="http://schemas.openxmlformats.org/officeDocument/2006/relationships/customXml" Target="../ink/ink428.xml"/><Relationship Id="rId511" Type="http://schemas.openxmlformats.org/officeDocument/2006/relationships/image" Target="../media/image491.png"/><Relationship Id="rId609" Type="http://schemas.openxmlformats.org/officeDocument/2006/relationships/image" Target="../media/image540.png"/><Relationship Id="rId85" Type="http://schemas.openxmlformats.org/officeDocument/2006/relationships/image" Target="../media/image278.png"/><Relationship Id="rId150" Type="http://schemas.openxmlformats.org/officeDocument/2006/relationships/customXml" Target="../ink/ink309.xml"/><Relationship Id="rId595" Type="http://schemas.openxmlformats.org/officeDocument/2006/relationships/image" Target="../media/image533.png"/><Relationship Id="rId248" Type="http://schemas.openxmlformats.org/officeDocument/2006/relationships/customXml" Target="../ink/ink358.xml"/><Relationship Id="rId455" Type="http://schemas.openxmlformats.org/officeDocument/2006/relationships/image" Target="../media/image463.png"/><Relationship Id="rId12" Type="http://schemas.openxmlformats.org/officeDocument/2006/relationships/customXml" Target="../ink/ink240.xml"/><Relationship Id="rId108" Type="http://schemas.openxmlformats.org/officeDocument/2006/relationships/customXml" Target="../ink/ink288.xml"/><Relationship Id="rId315" Type="http://schemas.openxmlformats.org/officeDocument/2006/relationships/image" Target="../media/image393.png"/><Relationship Id="rId522" Type="http://schemas.openxmlformats.org/officeDocument/2006/relationships/customXml" Target="../ink/ink495.xml"/><Relationship Id="rId96" Type="http://schemas.openxmlformats.org/officeDocument/2006/relationships/customXml" Target="../ink/ink282.xml"/><Relationship Id="rId161" Type="http://schemas.openxmlformats.org/officeDocument/2006/relationships/image" Target="../media/image316.png"/><Relationship Id="rId399" Type="http://schemas.openxmlformats.org/officeDocument/2006/relationships/image" Target="../media/image435.png"/><Relationship Id="rId259" Type="http://schemas.openxmlformats.org/officeDocument/2006/relationships/image" Target="../media/image365.png"/><Relationship Id="rId466" Type="http://schemas.openxmlformats.org/officeDocument/2006/relationships/customXml" Target="../ink/ink467.xml"/><Relationship Id="rId23" Type="http://schemas.openxmlformats.org/officeDocument/2006/relationships/image" Target="../media/image247.png"/><Relationship Id="rId119" Type="http://schemas.openxmlformats.org/officeDocument/2006/relationships/image" Target="../media/image295.png"/><Relationship Id="rId326" Type="http://schemas.openxmlformats.org/officeDocument/2006/relationships/customXml" Target="../ink/ink397.xml"/><Relationship Id="rId533" Type="http://schemas.openxmlformats.org/officeDocument/2006/relationships/image" Target="../media/image502.png"/><Relationship Id="rId172" Type="http://schemas.openxmlformats.org/officeDocument/2006/relationships/customXml" Target="../ink/ink320.xml"/><Relationship Id="rId477" Type="http://schemas.openxmlformats.org/officeDocument/2006/relationships/image" Target="../media/image474.png"/><Relationship Id="rId600" Type="http://schemas.openxmlformats.org/officeDocument/2006/relationships/customXml" Target="../ink/ink534.xml"/><Relationship Id="rId337" Type="http://schemas.openxmlformats.org/officeDocument/2006/relationships/image" Target="../media/image404.png"/><Relationship Id="rId34" Type="http://schemas.openxmlformats.org/officeDocument/2006/relationships/customXml" Target="../ink/ink251.xml"/><Relationship Id="rId544" Type="http://schemas.openxmlformats.org/officeDocument/2006/relationships/customXml" Target="../ink/ink506.xml"/><Relationship Id="rId183" Type="http://schemas.openxmlformats.org/officeDocument/2006/relationships/image" Target="../media/image327.png"/><Relationship Id="rId390" Type="http://schemas.openxmlformats.org/officeDocument/2006/relationships/customXml" Target="../ink/ink429.xml"/><Relationship Id="rId404" Type="http://schemas.openxmlformats.org/officeDocument/2006/relationships/customXml" Target="../ink/ink436.xml"/><Relationship Id="rId611" Type="http://schemas.openxmlformats.org/officeDocument/2006/relationships/image" Target="../media/image11.emf"/><Relationship Id="rId250" Type="http://schemas.openxmlformats.org/officeDocument/2006/relationships/customXml" Target="../ink/ink359.xml"/><Relationship Id="rId488" Type="http://schemas.openxmlformats.org/officeDocument/2006/relationships/customXml" Target="../ink/ink478.xml"/><Relationship Id="rId45" Type="http://schemas.openxmlformats.org/officeDocument/2006/relationships/image" Target="../media/image258.png"/><Relationship Id="rId110" Type="http://schemas.openxmlformats.org/officeDocument/2006/relationships/customXml" Target="../ink/ink289.xml"/><Relationship Id="rId348" Type="http://schemas.openxmlformats.org/officeDocument/2006/relationships/customXml" Target="../ink/ink408.xml"/><Relationship Id="rId555" Type="http://schemas.openxmlformats.org/officeDocument/2006/relationships/image" Target="../media/image513.png"/><Relationship Id="rId194" Type="http://schemas.openxmlformats.org/officeDocument/2006/relationships/customXml" Target="../ink/ink331.xml"/><Relationship Id="rId208" Type="http://schemas.openxmlformats.org/officeDocument/2006/relationships/customXml" Target="../ink/ink338.xml"/><Relationship Id="rId415" Type="http://schemas.openxmlformats.org/officeDocument/2006/relationships/image" Target="../media/image443.png"/><Relationship Id="rId261" Type="http://schemas.openxmlformats.org/officeDocument/2006/relationships/image" Target="../media/image366.png"/><Relationship Id="rId499" Type="http://schemas.openxmlformats.org/officeDocument/2006/relationships/image" Target="../media/image485.png"/><Relationship Id="rId56" Type="http://schemas.openxmlformats.org/officeDocument/2006/relationships/customXml" Target="../ink/ink262.xml"/><Relationship Id="rId359" Type="http://schemas.openxmlformats.org/officeDocument/2006/relationships/image" Target="../media/image415.png"/><Relationship Id="rId566" Type="http://schemas.openxmlformats.org/officeDocument/2006/relationships/customXml" Target="../ink/ink517.xml"/><Relationship Id="rId121" Type="http://schemas.openxmlformats.org/officeDocument/2006/relationships/image" Target="../media/image296.png"/><Relationship Id="rId219" Type="http://schemas.openxmlformats.org/officeDocument/2006/relationships/image" Target="../media/image345.png"/><Relationship Id="rId426" Type="http://schemas.openxmlformats.org/officeDocument/2006/relationships/customXml" Target="../ink/ink4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5.png"/><Relationship Id="rId13" Type="http://schemas.openxmlformats.org/officeDocument/2006/relationships/customXml" Target="../ink/ink544.xml"/><Relationship Id="rId18" Type="http://schemas.openxmlformats.org/officeDocument/2006/relationships/image" Target="../media/image550.png"/><Relationship Id="rId3" Type="http://schemas.openxmlformats.org/officeDocument/2006/relationships/image" Target="../media/image13.emf"/><Relationship Id="rId7" Type="http://schemas.openxmlformats.org/officeDocument/2006/relationships/customXml" Target="../ink/ink541.xml"/><Relationship Id="rId12" Type="http://schemas.openxmlformats.org/officeDocument/2006/relationships/image" Target="../media/image547.png"/><Relationship Id="rId17" Type="http://schemas.openxmlformats.org/officeDocument/2006/relationships/customXml" Target="../ink/ink546.xml"/><Relationship Id="rId2" Type="http://schemas.openxmlformats.org/officeDocument/2006/relationships/image" Target="../media/image12.emf"/><Relationship Id="rId16" Type="http://schemas.openxmlformats.org/officeDocument/2006/relationships/image" Target="../media/image549.png"/><Relationship Id="rId20" Type="http://schemas.openxmlformats.org/officeDocument/2006/relationships/image" Target="../media/image2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4.png"/><Relationship Id="rId11" Type="http://schemas.openxmlformats.org/officeDocument/2006/relationships/customXml" Target="../ink/ink543.xml"/><Relationship Id="rId5" Type="http://schemas.openxmlformats.org/officeDocument/2006/relationships/customXml" Target="../ink/ink540.xml"/><Relationship Id="rId15" Type="http://schemas.openxmlformats.org/officeDocument/2006/relationships/customXml" Target="../ink/ink545.xml"/><Relationship Id="rId10" Type="http://schemas.openxmlformats.org/officeDocument/2006/relationships/image" Target="../media/image546.png"/><Relationship Id="rId19" Type="http://schemas.openxmlformats.org/officeDocument/2006/relationships/customXml" Target="../ink/ink547.xml"/><Relationship Id="rId4" Type="http://schemas.openxmlformats.org/officeDocument/2006/relationships/image" Target="../media/image236.png"/><Relationship Id="rId9" Type="http://schemas.openxmlformats.org/officeDocument/2006/relationships/customXml" Target="../ink/ink542.xml"/><Relationship Id="rId14" Type="http://schemas.openxmlformats.org/officeDocument/2006/relationships/image" Target="../media/image5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8.xml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3.emf"/><Relationship Id="rId5" Type="http://schemas.openxmlformats.org/officeDocument/2006/relationships/customXml" Target="../ink/ink549.xml"/><Relationship Id="rId4" Type="http://schemas.openxmlformats.org/officeDocument/2006/relationships/image" Target="../media/image5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/>
          <p:cNvSpPr txBox="1"/>
          <p:nvPr/>
        </p:nvSpPr>
        <p:spPr>
          <a:xfrm>
            <a:off x="1918970" y="1844675"/>
            <a:ext cx="8131810" cy="1946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第二单元　化学反应的方向、限度与速率</a:t>
            </a:r>
          </a:p>
        </p:txBody>
      </p:sp>
      <p:sp>
        <p:nvSpPr>
          <p:cNvPr id="15" name="TextBox 3"/>
          <p:cNvSpPr txBox="1"/>
          <p:nvPr/>
        </p:nvSpPr>
        <p:spPr>
          <a:xfrm>
            <a:off x="1920875" y="2429510"/>
            <a:ext cx="8975725" cy="19462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3200" b="1" kern="800" dirty="0">
                <a:solidFill>
                  <a:srgbClr val="00B05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讲　化学反应的方向和限度 化学平衡常数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933469" y="527135"/>
            <a:ext cx="8782685" cy="127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82800" y="-1697990"/>
            <a:ext cx="6834505" cy="10329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387869" y="1819541"/>
              <a:ext cx="8466" cy="49260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387869" y="1819541"/>
                <a:ext cx="8466" cy="492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362473" y="1814430"/>
              <a:ext cx="33862" cy="181830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4362473" y="1814430"/>
                <a:ext cx="33862" cy="1818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308860" y="1778828"/>
              <a:ext cx="78304" cy="1189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308860" y="1778828"/>
                <a:ext cx="78304" cy="118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373760" y="1782177"/>
              <a:ext cx="107228" cy="620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373760" y="1782177"/>
                <a:ext cx="1072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362473" y="3532807"/>
              <a:ext cx="16931" cy="18100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362473" y="3532807"/>
                <a:ext cx="16931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4404271" y="3654592"/>
              <a:ext cx="2975392" cy="1043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4404271" y="3654592"/>
                <a:ext cx="297539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7299948" y="3626393"/>
              <a:ext cx="222568" cy="21995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7299948" y="3626393"/>
                <a:ext cx="22256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墨迹 3"/>
              <p14:cNvContentPartPr/>
              <p14:nvPr/>
            </p14:nvContentPartPr>
            <p14:xfrm>
              <a:off x="5108834" y="2684545"/>
              <a:ext cx="77599" cy="22700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8"/>
            </p:blipFill>
            <p:spPr>
              <a:xfrm>
                <a:off x="5108834" y="2684545"/>
                <a:ext cx="7759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186433" y="2693005"/>
              <a:ext cx="90297" cy="1861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186433" y="2693005"/>
                <a:ext cx="9029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489070" y="2462831"/>
              <a:ext cx="69839" cy="20074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489070" y="2462831"/>
                <a:ext cx="69839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564552" y="2394096"/>
              <a:ext cx="152377" cy="1942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564552" y="2394096"/>
                <a:ext cx="152377" cy="194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300861" y="1923172"/>
              <a:ext cx="93295" cy="1698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300861" y="1923172"/>
                <a:ext cx="9329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16730" y="2019049"/>
              <a:ext cx="5644" cy="1127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16730" y="2019049"/>
                <a:ext cx="56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283225" y="2338755"/>
              <a:ext cx="102465" cy="1351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283225" y="2338755"/>
                <a:ext cx="102465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05443" y="2379996"/>
              <a:ext cx="101584" cy="13341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05443" y="2379996"/>
                <a:ext cx="10158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247423" y="2645067"/>
              <a:ext cx="124159" cy="14240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247423" y="2645067"/>
                <a:ext cx="124159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388512" y="2669741"/>
              <a:ext cx="76718" cy="23757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388512" y="2669741"/>
                <a:ext cx="7671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299305" y="2704285"/>
              <a:ext cx="905791" cy="52168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299305" y="2704285"/>
                <a:ext cx="90579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776393" y="2461773"/>
              <a:ext cx="1442813" cy="7923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776393" y="2461773"/>
                <a:ext cx="1442813" cy="792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83958" y="2075447"/>
              <a:ext cx="919900" cy="6824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83958" y="2075447"/>
                <a:ext cx="919900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61025" y="2635726"/>
              <a:ext cx="31745" cy="463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61025" y="2635726"/>
                <a:ext cx="31745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53265" y="2863257"/>
              <a:ext cx="39505" cy="750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53265" y="2863257"/>
                <a:ext cx="39505" cy="7507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453640" y="2757960"/>
              <a:ext cx="1974960" cy="2963160"/>
            </p14:xfrm>
          </p:contentPart>
        </mc:Choice>
        <mc:Fallback>
          <p:pic>
            <p:nvPicPr>
              <p:cNvPr id="25" name="墨迹 2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444280" y="2748600"/>
                <a:ext cx="1993680" cy="298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5" y="116977"/>
            <a:ext cx="11516039" cy="5904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5" y="260978"/>
            <a:ext cx="11699411" cy="4464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2"/>
          <a:srcRect l="4369" r="1707" b="2941"/>
          <a:stretch>
            <a:fillRect/>
          </a:stretch>
        </p:blipFill>
        <p:spPr>
          <a:xfrm>
            <a:off x="1487174" y="548980"/>
            <a:ext cx="7056049" cy="57600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451960" y="1219680"/>
              <a:ext cx="6238080" cy="3207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2600" y="1210320"/>
                <a:ext cx="6256800" cy="3225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9" y="692981"/>
            <a:ext cx="10332897" cy="36000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8200" y="3281400"/>
              <a:ext cx="7544520" cy="29116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840" y="3272040"/>
                <a:ext cx="7563240" cy="2930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3725" b="9458"/>
          <a:stretch>
            <a:fillRect/>
          </a:stretch>
        </p:blipFill>
        <p:spPr>
          <a:xfrm rot="16200000">
            <a:off x="1666222" y="-926076"/>
            <a:ext cx="8208058" cy="1029416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433160" y="997560"/>
              <a:ext cx="10338840" cy="544284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3800" y="988200"/>
                <a:ext cx="10357560" cy="5461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94" y="260978"/>
            <a:ext cx="11446424" cy="60480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85560" y="1791000"/>
              <a:ext cx="5197320" cy="2997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6200" y="1781640"/>
                <a:ext cx="5216040" cy="3016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407175" y="1037723"/>
              <a:ext cx="105023" cy="599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407175" y="1037723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286732" y="289568"/>
              <a:ext cx="205990" cy="20038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286732" y="289568"/>
                <a:ext cx="205990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334702" y="250090"/>
              <a:ext cx="183416" cy="31671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334702" y="250090"/>
                <a:ext cx="183416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568910" y="315828"/>
              <a:ext cx="143911" cy="112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568910" y="315828"/>
                <a:ext cx="1439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559563" y="425805"/>
              <a:ext cx="178654" cy="197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559563" y="425805"/>
                <a:ext cx="17865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764671" y="259430"/>
              <a:ext cx="140031" cy="20162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764671" y="259430"/>
                <a:ext cx="14003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003464" y="197745"/>
              <a:ext cx="240557" cy="3679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003464" y="197745"/>
                <a:ext cx="240557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691979" y="223477"/>
              <a:ext cx="118515" cy="19756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691979" y="223477"/>
                <a:ext cx="118515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797443" y="327108"/>
              <a:ext cx="114635" cy="88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797443" y="327108"/>
                <a:ext cx="114635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929008" y="247446"/>
              <a:ext cx="5644" cy="14734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929008" y="247446"/>
                <a:ext cx="5644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923365" y="296089"/>
              <a:ext cx="81832" cy="4229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923365" y="296089"/>
                <a:ext cx="8183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988266" y="169194"/>
              <a:ext cx="19752" cy="45682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988266" y="169194"/>
                <a:ext cx="1975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021951" y="304549"/>
              <a:ext cx="90473" cy="12830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021951" y="304549"/>
                <a:ext cx="90473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072919" y="341913"/>
              <a:ext cx="19753" cy="16284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072919" y="341913"/>
                <a:ext cx="1975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239404" y="225592"/>
              <a:ext cx="49381" cy="761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239404" y="225592"/>
                <a:ext cx="4938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184909" y="366587"/>
              <a:ext cx="125040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184909" y="366587"/>
                <a:ext cx="12504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504652" y="191753"/>
              <a:ext cx="110049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504652" y="191753"/>
                <a:ext cx="11004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501654" y="137822"/>
              <a:ext cx="276711" cy="34156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501654" y="137822"/>
                <a:ext cx="276711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783126" y="197393"/>
              <a:ext cx="254843" cy="2631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783126" y="197393"/>
                <a:ext cx="254843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198810" y="78957"/>
              <a:ext cx="39505" cy="902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198810" y="78957"/>
                <a:ext cx="395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34441" y="186113"/>
              <a:ext cx="240557" cy="2684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34441" y="186113"/>
                <a:ext cx="240557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159305" y="315828"/>
              <a:ext cx="50792" cy="6316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159305" y="315828"/>
                <a:ext cx="50792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337077" y="183293"/>
              <a:ext cx="219041" cy="31389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337077" y="183293"/>
                <a:ext cx="219041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418909" y="338388"/>
              <a:ext cx="84653" cy="9023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418909" y="338388"/>
                <a:ext cx="8465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4349070" y="219952"/>
              <a:ext cx="103700" cy="704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4349070" y="219952"/>
                <a:ext cx="1037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652588" y="212197"/>
              <a:ext cx="85182" cy="30666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652588" y="212197"/>
                <a:ext cx="85182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4802671" y="256611"/>
              <a:ext cx="54496" cy="10750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4802671" y="256611"/>
                <a:ext cx="54496" cy="107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732127" y="137470"/>
              <a:ext cx="263836" cy="54494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732127" y="137470"/>
                <a:ext cx="263836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907077" y="428625"/>
              <a:ext cx="51145" cy="431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907077" y="428625"/>
                <a:ext cx="51145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209007" y="448364"/>
              <a:ext cx="105023" cy="599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"/>
            </p:blipFill>
            <p:spPr>
              <a:xfrm>
                <a:off x="5209007" y="448364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5667547" y="169194"/>
              <a:ext cx="196114" cy="24815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5667547" y="169194"/>
                <a:ext cx="19611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5822393" y="304549"/>
              <a:ext cx="117456" cy="10715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5822393" y="304549"/>
                <a:ext cx="1174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5877770" y="327108"/>
              <a:ext cx="25396" cy="18047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5877770" y="327108"/>
                <a:ext cx="2539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6013215" y="179063"/>
              <a:ext cx="36683" cy="25520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6013215" y="179063"/>
                <a:ext cx="3668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038611" y="270710"/>
              <a:ext cx="95941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038611" y="270710"/>
                <a:ext cx="9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6100691" y="145577"/>
              <a:ext cx="39505" cy="55657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6100691" y="145577"/>
                <a:ext cx="39505" cy="556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6182522" y="325522"/>
              <a:ext cx="23985" cy="14258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6182522" y="325522"/>
                <a:ext cx="23985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6267175" y="341208"/>
              <a:ext cx="53615" cy="9869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6267175" y="341208"/>
                <a:ext cx="5361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6429957" y="180473"/>
              <a:ext cx="181476" cy="22629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6429957" y="180473"/>
                <a:ext cx="18147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6767337" y="174833"/>
              <a:ext cx="165779" cy="1579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6767337" y="174833"/>
                <a:ext cx="16577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6806136" y="188052"/>
              <a:ext cx="118515" cy="19192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6806136" y="188052"/>
                <a:ext cx="118515" cy="191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6749700" y="276350"/>
              <a:ext cx="217278" cy="19545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6749700" y="276350"/>
                <a:ext cx="2172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6976854" y="180473"/>
              <a:ext cx="119925" cy="26507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6976854" y="180473"/>
                <a:ext cx="11992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7071383" y="148749"/>
              <a:ext cx="110579" cy="1642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7071383" y="148749"/>
                <a:ext cx="110579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7024471" y="225592"/>
              <a:ext cx="193645" cy="19739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7024471" y="225592"/>
                <a:ext cx="19364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7141928" y="270181"/>
              <a:ext cx="31039" cy="43761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7141928" y="270181"/>
                <a:ext cx="31039" cy="437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7316878" y="262250"/>
              <a:ext cx="25396" cy="14099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7316878" y="262250"/>
                <a:ext cx="2539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370492" y="167431"/>
              <a:ext cx="22574" cy="3059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370492" y="167431"/>
                <a:ext cx="22574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322346" y="265070"/>
              <a:ext cx="96117" cy="2819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322346" y="265070"/>
                <a:ext cx="961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385659" y="186113"/>
              <a:ext cx="210576" cy="27635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385659" y="186113"/>
                <a:ext cx="21057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675245" y="291154"/>
              <a:ext cx="208812" cy="14875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675245" y="291154"/>
                <a:ext cx="20881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638561" y="178006"/>
              <a:ext cx="163664" cy="2477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638561" y="178006"/>
                <a:ext cx="163664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709106" y="298909"/>
              <a:ext cx="82714" cy="902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709106" y="298909"/>
                <a:ext cx="8271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7663957" y="212550"/>
              <a:ext cx="126980" cy="807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7663957" y="212550"/>
                <a:ext cx="126980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7996928" y="187523"/>
              <a:ext cx="265247" cy="21660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7996928" y="187523"/>
                <a:ext cx="265247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126730" y="118435"/>
              <a:ext cx="325386" cy="56680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126730" y="118435"/>
                <a:ext cx="325386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8307324" y="414525"/>
              <a:ext cx="105817" cy="9622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8307324" y="414525"/>
                <a:ext cx="105817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632079" y="1020804"/>
              <a:ext cx="160841" cy="2819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632079" y="1020804"/>
                <a:ext cx="1608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650420" y="876108"/>
              <a:ext cx="184827" cy="37592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650420" y="876108"/>
                <a:ext cx="184827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808440" y="898138"/>
              <a:ext cx="201581" cy="3237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808440" y="898138"/>
                <a:ext cx="201581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1027128" y="1026444"/>
              <a:ext cx="178478" cy="789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1027128" y="1026444"/>
                <a:ext cx="1784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1018663" y="899196"/>
              <a:ext cx="378647" cy="3188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1018663" y="899196"/>
                <a:ext cx="378647" cy="318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1303662" y="883334"/>
              <a:ext cx="33862" cy="74374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1303662" y="883334"/>
                <a:ext cx="33862" cy="743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1580197" y="1111041"/>
              <a:ext cx="39505" cy="338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1580197" y="1111041"/>
                <a:ext cx="3950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1568910" y="1189998"/>
              <a:ext cx="33861" cy="2537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1568910" y="1189998"/>
                <a:ext cx="3386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2875042" y="915762"/>
              <a:ext cx="305810" cy="20990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2875042" y="915762"/>
                <a:ext cx="305810" cy="209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4617844" y="892498"/>
              <a:ext cx="196114" cy="22189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4617844" y="892498"/>
                <a:ext cx="196114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4774101" y="1003884"/>
              <a:ext cx="180946" cy="11068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4774101" y="1003884"/>
                <a:ext cx="180946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4943760" y="878222"/>
              <a:ext cx="110050" cy="22294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4943760" y="878222"/>
                <a:ext cx="110050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5028414" y="820591"/>
              <a:ext cx="50792" cy="55834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5028414" y="820591"/>
                <a:ext cx="50792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5100193" y="981325"/>
              <a:ext cx="94706" cy="10715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5100193" y="981325"/>
                <a:ext cx="9470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5144107" y="986965"/>
              <a:ext cx="47970" cy="2312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5144107" y="986965"/>
                <a:ext cx="4797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6566285" y="834690"/>
              <a:ext cx="25396" cy="18611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6566285" y="834690"/>
                <a:ext cx="2539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6574750" y="902368"/>
              <a:ext cx="104406" cy="620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6574750" y="902368"/>
                <a:ext cx="10440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6656582" y="783227"/>
              <a:ext cx="47970" cy="40113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6656582" y="783227"/>
                <a:ext cx="47970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6721483" y="941847"/>
              <a:ext cx="217277" cy="14469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6721483" y="941847"/>
                <a:ext cx="21727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7788116" y="899548"/>
              <a:ext cx="7407" cy="197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7788116" y="899548"/>
                <a:ext cx="740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2833773" y="1325353"/>
              <a:ext cx="174245" cy="19175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2833773" y="1325353"/>
                <a:ext cx="17424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3029005" y="1316893"/>
              <a:ext cx="337379" cy="32710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3029005" y="1316893"/>
                <a:ext cx="33737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2652474" y="618263"/>
              <a:ext cx="653242" cy="57737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2652474" y="618263"/>
                <a:ext cx="653242" cy="577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4637421" y="1379989"/>
              <a:ext cx="238616" cy="14698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4637421" y="1379989"/>
                <a:ext cx="238616" cy="146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4910075" y="1271775"/>
              <a:ext cx="376002" cy="36940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4910075" y="1271775"/>
                <a:ext cx="376002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6619898" y="1265254"/>
              <a:ext cx="33862" cy="35618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6619898" y="1265254"/>
                <a:ext cx="33862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6770687" y="1242695"/>
              <a:ext cx="265424" cy="35054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6770687" y="1242695"/>
                <a:ext cx="265424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914257" y="1945731"/>
              <a:ext cx="174950" cy="37222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914257" y="1945731"/>
                <a:ext cx="17495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1213365" y="1959126"/>
              <a:ext cx="169307" cy="2742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1213365" y="1959126"/>
                <a:ext cx="169307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1348811" y="2092366"/>
              <a:ext cx="115693" cy="13535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1348811" y="2092366"/>
                <a:ext cx="11569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1391138" y="2120565"/>
              <a:ext cx="59257" cy="2030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1391138" y="2120565"/>
                <a:ext cx="5925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1" name="墨迹 90"/>
              <p14:cNvContentPartPr/>
              <p14:nvPr/>
            </p14:nvContentPartPr>
            <p14:xfrm>
              <a:off x="1495544" y="1957011"/>
              <a:ext cx="16930" cy="24251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8"/>
            </p:blipFill>
            <p:spPr>
              <a:xfrm>
                <a:off x="1495544" y="1957011"/>
                <a:ext cx="1693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2" name="墨迹 91"/>
              <p14:cNvContentPartPr/>
              <p14:nvPr/>
            </p14:nvContentPartPr>
            <p14:xfrm>
              <a:off x="1512474" y="2066987"/>
              <a:ext cx="124159" cy="3665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0"/>
            </p:blipFill>
            <p:spPr>
              <a:xfrm>
                <a:off x="1512474" y="2066987"/>
                <a:ext cx="12415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3" name="墨迹 92"/>
              <p14:cNvContentPartPr/>
              <p14:nvPr/>
            </p14:nvContentPartPr>
            <p14:xfrm>
              <a:off x="1616880" y="1901318"/>
              <a:ext cx="25396" cy="5830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2"/>
            </p:blipFill>
            <p:spPr>
              <a:xfrm>
                <a:off x="1616880" y="1901318"/>
                <a:ext cx="25396" cy="583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4" name="墨迹 93"/>
              <p14:cNvContentPartPr/>
              <p14:nvPr/>
            </p14:nvContentPartPr>
            <p14:xfrm>
              <a:off x="1732573" y="2092366"/>
              <a:ext cx="11287" cy="16355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4"/>
            </p:blipFill>
            <p:spPr>
              <a:xfrm>
                <a:off x="1732573" y="2092366"/>
                <a:ext cx="1128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5" name="墨迹 94"/>
              <p14:cNvContentPartPr/>
              <p14:nvPr/>
            </p14:nvContentPartPr>
            <p14:xfrm>
              <a:off x="1805940" y="2105761"/>
              <a:ext cx="79009" cy="11244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6"/>
            </p:blipFill>
            <p:spPr>
              <a:xfrm>
                <a:off x="1805940" y="2105761"/>
                <a:ext cx="79009" cy="11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墨迹 95"/>
              <p14:cNvContentPartPr/>
              <p14:nvPr/>
            </p14:nvContentPartPr>
            <p14:xfrm>
              <a:off x="2127623" y="2069807"/>
              <a:ext cx="189059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8"/>
            </p:blipFill>
            <p:spPr>
              <a:xfrm>
                <a:off x="2127623" y="2069807"/>
                <a:ext cx="18905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7" name="墨迹 96"/>
              <p14:cNvContentPartPr/>
              <p14:nvPr/>
            </p14:nvContentPartPr>
            <p14:xfrm>
              <a:off x="2137146" y="2165684"/>
              <a:ext cx="210575" cy="1691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0"/>
            </p:blipFill>
            <p:spPr>
              <a:xfrm>
                <a:off x="2137146" y="2165684"/>
                <a:ext cx="2105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8" name="墨迹 97"/>
              <p14:cNvContentPartPr/>
              <p14:nvPr/>
            </p14:nvContentPartPr>
            <p14:xfrm>
              <a:off x="2765345" y="2106466"/>
              <a:ext cx="2739949" cy="8741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2"/>
            </p:blipFill>
            <p:spPr>
              <a:xfrm>
                <a:off x="2765345" y="2106466"/>
                <a:ext cx="273994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9" name="墨迹 98"/>
              <p14:cNvContentPartPr/>
              <p14:nvPr/>
            </p14:nvContentPartPr>
            <p14:xfrm>
              <a:off x="3335521" y="1844215"/>
              <a:ext cx="219923" cy="20867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4"/>
            </p:blipFill>
            <p:spPr>
              <a:xfrm>
                <a:off x="3335521" y="1844215"/>
                <a:ext cx="21992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0" name="墨迹 99"/>
              <p14:cNvContentPartPr/>
              <p14:nvPr/>
            </p14:nvContentPartPr>
            <p14:xfrm>
              <a:off x="3538513" y="1873824"/>
              <a:ext cx="127862" cy="22136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6"/>
            </p:blipFill>
            <p:spPr>
              <a:xfrm>
                <a:off x="3538513" y="1873824"/>
                <a:ext cx="127862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1" name="墨迹 100"/>
              <p14:cNvContentPartPr/>
              <p14:nvPr/>
            </p14:nvContentPartPr>
            <p14:xfrm>
              <a:off x="3535162" y="1886161"/>
              <a:ext cx="107757" cy="18364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8"/>
            </p:blipFill>
            <p:spPr>
              <a:xfrm>
                <a:off x="3535162" y="1886161"/>
                <a:ext cx="107757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2" name="墨迹 101"/>
              <p14:cNvContentPartPr/>
              <p14:nvPr/>
            </p14:nvContentPartPr>
            <p14:xfrm>
              <a:off x="3747325" y="1812315"/>
              <a:ext cx="93824" cy="3533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0"/>
            </p:blipFill>
            <p:spPr>
              <a:xfrm>
                <a:off x="3747325" y="1812315"/>
                <a:ext cx="93824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3922275" y="1906253"/>
              <a:ext cx="82714" cy="11491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3922275" y="1906253"/>
                <a:ext cx="82714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3925097" y="1751158"/>
              <a:ext cx="253961" cy="50476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3925097" y="1751158"/>
                <a:ext cx="253961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4091582" y="2030328"/>
              <a:ext cx="65430" cy="5446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4091582" y="2030328"/>
                <a:ext cx="65430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4243958" y="1883694"/>
              <a:ext cx="169307" cy="19739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4243958" y="1883694"/>
                <a:ext cx="16930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4272176" y="1902904"/>
              <a:ext cx="104406" cy="18382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4272176" y="1902904"/>
                <a:ext cx="104406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4531780" y="1821656"/>
              <a:ext cx="344258" cy="25943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4531780" y="1821656"/>
                <a:ext cx="34425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4785741" y="1742699"/>
              <a:ext cx="330677" cy="52450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4785741" y="1742699"/>
                <a:ext cx="330677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5000196" y="2035968"/>
              <a:ext cx="126275" cy="6203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5000196" y="2035968"/>
                <a:ext cx="12627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4339194" y="2351797"/>
              <a:ext cx="186943" cy="15227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4339194" y="2351797"/>
                <a:ext cx="18694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5623633" y="2092366"/>
              <a:ext cx="161018" cy="225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5623633" y="2092366"/>
                <a:ext cx="16101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5601941" y="2193883"/>
              <a:ext cx="208106" cy="1409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5601941" y="2193883"/>
                <a:ext cx="20810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5908810" y="2069807"/>
              <a:ext cx="101584" cy="12478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5908810" y="2069807"/>
                <a:ext cx="101584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6038611" y="2126205"/>
              <a:ext cx="59258" cy="1127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6038611" y="2126205"/>
                <a:ext cx="5925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6120443" y="1983095"/>
              <a:ext cx="130508" cy="46457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6120443" y="1983095"/>
                <a:ext cx="130508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6286223" y="2007769"/>
              <a:ext cx="178478" cy="20867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6286223" y="2007769"/>
                <a:ext cx="1784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6495916" y="2051478"/>
              <a:ext cx="329972" cy="2946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6495916" y="2051478"/>
                <a:ext cx="329972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106138" y="1990850"/>
              <a:ext cx="67722" cy="31018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106138" y="1990850"/>
                <a:ext cx="6772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879306" y="2020459"/>
              <a:ext cx="118515" cy="32569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879306" y="2020459"/>
                <a:ext cx="118515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880395" y="2645067"/>
              <a:ext cx="152376" cy="30454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880395" y="2645067"/>
                <a:ext cx="15237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130652" y="2718384"/>
              <a:ext cx="110931" cy="253791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130652" y="2718384"/>
                <a:ext cx="11093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326237" y="2727902"/>
              <a:ext cx="84653" cy="20479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326237" y="2727902"/>
                <a:ext cx="84653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444751" y="2791702"/>
              <a:ext cx="84654" cy="1071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444751" y="2791702"/>
                <a:ext cx="8465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501187" y="2791702"/>
              <a:ext cx="16931" cy="15791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501187" y="2791702"/>
                <a:ext cx="1693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599949" y="2676086"/>
              <a:ext cx="29629" cy="24533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599949" y="2676086"/>
                <a:ext cx="2962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636633" y="2755043"/>
              <a:ext cx="104406" cy="310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636633" y="2755043"/>
                <a:ext cx="1044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695890" y="2664630"/>
              <a:ext cx="47970" cy="55005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695890" y="2664630"/>
                <a:ext cx="47970" cy="550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856732" y="2797342"/>
              <a:ext cx="118514" cy="1861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856732" y="2797342"/>
                <a:ext cx="11851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2026038" y="2678906"/>
              <a:ext cx="115694" cy="32146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2026038" y="2678906"/>
                <a:ext cx="11569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2276295" y="2757863"/>
              <a:ext cx="204050" cy="3383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2276295" y="2757863"/>
                <a:ext cx="2040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2312449" y="2881939"/>
              <a:ext cx="187649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2312449" y="2881939"/>
                <a:ext cx="18764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3070097" y="2946796"/>
              <a:ext cx="2638366" cy="479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3070097" y="2946796"/>
                <a:ext cx="263836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4151898" y="3124450"/>
              <a:ext cx="176714" cy="17483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4151898" y="3124450"/>
                <a:ext cx="17671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3286493" y="2695825"/>
              <a:ext cx="195585" cy="20303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3286493" y="2695825"/>
                <a:ext cx="19558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6" name="墨迹 135"/>
              <p14:cNvContentPartPr/>
              <p14:nvPr/>
            </p14:nvContentPartPr>
            <p14:xfrm>
              <a:off x="3499008" y="2692653"/>
              <a:ext cx="105288" cy="19210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8"/>
            </p:blipFill>
            <p:spPr>
              <a:xfrm>
                <a:off x="3499008" y="2692653"/>
                <a:ext cx="105288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7" name="墨迹 136"/>
              <p14:cNvContentPartPr/>
              <p14:nvPr/>
            </p14:nvContentPartPr>
            <p14:xfrm>
              <a:off x="3474847" y="2716798"/>
              <a:ext cx="125745" cy="1792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0"/>
            </p:blipFill>
            <p:spPr>
              <a:xfrm>
                <a:off x="3474847" y="2716798"/>
                <a:ext cx="125745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8" name="墨迹 137"/>
              <p14:cNvContentPartPr/>
              <p14:nvPr/>
            </p14:nvContentPartPr>
            <p14:xfrm>
              <a:off x="3693711" y="2681197"/>
              <a:ext cx="104406" cy="41787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2"/>
            </p:blipFill>
            <p:spPr>
              <a:xfrm>
                <a:off x="3693711" y="2681197"/>
                <a:ext cx="104406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9" name="墨迹 138"/>
              <p14:cNvContentPartPr/>
              <p14:nvPr/>
            </p14:nvContentPartPr>
            <p14:xfrm>
              <a:off x="3831978" y="2771258"/>
              <a:ext cx="77599" cy="13888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4"/>
            </p:blipFill>
            <p:spPr>
              <a:xfrm>
                <a:off x="3831978" y="2771258"/>
                <a:ext cx="7759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0" name="墨迹 139"/>
              <p14:cNvContentPartPr/>
              <p14:nvPr/>
            </p14:nvContentPartPr>
            <p14:xfrm>
              <a:off x="3846087" y="2671151"/>
              <a:ext cx="209694" cy="408181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6"/>
            </p:blipFill>
            <p:spPr>
              <a:xfrm>
                <a:off x="3846087" y="2671151"/>
                <a:ext cx="209694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1" name="墨迹 140"/>
              <p14:cNvContentPartPr/>
              <p14:nvPr/>
            </p14:nvContentPartPr>
            <p14:xfrm>
              <a:off x="4040790" y="2865019"/>
              <a:ext cx="68958" cy="6203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8"/>
            </p:blipFill>
            <p:spPr>
              <a:xfrm>
                <a:off x="4040790" y="2865019"/>
                <a:ext cx="6895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2" name="墨迹 141"/>
              <p14:cNvContentPartPr/>
              <p14:nvPr/>
            </p14:nvContentPartPr>
            <p14:xfrm>
              <a:off x="4241137" y="2786062"/>
              <a:ext cx="104406" cy="17483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0"/>
            </p:blipFill>
            <p:spPr>
              <a:xfrm>
                <a:off x="4241137" y="2786062"/>
                <a:ext cx="10440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3" name="墨迹 142"/>
              <p14:cNvContentPartPr/>
              <p14:nvPr/>
            </p14:nvContentPartPr>
            <p14:xfrm>
              <a:off x="4238315" y="2788177"/>
              <a:ext cx="90297" cy="15861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2"/>
            </p:blipFill>
            <p:spPr>
              <a:xfrm>
                <a:off x="4238315" y="2788177"/>
                <a:ext cx="90297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4" name="墨迹 143"/>
              <p14:cNvContentPartPr/>
              <p14:nvPr/>
            </p14:nvContentPartPr>
            <p14:xfrm>
              <a:off x="4479401" y="2735304"/>
              <a:ext cx="199112" cy="17853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4"/>
            </p:blipFill>
            <p:spPr>
              <a:xfrm>
                <a:off x="4479401" y="2735304"/>
                <a:ext cx="19911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5" name="墨迹 144"/>
              <p14:cNvContentPartPr/>
              <p14:nvPr/>
            </p14:nvContentPartPr>
            <p14:xfrm>
              <a:off x="4695443" y="2746583"/>
              <a:ext cx="67723" cy="12055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6"/>
            </p:blipFill>
            <p:spPr>
              <a:xfrm>
                <a:off x="4695443" y="2746583"/>
                <a:ext cx="67723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6" name="墨迹 145"/>
              <p14:cNvContentPartPr/>
              <p14:nvPr/>
            </p14:nvContentPartPr>
            <p14:xfrm>
              <a:off x="4695443" y="2607527"/>
              <a:ext cx="265248" cy="53666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8"/>
            </p:blipFill>
            <p:spPr>
              <a:xfrm>
                <a:off x="4695443" y="2607527"/>
                <a:ext cx="265248" cy="536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7" name="墨迹 146"/>
              <p14:cNvContentPartPr/>
              <p14:nvPr/>
            </p14:nvContentPartPr>
            <p14:xfrm>
              <a:off x="4898612" y="2881939"/>
              <a:ext cx="58552" cy="5992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0"/>
            </p:blipFill>
            <p:spPr>
              <a:xfrm>
                <a:off x="4898612" y="2881939"/>
                <a:ext cx="58552" cy="59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8" name="墨迹 147"/>
              <p14:cNvContentPartPr/>
              <p14:nvPr/>
            </p14:nvContentPartPr>
            <p14:xfrm>
              <a:off x="5650616" y="2915777"/>
              <a:ext cx="165956" cy="7049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2"/>
            </p:blipFill>
            <p:spPr>
              <a:xfrm>
                <a:off x="5650616" y="2915777"/>
                <a:ext cx="16595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9" name="墨迹 148"/>
              <p14:cNvContentPartPr/>
              <p14:nvPr/>
            </p14:nvContentPartPr>
            <p14:xfrm>
              <a:off x="5652733" y="3017294"/>
              <a:ext cx="179888" cy="563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4"/>
            </p:blipFill>
            <p:spPr>
              <a:xfrm>
                <a:off x="5652733" y="3017294"/>
                <a:ext cx="17988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0" name="墨迹 149"/>
              <p14:cNvContentPartPr/>
              <p14:nvPr/>
            </p14:nvContentPartPr>
            <p14:xfrm>
              <a:off x="5925740" y="2898858"/>
              <a:ext cx="124159" cy="16143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6"/>
            </p:blipFill>
            <p:spPr>
              <a:xfrm>
                <a:off x="5925740" y="2898858"/>
                <a:ext cx="12415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1" name="墨迹 150"/>
              <p14:cNvContentPartPr/>
              <p14:nvPr/>
            </p14:nvContentPartPr>
            <p14:xfrm>
              <a:off x="6061186" y="2983455"/>
              <a:ext cx="56435" cy="5639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8"/>
            </p:blipFill>
            <p:spPr>
              <a:xfrm>
                <a:off x="6061186" y="2983455"/>
                <a:ext cx="5643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2" name="墨迹 151"/>
              <p14:cNvContentPartPr/>
              <p14:nvPr/>
            </p14:nvContentPartPr>
            <p14:xfrm>
              <a:off x="6222027" y="2786062"/>
              <a:ext cx="64901" cy="37222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0"/>
            </p:blipFill>
            <p:spPr>
              <a:xfrm>
                <a:off x="6222027" y="2786062"/>
                <a:ext cx="6490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3" name="墨迹 152"/>
              <p14:cNvContentPartPr/>
              <p14:nvPr/>
            </p14:nvContentPartPr>
            <p14:xfrm>
              <a:off x="6351300" y="2740944"/>
              <a:ext cx="155727" cy="30261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2"/>
            </p:blipFill>
            <p:spPr>
              <a:xfrm>
                <a:off x="6351300" y="2740944"/>
                <a:ext cx="155727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4" name="墨迹 153"/>
              <p14:cNvContentPartPr/>
              <p14:nvPr/>
            </p14:nvContentPartPr>
            <p14:xfrm>
              <a:off x="6559230" y="2769143"/>
              <a:ext cx="357838" cy="34966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4"/>
            </p:blipFill>
            <p:spPr>
              <a:xfrm>
                <a:off x="6559230" y="2769143"/>
                <a:ext cx="357838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5" name="墨迹 154"/>
              <p14:cNvContentPartPr/>
              <p14:nvPr/>
            </p14:nvContentPartPr>
            <p14:xfrm>
              <a:off x="8699551" y="1627083"/>
              <a:ext cx="105023" cy="5996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"/>
            </p:blipFill>
            <p:spPr>
              <a:xfrm>
                <a:off x="8699551" y="162708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881806" y="3423360"/>
              <a:ext cx="184827" cy="38562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881806" y="3423360"/>
                <a:ext cx="184827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1224653" y="3476056"/>
              <a:ext cx="129802" cy="23352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1224653" y="3476056"/>
                <a:ext cx="129802" cy="233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1374031" y="3496677"/>
              <a:ext cx="132800" cy="14875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1374031" y="3496677"/>
                <a:ext cx="13280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1426410" y="3592554"/>
              <a:ext cx="125569" cy="12760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1426410" y="3592554"/>
                <a:ext cx="125569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1628167" y="3439574"/>
              <a:ext cx="19753" cy="24885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1628167" y="3439574"/>
                <a:ext cx="19753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1642276" y="3553075"/>
              <a:ext cx="101584" cy="564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1642276" y="3553075"/>
                <a:ext cx="10158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1755147" y="3383176"/>
              <a:ext cx="8466" cy="55904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1755147" y="3383176"/>
                <a:ext cx="8466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1808408" y="3564355"/>
              <a:ext cx="164017" cy="12777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1808408" y="3564355"/>
                <a:ext cx="164017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1901880" y="3578454"/>
              <a:ext cx="16931" cy="17765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1901880" y="3578454"/>
                <a:ext cx="16931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1980890" y="3454202"/>
              <a:ext cx="112871" cy="33856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1980890" y="3454202"/>
                <a:ext cx="112871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2130092" y="3445919"/>
              <a:ext cx="147085" cy="42862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2130092" y="3445919"/>
                <a:ext cx="147085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2164306" y="3529458"/>
              <a:ext cx="341435" cy="31547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2164306" y="3529458"/>
                <a:ext cx="341435" cy="315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2618612" y="3637672"/>
              <a:ext cx="152377" cy="2819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2618612" y="3637672"/>
                <a:ext cx="152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2609442" y="3761748"/>
              <a:ext cx="170012" cy="1691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2609442" y="3761748"/>
                <a:ext cx="1700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3058105" y="3603833"/>
              <a:ext cx="212339" cy="23687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3058105" y="3603833"/>
                <a:ext cx="21233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3374850" y="3722269"/>
              <a:ext cx="205990" cy="2538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3374850" y="3722269"/>
                <a:ext cx="20599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3728983" y="3632032"/>
              <a:ext cx="201758" cy="19175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3728983" y="3632032"/>
                <a:ext cx="20175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3925097" y="3648952"/>
              <a:ext cx="143911" cy="184703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3925097" y="3648952"/>
                <a:ext cx="14391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3916632" y="3685258"/>
              <a:ext cx="155198" cy="17236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3916632" y="3685258"/>
                <a:ext cx="155198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4101282" y="3633971"/>
              <a:ext cx="134564" cy="34772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4101282" y="3633971"/>
                <a:ext cx="134564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4283463" y="3695480"/>
              <a:ext cx="84654" cy="13394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4283463" y="3695480"/>
                <a:ext cx="84654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4218562" y="3555895"/>
              <a:ext cx="287117" cy="54988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4218562" y="3555895"/>
                <a:ext cx="287117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4407622" y="3829426"/>
              <a:ext cx="83243" cy="6062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4407622" y="3829426"/>
                <a:ext cx="83243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4633364" y="3665871"/>
              <a:ext cx="194703" cy="2255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4633364" y="3665871"/>
                <a:ext cx="194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4627897" y="3761748"/>
              <a:ext cx="188883" cy="564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4627897" y="3761748"/>
                <a:ext cx="1888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5056632" y="3622163"/>
              <a:ext cx="116398" cy="15932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5056632" y="3622163"/>
                <a:ext cx="116398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5203364" y="3688430"/>
              <a:ext cx="47971" cy="11843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5203364" y="3688430"/>
                <a:ext cx="4797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5281316" y="3547435"/>
              <a:ext cx="195761" cy="26295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5281316" y="3547435"/>
                <a:ext cx="19576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5591359" y="3591144"/>
              <a:ext cx="300520" cy="30595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5591359" y="3591144"/>
                <a:ext cx="300520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899971" y="4325728"/>
              <a:ext cx="189236" cy="42862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899971" y="4325728"/>
                <a:ext cx="189236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1288672" y="4448394"/>
              <a:ext cx="88357" cy="28058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1288672" y="4448394"/>
                <a:ext cx="8835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1470148" y="4446103"/>
              <a:ext cx="36683" cy="21519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1470148" y="4446103"/>
                <a:ext cx="36683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8" name="墨迹 187"/>
              <p14:cNvContentPartPr/>
              <p14:nvPr/>
            </p14:nvContentPartPr>
            <p14:xfrm>
              <a:off x="1478613" y="4523121"/>
              <a:ext cx="93119" cy="6203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1"/>
            </p:blipFill>
            <p:spPr>
              <a:xfrm>
                <a:off x="1478613" y="4523121"/>
                <a:ext cx="9311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9" name="墨迹 188"/>
              <p14:cNvContentPartPr/>
              <p14:nvPr/>
            </p14:nvContentPartPr>
            <p14:xfrm>
              <a:off x="1551979" y="4408210"/>
              <a:ext cx="174951" cy="24779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3"/>
            </p:blipFill>
            <p:spPr>
              <a:xfrm>
                <a:off x="1551979" y="4408210"/>
                <a:ext cx="174951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0" name="墨迹 189"/>
              <p14:cNvContentPartPr/>
              <p14:nvPr/>
            </p14:nvContentPartPr>
            <p14:xfrm>
              <a:off x="1760791" y="4387766"/>
              <a:ext cx="135445" cy="31018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5"/>
            </p:blipFill>
            <p:spPr>
              <a:xfrm>
                <a:off x="1760791" y="4387766"/>
                <a:ext cx="135445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1" name="墨迹 190"/>
              <p14:cNvContentPartPr/>
              <p14:nvPr/>
            </p14:nvContentPartPr>
            <p14:xfrm>
              <a:off x="1990061" y="4451742"/>
              <a:ext cx="210928" cy="4882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7"/>
            </p:blipFill>
            <p:spPr>
              <a:xfrm>
                <a:off x="1990061" y="4451742"/>
                <a:ext cx="210928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2" name="墨迹 191"/>
              <p14:cNvContentPartPr/>
              <p14:nvPr/>
            </p14:nvContentPartPr>
            <p14:xfrm>
              <a:off x="1979126" y="4568240"/>
              <a:ext cx="227506" cy="1691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9"/>
            </p:blipFill>
            <p:spPr>
              <a:xfrm>
                <a:off x="1979126" y="4568240"/>
                <a:ext cx="2275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3" name="墨迹 192"/>
              <p14:cNvContentPartPr/>
              <p14:nvPr/>
            </p14:nvContentPartPr>
            <p14:xfrm>
              <a:off x="2466236" y="4363973"/>
              <a:ext cx="5644" cy="41012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1"/>
            </p:blipFill>
            <p:spPr>
              <a:xfrm>
                <a:off x="2466236" y="4363973"/>
                <a:ext cx="5644" cy="410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4" name="墨迹 193"/>
              <p14:cNvContentPartPr/>
              <p14:nvPr/>
            </p14:nvContentPartPr>
            <p14:xfrm>
              <a:off x="2560061" y="4500562"/>
              <a:ext cx="208106" cy="1128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3"/>
            </p:blipFill>
            <p:spPr>
              <a:xfrm>
                <a:off x="2560061" y="4500562"/>
                <a:ext cx="20810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5" name="墨迹 194"/>
              <p14:cNvContentPartPr/>
              <p14:nvPr/>
            </p14:nvContentPartPr>
            <p14:xfrm>
              <a:off x="2855642" y="4457382"/>
              <a:ext cx="95941" cy="136942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5"/>
            </p:blipFill>
            <p:spPr>
              <a:xfrm>
                <a:off x="2855642" y="4457382"/>
                <a:ext cx="95941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6" name="墨迹 195"/>
              <p14:cNvContentPartPr/>
              <p14:nvPr/>
            </p14:nvContentPartPr>
            <p14:xfrm>
              <a:off x="3047523" y="4511842"/>
              <a:ext cx="56436" cy="5075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7"/>
            </p:blipFill>
            <p:spPr>
              <a:xfrm>
                <a:off x="3047523" y="4511842"/>
                <a:ext cx="5643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7" name="墨迹 196"/>
              <p14:cNvContentPartPr/>
              <p14:nvPr/>
            </p14:nvContentPartPr>
            <p14:xfrm>
              <a:off x="3147344" y="4314448"/>
              <a:ext cx="131565" cy="49348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9"/>
            </p:blipFill>
            <p:spPr>
              <a:xfrm>
                <a:off x="3147344" y="4314448"/>
                <a:ext cx="131565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8" name="墨迹 197"/>
              <p14:cNvContentPartPr/>
              <p14:nvPr/>
            </p14:nvContentPartPr>
            <p14:xfrm>
              <a:off x="3311360" y="4387766"/>
              <a:ext cx="117104" cy="20303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1"/>
            </p:blipFill>
            <p:spPr>
              <a:xfrm>
                <a:off x="3311360" y="4387766"/>
                <a:ext cx="11710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9" name="墨迹 198"/>
              <p14:cNvContentPartPr/>
              <p14:nvPr/>
            </p14:nvContentPartPr>
            <p14:xfrm>
              <a:off x="3559500" y="4427245"/>
              <a:ext cx="165251" cy="2255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3"/>
            </p:blipFill>
            <p:spPr>
              <a:xfrm>
                <a:off x="3559500" y="4427245"/>
                <a:ext cx="16525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0" name="墨迹 199"/>
              <p14:cNvContentPartPr/>
              <p14:nvPr/>
            </p14:nvContentPartPr>
            <p14:xfrm>
              <a:off x="3563909" y="4506202"/>
              <a:ext cx="169307" cy="2255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5"/>
            </p:blipFill>
            <p:spPr>
              <a:xfrm>
                <a:off x="3563909" y="4506202"/>
                <a:ext cx="169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1" name="墨迹 200"/>
              <p14:cNvContentPartPr/>
              <p14:nvPr/>
            </p14:nvContentPartPr>
            <p14:xfrm>
              <a:off x="3882771" y="4424425"/>
              <a:ext cx="71426" cy="10609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7"/>
            </p:blipFill>
            <p:spPr>
              <a:xfrm>
                <a:off x="3882771" y="4424425"/>
                <a:ext cx="71426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2" name="墨迹 201"/>
              <p14:cNvContentPartPr/>
              <p14:nvPr/>
            </p14:nvContentPartPr>
            <p14:xfrm>
              <a:off x="3995642" y="4478003"/>
              <a:ext cx="59257" cy="70497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9"/>
            </p:blipFill>
            <p:spPr>
              <a:xfrm>
                <a:off x="3995642" y="4478003"/>
                <a:ext cx="5925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3" name="墨迹 202"/>
              <p14:cNvContentPartPr/>
              <p14:nvPr/>
            </p14:nvContentPartPr>
            <p14:xfrm>
              <a:off x="4133027" y="4291889"/>
              <a:ext cx="373357" cy="236872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1"/>
            </p:blipFill>
            <p:spPr>
              <a:xfrm>
                <a:off x="4133027" y="4291889"/>
                <a:ext cx="37335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4" name="墨迹 203"/>
              <p14:cNvContentPartPr/>
              <p14:nvPr/>
            </p14:nvContentPartPr>
            <p14:xfrm>
              <a:off x="4704614" y="4268449"/>
              <a:ext cx="335087" cy="27159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3"/>
            </p:blipFill>
            <p:spPr>
              <a:xfrm>
                <a:off x="4704614" y="4268449"/>
                <a:ext cx="335087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5" name="墨迹 204"/>
              <p14:cNvContentPartPr/>
              <p14:nvPr/>
            </p14:nvContentPartPr>
            <p14:xfrm>
              <a:off x="965049" y="5194258"/>
              <a:ext cx="251138" cy="45118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5"/>
            </p:blipFill>
            <p:spPr>
              <a:xfrm>
                <a:off x="965049" y="5194258"/>
                <a:ext cx="251138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6" name="墨迹 205"/>
              <p14:cNvContentPartPr/>
              <p14:nvPr/>
            </p14:nvContentPartPr>
            <p14:xfrm>
              <a:off x="1247403" y="5265813"/>
              <a:ext cx="298933" cy="380510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7"/>
            </p:blipFill>
            <p:spPr>
              <a:xfrm>
                <a:off x="1247403" y="5265813"/>
                <a:ext cx="298933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7" name="墨迹 206"/>
              <p14:cNvContentPartPr/>
              <p14:nvPr/>
            </p14:nvContentPartPr>
            <p14:xfrm>
              <a:off x="1369974" y="5472547"/>
              <a:ext cx="60669" cy="26260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9"/>
            </p:blipFill>
            <p:spPr>
              <a:xfrm>
                <a:off x="1369974" y="5472547"/>
                <a:ext cx="6066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8" name="墨迹 207"/>
              <p14:cNvContentPartPr/>
              <p14:nvPr/>
            </p14:nvContentPartPr>
            <p14:xfrm>
              <a:off x="1656385" y="5414210"/>
              <a:ext cx="208812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1"/>
            </p:blipFill>
            <p:spPr>
              <a:xfrm>
                <a:off x="1656385" y="5414210"/>
                <a:ext cx="2088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9" name="墨迹 208"/>
              <p14:cNvContentPartPr/>
              <p14:nvPr/>
            </p14:nvContentPartPr>
            <p14:xfrm>
              <a:off x="1656385" y="5538286"/>
              <a:ext cx="194703" cy="2255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3"/>
            </p:blipFill>
            <p:spPr>
              <a:xfrm>
                <a:off x="1656385" y="5538286"/>
                <a:ext cx="194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0" name="墨迹 209"/>
              <p14:cNvContentPartPr/>
              <p14:nvPr/>
            </p14:nvContentPartPr>
            <p14:xfrm>
              <a:off x="2077183" y="5374731"/>
              <a:ext cx="214103" cy="22365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5"/>
            </p:blipFill>
            <p:spPr>
              <a:xfrm>
                <a:off x="2077183" y="5374731"/>
                <a:ext cx="214103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1" name="墨迹 210"/>
              <p14:cNvContentPartPr/>
              <p14:nvPr/>
            </p14:nvContentPartPr>
            <p14:xfrm>
              <a:off x="2301162" y="5456509"/>
              <a:ext cx="201757" cy="1973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7"/>
            </p:blipFill>
            <p:spPr>
              <a:xfrm>
                <a:off x="2301162" y="5456509"/>
                <a:ext cx="2017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2" name="墨迹 211"/>
              <p14:cNvContentPartPr/>
              <p14:nvPr/>
            </p14:nvContentPartPr>
            <p14:xfrm>
              <a:off x="2399924" y="5361690"/>
              <a:ext cx="32451" cy="32605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9"/>
            </p:blipFill>
            <p:spPr>
              <a:xfrm>
                <a:off x="2399924" y="5361690"/>
                <a:ext cx="32451" cy="32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3" name="墨迹 212"/>
              <p14:cNvContentPartPr/>
              <p14:nvPr/>
            </p14:nvContentPartPr>
            <p14:xfrm>
              <a:off x="2591806" y="5410509"/>
              <a:ext cx="76188" cy="11297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1"/>
            </p:blipFill>
            <p:spPr>
              <a:xfrm>
                <a:off x="2591806" y="5410509"/>
                <a:ext cx="76188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4" name="墨迹 213"/>
              <p14:cNvContentPartPr/>
              <p14:nvPr/>
            </p14:nvContentPartPr>
            <p14:xfrm>
              <a:off x="2708910" y="5459328"/>
              <a:ext cx="56435" cy="7331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3"/>
            </p:blipFill>
            <p:spPr>
              <a:xfrm>
                <a:off x="2708910" y="5459328"/>
                <a:ext cx="5643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5" name="墨迹 214"/>
              <p14:cNvContentPartPr/>
              <p14:nvPr/>
            </p14:nvContentPartPr>
            <p14:xfrm>
              <a:off x="2787919" y="5301414"/>
              <a:ext cx="117104" cy="44836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5"/>
            </p:blipFill>
            <p:spPr>
              <a:xfrm>
                <a:off x="2787919" y="5301414"/>
                <a:ext cx="117104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6" name="墨迹 215"/>
              <p14:cNvContentPartPr/>
              <p14:nvPr/>
            </p14:nvContentPartPr>
            <p14:xfrm>
              <a:off x="2979801" y="5346533"/>
              <a:ext cx="126980" cy="21431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7"/>
            </p:blipFill>
            <p:spPr>
              <a:xfrm>
                <a:off x="2979801" y="5346533"/>
                <a:ext cx="12698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7" name="墨迹 216"/>
              <p14:cNvContentPartPr/>
              <p14:nvPr/>
            </p14:nvContentPartPr>
            <p14:xfrm>
              <a:off x="3126533" y="5425490"/>
              <a:ext cx="222921" cy="1973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9"/>
            </p:blipFill>
            <p:spPr>
              <a:xfrm>
                <a:off x="3126533" y="5425490"/>
                <a:ext cx="22292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8" name="墨迹 217"/>
              <p14:cNvContentPartPr/>
              <p14:nvPr/>
            </p14:nvContentPartPr>
            <p14:xfrm>
              <a:off x="3242226" y="5337368"/>
              <a:ext cx="25396" cy="21219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1"/>
            </p:blipFill>
            <p:spPr>
              <a:xfrm>
                <a:off x="3242226" y="5337368"/>
                <a:ext cx="2539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9" name="墨迹 218"/>
              <p14:cNvContentPartPr/>
              <p14:nvPr/>
            </p14:nvContentPartPr>
            <p14:xfrm>
              <a:off x="3419998" y="5354111"/>
              <a:ext cx="67723" cy="16637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3"/>
            </p:blipFill>
            <p:spPr>
              <a:xfrm>
                <a:off x="3419998" y="5354111"/>
                <a:ext cx="6772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0" name="墨迹 219"/>
              <p14:cNvContentPartPr/>
              <p14:nvPr/>
            </p14:nvContentPartPr>
            <p14:xfrm>
              <a:off x="3544157" y="5436769"/>
              <a:ext cx="56435" cy="4511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5"/>
            </p:blipFill>
            <p:spPr>
              <a:xfrm>
                <a:off x="3544157" y="5436769"/>
                <a:ext cx="5643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1" name="墨迹 220"/>
              <p14:cNvContentPartPr/>
              <p14:nvPr/>
            </p14:nvContentPartPr>
            <p14:xfrm>
              <a:off x="3682424" y="5240081"/>
              <a:ext cx="19753" cy="34050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7"/>
            </p:blipFill>
            <p:spPr>
              <a:xfrm>
                <a:off x="3682424" y="5240081"/>
                <a:ext cx="1975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2" name="墨迹 221"/>
              <p14:cNvContentPartPr/>
              <p14:nvPr/>
            </p14:nvContentPartPr>
            <p14:xfrm>
              <a:off x="3766196" y="5274625"/>
              <a:ext cx="144792" cy="28481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9"/>
            </p:blipFill>
            <p:spPr>
              <a:xfrm>
                <a:off x="3766196" y="5274625"/>
                <a:ext cx="14479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3" name="墨迹 222"/>
              <p14:cNvContentPartPr/>
              <p14:nvPr/>
            </p14:nvContentPartPr>
            <p14:xfrm>
              <a:off x="4018216" y="5391651"/>
              <a:ext cx="225742" cy="4511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1"/>
            </p:blipFill>
            <p:spPr>
              <a:xfrm>
                <a:off x="4018216" y="5391651"/>
                <a:ext cx="22574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4" name="墨迹 223"/>
              <p14:cNvContentPartPr/>
              <p14:nvPr/>
            </p14:nvContentPartPr>
            <p14:xfrm>
              <a:off x="4139553" y="5281675"/>
              <a:ext cx="36683" cy="214312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3"/>
            </p:blipFill>
            <p:spPr>
              <a:xfrm>
                <a:off x="4139553" y="5281675"/>
                <a:ext cx="3668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5" name="墨迹 224"/>
              <p14:cNvContentPartPr/>
              <p14:nvPr/>
            </p14:nvContentPartPr>
            <p14:xfrm>
              <a:off x="4339899" y="5331023"/>
              <a:ext cx="90297" cy="12830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5"/>
            </p:blipFill>
            <p:spPr>
              <a:xfrm>
                <a:off x="4339899" y="5331023"/>
                <a:ext cx="90297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6" name="墨迹 225"/>
              <p14:cNvContentPartPr/>
              <p14:nvPr/>
            </p14:nvContentPartPr>
            <p14:xfrm>
              <a:off x="4458414" y="5374731"/>
              <a:ext cx="42327" cy="7613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7"/>
            </p:blipFill>
            <p:spPr>
              <a:xfrm>
                <a:off x="4458414" y="5374731"/>
                <a:ext cx="4232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7" name="墨迹 226"/>
              <p14:cNvContentPartPr/>
              <p14:nvPr/>
            </p14:nvContentPartPr>
            <p14:xfrm>
              <a:off x="4545007" y="5273215"/>
              <a:ext cx="103172" cy="229293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9"/>
            </p:blipFill>
            <p:spPr>
              <a:xfrm>
                <a:off x="4545007" y="5273215"/>
                <a:ext cx="103172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8" name="墨迹 227"/>
              <p14:cNvContentPartPr/>
              <p14:nvPr/>
            </p14:nvContentPartPr>
            <p14:xfrm>
              <a:off x="4765635" y="5335253"/>
              <a:ext cx="183769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1"/>
            </p:blipFill>
            <p:spPr>
              <a:xfrm>
                <a:off x="4765635" y="5335253"/>
                <a:ext cx="18376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9" name="墨迹 228"/>
              <p14:cNvContentPartPr/>
              <p14:nvPr/>
            </p14:nvContentPartPr>
            <p14:xfrm>
              <a:off x="4836533" y="5237966"/>
              <a:ext cx="28217" cy="286220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3"/>
            </p:blipFill>
            <p:spPr>
              <a:xfrm>
                <a:off x="4836533" y="5237966"/>
                <a:ext cx="28217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0" name="墨迹 229"/>
              <p14:cNvContentPartPr/>
              <p14:nvPr/>
            </p14:nvContentPartPr>
            <p14:xfrm>
              <a:off x="5062275" y="5325383"/>
              <a:ext cx="88357" cy="13553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5"/>
            </p:blipFill>
            <p:spPr>
              <a:xfrm>
                <a:off x="5062275" y="5325383"/>
                <a:ext cx="88357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1" name="墨迹 230"/>
              <p14:cNvContentPartPr/>
              <p14:nvPr/>
            </p14:nvContentPartPr>
            <p14:xfrm>
              <a:off x="5180790" y="5357812"/>
              <a:ext cx="42326" cy="112796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7"/>
            </p:blipFill>
            <p:spPr>
              <a:xfrm>
                <a:off x="5180790" y="5357812"/>
                <a:ext cx="4232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2" name="墨迹 231"/>
              <p14:cNvContentPartPr/>
              <p14:nvPr/>
            </p14:nvContentPartPr>
            <p14:xfrm>
              <a:off x="5301421" y="5252594"/>
              <a:ext cx="215161" cy="26877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9"/>
            </p:blipFill>
            <p:spPr>
              <a:xfrm>
                <a:off x="5301421" y="5252594"/>
                <a:ext cx="215161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3" name="墨迹 232"/>
              <p14:cNvContentPartPr/>
              <p14:nvPr/>
            </p14:nvContentPartPr>
            <p14:xfrm>
              <a:off x="5592770" y="5307054"/>
              <a:ext cx="163663" cy="3665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1"/>
            </p:blipFill>
            <p:spPr>
              <a:xfrm>
                <a:off x="5592770" y="5307054"/>
                <a:ext cx="16366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4" name="墨迹 233"/>
              <p14:cNvContentPartPr/>
              <p14:nvPr/>
            </p14:nvContentPartPr>
            <p14:xfrm>
              <a:off x="5589243" y="5402930"/>
              <a:ext cx="189764" cy="1692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3"/>
            </p:blipFill>
            <p:spPr>
              <a:xfrm>
                <a:off x="5589243" y="5402930"/>
                <a:ext cx="18976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5" name="墨迹 234"/>
              <p14:cNvContentPartPr/>
              <p14:nvPr/>
            </p14:nvContentPartPr>
            <p14:xfrm>
              <a:off x="5818513" y="5239376"/>
              <a:ext cx="137209" cy="33838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5"/>
            </p:blipFill>
            <p:spPr>
              <a:xfrm>
                <a:off x="5818513" y="5239376"/>
                <a:ext cx="13720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6" name="墨迹 235"/>
              <p14:cNvContentPartPr/>
              <p14:nvPr/>
            </p14:nvContentPartPr>
            <p14:xfrm>
              <a:off x="6016037" y="5442409"/>
              <a:ext cx="33862" cy="5639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7"/>
            </p:blipFill>
            <p:spPr>
              <a:xfrm>
                <a:off x="6016037" y="5442409"/>
                <a:ext cx="3386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7" name="墨迹 236"/>
              <p14:cNvContentPartPr/>
              <p14:nvPr/>
            </p14:nvContentPartPr>
            <p14:xfrm>
              <a:off x="6109156" y="5256296"/>
              <a:ext cx="86064" cy="304549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9"/>
            </p:blipFill>
            <p:spPr>
              <a:xfrm>
                <a:off x="6109156" y="5256296"/>
                <a:ext cx="8606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8" name="墨迹 237"/>
              <p14:cNvContentPartPr/>
              <p14:nvPr/>
            </p14:nvContentPartPr>
            <p14:xfrm>
              <a:off x="6222733" y="5273215"/>
              <a:ext cx="148849" cy="281990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1"/>
            </p:blipFill>
            <p:spPr>
              <a:xfrm>
                <a:off x="6222733" y="5273215"/>
                <a:ext cx="148849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9" name="墨迹 238"/>
              <p14:cNvContentPartPr/>
              <p14:nvPr/>
            </p14:nvContentPartPr>
            <p14:xfrm>
              <a:off x="8640294" y="2019049"/>
              <a:ext cx="16930" cy="3383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3"/>
            </p:blipFill>
            <p:spPr>
              <a:xfrm>
                <a:off x="8640294" y="2019049"/>
                <a:ext cx="1693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0" name="墨迹 239"/>
              <p14:cNvContentPartPr/>
              <p14:nvPr/>
            </p14:nvContentPartPr>
            <p14:xfrm>
              <a:off x="1083564" y="5890597"/>
              <a:ext cx="129801" cy="26524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5"/>
            </p:blipFill>
            <p:spPr>
              <a:xfrm>
                <a:off x="1083564" y="5890597"/>
                <a:ext cx="129801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1" name="墨迹 240"/>
              <p14:cNvContentPartPr/>
              <p14:nvPr/>
            </p14:nvContentPartPr>
            <p14:xfrm>
              <a:off x="1300841" y="6019608"/>
              <a:ext cx="8465" cy="16725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7"/>
            </p:blipFill>
            <p:spPr>
              <a:xfrm>
                <a:off x="1300841" y="6019608"/>
                <a:ext cx="8465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2" name="墨迹 241"/>
              <p14:cNvContentPartPr/>
              <p14:nvPr/>
            </p14:nvContentPartPr>
            <p14:xfrm>
              <a:off x="952527" y="6220702"/>
              <a:ext cx="466828" cy="5075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9"/>
            </p:blipFill>
            <p:spPr>
              <a:xfrm>
                <a:off x="952527" y="6220702"/>
                <a:ext cx="4668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3" name="墨迹 242"/>
              <p14:cNvContentPartPr/>
              <p14:nvPr/>
            </p14:nvContentPartPr>
            <p14:xfrm>
              <a:off x="1100494" y="6330326"/>
              <a:ext cx="126980" cy="22312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1"/>
            </p:blipFill>
            <p:spPr>
              <a:xfrm>
                <a:off x="1100494" y="6330326"/>
                <a:ext cx="126980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4" name="墨迹 243"/>
              <p14:cNvContentPartPr/>
              <p14:nvPr/>
            </p14:nvContentPartPr>
            <p14:xfrm>
              <a:off x="1286732" y="6389896"/>
              <a:ext cx="158019" cy="135355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3"/>
            </p:blipFill>
            <p:spPr>
              <a:xfrm>
                <a:off x="1286732" y="6389896"/>
                <a:ext cx="1580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5" name="墨迹 244"/>
              <p14:cNvContentPartPr/>
              <p14:nvPr/>
            </p14:nvContentPartPr>
            <p14:xfrm>
              <a:off x="1515296" y="6176994"/>
              <a:ext cx="107228" cy="32429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5"/>
            </p:blipFill>
            <p:spPr>
              <a:xfrm>
                <a:off x="1515296" y="6176994"/>
                <a:ext cx="107228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6" name="墨迹 245"/>
              <p14:cNvContentPartPr/>
              <p14:nvPr/>
            </p14:nvContentPartPr>
            <p14:xfrm>
              <a:off x="1513885" y="6316578"/>
              <a:ext cx="145322" cy="1128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7"/>
            </p:blipFill>
            <p:spPr>
              <a:xfrm>
                <a:off x="1513885" y="6316578"/>
                <a:ext cx="1453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7" name="墨迹 246"/>
              <p14:cNvContentPartPr/>
              <p14:nvPr/>
            </p14:nvContentPartPr>
            <p14:xfrm>
              <a:off x="1778427" y="6299659"/>
              <a:ext cx="462067" cy="62038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9"/>
            </p:blipFill>
            <p:spPr>
              <a:xfrm>
                <a:off x="1778427" y="6299659"/>
                <a:ext cx="4620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8" name="墨迹 247"/>
              <p14:cNvContentPartPr/>
              <p14:nvPr/>
            </p14:nvContentPartPr>
            <p14:xfrm>
              <a:off x="1913167" y="5938712"/>
              <a:ext cx="127862" cy="265071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1"/>
            </p:blipFill>
            <p:spPr>
              <a:xfrm>
                <a:off x="1913167" y="5938712"/>
                <a:ext cx="127862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9" name="墨迹 248"/>
              <p14:cNvContentPartPr/>
              <p14:nvPr/>
            </p14:nvContentPartPr>
            <p14:xfrm>
              <a:off x="2099405" y="6096626"/>
              <a:ext cx="11287" cy="16637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3"/>
            </p:blipFill>
            <p:spPr>
              <a:xfrm>
                <a:off x="2099405" y="6096626"/>
                <a:ext cx="11287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0" name="墨迹 249"/>
              <p14:cNvContentPartPr/>
              <p14:nvPr/>
            </p14:nvContentPartPr>
            <p14:xfrm>
              <a:off x="1896236" y="6378616"/>
              <a:ext cx="124159" cy="36376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5"/>
            </p:blipFill>
            <p:spPr>
              <a:xfrm>
                <a:off x="1896236" y="6378616"/>
                <a:ext cx="124159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1" name="墨迹 250"/>
              <p14:cNvContentPartPr/>
              <p14:nvPr/>
            </p14:nvContentPartPr>
            <p14:xfrm>
              <a:off x="2041205" y="6497052"/>
              <a:ext cx="148497" cy="139586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7"/>
            </p:blipFill>
            <p:spPr>
              <a:xfrm>
                <a:off x="2041205" y="6497052"/>
                <a:ext cx="148497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2" name="墨迹 251"/>
              <p14:cNvContentPartPr/>
              <p14:nvPr/>
            </p14:nvContentPartPr>
            <p14:xfrm>
              <a:off x="3476434" y="6051508"/>
              <a:ext cx="95941" cy="248151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9"/>
            </p:blipFill>
            <p:spPr>
              <a:xfrm>
                <a:off x="3476434" y="6051508"/>
                <a:ext cx="9594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3" name="墨迹 252"/>
              <p14:cNvContentPartPr/>
              <p14:nvPr/>
            </p14:nvContentPartPr>
            <p14:xfrm>
              <a:off x="3617523" y="6220702"/>
              <a:ext cx="14109" cy="7331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1"/>
            </p:blipFill>
            <p:spPr>
              <a:xfrm>
                <a:off x="3617523" y="6220702"/>
                <a:ext cx="1410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4" name="墨迹 253"/>
              <p14:cNvContentPartPr/>
              <p14:nvPr/>
            </p14:nvContentPartPr>
            <p14:xfrm>
              <a:off x="3687538" y="6047278"/>
              <a:ext cx="102995" cy="27494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3"/>
            </p:blipFill>
            <p:spPr>
              <a:xfrm>
                <a:off x="3687538" y="6047278"/>
                <a:ext cx="10299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5" name="墨迹 254"/>
              <p14:cNvContentPartPr/>
              <p14:nvPr/>
            </p14:nvContentPartPr>
            <p14:xfrm>
              <a:off x="3837622" y="6034588"/>
              <a:ext cx="129802" cy="25749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5"/>
            </p:blipFill>
            <p:spPr>
              <a:xfrm>
                <a:off x="3837622" y="6034588"/>
                <a:ext cx="12980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6" name="墨迹 255"/>
              <p14:cNvContentPartPr/>
              <p14:nvPr/>
            </p14:nvContentPartPr>
            <p14:xfrm>
              <a:off x="3329701" y="6372977"/>
              <a:ext cx="708268" cy="5640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7"/>
            </p:blipFill>
            <p:spPr>
              <a:xfrm>
                <a:off x="3329701" y="6372977"/>
                <a:ext cx="70826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7" name="墨迹 256"/>
              <p14:cNvContentPartPr/>
              <p14:nvPr/>
            </p14:nvContentPartPr>
            <p14:xfrm>
              <a:off x="3552622" y="6435014"/>
              <a:ext cx="134740" cy="29891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9"/>
            </p:blipFill>
            <p:spPr>
              <a:xfrm>
                <a:off x="3552622" y="6435014"/>
                <a:ext cx="13474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8" name="墨迹 257"/>
              <p14:cNvContentPartPr/>
              <p14:nvPr/>
            </p14:nvContentPartPr>
            <p14:xfrm>
              <a:off x="3670255" y="6532830"/>
              <a:ext cx="94001" cy="26260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1"/>
            </p:blipFill>
            <p:spPr>
              <a:xfrm>
                <a:off x="3670255" y="6532830"/>
                <a:ext cx="9400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9" name="墨迹 258"/>
              <p14:cNvContentPartPr/>
              <p14:nvPr/>
            </p14:nvContentPartPr>
            <p14:xfrm>
              <a:off x="4040790" y="6333498"/>
              <a:ext cx="155198" cy="2255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3"/>
            </p:blipFill>
            <p:spPr>
              <a:xfrm>
                <a:off x="4040790" y="6333498"/>
                <a:ext cx="15519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0" name="墨迹 259"/>
              <p14:cNvContentPartPr/>
              <p14:nvPr/>
            </p14:nvContentPartPr>
            <p14:xfrm>
              <a:off x="4031443" y="6406815"/>
              <a:ext cx="153258" cy="2114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5"/>
            </p:blipFill>
            <p:spPr>
              <a:xfrm>
                <a:off x="4031443" y="6406815"/>
                <a:ext cx="15325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1" name="墨迹 260"/>
              <p14:cNvContentPartPr/>
              <p14:nvPr/>
            </p14:nvContentPartPr>
            <p14:xfrm>
              <a:off x="4368117" y="6325038"/>
              <a:ext cx="646188" cy="846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7"/>
            </p:blipFill>
            <p:spPr>
              <a:xfrm>
                <a:off x="4368117" y="6325038"/>
                <a:ext cx="6461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2" name="墨迹 261"/>
              <p14:cNvContentPartPr/>
              <p14:nvPr/>
            </p14:nvContentPartPr>
            <p14:xfrm>
              <a:off x="4619256" y="6044106"/>
              <a:ext cx="31039" cy="218894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9"/>
            </p:blipFill>
            <p:spPr>
              <a:xfrm>
                <a:off x="4619256" y="6044106"/>
                <a:ext cx="31039" cy="218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3" name="墨迹 262"/>
              <p14:cNvContentPartPr/>
              <p14:nvPr/>
            </p14:nvContentPartPr>
            <p14:xfrm>
              <a:off x="4718018" y="6074067"/>
              <a:ext cx="257487" cy="15033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1"/>
            </p:blipFill>
            <p:spPr>
              <a:xfrm>
                <a:off x="4718018" y="6074067"/>
                <a:ext cx="25748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4" name="墨迹 263"/>
              <p14:cNvContentPartPr/>
              <p14:nvPr/>
            </p14:nvContentPartPr>
            <p14:xfrm>
              <a:off x="4664404" y="6378616"/>
              <a:ext cx="141618" cy="422985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3"/>
            </p:blipFill>
            <p:spPr>
              <a:xfrm>
                <a:off x="4664404" y="6378616"/>
                <a:ext cx="14161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5" name="墨迹 264"/>
              <p14:cNvContentPartPr/>
              <p14:nvPr/>
            </p14:nvContentPartPr>
            <p14:xfrm>
              <a:off x="4818544" y="6555389"/>
              <a:ext cx="102642" cy="12583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5"/>
            </p:blipFill>
            <p:spPr>
              <a:xfrm>
                <a:off x="4818544" y="6555389"/>
                <a:ext cx="102642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6" name="墨迹 265"/>
              <p14:cNvContentPartPr/>
              <p14:nvPr/>
            </p14:nvContentPartPr>
            <p14:xfrm>
              <a:off x="5581483" y="6143154"/>
              <a:ext cx="144792" cy="472334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7"/>
            </p:blipFill>
            <p:spPr>
              <a:xfrm>
                <a:off x="5581483" y="6143154"/>
                <a:ext cx="144792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7" name="墨迹 266"/>
              <p14:cNvContentPartPr/>
              <p14:nvPr/>
            </p14:nvContentPartPr>
            <p14:xfrm>
              <a:off x="5676013" y="6369628"/>
              <a:ext cx="131213" cy="152804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9"/>
            </p:blipFill>
            <p:spPr>
              <a:xfrm>
                <a:off x="5676013" y="6369628"/>
                <a:ext cx="131213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8" name="墨迹 267"/>
              <p14:cNvContentPartPr/>
              <p14:nvPr/>
            </p14:nvContentPartPr>
            <p14:xfrm>
              <a:off x="5942671" y="6265820"/>
              <a:ext cx="135445" cy="2256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1"/>
            </p:blipFill>
            <p:spPr>
              <a:xfrm>
                <a:off x="5942671" y="6265820"/>
                <a:ext cx="1354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9" name="墨迹 268"/>
              <p14:cNvContentPartPr/>
              <p14:nvPr/>
            </p14:nvContentPartPr>
            <p14:xfrm>
              <a:off x="5910926" y="6367337"/>
              <a:ext cx="167190" cy="1691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3"/>
            </p:blipFill>
            <p:spPr>
              <a:xfrm>
                <a:off x="5910926" y="6367337"/>
                <a:ext cx="16719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0" name="墨迹 269"/>
              <p14:cNvContentPartPr/>
              <p14:nvPr/>
            </p14:nvContentPartPr>
            <p14:xfrm>
              <a:off x="6111977" y="6148794"/>
              <a:ext cx="181300" cy="27494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5"/>
            </p:blipFill>
            <p:spPr>
              <a:xfrm>
                <a:off x="6111977" y="6148794"/>
                <a:ext cx="181300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1" name="墨迹 270"/>
              <p14:cNvContentPartPr/>
              <p14:nvPr/>
            </p14:nvContentPartPr>
            <p14:xfrm>
              <a:off x="6278463" y="6183162"/>
              <a:ext cx="164192" cy="412587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7"/>
            </p:blipFill>
            <p:spPr>
              <a:xfrm>
                <a:off x="6278463" y="6183162"/>
                <a:ext cx="164192" cy="412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2" name="墨迹 271"/>
              <p14:cNvContentPartPr/>
              <p14:nvPr/>
            </p14:nvContentPartPr>
            <p14:xfrm>
              <a:off x="6467522" y="6361697"/>
              <a:ext cx="70545" cy="56398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9"/>
            </p:blipFill>
            <p:spPr>
              <a:xfrm>
                <a:off x="6467522" y="6361697"/>
                <a:ext cx="7054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3" name="墨迹 272"/>
              <p14:cNvContentPartPr/>
              <p14:nvPr/>
            </p14:nvContentPartPr>
            <p14:xfrm>
              <a:off x="6565579" y="6088166"/>
              <a:ext cx="167190" cy="335569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1"/>
            </p:blipFill>
            <p:spPr>
              <a:xfrm>
                <a:off x="6565579" y="6088166"/>
                <a:ext cx="16719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4" name="墨迹 273"/>
              <p14:cNvContentPartPr/>
              <p14:nvPr/>
            </p14:nvContentPartPr>
            <p14:xfrm>
              <a:off x="6772275" y="6162541"/>
              <a:ext cx="39505" cy="25273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3"/>
            </p:blipFill>
            <p:spPr>
              <a:xfrm>
                <a:off x="6772275" y="6162541"/>
                <a:ext cx="39505" cy="252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5" name="墨迹 274"/>
              <p14:cNvContentPartPr/>
              <p14:nvPr/>
            </p14:nvContentPartPr>
            <p14:xfrm>
              <a:off x="6834354" y="6239031"/>
              <a:ext cx="115693" cy="133946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5"/>
            </p:blipFill>
            <p:spPr>
              <a:xfrm>
                <a:off x="6834354" y="6239031"/>
                <a:ext cx="115693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6" name="墨迹 275"/>
              <p14:cNvContentPartPr/>
              <p14:nvPr/>
            </p14:nvContentPartPr>
            <p14:xfrm>
              <a:off x="6902076" y="6074067"/>
              <a:ext cx="172834" cy="56680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7"/>
            </p:blipFill>
            <p:spPr>
              <a:xfrm>
                <a:off x="6902076" y="6074067"/>
                <a:ext cx="172834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7" name="墨迹 276"/>
              <p14:cNvContentPartPr/>
              <p14:nvPr/>
            </p14:nvContentPartPr>
            <p14:xfrm>
              <a:off x="6997311" y="6277100"/>
              <a:ext cx="130508" cy="20585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9"/>
            </p:blipFill>
            <p:spPr>
              <a:xfrm>
                <a:off x="6997311" y="6277100"/>
                <a:ext cx="13050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8" name="墨迹 277"/>
              <p14:cNvContentPartPr/>
              <p14:nvPr/>
            </p14:nvContentPartPr>
            <p14:xfrm>
              <a:off x="8355294" y="1122320"/>
              <a:ext cx="234207" cy="626018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1"/>
            </p:blipFill>
            <p:spPr>
              <a:xfrm>
                <a:off x="8355294" y="1122320"/>
                <a:ext cx="234207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9" name="墨迹 278"/>
              <p14:cNvContentPartPr/>
              <p14:nvPr/>
            </p14:nvContentPartPr>
            <p14:xfrm>
              <a:off x="8589502" y="1353552"/>
              <a:ext cx="45148" cy="17765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3"/>
            </p:blipFill>
            <p:spPr>
              <a:xfrm>
                <a:off x="8589502" y="1353552"/>
                <a:ext cx="4514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0" name="墨迹 279"/>
              <p14:cNvContentPartPr/>
              <p14:nvPr/>
            </p14:nvContentPartPr>
            <p14:xfrm>
              <a:off x="8798313" y="1381751"/>
              <a:ext cx="105023" cy="59968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5"/>
            </p:blipFill>
            <p:spPr>
              <a:xfrm>
                <a:off x="8798313" y="138175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1" name="墨迹 280"/>
              <p14:cNvContentPartPr/>
              <p14:nvPr/>
            </p14:nvContentPartPr>
            <p14:xfrm>
              <a:off x="8708016" y="1364832"/>
              <a:ext cx="101584" cy="112796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7"/>
            </p:blipFill>
            <p:spPr>
              <a:xfrm>
                <a:off x="8708016" y="1364832"/>
                <a:ext cx="10158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2" name="墨迹 281"/>
              <p14:cNvContentPartPr/>
              <p14:nvPr/>
            </p14:nvContentPartPr>
            <p14:xfrm>
              <a:off x="8794610" y="1294334"/>
              <a:ext cx="204050" cy="222772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9"/>
            </p:blipFill>
            <p:spPr>
              <a:xfrm>
                <a:off x="8794610" y="1294334"/>
                <a:ext cx="20405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3" name="墨迹 282"/>
              <p14:cNvContentPartPr/>
              <p14:nvPr/>
            </p14:nvContentPartPr>
            <p14:xfrm>
              <a:off x="8724065" y="1368709"/>
              <a:ext cx="173364" cy="118260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1"/>
            </p:blipFill>
            <p:spPr>
              <a:xfrm>
                <a:off x="8724065" y="1368709"/>
                <a:ext cx="173364" cy="118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4" name="墨迹 283"/>
              <p14:cNvContentPartPr/>
              <p14:nvPr/>
            </p14:nvContentPartPr>
            <p14:xfrm>
              <a:off x="8809601" y="1390211"/>
              <a:ext cx="39505" cy="208673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3"/>
            </p:blipFill>
            <p:spPr>
              <a:xfrm>
                <a:off x="8809601" y="1390211"/>
                <a:ext cx="3950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5" name="墨迹 284"/>
              <p14:cNvContentPartPr/>
              <p14:nvPr/>
            </p14:nvContentPartPr>
            <p14:xfrm>
              <a:off x="8981729" y="1263315"/>
              <a:ext cx="59257" cy="422985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5"/>
            </p:blipFill>
            <p:spPr>
              <a:xfrm>
                <a:off x="8981729" y="1263315"/>
                <a:ext cx="59257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6" name="墨迹 285"/>
              <p14:cNvContentPartPr/>
              <p14:nvPr/>
            </p14:nvContentPartPr>
            <p14:xfrm>
              <a:off x="9069205" y="1446609"/>
              <a:ext cx="39505" cy="98696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7"/>
            </p:blipFill>
            <p:spPr>
              <a:xfrm>
                <a:off x="9069205" y="1446609"/>
                <a:ext cx="3950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7" name="墨迹 286"/>
              <p14:cNvContentPartPr/>
              <p14:nvPr/>
            </p14:nvContentPartPr>
            <p14:xfrm>
              <a:off x="9139749" y="1455069"/>
              <a:ext cx="76188" cy="71202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9"/>
            </p:blipFill>
            <p:spPr>
              <a:xfrm>
                <a:off x="9139749" y="1455069"/>
                <a:ext cx="76188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8" name="墨迹 287"/>
              <p14:cNvContentPartPr/>
              <p14:nvPr/>
            </p14:nvContentPartPr>
            <p14:xfrm>
              <a:off x="9187719" y="1288694"/>
              <a:ext cx="161723" cy="338389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1"/>
            </p:blipFill>
            <p:spPr>
              <a:xfrm>
                <a:off x="9187719" y="1288694"/>
                <a:ext cx="161723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9" name="墨迹 288"/>
              <p14:cNvContentPartPr/>
              <p14:nvPr/>
            </p14:nvContentPartPr>
            <p14:xfrm>
              <a:off x="9365492" y="1349322"/>
              <a:ext cx="143910" cy="3242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3"/>
            </p:blipFill>
            <p:spPr>
              <a:xfrm>
                <a:off x="9365492" y="1349322"/>
                <a:ext cx="14391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0" name="墨迹 289"/>
              <p14:cNvContentPartPr/>
              <p14:nvPr/>
            </p14:nvContentPartPr>
            <p14:xfrm>
              <a:off x="9336568" y="1460708"/>
              <a:ext cx="178478" cy="564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5"/>
            </p:blipFill>
            <p:spPr>
              <a:xfrm>
                <a:off x="9336568" y="1460708"/>
                <a:ext cx="1784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1" name="墨迹 290"/>
              <p14:cNvContentPartPr/>
              <p14:nvPr/>
            </p14:nvContentPartPr>
            <p14:xfrm>
              <a:off x="9577125" y="1418410"/>
              <a:ext cx="564357" cy="2537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7"/>
            </p:blipFill>
            <p:spPr>
              <a:xfrm>
                <a:off x="9577125" y="1418410"/>
                <a:ext cx="56435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2" name="墨迹 291"/>
              <p14:cNvContentPartPr/>
              <p14:nvPr/>
            </p14:nvContentPartPr>
            <p14:xfrm>
              <a:off x="9797224" y="1112451"/>
              <a:ext cx="101584" cy="128305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9"/>
            </p:blipFill>
            <p:spPr>
              <a:xfrm>
                <a:off x="9797224" y="1112451"/>
                <a:ext cx="10158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3" name="墨迹 292"/>
              <p14:cNvContentPartPr/>
              <p14:nvPr/>
            </p14:nvContentPartPr>
            <p14:xfrm>
              <a:off x="9910095" y="1189998"/>
              <a:ext cx="64901" cy="6767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1"/>
            </p:blipFill>
            <p:spPr>
              <a:xfrm>
                <a:off x="9910095" y="1189998"/>
                <a:ext cx="6490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4" name="墨迹 293"/>
              <p14:cNvContentPartPr/>
              <p14:nvPr/>
            </p14:nvContentPartPr>
            <p14:xfrm>
              <a:off x="9943957" y="1071562"/>
              <a:ext cx="112871" cy="296090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3"/>
            </p:blipFill>
            <p:spPr>
              <a:xfrm>
                <a:off x="9943957" y="1071562"/>
                <a:ext cx="112871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5" name="墨迹 294"/>
              <p14:cNvContentPartPr/>
              <p14:nvPr/>
            </p14:nvContentPartPr>
            <p14:xfrm>
              <a:off x="10071642" y="1061692"/>
              <a:ext cx="114988" cy="179064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5"/>
            </p:blipFill>
            <p:spPr>
              <a:xfrm>
                <a:off x="10071642" y="1061692"/>
                <a:ext cx="11498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6" name="墨迹 295"/>
              <p14:cNvContentPartPr/>
              <p14:nvPr/>
            </p14:nvContentPartPr>
            <p14:xfrm>
              <a:off x="9769006" y="1515344"/>
              <a:ext cx="107228" cy="227354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7"/>
            </p:blipFill>
            <p:spPr>
              <a:xfrm>
                <a:off x="9769006" y="1515344"/>
                <a:ext cx="107228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7" name="墨迹 296"/>
              <p14:cNvContentPartPr/>
              <p14:nvPr/>
            </p14:nvContentPartPr>
            <p14:xfrm>
              <a:off x="9921382" y="1624263"/>
              <a:ext cx="25396" cy="76137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9"/>
            </p:blipFill>
            <p:spPr>
              <a:xfrm>
                <a:off x="9921382" y="1624263"/>
                <a:ext cx="2539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8" name="墨迹 297"/>
              <p14:cNvContentPartPr/>
              <p14:nvPr/>
            </p14:nvContentPartPr>
            <p14:xfrm>
              <a:off x="9997570" y="1491727"/>
              <a:ext cx="74072" cy="256611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1"/>
            </p:blipFill>
            <p:spPr>
              <a:xfrm>
                <a:off x="9997570" y="1491727"/>
                <a:ext cx="7407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9" name="墨迹 298"/>
              <p14:cNvContentPartPr/>
              <p14:nvPr/>
            </p14:nvContentPartPr>
            <p14:xfrm>
              <a:off x="10126843" y="1477628"/>
              <a:ext cx="110579" cy="268772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3"/>
            </p:blipFill>
            <p:spPr>
              <a:xfrm>
                <a:off x="10126843" y="1477628"/>
                <a:ext cx="110579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0" name="墨迹 299"/>
              <p14:cNvContentPartPr/>
              <p14:nvPr/>
            </p14:nvContentPartPr>
            <p14:xfrm>
              <a:off x="10056828" y="1438149"/>
              <a:ext cx="299109" cy="5640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5"/>
            </p:blipFill>
            <p:spPr>
              <a:xfrm>
                <a:off x="10056828" y="1438149"/>
                <a:ext cx="29910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1" name="墨迹 300"/>
              <p14:cNvContentPartPr/>
              <p14:nvPr/>
            </p14:nvContentPartPr>
            <p14:xfrm>
              <a:off x="10319254" y="1355843"/>
              <a:ext cx="160841" cy="164083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7"/>
            </p:blipFill>
            <p:spPr>
              <a:xfrm>
                <a:off x="10319254" y="1355843"/>
                <a:ext cx="160841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2" name="墨迹 301"/>
              <p14:cNvContentPartPr/>
              <p14:nvPr/>
            </p14:nvContentPartPr>
            <p14:xfrm>
              <a:off x="10379922" y="1338571"/>
              <a:ext cx="66311" cy="195455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9"/>
            </p:blipFill>
            <p:spPr>
              <a:xfrm>
                <a:off x="10379922" y="1338571"/>
                <a:ext cx="66311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3" name="墨迹 302"/>
              <p14:cNvContentPartPr/>
              <p14:nvPr/>
            </p14:nvContentPartPr>
            <p14:xfrm>
              <a:off x="10542880" y="1222427"/>
              <a:ext cx="162958" cy="256963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1"/>
            </p:blipFill>
            <p:spPr>
              <a:xfrm>
                <a:off x="10542880" y="1222427"/>
                <a:ext cx="162958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4" name="墨迹 303"/>
              <p14:cNvContentPartPr/>
              <p14:nvPr/>
            </p14:nvContentPartPr>
            <p14:xfrm>
              <a:off x="10573213" y="1263315"/>
              <a:ext cx="249022" cy="530142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3"/>
            </p:blipFill>
            <p:spPr>
              <a:xfrm>
                <a:off x="10573213" y="1263315"/>
                <a:ext cx="24902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5" name="墨迹 304"/>
              <p14:cNvContentPartPr/>
              <p14:nvPr/>
            </p14:nvContentPartPr>
            <p14:xfrm>
              <a:off x="10790491" y="1431804"/>
              <a:ext cx="90297" cy="7966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5"/>
            </p:blipFill>
            <p:spPr>
              <a:xfrm>
                <a:off x="10790491" y="1431804"/>
                <a:ext cx="90297" cy="79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6" name="墨迹 305"/>
              <p14:cNvContentPartPr/>
              <p14:nvPr/>
            </p14:nvContentPartPr>
            <p14:xfrm>
              <a:off x="10971085" y="1184358"/>
              <a:ext cx="138268" cy="319354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7"/>
            </p:blipFill>
            <p:spPr>
              <a:xfrm>
                <a:off x="10971085" y="1184358"/>
                <a:ext cx="138268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7" name="墨迹 306"/>
              <p14:cNvContentPartPr/>
              <p14:nvPr/>
            </p14:nvContentPartPr>
            <p14:xfrm>
              <a:off x="11129105" y="1376111"/>
              <a:ext cx="177773" cy="2256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9"/>
            </p:blipFill>
            <p:spPr>
              <a:xfrm>
                <a:off x="11129105" y="1376111"/>
                <a:ext cx="17777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08" name="墨迹 307"/>
              <p14:cNvContentPartPr/>
              <p14:nvPr/>
            </p14:nvContentPartPr>
            <p14:xfrm>
              <a:off x="11144448" y="1466348"/>
              <a:ext cx="182182" cy="564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1"/>
            </p:blipFill>
            <p:spPr>
              <a:xfrm>
                <a:off x="11144448" y="1466348"/>
                <a:ext cx="18218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09" name="墨迹 308"/>
              <p14:cNvContentPartPr/>
              <p14:nvPr/>
            </p14:nvContentPartPr>
            <p14:xfrm>
              <a:off x="11366135" y="1318480"/>
              <a:ext cx="28218" cy="19862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3"/>
            </p:blipFill>
            <p:spPr>
              <a:xfrm>
                <a:off x="11366135" y="1318480"/>
                <a:ext cx="28218" cy="198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10" name="墨迹 309"/>
              <p14:cNvContentPartPr/>
              <p14:nvPr/>
            </p14:nvContentPartPr>
            <p14:xfrm>
              <a:off x="11475479" y="1309844"/>
              <a:ext cx="130507" cy="133945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5"/>
            </p:blipFill>
            <p:spPr>
              <a:xfrm>
                <a:off x="11475479" y="1309844"/>
                <a:ext cx="130507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1" name="墨迹 310"/>
              <p14:cNvContentPartPr/>
              <p14:nvPr/>
            </p14:nvContentPartPr>
            <p14:xfrm>
              <a:off x="11450788" y="1319713"/>
              <a:ext cx="186238" cy="222773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7"/>
            </p:blipFill>
            <p:spPr>
              <a:xfrm>
                <a:off x="11450788" y="1319713"/>
                <a:ext cx="18623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2" name="墨迹 311"/>
              <p14:cNvContentPartPr/>
              <p14:nvPr/>
            </p14:nvContentPartPr>
            <p14:xfrm>
              <a:off x="11541085" y="1511467"/>
              <a:ext cx="33861" cy="5075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9"/>
            </p:blipFill>
            <p:spPr>
              <a:xfrm>
                <a:off x="11541085" y="1511467"/>
                <a:ext cx="338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3" name="墨迹 312"/>
              <p14:cNvContentPartPr/>
              <p14:nvPr/>
            </p14:nvContentPartPr>
            <p14:xfrm>
              <a:off x="11677941" y="1252036"/>
              <a:ext cx="150965" cy="184703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1"/>
            </p:blipFill>
            <p:spPr>
              <a:xfrm>
                <a:off x="11677941" y="1252036"/>
                <a:ext cx="150965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4" name="墨迹 313"/>
              <p14:cNvContentPartPr/>
              <p14:nvPr/>
            </p14:nvContentPartPr>
            <p14:xfrm>
              <a:off x="11659599" y="1266135"/>
              <a:ext cx="174950" cy="380687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3"/>
            </p:blipFill>
            <p:spPr>
              <a:xfrm>
                <a:off x="11659599" y="1266135"/>
                <a:ext cx="174950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5" name="墨迹 314"/>
              <p14:cNvContentPartPr/>
              <p14:nvPr/>
            </p14:nvContentPartPr>
            <p14:xfrm>
              <a:off x="8174700" y="2033853"/>
              <a:ext cx="181476" cy="67325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5"/>
            </p:blipFill>
            <p:spPr>
              <a:xfrm>
                <a:off x="8174700" y="2033853"/>
                <a:ext cx="181476" cy="673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6" name="墨迹 315"/>
              <p14:cNvContentPartPr/>
              <p14:nvPr/>
            </p14:nvContentPartPr>
            <p14:xfrm>
              <a:off x="8405380" y="2205162"/>
              <a:ext cx="167191" cy="22418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7"/>
            </p:blipFill>
            <p:spPr>
              <a:xfrm>
                <a:off x="8405380" y="2205162"/>
                <a:ext cx="167191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7" name="墨迹 316"/>
              <p14:cNvContentPartPr/>
              <p14:nvPr/>
            </p14:nvContentPartPr>
            <p14:xfrm>
              <a:off x="8557051" y="2205162"/>
              <a:ext cx="162253" cy="190344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9"/>
            </p:blipFill>
            <p:spPr>
              <a:xfrm>
                <a:off x="8557051" y="2205162"/>
                <a:ext cx="162253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18" name="墨迹 317"/>
              <p14:cNvContentPartPr/>
              <p14:nvPr/>
            </p14:nvContentPartPr>
            <p14:xfrm>
              <a:off x="8689851" y="2291169"/>
              <a:ext cx="195937" cy="126367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31"/>
            </p:blipFill>
            <p:spPr>
              <a:xfrm>
                <a:off x="8689851" y="2291169"/>
                <a:ext cx="195937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19" name="墨迹 318"/>
              <p14:cNvContentPartPr/>
              <p14:nvPr/>
            </p14:nvContentPartPr>
            <p14:xfrm>
              <a:off x="8878734" y="2201814"/>
              <a:ext cx="111461" cy="175362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33"/>
            </p:blipFill>
            <p:spPr>
              <a:xfrm>
                <a:off x="8878734" y="2201814"/>
                <a:ext cx="111461" cy="175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20" name="墨迹 319"/>
              <p14:cNvContentPartPr/>
              <p14:nvPr/>
            </p14:nvContentPartPr>
            <p14:xfrm>
              <a:off x="8928116" y="2113516"/>
              <a:ext cx="79009" cy="537191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5"/>
            </p:blipFill>
            <p:spPr>
              <a:xfrm>
                <a:off x="8928116" y="2113516"/>
                <a:ext cx="79009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1" name="墨迹 320"/>
              <p14:cNvContentPartPr/>
              <p14:nvPr/>
            </p14:nvContentPartPr>
            <p14:xfrm>
              <a:off x="9043808" y="2323598"/>
              <a:ext cx="93119" cy="67678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7"/>
            </p:blipFill>
            <p:spPr>
              <a:xfrm>
                <a:off x="9043808" y="2323598"/>
                <a:ext cx="9311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2" name="墨迹 321"/>
              <p14:cNvContentPartPr/>
              <p14:nvPr/>
            </p14:nvContentPartPr>
            <p14:xfrm>
              <a:off x="9066383" y="2301039"/>
              <a:ext cx="76188" cy="172014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9"/>
            </p:blipFill>
            <p:spPr>
              <a:xfrm>
                <a:off x="9066383" y="2301039"/>
                <a:ext cx="7618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3" name="墨迹 322"/>
              <p14:cNvContentPartPr/>
              <p14:nvPr/>
            </p14:nvContentPartPr>
            <p14:xfrm>
              <a:off x="9122818" y="2139952"/>
              <a:ext cx="164369" cy="395139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41"/>
            </p:blipFill>
            <p:spPr>
              <a:xfrm>
                <a:off x="9122818" y="2139952"/>
                <a:ext cx="164369" cy="395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4" name="墨迹 323"/>
              <p14:cNvContentPartPr/>
              <p14:nvPr/>
            </p14:nvContentPartPr>
            <p14:xfrm>
              <a:off x="9317521" y="2317958"/>
              <a:ext cx="174951" cy="11280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43"/>
            </p:blipFill>
            <p:spPr>
              <a:xfrm>
                <a:off x="9317521" y="2317958"/>
                <a:ext cx="17495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5" name="墨迹 324"/>
              <p14:cNvContentPartPr/>
              <p14:nvPr/>
            </p14:nvContentPartPr>
            <p14:xfrm>
              <a:off x="9291420" y="2413835"/>
              <a:ext cx="184121" cy="1973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5"/>
            </p:blipFill>
            <p:spPr>
              <a:xfrm>
                <a:off x="9291420" y="2413835"/>
                <a:ext cx="18412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6" name="墨迹 325"/>
              <p14:cNvContentPartPr/>
              <p14:nvPr/>
            </p14:nvContentPartPr>
            <p14:xfrm>
              <a:off x="9577125" y="2396916"/>
              <a:ext cx="524851" cy="563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7"/>
            </p:blipFill>
            <p:spPr>
              <a:xfrm>
                <a:off x="9577125" y="2396916"/>
                <a:ext cx="52485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7" name="墨迹 326"/>
              <p14:cNvContentPartPr/>
              <p14:nvPr/>
            </p14:nvContentPartPr>
            <p14:xfrm>
              <a:off x="9712571" y="2154404"/>
              <a:ext cx="110402" cy="138352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9"/>
            </p:blipFill>
            <p:spPr>
              <a:xfrm>
                <a:off x="9712571" y="2154404"/>
                <a:ext cx="110402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28" name="墨迹 327"/>
              <p14:cNvContentPartPr/>
              <p14:nvPr/>
            </p14:nvContentPartPr>
            <p14:xfrm>
              <a:off x="9853660" y="2244641"/>
              <a:ext cx="32450" cy="67678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51"/>
            </p:blipFill>
            <p:spPr>
              <a:xfrm>
                <a:off x="9853660" y="2244641"/>
                <a:ext cx="3245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29" name="墨迹 328"/>
              <p14:cNvContentPartPr/>
              <p14:nvPr/>
            </p14:nvContentPartPr>
            <p14:xfrm>
              <a:off x="9983461" y="2058527"/>
              <a:ext cx="115693" cy="197394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53"/>
            </p:blipFill>
            <p:spPr>
              <a:xfrm>
                <a:off x="9983461" y="2058527"/>
                <a:ext cx="11569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30" name="墨迹 329"/>
              <p14:cNvContentPartPr/>
              <p14:nvPr/>
            </p14:nvContentPartPr>
            <p14:xfrm>
              <a:off x="9642026" y="2466532"/>
              <a:ext cx="90473" cy="220833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5"/>
            </p:blipFill>
            <p:spPr>
              <a:xfrm>
                <a:off x="9642026" y="2466532"/>
                <a:ext cx="90473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1" name="墨迹 330"/>
              <p14:cNvContentPartPr/>
              <p14:nvPr/>
            </p14:nvContentPartPr>
            <p14:xfrm>
              <a:off x="9757719" y="2616868"/>
              <a:ext cx="31039" cy="47938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7"/>
            </p:blipFill>
            <p:spPr>
              <a:xfrm>
                <a:off x="9757719" y="2616868"/>
                <a:ext cx="3103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2" name="墨迹 331"/>
              <p14:cNvContentPartPr/>
              <p14:nvPr/>
            </p14:nvContentPartPr>
            <p14:xfrm>
              <a:off x="9848016" y="2504072"/>
              <a:ext cx="62079" cy="197393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9"/>
            </p:blipFill>
            <p:spPr>
              <a:xfrm>
                <a:off x="9848016" y="2504072"/>
                <a:ext cx="6207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3" name="墨迹 332"/>
              <p14:cNvContentPartPr/>
              <p14:nvPr/>
            </p14:nvContentPartPr>
            <p14:xfrm>
              <a:off x="9923851" y="2475873"/>
              <a:ext cx="166838" cy="203033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61"/>
            </p:blipFill>
            <p:spPr>
              <a:xfrm>
                <a:off x="9923851" y="2475873"/>
                <a:ext cx="16683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4" name="墨迹 333"/>
              <p14:cNvContentPartPr/>
              <p14:nvPr/>
            </p14:nvContentPartPr>
            <p14:xfrm>
              <a:off x="10149947" y="2312319"/>
              <a:ext cx="183416" cy="253791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63"/>
            </p:blipFill>
            <p:spPr>
              <a:xfrm>
                <a:off x="10149947" y="2312319"/>
                <a:ext cx="18341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5" name="墨迹 334"/>
              <p14:cNvContentPartPr/>
              <p14:nvPr/>
            </p14:nvContentPartPr>
            <p14:xfrm>
              <a:off x="10164056" y="2327476"/>
              <a:ext cx="143910" cy="221714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5"/>
            </p:blipFill>
            <p:spPr>
              <a:xfrm>
                <a:off x="10164056" y="2327476"/>
                <a:ext cx="143910" cy="221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6" name="墨迹 335"/>
              <p14:cNvContentPartPr/>
              <p14:nvPr/>
            </p14:nvContentPartPr>
            <p14:xfrm>
              <a:off x="10406729" y="2184542"/>
              <a:ext cx="141089" cy="30031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7"/>
            </p:blipFill>
            <p:spPr>
              <a:xfrm>
                <a:off x="10406729" y="2184542"/>
                <a:ext cx="141089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7" name="墨迹 336"/>
              <p14:cNvContentPartPr/>
              <p14:nvPr/>
            </p14:nvContentPartPr>
            <p14:xfrm>
              <a:off x="10485738" y="2223492"/>
              <a:ext cx="231386" cy="571030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9"/>
            </p:blipFill>
            <p:spPr>
              <a:xfrm>
                <a:off x="10485738" y="2223492"/>
                <a:ext cx="231386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38" name="墨迹 337"/>
              <p14:cNvContentPartPr/>
              <p14:nvPr/>
            </p14:nvContentPartPr>
            <p14:xfrm>
              <a:off x="10711481" y="2385636"/>
              <a:ext cx="73366" cy="78957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71"/>
            </p:blipFill>
            <p:spPr>
              <a:xfrm>
                <a:off x="10711481" y="2385636"/>
                <a:ext cx="733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39" name="墨迹 338"/>
              <p14:cNvContentPartPr/>
              <p14:nvPr/>
            </p14:nvContentPartPr>
            <p14:xfrm>
              <a:off x="10872323" y="2124795"/>
              <a:ext cx="138268" cy="320764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73"/>
            </p:blipFill>
            <p:spPr>
              <a:xfrm>
                <a:off x="10872323" y="2124795"/>
                <a:ext cx="138268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40" name="墨迹 339"/>
              <p14:cNvContentPartPr/>
              <p14:nvPr/>
            </p14:nvContentPartPr>
            <p14:xfrm>
              <a:off x="11038807" y="2284120"/>
              <a:ext cx="146732" cy="11279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5"/>
            </p:blipFill>
            <p:spPr>
              <a:xfrm>
                <a:off x="11038807" y="2284120"/>
                <a:ext cx="14673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41" name="墨迹 340"/>
              <p14:cNvContentPartPr/>
              <p14:nvPr/>
            </p14:nvContentPartPr>
            <p14:xfrm>
              <a:off x="11016234" y="2363077"/>
              <a:ext cx="169307" cy="1127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7"/>
            </p:blipFill>
            <p:spPr>
              <a:xfrm>
                <a:off x="11016234" y="2363077"/>
                <a:ext cx="16930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42" name="墨迹 341"/>
              <p14:cNvContentPartPr/>
              <p14:nvPr/>
            </p14:nvContentPartPr>
            <p14:xfrm>
              <a:off x="11241976" y="2199346"/>
              <a:ext cx="158020" cy="158091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9"/>
            </p:blipFill>
            <p:spPr>
              <a:xfrm>
                <a:off x="11241976" y="2199346"/>
                <a:ext cx="158020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43" name="墨迹 342"/>
              <p14:cNvContentPartPr/>
              <p14:nvPr/>
            </p14:nvContentPartPr>
            <p14:xfrm>
              <a:off x="11315342" y="2205162"/>
              <a:ext cx="84654" cy="265071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81"/>
            </p:blipFill>
            <p:spPr>
              <a:xfrm>
                <a:off x="11315342" y="2205162"/>
                <a:ext cx="8465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44" name="墨迹 343"/>
              <p14:cNvContentPartPr/>
              <p14:nvPr/>
            </p14:nvContentPartPr>
            <p14:xfrm>
              <a:off x="8061829" y="2999317"/>
              <a:ext cx="177772" cy="610156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83"/>
            </p:blipFill>
            <p:spPr>
              <a:xfrm>
                <a:off x="8061829" y="2999317"/>
                <a:ext cx="177772" cy="610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4">
            <p14:nvContentPartPr>
              <p14:cNvPr id="345" name="墨迹 344"/>
              <p14:cNvContentPartPr/>
              <p14:nvPr/>
            </p14:nvContentPartPr>
            <p14:xfrm>
              <a:off x="8346828" y="3118810"/>
              <a:ext cx="101584" cy="253791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85"/>
            </p:blipFill>
            <p:spPr>
              <a:xfrm>
                <a:off x="8346828" y="3118810"/>
                <a:ext cx="101584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6">
            <p14:nvContentPartPr>
              <p14:cNvPr id="346" name="墨迹 345"/>
              <p14:cNvContentPartPr/>
              <p14:nvPr/>
            </p14:nvContentPartPr>
            <p14:xfrm>
              <a:off x="8547175" y="3149653"/>
              <a:ext cx="53614" cy="179593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87"/>
            </p:blipFill>
            <p:spPr>
              <a:xfrm>
                <a:off x="8547175" y="3149653"/>
                <a:ext cx="53614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8">
            <p14:nvContentPartPr>
              <p14:cNvPr id="347" name="墨迹 346"/>
              <p14:cNvContentPartPr/>
              <p14:nvPr/>
            </p14:nvContentPartPr>
            <p14:xfrm>
              <a:off x="8555640" y="3199178"/>
              <a:ext cx="127509" cy="43708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89"/>
            </p:blipFill>
            <p:spPr>
              <a:xfrm>
                <a:off x="8555640" y="3199178"/>
                <a:ext cx="127509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0">
            <p14:nvContentPartPr>
              <p14:cNvPr id="348" name="墨迹 347"/>
              <p14:cNvContentPartPr/>
              <p14:nvPr/>
            </p14:nvContentPartPr>
            <p14:xfrm>
              <a:off x="8622129" y="3072106"/>
              <a:ext cx="212868" cy="281285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91"/>
            </p:blipFill>
            <p:spPr>
              <a:xfrm>
                <a:off x="8622129" y="3072106"/>
                <a:ext cx="212868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2">
            <p14:nvContentPartPr>
              <p14:cNvPr id="349" name="墨迹 348"/>
              <p14:cNvContentPartPr/>
              <p14:nvPr/>
            </p14:nvContentPartPr>
            <p14:xfrm>
              <a:off x="8843462" y="3079332"/>
              <a:ext cx="150260" cy="408886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93"/>
            </p:blipFill>
            <p:spPr>
              <a:xfrm>
                <a:off x="8843462" y="3079332"/>
                <a:ext cx="150260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4">
            <p14:nvContentPartPr>
              <p14:cNvPr id="350" name="墨迹 349"/>
              <p14:cNvContentPartPr/>
              <p14:nvPr/>
            </p14:nvContentPartPr>
            <p14:xfrm>
              <a:off x="9074848" y="3194948"/>
              <a:ext cx="169307" cy="28199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95"/>
            </p:blipFill>
            <p:spPr>
              <a:xfrm>
                <a:off x="9074848" y="3194948"/>
                <a:ext cx="1693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6">
            <p14:nvContentPartPr>
              <p14:cNvPr id="351" name="墨迹 350"/>
              <p14:cNvContentPartPr/>
              <p14:nvPr/>
            </p14:nvContentPartPr>
            <p14:xfrm>
              <a:off x="9067793" y="3299284"/>
              <a:ext cx="165074" cy="14100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97"/>
            </p:blipFill>
            <p:spPr>
              <a:xfrm>
                <a:off x="9067793" y="3299284"/>
                <a:ext cx="16507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8">
            <p14:nvContentPartPr>
              <p14:cNvPr id="352" name="墨迹 351"/>
              <p14:cNvContentPartPr/>
              <p14:nvPr/>
            </p14:nvContentPartPr>
            <p14:xfrm>
              <a:off x="9379601" y="3265445"/>
              <a:ext cx="696980" cy="11280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99"/>
            </p:blipFill>
            <p:spPr>
              <a:xfrm>
                <a:off x="9379601" y="3265445"/>
                <a:ext cx="69698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0">
            <p14:nvContentPartPr>
              <p14:cNvPr id="353" name="墨迹 352"/>
              <p14:cNvContentPartPr/>
              <p14:nvPr/>
            </p14:nvContentPartPr>
            <p14:xfrm>
              <a:off x="9599699" y="2988038"/>
              <a:ext cx="94001" cy="156857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701"/>
            </p:blipFill>
            <p:spPr>
              <a:xfrm>
                <a:off x="9599699" y="2988038"/>
                <a:ext cx="94001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2">
            <p14:nvContentPartPr>
              <p14:cNvPr id="354" name="墨迹 353"/>
              <p14:cNvContentPartPr/>
              <p14:nvPr/>
            </p14:nvContentPartPr>
            <p14:xfrm>
              <a:off x="9718214" y="3034213"/>
              <a:ext cx="47971" cy="81777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703"/>
            </p:blipFill>
            <p:spPr>
              <a:xfrm>
                <a:off x="9718214" y="3034213"/>
                <a:ext cx="4797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4">
            <p14:nvContentPartPr>
              <p14:cNvPr id="355" name="墨迹 354"/>
              <p14:cNvContentPartPr/>
              <p14:nvPr/>
            </p14:nvContentPartPr>
            <p14:xfrm>
              <a:off x="9842372" y="2898858"/>
              <a:ext cx="169307" cy="218014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705"/>
            </p:blipFill>
            <p:spPr>
              <a:xfrm>
                <a:off x="9842372" y="2898858"/>
                <a:ext cx="169307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6">
            <p14:nvContentPartPr>
              <p14:cNvPr id="356" name="墨迹 355"/>
              <p14:cNvContentPartPr/>
              <p14:nvPr/>
            </p14:nvContentPartPr>
            <p14:xfrm>
              <a:off x="9531976" y="3355682"/>
              <a:ext cx="124159" cy="250971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707"/>
            </p:blipFill>
            <p:spPr>
              <a:xfrm>
                <a:off x="9531976" y="3355682"/>
                <a:ext cx="12415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8">
            <p14:nvContentPartPr>
              <p14:cNvPr id="357" name="墨迹 356"/>
              <p14:cNvContentPartPr/>
              <p14:nvPr/>
            </p14:nvContentPartPr>
            <p14:xfrm>
              <a:off x="9723857" y="3500555"/>
              <a:ext cx="22575" cy="69440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09"/>
            </p:blipFill>
            <p:spPr>
              <a:xfrm>
                <a:off x="9723857" y="3500555"/>
                <a:ext cx="22575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0">
            <p14:nvContentPartPr>
              <p14:cNvPr id="358" name="墨迹 357"/>
              <p14:cNvContentPartPr/>
              <p14:nvPr/>
            </p14:nvContentPartPr>
            <p14:xfrm>
              <a:off x="9770946" y="3351981"/>
              <a:ext cx="120808" cy="283576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11"/>
            </p:blipFill>
            <p:spPr>
              <a:xfrm>
                <a:off x="9770946" y="3351981"/>
                <a:ext cx="120808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2">
            <p14:nvContentPartPr>
              <p14:cNvPr id="359" name="墨迹 358"/>
              <p14:cNvContentPartPr/>
              <p14:nvPr/>
            </p14:nvContentPartPr>
            <p14:xfrm>
              <a:off x="9898103" y="3338763"/>
              <a:ext cx="195408" cy="259431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13"/>
            </p:blipFill>
            <p:spPr>
              <a:xfrm>
                <a:off x="9898103" y="3338763"/>
                <a:ext cx="19540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4">
            <p14:nvContentPartPr>
              <p14:cNvPr id="360" name="墨迹 359"/>
              <p14:cNvContentPartPr/>
              <p14:nvPr/>
            </p14:nvContentPartPr>
            <p14:xfrm>
              <a:off x="10116085" y="3135730"/>
              <a:ext cx="222921" cy="261546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15"/>
            </p:blipFill>
            <p:spPr>
              <a:xfrm>
                <a:off x="10116085" y="3135730"/>
                <a:ext cx="222921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6">
            <p14:nvContentPartPr>
              <p14:cNvPr id="361" name="墨迹 360"/>
              <p14:cNvContentPartPr/>
              <p14:nvPr/>
            </p14:nvContentPartPr>
            <p14:xfrm>
              <a:off x="10169699" y="3163929"/>
              <a:ext cx="146733" cy="191753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17"/>
            </p:blipFill>
            <p:spPr>
              <a:xfrm>
                <a:off x="10169699" y="3163929"/>
                <a:ext cx="146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8">
            <p14:nvContentPartPr>
              <p14:cNvPr id="362" name="墨迹 361"/>
              <p14:cNvContentPartPr/>
              <p14:nvPr/>
            </p14:nvContentPartPr>
            <p14:xfrm>
              <a:off x="10406729" y="3013769"/>
              <a:ext cx="141089" cy="267186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19"/>
            </p:blipFill>
            <p:spPr>
              <a:xfrm>
                <a:off x="10406729" y="3013769"/>
                <a:ext cx="141089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0">
            <p14:nvContentPartPr>
              <p14:cNvPr id="363" name="墨迹 362"/>
              <p14:cNvContentPartPr/>
              <p14:nvPr/>
            </p14:nvContentPartPr>
            <p14:xfrm>
              <a:off x="10474451" y="3001784"/>
              <a:ext cx="273890" cy="585130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21"/>
            </p:blipFill>
            <p:spPr>
              <a:xfrm>
                <a:off x="10474451" y="3001784"/>
                <a:ext cx="273890" cy="585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2">
            <p14:nvContentPartPr>
              <p14:cNvPr id="364" name="墨迹 363"/>
              <p14:cNvContentPartPr/>
              <p14:nvPr/>
            </p14:nvContentPartPr>
            <p14:xfrm>
              <a:off x="10734056" y="3220327"/>
              <a:ext cx="45148" cy="76137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23"/>
            </p:blipFill>
            <p:spPr>
              <a:xfrm>
                <a:off x="10734056" y="3220327"/>
                <a:ext cx="4514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4">
            <p14:nvContentPartPr>
              <p14:cNvPr id="365" name="墨迹 364"/>
              <p14:cNvContentPartPr/>
              <p14:nvPr/>
            </p14:nvContentPartPr>
            <p14:xfrm>
              <a:off x="10890664" y="2946268"/>
              <a:ext cx="140559" cy="337683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25"/>
            </p:blipFill>
            <p:spPr>
              <a:xfrm>
                <a:off x="10890664" y="2946268"/>
                <a:ext cx="140559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6">
            <p14:nvContentPartPr>
              <p14:cNvPr id="366" name="墨迹 365"/>
              <p14:cNvContentPartPr/>
              <p14:nvPr/>
            </p14:nvContentPartPr>
            <p14:xfrm>
              <a:off x="11033164" y="3118810"/>
              <a:ext cx="174950" cy="25380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27"/>
            </p:blipFill>
            <p:spPr>
              <a:xfrm>
                <a:off x="11033164" y="3118810"/>
                <a:ext cx="17495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8">
            <p14:nvContentPartPr>
              <p14:cNvPr id="367" name="墨迹 366"/>
              <p14:cNvContentPartPr/>
              <p14:nvPr/>
            </p14:nvContentPartPr>
            <p14:xfrm>
              <a:off x="11040924" y="3209047"/>
              <a:ext cx="186943" cy="2820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29"/>
            </p:blipFill>
            <p:spPr>
              <a:xfrm>
                <a:off x="11040924" y="3209047"/>
                <a:ext cx="18694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0">
            <p14:nvContentPartPr>
              <p14:cNvPr id="368" name="墨迹 367"/>
              <p14:cNvContentPartPr/>
              <p14:nvPr/>
            </p14:nvContentPartPr>
            <p14:xfrm>
              <a:off x="11160144" y="3017294"/>
              <a:ext cx="205991" cy="29890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31"/>
            </p:blipFill>
            <p:spPr>
              <a:xfrm>
                <a:off x="11160144" y="3017294"/>
                <a:ext cx="20599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2">
            <p14:nvContentPartPr>
              <p14:cNvPr id="369" name="墨迹 368"/>
              <p14:cNvContentPartPr/>
              <p14:nvPr/>
            </p14:nvContentPartPr>
            <p14:xfrm>
              <a:off x="11332273" y="3135730"/>
              <a:ext cx="98762" cy="2819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33"/>
            </p:blipFill>
            <p:spPr>
              <a:xfrm>
                <a:off x="11332273" y="3135730"/>
                <a:ext cx="9876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4">
            <p14:nvContentPartPr>
              <p14:cNvPr id="370" name="墨迹 369"/>
              <p14:cNvContentPartPr/>
              <p14:nvPr/>
            </p14:nvContentPartPr>
            <p14:xfrm>
              <a:off x="11388708" y="3259805"/>
              <a:ext cx="67723" cy="50759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35"/>
            </p:blipFill>
            <p:spPr>
              <a:xfrm>
                <a:off x="11388708" y="3259805"/>
                <a:ext cx="6772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6">
            <p14:nvContentPartPr>
              <p14:cNvPr id="371" name="墨迹 370"/>
              <p14:cNvContentPartPr/>
              <p14:nvPr/>
            </p14:nvContentPartPr>
            <p14:xfrm>
              <a:off x="11532619" y="3031570"/>
              <a:ext cx="141089" cy="325875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37"/>
            </p:blipFill>
            <p:spPr>
              <a:xfrm>
                <a:off x="11532619" y="3031570"/>
                <a:ext cx="141089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8">
            <p14:nvContentPartPr>
              <p14:cNvPr id="372" name="墨迹 371"/>
              <p14:cNvContentPartPr/>
              <p14:nvPr/>
            </p14:nvContentPartPr>
            <p14:xfrm>
              <a:off x="7917917" y="4192312"/>
              <a:ext cx="73367" cy="595880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39"/>
            </p:blipFill>
            <p:spPr>
              <a:xfrm>
                <a:off x="7917917" y="4192312"/>
                <a:ext cx="73367" cy="595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0">
            <p14:nvContentPartPr>
              <p14:cNvPr id="373" name="墨迹 372"/>
              <p14:cNvContentPartPr/>
              <p14:nvPr/>
            </p14:nvContentPartPr>
            <p14:xfrm>
              <a:off x="7959362" y="4397283"/>
              <a:ext cx="195585" cy="230175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41"/>
            </p:blipFill>
            <p:spPr>
              <a:xfrm>
                <a:off x="7959362" y="4397283"/>
                <a:ext cx="195585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2">
            <p14:nvContentPartPr>
              <p14:cNvPr id="374" name="墨迹 373"/>
              <p14:cNvContentPartPr/>
              <p14:nvPr/>
            </p14:nvContentPartPr>
            <p14:xfrm>
              <a:off x="8166235" y="4497037"/>
              <a:ext cx="67723" cy="592884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43"/>
            </p:blipFill>
            <p:spPr>
              <a:xfrm>
                <a:off x="8166235" y="4497037"/>
                <a:ext cx="67723" cy="592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4">
            <p14:nvContentPartPr>
              <p14:cNvPr id="375" name="墨迹 374"/>
              <p14:cNvContentPartPr/>
              <p14:nvPr/>
            </p14:nvContentPartPr>
            <p14:xfrm>
              <a:off x="8188809" y="4491221"/>
              <a:ext cx="132624" cy="234933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45"/>
            </p:blipFill>
            <p:spPr>
              <a:xfrm>
                <a:off x="8188809" y="4491221"/>
                <a:ext cx="13262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6">
            <p14:nvContentPartPr>
              <p14:cNvPr id="376" name="墨迹 375"/>
              <p14:cNvContentPartPr/>
              <p14:nvPr/>
            </p14:nvContentPartPr>
            <p14:xfrm>
              <a:off x="8400442" y="4494922"/>
              <a:ext cx="215867" cy="2819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47"/>
            </p:blipFill>
            <p:spPr>
              <a:xfrm>
                <a:off x="8400442" y="4494922"/>
                <a:ext cx="2158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8">
            <p14:nvContentPartPr>
              <p14:cNvPr id="377" name="墨迹 376"/>
              <p14:cNvContentPartPr/>
              <p14:nvPr/>
            </p14:nvContentPartPr>
            <p14:xfrm>
              <a:off x="8403617" y="4630277"/>
              <a:ext cx="247964" cy="16920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49"/>
            </p:blipFill>
            <p:spPr>
              <a:xfrm>
                <a:off x="8403617" y="4630277"/>
                <a:ext cx="24796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0">
            <p14:nvContentPartPr>
              <p14:cNvPr id="378" name="墨迹 377"/>
              <p14:cNvContentPartPr/>
              <p14:nvPr/>
            </p14:nvContentPartPr>
            <p14:xfrm>
              <a:off x="8783675" y="4554140"/>
              <a:ext cx="951470" cy="53578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51"/>
            </p:blipFill>
            <p:spPr>
              <a:xfrm>
                <a:off x="8783675" y="4554140"/>
                <a:ext cx="95147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2">
            <p14:nvContentPartPr>
              <p14:cNvPr id="379" name="墨迹 378"/>
              <p14:cNvContentPartPr/>
              <p14:nvPr/>
            </p14:nvContentPartPr>
            <p14:xfrm>
              <a:off x="9125640" y="4054313"/>
              <a:ext cx="79010" cy="770538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53"/>
            </p:blipFill>
            <p:spPr>
              <a:xfrm>
                <a:off x="9125640" y="4054313"/>
                <a:ext cx="79010" cy="770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4">
            <p14:nvContentPartPr>
              <p14:cNvPr id="380" name="墨迹 379"/>
              <p14:cNvContentPartPr/>
              <p14:nvPr/>
            </p14:nvContentPartPr>
            <p14:xfrm>
              <a:off x="9148214" y="4029638"/>
              <a:ext cx="194704" cy="369408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55"/>
            </p:blipFill>
            <p:spPr>
              <a:xfrm>
                <a:off x="9148214" y="4029638"/>
                <a:ext cx="194704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6">
            <p14:nvContentPartPr>
              <p14:cNvPr id="381" name="墨迹 380"/>
              <p14:cNvContentPartPr/>
              <p14:nvPr/>
            </p14:nvContentPartPr>
            <p14:xfrm>
              <a:off x="9320167" y="4259989"/>
              <a:ext cx="104582" cy="237753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57"/>
            </p:blipFill>
            <p:spPr>
              <a:xfrm>
                <a:off x="9320167" y="4259989"/>
                <a:ext cx="10458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8">
            <p14:nvContentPartPr>
              <p14:cNvPr id="382" name="墨迹 381"/>
              <p14:cNvContentPartPr/>
              <p14:nvPr/>
            </p14:nvContentPartPr>
            <p14:xfrm>
              <a:off x="9469897" y="4280610"/>
              <a:ext cx="124159" cy="174834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59"/>
            </p:blipFill>
            <p:spPr>
              <a:xfrm>
                <a:off x="9469897" y="4280610"/>
                <a:ext cx="12415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0">
            <p14:nvContentPartPr>
              <p14:cNvPr id="383" name="墨迹 382"/>
              <p14:cNvContentPartPr/>
              <p14:nvPr/>
            </p14:nvContentPartPr>
            <p14:xfrm>
              <a:off x="9605343" y="4362034"/>
              <a:ext cx="101584" cy="87770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61"/>
            </p:blipFill>
            <p:spPr>
              <a:xfrm>
                <a:off x="9605343" y="4362034"/>
                <a:ext cx="101584" cy="87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2">
            <p14:nvContentPartPr>
              <p14:cNvPr id="384" name="墨迹 383"/>
              <p14:cNvContentPartPr/>
              <p14:nvPr/>
            </p14:nvContentPartPr>
            <p14:xfrm>
              <a:off x="9644848" y="4359567"/>
              <a:ext cx="62079" cy="129715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63"/>
            </p:blipFill>
            <p:spPr>
              <a:xfrm>
                <a:off x="9644848" y="4359567"/>
                <a:ext cx="6207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4">
            <p14:nvContentPartPr>
              <p14:cNvPr id="385" name="墨迹 384"/>
              <p14:cNvContentPartPr/>
              <p14:nvPr/>
            </p14:nvContentPartPr>
            <p14:xfrm>
              <a:off x="9732323" y="4234081"/>
              <a:ext cx="35273" cy="212903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65"/>
            </p:blipFill>
            <p:spPr>
              <a:xfrm>
                <a:off x="9732323" y="4234081"/>
                <a:ext cx="35273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6">
            <p14:nvContentPartPr>
              <p14:cNvPr id="386" name="墨迹 385"/>
              <p14:cNvContentPartPr/>
              <p14:nvPr/>
            </p14:nvContentPartPr>
            <p14:xfrm>
              <a:off x="9746432" y="4342648"/>
              <a:ext cx="76188" cy="22559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67"/>
            </p:blipFill>
            <p:spPr>
              <a:xfrm>
                <a:off x="9746432" y="4342648"/>
                <a:ext cx="761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8">
            <p14:nvContentPartPr>
              <p14:cNvPr id="387" name="墨迹 386"/>
              <p14:cNvContentPartPr/>
              <p14:nvPr/>
            </p14:nvContentPartPr>
            <p14:xfrm>
              <a:off x="9800046" y="4198833"/>
              <a:ext cx="47970" cy="360947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69"/>
            </p:blipFill>
            <p:spPr>
              <a:xfrm>
                <a:off x="9800046" y="4198833"/>
                <a:ext cx="4797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0">
            <p14:nvContentPartPr>
              <p14:cNvPr id="388" name="墨迹 387"/>
              <p14:cNvContentPartPr/>
              <p14:nvPr/>
            </p14:nvContentPartPr>
            <p14:xfrm>
              <a:off x="9895986" y="4360272"/>
              <a:ext cx="8466" cy="89532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71"/>
            </p:blipFill>
            <p:spPr>
              <a:xfrm>
                <a:off x="9895986" y="4360272"/>
                <a:ext cx="8466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2">
            <p14:nvContentPartPr>
              <p14:cNvPr id="389" name="墨迹 388"/>
              <p14:cNvContentPartPr/>
              <p14:nvPr/>
            </p14:nvContentPartPr>
            <p14:xfrm>
              <a:off x="9952422" y="4338946"/>
              <a:ext cx="70545" cy="109448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73"/>
            </p:blipFill>
            <p:spPr>
              <a:xfrm>
                <a:off x="9952422" y="4338946"/>
                <a:ext cx="70545" cy="109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4">
            <p14:nvContentPartPr>
              <p14:cNvPr id="390" name="墨迹 389"/>
              <p14:cNvContentPartPr/>
              <p14:nvPr/>
            </p14:nvContentPartPr>
            <p14:xfrm>
              <a:off x="10085046" y="4179093"/>
              <a:ext cx="112871" cy="344028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75"/>
            </p:blipFill>
            <p:spPr>
              <a:xfrm>
                <a:off x="10085046" y="4179093"/>
                <a:ext cx="11287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6">
            <p14:nvContentPartPr>
              <p14:cNvPr id="391" name="墨迹 390"/>
              <p14:cNvContentPartPr/>
              <p14:nvPr/>
            </p14:nvContentPartPr>
            <p14:xfrm>
              <a:off x="9701283" y="4551320"/>
              <a:ext cx="680049" cy="33839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77"/>
            </p:blipFill>
            <p:spPr>
              <a:xfrm>
                <a:off x="9701283" y="4551320"/>
                <a:ext cx="68004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8">
            <p14:nvContentPartPr>
              <p14:cNvPr id="392" name="墨迹 391"/>
              <p14:cNvContentPartPr/>
              <p14:nvPr/>
            </p14:nvContentPartPr>
            <p14:xfrm>
              <a:off x="9072026" y="4819211"/>
              <a:ext cx="70545" cy="752914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79"/>
            </p:blipFill>
            <p:spPr>
              <a:xfrm>
                <a:off x="9072026" y="4819211"/>
                <a:ext cx="70545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0">
            <p14:nvContentPartPr>
              <p14:cNvPr id="393" name="墨迹 392"/>
              <p14:cNvContentPartPr/>
              <p14:nvPr/>
            </p14:nvContentPartPr>
            <p14:xfrm>
              <a:off x="9136927" y="4857279"/>
              <a:ext cx="178478" cy="269301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81"/>
            </p:blipFill>
            <p:spPr>
              <a:xfrm>
                <a:off x="9136927" y="4857279"/>
                <a:ext cx="178478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2">
            <p14:nvContentPartPr>
              <p14:cNvPr id="394" name="墨迹 393"/>
              <p14:cNvContentPartPr/>
              <p14:nvPr/>
            </p14:nvContentPartPr>
            <p14:xfrm>
              <a:off x="9402175" y="4953861"/>
              <a:ext cx="135445" cy="274236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83"/>
            </p:blipFill>
            <p:spPr>
              <a:xfrm>
                <a:off x="9402175" y="4953861"/>
                <a:ext cx="135445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4">
            <p14:nvContentPartPr>
              <p14:cNvPr id="395" name="墨迹 394"/>
              <p14:cNvContentPartPr/>
              <p14:nvPr/>
            </p14:nvContentPartPr>
            <p14:xfrm>
              <a:off x="9588412" y="4998803"/>
              <a:ext cx="135445" cy="139057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85"/>
            </p:blipFill>
            <p:spPr>
              <a:xfrm>
                <a:off x="9588412" y="4998803"/>
                <a:ext cx="135445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6">
            <p14:nvContentPartPr>
              <p14:cNvPr id="396" name="墨迹 395"/>
              <p14:cNvContentPartPr/>
              <p14:nvPr/>
            </p14:nvContentPartPr>
            <p14:xfrm>
              <a:off x="9677298" y="4998980"/>
              <a:ext cx="153788" cy="178358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87"/>
            </p:blipFill>
            <p:spPr>
              <a:xfrm>
                <a:off x="9677298" y="4998980"/>
                <a:ext cx="15378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8">
            <p14:nvContentPartPr>
              <p14:cNvPr id="397" name="墨迹 396"/>
              <p14:cNvContentPartPr/>
              <p14:nvPr/>
            </p14:nvContentPartPr>
            <p14:xfrm>
              <a:off x="9814155" y="5081462"/>
              <a:ext cx="70544" cy="33839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89"/>
            </p:blipFill>
            <p:spPr>
              <a:xfrm>
                <a:off x="9814155" y="5081462"/>
                <a:ext cx="705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0">
            <p14:nvContentPartPr>
              <p14:cNvPr id="398" name="墨迹 397"/>
              <p14:cNvContentPartPr/>
              <p14:nvPr/>
            </p14:nvContentPartPr>
            <p14:xfrm>
              <a:off x="9845195" y="4904513"/>
              <a:ext cx="59257" cy="495597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91"/>
            </p:blipFill>
            <p:spPr>
              <a:xfrm>
                <a:off x="9845195" y="4904513"/>
                <a:ext cx="59257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2">
            <p14:nvContentPartPr>
              <p14:cNvPr id="399" name="墨迹 398"/>
              <p14:cNvContentPartPr/>
              <p14:nvPr/>
            </p14:nvContentPartPr>
            <p14:xfrm>
              <a:off x="9928437" y="5102435"/>
              <a:ext cx="108638" cy="89003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93"/>
            </p:blipFill>
            <p:spPr>
              <a:xfrm>
                <a:off x="9928437" y="5102435"/>
                <a:ext cx="108638" cy="89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4">
            <p14:nvContentPartPr>
              <p14:cNvPr id="400" name="墨迹 399"/>
              <p14:cNvContentPartPr/>
              <p14:nvPr/>
            </p14:nvContentPartPr>
            <p14:xfrm>
              <a:off x="9963709" y="5098381"/>
              <a:ext cx="70544" cy="140995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95"/>
            </p:blipFill>
            <p:spPr>
              <a:xfrm>
                <a:off x="9963709" y="5098381"/>
                <a:ext cx="705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6">
            <p14:nvContentPartPr>
              <p14:cNvPr id="401" name="墨迹 400"/>
              <p14:cNvContentPartPr/>
              <p14:nvPr/>
            </p14:nvContentPartPr>
            <p14:xfrm>
              <a:off x="9960887" y="4955271"/>
              <a:ext cx="216572" cy="422280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97"/>
            </p:blipFill>
            <p:spPr>
              <a:xfrm>
                <a:off x="9960887" y="4955271"/>
                <a:ext cx="216572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8">
            <p14:nvContentPartPr>
              <p14:cNvPr id="402" name="墨迹 401"/>
              <p14:cNvContentPartPr/>
              <p14:nvPr/>
            </p14:nvContentPartPr>
            <p14:xfrm>
              <a:off x="9345739" y="4701480"/>
              <a:ext cx="203168" cy="137470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799"/>
            </p:blipFill>
            <p:spPr>
              <a:xfrm>
                <a:off x="9345739" y="4701480"/>
                <a:ext cx="20316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0">
            <p14:nvContentPartPr>
              <p14:cNvPr id="403" name="墨迹 402"/>
              <p14:cNvContentPartPr/>
              <p14:nvPr/>
            </p14:nvContentPartPr>
            <p14:xfrm>
              <a:off x="10339006" y="4517481"/>
              <a:ext cx="657476" cy="28199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801"/>
            </p:blipFill>
            <p:spPr>
              <a:xfrm>
                <a:off x="10339006" y="4517481"/>
                <a:ext cx="65747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2">
            <p14:nvContentPartPr>
              <p14:cNvPr id="404" name="墨迹 403"/>
              <p14:cNvContentPartPr/>
              <p14:nvPr/>
            </p14:nvContentPartPr>
            <p14:xfrm>
              <a:off x="10386976" y="4833310"/>
              <a:ext cx="93119" cy="761374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803"/>
            </p:blipFill>
            <p:spPr>
              <a:xfrm>
                <a:off x="10386976" y="4833310"/>
                <a:ext cx="93119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4">
            <p14:nvContentPartPr>
              <p14:cNvPr id="405" name="墨迹 404"/>
              <p14:cNvContentPartPr/>
              <p14:nvPr/>
            </p14:nvContentPartPr>
            <p14:xfrm>
              <a:off x="10468808" y="4800881"/>
              <a:ext cx="152376" cy="286220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805"/>
            </p:blipFill>
            <p:spPr>
              <a:xfrm>
                <a:off x="10468808" y="4800881"/>
                <a:ext cx="15237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6">
            <p14:nvContentPartPr>
              <p14:cNvPr id="406" name="墨迹 405"/>
              <p14:cNvContentPartPr/>
              <p14:nvPr/>
            </p14:nvContentPartPr>
            <p14:xfrm>
              <a:off x="10694550" y="5002504"/>
              <a:ext cx="73367" cy="219953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807"/>
            </p:blipFill>
            <p:spPr>
              <a:xfrm>
                <a:off x="10694550" y="5002504"/>
                <a:ext cx="733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8">
            <p14:nvContentPartPr>
              <p14:cNvPr id="407" name="墨迹 406"/>
              <p14:cNvContentPartPr/>
              <p14:nvPr/>
            </p14:nvContentPartPr>
            <p14:xfrm>
              <a:off x="10827174" y="5021362"/>
              <a:ext cx="31039" cy="148398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809"/>
            </p:blipFill>
            <p:spPr>
              <a:xfrm>
                <a:off x="10827174" y="5021362"/>
                <a:ext cx="31039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0">
            <p14:nvContentPartPr>
              <p14:cNvPr id="408" name="墨迹 407"/>
              <p14:cNvContentPartPr/>
              <p14:nvPr/>
            </p14:nvContentPartPr>
            <p14:xfrm>
              <a:off x="10835640" y="5089921"/>
              <a:ext cx="70544" cy="8460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811"/>
            </p:blipFill>
            <p:spPr>
              <a:xfrm>
                <a:off x="10835640" y="5089921"/>
                <a:ext cx="705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2">
            <p14:nvContentPartPr>
              <p14:cNvPr id="409" name="墨迹 408"/>
              <p14:cNvContentPartPr/>
              <p14:nvPr/>
            </p14:nvContentPartPr>
            <p14:xfrm>
              <a:off x="10889254" y="4948398"/>
              <a:ext cx="42326" cy="26277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813"/>
            </p:blipFill>
            <p:spPr>
              <a:xfrm>
                <a:off x="10889254" y="4948398"/>
                <a:ext cx="42326" cy="262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4">
            <p14:nvContentPartPr>
              <p14:cNvPr id="410" name="墨迹 409"/>
              <p14:cNvContentPartPr/>
              <p14:nvPr/>
            </p14:nvContentPartPr>
            <p14:xfrm>
              <a:off x="10937223" y="5100320"/>
              <a:ext cx="124159" cy="77018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815"/>
            </p:blipFill>
            <p:spPr>
              <a:xfrm>
                <a:off x="10937223" y="5100320"/>
                <a:ext cx="124159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6">
            <p14:nvContentPartPr>
              <p14:cNvPr id="411" name="墨迹 410"/>
              <p14:cNvContentPartPr/>
              <p14:nvPr/>
            </p14:nvContentPartPr>
            <p14:xfrm>
              <a:off x="10993659" y="4963026"/>
              <a:ext cx="259603" cy="375046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817"/>
            </p:blipFill>
            <p:spPr>
              <a:xfrm>
                <a:off x="10993659" y="4963026"/>
                <a:ext cx="259603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8">
            <p14:nvContentPartPr>
              <p14:cNvPr id="412" name="墨迹 411"/>
              <p14:cNvContentPartPr/>
              <p14:nvPr/>
            </p14:nvContentPartPr>
            <p14:xfrm>
              <a:off x="10923114" y="4517481"/>
              <a:ext cx="420446" cy="16920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819"/>
            </p:blipFill>
            <p:spPr>
              <a:xfrm>
                <a:off x="10923114" y="4517481"/>
                <a:ext cx="42044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0">
            <p14:nvContentPartPr>
              <p14:cNvPr id="413" name="墨迹 412"/>
              <p14:cNvContentPartPr/>
              <p14:nvPr/>
            </p14:nvContentPartPr>
            <p14:xfrm>
              <a:off x="8352472" y="5871034"/>
              <a:ext cx="220099" cy="73318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821"/>
            </p:blipFill>
            <p:spPr>
              <a:xfrm>
                <a:off x="8352472" y="5871034"/>
                <a:ext cx="22009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2">
            <p14:nvContentPartPr>
              <p14:cNvPr id="414" name="墨迹 413"/>
              <p14:cNvContentPartPr/>
              <p14:nvPr/>
            </p14:nvContentPartPr>
            <p14:xfrm>
              <a:off x="8348769" y="6074067"/>
              <a:ext cx="260485" cy="25379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823"/>
            </p:blipFill>
            <p:spPr>
              <a:xfrm>
                <a:off x="8348769" y="6074067"/>
                <a:ext cx="26048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4">
            <p14:nvContentPartPr>
              <p14:cNvPr id="415" name="墨迹 414"/>
              <p14:cNvContentPartPr/>
              <p14:nvPr/>
            </p14:nvContentPartPr>
            <p14:xfrm>
              <a:off x="9037283" y="5706775"/>
              <a:ext cx="37565" cy="223477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825"/>
            </p:blipFill>
            <p:spPr>
              <a:xfrm>
                <a:off x="9037283" y="5706775"/>
                <a:ext cx="3756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6">
            <p14:nvContentPartPr>
              <p14:cNvPr id="416" name="墨迹 415"/>
              <p14:cNvContentPartPr/>
              <p14:nvPr/>
            </p14:nvContentPartPr>
            <p14:xfrm>
              <a:off x="9166556" y="5660775"/>
              <a:ext cx="148143" cy="151746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827"/>
            </p:blipFill>
            <p:spPr>
              <a:xfrm>
                <a:off x="9166556" y="5660775"/>
                <a:ext cx="148143" cy="151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8">
            <p14:nvContentPartPr>
              <p14:cNvPr id="417" name="墨迹 416"/>
              <p14:cNvContentPartPr/>
              <p14:nvPr/>
            </p14:nvContentPartPr>
            <p14:xfrm>
              <a:off x="9179254" y="5675756"/>
              <a:ext cx="110049" cy="217837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829"/>
            </p:blipFill>
            <p:spPr>
              <a:xfrm>
                <a:off x="9179254" y="5675756"/>
                <a:ext cx="110049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0">
            <p14:nvContentPartPr>
              <p14:cNvPr id="418" name="墨迹 417"/>
              <p14:cNvContentPartPr/>
              <p14:nvPr/>
            </p14:nvContentPartPr>
            <p14:xfrm>
              <a:off x="9244155" y="5825916"/>
              <a:ext cx="56435" cy="121255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831"/>
            </p:blipFill>
            <p:spPr>
              <a:xfrm>
                <a:off x="9244155" y="5825916"/>
                <a:ext cx="5643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2">
            <p14:nvContentPartPr>
              <p14:cNvPr id="419" name="墨迹 418"/>
              <p14:cNvContentPartPr/>
              <p14:nvPr/>
            </p14:nvContentPartPr>
            <p14:xfrm>
              <a:off x="9396531" y="5634162"/>
              <a:ext cx="155198" cy="156505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833"/>
            </p:blipFill>
            <p:spPr>
              <a:xfrm>
                <a:off x="9396531" y="5634162"/>
                <a:ext cx="15519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4">
            <p14:nvContentPartPr>
              <p14:cNvPr id="420" name="墨迹 419"/>
              <p14:cNvContentPartPr/>
              <p14:nvPr/>
            </p14:nvContentPartPr>
            <p14:xfrm>
              <a:off x="9444501" y="5636806"/>
              <a:ext cx="115693" cy="231408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835"/>
            </p:blipFill>
            <p:spPr>
              <a:xfrm>
                <a:off x="9444501" y="5636806"/>
                <a:ext cx="115693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6">
            <p14:nvContentPartPr>
              <p14:cNvPr id="421" name="墨迹 420"/>
              <p14:cNvContentPartPr/>
              <p14:nvPr/>
            </p14:nvContentPartPr>
            <p14:xfrm>
              <a:off x="8803957" y="5966911"/>
              <a:ext cx="962227" cy="95877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837"/>
            </p:blipFill>
            <p:spPr>
              <a:xfrm>
                <a:off x="8803957" y="5966911"/>
                <a:ext cx="96222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8">
            <p14:nvContentPartPr>
              <p14:cNvPr id="422" name="墨迹 421"/>
              <p14:cNvContentPartPr/>
              <p14:nvPr/>
            </p14:nvContentPartPr>
            <p14:xfrm>
              <a:off x="8963917" y="6113546"/>
              <a:ext cx="122218" cy="265071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839"/>
            </p:blipFill>
            <p:spPr>
              <a:xfrm>
                <a:off x="8963917" y="6113546"/>
                <a:ext cx="12221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0">
            <p14:nvContentPartPr>
              <p14:cNvPr id="423" name="墨迹 422"/>
              <p14:cNvContentPartPr/>
              <p14:nvPr/>
            </p14:nvContentPartPr>
            <p14:xfrm>
              <a:off x="9074848" y="6124825"/>
              <a:ext cx="129801" cy="31019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841"/>
            </p:blipFill>
            <p:spPr>
              <a:xfrm>
                <a:off x="9074848" y="6124825"/>
                <a:ext cx="12980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2">
            <p14:nvContentPartPr>
              <p14:cNvPr id="424" name="墨迹 423"/>
              <p14:cNvContentPartPr/>
              <p14:nvPr/>
            </p14:nvContentPartPr>
            <p14:xfrm>
              <a:off x="9170789" y="6248901"/>
              <a:ext cx="59257" cy="73317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843"/>
            </p:blipFill>
            <p:spPr>
              <a:xfrm>
                <a:off x="9170789" y="6248901"/>
                <a:ext cx="5925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4">
            <p14:nvContentPartPr>
              <p14:cNvPr id="425" name="墨迹 424"/>
              <p14:cNvContentPartPr/>
              <p14:nvPr/>
            </p14:nvContentPartPr>
            <p14:xfrm>
              <a:off x="9266729" y="6056443"/>
              <a:ext cx="107228" cy="299614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845"/>
            </p:blipFill>
            <p:spPr>
              <a:xfrm>
                <a:off x="9266729" y="6056443"/>
                <a:ext cx="107228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6">
            <p14:nvContentPartPr>
              <p14:cNvPr id="426" name="墨迹 425"/>
              <p14:cNvContentPartPr/>
              <p14:nvPr/>
            </p14:nvContentPartPr>
            <p14:xfrm>
              <a:off x="9393710" y="6124120"/>
              <a:ext cx="143910" cy="209378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847"/>
            </p:blipFill>
            <p:spPr>
              <a:xfrm>
                <a:off x="9393710" y="6124120"/>
                <a:ext cx="14391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8">
            <p14:nvContentPartPr>
              <p14:cNvPr id="427" name="墨迹 426"/>
              <p14:cNvContentPartPr/>
              <p14:nvPr/>
            </p14:nvContentPartPr>
            <p14:xfrm>
              <a:off x="9426865" y="6138043"/>
              <a:ext cx="93825" cy="189815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849"/>
            </p:blipFill>
            <p:spPr>
              <a:xfrm>
                <a:off x="9426865" y="6138043"/>
                <a:ext cx="93825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0">
            <p14:nvContentPartPr>
              <p14:cNvPr id="428" name="墨迹 427"/>
              <p14:cNvContentPartPr/>
              <p14:nvPr/>
            </p14:nvContentPartPr>
            <p14:xfrm>
              <a:off x="9589647" y="6090986"/>
              <a:ext cx="165250" cy="183646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851"/>
            </p:blipFill>
            <p:spPr>
              <a:xfrm>
                <a:off x="9589647" y="6090986"/>
                <a:ext cx="165250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2">
            <p14:nvContentPartPr>
              <p14:cNvPr id="429" name="墨迹 428"/>
              <p14:cNvContentPartPr/>
              <p14:nvPr/>
            </p14:nvContentPartPr>
            <p14:xfrm>
              <a:off x="9661779" y="6110725"/>
              <a:ext cx="79009" cy="454004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853"/>
            </p:blipFill>
            <p:spPr>
              <a:xfrm>
                <a:off x="9661779" y="6110725"/>
                <a:ext cx="79009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4">
            <p14:nvContentPartPr>
              <p14:cNvPr id="430" name="墨迹 429"/>
              <p14:cNvContentPartPr/>
              <p14:nvPr/>
            </p14:nvContentPartPr>
            <p14:xfrm>
              <a:off x="9779235" y="6090986"/>
              <a:ext cx="108286" cy="126896"/>
            </p14:xfrm>
          </p:contentPart>
        </mc:Choice>
        <mc:Fallback xmlns="">
          <p:pic>
            <p:nvPicPr>
              <p:cNvPr id="430" name="墨迹 429"/>
            </p:nvPicPr>
            <p:blipFill>
              <a:blip r:embed="rId855"/>
            </p:blipFill>
            <p:spPr>
              <a:xfrm>
                <a:off x="9779235" y="6090986"/>
                <a:ext cx="10828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6">
            <p14:nvContentPartPr>
              <p14:cNvPr id="431" name="墨迹 430"/>
              <p14:cNvContentPartPr/>
              <p14:nvPr/>
            </p14:nvContentPartPr>
            <p14:xfrm>
              <a:off x="9724563" y="5961271"/>
              <a:ext cx="177067" cy="16919"/>
            </p14:xfrm>
          </p:contentPart>
        </mc:Choice>
        <mc:Fallback xmlns="">
          <p:pic>
            <p:nvPicPr>
              <p:cNvPr id="431" name="墨迹 430"/>
            </p:nvPicPr>
            <p:blipFill>
              <a:blip r:embed="rId857"/>
            </p:blipFill>
            <p:spPr>
              <a:xfrm>
                <a:off x="9724563" y="5961271"/>
                <a:ext cx="177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8">
            <p14:nvContentPartPr>
              <p14:cNvPr id="432" name="墨迹 431"/>
              <p14:cNvContentPartPr/>
              <p14:nvPr/>
            </p14:nvContentPartPr>
            <p14:xfrm>
              <a:off x="10156648" y="5882314"/>
              <a:ext cx="281121" cy="84597"/>
            </p14:xfrm>
          </p:contentPart>
        </mc:Choice>
        <mc:Fallback xmlns="">
          <p:pic>
            <p:nvPicPr>
              <p:cNvPr id="432" name="墨迹 431"/>
            </p:nvPicPr>
            <p:blipFill>
              <a:blip r:embed="rId859"/>
            </p:blipFill>
            <p:spPr>
              <a:xfrm>
                <a:off x="10156648" y="5882314"/>
                <a:ext cx="28112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0">
            <p14:nvContentPartPr>
              <p14:cNvPr id="433" name="墨迹 432"/>
              <p14:cNvContentPartPr/>
              <p14:nvPr/>
            </p14:nvContentPartPr>
            <p14:xfrm>
              <a:off x="10158412" y="6031063"/>
              <a:ext cx="310396" cy="54284"/>
            </p14:xfrm>
          </p:contentPart>
        </mc:Choice>
        <mc:Fallback xmlns="">
          <p:pic>
            <p:nvPicPr>
              <p:cNvPr id="433" name="墨迹 432"/>
            </p:nvPicPr>
            <p:blipFill>
              <a:blip r:embed="rId861"/>
            </p:blipFill>
            <p:spPr>
              <a:xfrm>
                <a:off x="10158412" y="6031063"/>
                <a:ext cx="310396" cy="54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2">
            <p14:nvContentPartPr>
              <p14:cNvPr id="434" name="墨迹 433"/>
              <p14:cNvContentPartPr/>
              <p14:nvPr/>
            </p14:nvContentPartPr>
            <p14:xfrm>
              <a:off x="10621184" y="5887953"/>
              <a:ext cx="121337" cy="163554"/>
            </p14:xfrm>
          </p:contentPart>
        </mc:Choice>
        <mc:Fallback xmlns="">
          <p:pic>
            <p:nvPicPr>
              <p:cNvPr id="434" name="墨迹 433"/>
            </p:nvPicPr>
            <p:blipFill>
              <a:blip r:embed="rId863"/>
            </p:blipFill>
            <p:spPr>
              <a:xfrm>
                <a:off x="10621184" y="5887953"/>
                <a:ext cx="12133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4">
            <p14:nvContentPartPr>
              <p14:cNvPr id="435" name="墨迹 434"/>
              <p14:cNvContentPartPr/>
              <p14:nvPr/>
            </p14:nvContentPartPr>
            <p14:xfrm>
              <a:off x="10790491" y="5978190"/>
              <a:ext cx="45149" cy="67678"/>
            </p14:xfrm>
          </p:contentPart>
        </mc:Choice>
        <mc:Fallback xmlns="">
          <p:pic>
            <p:nvPicPr>
              <p:cNvPr id="435" name="墨迹 434"/>
            </p:nvPicPr>
            <p:blipFill>
              <a:blip r:embed="rId865"/>
            </p:blipFill>
            <p:spPr>
              <a:xfrm>
                <a:off x="10790491" y="5978190"/>
                <a:ext cx="4514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6">
            <p14:nvContentPartPr>
              <p14:cNvPr id="436" name="墨迹 435"/>
              <p14:cNvContentPartPr/>
              <p14:nvPr/>
            </p14:nvContentPartPr>
            <p14:xfrm>
              <a:off x="10905302" y="5813050"/>
              <a:ext cx="60139" cy="294856"/>
            </p14:xfrm>
          </p:contentPart>
        </mc:Choice>
        <mc:Fallback xmlns="">
          <p:pic>
            <p:nvPicPr>
              <p:cNvPr id="436" name="墨迹 435"/>
            </p:nvPicPr>
            <p:blipFill>
              <a:blip r:embed="rId867"/>
            </p:blipFill>
            <p:spPr>
              <a:xfrm>
                <a:off x="10905302" y="5813050"/>
                <a:ext cx="60139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8">
            <p14:nvContentPartPr>
              <p14:cNvPr id="437" name="墨迹 436"/>
              <p14:cNvContentPartPr/>
              <p14:nvPr/>
            </p14:nvContentPartPr>
            <p14:xfrm>
              <a:off x="10951332" y="5717878"/>
              <a:ext cx="222921" cy="365001"/>
            </p14:xfrm>
          </p:contentPart>
        </mc:Choice>
        <mc:Fallback xmlns="">
          <p:pic>
            <p:nvPicPr>
              <p:cNvPr id="437" name="墨迹 436"/>
            </p:nvPicPr>
            <p:blipFill>
              <a:blip r:embed="rId869"/>
            </p:blipFill>
            <p:spPr>
              <a:xfrm>
                <a:off x="10951332" y="5717878"/>
                <a:ext cx="222921" cy="365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0">
            <p14:nvContentPartPr>
              <p14:cNvPr id="438" name="墨迹 437"/>
              <p14:cNvContentPartPr/>
              <p14:nvPr/>
            </p14:nvContentPartPr>
            <p14:xfrm>
              <a:off x="11377421" y="5746958"/>
              <a:ext cx="45148" cy="296090"/>
            </p14:xfrm>
          </p:contentPart>
        </mc:Choice>
        <mc:Fallback xmlns="">
          <p:pic>
            <p:nvPicPr>
              <p:cNvPr id="438" name="墨迹 437"/>
            </p:nvPicPr>
            <p:blipFill>
              <a:blip r:embed="rId871"/>
            </p:blipFill>
            <p:spPr>
              <a:xfrm>
                <a:off x="11377421" y="5746958"/>
                <a:ext cx="4514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2">
            <p14:nvContentPartPr>
              <p14:cNvPr id="439" name="墨迹 438"/>
              <p14:cNvContentPartPr/>
              <p14:nvPr/>
            </p14:nvContentPartPr>
            <p14:xfrm>
              <a:off x="11441793" y="5821686"/>
              <a:ext cx="114283" cy="131125"/>
            </p14:xfrm>
          </p:contentPart>
        </mc:Choice>
        <mc:Fallback xmlns="">
          <p:pic>
            <p:nvPicPr>
              <p:cNvPr id="439" name="墨迹 438"/>
            </p:nvPicPr>
            <p:blipFill>
              <a:blip r:embed="rId873"/>
            </p:blipFill>
            <p:spPr>
              <a:xfrm>
                <a:off x="11441793" y="5821686"/>
                <a:ext cx="114283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4">
            <p14:nvContentPartPr>
              <p14:cNvPr id="440" name="墨迹 439"/>
              <p14:cNvContentPartPr/>
              <p14:nvPr/>
            </p14:nvContentPartPr>
            <p14:xfrm>
              <a:off x="11552372" y="5701840"/>
              <a:ext cx="122747" cy="611919"/>
            </p14:xfrm>
          </p:contentPart>
        </mc:Choice>
        <mc:Fallback xmlns="">
          <p:pic>
            <p:nvPicPr>
              <p:cNvPr id="440" name="墨迹 439"/>
            </p:nvPicPr>
            <p:blipFill>
              <a:blip r:embed="rId875"/>
            </p:blipFill>
            <p:spPr>
              <a:xfrm>
                <a:off x="11552372" y="5701840"/>
                <a:ext cx="122747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6">
            <p14:nvContentPartPr>
              <p14:cNvPr id="441" name="墨迹 440"/>
              <p14:cNvContentPartPr/>
              <p14:nvPr/>
            </p14:nvContentPartPr>
            <p14:xfrm>
              <a:off x="11603164" y="5904873"/>
              <a:ext cx="112871" cy="140994"/>
            </p14:xfrm>
          </p:contentPart>
        </mc:Choice>
        <mc:Fallback xmlns="">
          <p:pic>
            <p:nvPicPr>
              <p:cNvPr id="441" name="墨迹 440"/>
            </p:nvPicPr>
            <p:blipFill>
              <a:blip r:embed="rId877"/>
            </p:blipFill>
            <p:spPr>
              <a:xfrm>
                <a:off x="11603164" y="5904873"/>
                <a:ext cx="112871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8">
            <p14:nvContentPartPr>
              <p14:cNvPr id="442" name="墨迹 441"/>
              <p14:cNvContentPartPr/>
              <p14:nvPr/>
            </p14:nvContentPartPr>
            <p14:xfrm>
              <a:off x="11766827" y="5734621"/>
              <a:ext cx="203168" cy="401484"/>
            </p14:xfrm>
          </p:contentPart>
        </mc:Choice>
        <mc:Fallback xmlns="">
          <p:pic>
            <p:nvPicPr>
              <p:cNvPr id="442" name="墨迹 441"/>
            </p:nvPicPr>
            <p:blipFill>
              <a:blip r:embed="rId879"/>
            </p:blipFill>
            <p:spPr>
              <a:xfrm>
                <a:off x="11766827" y="5734621"/>
                <a:ext cx="203168" cy="401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0">
            <p14:nvContentPartPr>
              <p14:cNvPr id="443" name="墨迹 442"/>
              <p14:cNvContentPartPr/>
              <p14:nvPr/>
            </p14:nvContentPartPr>
            <p14:xfrm>
              <a:off x="11219402" y="5708889"/>
              <a:ext cx="174949" cy="376458"/>
            </p14:xfrm>
          </p:contentPart>
        </mc:Choice>
        <mc:Fallback xmlns="">
          <p:pic>
            <p:nvPicPr>
              <p:cNvPr id="443" name="墨迹 442"/>
            </p:nvPicPr>
            <p:blipFill>
              <a:blip r:embed="rId881"/>
            </p:blipFill>
            <p:spPr>
              <a:xfrm>
                <a:off x="11219402" y="5708889"/>
                <a:ext cx="174949" cy="37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2">
            <p14:nvContentPartPr>
              <p14:cNvPr id="444" name="墨迹 443"/>
              <p14:cNvContentPartPr/>
              <p14:nvPr/>
            </p14:nvContentPartPr>
            <p14:xfrm>
              <a:off x="11924847" y="5590983"/>
              <a:ext cx="84653" cy="12161"/>
            </p14:xfrm>
          </p:contentPart>
        </mc:Choice>
        <mc:Fallback xmlns="">
          <p:pic>
            <p:nvPicPr>
              <p:cNvPr id="444" name="墨迹 443"/>
            </p:nvPicPr>
            <p:blipFill>
              <a:blip r:embed="rId883"/>
            </p:blipFill>
            <p:spPr>
              <a:xfrm>
                <a:off x="11924847" y="5590983"/>
                <a:ext cx="84653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4">
            <p14:nvContentPartPr>
              <p14:cNvPr id="445" name="墨迹 444"/>
              <p14:cNvContentPartPr/>
              <p14:nvPr/>
            </p14:nvContentPartPr>
            <p14:xfrm>
              <a:off x="12013733" y="5521366"/>
              <a:ext cx="150965" cy="169194"/>
            </p14:xfrm>
          </p:contentPart>
        </mc:Choice>
        <mc:Fallback xmlns="">
          <p:pic>
            <p:nvPicPr>
              <p:cNvPr id="445" name="墨迹 444"/>
            </p:nvPicPr>
            <p:blipFill>
              <a:blip r:embed="rId885"/>
            </p:blipFill>
            <p:spPr>
              <a:xfrm>
                <a:off x="12013733" y="5521366"/>
                <a:ext cx="150965" cy="16919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6">
            <p14:nvContentPartPr>
              <p14:cNvPr id="3" name="墨迹 2"/>
              <p14:cNvContentPartPr/>
              <p14:nvPr/>
            </p14:nvContentPartPr>
            <p14:xfrm>
              <a:off x="846000" y="493560"/>
              <a:ext cx="11053800" cy="633636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887"/>
              <a:stretch>
                <a:fillRect/>
              </a:stretch>
            </p:blipFill>
            <p:spPr>
              <a:xfrm>
                <a:off x="836640" y="484200"/>
                <a:ext cx="11072520" cy="635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8" y="188977"/>
            <a:ext cx="11775215" cy="6480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" y="1124585"/>
            <a:ext cx="12207875" cy="3838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3170271" y="2195821"/>
              <a:ext cx="2851410" cy="12213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3170271" y="2195821"/>
                <a:ext cx="285141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65332" y="2838935"/>
              <a:ext cx="2579814" cy="1219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65332" y="2838935"/>
                <a:ext cx="2579814" cy="12196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330560" y="395640"/>
              <a:ext cx="9853920" cy="566136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21200" y="386280"/>
                <a:ext cx="9872640" cy="5680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40" y="692785"/>
            <a:ext cx="12398375" cy="4441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148018" y="2058527"/>
              <a:ext cx="2827425" cy="68805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148018" y="2058527"/>
                <a:ext cx="2827425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201632" y="2351797"/>
              <a:ext cx="8465" cy="394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201632" y="2351797"/>
                <a:ext cx="846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8018" y="2193883"/>
              <a:ext cx="62079" cy="55058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8018" y="2193883"/>
                <a:ext cx="62079" cy="550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257186" y="2064167"/>
              <a:ext cx="2506623" cy="38914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257186" y="2064167"/>
                <a:ext cx="2506623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80740" y="1407130"/>
              <a:ext cx="110049" cy="72471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80740" y="1407130"/>
                <a:ext cx="110049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792027" y="1212557"/>
              <a:ext cx="272302" cy="50194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792027" y="1212557"/>
                <a:ext cx="272302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911953" y="1491727"/>
              <a:ext cx="306163" cy="34896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911953" y="1491727"/>
                <a:ext cx="306163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048809" y="1701458"/>
              <a:ext cx="64901" cy="327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048809" y="1701458"/>
                <a:ext cx="64901" cy="3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342274" y="1545305"/>
              <a:ext cx="184298" cy="394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342274" y="1545305"/>
                <a:ext cx="1842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353561" y="1469873"/>
              <a:ext cx="248317" cy="2714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353561" y="1469873"/>
                <a:ext cx="24831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351445" y="1485559"/>
              <a:ext cx="213750" cy="2176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351445" y="1485559"/>
                <a:ext cx="213750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657079" y="1488907"/>
              <a:ext cx="291878" cy="2114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657079" y="1488907"/>
                <a:ext cx="2918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26036" y="1283760"/>
              <a:ext cx="440198" cy="9552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26036" y="1283760"/>
                <a:ext cx="440198" cy="955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99749" y="1787817"/>
              <a:ext cx="108110" cy="879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99749" y="1787817"/>
                <a:ext cx="108110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383315" y="3064527"/>
              <a:ext cx="42327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383315" y="3064527"/>
                <a:ext cx="42327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397424" y="3262625"/>
              <a:ext cx="189941" cy="27635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397424" y="3262625"/>
                <a:ext cx="189941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693535" y="3376479"/>
              <a:ext cx="155374" cy="1573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693535" y="3376479"/>
                <a:ext cx="15537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50493" y="3293644"/>
              <a:ext cx="166485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50493" y="3293644"/>
                <a:ext cx="1664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13810" y="3414900"/>
              <a:ext cx="259604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13810" y="3414900"/>
                <a:ext cx="2596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4751" y="3020114"/>
              <a:ext cx="39505" cy="5611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4751" y="3020114"/>
                <a:ext cx="39505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339899" y="3169569"/>
              <a:ext cx="203168" cy="25379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339899" y="3169569"/>
                <a:ext cx="20316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601972" y="3342288"/>
              <a:ext cx="110402" cy="18822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601972" y="3342288"/>
                <a:ext cx="11040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929651" y="3237246"/>
              <a:ext cx="228565" cy="253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929651" y="3237246"/>
                <a:ext cx="22856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897906" y="3378241"/>
              <a:ext cx="263132" cy="1551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897906" y="3378241"/>
                <a:ext cx="26313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321879" y="2994735"/>
              <a:ext cx="62079" cy="6119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321879" y="2994735"/>
                <a:ext cx="62079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386074" y="3230902"/>
              <a:ext cx="189765" cy="27141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386074" y="3230902"/>
                <a:ext cx="189765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637213" y="3312502"/>
              <a:ext cx="124864" cy="1919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637213" y="3312502"/>
                <a:ext cx="124864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626632" y="3301223"/>
              <a:ext cx="199641" cy="24621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626632" y="3301223"/>
                <a:ext cx="199641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863661" y="3265445"/>
              <a:ext cx="191881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863661" y="3265445"/>
                <a:ext cx="1918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837559" y="3381061"/>
              <a:ext cx="234914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837559" y="3381061"/>
                <a:ext cx="23491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100691" y="2959486"/>
              <a:ext cx="33861" cy="5964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100691" y="2959486"/>
                <a:ext cx="33861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155363" y="3075631"/>
              <a:ext cx="227506" cy="25185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155363" y="3075631"/>
                <a:ext cx="2275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340542" y="3233721"/>
              <a:ext cx="64901" cy="5590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340542" y="3233721"/>
                <a:ext cx="64901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351829" y="3197768"/>
              <a:ext cx="175832" cy="2086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351829" y="3197768"/>
                <a:ext cx="17583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74155" y="3589205"/>
              <a:ext cx="242673" cy="3248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74155" y="3589205"/>
                <a:ext cx="242673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820887" y="3622692"/>
              <a:ext cx="225743" cy="54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820887" y="3622692"/>
                <a:ext cx="225743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973264" y="3639787"/>
              <a:ext cx="142853" cy="20232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973264" y="3639787"/>
                <a:ext cx="14285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70789" y="3617052"/>
              <a:ext cx="107227" cy="995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70789" y="3617052"/>
                <a:ext cx="107227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56680" y="3716629"/>
              <a:ext cx="67723" cy="6767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56680" y="3716629"/>
                <a:ext cx="677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292125" y="3586914"/>
              <a:ext cx="172128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292125" y="3586914"/>
                <a:ext cx="17212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464254" y="3558715"/>
              <a:ext cx="189060" cy="6203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464254" y="3558715"/>
                <a:ext cx="18906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565838" y="3656883"/>
              <a:ext cx="206872" cy="1471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565838" y="3656883"/>
                <a:ext cx="206872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676334" y="4531228"/>
              <a:ext cx="191881" cy="3493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676334" y="4531228"/>
                <a:ext cx="191881" cy="349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760987" y="4585159"/>
              <a:ext cx="248317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760987" y="4585159"/>
                <a:ext cx="24831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969799" y="4639442"/>
              <a:ext cx="148497" cy="1769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969799" y="4639442"/>
                <a:ext cx="148497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542621" y="4528937"/>
              <a:ext cx="132624" cy="2798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542621" y="4528937"/>
                <a:ext cx="132624" cy="279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663957" y="4500562"/>
              <a:ext cx="169307" cy="7895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663957" y="4500562"/>
                <a:ext cx="16930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759898" y="4542684"/>
              <a:ext cx="203168" cy="1891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759898" y="4542684"/>
                <a:ext cx="203168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566927" y="4483643"/>
              <a:ext cx="105023" cy="5996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566927" y="448364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801135" y="4540041"/>
              <a:ext cx="147438" cy="1390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801135" y="4540041"/>
                <a:ext cx="14743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577125" y="4507612"/>
              <a:ext cx="182710" cy="1489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577125" y="4507612"/>
                <a:ext cx="182710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553026" y="5380371"/>
              <a:ext cx="192763" cy="169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553026" y="5380371"/>
                <a:ext cx="1927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771185" y="5238142"/>
              <a:ext cx="146733" cy="170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771185" y="5238142"/>
                <a:ext cx="1467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778240" y="5263874"/>
              <a:ext cx="145322" cy="2744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778240" y="5263874"/>
                <a:ext cx="14532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878413" y="5340893"/>
              <a:ext cx="145322" cy="1219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878413" y="5340893"/>
                <a:ext cx="145322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401740" y="5498807"/>
              <a:ext cx="266129" cy="338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401740" y="5498807"/>
                <a:ext cx="26612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704552" y="5353582"/>
              <a:ext cx="155197" cy="12830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704552" y="5353582"/>
                <a:ext cx="15519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735063" y="5352172"/>
              <a:ext cx="155726" cy="27353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735063" y="5352172"/>
                <a:ext cx="15572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871037" y="5427428"/>
              <a:ext cx="132624" cy="10098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871037" y="5427428"/>
                <a:ext cx="132624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619898" y="5876674"/>
              <a:ext cx="16931" cy="20867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619898" y="5876674"/>
                <a:ext cx="1693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766631" y="5895885"/>
              <a:ext cx="122218" cy="14434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766631" y="5895885"/>
                <a:ext cx="12221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635739" y="5858168"/>
              <a:ext cx="56436" cy="2384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635739" y="5858168"/>
                <a:ext cx="5643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759898" y="5921792"/>
              <a:ext cx="116398" cy="12777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759898" y="5921792"/>
                <a:ext cx="11639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4511" y="5335253"/>
              <a:ext cx="274595" cy="338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4511" y="5335253"/>
                <a:ext cx="27459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730591" y="5180158"/>
              <a:ext cx="50792" cy="24533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730591" y="5180158"/>
                <a:ext cx="5079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908186" y="5190909"/>
              <a:ext cx="294171" cy="2092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908186" y="5190909"/>
                <a:ext cx="294171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367608" y="5245016"/>
              <a:ext cx="223626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367608" y="5245016"/>
                <a:ext cx="2236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4006" y="5149139"/>
              <a:ext cx="47970" cy="18893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4006" y="5149139"/>
                <a:ext cx="4797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679591" y="5169936"/>
              <a:ext cx="258722" cy="13711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679591" y="5169936"/>
                <a:ext cx="258722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8748932" y="5761763"/>
              <a:ext cx="385174" cy="2590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8748932" y="5761763"/>
                <a:ext cx="38517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630210" y="5644208"/>
              <a:ext cx="204579" cy="37910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630210" y="5644208"/>
                <a:ext cx="204579" cy="37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928437" y="5707480"/>
              <a:ext cx="160841" cy="18928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928437" y="5707480"/>
                <a:ext cx="160841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637970" y="5067010"/>
              <a:ext cx="212868" cy="21396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637970" y="5067010"/>
                <a:ext cx="212868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04105" y="5098381"/>
              <a:ext cx="115693" cy="35248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04105" y="5098381"/>
                <a:ext cx="115693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825442" y="5173637"/>
              <a:ext cx="124159" cy="1427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825442" y="5173637"/>
                <a:ext cx="124159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017323" y="5298594"/>
              <a:ext cx="28218" cy="1410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017323" y="5298594"/>
                <a:ext cx="28218" cy="1410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185640" y="1467360"/>
              <a:ext cx="5947920" cy="3798000"/>
            </p14:xfrm>
          </p:contentPart>
        </mc:Choice>
        <mc:Fallback>
          <p:pic>
            <p:nvPicPr>
              <p:cNvPr id="79" name="墨迹 78"/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76280" y="1458000"/>
                <a:ext cx="5966640" cy="381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692785"/>
            <a:ext cx="11609705" cy="3679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10824352" y="1449429"/>
              <a:ext cx="349901" cy="2594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10824352" y="1449429"/>
                <a:ext cx="34990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200355" y="1428279"/>
              <a:ext cx="205285" cy="3482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200355" y="1428279"/>
                <a:ext cx="205285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1684995" y="1615803"/>
              <a:ext cx="2822" cy="366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1684995" y="1615803"/>
                <a:ext cx="28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591172" y="1562225"/>
              <a:ext cx="185531" cy="366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591172" y="1562225"/>
                <a:ext cx="18553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570008" y="1669381"/>
              <a:ext cx="210928" cy="197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570008" y="1669381"/>
                <a:ext cx="2109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744253" y="1449429"/>
              <a:ext cx="129801" cy="5893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744253" y="1449429"/>
                <a:ext cx="129801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961541" y="1994903"/>
              <a:ext cx="116575" cy="2722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961541" y="1994903"/>
                <a:ext cx="116575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35591" y="1960536"/>
              <a:ext cx="47971" cy="2107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35591" y="1960536"/>
                <a:ext cx="4797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79106" y="1990850"/>
              <a:ext cx="169307" cy="1614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79106" y="1990850"/>
                <a:ext cx="16930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283660" y="1889333"/>
              <a:ext cx="225742" cy="2086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283660" y="1889333"/>
                <a:ext cx="22574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048487" y="3310564"/>
              <a:ext cx="1618292" cy="10715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048487" y="3310564"/>
                <a:ext cx="161829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605084" y="2791702"/>
              <a:ext cx="234913" cy="3923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605084" y="2791702"/>
                <a:ext cx="234913" cy="392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844759" y="2811265"/>
              <a:ext cx="308456" cy="29926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844759" y="2811265"/>
                <a:ext cx="308456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28660" y="2924237"/>
              <a:ext cx="19753" cy="141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28660" y="2924237"/>
                <a:ext cx="1975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82630" y="2887579"/>
              <a:ext cx="31921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82630" y="2887579"/>
                <a:ext cx="319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111739" y="2808621"/>
              <a:ext cx="364892" cy="22911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111739" y="2808621"/>
                <a:ext cx="364892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335542" y="2835586"/>
              <a:ext cx="129801" cy="16478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335542" y="2835586"/>
                <a:ext cx="129801" cy="164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518604" y="2811441"/>
              <a:ext cx="96823" cy="1579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518604" y="2811441"/>
                <a:ext cx="968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06432" y="2893218"/>
              <a:ext cx="39505" cy="845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06432" y="2893218"/>
                <a:ext cx="3950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691086" y="2788177"/>
              <a:ext cx="158019" cy="21960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691086" y="2788177"/>
                <a:ext cx="158019" cy="21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882967" y="2774782"/>
              <a:ext cx="152376" cy="676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882967" y="2774782"/>
                <a:ext cx="15237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882967" y="2865019"/>
              <a:ext cx="169307" cy="507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882967" y="2865019"/>
                <a:ext cx="16930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035343" y="2786062"/>
              <a:ext cx="84654" cy="15386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035343" y="2786062"/>
                <a:ext cx="84654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159501" y="2836820"/>
              <a:ext cx="47971" cy="789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159501" y="2836820"/>
                <a:ext cx="479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238512" y="2724024"/>
              <a:ext cx="118514" cy="2030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238512" y="2724024"/>
                <a:ext cx="11851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39749" y="2709043"/>
              <a:ext cx="268069" cy="39848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39749" y="2709043"/>
                <a:ext cx="268069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045541" y="3941340"/>
              <a:ext cx="270891" cy="27511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045541" y="3941340"/>
                <a:ext cx="270891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350293" y="3915961"/>
              <a:ext cx="110579" cy="23475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350293" y="3915961"/>
                <a:ext cx="11057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508313" y="3970420"/>
              <a:ext cx="73366" cy="1108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508313" y="3970420"/>
                <a:ext cx="73366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611837" y="3840705"/>
              <a:ext cx="175831" cy="21078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611837" y="3840705"/>
                <a:ext cx="175831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629649" y="3857625"/>
              <a:ext cx="177773" cy="29608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629649" y="3857625"/>
                <a:ext cx="177773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633239" y="4128335"/>
              <a:ext cx="269480" cy="338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633239" y="4128335"/>
                <a:ext cx="26948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787027" y="4023117"/>
              <a:ext cx="62079" cy="22083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787027" y="4023117"/>
                <a:ext cx="62079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950690" y="4056956"/>
              <a:ext cx="107227" cy="16161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950690" y="4056956"/>
                <a:ext cx="10722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103066" y="4122695"/>
              <a:ext cx="90297" cy="600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103066" y="4122695"/>
                <a:ext cx="9029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49798" y="3932352"/>
              <a:ext cx="200347" cy="2049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49798" y="3932352"/>
                <a:ext cx="200347" cy="204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255442" y="3905387"/>
              <a:ext cx="231386" cy="4908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255442" y="3905387"/>
                <a:ext cx="231386" cy="490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547818" y="3746238"/>
              <a:ext cx="392228" cy="51745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547818" y="3746238"/>
                <a:ext cx="392228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599699" y="3939402"/>
              <a:ext cx="11288" cy="84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599699" y="3939402"/>
                <a:ext cx="112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579958" y="3523114"/>
              <a:ext cx="165956" cy="47832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579958" y="3523114"/>
                <a:ext cx="165956" cy="478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707820" y="3509895"/>
              <a:ext cx="353428" cy="85813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707820" y="3509895"/>
                <a:ext cx="353428" cy="858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987176" y="3915961"/>
              <a:ext cx="124864" cy="14328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987176" y="3915961"/>
                <a:ext cx="124864" cy="14328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495"/>
            <a:ext cx="11471910" cy="53924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049899" y="5286786"/>
              <a:ext cx="95941" cy="65756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049899" y="5286786"/>
                <a:ext cx="95941" cy="657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045666" y="5461620"/>
              <a:ext cx="334557" cy="31071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045666" y="5461620"/>
                <a:ext cx="334557" cy="310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365938" y="5648086"/>
              <a:ext cx="67723" cy="6684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365938" y="5648086"/>
                <a:ext cx="67723" cy="668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11087" y="5622883"/>
              <a:ext cx="132623" cy="18893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11087" y="5622883"/>
                <a:ext cx="13262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20777" y="5521366"/>
              <a:ext cx="186943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20777" y="5521366"/>
                <a:ext cx="18694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720072" y="5668001"/>
              <a:ext cx="269480" cy="3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720072" y="5668001"/>
                <a:ext cx="2694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133462" y="5617243"/>
              <a:ext cx="1269802" cy="563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133462" y="5617243"/>
                <a:ext cx="126980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489007" y="5051500"/>
              <a:ext cx="73366" cy="6334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489007" y="5051500"/>
                <a:ext cx="73366" cy="633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525690" y="4937294"/>
              <a:ext cx="211634" cy="40077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525690" y="4937294"/>
                <a:ext cx="211634" cy="400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734502" y="5199898"/>
              <a:ext cx="115692" cy="19175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734502" y="5199898"/>
                <a:ext cx="11569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867126" y="5250656"/>
              <a:ext cx="163663" cy="38350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867126" y="5250656"/>
                <a:ext cx="16366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308413" y="5784675"/>
              <a:ext cx="73366" cy="68417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308413" y="5784675"/>
                <a:ext cx="73366" cy="684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64849" y="5763878"/>
              <a:ext cx="139149" cy="2707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64849" y="5763878"/>
                <a:ext cx="13914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05938" y="5952282"/>
              <a:ext cx="135445" cy="21484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05938" y="5952282"/>
                <a:ext cx="135445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635739" y="6017669"/>
              <a:ext cx="183416" cy="17201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635739" y="6017669"/>
                <a:ext cx="183416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934143" y="6057147"/>
              <a:ext cx="31745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934143" y="6057147"/>
                <a:ext cx="317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21086" y="5898175"/>
              <a:ext cx="56435" cy="58759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21086" y="5898175"/>
                <a:ext cx="56435" cy="587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132373" y="5828736"/>
              <a:ext cx="152377" cy="25661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132373" y="5828736"/>
                <a:ext cx="15237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84749" y="6074067"/>
              <a:ext cx="83243" cy="14998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84749" y="6074067"/>
                <a:ext cx="83243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442769" y="6132580"/>
              <a:ext cx="107228" cy="1466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442769" y="6132580"/>
                <a:ext cx="10722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70281" y="5808996"/>
              <a:ext cx="209517" cy="310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70281" y="5808996"/>
                <a:ext cx="20951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533066" y="5893593"/>
              <a:ext cx="129802" cy="11279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533066" y="5893593"/>
                <a:ext cx="12980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614898" y="5692675"/>
              <a:ext cx="14108" cy="1586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614898" y="5692675"/>
                <a:ext cx="14108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209795" y="5634162"/>
              <a:ext cx="746538" cy="6767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209795" y="5634162"/>
                <a:ext cx="74653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349650" y="4881249"/>
              <a:ext cx="31040" cy="5921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349650" y="4881249"/>
                <a:ext cx="31040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964622" y="5453689"/>
              <a:ext cx="259780" cy="15227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964622" y="5453689"/>
                <a:ext cx="25978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403057" y="5555205"/>
              <a:ext cx="935949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403057" y="5555205"/>
                <a:ext cx="93594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684706" y="5128695"/>
              <a:ext cx="208459" cy="34191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684706" y="5128695"/>
                <a:ext cx="208459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902335" y="5232326"/>
              <a:ext cx="199641" cy="23828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902335" y="5232326"/>
                <a:ext cx="199641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042719" y="5263874"/>
              <a:ext cx="217277" cy="36182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042719" y="5263874"/>
                <a:ext cx="217277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627035" y="5726691"/>
              <a:ext cx="191352" cy="2670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627035" y="5726691"/>
                <a:ext cx="191352" cy="267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915033" y="5794015"/>
              <a:ext cx="156786" cy="24392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915033" y="5794015"/>
                <a:ext cx="15678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058768" y="5895532"/>
              <a:ext cx="291525" cy="1221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058768" y="5895532"/>
                <a:ext cx="291525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598610" y="5632400"/>
              <a:ext cx="36683" cy="553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598610" y="5632400"/>
                <a:ext cx="36683" cy="55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890312" y="5504447"/>
              <a:ext cx="602803" cy="19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890312" y="5504447"/>
                <a:ext cx="60280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883609" y="5673641"/>
              <a:ext cx="155198" cy="91646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883609" y="5673641"/>
                <a:ext cx="155198" cy="916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942868" y="5690560"/>
              <a:ext cx="220099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942868" y="5690560"/>
                <a:ext cx="22009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157323" y="5916152"/>
              <a:ext cx="148143" cy="14998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157323" y="5916152"/>
                <a:ext cx="148143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1326630" y="6042343"/>
              <a:ext cx="172128" cy="1543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1326630" y="6042343"/>
                <a:ext cx="17212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1439501" y="5690560"/>
              <a:ext cx="206872" cy="394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1439501" y="5690560"/>
                <a:ext cx="2068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1484649" y="5769518"/>
              <a:ext cx="172129" cy="1466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1484649" y="5769518"/>
                <a:ext cx="17212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608808" y="5572301"/>
              <a:ext cx="22575" cy="1831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608808" y="5572301"/>
                <a:ext cx="22575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366135" y="5493167"/>
              <a:ext cx="428910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366135" y="5493167"/>
                <a:ext cx="42891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357669" y="4877724"/>
              <a:ext cx="42327" cy="4744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357669" y="4877724"/>
                <a:ext cx="42327" cy="474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89579" y="3304924"/>
              <a:ext cx="142499" cy="26507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89579" y="3304924"/>
                <a:ext cx="14249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43366" y="3340173"/>
              <a:ext cx="112871" cy="1734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43366" y="3340173"/>
                <a:ext cx="11287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92920" y="3406440"/>
              <a:ext cx="84653" cy="15791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92920" y="3406440"/>
                <a:ext cx="8465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03848" y="3389521"/>
              <a:ext cx="153082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03848" y="3389521"/>
                <a:ext cx="15308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8415" y="3310564"/>
              <a:ext cx="50792" cy="26225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8415" y="3310564"/>
                <a:ext cx="5079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207722" y="3327483"/>
              <a:ext cx="205990" cy="1410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207722" y="3327483"/>
                <a:ext cx="20599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281088" y="3445919"/>
              <a:ext cx="149555" cy="12407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281088" y="3445919"/>
                <a:ext cx="14955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299959" y="3079684"/>
              <a:ext cx="26278" cy="21678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299959" y="3079684"/>
                <a:ext cx="26278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523761" y="3222265"/>
              <a:ext cx="73367" cy="12390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523761" y="3222265"/>
                <a:ext cx="73367" cy="123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591484" y="3271085"/>
              <a:ext cx="126980" cy="15086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591484" y="3271085"/>
                <a:ext cx="12698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856732" y="3276725"/>
              <a:ext cx="203168" cy="169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856732" y="3276725"/>
                <a:ext cx="20316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2024628" y="3204817"/>
              <a:ext cx="79009" cy="3524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2024628" y="3204817"/>
                <a:ext cx="79009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856908" y="3355682"/>
              <a:ext cx="200170" cy="338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856908" y="3355682"/>
                <a:ext cx="20017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867313" y="3423360"/>
              <a:ext cx="130508" cy="4511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867313" y="3423360"/>
                <a:ext cx="1305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158662" y="3233898"/>
              <a:ext cx="87475" cy="21766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158662" y="3233898"/>
                <a:ext cx="87475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321796" y="3231606"/>
              <a:ext cx="210047" cy="32428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321796" y="3231606"/>
                <a:ext cx="21004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61707" y="3980995"/>
              <a:ext cx="7055" cy="2347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61707" y="3980995"/>
                <a:ext cx="7055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98217" y="4644377"/>
              <a:ext cx="11287" cy="36376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98217" y="4644377"/>
                <a:ext cx="11287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55179" y="4810751"/>
              <a:ext cx="161899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55179" y="4810751"/>
                <a:ext cx="16189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04554" y="4666055"/>
              <a:ext cx="186237" cy="27811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04554" y="4666055"/>
                <a:ext cx="186237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2206632" y="4545680"/>
              <a:ext cx="237030" cy="27494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2206632" y="4545680"/>
                <a:ext cx="237030" cy="2749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65" y="616149"/>
            <a:ext cx="11623040" cy="5821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881681" y="4913854"/>
              <a:ext cx="73366" cy="67519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881681" y="4913854"/>
                <a:ext cx="73366" cy="675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51876" y="5120940"/>
              <a:ext cx="289409" cy="3017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51876" y="5120940"/>
                <a:ext cx="28940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129998" y="5289782"/>
              <a:ext cx="62079" cy="62637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129998" y="5289782"/>
                <a:ext cx="62079" cy="626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127176" y="5278855"/>
              <a:ext cx="138268" cy="22277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127176" y="5278855"/>
                <a:ext cx="13826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386074" y="5222457"/>
              <a:ext cx="187825" cy="394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386074" y="5222457"/>
                <a:ext cx="18782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5366322" y="5369091"/>
              <a:ext cx="192587" cy="1974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5366322" y="5369091"/>
                <a:ext cx="19258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819923" y="5278855"/>
              <a:ext cx="1700124" cy="789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819923" y="5278855"/>
                <a:ext cx="170012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100691" y="4798590"/>
              <a:ext cx="45148" cy="6099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100691" y="4798590"/>
                <a:ext cx="45148" cy="60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111977" y="4773211"/>
              <a:ext cx="131919" cy="2913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111977" y="4773211"/>
                <a:ext cx="131919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264354" y="4979945"/>
              <a:ext cx="39505" cy="21713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264354" y="4979945"/>
                <a:ext cx="39505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281284" y="5058902"/>
              <a:ext cx="99644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281284" y="5058902"/>
                <a:ext cx="9964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337897" y="4972543"/>
              <a:ext cx="171952" cy="21043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337897" y="4972543"/>
                <a:ext cx="171952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664341" y="5056083"/>
              <a:ext cx="48676" cy="366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664341" y="5056083"/>
                <a:ext cx="4867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45641" y="4818506"/>
              <a:ext cx="84653" cy="7056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45641" y="4818506"/>
                <a:ext cx="84653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845641" y="4846881"/>
              <a:ext cx="161723" cy="34173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845641" y="4846881"/>
                <a:ext cx="161723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065740" y="5036343"/>
              <a:ext cx="152376" cy="16214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065740" y="5036343"/>
                <a:ext cx="15237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185666" y="5094680"/>
              <a:ext cx="86064" cy="71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185666" y="5094680"/>
                <a:ext cx="86064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189898" y="5115301"/>
              <a:ext cx="84653" cy="1353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189898" y="5115301"/>
                <a:ext cx="8465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291482" y="5142794"/>
              <a:ext cx="48853" cy="8318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291482" y="5142794"/>
                <a:ext cx="48853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395888" y="4972895"/>
              <a:ext cx="59257" cy="2354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395888" y="4972895"/>
                <a:ext cx="5925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421284" y="5092741"/>
              <a:ext cx="95941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421284" y="5092741"/>
                <a:ext cx="9594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469255" y="4961616"/>
              <a:ext cx="81831" cy="4215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469255" y="4961616"/>
                <a:ext cx="81831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553908" y="5124818"/>
              <a:ext cx="47970" cy="18223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553908" y="5124818"/>
                <a:ext cx="4797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33623" y="5166059"/>
              <a:ext cx="110755" cy="1466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33623" y="5166059"/>
                <a:ext cx="1107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213562" y="5504623"/>
              <a:ext cx="95941" cy="8316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213562" y="5504623"/>
                <a:ext cx="95941" cy="831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264354" y="5505857"/>
              <a:ext cx="167896" cy="35107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264354" y="5505857"/>
                <a:ext cx="167896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6484453" y="5707480"/>
              <a:ext cx="189059" cy="20726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6484453" y="5707480"/>
                <a:ext cx="189059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659403" y="5812874"/>
              <a:ext cx="90297" cy="18029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659403" y="5812874"/>
                <a:ext cx="9029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794849" y="5865394"/>
              <a:ext cx="54496" cy="930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794849" y="5865394"/>
                <a:ext cx="5449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6989552" y="5684921"/>
              <a:ext cx="64901" cy="2086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6989552" y="5684921"/>
                <a:ext cx="6490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20591" y="5775158"/>
              <a:ext cx="101584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20591" y="5775158"/>
                <a:ext cx="1015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77027" y="5646852"/>
              <a:ext cx="107227" cy="4356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77027" y="5646852"/>
                <a:ext cx="107227" cy="435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220938" y="5814812"/>
              <a:ext cx="47970" cy="1661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220938" y="5814812"/>
                <a:ext cx="47970" cy="166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319700" y="5833670"/>
              <a:ext cx="121337" cy="14240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319700" y="5833670"/>
                <a:ext cx="12133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1237" y="2979754"/>
              <a:ext cx="228564" cy="3049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1237" y="2979754"/>
                <a:ext cx="228564" cy="30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371385" y="2754514"/>
              <a:ext cx="242673" cy="31353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371385" y="2754514"/>
                <a:ext cx="242673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957579" y="2819901"/>
              <a:ext cx="270538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957579" y="2819901"/>
                <a:ext cx="2705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058810" y="2721204"/>
              <a:ext cx="56436" cy="35812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058810" y="2721204"/>
                <a:ext cx="5643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241344" y="2712745"/>
              <a:ext cx="257664" cy="27635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241344" y="2712745"/>
                <a:ext cx="25766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334256" y="2746583"/>
              <a:ext cx="265247" cy="3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334256" y="2746583"/>
                <a:ext cx="26524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407622" y="2669565"/>
              <a:ext cx="101584" cy="3872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407622" y="2669565"/>
                <a:ext cx="101584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4565641" y="2694063"/>
              <a:ext cx="231387" cy="2950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4565641" y="2694063"/>
                <a:ext cx="231387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836729" y="1858314"/>
              <a:ext cx="697509" cy="6700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836729" y="1858314"/>
                <a:ext cx="697509" cy="670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8783323" y="2112106"/>
              <a:ext cx="17812" cy="5921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8783323" y="2112106"/>
                <a:ext cx="178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083760" y="4564891"/>
              <a:ext cx="1860964" cy="16769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083760" y="4564891"/>
                <a:ext cx="1860964" cy="1676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104331" y="5171698"/>
              <a:ext cx="208636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104331" y="5171698"/>
                <a:ext cx="20863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106624" y="5342831"/>
              <a:ext cx="276887" cy="1498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106624" y="5342831"/>
                <a:ext cx="27688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649817" y="5191438"/>
              <a:ext cx="1644040" cy="817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649817" y="5191438"/>
                <a:ext cx="164404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702373" y="4610362"/>
              <a:ext cx="79010" cy="10238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702373" y="4610362"/>
                <a:ext cx="79010" cy="102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772918" y="4652837"/>
              <a:ext cx="203521" cy="50194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772918" y="4652837"/>
                <a:ext cx="20352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014180" y="4986995"/>
              <a:ext cx="49381" cy="17835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014180" y="4986995"/>
                <a:ext cx="4938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029700" y="4960206"/>
              <a:ext cx="310395" cy="240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029700" y="4960206"/>
                <a:ext cx="310395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588412" y="4937647"/>
              <a:ext cx="45148" cy="310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588412" y="4937647"/>
                <a:ext cx="4514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565838" y="4802291"/>
              <a:ext cx="242673" cy="39478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565838" y="4802291"/>
                <a:ext cx="242673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866358" y="4896758"/>
              <a:ext cx="173540" cy="25661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866358" y="4896758"/>
                <a:ext cx="17354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047480" y="4996865"/>
              <a:ext cx="113754" cy="9587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047480" y="4996865"/>
                <a:ext cx="11375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062471" y="5026473"/>
              <a:ext cx="112871" cy="1367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062471" y="5026473"/>
                <a:ext cx="112871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152768" y="5041983"/>
              <a:ext cx="95941" cy="10433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152768" y="5041983"/>
                <a:ext cx="95941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0282571" y="4808636"/>
              <a:ext cx="73366" cy="31794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0282571" y="4808636"/>
                <a:ext cx="7336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318372" y="4988405"/>
              <a:ext cx="9347" cy="197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318372" y="4988405"/>
                <a:ext cx="934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344649" y="4951746"/>
              <a:ext cx="112872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344649" y="4951746"/>
                <a:ext cx="1128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418015" y="4720691"/>
              <a:ext cx="118515" cy="62302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418015" y="4720691"/>
                <a:ext cx="118515" cy="623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542174" y="5060312"/>
              <a:ext cx="28218" cy="16214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542174" y="5060312"/>
                <a:ext cx="2821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660690" y="5115301"/>
              <a:ext cx="105816" cy="7895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660690" y="5115301"/>
                <a:ext cx="10581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9565838" y="5433420"/>
              <a:ext cx="259604" cy="4178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9565838" y="5433420"/>
                <a:ext cx="259604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9893164" y="5611603"/>
              <a:ext cx="208812" cy="2918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9893164" y="5611603"/>
                <a:ext cx="20881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079402" y="5752598"/>
              <a:ext cx="121337" cy="10151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079402" y="5752598"/>
                <a:ext cx="121337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0103387" y="5769518"/>
              <a:ext cx="128391" cy="18470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0103387" y="5769518"/>
                <a:ext cx="12839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0243065" y="5808996"/>
              <a:ext cx="73367" cy="12742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0243065" y="5808996"/>
                <a:ext cx="73367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385565" y="5734269"/>
              <a:ext cx="32450" cy="20373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385565" y="5734269"/>
                <a:ext cx="3245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401085" y="5777977"/>
              <a:ext cx="115693" cy="817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401085" y="5777977"/>
                <a:ext cx="115693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477274" y="5634162"/>
              <a:ext cx="81832" cy="45964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477274" y="5634162"/>
                <a:ext cx="8183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700194" y="5786437"/>
              <a:ext cx="158019" cy="16919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700194" y="5786437"/>
                <a:ext cx="15801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053830" y="5177338"/>
              <a:ext cx="880572" cy="6485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053830" y="5177338"/>
                <a:ext cx="88057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959092" y="5105431"/>
              <a:ext cx="192587" cy="6062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959092" y="5105431"/>
                <a:ext cx="19258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904773" y="5267575"/>
              <a:ext cx="241262" cy="4793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904773" y="5267575"/>
                <a:ext cx="24126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219402" y="5239376"/>
              <a:ext cx="663118" cy="7137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219402" y="5239376"/>
                <a:ext cx="663118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1509164" y="4822031"/>
              <a:ext cx="268951" cy="36094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1509164" y="4822031"/>
                <a:ext cx="26895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219402" y="5436769"/>
              <a:ext cx="62078" cy="42157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219402" y="5436769"/>
                <a:ext cx="62078" cy="421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326630" y="5601733"/>
              <a:ext cx="208812" cy="2960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326630" y="5601733"/>
                <a:ext cx="208812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598932" y="5426900"/>
              <a:ext cx="286411" cy="35389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598932" y="5426900"/>
                <a:ext cx="286411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743414" y="6360111"/>
              <a:ext cx="53614" cy="7488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743414" y="6360111"/>
                <a:ext cx="53614" cy="748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712374" y="6256656"/>
              <a:ext cx="231386" cy="43214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712374" y="6256656"/>
                <a:ext cx="231386" cy="432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000196" y="6585703"/>
              <a:ext cx="33861" cy="2017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000196" y="6585703"/>
                <a:ext cx="33861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028414" y="6638047"/>
              <a:ext cx="104406" cy="2819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028414" y="6638047"/>
                <a:ext cx="1044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5088906" y="6565082"/>
              <a:ext cx="159607" cy="22330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5088906" y="6565082"/>
                <a:ext cx="159607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456090" y="6559090"/>
              <a:ext cx="168249" cy="592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456090" y="6559090"/>
                <a:ext cx="16824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5438983" y="6663427"/>
              <a:ext cx="246906" cy="310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5438983" y="6663427"/>
                <a:ext cx="246906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5837383" y="6339138"/>
              <a:ext cx="43209" cy="71061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5837383" y="6339138"/>
                <a:ext cx="43209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869305" y="6316578"/>
              <a:ext cx="156079" cy="32499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869305" y="6316578"/>
                <a:ext cx="15607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6004927" y="6438539"/>
              <a:ext cx="270714" cy="34755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6004927" y="6438539"/>
                <a:ext cx="270714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6078117" y="6683166"/>
              <a:ext cx="73366" cy="3383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6078117" y="6683166"/>
                <a:ext cx="733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6572633" y="6537236"/>
              <a:ext cx="275830" cy="20796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6572633" y="6537236"/>
                <a:ext cx="275830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6693265" y="6406815"/>
              <a:ext cx="327150" cy="6006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6693265" y="6406815"/>
                <a:ext cx="327150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6941581" y="6725464"/>
              <a:ext cx="67723" cy="967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6941581" y="6725464"/>
                <a:ext cx="67723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7398710" y="6559090"/>
              <a:ext cx="197525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7398710" y="6559090"/>
                <a:ext cx="19752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7362732" y="6657787"/>
              <a:ext cx="289938" cy="1409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7362732" y="6657787"/>
                <a:ext cx="28993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7851606" y="6354471"/>
              <a:ext cx="77599" cy="63042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7851606" y="6354471"/>
                <a:ext cx="77599" cy="630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7878413" y="6316578"/>
              <a:ext cx="138972" cy="30455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7878413" y="6316578"/>
                <a:ext cx="13897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8039255" y="6611787"/>
              <a:ext cx="106522" cy="1145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8039255" y="6611787"/>
                <a:ext cx="106522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8347534" y="6549925"/>
              <a:ext cx="922017" cy="4300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8347534" y="6549925"/>
                <a:ext cx="922017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8733060" y="6047278"/>
              <a:ext cx="237382" cy="31230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8733060" y="6047278"/>
                <a:ext cx="237382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8637472" y="6572485"/>
              <a:ext cx="42326" cy="24885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8637472" y="6572485"/>
                <a:ext cx="42326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8679798" y="6688805"/>
              <a:ext cx="177772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8679798" y="6688805"/>
                <a:ext cx="1777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800254" y="6645625"/>
              <a:ext cx="26278" cy="16161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800254" y="6645625"/>
                <a:ext cx="2627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894254" y="6617779"/>
              <a:ext cx="304752" cy="23740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894254" y="6617779"/>
                <a:ext cx="304752" cy="23740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549275"/>
            <a:ext cx="9991725" cy="62731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932026" y="2825541"/>
              <a:ext cx="105023" cy="5996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932026" y="2825541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45244" y="2707105"/>
              <a:ext cx="22575" cy="9023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245244" y="2707105"/>
                <a:ext cx="2257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89563" y="3569995"/>
              <a:ext cx="6228553" cy="10151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89563" y="3569995"/>
                <a:ext cx="622855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301680" y="3541795"/>
              <a:ext cx="2249666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301680" y="3541795"/>
                <a:ext cx="22496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357919" y="4560837"/>
              <a:ext cx="2985445" cy="3570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357919" y="4560837"/>
                <a:ext cx="298544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805046" y="4682974"/>
              <a:ext cx="2296930" cy="1108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805046" y="4682974"/>
                <a:ext cx="2296930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04551" y="5628522"/>
              <a:ext cx="8836760" cy="27071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04551" y="5628522"/>
                <a:ext cx="883676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212276" y="6685986"/>
              <a:ext cx="3039058" cy="1212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212276" y="6685986"/>
                <a:ext cx="3039058" cy="12125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15205" y="2341837"/>
            <a:ext cx="7920530" cy="1231094"/>
          </a:xfrm>
          <a:prstGeom prst="rect">
            <a:avLst/>
          </a:prstGeom>
          <a:noFill/>
        </p:spPr>
        <p:txBody>
          <a:bodyPr wrap="square" lIns="121910" tIns="60954" rIns="121910" bIns="6095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体验真题   感悟高考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7844551" y="1099761"/>
              <a:ext cx="105023" cy="5996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7844551" y="109976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676138" y="658446"/>
              <a:ext cx="22574" cy="27212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676138" y="658446"/>
                <a:ext cx="22574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743860" y="603458"/>
              <a:ext cx="332971" cy="36253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743860" y="603458"/>
                <a:ext cx="332971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192171" y="507582"/>
              <a:ext cx="185885" cy="4709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192171" y="507582"/>
                <a:ext cx="185885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188291" y="761373"/>
              <a:ext cx="207401" cy="1212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188291" y="761373"/>
                <a:ext cx="20740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406979" y="563275"/>
              <a:ext cx="256253" cy="79873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406979" y="563275"/>
                <a:ext cx="256253" cy="798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730778" y="530141"/>
              <a:ext cx="367537" cy="3101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730778" y="530141"/>
                <a:ext cx="36753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80333" y="614385"/>
              <a:ext cx="43032" cy="5445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80333" y="614385"/>
                <a:ext cx="43032" cy="544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108897" y="500532"/>
              <a:ext cx="79715" cy="4554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108897" y="500532"/>
                <a:ext cx="79715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171153" y="437789"/>
              <a:ext cx="209341" cy="4288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171153" y="437789"/>
                <a:ext cx="209341" cy="428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191434" y="778292"/>
              <a:ext cx="132624" cy="17201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191434" y="778292"/>
                <a:ext cx="13262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352276" y="845970"/>
              <a:ext cx="95940" cy="592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352276" y="845970"/>
                <a:ext cx="9594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228117" y="492953"/>
              <a:ext cx="338438" cy="5800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228117" y="492953"/>
                <a:ext cx="338438" cy="580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792473" y="406065"/>
              <a:ext cx="62080" cy="18981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792473" y="406065"/>
                <a:ext cx="62080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3738860" y="478325"/>
              <a:ext cx="67722" cy="828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3738860" y="478325"/>
                <a:ext cx="67722" cy="82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3647857" y="444839"/>
              <a:ext cx="300167" cy="3644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3647857" y="444839"/>
                <a:ext cx="30016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3702177" y="547060"/>
              <a:ext cx="341612" cy="4081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3702177" y="547060"/>
                <a:ext cx="341612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833389" y="776530"/>
              <a:ext cx="15520" cy="46140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833389" y="776530"/>
                <a:ext cx="15520" cy="461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122093" y="443958"/>
              <a:ext cx="249727" cy="33151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122093" y="443958"/>
                <a:ext cx="249727" cy="331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155954" y="753971"/>
              <a:ext cx="147967" cy="21255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155954" y="753971"/>
                <a:ext cx="147967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70948" y="716254"/>
              <a:ext cx="308456" cy="2509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70948" y="716254"/>
                <a:ext cx="308456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232671" y="579489"/>
              <a:ext cx="299109" cy="38808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232671" y="579489"/>
                <a:ext cx="299109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43958" y="744453"/>
              <a:ext cx="327327" cy="2650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43958" y="744453"/>
                <a:ext cx="32732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705320" y="541421"/>
              <a:ext cx="300519" cy="3043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705320" y="541421"/>
                <a:ext cx="300519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180790" y="451184"/>
              <a:ext cx="211633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180790" y="451184"/>
                <a:ext cx="2116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231582" y="513222"/>
              <a:ext cx="56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231582" y="513222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327522" y="483436"/>
              <a:ext cx="11288" cy="72348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327522" y="483436"/>
                <a:ext cx="11288" cy="723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155041" y="449950"/>
              <a:ext cx="413038" cy="38650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155041" y="449950"/>
                <a:ext cx="413038" cy="386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372671" y="569620"/>
              <a:ext cx="146733" cy="2594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372671" y="569620"/>
                <a:ext cx="146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502473" y="721894"/>
              <a:ext cx="115693" cy="12407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502473" y="721894"/>
                <a:ext cx="11569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46384" y="362886"/>
              <a:ext cx="249198" cy="32076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46384" y="362886"/>
                <a:ext cx="249198" cy="320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671780" y="665496"/>
              <a:ext cx="141089" cy="19510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671780" y="665496"/>
                <a:ext cx="1410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37027" y="767013"/>
              <a:ext cx="47971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37027" y="767013"/>
                <a:ext cx="4797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6264354" y="456824"/>
              <a:ext cx="126980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6264354" y="456824"/>
                <a:ext cx="12698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05097" y="398839"/>
              <a:ext cx="192763" cy="39355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05097" y="398839"/>
                <a:ext cx="192763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074765" y="637297"/>
              <a:ext cx="20934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074765" y="637297"/>
                <a:ext cx="2093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642473" y="338388"/>
              <a:ext cx="149554" cy="225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642473" y="338388"/>
                <a:ext cx="14955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582333" y="445544"/>
              <a:ext cx="326093" cy="34966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582333" y="445544"/>
                <a:ext cx="32609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614255" y="449069"/>
              <a:ext cx="191881" cy="26718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614255" y="449069"/>
                <a:ext cx="191881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636829" y="541421"/>
              <a:ext cx="186237" cy="11843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636829" y="541421"/>
                <a:ext cx="18623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048809" y="344027"/>
              <a:ext cx="28218" cy="1522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048809" y="344027"/>
                <a:ext cx="2821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99960" y="293269"/>
              <a:ext cx="302636" cy="48713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99960" y="293269"/>
                <a:ext cx="302636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12472" y="350548"/>
              <a:ext cx="141089" cy="80561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12472" y="350548"/>
                <a:ext cx="141089" cy="805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877323" y="1325353"/>
              <a:ext cx="3703" cy="225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877323" y="1325353"/>
                <a:ext cx="3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77920" y="1712737"/>
              <a:ext cx="67723" cy="36271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77920" y="1712737"/>
                <a:ext cx="67723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351633" y="1957011"/>
              <a:ext cx="105023" cy="599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351633" y="195701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851088" y="1619328"/>
              <a:ext cx="16931" cy="56327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851088" y="1619328"/>
                <a:ext cx="16931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854615" y="1753978"/>
              <a:ext cx="222216" cy="27353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854615" y="1753978"/>
                <a:ext cx="22221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099405" y="1913303"/>
              <a:ext cx="183415" cy="17095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099405" y="1913303"/>
                <a:ext cx="183415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887325" y="1562225"/>
              <a:ext cx="276534" cy="28763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887325" y="1562225"/>
                <a:ext cx="27653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156099" y="1629902"/>
              <a:ext cx="137562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156099" y="1629902"/>
                <a:ext cx="1375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122591" y="1738469"/>
              <a:ext cx="204931" cy="1832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122591" y="1738469"/>
                <a:ext cx="204931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429107" y="1663741"/>
              <a:ext cx="443020" cy="6203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429107" y="1663741"/>
                <a:ext cx="44302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19403" y="1366770"/>
              <a:ext cx="194704" cy="28005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19403" y="1366770"/>
                <a:ext cx="19470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558909" y="1669381"/>
              <a:ext cx="262425" cy="28093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558909" y="1669381"/>
                <a:ext cx="26242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2217920" y="2517819"/>
              <a:ext cx="135445" cy="29855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2217920" y="2517819"/>
                <a:ext cx="135445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2278235" y="2501957"/>
              <a:ext cx="478645" cy="61121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2278235" y="2501957"/>
                <a:ext cx="478645" cy="611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2912078" y="2646477"/>
              <a:ext cx="79010" cy="12266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2912078" y="2646477"/>
                <a:ext cx="7901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2985444" y="2645067"/>
              <a:ext cx="98762" cy="15227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2985444" y="2645067"/>
                <a:ext cx="9876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3030593" y="2588669"/>
              <a:ext cx="156079" cy="3271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3030593" y="2588669"/>
                <a:ext cx="15607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3394073" y="2616868"/>
              <a:ext cx="209341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3394073" y="2616868"/>
                <a:ext cx="20934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3482078" y="2508302"/>
              <a:ext cx="22574" cy="3538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3482078" y="2508302"/>
                <a:ext cx="22574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3813637" y="2573688"/>
              <a:ext cx="263836" cy="1991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3813637" y="2573688"/>
                <a:ext cx="263836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4061954" y="2499137"/>
              <a:ext cx="404925" cy="21537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4061954" y="2499137"/>
                <a:ext cx="404925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4438661" y="2350035"/>
              <a:ext cx="47971" cy="7151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4438661" y="2350035"/>
                <a:ext cx="47971" cy="715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4497919" y="2540026"/>
              <a:ext cx="116398" cy="2291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4497919" y="2540026"/>
                <a:ext cx="116398" cy="229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4719958" y="2475873"/>
              <a:ext cx="43208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4719958" y="2475873"/>
                <a:ext cx="4320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4850465" y="2481513"/>
              <a:ext cx="104582" cy="32834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4850465" y="2481513"/>
                <a:ext cx="104582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5034057" y="2419475"/>
              <a:ext cx="127333" cy="31582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5034057" y="2419475"/>
                <a:ext cx="12733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5303890" y="2458953"/>
              <a:ext cx="294524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5303890" y="2458953"/>
                <a:ext cx="294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5269500" y="2571750"/>
              <a:ext cx="371240" cy="2255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5269500" y="2571750"/>
                <a:ext cx="3712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5728215" y="2402555"/>
              <a:ext cx="98763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5728215" y="2402555"/>
                <a:ext cx="9876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5285196" y="2618806"/>
              <a:ext cx="118515" cy="8265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5285196" y="2618806"/>
                <a:ext cx="118515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097869" y="2294342"/>
              <a:ext cx="177772" cy="34226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097869" y="2294342"/>
                <a:ext cx="177772" cy="342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6171235" y="2244641"/>
              <a:ext cx="355544" cy="65210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6171235" y="2244641"/>
                <a:ext cx="355544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6631185" y="2263852"/>
              <a:ext cx="121337" cy="2643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6631185" y="2263852"/>
                <a:ext cx="121337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6708432" y="2164626"/>
              <a:ext cx="361540" cy="60169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6708432" y="2164626"/>
                <a:ext cx="361540" cy="601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7110888" y="2340518"/>
              <a:ext cx="95941" cy="16778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7110888" y="2340518"/>
                <a:ext cx="9594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7237868" y="2176963"/>
              <a:ext cx="135799" cy="28763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7237868" y="2176963"/>
                <a:ext cx="13579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7374548" y="2329238"/>
              <a:ext cx="128568" cy="13306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7374548" y="2329238"/>
                <a:ext cx="128568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421284" y="2041608"/>
              <a:ext cx="186238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421284" y="2041608"/>
                <a:ext cx="1862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7500294" y="1977984"/>
              <a:ext cx="39505" cy="22717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7500294" y="1977984"/>
                <a:ext cx="39505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7720393" y="2220319"/>
              <a:ext cx="90297" cy="19915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7720393" y="2220319"/>
                <a:ext cx="90297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7841730" y="2207982"/>
              <a:ext cx="172128" cy="10997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7841730" y="2207982"/>
                <a:ext cx="17212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7951779" y="2233361"/>
              <a:ext cx="56436" cy="8318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7951779" y="2233361"/>
                <a:ext cx="56436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999220" y="2167094"/>
              <a:ext cx="116223" cy="37081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999220" y="2167094"/>
                <a:ext cx="116223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8202918" y="2138895"/>
              <a:ext cx="132624" cy="28622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8202918" y="2138895"/>
                <a:ext cx="13262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459700" y="2182603"/>
              <a:ext cx="244789" cy="225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459700" y="2182603"/>
                <a:ext cx="2447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555640" y="2046190"/>
              <a:ext cx="45149" cy="40148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555640" y="2046190"/>
                <a:ext cx="45149" cy="401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871680" y="2098006"/>
              <a:ext cx="253960" cy="28199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871680" y="2098006"/>
                <a:ext cx="25396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9232868" y="1990850"/>
              <a:ext cx="163663" cy="451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9232868" y="1990850"/>
                <a:ext cx="1636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9398471" y="2103646"/>
              <a:ext cx="94000" cy="23405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9398471" y="2103646"/>
                <a:ext cx="940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9560194" y="2105056"/>
              <a:ext cx="330149" cy="39637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9560194" y="2105056"/>
                <a:ext cx="33014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9955244" y="2098006"/>
              <a:ext cx="177772" cy="32428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9955244" y="2098006"/>
                <a:ext cx="17777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2828835" y="3429000"/>
              <a:ext cx="26807" cy="5639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2828835" y="3429000"/>
                <a:ext cx="26807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2821075" y="3539680"/>
              <a:ext cx="249023" cy="30666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2821075" y="3539680"/>
                <a:ext cx="249023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143464" y="3734959"/>
              <a:ext cx="126980" cy="1452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143464" y="3734959"/>
                <a:ext cx="12698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3394602" y="3569995"/>
              <a:ext cx="194703" cy="169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3394602" y="3569995"/>
                <a:ext cx="19470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3394602" y="3722269"/>
              <a:ext cx="234208" cy="225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3394602" y="3722269"/>
                <a:ext cx="23420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3820691" y="3665871"/>
              <a:ext cx="1978069" cy="7895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3820691" y="3665871"/>
                <a:ext cx="1978069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198810" y="3288004"/>
              <a:ext cx="129802" cy="37557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198810" y="3288004"/>
                <a:ext cx="12980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362473" y="3344402"/>
              <a:ext cx="203169" cy="26507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362473" y="3344402"/>
                <a:ext cx="20316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627721" y="3355682"/>
              <a:ext cx="112871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627721" y="3355682"/>
                <a:ext cx="11287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4695443" y="3220327"/>
              <a:ext cx="174951" cy="41170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4695443" y="3220327"/>
                <a:ext cx="174951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084144" y="3211162"/>
              <a:ext cx="130507" cy="36870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084144" y="3211162"/>
                <a:ext cx="13050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225938" y="3192128"/>
              <a:ext cx="163664" cy="34402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225938" y="3192128"/>
                <a:ext cx="16366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271087" y="3194948"/>
              <a:ext cx="276534" cy="49559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271087" y="3194948"/>
                <a:ext cx="276534" cy="495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553265" y="3225967"/>
              <a:ext cx="132624" cy="23845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553265" y="3225967"/>
                <a:ext cx="132624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610229" y="3175208"/>
              <a:ext cx="326798" cy="4737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610229" y="3175208"/>
                <a:ext cx="326798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5925740" y="3256986"/>
              <a:ext cx="107228" cy="21713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5925740" y="3256986"/>
                <a:ext cx="107228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027324" y="3152649"/>
              <a:ext cx="129802" cy="36658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027324" y="3152649"/>
                <a:ext cx="12980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5754317" y="3637672"/>
              <a:ext cx="589047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5754317" y="3637672"/>
                <a:ext cx="58904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258710" y="3400801"/>
              <a:ext cx="135446" cy="14381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258710" y="3400801"/>
                <a:ext cx="13544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6234725" y="3092021"/>
              <a:ext cx="167896" cy="4370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6234725" y="3092021"/>
                <a:ext cx="16789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6298215" y="3030512"/>
              <a:ext cx="33862" cy="23211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6298215" y="3030512"/>
                <a:ext cx="33862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6453413" y="3056773"/>
              <a:ext cx="177772" cy="53578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6453413" y="3056773"/>
                <a:ext cx="177772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4791384" y="3989279"/>
              <a:ext cx="135445" cy="35090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4791384" y="3989279"/>
                <a:ext cx="135445" cy="350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4998080" y="3900981"/>
              <a:ext cx="412156" cy="70955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4998080" y="3900981"/>
                <a:ext cx="412156" cy="709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443216" y="4086037"/>
              <a:ext cx="93118" cy="22841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443216" y="4086037"/>
                <a:ext cx="9311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78661" y="3977999"/>
              <a:ext cx="160842" cy="3815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78661" y="3977999"/>
                <a:ext cx="160842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852374" y="3859563"/>
              <a:ext cx="155198" cy="146106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852374" y="3859563"/>
                <a:ext cx="155198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758045" y="4896279"/>
              <a:ext cx="272963" cy="3092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758045" y="4896279"/>
                <a:ext cx="272963" cy="30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399515" y="5140826"/>
              <a:ext cx="48940" cy="201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399515" y="5140826"/>
                <a:ext cx="48940" cy="20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2407111" y="4853124"/>
              <a:ext cx="54716" cy="4315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2407111" y="4853124"/>
                <a:ext cx="54716" cy="43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2369723" y="4631593"/>
              <a:ext cx="129537" cy="72141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2369723" y="4631593"/>
                <a:ext cx="129537" cy="721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2435020" y="4888727"/>
              <a:ext cx="234076" cy="2722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2435020" y="4888727"/>
                <a:ext cx="234076" cy="272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2693566" y="5048761"/>
              <a:ext cx="38887" cy="73076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2693566" y="5048761"/>
                <a:ext cx="38887" cy="73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2706529" y="5022868"/>
              <a:ext cx="161943" cy="23591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2706529" y="5022868"/>
                <a:ext cx="161943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4129456" y="5142444"/>
              <a:ext cx="324593" cy="25803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4129456" y="5142444"/>
                <a:ext cx="324593" cy="258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4456915" y="5248714"/>
              <a:ext cx="164104" cy="14241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4456915" y="5248714"/>
                <a:ext cx="164104" cy="142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4713168" y="5163662"/>
              <a:ext cx="138179" cy="21092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4713168" y="5163662"/>
                <a:ext cx="138179" cy="210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4807786" y="5145680"/>
              <a:ext cx="144308" cy="49862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4807786" y="5145680"/>
                <a:ext cx="144308" cy="498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4992436" y="5123563"/>
              <a:ext cx="150612" cy="37976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4992436" y="5123563"/>
                <a:ext cx="150612" cy="37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288415" y="5183981"/>
              <a:ext cx="271155" cy="5178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288415" y="5183981"/>
                <a:ext cx="271155" cy="51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378182" y="5109538"/>
              <a:ext cx="72000" cy="33049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378182" y="5109538"/>
                <a:ext cx="72000" cy="33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5725305" y="5068900"/>
              <a:ext cx="125041" cy="33517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5725305" y="5068900"/>
                <a:ext cx="125041" cy="335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5935264" y="5065664"/>
              <a:ext cx="61902" cy="25641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5935264" y="5065664"/>
                <a:ext cx="61902" cy="256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5968376" y="5149457"/>
              <a:ext cx="109388" cy="6329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5968376" y="5149457"/>
                <a:ext cx="109388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6037465" y="4973059"/>
              <a:ext cx="51806" cy="45834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6037465" y="4973059"/>
                <a:ext cx="51806" cy="458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6089271" y="5149457"/>
              <a:ext cx="181388" cy="18772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6089271" y="5149457"/>
                <a:ext cx="181388" cy="187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6354166" y="5068900"/>
              <a:ext cx="152553" cy="365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6354166" y="5068900"/>
                <a:ext cx="152553" cy="365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6500987" y="5060989"/>
              <a:ext cx="152552" cy="3128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6500987" y="5060989"/>
                <a:ext cx="152552" cy="312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6904017" y="5051638"/>
              <a:ext cx="328208" cy="3452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6904017" y="5051638"/>
                <a:ext cx="328208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7244482" y="4904371"/>
              <a:ext cx="146071" cy="15014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7244482" y="4904371"/>
                <a:ext cx="146071" cy="15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6935718" y="5149457"/>
              <a:ext cx="345447" cy="3164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6935718" y="5149457"/>
                <a:ext cx="345447" cy="3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949386" y="5173911"/>
              <a:ext cx="199332" cy="12515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949386" y="5173911"/>
                <a:ext cx="199332" cy="125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7548000" y="4856540"/>
              <a:ext cx="664485" cy="64157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7548000" y="4856540"/>
                <a:ext cx="664485" cy="64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8176508" y="5037253"/>
              <a:ext cx="104406" cy="2560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8176508" y="5037253"/>
                <a:ext cx="104406" cy="256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8423193" y="4971081"/>
              <a:ext cx="118955" cy="2157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8423193" y="4971081"/>
                <a:ext cx="118955" cy="215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8429674" y="5034376"/>
              <a:ext cx="190206" cy="32006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8429674" y="5034376"/>
                <a:ext cx="190206" cy="32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8680328" y="4942311"/>
              <a:ext cx="159783" cy="31934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8680328" y="4942311"/>
                <a:ext cx="159783" cy="31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4570668" y="5917081"/>
              <a:ext cx="50351" cy="65092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4570668" y="5917081"/>
                <a:ext cx="50351" cy="65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4584336" y="6102469"/>
              <a:ext cx="267011" cy="28122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4584336" y="6102469"/>
                <a:ext cx="267011" cy="281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4897421" y="6251354"/>
              <a:ext cx="69090" cy="66746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4897421" y="6251354"/>
                <a:ext cx="69090" cy="6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4903153" y="6278686"/>
              <a:ext cx="118735" cy="2114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4903153" y="6278686"/>
                <a:ext cx="118735" cy="21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5201292" y="6202446"/>
              <a:ext cx="225830" cy="632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5201292" y="6202446"/>
                <a:ext cx="225830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5189432" y="6386575"/>
              <a:ext cx="257840" cy="1726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5189432" y="6386575"/>
                <a:ext cx="257840" cy="1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5761107" y="6323280"/>
              <a:ext cx="1566133" cy="3164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5761107" y="6323280"/>
                <a:ext cx="1566133" cy="31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6020181" y="5790312"/>
              <a:ext cx="80642" cy="67106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6020181" y="5790312"/>
                <a:ext cx="80642" cy="671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6042491" y="5690336"/>
              <a:ext cx="159828" cy="30496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6042491" y="5690336"/>
                <a:ext cx="159828" cy="30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6259151" y="5606723"/>
              <a:ext cx="135313" cy="18718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6259151" y="5606723"/>
                <a:ext cx="135313" cy="18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6494329" y="5899998"/>
              <a:ext cx="118912" cy="22764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6494329" y="5899998"/>
                <a:ext cx="118912" cy="22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6609493" y="5866913"/>
              <a:ext cx="326225" cy="35854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6609493" y="5866913"/>
                <a:ext cx="326225" cy="35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6895375" y="6024070"/>
              <a:ext cx="99335" cy="1668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6895375" y="6024070"/>
                <a:ext cx="99335" cy="166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7007673" y="5824837"/>
              <a:ext cx="195761" cy="38048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7007673" y="5824837"/>
                <a:ext cx="195761" cy="38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6005808" y="6452746"/>
              <a:ext cx="60448" cy="45169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6005808" y="6452746"/>
                <a:ext cx="60448" cy="451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6054749" y="6375066"/>
              <a:ext cx="125216" cy="20139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6054749" y="6375066"/>
                <a:ext cx="125216" cy="20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6218147" y="6461378"/>
              <a:ext cx="118735" cy="23591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6218147" y="6461378"/>
                <a:ext cx="118735" cy="235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6301611" y="6519637"/>
              <a:ext cx="234604" cy="15607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6301611" y="6519637"/>
                <a:ext cx="234604" cy="156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6503852" y="6593720"/>
              <a:ext cx="146821" cy="942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6503852" y="6593720"/>
                <a:ext cx="146821" cy="94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6647808" y="6452027"/>
              <a:ext cx="135974" cy="29992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6647808" y="6452027"/>
                <a:ext cx="135974" cy="29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7247303" y="6329034"/>
              <a:ext cx="690279" cy="3452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7247303" y="6329034"/>
                <a:ext cx="690279" cy="3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6990390" y="6448790"/>
              <a:ext cx="60447" cy="59374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6990390" y="6448790"/>
                <a:ext cx="60447" cy="59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7045106" y="6411568"/>
              <a:ext cx="124687" cy="24832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7045106" y="6411568"/>
                <a:ext cx="124687" cy="248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7220717" y="6411749"/>
              <a:ext cx="98586" cy="210741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7220717" y="6411749"/>
                <a:ext cx="98586" cy="21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7396329" y="6511545"/>
              <a:ext cx="92105" cy="20876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7396329" y="6511545"/>
                <a:ext cx="92105" cy="20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7543150" y="6533123"/>
              <a:ext cx="43164" cy="15841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7543150" y="6533123"/>
                <a:ext cx="43164" cy="158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7557567" y="6564950"/>
              <a:ext cx="83463" cy="63294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7557567" y="6564950"/>
                <a:ext cx="83463" cy="6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7600556" y="6462816"/>
              <a:ext cx="170012" cy="24922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7600556" y="6462816"/>
                <a:ext cx="170012" cy="24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7741777" y="6486371"/>
              <a:ext cx="167014" cy="28284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7741777" y="6486371"/>
                <a:ext cx="167014" cy="282847"/>
              </a:xfrm>
              <a:prstGeom prst="rect"/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998910" y="-191753"/>
              <a:ext cx="163663" cy="39478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998910" y="-191753"/>
                <a:ext cx="163663" cy="394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32066" y="39478"/>
              <a:ext cx="181299" cy="5051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032066" y="39478"/>
                <a:ext cx="181299" cy="505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382672" y="394786"/>
              <a:ext cx="105024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382672" y="394786"/>
                <a:ext cx="105024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63959" y="217132"/>
              <a:ext cx="105024" cy="5996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963959" y="217132"/>
                <a:ext cx="105024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941385" y="88826"/>
              <a:ext cx="45149" cy="63518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941385" y="88826"/>
                <a:ext cx="45149" cy="635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951967" y="252028"/>
              <a:ext cx="237735" cy="3006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951967" y="252028"/>
                <a:ext cx="237735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2178415" y="417345"/>
              <a:ext cx="186237" cy="16161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2178415" y="417345"/>
                <a:ext cx="18623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175593" y="365529"/>
              <a:ext cx="191881" cy="24356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175593" y="365529"/>
                <a:ext cx="191881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912078" y="208672"/>
              <a:ext cx="39505" cy="28763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912078" y="208672"/>
                <a:ext cx="3950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985444" y="101516"/>
              <a:ext cx="237030" cy="42580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985444" y="101516"/>
                <a:ext cx="23703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3047523" y="191753"/>
              <a:ext cx="67723" cy="552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3047523" y="191753"/>
                <a:ext cx="67723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327938" y="-67677"/>
              <a:ext cx="167190" cy="16355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327938" y="-67677"/>
                <a:ext cx="167190" cy="16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3346632" y="160029"/>
              <a:ext cx="387290" cy="3285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3346632" y="160029"/>
                <a:ext cx="387290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3775543" y="-37539"/>
              <a:ext cx="152376" cy="7960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3775543" y="-37539"/>
                <a:ext cx="152376" cy="796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662671" y="109799"/>
              <a:ext cx="349901" cy="2962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662671" y="109799"/>
                <a:ext cx="349901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4106397" y="108566"/>
              <a:ext cx="160136" cy="1847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4106397" y="108566"/>
                <a:ext cx="16013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4312563" y="-110681"/>
              <a:ext cx="396989" cy="56186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4312563" y="-110681"/>
                <a:ext cx="396989" cy="561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4740592" y="190167"/>
              <a:ext cx="62079" cy="14822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4740592" y="190167"/>
                <a:ext cx="62079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791384" y="23969"/>
              <a:ext cx="392227" cy="22136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791384" y="23969"/>
                <a:ext cx="39222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4780097" y="255201"/>
              <a:ext cx="229270" cy="22418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4780097" y="255201"/>
                <a:ext cx="229270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5124354" y="-14099"/>
              <a:ext cx="257664" cy="34684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5124354" y="-14099"/>
                <a:ext cx="257664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101780" y="205852"/>
              <a:ext cx="459950" cy="37258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101780" y="205852"/>
                <a:ext cx="459950" cy="372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5327522" y="364824"/>
              <a:ext cx="220099" cy="21325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5327522" y="364824"/>
                <a:ext cx="220099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139106" y="276350"/>
              <a:ext cx="259604" cy="46739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139106" y="276350"/>
                <a:ext cx="259604" cy="467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170145" y="308779"/>
              <a:ext cx="333147" cy="44977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170145" y="308779"/>
                <a:ext cx="333147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512992" y="586539"/>
              <a:ext cx="26807" cy="1240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512992" y="586539"/>
                <a:ext cx="2680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512992" y="515513"/>
              <a:ext cx="117104" cy="22700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512992" y="515513"/>
                <a:ext cx="117104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7726036" y="445544"/>
              <a:ext cx="127862" cy="479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7726036" y="445544"/>
                <a:ext cx="12786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689353" y="558340"/>
              <a:ext cx="205990" cy="3190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689353" y="558340"/>
                <a:ext cx="205990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7979997" y="575259"/>
              <a:ext cx="578465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7979997" y="575259"/>
                <a:ext cx="57846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111915" y="671136"/>
              <a:ext cx="184121" cy="3665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111915" y="671136"/>
                <a:ext cx="184121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8316847" y="817771"/>
              <a:ext cx="259957" cy="23299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8316847" y="817771"/>
                <a:ext cx="259957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8459700" y="915057"/>
              <a:ext cx="70544" cy="1551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8459700" y="915057"/>
                <a:ext cx="70544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8030789" y="31018"/>
              <a:ext cx="62079" cy="32499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8030789" y="31018"/>
                <a:ext cx="6207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8053363" y="287629"/>
              <a:ext cx="11288" cy="1692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8053363" y="287629"/>
                <a:ext cx="11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8037843" y="97991"/>
              <a:ext cx="194174" cy="35883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8037843" y="97991"/>
                <a:ext cx="194174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8307324" y="293269"/>
              <a:ext cx="45148" cy="16355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8307324" y="293269"/>
                <a:ext cx="45148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8332719" y="244450"/>
              <a:ext cx="98763" cy="23493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8332719" y="244450"/>
                <a:ext cx="98763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8753165" y="524501"/>
              <a:ext cx="105023" cy="5996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"/>
            </p:blipFill>
            <p:spPr>
              <a:xfrm>
                <a:off x="8753165" y="524501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902970" y="1528386"/>
              <a:ext cx="251138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902970" y="1528386"/>
                <a:ext cx="25113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1049702" y="1553589"/>
              <a:ext cx="39505" cy="5472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1049702" y="1553589"/>
                <a:ext cx="39505" cy="547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1630989" y="1350027"/>
              <a:ext cx="428911" cy="4927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1630989" y="1350027"/>
                <a:ext cx="428911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1842623" y="1596064"/>
              <a:ext cx="143911" cy="28763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1842623" y="1596064"/>
                <a:ext cx="1439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1963959" y="1770897"/>
              <a:ext cx="132624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1963959" y="1770897"/>
                <a:ext cx="13262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2059194" y="1263315"/>
              <a:ext cx="307046" cy="55076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2059194" y="1263315"/>
                <a:ext cx="307046" cy="550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2189702" y="1735296"/>
              <a:ext cx="39505" cy="976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2189702" y="1735296"/>
                <a:ext cx="39505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2319504" y="1674316"/>
              <a:ext cx="11287" cy="65210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2319504" y="1674316"/>
                <a:ext cx="11287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3216830" y="1854613"/>
              <a:ext cx="50792" cy="55922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3216830" y="1854613"/>
                <a:ext cx="50792" cy="55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3200429" y="2052888"/>
              <a:ext cx="228035" cy="2312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3200429" y="2052888"/>
                <a:ext cx="22803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3467087" y="2148764"/>
              <a:ext cx="161723" cy="1579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3467087" y="2148764"/>
                <a:ext cx="1617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4217152" y="1786055"/>
              <a:ext cx="60668" cy="5629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4217152" y="1786055"/>
                <a:ext cx="60668" cy="562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240431" y="1962651"/>
              <a:ext cx="215161" cy="18470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240431" y="1962651"/>
                <a:ext cx="215161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435840" y="2054298"/>
              <a:ext cx="73366" cy="66690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435840" y="2054298"/>
                <a:ext cx="73366" cy="666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441483" y="2075447"/>
              <a:ext cx="135446" cy="23969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441483" y="2075447"/>
                <a:ext cx="13544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808315" y="2196703"/>
              <a:ext cx="105023" cy="5996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"/>
            </p:blipFill>
            <p:spPr>
              <a:xfrm>
                <a:off x="4808315" y="219670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5302832" y="1902552"/>
              <a:ext cx="64196" cy="5169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5302832" y="1902552"/>
                <a:ext cx="64196" cy="516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419936" y="2052888"/>
              <a:ext cx="217982" cy="18329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419936" y="2052888"/>
                <a:ext cx="217982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5708463" y="2081087"/>
              <a:ext cx="172128" cy="21431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5708463" y="2081087"/>
                <a:ext cx="17212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5654849" y="2025041"/>
              <a:ext cx="270891" cy="29855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5654849" y="2025041"/>
                <a:ext cx="270891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993266" y="2949616"/>
              <a:ext cx="259604" cy="27635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993266" y="2949616"/>
                <a:ext cx="259604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128712" y="3006014"/>
              <a:ext cx="9876" cy="1917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128712" y="3006014"/>
                <a:ext cx="987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2285642" y="2819196"/>
              <a:ext cx="50792" cy="5393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2285642" y="2819196"/>
                <a:ext cx="50792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2273650" y="2981340"/>
              <a:ext cx="249022" cy="24180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2273650" y="2981340"/>
                <a:ext cx="249022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2575757" y="3098190"/>
              <a:ext cx="147261" cy="150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2575757" y="3098190"/>
                <a:ext cx="14726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3146286" y="2921417"/>
              <a:ext cx="122042" cy="112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3146286" y="2921417"/>
                <a:ext cx="12204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3070097" y="2835058"/>
              <a:ext cx="240557" cy="43038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3070097" y="2835058"/>
                <a:ext cx="240557" cy="430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2933947" y="3135730"/>
              <a:ext cx="240556" cy="394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2933947" y="3135730"/>
                <a:ext cx="2405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3719107" y="2806859"/>
              <a:ext cx="56436" cy="62496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3719107" y="2806859"/>
                <a:ext cx="56436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3749265" y="2960191"/>
              <a:ext cx="212515" cy="22629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3749265" y="2960191"/>
                <a:ext cx="21251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3964602" y="3102243"/>
              <a:ext cx="42327" cy="58054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3964602" y="3102243"/>
                <a:ext cx="42327" cy="580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3989998" y="3101891"/>
              <a:ext cx="84654" cy="1973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3989998" y="3101891"/>
                <a:ext cx="8465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4370410" y="2812851"/>
              <a:ext cx="288350" cy="4561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4370410" y="2812851"/>
                <a:ext cx="288350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4538835" y="2731603"/>
              <a:ext cx="278298" cy="57332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4538835" y="2731603"/>
                <a:ext cx="278298" cy="573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4718018" y="3220327"/>
              <a:ext cx="166485" cy="704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4718018" y="3220327"/>
                <a:ext cx="16648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4895085" y="2652645"/>
              <a:ext cx="344962" cy="56768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4895085" y="2652645"/>
                <a:ext cx="344962" cy="567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5011483" y="3075807"/>
              <a:ext cx="67723" cy="20373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5011483" y="3075807"/>
                <a:ext cx="67723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5158216" y="3020819"/>
              <a:ext cx="22574" cy="66197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5158216" y="3020819"/>
                <a:ext cx="22574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954280" y="2724024"/>
              <a:ext cx="143205" cy="54706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954280" y="2724024"/>
                <a:ext cx="143205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7178611" y="2707105"/>
              <a:ext cx="174951" cy="29890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7178611" y="2707105"/>
                <a:ext cx="17495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7380015" y="2802981"/>
              <a:ext cx="186062" cy="422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7380015" y="2802981"/>
                <a:ext cx="1860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367670" y="2921417"/>
              <a:ext cx="239852" cy="2537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367670" y="2921417"/>
                <a:ext cx="2398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668190" y="2680316"/>
              <a:ext cx="483936" cy="31812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668190" y="2680316"/>
                <a:ext cx="483936" cy="318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8152126" y="2628148"/>
              <a:ext cx="198935" cy="366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8152126" y="2628148"/>
                <a:ext cx="198935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8214204" y="2667626"/>
              <a:ext cx="42327" cy="55834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8214204" y="2667626"/>
                <a:ext cx="42327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9488945" y="2242879"/>
              <a:ext cx="59962" cy="30014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9488945" y="2242879"/>
                <a:ext cx="59962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9517515" y="2193883"/>
              <a:ext cx="175303" cy="35812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9517515" y="2193883"/>
                <a:ext cx="175303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9776943" y="2312319"/>
              <a:ext cx="136856" cy="1409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9776943" y="2312319"/>
                <a:ext cx="1368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9722094" y="2385636"/>
              <a:ext cx="221862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9722094" y="2385636"/>
                <a:ext cx="2218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9935491" y="2210802"/>
              <a:ext cx="172128" cy="2707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9935491" y="2210802"/>
                <a:ext cx="172128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0101976" y="2357437"/>
              <a:ext cx="28218" cy="4793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0101976" y="2357437"/>
                <a:ext cx="2821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10195095" y="2205162"/>
              <a:ext cx="96823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10195095" y="2205162"/>
                <a:ext cx="968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10358758" y="2207982"/>
              <a:ext cx="36683" cy="21431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10358758" y="2207982"/>
                <a:ext cx="3668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10431242" y="2167799"/>
              <a:ext cx="156080" cy="1839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10431242" y="2167799"/>
                <a:ext cx="156080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10474451" y="2203929"/>
              <a:ext cx="79010" cy="28040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10474451" y="2203929"/>
                <a:ext cx="79010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10798074" y="2139423"/>
              <a:ext cx="65783" cy="28851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10798074" y="2139423"/>
                <a:ext cx="65783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10829996" y="2242879"/>
              <a:ext cx="135446" cy="12019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10829996" y="2242879"/>
                <a:ext cx="135446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10897718" y="2126205"/>
              <a:ext cx="173010" cy="54706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10897718" y="2126205"/>
                <a:ext cx="173010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11042864" y="2224197"/>
              <a:ext cx="170894" cy="1896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11042864" y="2224197"/>
                <a:ext cx="17089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11292768" y="2078972"/>
              <a:ext cx="191881" cy="2636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11292768" y="2078972"/>
                <a:ext cx="191881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11499464" y="2186480"/>
              <a:ext cx="177067" cy="1004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11499464" y="2186480"/>
                <a:ext cx="177067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11700516" y="1990850"/>
              <a:ext cx="81302" cy="16919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11700516" y="1990850"/>
                <a:ext cx="8130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10340417" y="2633787"/>
              <a:ext cx="340025" cy="15773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10340417" y="2633787"/>
                <a:ext cx="340025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10748165" y="2676086"/>
              <a:ext cx="105023" cy="5996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7"/>
            </p:blipFill>
            <p:spPr>
              <a:xfrm>
                <a:off x="10748165" y="2676086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10769328" y="2601359"/>
              <a:ext cx="102995" cy="22982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10769328" y="2601359"/>
                <a:ext cx="102995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10869500" y="2599949"/>
              <a:ext cx="121337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10869500" y="2599949"/>
                <a:ext cx="12133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11030343" y="2502309"/>
              <a:ext cx="14109" cy="1850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11030343" y="2502309"/>
                <a:ext cx="14109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11067025" y="2724024"/>
              <a:ext cx="28218" cy="3947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11067025" y="2724024"/>
                <a:ext cx="282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11196828" y="2539849"/>
              <a:ext cx="62079" cy="33645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11196828" y="2539849"/>
                <a:ext cx="62079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11279364" y="2630263"/>
              <a:ext cx="114987" cy="9376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11279364" y="2630263"/>
                <a:ext cx="114987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11383065" y="2520991"/>
              <a:ext cx="107228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11383065" y="2520991"/>
                <a:ext cx="1072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11493115" y="2430754"/>
              <a:ext cx="31039" cy="21431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11493115" y="2430754"/>
                <a:ext cx="3103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6913364" y="3417720"/>
              <a:ext cx="167190" cy="65985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6913364" y="3417720"/>
                <a:ext cx="167190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178611" y="3530516"/>
              <a:ext cx="169307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178611" y="3530516"/>
                <a:ext cx="169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7139812" y="3654592"/>
              <a:ext cx="225037" cy="28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7139812" y="3654592"/>
                <a:ext cx="22503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0" name="墨迹 119"/>
              <p14:cNvContentPartPr/>
              <p14:nvPr/>
            </p14:nvContentPartPr>
            <p14:xfrm>
              <a:off x="7756371" y="3310564"/>
              <a:ext cx="186943" cy="22841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7"/>
            </p:blipFill>
            <p:spPr>
              <a:xfrm>
                <a:off x="7756371" y="3310564"/>
                <a:ext cx="18694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1" name="墨迹 120"/>
              <p14:cNvContentPartPr/>
              <p14:nvPr/>
            </p14:nvContentPartPr>
            <p14:xfrm>
              <a:off x="7651965" y="3577573"/>
              <a:ext cx="432438" cy="319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9"/>
            </p:blipFill>
            <p:spPr>
              <a:xfrm>
                <a:off x="7651965" y="3577573"/>
                <a:ext cx="43243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2" name="墨迹 121"/>
              <p14:cNvContentPartPr/>
              <p14:nvPr/>
            </p14:nvContentPartPr>
            <p14:xfrm>
              <a:off x="7835557" y="3612293"/>
              <a:ext cx="285529" cy="28128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1"/>
            </p:blipFill>
            <p:spPr>
              <a:xfrm>
                <a:off x="7835557" y="3612293"/>
                <a:ext cx="285529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3" name="墨迹 122"/>
              <p14:cNvContentPartPr/>
              <p14:nvPr/>
            </p14:nvContentPartPr>
            <p14:xfrm>
              <a:off x="8207680" y="3436754"/>
              <a:ext cx="268951" cy="30948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3"/>
            </p:blipFill>
            <p:spPr>
              <a:xfrm>
                <a:off x="8207680" y="3436754"/>
                <a:ext cx="268951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4" name="墨迹 123"/>
              <p14:cNvContentPartPr/>
              <p14:nvPr/>
            </p14:nvContentPartPr>
            <p14:xfrm>
              <a:off x="8471692" y="3355682"/>
              <a:ext cx="229270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5"/>
            </p:blipFill>
            <p:spPr>
              <a:xfrm>
                <a:off x="8471692" y="3355682"/>
                <a:ext cx="22927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5" name="墨迹 124"/>
              <p14:cNvContentPartPr/>
              <p14:nvPr/>
            </p14:nvContentPartPr>
            <p14:xfrm>
              <a:off x="8564106" y="3451559"/>
              <a:ext cx="53614" cy="59217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7"/>
            </p:blipFill>
            <p:spPr>
              <a:xfrm>
                <a:off x="8564106" y="3451559"/>
                <a:ext cx="53614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6" name="墨迹 125"/>
              <p14:cNvContentPartPr/>
              <p14:nvPr/>
            </p14:nvContentPartPr>
            <p14:xfrm>
              <a:off x="9249798" y="3522761"/>
              <a:ext cx="101584" cy="62813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9"/>
            </p:blipFill>
            <p:spPr>
              <a:xfrm>
                <a:off x="9249798" y="3522761"/>
                <a:ext cx="101584" cy="628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7" name="墨迹 126"/>
              <p14:cNvContentPartPr/>
              <p14:nvPr/>
            </p14:nvContentPartPr>
            <p14:xfrm>
              <a:off x="9323165" y="3429000"/>
              <a:ext cx="180594" cy="35248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1"/>
            </p:blipFill>
            <p:spPr>
              <a:xfrm>
                <a:off x="9323165" y="3429000"/>
                <a:ext cx="180594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8" name="墨迹 127"/>
              <p14:cNvContentPartPr/>
              <p14:nvPr/>
            </p14:nvContentPartPr>
            <p14:xfrm>
              <a:off x="9579947" y="3603833"/>
              <a:ext cx="191881" cy="7331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3"/>
            </p:blipFill>
            <p:spPr>
              <a:xfrm>
                <a:off x="9579947" y="3603833"/>
                <a:ext cx="19188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9" name="墨迹 128"/>
              <p14:cNvContentPartPr/>
              <p14:nvPr/>
            </p14:nvContentPartPr>
            <p14:xfrm>
              <a:off x="9506404" y="3750468"/>
              <a:ext cx="273889" cy="310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5"/>
            </p:blipFill>
            <p:spPr>
              <a:xfrm>
                <a:off x="9506404" y="3750468"/>
                <a:ext cx="2738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0" name="墨迹 129"/>
              <p14:cNvContentPartPr/>
              <p14:nvPr/>
            </p14:nvContentPartPr>
            <p14:xfrm>
              <a:off x="9910095" y="3502317"/>
              <a:ext cx="615149" cy="33556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7"/>
            </p:blipFill>
            <p:spPr>
              <a:xfrm>
                <a:off x="9910095" y="3502317"/>
                <a:ext cx="61514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1" name="墨迹 130"/>
              <p14:cNvContentPartPr/>
              <p14:nvPr/>
            </p14:nvContentPartPr>
            <p14:xfrm>
              <a:off x="10480095" y="3458609"/>
              <a:ext cx="287822" cy="4652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9"/>
            </p:blipFill>
            <p:spPr>
              <a:xfrm>
                <a:off x="10480095" y="3458609"/>
                <a:ext cx="287822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2" name="墨迹 131"/>
              <p14:cNvContentPartPr/>
              <p14:nvPr/>
            </p14:nvContentPartPr>
            <p14:xfrm>
              <a:off x="10556283" y="3538447"/>
              <a:ext cx="110050" cy="5786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1"/>
            </p:blipFill>
            <p:spPr>
              <a:xfrm>
                <a:off x="10556283" y="3538447"/>
                <a:ext cx="110050" cy="578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3" name="墨迹 132"/>
              <p14:cNvContentPartPr/>
              <p14:nvPr/>
            </p14:nvContentPartPr>
            <p14:xfrm>
              <a:off x="1811583" y="4392172"/>
              <a:ext cx="33861" cy="7005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3"/>
            </p:blipFill>
            <p:spPr>
              <a:xfrm>
                <a:off x="1811583" y="4392172"/>
                <a:ext cx="33861" cy="700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4" name="墨迹 133"/>
              <p14:cNvContentPartPr/>
              <p14:nvPr/>
            </p14:nvContentPartPr>
            <p14:xfrm>
              <a:off x="1805234" y="4551320"/>
              <a:ext cx="249022" cy="29327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5"/>
            </p:blipFill>
            <p:spPr>
              <a:xfrm>
                <a:off x="1805234" y="4551320"/>
                <a:ext cx="2490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5" name="墨迹 134"/>
              <p14:cNvContentPartPr/>
              <p14:nvPr/>
            </p14:nvContentPartPr>
            <p14:xfrm>
              <a:off x="2110692" y="4662001"/>
              <a:ext cx="152376" cy="22206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7"/>
            </p:blipFill>
            <p:spPr>
              <a:xfrm>
                <a:off x="2110692" y="4662001"/>
                <a:ext cx="152376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6" name="墨迹 135"/>
              <p14:cNvContentPartPr/>
              <p14:nvPr/>
            </p14:nvContentPartPr>
            <p14:xfrm>
              <a:off x="2497276" y="4580929"/>
              <a:ext cx="200346" cy="4088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9"/>
            </p:blipFill>
            <p:spPr>
              <a:xfrm>
                <a:off x="2497276" y="4580929"/>
                <a:ext cx="200346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7" name="墨迹 136"/>
              <p14:cNvContentPartPr/>
              <p14:nvPr/>
            </p14:nvContentPartPr>
            <p14:xfrm>
              <a:off x="2497981" y="4771273"/>
              <a:ext cx="256077" cy="197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1"/>
            </p:blipFill>
            <p:spPr>
              <a:xfrm>
                <a:off x="2497981" y="4771273"/>
                <a:ext cx="2560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8" name="墨迹 137"/>
              <p14:cNvContentPartPr/>
              <p14:nvPr/>
            </p14:nvContentPartPr>
            <p14:xfrm>
              <a:off x="3000611" y="4616178"/>
              <a:ext cx="2214040" cy="1550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3"/>
            </p:blipFill>
            <p:spPr>
              <a:xfrm>
                <a:off x="3000611" y="4616178"/>
                <a:ext cx="221404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9" name="墨迹 138"/>
              <p14:cNvContentPartPr/>
              <p14:nvPr/>
            </p14:nvContentPartPr>
            <p14:xfrm>
              <a:off x="3250692" y="4203591"/>
              <a:ext cx="118515" cy="32305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5"/>
            </p:blipFill>
            <p:spPr>
              <a:xfrm>
                <a:off x="3250692" y="4203591"/>
                <a:ext cx="118515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0" name="墨迹 139"/>
              <p14:cNvContentPartPr/>
              <p14:nvPr/>
            </p14:nvContentPartPr>
            <p14:xfrm>
              <a:off x="3427582" y="4274970"/>
              <a:ext cx="204050" cy="22347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7"/>
            </p:blipFill>
            <p:spPr>
              <a:xfrm>
                <a:off x="3427582" y="4274970"/>
                <a:ext cx="20405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1" name="墨迹 140"/>
              <p14:cNvContentPartPr/>
              <p14:nvPr/>
            </p14:nvContentPartPr>
            <p14:xfrm>
              <a:off x="3642919" y="4184733"/>
              <a:ext cx="149554" cy="37786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9"/>
            </p:blipFill>
            <p:spPr>
              <a:xfrm>
                <a:off x="3642919" y="4184733"/>
                <a:ext cx="149554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2" name="墨迹 141"/>
              <p14:cNvContentPartPr/>
              <p14:nvPr/>
            </p14:nvContentPartPr>
            <p14:xfrm>
              <a:off x="3933563" y="4119170"/>
              <a:ext cx="174950" cy="13324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1"/>
            </p:blipFill>
            <p:spPr>
              <a:xfrm>
                <a:off x="3933563" y="4119170"/>
                <a:ext cx="174950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3" name="墨迹 142"/>
              <p14:cNvContentPartPr/>
              <p14:nvPr/>
            </p14:nvContentPartPr>
            <p14:xfrm>
              <a:off x="4181879" y="4224212"/>
              <a:ext cx="118515" cy="27494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3"/>
            </p:blipFill>
            <p:spPr>
              <a:xfrm>
                <a:off x="4181879" y="4224212"/>
                <a:ext cx="11851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4" name="墨迹 143"/>
              <p14:cNvContentPartPr/>
              <p14:nvPr/>
            </p14:nvContentPartPr>
            <p14:xfrm>
              <a:off x="4348364" y="4251001"/>
              <a:ext cx="31040" cy="21290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5"/>
            </p:blipFill>
            <p:spPr>
              <a:xfrm>
                <a:off x="4348364" y="4251001"/>
                <a:ext cx="31040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5" name="墨迹 144"/>
              <p14:cNvContentPartPr/>
              <p14:nvPr/>
            </p14:nvContentPartPr>
            <p14:xfrm>
              <a:off x="4354008" y="4196013"/>
              <a:ext cx="177772" cy="27917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7"/>
            </p:blipFill>
            <p:spPr>
              <a:xfrm>
                <a:off x="4354008" y="4196013"/>
                <a:ext cx="17777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6" name="墨迹 145"/>
              <p14:cNvContentPartPr/>
              <p14:nvPr/>
            </p14:nvContentPartPr>
            <p14:xfrm>
              <a:off x="4520493" y="4139615"/>
              <a:ext cx="208812" cy="36094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9"/>
            </p:blipFill>
            <p:spPr>
              <a:xfrm>
                <a:off x="4520493" y="4139615"/>
                <a:ext cx="20881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7" name="墨迹 146"/>
              <p14:cNvContentPartPr/>
              <p14:nvPr/>
            </p14:nvContentPartPr>
            <p14:xfrm>
              <a:off x="4846056" y="3947861"/>
              <a:ext cx="120279" cy="22559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1"/>
            </p:blipFill>
            <p:spPr>
              <a:xfrm>
                <a:off x="4846056" y="3947861"/>
                <a:ext cx="120279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8" name="墨迹 147"/>
              <p14:cNvContentPartPr/>
              <p14:nvPr/>
            </p14:nvContentPartPr>
            <p14:xfrm>
              <a:off x="3278909" y="4929187"/>
              <a:ext cx="95941" cy="40042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3"/>
            </p:blipFill>
            <p:spPr>
              <a:xfrm>
                <a:off x="3278909" y="4929187"/>
                <a:ext cx="95941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9" name="墨迹 148"/>
              <p14:cNvContentPartPr/>
              <p14:nvPr/>
            </p14:nvContentPartPr>
            <p14:xfrm>
              <a:off x="3487721" y="4923547"/>
              <a:ext cx="152376" cy="34209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5"/>
            </p:blipFill>
            <p:spPr>
              <a:xfrm>
                <a:off x="3487721" y="4923547"/>
                <a:ext cx="152376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0" name="墨迹 149"/>
              <p14:cNvContentPartPr/>
              <p14:nvPr/>
            </p14:nvContentPartPr>
            <p14:xfrm>
              <a:off x="3523522" y="4950160"/>
              <a:ext cx="139149" cy="33997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7"/>
            </p:blipFill>
            <p:spPr>
              <a:xfrm>
                <a:off x="3523522" y="4950160"/>
                <a:ext cx="139149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1" name="墨迹 150"/>
              <p14:cNvContentPartPr/>
              <p14:nvPr/>
            </p14:nvContentPartPr>
            <p14:xfrm>
              <a:off x="3736038" y="4913678"/>
              <a:ext cx="141089" cy="39707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9"/>
            </p:blipFill>
            <p:spPr>
              <a:xfrm>
                <a:off x="3736038" y="4913678"/>
                <a:ext cx="141089" cy="397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2" name="墨迹 151"/>
              <p14:cNvContentPartPr/>
              <p14:nvPr/>
            </p14:nvContentPartPr>
            <p14:xfrm>
              <a:off x="3950493" y="4825555"/>
              <a:ext cx="28218" cy="47867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1"/>
            </p:blipFill>
            <p:spPr>
              <a:xfrm>
                <a:off x="3950493" y="4825555"/>
                <a:ext cx="28218" cy="478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3" name="墨迹 152"/>
              <p14:cNvContentPartPr/>
              <p14:nvPr/>
            </p14:nvContentPartPr>
            <p14:xfrm>
              <a:off x="3953315" y="4782552"/>
              <a:ext cx="110050" cy="16919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3"/>
            </p:blipFill>
            <p:spPr>
              <a:xfrm>
                <a:off x="3953315" y="4782552"/>
                <a:ext cx="11005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4" name="墨迹 153"/>
              <p14:cNvContentPartPr/>
              <p14:nvPr/>
            </p14:nvContentPartPr>
            <p14:xfrm>
              <a:off x="4236199" y="4840360"/>
              <a:ext cx="126274" cy="36306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5"/>
            </p:blipFill>
            <p:spPr>
              <a:xfrm>
                <a:off x="4236199" y="4840360"/>
                <a:ext cx="126274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5" name="墨迹 154"/>
              <p14:cNvContentPartPr/>
              <p14:nvPr/>
            </p14:nvContentPartPr>
            <p14:xfrm>
              <a:off x="4401978" y="4886888"/>
              <a:ext cx="39505" cy="28551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7"/>
            </p:blipFill>
            <p:spPr>
              <a:xfrm>
                <a:off x="4401978" y="4886888"/>
                <a:ext cx="39505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6" name="墨迹 155"/>
              <p14:cNvContentPartPr/>
              <p14:nvPr/>
            </p14:nvContentPartPr>
            <p14:xfrm>
              <a:off x="4430196" y="4822031"/>
              <a:ext cx="126275" cy="36658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9"/>
            </p:blipFill>
            <p:spPr>
              <a:xfrm>
                <a:off x="4430196" y="4822031"/>
                <a:ext cx="12627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7" name="墨迹 156"/>
              <p14:cNvContentPartPr/>
              <p14:nvPr/>
            </p14:nvContentPartPr>
            <p14:xfrm>
              <a:off x="4619256" y="4838950"/>
              <a:ext cx="131212" cy="40395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1"/>
            </p:blipFill>
            <p:spPr>
              <a:xfrm>
                <a:off x="4619256" y="4838950"/>
                <a:ext cx="131212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8" name="墨迹 157"/>
              <p14:cNvContentPartPr/>
              <p14:nvPr/>
            </p14:nvContentPartPr>
            <p14:xfrm>
              <a:off x="4870394" y="4723334"/>
              <a:ext cx="160842" cy="29591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3"/>
            </p:blipFill>
            <p:spPr>
              <a:xfrm>
                <a:off x="4870394" y="4723334"/>
                <a:ext cx="160842" cy="295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9" name="墨迹 158"/>
              <p14:cNvContentPartPr/>
              <p14:nvPr/>
            </p14:nvContentPartPr>
            <p14:xfrm>
              <a:off x="5489775" y="4552730"/>
              <a:ext cx="989034" cy="3242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5"/>
            </p:blipFill>
            <p:spPr>
              <a:xfrm>
                <a:off x="5489775" y="4552730"/>
                <a:ext cx="98903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0" name="墨迹 159"/>
              <p14:cNvContentPartPr/>
              <p14:nvPr/>
            </p14:nvContentPartPr>
            <p14:xfrm>
              <a:off x="6537538" y="4361682"/>
              <a:ext cx="244613" cy="37293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7"/>
            </p:blipFill>
            <p:spPr>
              <a:xfrm>
                <a:off x="6537538" y="4361682"/>
                <a:ext cx="24461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1" name="墨迹 160"/>
              <p14:cNvContentPartPr/>
              <p14:nvPr/>
            </p14:nvContentPartPr>
            <p14:xfrm>
              <a:off x="7172968" y="4154419"/>
              <a:ext cx="84653" cy="64787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9"/>
            </p:blipFill>
            <p:spPr>
              <a:xfrm>
                <a:off x="7172968" y="4154419"/>
                <a:ext cx="84653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2" name="墨迹 161"/>
              <p14:cNvContentPartPr/>
              <p14:nvPr/>
            </p14:nvContentPartPr>
            <p14:xfrm>
              <a:off x="7263265" y="4311629"/>
              <a:ext cx="268069" cy="22841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1"/>
            </p:blipFill>
            <p:spPr>
              <a:xfrm>
                <a:off x="7263265" y="4311629"/>
                <a:ext cx="26806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3" name="墨迹 162"/>
              <p14:cNvContentPartPr/>
              <p14:nvPr/>
            </p14:nvContentPartPr>
            <p14:xfrm>
              <a:off x="7531334" y="4423896"/>
              <a:ext cx="87475" cy="61244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3"/>
            </p:blipFill>
            <p:spPr>
              <a:xfrm>
                <a:off x="7531334" y="4423896"/>
                <a:ext cx="87475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4" name="墨迹 163"/>
              <p14:cNvContentPartPr/>
              <p14:nvPr/>
            </p14:nvContentPartPr>
            <p14:xfrm>
              <a:off x="7601878" y="4361682"/>
              <a:ext cx="166486" cy="24603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5"/>
            </p:blipFill>
            <p:spPr>
              <a:xfrm>
                <a:off x="7601878" y="4361682"/>
                <a:ext cx="16648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5" name="墨迹 164"/>
              <p14:cNvContentPartPr/>
              <p14:nvPr/>
            </p14:nvContentPartPr>
            <p14:xfrm>
              <a:off x="7833264" y="4542861"/>
              <a:ext cx="8465" cy="1973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7"/>
            </p:blipFill>
            <p:spPr>
              <a:xfrm>
                <a:off x="7833264" y="4542861"/>
                <a:ext cx="846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6" name="墨迹 165"/>
              <p14:cNvContentPartPr/>
              <p14:nvPr/>
            </p14:nvContentPartPr>
            <p14:xfrm>
              <a:off x="2429024" y="6023309"/>
              <a:ext cx="305281" cy="4511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9"/>
            </p:blipFill>
            <p:spPr>
              <a:xfrm>
                <a:off x="2429024" y="6023309"/>
                <a:ext cx="30528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7" name="墨迹 166"/>
              <p14:cNvContentPartPr/>
              <p14:nvPr/>
            </p14:nvContentPartPr>
            <p14:xfrm>
              <a:off x="2428671" y="6237621"/>
              <a:ext cx="308456" cy="3383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1"/>
            </p:blipFill>
            <p:spPr>
              <a:xfrm>
                <a:off x="2428671" y="6237621"/>
                <a:ext cx="3084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8" name="墨迹 167"/>
              <p14:cNvContentPartPr/>
              <p14:nvPr/>
            </p14:nvContentPartPr>
            <p14:xfrm>
              <a:off x="3123711" y="6006389"/>
              <a:ext cx="3146287" cy="21995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3"/>
            </p:blipFill>
            <p:spPr>
              <a:xfrm>
                <a:off x="3123711" y="6006389"/>
                <a:ext cx="314628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9" name="墨迹 168"/>
              <p14:cNvContentPartPr/>
              <p14:nvPr/>
            </p14:nvContentPartPr>
            <p14:xfrm>
              <a:off x="3239404" y="5662361"/>
              <a:ext cx="169307" cy="43708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5"/>
            </p:blipFill>
            <p:spPr>
              <a:xfrm>
                <a:off x="3239404" y="5662361"/>
                <a:ext cx="169307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0" name="墨迹 169"/>
              <p14:cNvContentPartPr/>
              <p14:nvPr/>
            </p14:nvContentPartPr>
            <p14:xfrm>
              <a:off x="3606236" y="5686330"/>
              <a:ext cx="124158" cy="30067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7"/>
            </p:blipFill>
            <p:spPr>
              <a:xfrm>
                <a:off x="3606236" y="5686330"/>
                <a:ext cx="12415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1" name="墨迹 170"/>
              <p14:cNvContentPartPr/>
              <p14:nvPr/>
            </p14:nvContentPartPr>
            <p14:xfrm>
              <a:off x="3792473" y="5716997"/>
              <a:ext cx="214456" cy="199155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9"/>
            </p:blipFill>
            <p:spPr>
              <a:xfrm>
                <a:off x="3792473" y="5716997"/>
                <a:ext cx="214456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2" name="墨迹 171"/>
              <p14:cNvContentPartPr/>
              <p14:nvPr/>
            </p14:nvContentPartPr>
            <p14:xfrm>
              <a:off x="4088760" y="5656722"/>
              <a:ext cx="138268" cy="31018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1"/>
            </p:blipFill>
            <p:spPr>
              <a:xfrm>
                <a:off x="4088760" y="5656722"/>
                <a:ext cx="13826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3" name="墨迹 172"/>
              <p14:cNvContentPartPr/>
              <p14:nvPr/>
            </p14:nvContentPartPr>
            <p14:xfrm>
              <a:off x="4380815" y="5590983"/>
              <a:ext cx="258193" cy="30331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3"/>
            </p:blipFill>
            <p:spPr>
              <a:xfrm>
                <a:off x="4380815" y="5590983"/>
                <a:ext cx="258193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4" name="墨迹 173"/>
              <p14:cNvContentPartPr/>
              <p14:nvPr/>
            </p14:nvContentPartPr>
            <p14:xfrm>
              <a:off x="4672869" y="5583404"/>
              <a:ext cx="166485" cy="4511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5"/>
            </p:blipFill>
            <p:spPr>
              <a:xfrm>
                <a:off x="4672869" y="5583404"/>
                <a:ext cx="16648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5" name="墨迹 174"/>
              <p14:cNvContentPartPr/>
              <p14:nvPr/>
            </p14:nvContentPartPr>
            <p14:xfrm>
              <a:off x="4761050" y="5648262"/>
              <a:ext cx="19047" cy="31582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7"/>
            </p:blipFill>
            <p:spPr>
              <a:xfrm>
                <a:off x="4761050" y="5648262"/>
                <a:ext cx="1904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6" name="墨迹 175"/>
              <p14:cNvContentPartPr/>
              <p14:nvPr/>
            </p14:nvContentPartPr>
            <p14:xfrm>
              <a:off x="4949404" y="5530884"/>
              <a:ext cx="150436" cy="38808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9"/>
            </p:blipFill>
            <p:spPr>
              <a:xfrm>
                <a:off x="4949404" y="5530884"/>
                <a:ext cx="150436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7" name="墨迹 176"/>
              <p14:cNvContentPartPr/>
              <p14:nvPr/>
            </p14:nvContentPartPr>
            <p14:xfrm>
              <a:off x="5171443" y="5374026"/>
              <a:ext cx="218159" cy="21290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1"/>
            </p:blipFill>
            <p:spPr>
              <a:xfrm>
                <a:off x="5171443" y="5374026"/>
                <a:ext cx="218159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8" name="墨迹 177"/>
              <p14:cNvContentPartPr/>
              <p14:nvPr/>
            </p14:nvContentPartPr>
            <p14:xfrm>
              <a:off x="6199453" y="6006389"/>
              <a:ext cx="1219010" cy="4511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3"/>
            </p:blipFill>
            <p:spPr>
              <a:xfrm>
                <a:off x="6199453" y="6006389"/>
                <a:ext cx="121901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4" name="墨迹 183"/>
              <p14:cNvContentPartPr/>
              <p14:nvPr/>
            </p14:nvContentPartPr>
            <p14:xfrm>
              <a:off x="5767721" y="5504447"/>
              <a:ext cx="112871" cy="40218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5"/>
            </p:blipFill>
            <p:spPr>
              <a:xfrm>
                <a:off x="5767721" y="5504447"/>
                <a:ext cx="112871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5" name="墨迹 184"/>
              <p14:cNvContentPartPr/>
              <p14:nvPr/>
            </p14:nvContentPartPr>
            <p14:xfrm>
              <a:off x="5767721" y="5450869"/>
              <a:ext cx="135445" cy="53296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7"/>
            </p:blipFill>
            <p:spPr>
              <a:xfrm>
                <a:off x="5767721" y="5450869"/>
                <a:ext cx="135445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6" name="墨迹 185"/>
              <p14:cNvContentPartPr/>
              <p14:nvPr/>
            </p14:nvContentPartPr>
            <p14:xfrm>
              <a:off x="6083760" y="5506385"/>
              <a:ext cx="118515" cy="34015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9"/>
            </p:blipFill>
            <p:spPr>
              <a:xfrm>
                <a:off x="6083760" y="5506385"/>
                <a:ext cx="118515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7" name="墨迹 186"/>
              <p14:cNvContentPartPr/>
              <p14:nvPr/>
            </p14:nvContentPartPr>
            <p14:xfrm>
              <a:off x="6295393" y="5553443"/>
              <a:ext cx="36683" cy="23299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1"/>
            </p:blipFill>
            <p:spPr>
              <a:xfrm>
                <a:off x="6295393" y="5553443"/>
                <a:ext cx="36683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8" name="墨迹 187"/>
              <p14:cNvContentPartPr/>
              <p14:nvPr/>
            </p14:nvContentPartPr>
            <p14:xfrm>
              <a:off x="6286928" y="5511497"/>
              <a:ext cx="163663" cy="31723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3"/>
            </p:blipFill>
            <p:spPr>
              <a:xfrm>
                <a:off x="6286928" y="5511497"/>
                <a:ext cx="163663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9" name="墨迹 188"/>
              <p14:cNvContentPartPr/>
              <p14:nvPr/>
            </p14:nvContentPartPr>
            <p14:xfrm>
              <a:off x="6487275" y="5472547"/>
              <a:ext cx="155198" cy="32516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5"/>
            </p:blipFill>
            <p:spPr>
              <a:xfrm>
                <a:off x="6487275" y="5472547"/>
                <a:ext cx="155198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90" name="墨迹 189"/>
              <p14:cNvContentPartPr/>
              <p14:nvPr/>
            </p14:nvContentPartPr>
            <p14:xfrm>
              <a:off x="6744057" y="5457919"/>
              <a:ext cx="256782" cy="35530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7"/>
            </p:blipFill>
            <p:spPr>
              <a:xfrm>
                <a:off x="6744057" y="5457919"/>
                <a:ext cx="25678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1" name="墨迹 190"/>
              <p14:cNvContentPartPr/>
              <p14:nvPr/>
            </p14:nvContentPartPr>
            <p14:xfrm>
              <a:off x="6990610" y="5419850"/>
              <a:ext cx="186590" cy="3383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9"/>
            </p:blipFill>
            <p:spPr>
              <a:xfrm>
                <a:off x="6990610" y="5419850"/>
                <a:ext cx="18659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2" name="墨迹 191"/>
              <p14:cNvContentPartPr/>
              <p14:nvPr/>
            </p14:nvContentPartPr>
            <p14:xfrm>
              <a:off x="7029056" y="5478892"/>
              <a:ext cx="53614" cy="4654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1"/>
            </p:blipFill>
            <p:spPr>
              <a:xfrm>
                <a:off x="7029056" y="5478892"/>
                <a:ext cx="53614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3" name="墨迹 192"/>
              <p14:cNvContentPartPr/>
              <p14:nvPr/>
            </p14:nvContentPartPr>
            <p14:xfrm>
              <a:off x="7147571" y="5394471"/>
              <a:ext cx="217278" cy="46246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3"/>
            </p:blipFill>
            <p:spPr>
              <a:xfrm>
                <a:off x="7147571" y="5394471"/>
                <a:ext cx="217278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4" name="墨迹 193"/>
              <p14:cNvContentPartPr/>
              <p14:nvPr/>
            </p14:nvContentPartPr>
            <p14:xfrm>
              <a:off x="7460789" y="5325912"/>
              <a:ext cx="149555" cy="229293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5"/>
            </p:blipFill>
            <p:spPr>
              <a:xfrm>
                <a:off x="7460789" y="5325912"/>
                <a:ext cx="149555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5" name="墨迹 194"/>
              <p14:cNvContentPartPr/>
              <p14:nvPr/>
            </p14:nvContentPartPr>
            <p14:xfrm>
              <a:off x="3421409" y="6316578"/>
              <a:ext cx="128391" cy="431445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7"/>
            </p:blipFill>
            <p:spPr>
              <a:xfrm>
                <a:off x="3421409" y="6316578"/>
                <a:ext cx="128391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6" name="墨迹 195"/>
              <p14:cNvContentPartPr/>
              <p14:nvPr/>
            </p14:nvContentPartPr>
            <p14:xfrm>
              <a:off x="3749441" y="6403467"/>
              <a:ext cx="122042" cy="336096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9"/>
            </p:blipFill>
            <p:spPr>
              <a:xfrm>
                <a:off x="3749441" y="6403467"/>
                <a:ext cx="122042" cy="336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7" name="墨迹 196"/>
              <p14:cNvContentPartPr/>
              <p14:nvPr/>
            </p14:nvContentPartPr>
            <p14:xfrm>
              <a:off x="3895468" y="6399589"/>
              <a:ext cx="111461" cy="33186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1"/>
            </p:blipFill>
            <p:spPr>
              <a:xfrm>
                <a:off x="3895468" y="6399589"/>
                <a:ext cx="111461" cy="331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8" name="墨迹 197"/>
              <p14:cNvContentPartPr/>
              <p14:nvPr/>
            </p14:nvContentPartPr>
            <p14:xfrm>
              <a:off x="4023860" y="6358877"/>
              <a:ext cx="42679" cy="37857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3"/>
            </p:blipFill>
            <p:spPr>
              <a:xfrm>
                <a:off x="4023860" y="6358877"/>
                <a:ext cx="42679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9" name="墨迹 198"/>
              <p14:cNvContentPartPr/>
              <p14:nvPr/>
            </p14:nvContentPartPr>
            <p14:xfrm>
              <a:off x="3899701" y="6583059"/>
              <a:ext cx="143911" cy="5498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5"/>
            </p:blipFill>
            <p:spPr>
              <a:xfrm>
                <a:off x="3899701" y="6583059"/>
                <a:ext cx="143911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200" name="墨迹 199"/>
              <p14:cNvContentPartPr/>
              <p14:nvPr/>
            </p14:nvContentPartPr>
            <p14:xfrm>
              <a:off x="4111335" y="6406815"/>
              <a:ext cx="160842" cy="372227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7"/>
            </p:blipFill>
            <p:spPr>
              <a:xfrm>
                <a:off x="4111335" y="6406815"/>
                <a:ext cx="16084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1" name="墨迹 200"/>
              <p14:cNvContentPartPr/>
              <p14:nvPr/>
            </p14:nvContentPartPr>
            <p14:xfrm>
              <a:off x="4380815" y="6367337"/>
              <a:ext cx="241262" cy="29133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9"/>
            </p:blipFill>
            <p:spPr>
              <a:xfrm>
                <a:off x="4380815" y="6367337"/>
                <a:ext cx="24126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2" name="墨迹 201"/>
              <p14:cNvContentPartPr/>
              <p14:nvPr/>
            </p14:nvContentPartPr>
            <p14:xfrm>
              <a:off x="4605147" y="6305299"/>
              <a:ext cx="200346" cy="6203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1"/>
            </p:blipFill>
            <p:spPr>
              <a:xfrm>
                <a:off x="4605147" y="6305299"/>
                <a:ext cx="20034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3" name="墨迹 202"/>
              <p14:cNvContentPartPr/>
              <p14:nvPr/>
            </p14:nvContentPartPr>
            <p14:xfrm>
              <a:off x="4703203" y="6367337"/>
              <a:ext cx="31745" cy="40324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3"/>
            </p:blipFill>
            <p:spPr>
              <a:xfrm>
                <a:off x="4703203" y="6367337"/>
                <a:ext cx="31745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4" name="墨迹 203"/>
              <p14:cNvContentPartPr/>
              <p14:nvPr/>
            </p14:nvContentPartPr>
            <p14:xfrm>
              <a:off x="4813958" y="6350417"/>
              <a:ext cx="124159" cy="34402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5"/>
            </p:blipFill>
            <p:spPr>
              <a:xfrm>
                <a:off x="4813958" y="6350417"/>
                <a:ext cx="12415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05" name="墨迹 204"/>
              <p14:cNvContentPartPr/>
              <p14:nvPr/>
            </p14:nvContentPartPr>
            <p14:xfrm>
              <a:off x="5056632" y="6195322"/>
              <a:ext cx="16930" cy="43708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7"/>
            </p:blipFill>
            <p:spPr>
              <a:xfrm>
                <a:off x="5056632" y="6195322"/>
                <a:ext cx="16930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06" name="墨迹 205"/>
              <p14:cNvContentPartPr/>
              <p14:nvPr/>
            </p14:nvContentPartPr>
            <p14:xfrm>
              <a:off x="5005839" y="6136105"/>
              <a:ext cx="162253" cy="24251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9"/>
            </p:blipFill>
            <p:spPr>
              <a:xfrm>
                <a:off x="5005839" y="6136105"/>
                <a:ext cx="16225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7" name="墨迹 206"/>
              <p14:cNvContentPartPr/>
              <p14:nvPr/>
            </p14:nvContentPartPr>
            <p14:xfrm>
              <a:off x="5509527" y="6297897"/>
              <a:ext cx="145322" cy="39936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91"/>
            </p:blipFill>
            <p:spPr>
              <a:xfrm>
                <a:off x="5509527" y="6297897"/>
                <a:ext cx="145322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8" name="墨迹 207"/>
              <p14:cNvContentPartPr/>
              <p14:nvPr/>
            </p14:nvContentPartPr>
            <p14:xfrm>
              <a:off x="5818513" y="6314464"/>
              <a:ext cx="141089" cy="36870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3"/>
            </p:blipFill>
            <p:spPr>
              <a:xfrm>
                <a:off x="5818513" y="6314464"/>
                <a:ext cx="141089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9" name="墨迹 208"/>
              <p14:cNvContentPartPr/>
              <p14:nvPr/>
            </p14:nvContentPartPr>
            <p14:xfrm>
              <a:off x="6049899" y="6358172"/>
              <a:ext cx="39505" cy="24603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5"/>
            </p:blipFill>
            <p:spPr>
              <a:xfrm>
                <a:off x="6049899" y="6358172"/>
                <a:ext cx="39505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10" name="墨迹 209"/>
              <p14:cNvContentPartPr/>
              <p14:nvPr/>
            </p14:nvContentPartPr>
            <p14:xfrm>
              <a:off x="6049899" y="6327858"/>
              <a:ext cx="162252" cy="32428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7"/>
            </p:blipFill>
            <p:spPr>
              <a:xfrm>
                <a:off x="6049899" y="6327858"/>
                <a:ext cx="16225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11" name="墨迹 210"/>
              <p14:cNvContentPartPr/>
              <p14:nvPr/>
            </p14:nvContentPartPr>
            <p14:xfrm>
              <a:off x="6123265" y="6294019"/>
              <a:ext cx="203168" cy="33274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99"/>
            </p:blipFill>
            <p:spPr>
              <a:xfrm>
                <a:off x="6123265" y="6294019"/>
                <a:ext cx="203168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12" name="墨迹 211"/>
              <p14:cNvContentPartPr/>
              <p14:nvPr/>
            </p14:nvContentPartPr>
            <p14:xfrm>
              <a:off x="6452532" y="6294019"/>
              <a:ext cx="240733" cy="28199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01"/>
            </p:blipFill>
            <p:spPr>
              <a:xfrm>
                <a:off x="6452532" y="6294019"/>
                <a:ext cx="2407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13" name="墨迹 212"/>
              <p14:cNvContentPartPr/>
              <p14:nvPr/>
            </p14:nvContentPartPr>
            <p14:xfrm>
              <a:off x="6744057" y="6279215"/>
              <a:ext cx="190470" cy="4864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03"/>
            </p:blipFill>
            <p:spPr>
              <a:xfrm>
                <a:off x="6744057" y="6279215"/>
                <a:ext cx="190470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14" name="墨迹 213"/>
              <p14:cNvContentPartPr/>
              <p14:nvPr/>
            </p14:nvContentPartPr>
            <p14:xfrm>
              <a:off x="6803314" y="6335613"/>
              <a:ext cx="31039" cy="44060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05"/>
            </p:blipFill>
            <p:spPr>
              <a:xfrm>
                <a:off x="6803314" y="6335613"/>
                <a:ext cx="31039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15" name="墨迹 214"/>
              <p14:cNvContentPartPr/>
              <p14:nvPr/>
            </p14:nvContentPartPr>
            <p14:xfrm>
              <a:off x="7082670" y="6277100"/>
              <a:ext cx="141090" cy="40324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07"/>
            </p:blipFill>
            <p:spPr>
              <a:xfrm>
                <a:off x="7082670" y="6277100"/>
                <a:ext cx="14109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16" name="墨迹 215"/>
              <p14:cNvContentPartPr/>
              <p14:nvPr/>
            </p14:nvContentPartPr>
            <p14:xfrm>
              <a:off x="7353561" y="6102266"/>
              <a:ext cx="200346" cy="31723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09"/>
            </p:blipFill>
            <p:spPr>
              <a:xfrm>
                <a:off x="7353561" y="6102266"/>
                <a:ext cx="20034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7" name="墨迹 216"/>
              <p14:cNvContentPartPr/>
              <p14:nvPr/>
            </p14:nvContentPartPr>
            <p14:xfrm>
              <a:off x="7330987" y="6007799"/>
              <a:ext cx="527673" cy="2114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11"/>
            </p:blipFill>
            <p:spPr>
              <a:xfrm>
                <a:off x="7330987" y="6007799"/>
                <a:ext cx="52767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8" name="墨迹 217"/>
              <p14:cNvContentPartPr/>
              <p14:nvPr/>
            </p14:nvContentPartPr>
            <p14:xfrm>
              <a:off x="9244155" y="4583573"/>
              <a:ext cx="276534" cy="22224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13"/>
            </p:blipFill>
            <p:spPr>
              <a:xfrm>
                <a:off x="9244155" y="4583573"/>
                <a:ext cx="2765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9" name="墨迹 218"/>
              <p14:cNvContentPartPr/>
              <p14:nvPr/>
            </p14:nvContentPartPr>
            <p14:xfrm>
              <a:off x="9721742" y="4579519"/>
              <a:ext cx="233502" cy="4247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15"/>
            </p:blipFill>
            <p:spPr>
              <a:xfrm>
                <a:off x="9721742" y="4579519"/>
                <a:ext cx="233502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20" name="墨迹 219"/>
              <p14:cNvContentPartPr/>
              <p14:nvPr/>
            </p14:nvContentPartPr>
            <p14:xfrm>
              <a:off x="9740788" y="4506202"/>
              <a:ext cx="112872" cy="48502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17"/>
            </p:blipFill>
            <p:spPr>
              <a:xfrm>
                <a:off x="9740788" y="4506202"/>
                <a:ext cx="112872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21" name="墨迹 220"/>
              <p14:cNvContentPartPr/>
              <p14:nvPr/>
            </p14:nvContentPartPr>
            <p14:xfrm>
              <a:off x="9970058" y="4575994"/>
              <a:ext cx="154493" cy="229117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19"/>
            </p:blipFill>
            <p:spPr>
              <a:xfrm>
                <a:off x="9970058" y="4575994"/>
                <a:ext cx="15449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22" name="墨迹 221"/>
              <p14:cNvContentPartPr/>
              <p14:nvPr/>
            </p14:nvContentPartPr>
            <p14:xfrm>
              <a:off x="10318725" y="4602079"/>
              <a:ext cx="260133" cy="3383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21"/>
            </p:blipFill>
            <p:spPr>
              <a:xfrm>
                <a:off x="10318725" y="4602079"/>
                <a:ext cx="260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23" name="墨迹 222"/>
              <p14:cNvContentPartPr/>
              <p14:nvPr/>
            </p14:nvContentPartPr>
            <p14:xfrm>
              <a:off x="10271459" y="4731794"/>
              <a:ext cx="329972" cy="3101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23"/>
            </p:blipFill>
            <p:spPr>
              <a:xfrm>
                <a:off x="10271459" y="4731794"/>
                <a:ext cx="3299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24" name="墨迹 223"/>
              <p14:cNvContentPartPr/>
              <p14:nvPr/>
            </p14:nvContentPartPr>
            <p14:xfrm>
              <a:off x="10406729" y="4489282"/>
              <a:ext cx="67723" cy="30455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25"/>
            </p:blipFill>
            <p:spPr>
              <a:xfrm>
                <a:off x="10406729" y="4489282"/>
                <a:ext cx="67723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5" name="墨迹 224"/>
              <p14:cNvContentPartPr/>
              <p14:nvPr/>
            </p14:nvContentPartPr>
            <p14:xfrm>
              <a:off x="10748165" y="4515366"/>
              <a:ext cx="25396" cy="678892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27"/>
            </p:blipFill>
            <p:spPr>
              <a:xfrm>
                <a:off x="10748165" y="4515366"/>
                <a:ext cx="25396" cy="678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6" name="墨迹 225"/>
              <p14:cNvContentPartPr/>
              <p14:nvPr/>
            </p14:nvContentPartPr>
            <p14:xfrm>
              <a:off x="10776382" y="4466723"/>
              <a:ext cx="164546" cy="245332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29"/>
            </p:blipFill>
            <p:spPr>
              <a:xfrm>
                <a:off x="10776382" y="4466723"/>
                <a:ext cx="16454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7" name="墨迹 226"/>
              <p14:cNvContentPartPr/>
              <p14:nvPr/>
            </p14:nvContentPartPr>
            <p14:xfrm>
              <a:off x="10976729" y="4602079"/>
              <a:ext cx="226448" cy="366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31"/>
            </p:blipFill>
            <p:spPr>
              <a:xfrm>
                <a:off x="10976729" y="4602079"/>
                <a:ext cx="22644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8" name="墨迹 227"/>
              <p14:cNvContentPartPr/>
              <p14:nvPr/>
            </p14:nvContentPartPr>
            <p14:xfrm>
              <a:off x="11027521" y="4516424"/>
              <a:ext cx="45148" cy="30560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33"/>
            </p:blipFill>
            <p:spPr>
              <a:xfrm>
                <a:off x="11027521" y="4516424"/>
                <a:ext cx="45148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9" name="墨迹 228"/>
              <p14:cNvContentPartPr/>
              <p14:nvPr/>
            </p14:nvContentPartPr>
            <p14:xfrm>
              <a:off x="11225046" y="4485934"/>
              <a:ext cx="287821" cy="44043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35"/>
            </p:blipFill>
            <p:spPr>
              <a:xfrm>
                <a:off x="11225046" y="4485934"/>
                <a:ext cx="287821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30" name="墨迹 229"/>
              <p14:cNvContentPartPr/>
              <p14:nvPr/>
            </p14:nvContentPartPr>
            <p14:xfrm>
              <a:off x="9057917" y="5294540"/>
              <a:ext cx="101584" cy="73158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37"/>
            </p:blipFill>
            <p:spPr>
              <a:xfrm>
                <a:off x="9057917" y="5294540"/>
                <a:ext cx="101584" cy="731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31" name="墨迹 230"/>
              <p14:cNvContentPartPr/>
              <p14:nvPr/>
            </p14:nvContentPartPr>
            <p14:xfrm>
              <a:off x="9096364" y="5527006"/>
              <a:ext cx="269127" cy="234052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39"/>
            </p:blipFill>
            <p:spPr>
              <a:xfrm>
                <a:off x="9096364" y="5527006"/>
                <a:ext cx="26912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32" name="墨迹 231"/>
              <p14:cNvContentPartPr/>
              <p14:nvPr/>
            </p14:nvContentPartPr>
            <p14:xfrm>
              <a:off x="9340095" y="5666767"/>
              <a:ext cx="84654" cy="663911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41"/>
            </p:blipFill>
            <p:spPr>
              <a:xfrm>
                <a:off x="9340095" y="5666767"/>
                <a:ext cx="84654" cy="663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33" name="墨迹 232"/>
              <p14:cNvContentPartPr/>
              <p14:nvPr/>
            </p14:nvContentPartPr>
            <p14:xfrm>
              <a:off x="9379601" y="5673641"/>
              <a:ext cx="122218" cy="191753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43"/>
            </p:blipFill>
            <p:spPr>
              <a:xfrm>
                <a:off x="9379601" y="5673641"/>
                <a:ext cx="12221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34" name="墨迹 233"/>
              <p14:cNvContentPartPr/>
              <p14:nvPr/>
            </p14:nvContentPartPr>
            <p14:xfrm>
              <a:off x="9630563" y="5645442"/>
              <a:ext cx="204226" cy="507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45"/>
            </p:blipFill>
            <p:spPr>
              <a:xfrm>
                <a:off x="9630563" y="5645442"/>
                <a:ext cx="2042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5" name="墨迹 234"/>
              <p14:cNvContentPartPr/>
              <p14:nvPr/>
            </p14:nvContentPartPr>
            <p14:xfrm>
              <a:off x="9592645" y="5776567"/>
              <a:ext cx="258193" cy="1833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47"/>
            </p:blipFill>
            <p:spPr>
              <a:xfrm>
                <a:off x="9592645" y="5776567"/>
                <a:ext cx="258193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6" name="墨迹 235"/>
              <p14:cNvContentPartPr/>
              <p14:nvPr/>
            </p14:nvContentPartPr>
            <p14:xfrm>
              <a:off x="9994749" y="5483827"/>
              <a:ext cx="45148" cy="508463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49"/>
            </p:blipFill>
            <p:spPr>
              <a:xfrm>
                <a:off x="9994749" y="5483827"/>
                <a:ext cx="45148" cy="508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7" name="墨迹 236"/>
              <p14:cNvContentPartPr/>
              <p14:nvPr/>
            </p14:nvContentPartPr>
            <p14:xfrm>
              <a:off x="9984167" y="5628522"/>
              <a:ext cx="236324" cy="23405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51"/>
            </p:blipFill>
            <p:spPr>
              <a:xfrm>
                <a:off x="9984167" y="5628522"/>
                <a:ext cx="23632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8" name="墨迹 237"/>
              <p14:cNvContentPartPr/>
              <p14:nvPr/>
            </p14:nvContentPartPr>
            <p14:xfrm>
              <a:off x="10288214" y="5752598"/>
              <a:ext cx="220099" cy="15597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53"/>
            </p:blipFill>
            <p:spPr>
              <a:xfrm>
                <a:off x="10288214" y="5752598"/>
                <a:ext cx="22009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9" name="墨迹 238"/>
              <p14:cNvContentPartPr/>
              <p14:nvPr/>
            </p14:nvContentPartPr>
            <p14:xfrm>
              <a:off x="10674798" y="5754537"/>
              <a:ext cx="28218" cy="23440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55"/>
            </p:blipFill>
            <p:spPr>
              <a:xfrm>
                <a:off x="10674798" y="5754537"/>
                <a:ext cx="28218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40" name="墨迹 239"/>
              <p14:cNvContentPartPr/>
              <p14:nvPr/>
            </p14:nvContentPartPr>
            <p14:xfrm>
              <a:off x="10798074" y="5608078"/>
              <a:ext cx="122219" cy="319354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57"/>
            </p:blipFill>
            <p:spPr>
              <a:xfrm>
                <a:off x="10798074" y="5608078"/>
                <a:ext cx="122219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41" name="墨迹 240"/>
              <p14:cNvContentPartPr/>
              <p14:nvPr/>
            </p14:nvContentPartPr>
            <p14:xfrm>
              <a:off x="10939163" y="5622883"/>
              <a:ext cx="246376" cy="317944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59"/>
            </p:blipFill>
            <p:spPr>
              <a:xfrm>
                <a:off x="10939163" y="5622883"/>
                <a:ext cx="24637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42" name="墨迹 241"/>
              <p14:cNvContentPartPr/>
              <p14:nvPr/>
            </p14:nvContentPartPr>
            <p14:xfrm>
              <a:off x="11174253" y="5628522"/>
              <a:ext cx="197525" cy="45119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61"/>
            </p:blipFill>
            <p:spPr>
              <a:xfrm>
                <a:off x="11174253" y="5628522"/>
                <a:ext cx="19752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43" name="墨迹 242"/>
              <p14:cNvContentPartPr/>
              <p14:nvPr/>
            </p14:nvContentPartPr>
            <p14:xfrm>
              <a:off x="11205293" y="5684921"/>
              <a:ext cx="110049" cy="507582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63"/>
            </p:blipFill>
            <p:spPr>
              <a:xfrm>
                <a:off x="11205293" y="5684921"/>
                <a:ext cx="110049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44" name="墨迹 243"/>
              <p14:cNvContentPartPr/>
              <p14:nvPr/>
            </p14:nvContentPartPr>
            <p14:xfrm>
              <a:off x="11340739" y="5647733"/>
              <a:ext cx="189058" cy="381215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65"/>
            </p:blipFill>
            <p:spPr>
              <a:xfrm>
                <a:off x="11340739" y="5647733"/>
                <a:ext cx="189058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45" name="墨迹 244"/>
              <p14:cNvContentPartPr/>
              <p14:nvPr/>
            </p14:nvContentPartPr>
            <p14:xfrm>
              <a:off x="11603164" y="5440647"/>
              <a:ext cx="208812" cy="180826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67"/>
            </p:blipFill>
            <p:spPr>
              <a:xfrm>
                <a:off x="11603164" y="5440647"/>
                <a:ext cx="208812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46" name="墨迹 245"/>
              <p14:cNvContentPartPr/>
              <p14:nvPr/>
            </p14:nvContentPartPr>
            <p14:xfrm>
              <a:off x="11834550" y="5436769"/>
              <a:ext cx="148850" cy="15510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69"/>
            </p:blipFill>
            <p:spPr>
              <a:xfrm>
                <a:off x="11834550" y="5436769"/>
                <a:ext cx="14885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7" name="墨迹 246"/>
              <p14:cNvContentPartPr/>
              <p14:nvPr/>
            </p14:nvContentPartPr>
            <p14:xfrm>
              <a:off x="11882520" y="5381781"/>
              <a:ext cx="19752" cy="4230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71"/>
            </p:blipFill>
            <p:spPr>
              <a:xfrm>
                <a:off x="11882520" y="5381781"/>
                <a:ext cx="19752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8" name="墨迹 247"/>
              <p14:cNvContentPartPr/>
              <p14:nvPr/>
            </p14:nvContentPartPr>
            <p14:xfrm>
              <a:off x="11851481" y="5354111"/>
              <a:ext cx="73366" cy="28287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73"/>
            </p:blipFill>
            <p:spPr>
              <a:xfrm>
                <a:off x="11851481" y="5354111"/>
                <a:ext cx="73366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9" name="墨迹 248"/>
              <p14:cNvContentPartPr/>
              <p14:nvPr/>
            </p14:nvContentPartPr>
            <p14:xfrm>
              <a:off x="11965763" y="5388126"/>
              <a:ext cx="131213" cy="23475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75"/>
            </p:blipFill>
            <p:spPr>
              <a:xfrm>
                <a:off x="11965763" y="5388126"/>
                <a:ext cx="131213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50" name="墨迹 249"/>
              <p14:cNvContentPartPr/>
              <p14:nvPr/>
            </p14:nvContentPartPr>
            <p14:xfrm>
              <a:off x="11639847" y="5851294"/>
              <a:ext cx="25396" cy="1974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77"/>
            </p:blipFill>
            <p:spPr>
              <a:xfrm>
                <a:off x="11639847" y="5851294"/>
                <a:ext cx="2539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51" name="墨迹 250"/>
              <p14:cNvContentPartPr/>
              <p14:nvPr/>
            </p14:nvContentPartPr>
            <p14:xfrm>
              <a:off x="11520451" y="5882314"/>
              <a:ext cx="164546" cy="39478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79"/>
            </p:blipFill>
            <p:spPr>
              <a:xfrm>
                <a:off x="11520451" y="5882314"/>
                <a:ext cx="16454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52" name="墨迹 251"/>
              <p14:cNvContentPartPr/>
              <p14:nvPr/>
            </p14:nvContentPartPr>
            <p14:xfrm>
              <a:off x="11689934" y="5772337"/>
              <a:ext cx="107933" cy="21713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81"/>
            </p:blipFill>
            <p:spPr>
              <a:xfrm>
                <a:off x="11689934" y="5772337"/>
                <a:ext cx="107933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53" name="墨迹 252"/>
              <p14:cNvContentPartPr/>
              <p14:nvPr/>
            </p14:nvContentPartPr>
            <p14:xfrm>
              <a:off x="11817620" y="5783617"/>
              <a:ext cx="50792" cy="34684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83"/>
            </p:blipFill>
            <p:spPr>
              <a:xfrm>
                <a:off x="11817620" y="5783617"/>
                <a:ext cx="5079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54" name="墨迹 253"/>
              <p14:cNvContentPartPr/>
              <p14:nvPr/>
            </p14:nvContentPartPr>
            <p14:xfrm>
              <a:off x="11828906" y="5713119"/>
              <a:ext cx="128392" cy="183294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85"/>
            </p:blipFill>
            <p:spPr>
              <a:xfrm>
                <a:off x="11828906" y="5713119"/>
                <a:ext cx="12839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55" name="墨迹 254"/>
              <p14:cNvContentPartPr/>
              <p14:nvPr/>
            </p14:nvContentPartPr>
            <p14:xfrm>
              <a:off x="11902273" y="5859755"/>
              <a:ext cx="143911" cy="3101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87"/>
            </p:blipFill>
            <p:spPr>
              <a:xfrm>
                <a:off x="11902273" y="5859755"/>
                <a:ext cx="1439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56" name="墨迹 255"/>
              <p14:cNvContentPartPr/>
              <p14:nvPr/>
            </p14:nvContentPartPr>
            <p14:xfrm>
              <a:off x="11944600" y="5784675"/>
              <a:ext cx="8466" cy="22453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89"/>
            </p:blipFill>
            <p:spPr>
              <a:xfrm>
                <a:off x="11944600" y="5784675"/>
                <a:ext cx="8466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7" name="墨迹 256"/>
              <p14:cNvContentPartPr/>
              <p14:nvPr/>
            </p14:nvContentPartPr>
            <p14:xfrm>
              <a:off x="12037718" y="5743257"/>
              <a:ext cx="112871" cy="28569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91"/>
            </p:blipFill>
            <p:spPr>
              <a:xfrm>
                <a:off x="12037718" y="5743257"/>
                <a:ext cx="112871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8" name="墨迹 257"/>
              <p14:cNvContentPartPr/>
              <p14:nvPr/>
            </p14:nvContentPartPr>
            <p14:xfrm>
              <a:off x="12150589" y="5692851"/>
              <a:ext cx="22575" cy="898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93"/>
            </p:blipFill>
            <p:spPr>
              <a:xfrm>
                <a:off x="12150589" y="5692851"/>
                <a:ext cx="22575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9" name="墨迹 258"/>
              <p14:cNvContentPartPr/>
              <p14:nvPr/>
            </p14:nvContentPartPr>
            <p14:xfrm>
              <a:off x="12034897" y="5961271"/>
              <a:ext cx="155198" cy="104337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95"/>
            </p:blipFill>
            <p:spPr>
              <a:xfrm>
                <a:off x="12034897" y="5961271"/>
                <a:ext cx="15519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60" name="墨迹 259"/>
              <p14:cNvContentPartPr/>
              <p14:nvPr/>
            </p14:nvContentPartPr>
            <p14:xfrm>
              <a:off x="8599378" y="6632408"/>
              <a:ext cx="229975" cy="4511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97"/>
            </p:blipFill>
            <p:spPr>
              <a:xfrm>
                <a:off x="8599378" y="6632408"/>
                <a:ext cx="22997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61" name="墨迹 260"/>
              <p14:cNvContentPartPr/>
              <p14:nvPr/>
            </p14:nvContentPartPr>
            <p14:xfrm>
              <a:off x="8518604" y="6795962"/>
              <a:ext cx="316393" cy="3947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99"/>
            </p:blipFill>
            <p:spPr>
              <a:xfrm>
                <a:off x="8518604" y="6795962"/>
                <a:ext cx="3163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62" name="墨迹 261"/>
              <p14:cNvContentPartPr/>
              <p14:nvPr/>
            </p14:nvContentPartPr>
            <p14:xfrm>
              <a:off x="8945046" y="6478723"/>
              <a:ext cx="101584" cy="641527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01"/>
            </p:blipFill>
            <p:spPr>
              <a:xfrm>
                <a:off x="8945046" y="6478723"/>
                <a:ext cx="101584" cy="641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63" name="墨迹 262"/>
              <p14:cNvContentPartPr/>
              <p14:nvPr/>
            </p14:nvContentPartPr>
            <p14:xfrm>
              <a:off x="9024056" y="6664131"/>
              <a:ext cx="217277" cy="25590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03"/>
            </p:blipFill>
            <p:spPr>
              <a:xfrm>
                <a:off x="9024056" y="6664131"/>
                <a:ext cx="21727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64" name="墨迹 263"/>
              <p14:cNvContentPartPr/>
              <p14:nvPr/>
            </p14:nvContentPartPr>
            <p14:xfrm>
              <a:off x="9238512" y="6745203"/>
              <a:ext cx="194703" cy="15580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05"/>
            </p:blipFill>
            <p:spPr>
              <a:xfrm>
                <a:off x="9238512" y="6745203"/>
                <a:ext cx="19470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65" name="墨迹 264"/>
              <p14:cNvContentPartPr/>
              <p14:nvPr/>
            </p14:nvContentPartPr>
            <p14:xfrm>
              <a:off x="9550318" y="6579887"/>
              <a:ext cx="117104" cy="293093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07"/>
            </p:blipFill>
            <p:spPr>
              <a:xfrm>
                <a:off x="9550318" y="6579887"/>
                <a:ext cx="117104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66" name="墨迹 265"/>
              <p14:cNvContentPartPr/>
              <p14:nvPr/>
            </p14:nvContentPartPr>
            <p14:xfrm>
              <a:off x="9705163" y="6555389"/>
              <a:ext cx="241615" cy="280580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09"/>
            </p:blipFill>
            <p:spPr>
              <a:xfrm>
                <a:off x="9705163" y="6555389"/>
                <a:ext cx="24161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7" name="墨迹 266"/>
              <p14:cNvContentPartPr/>
              <p14:nvPr/>
            </p14:nvContentPartPr>
            <p14:xfrm>
              <a:off x="9931788" y="6594339"/>
              <a:ext cx="207753" cy="38068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11"/>
            </p:blipFill>
            <p:spPr>
              <a:xfrm>
                <a:off x="9931788" y="6594339"/>
                <a:ext cx="20775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8" name="墨迹 267"/>
              <p14:cNvContentPartPr/>
              <p14:nvPr/>
            </p14:nvContentPartPr>
            <p14:xfrm>
              <a:off x="10025788" y="6638047"/>
              <a:ext cx="47971" cy="34966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13"/>
            </p:blipFill>
            <p:spPr>
              <a:xfrm>
                <a:off x="10025788" y="6638047"/>
                <a:ext cx="4797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9" name="墨迹 268"/>
              <p14:cNvContentPartPr/>
              <p14:nvPr/>
            </p14:nvContentPartPr>
            <p14:xfrm>
              <a:off x="10062471" y="6508332"/>
              <a:ext cx="291349" cy="485022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15"/>
            </p:blipFill>
            <p:spPr>
              <a:xfrm>
                <a:off x="10062471" y="6508332"/>
                <a:ext cx="291349" cy="485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70" name="墨迹 269"/>
              <p14:cNvContentPartPr/>
              <p14:nvPr/>
            </p14:nvContentPartPr>
            <p14:xfrm>
              <a:off x="10358053" y="6296839"/>
              <a:ext cx="180594" cy="121256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17"/>
            </p:blipFill>
            <p:spPr>
              <a:xfrm>
                <a:off x="10358053" y="6296839"/>
                <a:ext cx="18059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71" name="墨迹 270"/>
              <p14:cNvContentPartPr/>
              <p14:nvPr/>
            </p14:nvContentPartPr>
            <p14:xfrm>
              <a:off x="10605664" y="6230572"/>
              <a:ext cx="173540" cy="26930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19"/>
            </p:blipFill>
            <p:spPr>
              <a:xfrm>
                <a:off x="10605664" y="6230572"/>
                <a:ext cx="173540" cy="26930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0">
            <p14:nvContentPartPr>
              <p14:cNvPr id="2" name="墨迹 1"/>
              <p14:cNvContentPartPr/>
              <p14:nvPr/>
            </p14:nvContentPartPr>
            <p14:xfrm>
              <a:off x="8694360" y="5130720"/>
              <a:ext cx="3478320" cy="17193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8685000" y="5121360"/>
                <a:ext cx="3497040" cy="1738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8123908" y="974980"/>
              <a:ext cx="19753" cy="6838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8123908" y="974980"/>
                <a:ext cx="19753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963066" y="851433"/>
              <a:ext cx="14109" cy="9041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7963066" y="851433"/>
                <a:ext cx="14109" cy="90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141379" y="25379"/>
              <a:ext cx="296639" cy="31653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141379" y="25379"/>
                <a:ext cx="296639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562177" y="174833"/>
              <a:ext cx="253960" cy="169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562177" y="174833"/>
                <a:ext cx="2539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675048" y="45118"/>
              <a:ext cx="28218" cy="4342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675048" y="45118"/>
                <a:ext cx="2821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886682" y="54635"/>
              <a:ext cx="183415" cy="3373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886682" y="54635"/>
                <a:ext cx="183415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211186" y="157914"/>
              <a:ext cx="244084" cy="16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211186" y="157914"/>
                <a:ext cx="2440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225295" y="270710"/>
              <a:ext cx="290644" cy="169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225295" y="270710"/>
                <a:ext cx="290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301484" y="39478"/>
              <a:ext cx="98762" cy="43990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301484" y="39478"/>
                <a:ext cx="98762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713464" y="36482"/>
              <a:ext cx="22574" cy="68647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713464" y="36482"/>
                <a:ext cx="22574" cy="686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744503" y="16919"/>
              <a:ext cx="143911" cy="2622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744503" y="16919"/>
                <a:ext cx="14391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915926" y="169194"/>
              <a:ext cx="234914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915926" y="169194"/>
                <a:ext cx="2349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4018216" y="61332"/>
              <a:ext cx="28218" cy="32781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4018216" y="61332"/>
                <a:ext cx="28218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4239726" y="-20268"/>
              <a:ext cx="272302" cy="4770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4239726" y="-20268"/>
                <a:ext cx="272302" cy="477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1388316" y="1286579"/>
              <a:ext cx="50792" cy="78040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1388316" y="1286579"/>
                <a:ext cx="50792" cy="780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1426410" y="1579144"/>
              <a:ext cx="221510" cy="3242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1426410" y="1579144"/>
                <a:ext cx="221510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1741039" y="1730890"/>
              <a:ext cx="36683" cy="62090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1741039" y="1730890"/>
                <a:ext cx="36683" cy="620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1738217" y="1686300"/>
              <a:ext cx="161547" cy="20585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1738217" y="1686300"/>
                <a:ext cx="16154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037326" y="1562225"/>
              <a:ext cx="234737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037326" y="1562225"/>
                <a:ext cx="2347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030977" y="1721549"/>
              <a:ext cx="316745" cy="437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030977" y="1721549"/>
                <a:ext cx="316745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483167" y="1363069"/>
              <a:ext cx="16931" cy="60522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483167" y="1363069"/>
                <a:ext cx="16931" cy="605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502390" y="1483268"/>
              <a:ext cx="229094" cy="2678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502390" y="1483268"/>
                <a:ext cx="22909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2727780" y="1675021"/>
              <a:ext cx="150436" cy="14452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2727780" y="1675021"/>
                <a:ext cx="15043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2960048" y="1675021"/>
              <a:ext cx="87475" cy="422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2960048" y="1675021"/>
                <a:ext cx="8747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3235701" y="1460708"/>
              <a:ext cx="153258" cy="39690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3235701" y="1460708"/>
                <a:ext cx="153258" cy="39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3459503" y="1432509"/>
              <a:ext cx="324505" cy="32992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3459503" y="1432509"/>
                <a:ext cx="32450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3752969" y="1421230"/>
              <a:ext cx="217277" cy="394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3752969" y="1421230"/>
                <a:ext cx="2172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3888414" y="1449429"/>
              <a:ext cx="28218" cy="50194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3888414" y="1449429"/>
                <a:ext cx="28218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4119800" y="1432509"/>
              <a:ext cx="212339" cy="43426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4119800" y="1432509"/>
                <a:ext cx="212339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4497919" y="1150519"/>
              <a:ext cx="112871" cy="24251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4497919" y="1150519"/>
                <a:ext cx="11287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4669166" y="1151224"/>
              <a:ext cx="206871" cy="22770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4669166" y="1151224"/>
                <a:ext cx="206871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4889264" y="1212557"/>
              <a:ext cx="175127" cy="1128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4889264" y="1212557"/>
                <a:ext cx="1751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4969156" y="1130604"/>
              <a:ext cx="19753" cy="20038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4969156" y="1130604"/>
                <a:ext cx="19753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5088906" y="1153339"/>
              <a:ext cx="97527" cy="20867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5088906" y="1153339"/>
                <a:ext cx="9752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5290839" y="1088481"/>
              <a:ext cx="158197" cy="29891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5290839" y="1088481"/>
                <a:ext cx="158197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5446037" y="1178718"/>
              <a:ext cx="183416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5446037" y="1178718"/>
                <a:ext cx="1834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5668076" y="1056758"/>
              <a:ext cx="96823" cy="21783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5668076" y="1056758"/>
                <a:ext cx="96823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5815690" y="1069800"/>
              <a:ext cx="53615" cy="57420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5815690" y="1069800"/>
                <a:ext cx="53615" cy="574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5858017" y="1017279"/>
              <a:ext cx="138973" cy="2291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5858017" y="1017279"/>
                <a:ext cx="13897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5995932" y="1111041"/>
              <a:ext cx="213750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5995932" y="1111041"/>
                <a:ext cx="2137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6083760" y="1012344"/>
              <a:ext cx="39505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6083760" y="1012344"/>
                <a:ext cx="395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6210740" y="1002298"/>
              <a:ext cx="163663" cy="3399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6210740" y="1002298"/>
                <a:ext cx="163663" cy="33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6461879" y="958766"/>
              <a:ext cx="177772" cy="3186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6461879" y="958766"/>
                <a:ext cx="17777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6927472" y="1494547"/>
              <a:ext cx="262426" cy="451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6927472" y="1494547"/>
                <a:ext cx="26242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6859749" y="1703220"/>
              <a:ext cx="338614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6859749" y="1703220"/>
                <a:ext cx="33861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7472076" y="1330288"/>
              <a:ext cx="107228" cy="79591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7472076" y="1330288"/>
                <a:ext cx="107228" cy="795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7516519" y="1555527"/>
              <a:ext cx="192587" cy="2492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7516519" y="1555527"/>
                <a:ext cx="192587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7767481" y="1687710"/>
              <a:ext cx="178654" cy="19404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7767481" y="1687710"/>
                <a:ext cx="178654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8256531" y="1460708"/>
              <a:ext cx="129802" cy="3271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8256531" y="1460708"/>
                <a:ext cx="12980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8502026" y="1434977"/>
              <a:ext cx="256782" cy="35160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8502026" y="1434977"/>
                <a:ext cx="256782" cy="351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8760748" y="1449429"/>
              <a:ext cx="195585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8760748" y="1449429"/>
                <a:ext cx="195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8829353" y="1471988"/>
              <a:ext cx="76188" cy="44272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8829353" y="1471988"/>
                <a:ext cx="76188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9021234" y="1438149"/>
              <a:ext cx="251844" cy="40888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9021234" y="1438149"/>
                <a:ext cx="25184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9270786" y="1158979"/>
              <a:ext cx="187824" cy="18699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9270786" y="1158979"/>
                <a:ext cx="18782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9523158" y="1150519"/>
              <a:ext cx="183769" cy="31300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9523158" y="1150519"/>
                <a:ext cx="18376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9866358" y="1150519"/>
              <a:ext cx="94529" cy="25379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9866358" y="1150519"/>
                <a:ext cx="9452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9981345" y="1178718"/>
              <a:ext cx="109344" cy="37222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9981345" y="1178718"/>
                <a:ext cx="10934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10138659" y="1139240"/>
              <a:ext cx="191881" cy="33838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10138659" y="1139240"/>
                <a:ext cx="19188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3631632" y="2724024"/>
              <a:ext cx="262426" cy="3542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3631632" y="2724024"/>
                <a:ext cx="262426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3982238" y="2881939"/>
              <a:ext cx="193998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3982238" y="2881939"/>
                <a:ext cx="19399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4046434" y="2758920"/>
              <a:ext cx="56435" cy="4501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4046434" y="2758920"/>
                <a:ext cx="56435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263358" y="2773549"/>
              <a:ext cx="155551" cy="28886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263358" y="2773549"/>
                <a:ext cx="155551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4742708" y="2763503"/>
              <a:ext cx="238617" cy="3383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4742708" y="2763503"/>
                <a:ext cx="23861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4719958" y="2904498"/>
              <a:ext cx="252020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4719958" y="2904498"/>
                <a:ext cx="2520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5217473" y="2701465"/>
              <a:ext cx="47971" cy="5978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5217473" y="2701465"/>
                <a:ext cx="47971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5237225" y="2650707"/>
              <a:ext cx="166838" cy="2481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5237225" y="2650707"/>
                <a:ext cx="1668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5412176" y="2774782"/>
              <a:ext cx="223626" cy="507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5412176" y="2774782"/>
                <a:ext cx="2236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496829" y="2682783"/>
              <a:ext cx="39505" cy="28375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496829" y="2682783"/>
                <a:ext cx="39505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5637918" y="2622508"/>
              <a:ext cx="225743" cy="42421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5637918" y="2622508"/>
                <a:ext cx="225743" cy="424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6976854" y="2690185"/>
              <a:ext cx="145322" cy="22277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6976854" y="2690185"/>
                <a:ext cx="145322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7199422" y="2748522"/>
              <a:ext cx="500160" cy="600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7199422" y="2748522"/>
                <a:ext cx="50016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7621630" y="2624799"/>
              <a:ext cx="216749" cy="3022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7621630" y="2624799"/>
                <a:ext cx="216749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8230959" y="2603826"/>
              <a:ext cx="194879" cy="27529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8230959" y="2603826"/>
                <a:ext cx="194879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8576098" y="2633787"/>
              <a:ext cx="205285" cy="338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8576098" y="2633787"/>
                <a:ext cx="20528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8575040" y="2740944"/>
              <a:ext cx="254313" cy="253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8575040" y="2740944"/>
                <a:ext cx="25431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8930937" y="2596600"/>
              <a:ext cx="157315" cy="17606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8930937" y="2596600"/>
                <a:ext cx="157315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7225699" y="2870659"/>
              <a:ext cx="438258" cy="733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7225699" y="2870659"/>
                <a:ext cx="43825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3620345" y="3553075"/>
              <a:ext cx="36683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3620345" y="3553075"/>
                <a:ext cx="366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1602771" y="3655649"/>
              <a:ext cx="73367" cy="77124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1602771" y="3655649"/>
                <a:ext cx="73367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1635927" y="3880360"/>
              <a:ext cx="316745" cy="2423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1635927" y="3880360"/>
                <a:ext cx="316745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1963959" y="3956321"/>
              <a:ext cx="39505" cy="59499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1963959" y="3956321"/>
                <a:ext cx="39505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1984417" y="3925302"/>
              <a:ext cx="120631" cy="29327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1984417" y="3925302"/>
                <a:ext cx="120631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2248430" y="3925302"/>
              <a:ext cx="240381" cy="5639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2248430" y="3925302"/>
                <a:ext cx="24038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2239612" y="4105776"/>
              <a:ext cx="277416" cy="281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2239612" y="4105776"/>
                <a:ext cx="2774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2675048" y="3691955"/>
              <a:ext cx="33862" cy="65069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2675048" y="3691955"/>
                <a:ext cx="33862" cy="650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2699033" y="3829426"/>
              <a:ext cx="235619" cy="28762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2699033" y="3829426"/>
                <a:ext cx="235619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2942235" y="3970420"/>
              <a:ext cx="220981" cy="22559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2942235" y="3970420"/>
                <a:ext cx="220981" cy="22559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003848" y="-150335"/>
              <a:ext cx="260309" cy="26595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003848" y="-150335"/>
                <a:ext cx="260309" cy="265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93796" y="95876"/>
              <a:ext cx="250609" cy="291331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993796" y="95876"/>
                <a:ext cx="250609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227474" y="57807"/>
              <a:ext cx="158373" cy="4554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227474" y="57807"/>
                <a:ext cx="158373" cy="455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240494" y="56398"/>
              <a:ext cx="45148" cy="75573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240494" y="56398"/>
                <a:ext cx="45148" cy="755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276648" y="303139"/>
              <a:ext cx="214984" cy="2157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276648" y="303139"/>
                <a:ext cx="214984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488811" y="424923"/>
              <a:ext cx="28217" cy="62408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488811" y="424923"/>
                <a:ext cx="28217" cy="624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2477523" y="439904"/>
              <a:ext cx="143911" cy="19175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2477523" y="439904"/>
                <a:ext cx="1439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2776632" y="473743"/>
              <a:ext cx="56436" cy="253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2776632" y="473743"/>
                <a:ext cx="5643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030593" y="195630"/>
              <a:ext cx="45148" cy="5074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030593" y="195630"/>
                <a:ext cx="45148" cy="507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墨迹 10"/>
              <p14:cNvContentPartPr/>
              <p14:nvPr/>
            </p14:nvContentPartPr>
            <p14:xfrm>
              <a:off x="3053167" y="318648"/>
              <a:ext cx="22574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1"/>
            </p:blipFill>
            <p:spPr>
              <a:xfrm>
                <a:off x="3053167" y="318648"/>
                <a:ext cx="22574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墨迹 11"/>
              <p14:cNvContentPartPr/>
              <p14:nvPr/>
            </p14:nvContentPartPr>
            <p14:xfrm>
              <a:off x="3329701" y="406065"/>
              <a:ext cx="134035" cy="15227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3"/>
            </p:blipFill>
            <p:spPr>
              <a:xfrm>
                <a:off x="3329701" y="406065"/>
                <a:ext cx="13403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墨迹 12"/>
              <p14:cNvContentPartPr/>
              <p14:nvPr/>
            </p14:nvContentPartPr>
            <p14:xfrm>
              <a:off x="3273266" y="335568"/>
              <a:ext cx="214455" cy="27071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5"/>
            </p:blipFill>
            <p:spPr>
              <a:xfrm>
                <a:off x="3273266" y="335568"/>
                <a:ext cx="21445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墨迹 13"/>
              <p14:cNvContentPartPr/>
              <p14:nvPr/>
            </p14:nvContentPartPr>
            <p14:xfrm>
              <a:off x="3677839" y="264365"/>
              <a:ext cx="283941" cy="3390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7"/>
            </p:blipFill>
            <p:spPr>
              <a:xfrm>
                <a:off x="3677839" y="264365"/>
                <a:ext cx="283941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墨迹 14"/>
              <p14:cNvContentPartPr/>
              <p14:nvPr/>
            </p14:nvContentPartPr>
            <p14:xfrm>
              <a:off x="4063365" y="212197"/>
              <a:ext cx="248316" cy="45136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9"/>
            </p:blipFill>
            <p:spPr>
              <a:xfrm>
                <a:off x="4063365" y="212197"/>
                <a:ext cx="248316" cy="451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墨迹 15"/>
              <p14:cNvContentPartPr/>
              <p14:nvPr/>
            </p14:nvContentPartPr>
            <p14:xfrm>
              <a:off x="4289107" y="142405"/>
              <a:ext cx="251138" cy="38350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1"/>
            </p:blipFill>
            <p:spPr>
              <a:xfrm>
                <a:off x="4289107" y="142405"/>
                <a:ext cx="251138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墨迹 16"/>
              <p14:cNvContentPartPr/>
              <p14:nvPr/>
            </p14:nvContentPartPr>
            <p14:xfrm>
              <a:off x="4311681" y="359184"/>
              <a:ext cx="158020" cy="27811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3"/>
            </p:blipFill>
            <p:spPr>
              <a:xfrm>
                <a:off x="4311681" y="359184"/>
                <a:ext cx="158020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墨迹 17"/>
              <p14:cNvContentPartPr/>
              <p14:nvPr/>
            </p14:nvContentPartPr>
            <p14:xfrm>
              <a:off x="4424552" y="541421"/>
              <a:ext cx="205990" cy="761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5"/>
            </p:blipFill>
            <p:spPr>
              <a:xfrm>
                <a:off x="4424552" y="541421"/>
                <a:ext cx="20599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4644651" y="97286"/>
              <a:ext cx="273008" cy="4695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4644651" y="97286"/>
                <a:ext cx="273008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4853463" y="396901"/>
              <a:ext cx="16931" cy="53648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4853463" y="396901"/>
                <a:ext cx="16931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6222027" y="256611"/>
              <a:ext cx="87475" cy="4991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6222027" y="256611"/>
                <a:ext cx="87475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6202275" y="267009"/>
              <a:ext cx="229445" cy="47462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6202275" y="267009"/>
                <a:ext cx="229445" cy="47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6439304" y="301553"/>
              <a:ext cx="297698" cy="34138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6439304" y="301553"/>
                <a:ext cx="297698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6814601" y="408885"/>
              <a:ext cx="205990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6814601" y="408885"/>
                <a:ext cx="20599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6883029" y="284810"/>
              <a:ext cx="408453" cy="32992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6883029" y="284810"/>
                <a:ext cx="40845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7543326" y="321468"/>
              <a:ext cx="58552" cy="18170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7543326" y="321468"/>
                <a:ext cx="58552" cy="181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7624453" y="174833"/>
              <a:ext cx="366831" cy="28763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7624453" y="174833"/>
                <a:ext cx="36683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7650554" y="389146"/>
              <a:ext cx="203344" cy="22136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7650554" y="389146"/>
                <a:ext cx="203344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7836086" y="140995"/>
              <a:ext cx="358366" cy="7500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7836086" y="140995"/>
                <a:ext cx="358366" cy="750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7985640" y="308074"/>
              <a:ext cx="293466" cy="31036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7985640" y="308074"/>
                <a:ext cx="293466" cy="310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8139957" y="486961"/>
              <a:ext cx="99644" cy="3754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8139957" y="486961"/>
                <a:ext cx="996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8408908" y="39478"/>
              <a:ext cx="107227" cy="20303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8408908" y="39478"/>
                <a:ext cx="10722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8300974" y="217132"/>
              <a:ext cx="325211" cy="40324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8300974" y="217132"/>
                <a:ext cx="325211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8645937" y="180649"/>
              <a:ext cx="101584" cy="3776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8645937" y="180649"/>
                <a:ext cx="101584" cy="37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5" name="墨迹 34"/>
              <p14:cNvContentPartPr/>
              <p14:nvPr/>
            </p14:nvContentPartPr>
            <p14:xfrm>
              <a:off x="8732002" y="170075"/>
              <a:ext cx="244613" cy="83380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9"/>
            </p:blipFill>
            <p:spPr>
              <a:xfrm>
                <a:off x="8732002" y="170075"/>
                <a:ext cx="244613" cy="833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6" name="墨迹 35"/>
              <p14:cNvContentPartPr/>
              <p14:nvPr/>
            </p14:nvContentPartPr>
            <p14:xfrm>
              <a:off x="8719304" y="530141"/>
              <a:ext cx="361187" cy="1164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1"/>
            </p:blipFill>
            <p:spPr>
              <a:xfrm>
                <a:off x="8719304" y="530141"/>
                <a:ext cx="361187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7" name="墨迹 36"/>
              <p14:cNvContentPartPr/>
              <p14:nvPr/>
            </p14:nvContentPartPr>
            <p14:xfrm>
              <a:off x="2089529" y="1596064"/>
              <a:ext cx="38094" cy="7923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3"/>
            </p:blipFill>
            <p:spPr>
              <a:xfrm>
                <a:off x="2089529" y="1596064"/>
                <a:ext cx="38094" cy="792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8" name="墨迹 37"/>
              <p14:cNvContentPartPr/>
              <p14:nvPr/>
            </p14:nvContentPartPr>
            <p14:xfrm>
              <a:off x="2065543" y="1541604"/>
              <a:ext cx="201758" cy="43796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5"/>
            </p:blipFill>
            <p:spPr>
              <a:xfrm>
                <a:off x="2065543" y="1541604"/>
                <a:ext cx="201758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9" name="墨迹 38"/>
              <p14:cNvContentPartPr/>
              <p14:nvPr/>
            </p14:nvContentPartPr>
            <p14:xfrm>
              <a:off x="2313860" y="1989440"/>
              <a:ext cx="16931" cy="11914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7"/>
            </p:blipFill>
            <p:spPr>
              <a:xfrm>
                <a:off x="2313860" y="1989440"/>
                <a:ext cx="16931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" name="墨迹 39"/>
              <p14:cNvContentPartPr/>
              <p14:nvPr/>
            </p14:nvContentPartPr>
            <p14:xfrm>
              <a:off x="2342078" y="1821656"/>
              <a:ext cx="28218" cy="7049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9"/>
            </p:blipFill>
            <p:spPr>
              <a:xfrm>
                <a:off x="2342078" y="1821656"/>
                <a:ext cx="2821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" name="墨迹 40"/>
              <p14:cNvContentPartPr/>
              <p14:nvPr/>
            </p14:nvContentPartPr>
            <p14:xfrm>
              <a:off x="2611205" y="1832935"/>
              <a:ext cx="219041" cy="1128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1"/>
            </p:blipFill>
            <p:spPr>
              <a:xfrm>
                <a:off x="2611205" y="1832935"/>
                <a:ext cx="2190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2" name="墨迹 41"/>
              <p14:cNvContentPartPr/>
              <p14:nvPr/>
            </p14:nvContentPartPr>
            <p14:xfrm>
              <a:off x="2584751" y="1990850"/>
              <a:ext cx="273713" cy="140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3"/>
            </p:blipFill>
            <p:spPr>
              <a:xfrm>
                <a:off x="2584751" y="1990850"/>
                <a:ext cx="27371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3" name="墨迹 42"/>
              <p14:cNvContentPartPr/>
              <p14:nvPr/>
            </p14:nvContentPartPr>
            <p14:xfrm>
              <a:off x="3120890" y="1694760"/>
              <a:ext cx="224331" cy="34543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5"/>
            </p:blipFill>
            <p:spPr>
              <a:xfrm>
                <a:off x="3120890" y="1694760"/>
                <a:ext cx="224331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4" name="墨迹 43"/>
              <p14:cNvContentPartPr/>
              <p14:nvPr/>
            </p14:nvContentPartPr>
            <p14:xfrm>
              <a:off x="3166038" y="1658102"/>
              <a:ext cx="259604" cy="40042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7"/>
            </p:blipFill>
            <p:spPr>
              <a:xfrm>
                <a:off x="3166038" y="1658102"/>
                <a:ext cx="259604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5" name="墨迹 44"/>
              <p14:cNvContentPartPr/>
              <p14:nvPr/>
            </p14:nvContentPartPr>
            <p14:xfrm>
              <a:off x="3462325" y="1917532"/>
              <a:ext cx="19753" cy="1698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9"/>
            </p:blipFill>
            <p:spPr>
              <a:xfrm>
                <a:off x="3462325" y="1917532"/>
                <a:ext cx="1975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6" name="墨迹 45"/>
              <p14:cNvContentPartPr/>
              <p14:nvPr/>
            </p14:nvContentPartPr>
            <p14:xfrm>
              <a:off x="3519819" y="1774422"/>
              <a:ext cx="32803" cy="415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1"/>
            </p:blipFill>
            <p:spPr>
              <a:xfrm>
                <a:off x="3519819" y="1774422"/>
                <a:ext cx="32803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" name="墨迹 46"/>
              <p14:cNvContentPartPr/>
              <p14:nvPr/>
            </p14:nvContentPartPr>
            <p14:xfrm>
              <a:off x="3736038" y="1581435"/>
              <a:ext cx="62079" cy="78446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3"/>
            </p:blipFill>
            <p:spPr>
              <a:xfrm>
                <a:off x="3736038" y="1581435"/>
                <a:ext cx="62079" cy="784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8" name="墨迹 47"/>
              <p14:cNvContentPartPr/>
              <p14:nvPr/>
            </p14:nvContentPartPr>
            <p14:xfrm>
              <a:off x="3741681" y="1471988"/>
              <a:ext cx="203169" cy="36376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5"/>
            </p:blipFill>
            <p:spPr>
              <a:xfrm>
                <a:off x="3741681" y="1471988"/>
                <a:ext cx="20316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9" name="墨迹 48"/>
              <p14:cNvContentPartPr/>
              <p14:nvPr/>
            </p14:nvContentPartPr>
            <p14:xfrm>
              <a:off x="4001285" y="1675021"/>
              <a:ext cx="56436" cy="704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7"/>
            </p:blipFill>
            <p:spPr>
              <a:xfrm>
                <a:off x="4001285" y="1675021"/>
                <a:ext cx="5643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0" name="墨迹 49"/>
              <p14:cNvContentPartPr/>
              <p14:nvPr/>
            </p14:nvContentPartPr>
            <p14:xfrm>
              <a:off x="3920512" y="1617565"/>
              <a:ext cx="233150" cy="4497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9"/>
            </p:blipFill>
            <p:spPr>
              <a:xfrm>
                <a:off x="3920512" y="1617565"/>
                <a:ext cx="233150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1" name="墨迹 50"/>
              <p14:cNvContentPartPr/>
              <p14:nvPr/>
            </p14:nvContentPartPr>
            <p14:xfrm>
              <a:off x="4001285" y="1889333"/>
              <a:ext cx="304752" cy="2047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1"/>
            </p:blipFill>
            <p:spPr>
              <a:xfrm>
                <a:off x="4001285" y="1889333"/>
                <a:ext cx="304752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2" name="墨迹 51"/>
              <p14:cNvContentPartPr/>
              <p14:nvPr/>
            </p14:nvContentPartPr>
            <p14:xfrm>
              <a:off x="4115568" y="1917532"/>
              <a:ext cx="86064" cy="2256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3"/>
            </p:blipFill>
            <p:spPr>
              <a:xfrm>
                <a:off x="4115568" y="1917532"/>
                <a:ext cx="8606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3" name="墨迹 52"/>
              <p14:cNvContentPartPr/>
              <p14:nvPr/>
            </p14:nvContentPartPr>
            <p14:xfrm>
              <a:off x="1901880" y="2727549"/>
              <a:ext cx="50792" cy="67607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5"/>
            </p:blipFill>
            <p:spPr>
              <a:xfrm>
                <a:off x="1901880" y="2727549"/>
                <a:ext cx="50792" cy="676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4" name="墨迹 53"/>
              <p14:cNvContentPartPr/>
              <p14:nvPr/>
            </p14:nvContentPartPr>
            <p14:xfrm>
              <a:off x="1938034" y="2951555"/>
              <a:ext cx="217806" cy="26877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7"/>
            </p:blipFill>
            <p:spPr>
              <a:xfrm>
                <a:off x="1938034" y="2951555"/>
                <a:ext cx="21780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5" name="墨迹 54"/>
              <p14:cNvContentPartPr/>
              <p14:nvPr/>
            </p14:nvContentPartPr>
            <p14:xfrm>
              <a:off x="2240494" y="3063822"/>
              <a:ext cx="141089" cy="18752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9"/>
            </p:blipFill>
            <p:spPr>
              <a:xfrm>
                <a:off x="2240494" y="3063822"/>
                <a:ext cx="1410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6" name="墨迹 55"/>
              <p14:cNvContentPartPr/>
              <p14:nvPr/>
            </p14:nvContentPartPr>
            <p14:xfrm>
              <a:off x="2263068" y="3028573"/>
              <a:ext cx="158020" cy="2284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1"/>
            </p:blipFill>
            <p:spPr>
              <a:xfrm>
                <a:off x="2263068" y="3028573"/>
                <a:ext cx="158020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7" name="墨迹 56"/>
              <p14:cNvContentPartPr/>
              <p14:nvPr/>
            </p14:nvContentPartPr>
            <p14:xfrm>
              <a:off x="2642598" y="2949616"/>
              <a:ext cx="196113" cy="564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3"/>
            </p:blipFill>
            <p:spPr>
              <a:xfrm>
                <a:off x="2642598" y="2949616"/>
                <a:ext cx="19611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8" name="墨迹 57"/>
              <p14:cNvContentPartPr/>
              <p14:nvPr/>
            </p14:nvContentPartPr>
            <p14:xfrm>
              <a:off x="2615085" y="3084972"/>
              <a:ext cx="294171" cy="169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5"/>
            </p:blipFill>
            <p:spPr>
              <a:xfrm>
                <a:off x="2615085" y="3084972"/>
                <a:ext cx="2941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59" name="墨迹 58"/>
              <p14:cNvContentPartPr/>
              <p14:nvPr/>
            </p14:nvContentPartPr>
            <p14:xfrm>
              <a:off x="3185790" y="2986275"/>
              <a:ext cx="2099406" cy="5357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7"/>
            </p:blipFill>
            <p:spPr>
              <a:xfrm>
                <a:off x="3185790" y="2986275"/>
                <a:ext cx="209940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0" name="墨迹 59"/>
              <p14:cNvContentPartPr/>
              <p14:nvPr/>
            </p14:nvContentPartPr>
            <p14:xfrm>
              <a:off x="3602003" y="2603473"/>
              <a:ext cx="229975" cy="35389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9"/>
            </p:blipFill>
            <p:spPr>
              <a:xfrm>
                <a:off x="3602003" y="2603473"/>
                <a:ext cx="229975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1" name="墨迹 60"/>
              <p14:cNvContentPartPr/>
              <p14:nvPr/>
            </p14:nvContentPartPr>
            <p14:xfrm>
              <a:off x="3673959" y="2600477"/>
              <a:ext cx="197524" cy="29556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1"/>
            </p:blipFill>
            <p:spPr>
              <a:xfrm>
                <a:off x="3673959" y="2600477"/>
                <a:ext cx="197524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2" name="墨迹 61"/>
              <p14:cNvContentPartPr/>
              <p14:nvPr/>
            </p14:nvContentPartPr>
            <p14:xfrm>
              <a:off x="3924568" y="2752223"/>
              <a:ext cx="124688" cy="1522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3"/>
            </p:blipFill>
            <p:spPr>
              <a:xfrm>
                <a:off x="3924568" y="2752223"/>
                <a:ext cx="12468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3" name="墨迹 62"/>
              <p14:cNvContentPartPr/>
              <p14:nvPr/>
            </p14:nvContentPartPr>
            <p14:xfrm>
              <a:off x="4102869" y="2391276"/>
              <a:ext cx="183416" cy="2002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5"/>
            </p:blipFill>
            <p:spPr>
              <a:xfrm>
                <a:off x="4102869" y="2391276"/>
                <a:ext cx="18341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4" name="墨迹 63"/>
              <p14:cNvContentPartPr/>
              <p14:nvPr/>
            </p14:nvContentPartPr>
            <p14:xfrm>
              <a:off x="4447127" y="2729664"/>
              <a:ext cx="14109" cy="846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7"/>
            </p:blipFill>
            <p:spPr>
              <a:xfrm>
                <a:off x="4447127" y="2729664"/>
                <a:ext cx="1410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5" name="墨迹 64"/>
              <p14:cNvContentPartPr/>
              <p14:nvPr/>
            </p14:nvContentPartPr>
            <p14:xfrm>
              <a:off x="4616434" y="2532271"/>
              <a:ext cx="197524" cy="3271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9"/>
            </p:blipFill>
            <p:spPr>
              <a:xfrm>
                <a:off x="4616434" y="2532271"/>
                <a:ext cx="19752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6" name="墨迹 65"/>
              <p14:cNvContentPartPr/>
              <p14:nvPr/>
            </p14:nvContentPartPr>
            <p14:xfrm>
              <a:off x="4641830" y="2490677"/>
              <a:ext cx="251138" cy="40536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1"/>
            </p:blipFill>
            <p:spPr>
              <a:xfrm>
                <a:off x="4641830" y="2490677"/>
                <a:ext cx="251138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7" name="墨迹 66"/>
              <p14:cNvContentPartPr/>
              <p14:nvPr/>
            </p14:nvContentPartPr>
            <p14:xfrm>
              <a:off x="4935295" y="2690185"/>
              <a:ext cx="31040" cy="1945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3"/>
            </p:blipFill>
            <p:spPr>
              <a:xfrm>
                <a:off x="4935295" y="2690185"/>
                <a:ext cx="31040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8" name="墨迹 67"/>
              <p14:cNvContentPartPr/>
              <p14:nvPr/>
            </p14:nvContentPartPr>
            <p14:xfrm>
              <a:off x="4890146" y="2690185"/>
              <a:ext cx="177772" cy="2396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5"/>
            </p:blipFill>
            <p:spPr>
              <a:xfrm>
                <a:off x="4890146" y="2690185"/>
                <a:ext cx="17777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69" name="墨迹 68"/>
              <p14:cNvContentPartPr/>
              <p14:nvPr/>
            </p14:nvContentPartPr>
            <p14:xfrm>
              <a:off x="5048166" y="2416126"/>
              <a:ext cx="115693" cy="18100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7"/>
            </p:blipFill>
            <p:spPr>
              <a:xfrm>
                <a:off x="5048166" y="2416126"/>
                <a:ext cx="115693" cy="181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0" name="墨迹 69"/>
              <p14:cNvContentPartPr/>
              <p14:nvPr/>
            </p14:nvContentPartPr>
            <p14:xfrm>
              <a:off x="3600592" y="3234074"/>
              <a:ext cx="214456" cy="35636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9"/>
            </p:blipFill>
            <p:spPr>
              <a:xfrm>
                <a:off x="3600592" y="3234074"/>
                <a:ext cx="214456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1" name="墨迹 70"/>
              <p14:cNvContentPartPr/>
              <p14:nvPr/>
            </p14:nvContentPartPr>
            <p14:xfrm>
              <a:off x="3657028" y="3239714"/>
              <a:ext cx="237030" cy="33874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1"/>
            </p:blipFill>
            <p:spPr>
              <a:xfrm>
                <a:off x="3657028" y="3239714"/>
                <a:ext cx="237030" cy="338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2" name="墨迹 71"/>
              <p14:cNvContentPartPr/>
              <p14:nvPr/>
            </p14:nvContentPartPr>
            <p14:xfrm>
              <a:off x="3963897" y="3384586"/>
              <a:ext cx="116398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3"/>
            </p:blipFill>
            <p:spPr>
              <a:xfrm>
                <a:off x="3963897" y="3384586"/>
                <a:ext cx="116398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3" name="墨迹 72"/>
              <p14:cNvContentPartPr/>
              <p14:nvPr/>
            </p14:nvContentPartPr>
            <p14:xfrm>
              <a:off x="4080295" y="3395161"/>
              <a:ext cx="14109" cy="21995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5"/>
            </p:blipFill>
            <p:spPr>
              <a:xfrm>
                <a:off x="4080295" y="3395161"/>
                <a:ext cx="1410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墨迹 73"/>
              <p14:cNvContentPartPr/>
              <p14:nvPr/>
            </p14:nvContentPartPr>
            <p14:xfrm>
              <a:off x="3986294" y="3513597"/>
              <a:ext cx="102466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7"/>
            </p:blipFill>
            <p:spPr>
              <a:xfrm>
                <a:off x="3986294" y="3513597"/>
                <a:ext cx="102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5" name="墨迹 74"/>
              <p14:cNvContentPartPr/>
              <p14:nvPr/>
            </p14:nvContentPartPr>
            <p14:xfrm>
              <a:off x="4023860" y="3163929"/>
              <a:ext cx="22574" cy="15509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9"/>
            </p:blipFill>
            <p:spPr>
              <a:xfrm>
                <a:off x="4023860" y="3163929"/>
                <a:ext cx="2257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6" name="墨迹 75"/>
              <p14:cNvContentPartPr/>
              <p14:nvPr/>
            </p14:nvContentPartPr>
            <p14:xfrm>
              <a:off x="4018216" y="3135730"/>
              <a:ext cx="124158" cy="17483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1"/>
            </p:blipFill>
            <p:spPr>
              <a:xfrm>
                <a:off x="4018216" y="3135730"/>
                <a:ext cx="12415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7" name="墨迹 76"/>
              <p14:cNvContentPartPr/>
              <p14:nvPr/>
            </p14:nvContentPartPr>
            <p14:xfrm>
              <a:off x="4351186" y="3355682"/>
              <a:ext cx="28218" cy="281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3"/>
            </p:blipFill>
            <p:spPr>
              <a:xfrm>
                <a:off x="4351186" y="3355682"/>
                <a:ext cx="2821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8" name="墨迹 77"/>
              <p14:cNvContentPartPr/>
              <p14:nvPr/>
            </p14:nvContentPartPr>
            <p14:xfrm>
              <a:off x="4543067" y="3267384"/>
              <a:ext cx="163664" cy="29679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5"/>
            </p:blipFill>
            <p:spPr>
              <a:xfrm>
                <a:off x="4543067" y="3267384"/>
                <a:ext cx="163664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79" name="墨迹 78"/>
              <p14:cNvContentPartPr/>
              <p14:nvPr/>
            </p14:nvContentPartPr>
            <p14:xfrm>
              <a:off x="4528958" y="3216802"/>
              <a:ext cx="266130" cy="33345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7"/>
            </p:blipFill>
            <p:spPr>
              <a:xfrm>
                <a:off x="4528958" y="3216802"/>
                <a:ext cx="266130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0" name="墨迹 79"/>
              <p14:cNvContentPartPr/>
              <p14:nvPr/>
            </p14:nvContentPartPr>
            <p14:xfrm>
              <a:off x="4023860" y="3118105"/>
              <a:ext cx="39505" cy="24321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9"/>
            </p:blipFill>
            <p:spPr>
              <a:xfrm>
                <a:off x="4023860" y="3118105"/>
                <a:ext cx="39505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1" name="墨迹 80"/>
              <p14:cNvContentPartPr/>
              <p14:nvPr/>
            </p14:nvContentPartPr>
            <p14:xfrm>
              <a:off x="4029503" y="3113170"/>
              <a:ext cx="116575" cy="16073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1"/>
            </p:blipFill>
            <p:spPr>
              <a:xfrm>
                <a:off x="4029503" y="3113170"/>
                <a:ext cx="11657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2" name="墨迹 81"/>
              <p14:cNvContentPartPr/>
              <p14:nvPr/>
            </p14:nvContentPartPr>
            <p14:xfrm>
              <a:off x="4938117" y="3378241"/>
              <a:ext cx="22574" cy="1607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3"/>
            </p:blipFill>
            <p:spPr>
              <a:xfrm>
                <a:off x="4938117" y="3378241"/>
                <a:ext cx="2257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3" name="墨迹 82"/>
              <p14:cNvContentPartPr/>
              <p14:nvPr/>
            </p14:nvContentPartPr>
            <p14:xfrm>
              <a:off x="4963513" y="3355682"/>
              <a:ext cx="108109" cy="22277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5"/>
            </p:blipFill>
            <p:spPr>
              <a:xfrm>
                <a:off x="4963513" y="3355682"/>
                <a:ext cx="108109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4" name="墨迹 83"/>
              <p14:cNvContentPartPr/>
              <p14:nvPr/>
            </p14:nvContentPartPr>
            <p14:xfrm>
              <a:off x="5002312" y="3107531"/>
              <a:ext cx="175656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7"/>
            </p:blipFill>
            <p:spPr>
              <a:xfrm>
                <a:off x="5002312" y="3107531"/>
                <a:ext cx="1756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5" name="墨迹 84"/>
              <p14:cNvContentPartPr/>
              <p14:nvPr/>
            </p14:nvContentPartPr>
            <p14:xfrm>
              <a:off x="7022708" y="2521696"/>
              <a:ext cx="99468" cy="6869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9"/>
            </p:blipFill>
            <p:spPr>
              <a:xfrm>
                <a:off x="7022708" y="2521696"/>
                <a:ext cx="99468" cy="686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6" name="墨迹 85"/>
              <p14:cNvContentPartPr/>
              <p14:nvPr/>
            </p14:nvContentPartPr>
            <p14:xfrm>
              <a:off x="7053218" y="2740062"/>
              <a:ext cx="238264" cy="3026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1"/>
            </p:blipFill>
            <p:spPr>
              <a:xfrm>
                <a:off x="7053218" y="2740062"/>
                <a:ext cx="238264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7" name="墨迹 86"/>
              <p14:cNvContentPartPr/>
              <p14:nvPr/>
            </p14:nvContentPartPr>
            <p14:xfrm>
              <a:off x="7314057" y="2908728"/>
              <a:ext cx="62079" cy="60204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3"/>
            </p:blipFill>
            <p:spPr>
              <a:xfrm>
                <a:off x="7314057" y="2908728"/>
                <a:ext cx="62079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8" name="墨迹 87"/>
              <p14:cNvContentPartPr/>
              <p14:nvPr/>
            </p14:nvContentPartPr>
            <p14:xfrm>
              <a:off x="7345096" y="2867134"/>
              <a:ext cx="164545" cy="27141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5"/>
            </p:blipFill>
            <p:spPr>
              <a:xfrm>
                <a:off x="7345096" y="2867134"/>
                <a:ext cx="164545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9" name="墨迹 88"/>
              <p14:cNvContentPartPr/>
              <p14:nvPr/>
            </p14:nvContentPartPr>
            <p14:xfrm>
              <a:off x="7649319" y="2831180"/>
              <a:ext cx="223450" cy="620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7"/>
            </p:blipFill>
            <p:spPr>
              <a:xfrm>
                <a:off x="7649319" y="2831180"/>
                <a:ext cx="22345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0" name="墨迹 89"/>
              <p14:cNvContentPartPr/>
              <p14:nvPr/>
            </p14:nvContentPartPr>
            <p14:xfrm>
              <a:off x="7607698" y="2989095"/>
              <a:ext cx="293289" cy="310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9"/>
            </p:blipFill>
            <p:spPr>
              <a:xfrm>
                <a:off x="7607698" y="2989095"/>
                <a:ext cx="293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1" name="墨迹 90"/>
              <p14:cNvContentPartPr/>
              <p14:nvPr/>
            </p14:nvContentPartPr>
            <p14:xfrm>
              <a:off x="8081581" y="2614753"/>
              <a:ext cx="107228" cy="55904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1"/>
            </p:blipFill>
            <p:spPr>
              <a:xfrm>
                <a:off x="8081581" y="2614753"/>
                <a:ext cx="107228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2" name="墨迹 91"/>
              <p14:cNvContentPartPr/>
              <p14:nvPr/>
            </p14:nvContentPartPr>
            <p14:xfrm>
              <a:off x="8111739" y="2746583"/>
              <a:ext cx="220980" cy="29045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3"/>
            </p:blipFill>
            <p:spPr>
              <a:xfrm>
                <a:off x="8111739" y="2746583"/>
                <a:ext cx="22098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3" name="墨迹 92"/>
              <p14:cNvContentPartPr/>
              <p14:nvPr/>
            </p14:nvContentPartPr>
            <p14:xfrm>
              <a:off x="8369402" y="2905908"/>
              <a:ext cx="145322" cy="17694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5"/>
            </p:blipFill>
            <p:spPr>
              <a:xfrm>
                <a:off x="8369402" y="2905908"/>
                <a:ext cx="14532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4" name="墨迹 93"/>
              <p14:cNvContentPartPr/>
              <p14:nvPr/>
            </p14:nvContentPartPr>
            <p14:xfrm>
              <a:off x="8366581" y="2866958"/>
              <a:ext cx="220981" cy="22365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7"/>
            </p:blipFill>
            <p:spPr>
              <a:xfrm>
                <a:off x="8366581" y="2866958"/>
                <a:ext cx="22098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5" name="墨迹 94"/>
              <p14:cNvContentPartPr/>
              <p14:nvPr/>
            </p14:nvContentPartPr>
            <p14:xfrm>
              <a:off x="8778561" y="2530508"/>
              <a:ext cx="143910" cy="88439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9"/>
            </p:blipFill>
            <p:spPr>
              <a:xfrm>
                <a:off x="8778561" y="2530508"/>
                <a:ext cx="143910" cy="884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6" name="墨迹 95"/>
              <p14:cNvContentPartPr/>
              <p14:nvPr/>
            </p14:nvContentPartPr>
            <p14:xfrm>
              <a:off x="8871680" y="2481513"/>
              <a:ext cx="256077" cy="39478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1"/>
            </p:blipFill>
            <p:spPr>
              <a:xfrm>
                <a:off x="8871680" y="2481513"/>
                <a:ext cx="25607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7" name="墨迹 96"/>
              <p14:cNvContentPartPr/>
              <p14:nvPr/>
            </p14:nvContentPartPr>
            <p14:xfrm>
              <a:off x="9153858" y="2737419"/>
              <a:ext cx="39505" cy="12478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3"/>
            </p:blipFill>
            <p:spPr>
              <a:xfrm>
                <a:off x="9153858" y="2737419"/>
                <a:ext cx="39505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8" name="墨迹 97"/>
              <p14:cNvContentPartPr/>
              <p14:nvPr/>
            </p14:nvContentPartPr>
            <p14:xfrm>
              <a:off x="9060739" y="2703404"/>
              <a:ext cx="247611" cy="3519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5"/>
            </p:blipFill>
            <p:spPr>
              <a:xfrm>
                <a:off x="9060739" y="2703404"/>
                <a:ext cx="247611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99" name="墨迹 98"/>
              <p14:cNvContentPartPr/>
              <p14:nvPr/>
            </p14:nvContentPartPr>
            <p14:xfrm>
              <a:off x="9187719" y="2983455"/>
              <a:ext cx="237030" cy="11050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7"/>
            </p:blipFill>
            <p:spPr>
              <a:xfrm>
                <a:off x="9187719" y="2983455"/>
                <a:ext cx="237030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0" name="墨迹 99"/>
              <p14:cNvContentPartPr/>
              <p14:nvPr/>
            </p14:nvContentPartPr>
            <p14:xfrm>
              <a:off x="9247682" y="2960896"/>
              <a:ext cx="114988" cy="507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9"/>
            </p:blipFill>
            <p:spPr>
              <a:xfrm>
                <a:off x="9247682" y="2960896"/>
                <a:ext cx="1149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1" name="墨迹 100"/>
              <p14:cNvContentPartPr/>
              <p14:nvPr/>
            </p14:nvContentPartPr>
            <p14:xfrm>
              <a:off x="9660544" y="2622508"/>
              <a:ext cx="221334" cy="24251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1"/>
            </p:blipFill>
            <p:spPr>
              <a:xfrm>
                <a:off x="9660544" y="2622508"/>
                <a:ext cx="22133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2" name="墨迹 101"/>
              <p14:cNvContentPartPr/>
              <p14:nvPr/>
            </p14:nvContentPartPr>
            <p14:xfrm>
              <a:off x="9941840" y="2611228"/>
              <a:ext cx="220276" cy="34402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3"/>
            </p:blipFill>
            <p:spPr>
              <a:xfrm>
                <a:off x="9941840" y="2611228"/>
                <a:ext cx="22027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墨迹 102"/>
              <p14:cNvContentPartPr/>
              <p14:nvPr/>
            </p14:nvContentPartPr>
            <p14:xfrm>
              <a:off x="10307790" y="2650707"/>
              <a:ext cx="144087" cy="27635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5"/>
            </p:blipFill>
            <p:spPr>
              <a:xfrm>
                <a:off x="10307790" y="2650707"/>
                <a:ext cx="14408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墨迹 103"/>
              <p14:cNvContentPartPr/>
              <p14:nvPr/>
            </p14:nvContentPartPr>
            <p14:xfrm>
              <a:off x="10416781" y="2712745"/>
              <a:ext cx="215691" cy="46528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7"/>
            </p:blipFill>
            <p:spPr>
              <a:xfrm>
                <a:off x="10416781" y="2712745"/>
                <a:ext cx="215691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5" name="墨迹 104"/>
              <p14:cNvContentPartPr/>
              <p14:nvPr/>
            </p14:nvContentPartPr>
            <p14:xfrm>
              <a:off x="10578858" y="2639427"/>
              <a:ext cx="344256" cy="50476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9"/>
            </p:blipFill>
            <p:spPr>
              <a:xfrm>
                <a:off x="10578858" y="2639427"/>
                <a:ext cx="344256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6" name="墨迹 105"/>
              <p14:cNvContentPartPr/>
              <p14:nvPr/>
            </p14:nvContentPartPr>
            <p14:xfrm>
              <a:off x="8118264" y="1690707"/>
              <a:ext cx="76188" cy="6891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1"/>
            </p:blipFill>
            <p:spPr>
              <a:xfrm>
                <a:off x="8118264" y="1690707"/>
                <a:ext cx="76188" cy="68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7" name="墨迹 106"/>
              <p14:cNvContentPartPr/>
              <p14:nvPr/>
            </p14:nvContentPartPr>
            <p14:xfrm>
              <a:off x="5361384" y="4432180"/>
              <a:ext cx="56436" cy="73669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3"/>
            </p:blipFill>
            <p:spPr>
              <a:xfrm>
                <a:off x="5361384" y="4432180"/>
                <a:ext cx="56436" cy="736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8" name="墨迹 107"/>
              <p14:cNvContentPartPr/>
              <p14:nvPr/>
            </p14:nvContentPartPr>
            <p14:xfrm>
              <a:off x="5378314" y="4657772"/>
              <a:ext cx="242673" cy="24603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5"/>
            </p:blipFill>
            <p:spPr>
              <a:xfrm>
                <a:off x="5378314" y="4657772"/>
                <a:ext cx="24267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09" name="墨迹 108"/>
              <p14:cNvContentPartPr/>
              <p14:nvPr/>
            </p14:nvContentPartPr>
            <p14:xfrm>
              <a:off x="5705641" y="4787135"/>
              <a:ext cx="16931" cy="33380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7"/>
            </p:blipFill>
            <p:spPr>
              <a:xfrm>
                <a:off x="5705641" y="4787135"/>
                <a:ext cx="16931" cy="333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0" name="墨迹 109"/>
              <p14:cNvContentPartPr/>
              <p14:nvPr/>
            </p14:nvContentPartPr>
            <p14:xfrm>
              <a:off x="5708463" y="4709235"/>
              <a:ext cx="125569" cy="1973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9"/>
            </p:blipFill>
            <p:spPr>
              <a:xfrm>
                <a:off x="5708463" y="4709235"/>
                <a:ext cx="12556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1" name="墨迹 110"/>
              <p14:cNvContentPartPr/>
              <p14:nvPr/>
            </p14:nvContentPartPr>
            <p14:xfrm>
              <a:off x="6076000" y="4748713"/>
              <a:ext cx="628552" cy="1692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1"/>
            </p:blipFill>
            <p:spPr>
              <a:xfrm>
                <a:off x="6076000" y="4748713"/>
                <a:ext cx="62855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2" name="墨迹 111"/>
              <p14:cNvContentPartPr/>
              <p14:nvPr/>
            </p14:nvContentPartPr>
            <p14:xfrm>
              <a:off x="6605789" y="4613358"/>
              <a:ext cx="237382" cy="28199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3"/>
            </p:blipFill>
            <p:spPr>
              <a:xfrm>
                <a:off x="6605789" y="4613358"/>
                <a:ext cx="23738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3" name="墨迹 112"/>
              <p14:cNvContentPartPr/>
              <p14:nvPr/>
            </p14:nvContentPartPr>
            <p14:xfrm>
              <a:off x="7223760" y="4478003"/>
              <a:ext cx="56435" cy="55834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5"/>
            </p:blipFill>
            <p:spPr>
              <a:xfrm>
                <a:off x="7223760" y="4478003"/>
                <a:ext cx="56435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4" name="墨迹 113"/>
              <p14:cNvContentPartPr/>
              <p14:nvPr/>
            </p14:nvContentPartPr>
            <p14:xfrm>
              <a:off x="7237692" y="4578814"/>
              <a:ext cx="290820" cy="2883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7"/>
            </p:blipFill>
            <p:spPr>
              <a:xfrm>
                <a:off x="7237692" y="4578814"/>
                <a:ext cx="290820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5" name="墨迹 114"/>
              <p14:cNvContentPartPr/>
              <p14:nvPr/>
            </p14:nvContentPartPr>
            <p14:xfrm>
              <a:off x="7568017" y="4699365"/>
              <a:ext cx="186237" cy="16496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9"/>
            </p:blipFill>
            <p:spPr>
              <a:xfrm>
                <a:off x="7568017" y="4699365"/>
                <a:ext cx="186237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6" name="墨迹 115"/>
              <p14:cNvContentPartPr/>
              <p14:nvPr/>
            </p14:nvContentPartPr>
            <p14:xfrm>
              <a:off x="7514403" y="4595029"/>
              <a:ext cx="318861" cy="31441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1"/>
            </p:blipFill>
            <p:spPr>
              <a:xfrm>
                <a:off x="7514403" y="4595029"/>
                <a:ext cx="318861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7" name="墨迹 116"/>
              <p14:cNvContentPartPr/>
              <p14:nvPr/>
            </p14:nvContentPartPr>
            <p14:xfrm>
              <a:off x="4156483" y="4740254"/>
              <a:ext cx="990445" cy="9869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3"/>
            </p:blipFill>
            <p:spPr>
              <a:xfrm>
                <a:off x="4156483" y="4740254"/>
                <a:ext cx="99044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8" name="墨迹 117"/>
              <p14:cNvContentPartPr/>
              <p14:nvPr/>
            </p14:nvContentPartPr>
            <p14:xfrm>
              <a:off x="4046434" y="4523121"/>
              <a:ext cx="420445" cy="485023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5"/>
            </p:blipFill>
            <p:spPr>
              <a:xfrm>
                <a:off x="4046434" y="4523121"/>
                <a:ext cx="420445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19" name="墨迹 118"/>
              <p14:cNvContentPartPr/>
              <p14:nvPr/>
            </p14:nvContentPartPr>
            <p14:xfrm>
              <a:off x="2917721" y="4510784"/>
              <a:ext cx="50792" cy="88615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7"/>
            </p:blipFill>
            <p:spPr>
              <a:xfrm>
                <a:off x="2917721" y="4510784"/>
                <a:ext cx="50792" cy="886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0" name="墨迹 119"/>
              <p14:cNvContentPartPr/>
              <p14:nvPr/>
            </p14:nvContentPartPr>
            <p14:xfrm>
              <a:off x="2976097" y="4761931"/>
              <a:ext cx="311278" cy="34209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9"/>
            </p:blipFill>
            <p:spPr>
              <a:xfrm>
                <a:off x="2976097" y="4761931"/>
                <a:ext cx="311278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1" name="墨迹 120"/>
              <p14:cNvContentPartPr/>
              <p14:nvPr/>
            </p14:nvContentPartPr>
            <p14:xfrm>
              <a:off x="3302894" y="4946106"/>
              <a:ext cx="210223" cy="18347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1"/>
            </p:blipFill>
            <p:spPr>
              <a:xfrm>
                <a:off x="3302894" y="4946106"/>
                <a:ext cx="210223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2" name="墨迹 121"/>
              <p14:cNvContentPartPr/>
              <p14:nvPr/>
            </p14:nvContentPartPr>
            <p14:xfrm>
              <a:off x="3854553" y="5352172"/>
              <a:ext cx="116575" cy="51886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3"/>
            </p:blipFill>
            <p:spPr>
              <a:xfrm>
                <a:off x="3854553" y="5352172"/>
                <a:ext cx="116575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3" name="墨迹 122"/>
              <p14:cNvContentPartPr/>
              <p14:nvPr/>
            </p14:nvContentPartPr>
            <p14:xfrm>
              <a:off x="4035147" y="5367682"/>
              <a:ext cx="149554" cy="22206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5"/>
            </p:blipFill>
            <p:spPr>
              <a:xfrm>
                <a:off x="4035147" y="5367682"/>
                <a:ext cx="149554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4" name="墨迹 123"/>
              <p14:cNvContentPartPr/>
              <p14:nvPr/>
            </p14:nvContentPartPr>
            <p14:xfrm>
              <a:off x="4219268" y="5414210"/>
              <a:ext cx="148849" cy="140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7"/>
            </p:blipFill>
            <p:spPr>
              <a:xfrm>
                <a:off x="4219268" y="5414210"/>
                <a:ext cx="14884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5" name="墨迹 124"/>
              <p14:cNvContentPartPr/>
              <p14:nvPr/>
            </p14:nvContentPartPr>
            <p14:xfrm>
              <a:off x="4187523" y="5510087"/>
              <a:ext cx="200346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9"/>
            </p:blipFill>
            <p:spPr>
              <a:xfrm>
                <a:off x="4187523" y="5510087"/>
                <a:ext cx="2003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6" name="墨迹 125"/>
              <p14:cNvContentPartPr/>
              <p14:nvPr/>
            </p14:nvContentPartPr>
            <p14:xfrm>
              <a:off x="4447127" y="5264755"/>
              <a:ext cx="434554" cy="30737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1"/>
            </p:blipFill>
            <p:spPr>
              <a:xfrm>
                <a:off x="4447127" y="5264755"/>
                <a:ext cx="43455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7" name="墨迹 126"/>
              <p14:cNvContentPartPr/>
              <p14:nvPr/>
            </p14:nvContentPartPr>
            <p14:xfrm>
              <a:off x="4859107" y="5224924"/>
              <a:ext cx="169307" cy="4829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3"/>
            </p:blipFill>
            <p:spPr>
              <a:xfrm>
                <a:off x="4859107" y="5224924"/>
                <a:ext cx="169307" cy="48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8" name="墨迹 127"/>
              <p14:cNvContentPartPr/>
              <p14:nvPr/>
            </p14:nvContentPartPr>
            <p14:xfrm>
              <a:off x="4929651" y="5290134"/>
              <a:ext cx="36684" cy="46528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5"/>
            </p:blipFill>
            <p:spPr>
              <a:xfrm>
                <a:off x="4929651" y="5290134"/>
                <a:ext cx="36684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29" name="墨迹 128"/>
              <p14:cNvContentPartPr/>
              <p14:nvPr/>
            </p14:nvContentPartPr>
            <p14:xfrm>
              <a:off x="7009304" y="5145614"/>
              <a:ext cx="73366" cy="519567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7"/>
            </p:blipFill>
            <p:spPr>
              <a:xfrm>
                <a:off x="7009304" y="5145614"/>
                <a:ext cx="73366" cy="519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0" name="墨迹 129"/>
              <p14:cNvContentPartPr/>
              <p14:nvPr/>
            </p14:nvContentPartPr>
            <p14:xfrm>
              <a:off x="7082670" y="5109661"/>
              <a:ext cx="135446" cy="23405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9"/>
            </p:blipFill>
            <p:spPr>
              <a:xfrm>
                <a:off x="7082670" y="5109661"/>
                <a:ext cx="135446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1" name="墨迹 130"/>
              <p14:cNvContentPartPr/>
              <p14:nvPr/>
            </p14:nvContentPartPr>
            <p14:xfrm>
              <a:off x="7235047" y="5356050"/>
              <a:ext cx="28218" cy="13218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1"/>
            </p:blipFill>
            <p:spPr>
              <a:xfrm>
                <a:off x="7235047" y="5356050"/>
                <a:ext cx="28218" cy="132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2" name="墨迹 131"/>
              <p14:cNvContentPartPr/>
              <p14:nvPr/>
            </p14:nvContentPartPr>
            <p14:xfrm>
              <a:off x="7302769" y="5241843"/>
              <a:ext cx="19753" cy="1159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3"/>
            </p:blipFill>
            <p:spPr>
              <a:xfrm>
                <a:off x="7302769" y="5241843"/>
                <a:ext cx="19753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3" name="墨迹 132"/>
              <p14:cNvContentPartPr/>
              <p14:nvPr/>
            </p14:nvContentPartPr>
            <p14:xfrm>
              <a:off x="7463082" y="5261935"/>
              <a:ext cx="183945" cy="451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5"/>
            </p:blipFill>
            <p:spPr>
              <a:xfrm>
                <a:off x="7463082" y="5261935"/>
                <a:ext cx="1839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4" name="墨迹 133"/>
              <p14:cNvContentPartPr/>
              <p14:nvPr/>
            </p14:nvContentPartPr>
            <p14:xfrm>
              <a:off x="7441037" y="5374731"/>
              <a:ext cx="239851" cy="1974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7"/>
            </p:blipFill>
            <p:spPr>
              <a:xfrm>
                <a:off x="7441037" y="5374731"/>
                <a:ext cx="23985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5" name="墨迹 134"/>
              <p14:cNvContentPartPr/>
              <p14:nvPr/>
            </p14:nvContentPartPr>
            <p14:xfrm>
              <a:off x="7844551" y="5191438"/>
              <a:ext cx="129802" cy="31371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9"/>
            </p:blipFill>
            <p:spPr>
              <a:xfrm>
                <a:off x="7844551" y="5191438"/>
                <a:ext cx="129802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6" name="墨迹 135"/>
              <p14:cNvContentPartPr/>
              <p14:nvPr/>
            </p14:nvContentPartPr>
            <p14:xfrm>
              <a:off x="7816334" y="5169583"/>
              <a:ext cx="262425" cy="3235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1"/>
            </p:blipFill>
            <p:spPr>
              <a:xfrm>
                <a:off x="7816334" y="5169583"/>
                <a:ext cx="262425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7" name="墨迹 136"/>
              <p14:cNvContentPartPr/>
              <p14:nvPr/>
            </p14:nvContentPartPr>
            <p14:xfrm>
              <a:off x="8090046" y="5391651"/>
              <a:ext cx="14109" cy="10997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3"/>
            </p:blipFill>
            <p:spPr>
              <a:xfrm>
                <a:off x="8090046" y="5391651"/>
                <a:ext cx="14109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8" name="墨迹 137"/>
              <p14:cNvContentPartPr/>
              <p14:nvPr/>
            </p14:nvContentPartPr>
            <p14:xfrm>
              <a:off x="8117382" y="5223867"/>
              <a:ext cx="43209" cy="6626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5"/>
            </p:blipFill>
            <p:spPr>
              <a:xfrm>
                <a:off x="8117382" y="5223867"/>
                <a:ext cx="43209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39" name="墨迹 138"/>
              <p14:cNvContentPartPr/>
              <p14:nvPr/>
            </p14:nvContentPartPr>
            <p14:xfrm>
              <a:off x="8270640" y="5040573"/>
              <a:ext cx="98762" cy="681006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7"/>
            </p:blipFill>
            <p:spPr>
              <a:xfrm>
                <a:off x="8270640" y="5040573"/>
                <a:ext cx="98762" cy="681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0" name="墨迹 139"/>
              <p14:cNvContentPartPr/>
              <p14:nvPr/>
            </p14:nvContentPartPr>
            <p14:xfrm>
              <a:off x="8329898" y="4996865"/>
              <a:ext cx="189941" cy="30736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9"/>
            </p:blipFill>
            <p:spPr>
              <a:xfrm>
                <a:off x="8329898" y="4996865"/>
                <a:ext cx="18994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1" name="墨迹 140"/>
              <p14:cNvContentPartPr/>
              <p14:nvPr/>
            </p14:nvContentPartPr>
            <p14:xfrm>
              <a:off x="8549997" y="5196902"/>
              <a:ext cx="47970" cy="7243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1"/>
            </p:blipFill>
            <p:spPr>
              <a:xfrm>
                <a:off x="8549997" y="5196902"/>
                <a:ext cx="47970" cy="72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2" name="墨迹 141"/>
              <p14:cNvContentPartPr/>
              <p14:nvPr/>
            </p14:nvContentPartPr>
            <p14:xfrm>
              <a:off x="8468870" y="5164472"/>
              <a:ext cx="207049" cy="29344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3"/>
            </p:blipFill>
            <p:spPr>
              <a:xfrm>
                <a:off x="8468870" y="5164472"/>
                <a:ext cx="207049" cy="29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3" name="墨迹 142"/>
              <p14:cNvContentPartPr/>
              <p14:nvPr/>
            </p14:nvContentPartPr>
            <p14:xfrm>
              <a:off x="8544353" y="5386011"/>
              <a:ext cx="252021" cy="13306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5"/>
            </p:blipFill>
            <p:spPr>
              <a:xfrm>
                <a:off x="8544353" y="5386011"/>
                <a:ext cx="252021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4" name="墨迹 143"/>
              <p14:cNvContentPartPr/>
              <p14:nvPr/>
            </p14:nvContentPartPr>
            <p14:xfrm>
              <a:off x="8599907" y="5393590"/>
              <a:ext cx="108109" cy="3190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7"/>
            </p:blipFill>
            <p:spPr>
              <a:xfrm>
                <a:off x="8599907" y="5393590"/>
                <a:ext cx="10810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5" name="墨迹 144"/>
              <p14:cNvContentPartPr/>
              <p14:nvPr/>
            </p14:nvContentPartPr>
            <p14:xfrm>
              <a:off x="3403068" y="6237621"/>
              <a:ext cx="79010" cy="78692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9"/>
            </p:blipFill>
            <p:spPr>
              <a:xfrm>
                <a:off x="3403068" y="6237621"/>
                <a:ext cx="79010" cy="786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6" name="墨迹 145"/>
              <p14:cNvContentPartPr/>
              <p14:nvPr/>
            </p14:nvContentPartPr>
            <p14:xfrm>
              <a:off x="3413120" y="6528071"/>
              <a:ext cx="277769" cy="31582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1"/>
            </p:blipFill>
            <p:spPr>
              <a:xfrm>
                <a:off x="3413120" y="6528071"/>
                <a:ext cx="27776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7" name="墨迹 146"/>
              <p14:cNvContentPartPr/>
              <p14:nvPr/>
            </p14:nvContentPartPr>
            <p14:xfrm>
              <a:off x="3798117" y="6547810"/>
              <a:ext cx="141089" cy="26859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3"/>
            </p:blipFill>
            <p:spPr>
              <a:xfrm>
                <a:off x="3798117" y="6547810"/>
                <a:ext cx="141089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8" name="墨迹 147"/>
              <p14:cNvContentPartPr/>
              <p14:nvPr/>
            </p14:nvContentPartPr>
            <p14:xfrm>
              <a:off x="3815048" y="6522431"/>
              <a:ext cx="156609" cy="27917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5"/>
            </p:blipFill>
            <p:spPr>
              <a:xfrm>
                <a:off x="3815048" y="6522431"/>
                <a:ext cx="1566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49" name="墨迹 148"/>
              <p14:cNvContentPartPr/>
              <p14:nvPr/>
            </p14:nvContentPartPr>
            <p14:xfrm>
              <a:off x="4252248" y="6453344"/>
              <a:ext cx="228740" cy="8318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7"/>
            </p:blipFill>
            <p:spPr>
              <a:xfrm>
                <a:off x="4252248" y="6453344"/>
                <a:ext cx="22874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0" name="墨迹 149"/>
              <p14:cNvContentPartPr/>
              <p14:nvPr/>
            </p14:nvContentPartPr>
            <p14:xfrm>
              <a:off x="4246604" y="6615488"/>
              <a:ext cx="316216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9"/>
            </p:blipFill>
            <p:spPr>
              <a:xfrm>
                <a:off x="4246604" y="6615488"/>
                <a:ext cx="31621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1" name="墨迹 150"/>
              <p14:cNvContentPartPr/>
              <p14:nvPr/>
            </p14:nvContentPartPr>
            <p14:xfrm>
              <a:off x="4872510" y="6193208"/>
              <a:ext cx="48676" cy="56327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1"/>
            </p:blipFill>
            <p:spPr>
              <a:xfrm>
                <a:off x="4872510" y="6193208"/>
                <a:ext cx="48676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2" name="墨迹 151"/>
              <p14:cNvContentPartPr/>
              <p14:nvPr/>
            </p14:nvContentPartPr>
            <p14:xfrm>
              <a:off x="4919952" y="6356057"/>
              <a:ext cx="260838" cy="24533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3"/>
            </p:blipFill>
            <p:spPr>
              <a:xfrm>
                <a:off x="4919952" y="6356057"/>
                <a:ext cx="26083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3" name="墨迹 152"/>
              <p14:cNvContentPartPr/>
              <p14:nvPr/>
            </p14:nvContentPartPr>
            <p14:xfrm>
              <a:off x="5222235" y="6480133"/>
              <a:ext cx="147614" cy="12971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5"/>
            </p:blipFill>
            <p:spPr>
              <a:xfrm>
                <a:off x="5222235" y="6480133"/>
                <a:ext cx="14761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4" name="墨迹 153"/>
              <p14:cNvContentPartPr/>
              <p14:nvPr/>
            </p14:nvContentPartPr>
            <p14:xfrm>
              <a:off x="5666136" y="6124825"/>
              <a:ext cx="163663" cy="46246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7"/>
            </p:blipFill>
            <p:spPr>
              <a:xfrm>
                <a:off x="5666136" y="6124825"/>
                <a:ext cx="16366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5" name="墨迹 154"/>
              <p14:cNvContentPartPr/>
              <p14:nvPr/>
            </p14:nvContentPartPr>
            <p14:xfrm>
              <a:off x="6087640" y="5908398"/>
              <a:ext cx="224684" cy="31530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9"/>
            </p:blipFill>
            <p:spPr>
              <a:xfrm>
                <a:off x="6087640" y="5908398"/>
                <a:ext cx="224684" cy="31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6" name="墨迹 155"/>
              <p14:cNvContentPartPr/>
              <p14:nvPr/>
            </p14:nvContentPartPr>
            <p14:xfrm>
              <a:off x="6335604" y="5893593"/>
              <a:ext cx="151671" cy="5639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1"/>
            </p:blipFill>
            <p:spPr>
              <a:xfrm>
                <a:off x="6335604" y="5893593"/>
                <a:ext cx="1516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7" name="墨迹 156"/>
              <p14:cNvContentPartPr/>
              <p14:nvPr/>
            </p14:nvContentPartPr>
            <p14:xfrm>
              <a:off x="6388512" y="5966030"/>
              <a:ext cx="39506" cy="29415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3"/>
            </p:blipFill>
            <p:spPr>
              <a:xfrm>
                <a:off x="6388512" y="5966030"/>
                <a:ext cx="39506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8" name="墨迹 157"/>
              <p14:cNvContentPartPr/>
              <p14:nvPr/>
            </p14:nvContentPartPr>
            <p14:xfrm>
              <a:off x="5935264" y="6271460"/>
              <a:ext cx="642308" cy="4511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5"/>
            </p:blipFill>
            <p:spPr>
              <a:xfrm>
                <a:off x="5935264" y="6271460"/>
                <a:ext cx="6423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59" name="墨迹 158"/>
              <p14:cNvContentPartPr/>
              <p14:nvPr/>
            </p14:nvContentPartPr>
            <p14:xfrm>
              <a:off x="6066829" y="6316578"/>
              <a:ext cx="166486" cy="58936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7"/>
            </p:blipFill>
            <p:spPr>
              <a:xfrm>
                <a:off x="6066829" y="6316578"/>
                <a:ext cx="166486" cy="58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0" name="墨迹 159"/>
              <p14:cNvContentPartPr/>
              <p14:nvPr/>
            </p14:nvContentPartPr>
            <p14:xfrm>
              <a:off x="6250951" y="6418095"/>
              <a:ext cx="236324" cy="225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9"/>
            </p:blipFill>
            <p:spPr>
              <a:xfrm>
                <a:off x="6250951" y="6418095"/>
                <a:ext cx="23632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1" name="墨迹 160"/>
              <p14:cNvContentPartPr/>
              <p14:nvPr/>
            </p14:nvContentPartPr>
            <p14:xfrm>
              <a:off x="6349007" y="6482953"/>
              <a:ext cx="39505" cy="231231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1"/>
            </p:blipFill>
            <p:spPr>
              <a:xfrm>
                <a:off x="6349007" y="6482953"/>
                <a:ext cx="39505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2" name="墨迹 161"/>
              <p14:cNvContentPartPr/>
              <p14:nvPr/>
            </p14:nvContentPartPr>
            <p14:xfrm>
              <a:off x="6772275" y="6110549"/>
              <a:ext cx="167896" cy="47956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3"/>
            </p:blipFill>
            <p:spPr>
              <a:xfrm>
                <a:off x="6772275" y="6110549"/>
                <a:ext cx="167896" cy="479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3" name="墨迹 162"/>
              <p14:cNvContentPartPr/>
              <p14:nvPr/>
            </p14:nvContentPartPr>
            <p14:xfrm>
              <a:off x="7170851" y="5938712"/>
              <a:ext cx="154492" cy="17483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5"/>
            </p:blipFill>
            <p:spPr>
              <a:xfrm>
                <a:off x="7170851" y="5938712"/>
                <a:ext cx="15449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4" name="墨迹 163"/>
              <p14:cNvContentPartPr/>
              <p14:nvPr/>
            </p14:nvContentPartPr>
            <p14:xfrm>
              <a:off x="7388833" y="5852352"/>
              <a:ext cx="196114" cy="37117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7"/>
            </p:blipFill>
            <p:spPr>
              <a:xfrm>
                <a:off x="7388833" y="5852352"/>
                <a:ext cx="196114" cy="3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5" name="墨迹 164"/>
              <p14:cNvContentPartPr/>
              <p14:nvPr/>
            </p14:nvContentPartPr>
            <p14:xfrm>
              <a:off x="7699759" y="5982068"/>
              <a:ext cx="71426" cy="23017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9"/>
            </p:blipFill>
            <p:spPr>
              <a:xfrm>
                <a:off x="7699759" y="5982068"/>
                <a:ext cx="71426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6" name="墨迹 165"/>
              <p14:cNvContentPartPr/>
              <p14:nvPr/>
            </p14:nvContentPartPr>
            <p14:xfrm>
              <a:off x="7762191" y="6019608"/>
              <a:ext cx="172657" cy="36834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1"/>
            </p:blipFill>
            <p:spPr>
              <a:xfrm>
                <a:off x="7762191" y="6019608"/>
                <a:ext cx="17265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7" name="墨迹 166"/>
              <p14:cNvContentPartPr/>
              <p14:nvPr/>
            </p14:nvContentPartPr>
            <p14:xfrm>
              <a:off x="7920740" y="6008328"/>
              <a:ext cx="175832" cy="39566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3"/>
            </p:blipFill>
            <p:spPr>
              <a:xfrm>
                <a:off x="7920740" y="6008328"/>
                <a:ext cx="175832" cy="395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8" name="墨迹 167"/>
              <p14:cNvContentPartPr/>
              <p14:nvPr/>
            </p14:nvContentPartPr>
            <p14:xfrm>
              <a:off x="6283225" y="6329797"/>
              <a:ext cx="199288" cy="34385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5"/>
            </p:blipFill>
            <p:spPr>
              <a:xfrm>
                <a:off x="6283225" y="6329797"/>
                <a:ext cx="199288" cy="34385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1686014" y="62037"/>
              <a:ext cx="12698" cy="36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1686014" y="62037"/>
                <a:ext cx="1269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7223760" y="1339453"/>
              <a:ext cx="105023" cy="599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7223760" y="133945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198551" y="89179"/>
              <a:ext cx="367537" cy="519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1198551" y="89179"/>
                <a:ext cx="367537" cy="519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630284" y="501942"/>
              <a:ext cx="6349" cy="28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1630284" y="501942"/>
                <a:ext cx="634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2130092" y="214312"/>
              <a:ext cx="260838" cy="451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2130092" y="214312"/>
                <a:ext cx="26083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2253721" y="110681"/>
              <a:ext cx="54495" cy="7211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2253721" y="110681"/>
                <a:ext cx="54495" cy="721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2126917" y="338388"/>
              <a:ext cx="285705" cy="22770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2126917" y="338388"/>
                <a:ext cx="285705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2388637" y="233170"/>
              <a:ext cx="143382" cy="38156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2388637" y="233170"/>
                <a:ext cx="143382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2567820" y="473743"/>
              <a:ext cx="107228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2567820" y="473743"/>
                <a:ext cx="1072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2715259" y="179768"/>
              <a:ext cx="183592" cy="7564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2715259" y="179768"/>
                <a:ext cx="183592" cy="756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2872749" y="90236"/>
              <a:ext cx="448487" cy="4836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2872749" y="90236"/>
                <a:ext cx="44848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3443983" y="77194"/>
              <a:ext cx="9877" cy="2996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3443983" y="77194"/>
                <a:ext cx="9877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3298133" y="81600"/>
              <a:ext cx="415331" cy="45012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3298133" y="81600"/>
                <a:ext cx="415331" cy="450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3504652" y="212726"/>
              <a:ext cx="50792" cy="81089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3504652" y="212726"/>
                <a:ext cx="50792" cy="810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3717520" y="102926"/>
              <a:ext cx="139854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3717520" y="102926"/>
                <a:ext cx="139854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墨迹 18"/>
              <p14:cNvContentPartPr/>
              <p14:nvPr/>
            </p14:nvContentPartPr>
            <p14:xfrm>
              <a:off x="3851731" y="35777"/>
              <a:ext cx="214455" cy="5648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3"/>
            </p:blipFill>
            <p:spPr>
              <a:xfrm>
                <a:off x="3851731" y="35777"/>
                <a:ext cx="214455" cy="564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墨迹 19"/>
              <p14:cNvContentPartPr/>
              <p14:nvPr/>
            </p14:nvContentPartPr>
            <p14:xfrm>
              <a:off x="3967424" y="507582"/>
              <a:ext cx="118515" cy="262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5"/>
            </p:blipFill>
            <p:spPr>
              <a:xfrm>
                <a:off x="3967424" y="507582"/>
                <a:ext cx="118515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3950493" y="124956"/>
              <a:ext cx="261368" cy="51234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3950493" y="124956"/>
                <a:ext cx="261368" cy="512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356830" y="28199"/>
              <a:ext cx="139678" cy="17818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356830" y="28199"/>
                <a:ext cx="13967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4266533" y="36658"/>
              <a:ext cx="374239" cy="9728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4266533" y="36658"/>
                <a:ext cx="374239" cy="972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4674809" y="48643"/>
              <a:ext cx="266835" cy="3041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4674809" y="48643"/>
                <a:ext cx="266835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4698265" y="208672"/>
              <a:ext cx="413391" cy="37081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4698265" y="208672"/>
                <a:ext cx="413391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4870394" y="439904"/>
              <a:ext cx="211634" cy="21431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4870394" y="439904"/>
                <a:ext cx="21163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6332077" y="189990"/>
              <a:ext cx="95941" cy="8138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6332077" y="189990"/>
                <a:ext cx="95941" cy="813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6389218" y="400425"/>
              <a:ext cx="270185" cy="2960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6389218" y="400425"/>
                <a:ext cx="27018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6672806" y="242511"/>
              <a:ext cx="435260" cy="16478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6672806" y="242511"/>
                <a:ext cx="435260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8243128" y="665496"/>
              <a:ext cx="194703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8243128" y="665496"/>
                <a:ext cx="19470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8212618" y="507582"/>
              <a:ext cx="331735" cy="33028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8212618" y="507582"/>
                <a:ext cx="331735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8572571" y="657037"/>
              <a:ext cx="141089" cy="1982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8572571" y="657037"/>
                <a:ext cx="141089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8760748" y="396724"/>
              <a:ext cx="336674" cy="43796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8760748" y="396724"/>
                <a:ext cx="336674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8902190" y="665496"/>
              <a:ext cx="182534" cy="2402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8902190" y="665496"/>
                <a:ext cx="18253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9163734" y="712553"/>
              <a:ext cx="227153" cy="1277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9163734" y="712553"/>
                <a:ext cx="22715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9156151" y="276350"/>
              <a:ext cx="296816" cy="13905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9156151" y="276350"/>
                <a:ext cx="29681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9611692" y="648577"/>
              <a:ext cx="243555" cy="394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9611692" y="648577"/>
                <a:ext cx="2435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9612927" y="783932"/>
              <a:ext cx="235089" cy="253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9612927" y="783932"/>
                <a:ext cx="2350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9943957" y="733174"/>
              <a:ext cx="203168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9943957" y="733174"/>
                <a:ext cx="20316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10202149" y="547060"/>
              <a:ext cx="342847" cy="28921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10202149" y="547060"/>
                <a:ext cx="342847" cy="28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10511135" y="507582"/>
              <a:ext cx="186237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10511135" y="507582"/>
                <a:ext cx="18623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10454699" y="547060"/>
              <a:ext cx="166485" cy="47938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10454699" y="547060"/>
                <a:ext cx="166485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10674621" y="404655"/>
              <a:ext cx="541959" cy="4645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10674621" y="404655"/>
                <a:ext cx="541959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11292768" y="423866"/>
              <a:ext cx="363304" cy="45188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11292768" y="423866"/>
                <a:ext cx="363304" cy="45188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693021" y="260978"/>
          <a:ext cx="8879717" cy="3482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5" name="Document" r:id="rId3" imgW="10885805" imgH="4728845" progId="Word.Document.12">
                  <p:embed/>
                </p:oleObj>
              </mc:Choice>
              <mc:Fallback>
                <p:oleObj name="Document" r:id="rId3" imgW="10885805" imgH="4728845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3021" y="260978"/>
                        <a:ext cx="8879717" cy="3482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623168" y="3861003"/>
            <a:ext cx="9936069" cy="2417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59430" algn="l"/>
              </a:tabLst>
              <a:defRPr/>
            </a:pP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(2)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将组成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(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物质的量分数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为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2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m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%SO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、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m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%O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和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q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%N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2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(g)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的气体通入反应器，在温度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t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、压强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p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条件下进行反应。平衡时，若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2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转化率为</a:t>
            </a:r>
            <a:r>
              <a:rPr kumimoji="0" lang="en-US" altLang="zh-CN" sz="2600" b="1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α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，则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SO</a:t>
            </a:r>
            <a:r>
              <a:rPr kumimoji="0" lang="en-US" altLang="zh-CN" sz="26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3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压强为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________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，平衡常数</a:t>
            </a:r>
            <a:r>
              <a:rPr kumimoji="0" lang="en-US" altLang="zh-CN" sz="2600" b="1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K</a:t>
            </a:r>
            <a:r>
              <a:rPr kumimoji="0" lang="en-US" altLang="zh-CN" sz="2600" b="1" i="0" u="none" strike="noStrike" kern="1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p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＝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________ (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以分压表示，分压＝总压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×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物质的量分数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Courier New" panose="02070309020205020404" pitchFamily="49" charset="0"/>
              </a:rPr>
              <a:t>)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。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002800" y="1812600"/>
              <a:ext cx="2622600" cy="290916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93440" y="1803240"/>
                <a:ext cx="2641320" cy="292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140" y="692785"/>
            <a:ext cx="12398375" cy="4441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148018" y="2058527"/>
              <a:ext cx="2827425" cy="688056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148018" y="2058527"/>
                <a:ext cx="2827425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201632" y="2351797"/>
              <a:ext cx="8465" cy="394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201632" y="2351797"/>
                <a:ext cx="846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8018" y="2193883"/>
              <a:ext cx="62079" cy="55058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8018" y="2193883"/>
                <a:ext cx="62079" cy="550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257186" y="2064167"/>
              <a:ext cx="2506623" cy="38914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257186" y="2064167"/>
                <a:ext cx="2506623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80740" y="1407130"/>
              <a:ext cx="110049" cy="72471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80740" y="1407130"/>
                <a:ext cx="110049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792027" y="1212557"/>
              <a:ext cx="272302" cy="50194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792027" y="1212557"/>
                <a:ext cx="272302" cy="501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911953" y="1491727"/>
              <a:ext cx="306163" cy="34896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911953" y="1491727"/>
                <a:ext cx="306163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048809" y="1701458"/>
              <a:ext cx="64901" cy="327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048809" y="1701458"/>
                <a:ext cx="64901" cy="3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342274" y="1545305"/>
              <a:ext cx="184298" cy="3947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342274" y="1545305"/>
                <a:ext cx="1842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353561" y="1469873"/>
              <a:ext cx="248317" cy="2714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353561" y="1469873"/>
                <a:ext cx="24831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351445" y="1485559"/>
              <a:ext cx="213750" cy="2176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351445" y="1485559"/>
                <a:ext cx="213750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657079" y="1488907"/>
              <a:ext cx="291878" cy="2114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657079" y="1488907"/>
                <a:ext cx="2918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26036" y="1283760"/>
              <a:ext cx="440198" cy="9552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26036" y="1283760"/>
                <a:ext cx="440198" cy="955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99749" y="1787817"/>
              <a:ext cx="108110" cy="8794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99749" y="1787817"/>
                <a:ext cx="108110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383315" y="3064527"/>
              <a:ext cx="42327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383315" y="3064527"/>
                <a:ext cx="42327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397424" y="3262625"/>
              <a:ext cx="189941" cy="27635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397424" y="3262625"/>
                <a:ext cx="189941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693535" y="3376479"/>
              <a:ext cx="155374" cy="1573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693535" y="3376479"/>
                <a:ext cx="15537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50493" y="3293644"/>
              <a:ext cx="166485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50493" y="3293644"/>
                <a:ext cx="1664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13810" y="3414900"/>
              <a:ext cx="259604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13810" y="3414900"/>
                <a:ext cx="25960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4751" y="3020114"/>
              <a:ext cx="39505" cy="5611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4751" y="3020114"/>
                <a:ext cx="39505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339899" y="3169569"/>
              <a:ext cx="203168" cy="25379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339899" y="3169569"/>
                <a:ext cx="20316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601972" y="3342288"/>
              <a:ext cx="110402" cy="18822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601972" y="3342288"/>
                <a:ext cx="11040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929651" y="3237246"/>
              <a:ext cx="228565" cy="253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929651" y="3237246"/>
                <a:ext cx="22856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897906" y="3378241"/>
              <a:ext cx="263132" cy="1551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897906" y="3378241"/>
                <a:ext cx="26313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321879" y="2994735"/>
              <a:ext cx="62079" cy="6119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321879" y="2994735"/>
                <a:ext cx="62079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386074" y="3230902"/>
              <a:ext cx="189765" cy="27141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386074" y="3230902"/>
                <a:ext cx="189765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637213" y="3312502"/>
              <a:ext cx="124864" cy="19193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637213" y="3312502"/>
                <a:ext cx="124864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626632" y="3301223"/>
              <a:ext cx="199641" cy="24621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626632" y="3301223"/>
                <a:ext cx="199641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863661" y="3265445"/>
              <a:ext cx="191881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863661" y="3265445"/>
                <a:ext cx="1918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837559" y="3381061"/>
              <a:ext cx="234914" cy="141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837559" y="3381061"/>
                <a:ext cx="23491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100691" y="2959486"/>
              <a:ext cx="33861" cy="5964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100691" y="2959486"/>
                <a:ext cx="33861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155363" y="3075631"/>
              <a:ext cx="227506" cy="25185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155363" y="3075631"/>
                <a:ext cx="2275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340542" y="3233721"/>
              <a:ext cx="64901" cy="55904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340542" y="3233721"/>
                <a:ext cx="64901" cy="559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351829" y="3197768"/>
              <a:ext cx="175832" cy="2086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351829" y="3197768"/>
                <a:ext cx="17583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74155" y="3589205"/>
              <a:ext cx="242673" cy="3248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74155" y="3589205"/>
                <a:ext cx="242673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820887" y="3622692"/>
              <a:ext cx="225743" cy="54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820887" y="3622692"/>
                <a:ext cx="225743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973264" y="3639787"/>
              <a:ext cx="142853" cy="20232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973264" y="3639787"/>
                <a:ext cx="14285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170789" y="3617052"/>
              <a:ext cx="107227" cy="995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170789" y="3617052"/>
                <a:ext cx="107227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156680" y="3716629"/>
              <a:ext cx="67723" cy="6767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156680" y="3716629"/>
                <a:ext cx="677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292125" y="3586914"/>
              <a:ext cx="172128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292125" y="3586914"/>
                <a:ext cx="17212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464254" y="3558715"/>
              <a:ext cx="189060" cy="6203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464254" y="3558715"/>
                <a:ext cx="18906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565838" y="3656883"/>
              <a:ext cx="206872" cy="1471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565838" y="3656883"/>
                <a:ext cx="206872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676334" y="4531228"/>
              <a:ext cx="191881" cy="34931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676334" y="4531228"/>
                <a:ext cx="191881" cy="349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760987" y="4585159"/>
              <a:ext cx="248317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760987" y="4585159"/>
                <a:ext cx="24831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969799" y="4639442"/>
              <a:ext cx="148497" cy="1769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969799" y="4639442"/>
                <a:ext cx="148497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542621" y="4528937"/>
              <a:ext cx="132624" cy="27987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542621" y="4528937"/>
                <a:ext cx="132624" cy="279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663957" y="4500562"/>
              <a:ext cx="169307" cy="7895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663957" y="4500562"/>
                <a:ext cx="16930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759898" y="4542684"/>
              <a:ext cx="203168" cy="18911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759898" y="4542684"/>
                <a:ext cx="203168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566927" y="4483643"/>
              <a:ext cx="105023" cy="5996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566927" y="448364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801135" y="4540041"/>
              <a:ext cx="147438" cy="1390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801135" y="4540041"/>
                <a:ext cx="14743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577125" y="4507612"/>
              <a:ext cx="182710" cy="1489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577125" y="4507612"/>
                <a:ext cx="182710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553026" y="5380371"/>
              <a:ext cx="192763" cy="1692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553026" y="5380371"/>
                <a:ext cx="1927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771185" y="5238142"/>
              <a:ext cx="146733" cy="170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771185" y="5238142"/>
                <a:ext cx="1467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778240" y="5263874"/>
              <a:ext cx="145322" cy="2744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778240" y="5263874"/>
                <a:ext cx="14532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878413" y="5340893"/>
              <a:ext cx="145322" cy="1219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878413" y="5340893"/>
                <a:ext cx="145322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401740" y="5498807"/>
              <a:ext cx="266129" cy="338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401740" y="5498807"/>
                <a:ext cx="26612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704552" y="5353582"/>
              <a:ext cx="155197" cy="12830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704552" y="5353582"/>
                <a:ext cx="15519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735063" y="5352172"/>
              <a:ext cx="155726" cy="27353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735063" y="5352172"/>
                <a:ext cx="15572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871037" y="5427428"/>
              <a:ext cx="132624" cy="10098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871037" y="5427428"/>
                <a:ext cx="132624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619898" y="5876674"/>
              <a:ext cx="16931" cy="20867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619898" y="5876674"/>
                <a:ext cx="1693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6766631" y="5895885"/>
              <a:ext cx="122218" cy="14434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6766631" y="5895885"/>
                <a:ext cx="122218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635739" y="5858168"/>
              <a:ext cx="56436" cy="2384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635739" y="5858168"/>
                <a:ext cx="56436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759898" y="5921792"/>
              <a:ext cx="116398" cy="12777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759898" y="5921792"/>
                <a:ext cx="11639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574511" y="5335253"/>
              <a:ext cx="274595" cy="338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574511" y="5335253"/>
                <a:ext cx="27459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730591" y="5180158"/>
              <a:ext cx="50792" cy="24533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730591" y="5180158"/>
                <a:ext cx="5079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908186" y="5190909"/>
              <a:ext cx="294171" cy="20920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908186" y="5190909"/>
                <a:ext cx="294171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367608" y="5245016"/>
              <a:ext cx="223626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367608" y="5245016"/>
                <a:ext cx="22362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4006" y="5149139"/>
              <a:ext cx="47970" cy="18893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4006" y="5149139"/>
                <a:ext cx="4797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679591" y="5169936"/>
              <a:ext cx="258722" cy="13711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679591" y="5169936"/>
                <a:ext cx="258722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8748932" y="5761763"/>
              <a:ext cx="385174" cy="2590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8748932" y="5761763"/>
                <a:ext cx="38517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630210" y="5644208"/>
              <a:ext cx="204579" cy="37910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630210" y="5644208"/>
                <a:ext cx="204579" cy="379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928437" y="5707480"/>
              <a:ext cx="160841" cy="18928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928437" y="5707480"/>
                <a:ext cx="160841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637970" y="5067010"/>
              <a:ext cx="212868" cy="21396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637970" y="5067010"/>
                <a:ext cx="212868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04105" y="5098381"/>
              <a:ext cx="115693" cy="35248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04105" y="5098381"/>
                <a:ext cx="115693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825442" y="5173637"/>
              <a:ext cx="124159" cy="14275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825442" y="5173637"/>
                <a:ext cx="124159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017323" y="5298594"/>
              <a:ext cx="28218" cy="1410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017323" y="5298594"/>
                <a:ext cx="28218" cy="1410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548640"/>
            <a:ext cx="8472805" cy="56172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654653" y="157914"/>
              <a:ext cx="530495" cy="43990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654653" y="157914"/>
                <a:ext cx="530495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26955" y="262250"/>
              <a:ext cx="60668" cy="8769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26955" y="262250"/>
                <a:ext cx="60668" cy="876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132945" y="176243"/>
              <a:ext cx="91708" cy="4430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132945" y="176243"/>
                <a:ext cx="91708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235940" y="200917"/>
              <a:ext cx="166485" cy="39690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235940" y="200917"/>
                <a:ext cx="166485" cy="396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264158" y="558340"/>
              <a:ext cx="155197" cy="3242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264158" y="558340"/>
                <a:ext cx="155197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269801" y="231231"/>
              <a:ext cx="253960" cy="51745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269801" y="231231"/>
                <a:ext cx="253960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505773" y="259430"/>
              <a:ext cx="178830" cy="24621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505773" y="259430"/>
                <a:ext cx="178830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630989" y="351077"/>
              <a:ext cx="25396" cy="36517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630989" y="351077"/>
                <a:ext cx="25396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59739" y="321468"/>
              <a:ext cx="328032" cy="72753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59739" y="321468"/>
                <a:ext cx="328032" cy="727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698712" y="671136"/>
              <a:ext cx="107228" cy="9869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698712" y="671136"/>
                <a:ext cx="10722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952672" y="338388"/>
              <a:ext cx="376708" cy="42051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952672" y="338388"/>
                <a:ext cx="376708" cy="420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023217" y="344027"/>
              <a:ext cx="256782" cy="53860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023217" y="344027"/>
                <a:ext cx="256782" cy="53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38599" y="244450"/>
              <a:ext cx="222215" cy="3026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38599" y="244450"/>
                <a:ext cx="222215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680888" y="764193"/>
              <a:ext cx="2822" cy="4229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680888" y="764193"/>
                <a:ext cx="28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03679" y="248151"/>
              <a:ext cx="292760" cy="3482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03679" y="248151"/>
                <a:ext cx="292760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755344" y="355307"/>
              <a:ext cx="139149" cy="21713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755344" y="355307"/>
                <a:ext cx="13914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917596" y="445544"/>
              <a:ext cx="167897" cy="15227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917596" y="445544"/>
                <a:ext cx="16789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108772" y="417345"/>
              <a:ext cx="208106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108772" y="417345"/>
                <a:ext cx="2081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204007" y="306840"/>
              <a:ext cx="25396" cy="3586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204007" y="306840"/>
                <a:ext cx="25396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489007" y="304549"/>
              <a:ext cx="279357" cy="21431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489007" y="304549"/>
                <a:ext cx="27935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867126" y="372226"/>
              <a:ext cx="332970" cy="56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867126" y="372226"/>
                <a:ext cx="33297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064650" y="281990"/>
              <a:ext cx="214455" cy="7331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064650" y="281990"/>
                <a:ext cx="2144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77002" y="451184"/>
              <a:ext cx="311807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77002" y="451184"/>
                <a:ext cx="31180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898871" y="456824"/>
              <a:ext cx="208106" cy="7049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898871" y="456824"/>
                <a:ext cx="20810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457583" y="250266"/>
              <a:ext cx="357661" cy="32270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457583" y="250266"/>
                <a:ext cx="357661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849105" y="244626"/>
              <a:ext cx="167191" cy="29820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849105" y="244626"/>
                <a:ext cx="167191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77323" y="377866"/>
              <a:ext cx="270891" cy="45964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77323" y="377866"/>
                <a:ext cx="270891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6077411" y="248151"/>
              <a:ext cx="418329" cy="34120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6077411" y="248151"/>
                <a:ext cx="418329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226840" y="205852"/>
              <a:ext cx="273007" cy="2622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226840" y="205852"/>
                <a:ext cx="27300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530887" y="184351"/>
              <a:ext cx="28217" cy="3190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530887" y="184351"/>
                <a:ext cx="2821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570392" y="310189"/>
              <a:ext cx="129802" cy="733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570392" y="310189"/>
                <a:ext cx="12980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671976" y="105922"/>
              <a:ext cx="73366" cy="6723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671976" y="105922"/>
                <a:ext cx="73366" cy="672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736171" y="253791"/>
              <a:ext cx="325211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736171" y="253791"/>
                <a:ext cx="3252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157323" y="250442"/>
              <a:ext cx="186237" cy="22894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157323" y="250442"/>
                <a:ext cx="186237" cy="2289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25" y="548640"/>
            <a:ext cx="10261600" cy="3966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825" y="5012690"/>
            <a:ext cx="7553960" cy="1590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墨迹 20"/>
              <p14:cNvContentPartPr/>
              <p14:nvPr/>
            </p14:nvContentPartPr>
            <p14:xfrm>
              <a:off x="3894058" y="1037723"/>
              <a:ext cx="267011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"/>
            </p:blipFill>
            <p:spPr>
              <a:xfrm>
                <a:off x="3894058" y="1037723"/>
                <a:ext cx="2670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墨迹 21"/>
              <p14:cNvContentPartPr/>
              <p14:nvPr/>
            </p14:nvContentPartPr>
            <p14:xfrm>
              <a:off x="4018216" y="1094121"/>
              <a:ext cx="31040" cy="2002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7"/>
            </p:blipFill>
            <p:spPr>
              <a:xfrm>
                <a:off x="4018216" y="1094121"/>
                <a:ext cx="3104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墨迹 22"/>
              <p14:cNvContentPartPr/>
              <p14:nvPr/>
            </p14:nvContentPartPr>
            <p14:xfrm>
              <a:off x="4266533" y="898138"/>
              <a:ext cx="33861" cy="6640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9"/>
            </p:blipFill>
            <p:spPr>
              <a:xfrm>
                <a:off x="4266533" y="898138"/>
                <a:ext cx="33861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墨迹 23"/>
              <p14:cNvContentPartPr/>
              <p14:nvPr/>
            </p14:nvContentPartPr>
            <p14:xfrm>
              <a:off x="4184701" y="872054"/>
              <a:ext cx="87475" cy="22576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1"/>
            </p:blipFill>
            <p:spPr>
              <a:xfrm>
                <a:off x="4184701" y="872054"/>
                <a:ext cx="87475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墨迹 24"/>
              <p14:cNvContentPartPr/>
              <p14:nvPr/>
            </p14:nvContentPartPr>
            <p14:xfrm>
              <a:off x="4243958" y="896728"/>
              <a:ext cx="186238" cy="1127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3"/>
            </p:blipFill>
            <p:spPr>
              <a:xfrm>
                <a:off x="4243958" y="896728"/>
                <a:ext cx="18623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墨迹 25"/>
              <p14:cNvContentPartPr/>
              <p14:nvPr/>
            </p14:nvContentPartPr>
            <p14:xfrm>
              <a:off x="7503116" y="806491"/>
              <a:ext cx="110050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5"/>
            </p:blipFill>
            <p:spPr>
              <a:xfrm>
                <a:off x="7503116" y="806491"/>
                <a:ext cx="1100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" name="墨迹 26"/>
              <p14:cNvContentPartPr/>
              <p14:nvPr/>
            </p14:nvContentPartPr>
            <p14:xfrm>
              <a:off x="5630688" y="1953310"/>
              <a:ext cx="484112" cy="28851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7"/>
            </p:blipFill>
            <p:spPr>
              <a:xfrm>
                <a:off x="5630688" y="1953310"/>
                <a:ext cx="484112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8" name="墨迹 27"/>
              <p14:cNvContentPartPr/>
              <p14:nvPr/>
            </p14:nvContentPartPr>
            <p14:xfrm>
              <a:off x="6770158" y="1201277"/>
              <a:ext cx="143206" cy="3101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9"/>
            </p:blipFill>
            <p:spPr>
              <a:xfrm>
                <a:off x="6770158" y="1201277"/>
                <a:ext cx="143206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9" name="墨迹 28"/>
              <p14:cNvContentPartPr/>
              <p14:nvPr/>
            </p14:nvContentPartPr>
            <p14:xfrm>
              <a:off x="6981087" y="955241"/>
              <a:ext cx="67723" cy="66056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21"/>
            </p:blipFill>
            <p:spPr>
              <a:xfrm>
                <a:off x="6981087" y="955241"/>
                <a:ext cx="67723" cy="660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墨迹 29"/>
              <p14:cNvContentPartPr/>
              <p14:nvPr/>
            </p14:nvContentPartPr>
            <p14:xfrm>
              <a:off x="6949165" y="1330993"/>
              <a:ext cx="220980" cy="3286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3"/>
            </p:blipFill>
            <p:spPr>
              <a:xfrm>
                <a:off x="6949165" y="1330993"/>
                <a:ext cx="220980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墨迹 30"/>
              <p14:cNvContentPartPr/>
              <p14:nvPr/>
            </p14:nvContentPartPr>
            <p14:xfrm>
              <a:off x="7717571" y="1973930"/>
              <a:ext cx="474059" cy="36940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5"/>
            </p:blipFill>
            <p:spPr>
              <a:xfrm>
                <a:off x="7717571" y="1973930"/>
                <a:ext cx="474059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墨迹 31"/>
              <p14:cNvContentPartPr/>
              <p14:nvPr/>
            </p14:nvContentPartPr>
            <p14:xfrm>
              <a:off x="767877" y="267890"/>
              <a:ext cx="380587" cy="3355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7"/>
            </p:blipFill>
            <p:spPr>
              <a:xfrm>
                <a:off x="767877" y="267890"/>
                <a:ext cx="380587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墨迹 32"/>
              <p14:cNvContentPartPr/>
              <p14:nvPr/>
            </p14:nvContentPartPr>
            <p14:xfrm>
              <a:off x="921840" y="364472"/>
              <a:ext cx="65783" cy="62813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9"/>
            </p:blipFill>
            <p:spPr>
              <a:xfrm>
                <a:off x="921840" y="364472"/>
                <a:ext cx="65783" cy="628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1117425" y="163554"/>
              <a:ext cx="95940" cy="4430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1"/>
            </p:blipFill>
            <p:spPr>
              <a:xfrm>
                <a:off x="1117425" y="163554"/>
                <a:ext cx="95940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墨迹 34"/>
              <p14:cNvContentPartPr/>
              <p14:nvPr/>
            </p14:nvContentPartPr>
            <p14:xfrm>
              <a:off x="1190791" y="199508"/>
              <a:ext cx="180594" cy="38703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3"/>
            </p:blipFill>
            <p:spPr>
              <a:xfrm>
                <a:off x="1190791" y="199508"/>
                <a:ext cx="180594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1264158" y="535781"/>
              <a:ext cx="90297" cy="507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5"/>
            </p:blipFill>
            <p:spPr>
              <a:xfrm>
                <a:off x="1264158" y="535781"/>
                <a:ext cx="9029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1269801" y="217132"/>
              <a:ext cx="224332" cy="4427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7"/>
            </p:blipFill>
            <p:spPr>
              <a:xfrm>
                <a:off x="1269801" y="217132"/>
                <a:ext cx="224332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476849" y="208672"/>
              <a:ext cx="238793" cy="2499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9"/>
            </p:blipFill>
            <p:spPr>
              <a:xfrm>
                <a:off x="1476849" y="208672"/>
                <a:ext cx="238793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636633" y="293269"/>
              <a:ext cx="39505" cy="40042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41"/>
            </p:blipFill>
            <p:spPr>
              <a:xfrm>
                <a:off x="1636633" y="293269"/>
                <a:ext cx="3950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墨迹 39"/>
              <p14:cNvContentPartPr/>
              <p14:nvPr/>
            </p14:nvContentPartPr>
            <p14:xfrm>
              <a:off x="1506831" y="281990"/>
              <a:ext cx="331559" cy="69651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3"/>
            </p:blipFill>
            <p:spPr>
              <a:xfrm>
                <a:off x="1506831" y="281990"/>
                <a:ext cx="331559" cy="696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1" name="墨迹 40"/>
              <p14:cNvContentPartPr/>
              <p14:nvPr/>
            </p14:nvContentPartPr>
            <p14:xfrm>
              <a:off x="1647920" y="563980"/>
              <a:ext cx="118514" cy="1071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5"/>
            </p:blipFill>
            <p:spPr>
              <a:xfrm>
                <a:off x="1647920" y="563980"/>
                <a:ext cx="11851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2" name="墨迹 41"/>
              <p14:cNvContentPartPr/>
              <p14:nvPr/>
            </p14:nvContentPartPr>
            <p14:xfrm>
              <a:off x="1862375" y="321468"/>
              <a:ext cx="146733" cy="3137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7"/>
            </p:blipFill>
            <p:spPr>
              <a:xfrm>
                <a:off x="1862375" y="321468"/>
                <a:ext cx="14673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墨迹 42"/>
              <p14:cNvContentPartPr/>
              <p14:nvPr/>
            </p14:nvContentPartPr>
            <p14:xfrm>
              <a:off x="1997821" y="422985"/>
              <a:ext cx="179183" cy="189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9"/>
            </p:blipFill>
            <p:spPr>
              <a:xfrm>
                <a:off x="1997821" y="422985"/>
                <a:ext cx="179183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墨迹 43"/>
              <p14:cNvContentPartPr/>
              <p14:nvPr/>
            </p14:nvContentPartPr>
            <p14:xfrm>
              <a:off x="1992177" y="314066"/>
              <a:ext cx="124158" cy="32887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51"/>
            </p:blipFill>
            <p:spPr>
              <a:xfrm>
                <a:off x="1992177" y="314066"/>
                <a:ext cx="124158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墨迹 44"/>
              <p14:cNvContentPartPr/>
              <p14:nvPr/>
            </p14:nvContentPartPr>
            <p14:xfrm>
              <a:off x="2229912" y="315828"/>
              <a:ext cx="222215" cy="20867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3"/>
            </p:blipFill>
            <p:spPr>
              <a:xfrm>
                <a:off x="2229912" y="315828"/>
                <a:ext cx="22221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墨迹 45"/>
              <p14:cNvContentPartPr/>
              <p14:nvPr/>
            </p14:nvContentPartPr>
            <p14:xfrm>
              <a:off x="2528316" y="186113"/>
              <a:ext cx="107227" cy="40113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5"/>
            </p:blipFill>
            <p:spPr>
              <a:xfrm>
                <a:off x="2528316" y="186113"/>
                <a:ext cx="107227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" name="墨迹 46"/>
              <p14:cNvContentPartPr/>
              <p14:nvPr/>
            </p14:nvContentPartPr>
            <p14:xfrm>
              <a:off x="2590395" y="171661"/>
              <a:ext cx="197524" cy="37962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7"/>
            </p:blipFill>
            <p:spPr>
              <a:xfrm>
                <a:off x="2590395" y="171661"/>
                <a:ext cx="197524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墨迹 47"/>
              <p14:cNvContentPartPr/>
              <p14:nvPr/>
            </p14:nvContentPartPr>
            <p14:xfrm>
              <a:off x="2809788" y="132535"/>
              <a:ext cx="279357" cy="3130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9"/>
            </p:blipFill>
            <p:spPr>
              <a:xfrm>
                <a:off x="2809788" y="132535"/>
                <a:ext cx="27935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" name="墨迹 48"/>
              <p14:cNvContentPartPr/>
              <p14:nvPr/>
            </p14:nvContentPartPr>
            <p14:xfrm>
              <a:off x="2971335" y="229998"/>
              <a:ext cx="59258" cy="91488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1"/>
            </p:blipFill>
            <p:spPr>
              <a:xfrm>
                <a:off x="2971335" y="229998"/>
                <a:ext cx="59258" cy="914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墨迹 49"/>
              <p14:cNvContentPartPr/>
              <p14:nvPr/>
            </p14:nvContentPartPr>
            <p14:xfrm>
              <a:off x="2821781" y="389146"/>
              <a:ext cx="197524" cy="23969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3"/>
            </p:blipFill>
            <p:spPr>
              <a:xfrm>
                <a:off x="2821781" y="389146"/>
                <a:ext cx="19752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墨迹 50"/>
              <p14:cNvContentPartPr/>
              <p14:nvPr/>
            </p14:nvContentPartPr>
            <p14:xfrm>
              <a:off x="3081385" y="462463"/>
              <a:ext cx="101584" cy="507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5"/>
            </p:blipFill>
            <p:spPr>
              <a:xfrm>
                <a:off x="3081385" y="462463"/>
                <a:ext cx="10158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墨迹 51"/>
              <p14:cNvContentPartPr/>
              <p14:nvPr/>
            </p14:nvContentPartPr>
            <p14:xfrm>
              <a:off x="9848016" y="1103815"/>
              <a:ext cx="16931" cy="21730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7"/>
            </p:blipFill>
            <p:spPr>
              <a:xfrm>
                <a:off x="9848016" y="1103815"/>
                <a:ext cx="16931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3" name="墨迹 52"/>
              <p14:cNvContentPartPr/>
              <p14:nvPr/>
            </p14:nvContentPartPr>
            <p14:xfrm>
              <a:off x="9910095" y="927571"/>
              <a:ext cx="50792" cy="77282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9"/>
            </p:blipFill>
            <p:spPr>
              <a:xfrm>
                <a:off x="9910095" y="927571"/>
                <a:ext cx="50792" cy="772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4" name="墨迹 53"/>
              <p14:cNvContentPartPr/>
              <p14:nvPr/>
            </p14:nvContentPartPr>
            <p14:xfrm>
              <a:off x="9859303" y="1158098"/>
              <a:ext cx="146733" cy="516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1"/>
            </p:blipFill>
            <p:spPr>
              <a:xfrm>
                <a:off x="9859303" y="1158098"/>
                <a:ext cx="146733" cy="5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墨迹 54"/>
              <p14:cNvContentPartPr/>
              <p14:nvPr/>
            </p14:nvContentPartPr>
            <p14:xfrm>
              <a:off x="10065293" y="1003884"/>
              <a:ext cx="93119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3"/>
            </p:blipFill>
            <p:spPr>
              <a:xfrm>
                <a:off x="10065293" y="1003884"/>
                <a:ext cx="9311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墨迹 55"/>
              <p14:cNvContentPartPr/>
              <p14:nvPr/>
            </p14:nvContentPartPr>
            <p14:xfrm>
              <a:off x="9930906" y="1108926"/>
              <a:ext cx="320625" cy="24268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5"/>
            </p:blipFill>
            <p:spPr>
              <a:xfrm>
                <a:off x="9930906" y="1108926"/>
                <a:ext cx="320625" cy="242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墨迹 56"/>
              <p14:cNvContentPartPr/>
              <p14:nvPr/>
            </p14:nvContentPartPr>
            <p14:xfrm>
              <a:off x="10280807" y="1062221"/>
              <a:ext cx="52556" cy="826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7"/>
            </p:blipFill>
            <p:spPr>
              <a:xfrm>
                <a:off x="10280807" y="1062221"/>
                <a:ext cx="52556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8" name="墨迹 57"/>
              <p14:cNvContentPartPr/>
              <p14:nvPr/>
            </p14:nvContentPartPr>
            <p14:xfrm>
              <a:off x="10246593" y="943961"/>
              <a:ext cx="405631" cy="40959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9"/>
            </p:blipFill>
            <p:spPr>
              <a:xfrm>
                <a:off x="10246593" y="943961"/>
                <a:ext cx="405631" cy="409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9" name="墨迹 58"/>
              <p14:cNvContentPartPr/>
              <p14:nvPr/>
            </p14:nvContentPartPr>
            <p14:xfrm>
              <a:off x="10638115" y="1094121"/>
              <a:ext cx="22575" cy="13535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81"/>
            </p:blipFill>
            <p:spPr>
              <a:xfrm>
                <a:off x="10638115" y="1094121"/>
                <a:ext cx="22575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0" name="墨迹 59"/>
              <p14:cNvContentPartPr/>
              <p14:nvPr/>
            </p14:nvContentPartPr>
            <p14:xfrm>
              <a:off x="10694550" y="954536"/>
              <a:ext cx="33861" cy="6951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3"/>
            </p:blipFill>
            <p:spPr>
              <a:xfrm>
                <a:off x="10694550" y="954536"/>
                <a:ext cx="33861" cy="695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1" name="墨迹 60"/>
              <p14:cNvContentPartPr/>
              <p14:nvPr/>
            </p14:nvContentPartPr>
            <p14:xfrm>
              <a:off x="10638115" y="1156159"/>
              <a:ext cx="186237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5"/>
            </p:blipFill>
            <p:spPr>
              <a:xfrm>
                <a:off x="10638115" y="1156159"/>
                <a:ext cx="18623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62" name="墨迹 61"/>
              <p14:cNvContentPartPr/>
              <p14:nvPr/>
            </p14:nvContentPartPr>
            <p14:xfrm>
              <a:off x="10829996" y="1015164"/>
              <a:ext cx="22575" cy="10363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7"/>
            </p:blipFill>
            <p:spPr>
              <a:xfrm>
                <a:off x="10829996" y="1015164"/>
                <a:ext cx="22575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63" name="墨迹 62"/>
              <p14:cNvContentPartPr/>
              <p14:nvPr/>
            </p14:nvContentPartPr>
            <p14:xfrm>
              <a:off x="10865797" y="1000712"/>
              <a:ext cx="75659" cy="9763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9"/>
            </p:blipFill>
            <p:spPr>
              <a:xfrm>
                <a:off x="10865797" y="1000712"/>
                <a:ext cx="75659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4" name="墨迹 63"/>
              <p14:cNvContentPartPr/>
              <p14:nvPr/>
            </p14:nvContentPartPr>
            <p14:xfrm>
              <a:off x="10813065" y="924927"/>
              <a:ext cx="160841" cy="10151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91"/>
            </p:blipFill>
            <p:spPr>
              <a:xfrm>
                <a:off x="10813065" y="924927"/>
                <a:ext cx="16084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墨迹 64"/>
              <p14:cNvContentPartPr/>
              <p14:nvPr/>
            </p14:nvContentPartPr>
            <p14:xfrm>
              <a:off x="10824352" y="1064512"/>
              <a:ext cx="16931" cy="13394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3"/>
            </p:blipFill>
            <p:spPr>
              <a:xfrm>
                <a:off x="10824352" y="1064512"/>
                <a:ext cx="16931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墨迹 65"/>
              <p14:cNvContentPartPr/>
              <p14:nvPr/>
            </p14:nvContentPartPr>
            <p14:xfrm>
              <a:off x="10743579" y="1043363"/>
              <a:ext cx="264190" cy="25379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5"/>
            </p:blipFill>
            <p:spPr>
              <a:xfrm>
                <a:off x="10743579" y="1043363"/>
                <a:ext cx="26419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7" name="墨迹 66"/>
              <p14:cNvContentPartPr/>
              <p14:nvPr/>
            </p14:nvContentPartPr>
            <p14:xfrm>
              <a:off x="10835640" y="936207"/>
              <a:ext cx="398400" cy="55270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7"/>
            </p:blipFill>
            <p:spPr>
              <a:xfrm>
                <a:off x="10835640" y="936207"/>
                <a:ext cx="398400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8" name="墨迹 67"/>
              <p14:cNvContentPartPr/>
              <p14:nvPr/>
            </p14:nvContentPartPr>
            <p14:xfrm>
              <a:off x="11044452" y="1130780"/>
              <a:ext cx="186943" cy="5357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9"/>
            </p:blipFill>
            <p:spPr>
              <a:xfrm>
                <a:off x="11044452" y="1130780"/>
                <a:ext cx="18694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9" name="墨迹 68"/>
              <p14:cNvContentPartPr/>
              <p14:nvPr/>
            </p14:nvContentPartPr>
            <p14:xfrm>
              <a:off x="11095243" y="1079845"/>
              <a:ext cx="253960" cy="26101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01"/>
            </p:blipFill>
            <p:spPr>
              <a:xfrm>
                <a:off x="11095243" y="1079845"/>
                <a:ext cx="253960" cy="26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0" name="墨迹 69"/>
              <p14:cNvContentPartPr/>
              <p14:nvPr/>
            </p14:nvContentPartPr>
            <p14:xfrm>
              <a:off x="11211641" y="1222074"/>
              <a:ext cx="75484" cy="1004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3"/>
            </p:blipFill>
            <p:spPr>
              <a:xfrm>
                <a:off x="11211641" y="1222074"/>
                <a:ext cx="75484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1" name="墨迹 70"/>
              <p14:cNvContentPartPr/>
              <p14:nvPr/>
            </p14:nvContentPartPr>
            <p14:xfrm>
              <a:off x="4049961" y="3451559"/>
              <a:ext cx="526968" cy="6767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5"/>
            </p:blipFill>
            <p:spPr>
              <a:xfrm>
                <a:off x="4049961" y="3451559"/>
                <a:ext cx="52696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墨迹 71"/>
              <p14:cNvContentPartPr/>
              <p14:nvPr/>
            </p14:nvContentPartPr>
            <p14:xfrm>
              <a:off x="3987882" y="3364142"/>
              <a:ext cx="287116" cy="28481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7"/>
            </p:blipFill>
            <p:spPr>
              <a:xfrm>
                <a:off x="3987882" y="3364142"/>
                <a:ext cx="28711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3" name="墨迹 72"/>
              <p14:cNvContentPartPr/>
              <p14:nvPr/>
            </p14:nvContentPartPr>
            <p14:xfrm>
              <a:off x="4503562" y="2632201"/>
              <a:ext cx="282179" cy="3343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9"/>
            </p:blipFill>
            <p:spPr>
              <a:xfrm>
                <a:off x="4503562" y="2632201"/>
                <a:ext cx="282179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4" name="墨迹 73"/>
              <p14:cNvContentPartPr/>
              <p14:nvPr/>
            </p14:nvContentPartPr>
            <p14:xfrm>
              <a:off x="4932473" y="2791702"/>
              <a:ext cx="5644" cy="18893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11"/>
            </p:blipFill>
            <p:spPr>
              <a:xfrm>
                <a:off x="4932473" y="2791702"/>
                <a:ext cx="56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5" name="墨迹 74"/>
              <p14:cNvContentPartPr/>
              <p14:nvPr/>
            </p14:nvContentPartPr>
            <p14:xfrm>
              <a:off x="6619898" y="2538616"/>
              <a:ext cx="240733" cy="27564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3"/>
            </p:blipFill>
            <p:spPr>
              <a:xfrm>
                <a:off x="6619898" y="2538616"/>
                <a:ext cx="240733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墨迹 75"/>
              <p14:cNvContentPartPr/>
              <p14:nvPr/>
            </p14:nvContentPartPr>
            <p14:xfrm>
              <a:off x="6945461" y="2712745"/>
              <a:ext cx="235972" cy="15597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5"/>
            </p:blipFill>
            <p:spPr>
              <a:xfrm>
                <a:off x="6945461" y="2712745"/>
                <a:ext cx="235972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7" name="墨迹 76"/>
              <p14:cNvContentPartPr/>
              <p14:nvPr/>
            </p14:nvContentPartPr>
            <p14:xfrm>
              <a:off x="9215937" y="2455252"/>
              <a:ext cx="291172" cy="33363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7"/>
            </p:blipFill>
            <p:spPr>
              <a:xfrm>
                <a:off x="9215937" y="2455252"/>
                <a:ext cx="291172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8" name="墨迹 77"/>
              <p14:cNvContentPartPr/>
              <p14:nvPr/>
            </p14:nvContentPartPr>
            <p14:xfrm>
              <a:off x="9458610" y="2647006"/>
              <a:ext cx="245848" cy="37310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9"/>
            </p:blipFill>
            <p:spPr>
              <a:xfrm>
                <a:off x="9458610" y="2647006"/>
                <a:ext cx="245848" cy="373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" name="墨迹 11"/>
              <p14:cNvContentPartPr/>
              <p14:nvPr/>
            </p14:nvContentPartPr>
            <p14:xfrm>
              <a:off x="7606816" y="464931"/>
              <a:ext cx="57142" cy="3137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21"/>
            </p:blipFill>
            <p:spPr>
              <a:xfrm>
                <a:off x="7606816" y="464931"/>
                <a:ext cx="57142" cy="31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" name="墨迹 12"/>
              <p14:cNvContentPartPr/>
              <p14:nvPr/>
            </p14:nvContentPartPr>
            <p14:xfrm>
              <a:off x="6362234" y="473038"/>
              <a:ext cx="43209" cy="1515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23"/>
            </p:blipFill>
            <p:spPr>
              <a:xfrm>
                <a:off x="6362234" y="473038"/>
                <a:ext cx="43209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4" name="墨迹 13"/>
              <p14:cNvContentPartPr/>
              <p14:nvPr/>
            </p14:nvContentPartPr>
            <p14:xfrm>
              <a:off x="6439304" y="264365"/>
              <a:ext cx="31040" cy="6380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25"/>
            </p:blipFill>
            <p:spPr>
              <a:xfrm>
                <a:off x="6439304" y="264365"/>
                <a:ext cx="31040" cy="638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" name="墨迹 14"/>
              <p14:cNvContentPartPr/>
              <p14:nvPr/>
            </p14:nvContentPartPr>
            <p14:xfrm>
              <a:off x="6382869" y="458938"/>
              <a:ext cx="129802" cy="965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27"/>
            </p:blipFill>
            <p:spPr>
              <a:xfrm>
                <a:off x="6382869" y="458938"/>
                <a:ext cx="129802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" name="墨迹 15"/>
              <p14:cNvContentPartPr/>
              <p14:nvPr/>
            </p14:nvContentPartPr>
            <p14:xfrm>
              <a:off x="6563462" y="294679"/>
              <a:ext cx="121337" cy="2678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29"/>
            </p:blipFill>
            <p:spPr>
              <a:xfrm>
                <a:off x="6563462" y="294679"/>
                <a:ext cx="12133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7" name="墨迹 16"/>
              <p14:cNvContentPartPr/>
              <p14:nvPr/>
            </p14:nvContentPartPr>
            <p14:xfrm>
              <a:off x="6468404" y="366587"/>
              <a:ext cx="281296" cy="27071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31"/>
            </p:blipFill>
            <p:spPr>
              <a:xfrm>
                <a:off x="6468404" y="366587"/>
                <a:ext cx="28129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8" name="墨迹 17"/>
              <p14:cNvContentPartPr/>
              <p14:nvPr/>
            </p14:nvContentPartPr>
            <p14:xfrm>
              <a:off x="6766631" y="270710"/>
              <a:ext cx="352722" cy="3768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33"/>
            </p:blipFill>
            <p:spPr>
              <a:xfrm>
                <a:off x="6766631" y="270710"/>
                <a:ext cx="352722" cy="376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9" name="墨迹 18"/>
              <p14:cNvContentPartPr/>
              <p14:nvPr/>
            </p14:nvContentPartPr>
            <p14:xfrm>
              <a:off x="7116532" y="406065"/>
              <a:ext cx="5644" cy="9869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35"/>
            </p:blipFill>
            <p:spPr>
              <a:xfrm>
                <a:off x="7116532" y="406065"/>
                <a:ext cx="564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0" name="墨迹 19"/>
              <p14:cNvContentPartPr/>
              <p14:nvPr/>
            </p14:nvContentPartPr>
            <p14:xfrm>
              <a:off x="7178611" y="221890"/>
              <a:ext cx="25397" cy="60152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37"/>
            </p:blipFill>
            <p:spPr>
              <a:xfrm>
                <a:off x="7178611" y="221890"/>
                <a:ext cx="25397" cy="601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9" name="墨迹 78"/>
              <p14:cNvContentPartPr/>
              <p14:nvPr/>
            </p14:nvContentPartPr>
            <p14:xfrm>
              <a:off x="7139106" y="436555"/>
              <a:ext cx="115693" cy="4000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9"/>
            </p:blipFill>
            <p:spPr>
              <a:xfrm>
                <a:off x="7139106" y="436555"/>
                <a:ext cx="115693" cy="40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0" name="墨迹 79"/>
              <p14:cNvContentPartPr/>
              <p14:nvPr/>
            </p14:nvContentPartPr>
            <p14:xfrm>
              <a:off x="7314057" y="238810"/>
              <a:ext cx="52202" cy="290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1"/>
            </p:blipFill>
            <p:spPr>
              <a:xfrm>
                <a:off x="7314057" y="238810"/>
                <a:ext cx="5220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1" name="墨迹 80"/>
              <p14:cNvContentPartPr/>
              <p14:nvPr/>
            </p14:nvContentPartPr>
            <p14:xfrm>
              <a:off x="7285839" y="372226"/>
              <a:ext cx="11287" cy="1212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3"/>
            </p:blipFill>
            <p:spPr>
              <a:xfrm>
                <a:off x="7285839" y="372226"/>
                <a:ext cx="1128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2" name="墨迹 81"/>
              <p14:cNvContentPartPr/>
              <p14:nvPr/>
            </p14:nvContentPartPr>
            <p14:xfrm>
              <a:off x="7222172" y="344027"/>
              <a:ext cx="227330" cy="22929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5"/>
            </p:blipFill>
            <p:spPr>
              <a:xfrm>
                <a:off x="7222172" y="344027"/>
                <a:ext cx="227330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3" name="墨迹 82"/>
              <p14:cNvContentPartPr/>
              <p14:nvPr/>
            </p14:nvContentPartPr>
            <p14:xfrm>
              <a:off x="7556730" y="157914"/>
              <a:ext cx="127862" cy="9023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7"/>
            </p:blipFill>
            <p:spPr>
              <a:xfrm>
                <a:off x="7556730" y="157914"/>
                <a:ext cx="12786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4" name="墨迹 83"/>
              <p14:cNvContentPartPr/>
              <p14:nvPr/>
            </p14:nvContentPartPr>
            <p14:xfrm>
              <a:off x="7395359" y="259430"/>
              <a:ext cx="270362" cy="32922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9"/>
            </p:blipFill>
            <p:spPr>
              <a:xfrm>
                <a:off x="7395359" y="259430"/>
                <a:ext cx="270362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5" name="墨迹 84"/>
              <p14:cNvContentPartPr/>
              <p14:nvPr/>
            </p14:nvContentPartPr>
            <p14:xfrm>
              <a:off x="7590591" y="417345"/>
              <a:ext cx="161724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1"/>
            </p:blipFill>
            <p:spPr>
              <a:xfrm>
                <a:off x="7590591" y="417345"/>
                <a:ext cx="16172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6" name="墨迹 85"/>
              <p14:cNvContentPartPr/>
              <p14:nvPr/>
            </p14:nvContentPartPr>
            <p14:xfrm>
              <a:off x="7584947" y="513222"/>
              <a:ext cx="158020" cy="10292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3"/>
            </p:blipFill>
            <p:spPr>
              <a:xfrm>
                <a:off x="7584947" y="513222"/>
                <a:ext cx="15802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7" name="墨迹 86"/>
              <p14:cNvContentPartPr/>
              <p14:nvPr/>
            </p14:nvContentPartPr>
            <p14:xfrm>
              <a:off x="4027739" y="142405"/>
              <a:ext cx="114635" cy="39337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5"/>
            </p:blipFill>
            <p:spPr>
              <a:xfrm>
                <a:off x="4027739" y="142405"/>
                <a:ext cx="114635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8" name="墨迹 87"/>
              <p14:cNvContentPartPr/>
              <p14:nvPr/>
            </p14:nvContentPartPr>
            <p14:xfrm>
              <a:off x="4157189" y="152274"/>
              <a:ext cx="197525" cy="3327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7"/>
            </p:blipFill>
            <p:spPr>
              <a:xfrm>
                <a:off x="4157189" y="152274"/>
                <a:ext cx="197525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9" name="墨迹 88"/>
              <p14:cNvContentPartPr/>
              <p14:nvPr/>
            </p14:nvContentPartPr>
            <p14:xfrm>
              <a:off x="4176236" y="360947"/>
              <a:ext cx="194703" cy="21801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9"/>
            </p:blipFill>
            <p:spPr>
              <a:xfrm>
                <a:off x="4176236" y="360947"/>
                <a:ext cx="194703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0" name="墨迹 89"/>
              <p14:cNvContentPartPr/>
              <p14:nvPr/>
            </p14:nvContentPartPr>
            <p14:xfrm>
              <a:off x="4392631" y="167784"/>
              <a:ext cx="336674" cy="3961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1"/>
            </p:blipFill>
            <p:spPr>
              <a:xfrm>
                <a:off x="4392631" y="167784"/>
                <a:ext cx="336674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1" name="墨迹 90"/>
              <p14:cNvContentPartPr/>
              <p14:nvPr/>
            </p14:nvContentPartPr>
            <p14:xfrm>
              <a:off x="4720134" y="259430"/>
              <a:ext cx="20458" cy="2102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3"/>
            </p:blipFill>
            <p:spPr>
              <a:xfrm>
                <a:off x="4720134" y="259430"/>
                <a:ext cx="2045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2" name="墨迹 91"/>
              <p14:cNvContentPartPr/>
              <p14:nvPr/>
            </p14:nvContentPartPr>
            <p14:xfrm>
              <a:off x="4797028" y="90236"/>
              <a:ext cx="36683" cy="75009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5"/>
            </p:blipFill>
            <p:spPr>
              <a:xfrm>
                <a:off x="4797028" y="90236"/>
                <a:ext cx="36683" cy="750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3" name="墨迹 92"/>
              <p14:cNvContentPartPr/>
              <p14:nvPr/>
            </p14:nvContentPartPr>
            <p14:xfrm>
              <a:off x="4765988" y="348081"/>
              <a:ext cx="104406" cy="12566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7"/>
            </p:blipFill>
            <p:spPr>
              <a:xfrm>
                <a:off x="4765988" y="348081"/>
                <a:ext cx="104406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4" name="墨迹 93"/>
              <p14:cNvContentPartPr/>
              <p14:nvPr/>
            </p14:nvContentPartPr>
            <p14:xfrm>
              <a:off x="4870394" y="163554"/>
              <a:ext cx="141089" cy="648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9"/>
            </p:blipFill>
            <p:spPr>
              <a:xfrm>
                <a:off x="4870394" y="163554"/>
                <a:ext cx="1410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5" name="墨迹 94"/>
              <p14:cNvContentPartPr/>
              <p14:nvPr/>
            </p14:nvContentPartPr>
            <p14:xfrm>
              <a:off x="4833182" y="255906"/>
              <a:ext cx="313746" cy="22911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1"/>
            </p:blipFill>
            <p:spPr>
              <a:xfrm>
                <a:off x="4833182" y="255906"/>
                <a:ext cx="313746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6" name="墨迹 95"/>
              <p14:cNvContentPartPr/>
              <p14:nvPr/>
            </p14:nvContentPartPr>
            <p14:xfrm>
              <a:off x="5158216" y="73317"/>
              <a:ext cx="93118" cy="3947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3"/>
            </p:blipFill>
            <p:spPr>
              <a:xfrm>
                <a:off x="5158216" y="73317"/>
                <a:ext cx="931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7" name="墨迹 96"/>
              <p14:cNvContentPartPr/>
              <p14:nvPr/>
            </p14:nvContentPartPr>
            <p14:xfrm>
              <a:off x="4997374" y="174833"/>
              <a:ext cx="243555" cy="3383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5"/>
            </p:blipFill>
            <p:spPr>
              <a:xfrm>
                <a:off x="4997374" y="174833"/>
                <a:ext cx="243555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8" name="墨迹 97"/>
              <p14:cNvContentPartPr/>
              <p14:nvPr/>
            </p14:nvContentPartPr>
            <p14:xfrm>
              <a:off x="5186433" y="276350"/>
              <a:ext cx="161547" cy="9023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7"/>
            </p:blipFill>
            <p:spPr>
              <a:xfrm>
                <a:off x="5186433" y="276350"/>
                <a:ext cx="16154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9" name="墨迹 98"/>
              <p14:cNvContentPartPr/>
              <p14:nvPr/>
            </p14:nvContentPartPr>
            <p14:xfrm>
              <a:off x="5148868" y="425805"/>
              <a:ext cx="201229" cy="11914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9"/>
            </p:blipFill>
            <p:spPr>
              <a:xfrm>
                <a:off x="5148868" y="425805"/>
                <a:ext cx="201229" cy="119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0" name="墨迹 99"/>
              <p14:cNvContentPartPr/>
              <p14:nvPr/>
            </p14:nvContentPartPr>
            <p14:xfrm>
              <a:off x="5708463" y="324288"/>
              <a:ext cx="105023" cy="5996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1"/>
            </p:blipFill>
            <p:spPr>
              <a:xfrm>
                <a:off x="5708463" y="324288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1" name="墨迹 100"/>
              <p14:cNvContentPartPr/>
              <p14:nvPr/>
            </p14:nvContentPartPr>
            <p14:xfrm>
              <a:off x="2579108" y="5004796"/>
              <a:ext cx="284999" cy="36147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3"/>
            </p:blipFill>
            <p:spPr>
              <a:xfrm>
                <a:off x="2579108" y="5004796"/>
                <a:ext cx="284999" cy="36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2" name="墨迹 101"/>
              <p14:cNvContentPartPr/>
              <p14:nvPr/>
            </p14:nvContentPartPr>
            <p14:xfrm>
              <a:off x="2993909" y="5160419"/>
              <a:ext cx="128568" cy="34966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5"/>
            </p:blipFill>
            <p:spPr>
              <a:xfrm>
                <a:off x="2993909" y="5160419"/>
                <a:ext cx="12856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3" name="墨迹 102"/>
              <p14:cNvContentPartPr/>
              <p14:nvPr/>
            </p14:nvContentPartPr>
            <p14:xfrm>
              <a:off x="3935679" y="4934122"/>
              <a:ext cx="268775" cy="35037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7"/>
            </p:blipFill>
            <p:spPr>
              <a:xfrm>
                <a:off x="3935679" y="4934122"/>
                <a:ext cx="268775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4" name="墨迹 103"/>
              <p14:cNvContentPartPr/>
              <p14:nvPr/>
            </p14:nvContentPartPr>
            <p14:xfrm>
              <a:off x="4655939" y="4869088"/>
              <a:ext cx="242673" cy="3420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9"/>
            </p:blipFill>
            <p:spPr>
              <a:xfrm>
                <a:off x="4655939" y="4869088"/>
                <a:ext cx="242673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5" name="墨迹 104"/>
              <p14:cNvContentPartPr/>
              <p14:nvPr/>
            </p14:nvContentPartPr>
            <p14:xfrm>
              <a:off x="5007250" y="5092741"/>
              <a:ext cx="184827" cy="176244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1"/>
            </p:blipFill>
            <p:spPr>
              <a:xfrm>
                <a:off x="5007250" y="5092741"/>
                <a:ext cx="184827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6" name="墨迹 105"/>
              <p14:cNvContentPartPr/>
              <p14:nvPr/>
            </p14:nvContentPartPr>
            <p14:xfrm>
              <a:off x="5795938" y="4996865"/>
              <a:ext cx="240381" cy="27441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3"/>
            </p:blipFill>
            <p:spPr>
              <a:xfrm>
                <a:off x="5795938" y="4996865"/>
                <a:ext cx="240381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7" name="墨迹 106"/>
              <p14:cNvContentPartPr/>
              <p14:nvPr/>
            </p14:nvContentPartPr>
            <p14:xfrm>
              <a:off x="6309502" y="4917907"/>
              <a:ext cx="242673" cy="30666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5"/>
            </p:blipFill>
            <p:spPr>
              <a:xfrm>
                <a:off x="6309502" y="4917907"/>
                <a:ext cx="242673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8" name="墨迹 107"/>
              <p14:cNvContentPartPr/>
              <p14:nvPr/>
            </p14:nvContentPartPr>
            <p14:xfrm>
              <a:off x="6693265" y="5132220"/>
              <a:ext cx="11287" cy="25943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7"/>
            </p:blipFill>
            <p:spPr>
              <a:xfrm>
                <a:off x="6693265" y="5132220"/>
                <a:ext cx="1128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9" name="墨迹 108"/>
              <p14:cNvContentPartPr/>
              <p14:nvPr/>
            </p14:nvContentPartPr>
            <p14:xfrm>
              <a:off x="9040987" y="783932"/>
              <a:ext cx="5644" cy="10715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9"/>
            </p:blipFill>
            <p:spPr>
              <a:xfrm>
                <a:off x="9040987" y="783932"/>
                <a:ext cx="56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0" name="墨迹 109"/>
              <p14:cNvContentPartPr/>
              <p14:nvPr/>
            </p14:nvContentPartPr>
            <p14:xfrm>
              <a:off x="6928883" y="5893593"/>
              <a:ext cx="2316330" cy="7331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1"/>
            </p:blipFill>
            <p:spPr>
              <a:xfrm>
                <a:off x="6928883" y="5893593"/>
                <a:ext cx="231633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1" name="墨迹 110"/>
              <p14:cNvContentPartPr/>
              <p14:nvPr/>
            </p14:nvContentPartPr>
            <p14:xfrm>
              <a:off x="9244155" y="3722974"/>
              <a:ext cx="445841" cy="218753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3"/>
            </p:blipFill>
            <p:spPr>
              <a:xfrm>
                <a:off x="9244155" y="3722974"/>
                <a:ext cx="445841" cy="2187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2" name="墨迹 111"/>
              <p14:cNvContentPartPr/>
              <p14:nvPr/>
            </p14:nvContentPartPr>
            <p14:xfrm>
              <a:off x="9577125" y="3712928"/>
              <a:ext cx="364010" cy="15033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5"/>
            </p:blipFill>
            <p:spPr>
              <a:xfrm>
                <a:off x="9577125" y="3712928"/>
                <a:ext cx="364010" cy="15033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5" y="1268730"/>
            <a:ext cx="12212955" cy="2421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" y="4004945"/>
            <a:ext cx="11605260" cy="23253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216830" y="421399"/>
              <a:ext cx="33862" cy="8567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216830" y="421399"/>
                <a:ext cx="33862" cy="856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222474" y="298909"/>
              <a:ext cx="1038415" cy="95594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222474" y="298909"/>
                <a:ext cx="1038415" cy="955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131471" y="1229476"/>
              <a:ext cx="1163280" cy="18047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131471" y="1229476"/>
                <a:ext cx="116328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885592" y="87064"/>
              <a:ext cx="843713" cy="8519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885592" y="87064"/>
                <a:ext cx="843713" cy="851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3815048" y="575259"/>
              <a:ext cx="454307" cy="41170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3815048" y="575259"/>
                <a:ext cx="454307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528958" y="332748"/>
              <a:ext cx="47971" cy="2791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528958" y="332748"/>
                <a:ext cx="4797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559998" y="323583"/>
              <a:ext cx="118515" cy="2685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559998" y="323583"/>
                <a:ext cx="118515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712374" y="430034"/>
              <a:ext cx="169307" cy="1452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712374" y="430034"/>
                <a:ext cx="16930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896060" y="232641"/>
              <a:ext cx="379001" cy="49489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896060" y="232641"/>
                <a:ext cx="379001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2271181" y="327108"/>
              <a:ext cx="186590" cy="5639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2271181" y="327108"/>
                <a:ext cx="18659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347721" y="400425"/>
              <a:ext cx="45149" cy="44554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347721" y="400425"/>
                <a:ext cx="45149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489516" y="623198"/>
              <a:ext cx="27512" cy="14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489516" y="623198"/>
                <a:ext cx="275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658118" y="296794"/>
              <a:ext cx="11287" cy="28128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658118" y="296794"/>
                <a:ext cx="11287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97099" y="174833"/>
              <a:ext cx="326445" cy="56398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97099" y="174833"/>
                <a:ext cx="326445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902731" y="53578"/>
              <a:ext cx="387465" cy="50035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902731" y="53578"/>
                <a:ext cx="387465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826531" y="1804736"/>
              <a:ext cx="849356" cy="225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826531" y="1804736"/>
                <a:ext cx="8493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7678066" y="1827296"/>
              <a:ext cx="2342078" cy="6485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7678066" y="1827296"/>
                <a:ext cx="23420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853225" y="236871"/>
              <a:ext cx="1693244" cy="9023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853225" y="236871"/>
                <a:ext cx="1693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802609" y="393376"/>
              <a:ext cx="1744566" cy="81636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802609" y="393376"/>
                <a:ext cx="1744566" cy="816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680888" y="332748"/>
              <a:ext cx="45148" cy="80367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680888" y="332748"/>
                <a:ext cx="45148" cy="803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7757076" y="246036"/>
              <a:ext cx="47971" cy="92140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7757076" y="246036"/>
                <a:ext cx="47971" cy="921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7742967" y="586539"/>
              <a:ext cx="335793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7742967" y="586539"/>
                <a:ext cx="33579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7762014" y="671136"/>
              <a:ext cx="395755" cy="7331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7762014" y="671136"/>
                <a:ext cx="39575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188809" y="496302"/>
              <a:ext cx="212515" cy="2086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188809" y="496302"/>
                <a:ext cx="21251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225492" y="572439"/>
              <a:ext cx="19752" cy="40606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225492" y="572439"/>
                <a:ext cx="1975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7329576" y="-198274"/>
              <a:ext cx="424678" cy="729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7329576" y="-198274"/>
                <a:ext cx="424678" cy="729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7280195" y="197745"/>
              <a:ext cx="316040" cy="3831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7280195" y="197745"/>
                <a:ext cx="316040" cy="383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935938" y="36306"/>
              <a:ext cx="538960" cy="29080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935938" y="36306"/>
                <a:ext cx="538960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3111013" y="4365207"/>
              <a:ext cx="2038737" cy="9587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3111013" y="4365207"/>
                <a:ext cx="2038737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9620510" y="5126580"/>
              <a:ext cx="2149139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9620510" y="5126580"/>
                <a:ext cx="21491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904909" y="5047623"/>
              <a:ext cx="1713703" cy="789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904909" y="5047623"/>
                <a:ext cx="171370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29603" y="4690553"/>
              <a:ext cx="59258" cy="4640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29603" y="4690553"/>
                <a:ext cx="59258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97326" y="4579519"/>
              <a:ext cx="1673316" cy="52732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97326" y="4579519"/>
                <a:ext cx="1673316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472969" y="4455444"/>
              <a:ext cx="67723" cy="4229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472969" y="4455444"/>
                <a:ext cx="6772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1433464" y="4271269"/>
              <a:ext cx="275124" cy="38720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1433464" y="4271269"/>
                <a:ext cx="275124" cy="387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681977" y="4541979"/>
              <a:ext cx="174951" cy="71925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681977" y="4541979"/>
                <a:ext cx="174951" cy="71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732769" y="4526646"/>
              <a:ext cx="149907" cy="2010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732769" y="4526646"/>
                <a:ext cx="149907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834354" y="4540041"/>
              <a:ext cx="120278" cy="19457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834354" y="4540041"/>
                <a:ext cx="12027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784973" y="5579879"/>
              <a:ext cx="205461" cy="10186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784973" y="5579879"/>
                <a:ext cx="205461" cy="1018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890966" y="5937478"/>
              <a:ext cx="245318" cy="50599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890966" y="5937478"/>
                <a:ext cx="245318" cy="505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952163" y="6064902"/>
              <a:ext cx="350606" cy="2685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952163" y="6064902"/>
                <a:ext cx="350606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489007" y="5786437"/>
              <a:ext cx="90297" cy="51886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489007" y="5786437"/>
                <a:ext cx="90297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426928" y="6102266"/>
              <a:ext cx="287822" cy="27529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426928" y="6102266"/>
                <a:ext cx="287822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8600789" y="5684921"/>
              <a:ext cx="538255" cy="78569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8600789" y="5684921"/>
                <a:ext cx="538255" cy="785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8882967" y="6022604"/>
              <a:ext cx="200346" cy="1529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8882967" y="6022604"/>
                <a:ext cx="200346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851347" y="5629051"/>
              <a:ext cx="247611" cy="66426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851347" y="5629051"/>
                <a:ext cx="247611" cy="664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892968" y="5597327"/>
              <a:ext cx="205990" cy="21448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892968" y="5597327"/>
                <a:ext cx="205990" cy="214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084849" y="5645442"/>
              <a:ext cx="160842" cy="986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084849" y="5645442"/>
                <a:ext cx="16084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745789" y="3183316"/>
              <a:ext cx="25396" cy="44378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745789" y="3183316"/>
                <a:ext cx="25396" cy="443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754254" y="3096251"/>
              <a:ext cx="2934653" cy="49242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754254" y="3096251"/>
                <a:ext cx="2934653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716866" y="3615113"/>
              <a:ext cx="2941001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716866" y="3615113"/>
                <a:ext cx="294100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327781" y="3697948"/>
              <a:ext cx="758354" cy="34297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327781" y="3697948"/>
                <a:ext cx="758354" cy="342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162323" y="4040918"/>
              <a:ext cx="105023" cy="5996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162323" y="4040918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9494588" y="3770913"/>
              <a:ext cx="285705" cy="35460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9494588" y="3770913"/>
                <a:ext cx="285705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9943957" y="3700415"/>
              <a:ext cx="56435" cy="4899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9943957" y="3700415"/>
                <a:ext cx="56435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9873412" y="3987340"/>
              <a:ext cx="245495" cy="23687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9873412" y="3987340"/>
                <a:ext cx="24549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519600" y="3479758"/>
              <a:ext cx="216043" cy="25943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519600" y="3479758"/>
                <a:ext cx="21604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0618363" y="3626393"/>
              <a:ext cx="71320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0618363" y="3626393"/>
                <a:ext cx="713205" cy="225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404495"/>
            <a:ext cx="11833860" cy="375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墨迹 21"/>
              <p14:cNvContentPartPr/>
              <p14:nvPr/>
            </p14:nvContentPartPr>
            <p14:xfrm>
              <a:off x="1563266" y="5962681"/>
              <a:ext cx="299109" cy="3877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"/>
            </p:blipFill>
            <p:spPr>
              <a:xfrm>
                <a:off x="1563266" y="5962681"/>
                <a:ext cx="299109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1805940" y="6100151"/>
              <a:ext cx="519207" cy="2784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"/>
            </p:blipFill>
            <p:spPr>
              <a:xfrm>
                <a:off x="1805940" y="6100151"/>
                <a:ext cx="519207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墨迹 23"/>
              <p14:cNvContentPartPr/>
              <p14:nvPr/>
            </p14:nvContentPartPr>
            <p14:xfrm>
              <a:off x="2305395" y="6236564"/>
              <a:ext cx="124687" cy="3902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8"/>
            </p:blipFill>
            <p:spPr>
              <a:xfrm>
                <a:off x="2305395" y="6236564"/>
                <a:ext cx="124687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墨迹 24"/>
              <p14:cNvContentPartPr/>
              <p14:nvPr/>
            </p14:nvContentPartPr>
            <p14:xfrm>
              <a:off x="2737127" y="6177875"/>
              <a:ext cx="107228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0"/>
            </p:blipFill>
            <p:spPr>
              <a:xfrm>
                <a:off x="2737127" y="6177875"/>
                <a:ext cx="107228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墨迹 25"/>
              <p14:cNvContentPartPr/>
              <p14:nvPr/>
            </p14:nvContentPartPr>
            <p14:xfrm>
              <a:off x="2883860" y="6155844"/>
              <a:ext cx="110755" cy="2622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2"/>
            </p:blipFill>
            <p:spPr>
              <a:xfrm>
                <a:off x="2883860" y="6155844"/>
                <a:ext cx="1107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墨迹 26"/>
              <p14:cNvContentPartPr/>
              <p14:nvPr/>
            </p14:nvContentPartPr>
            <p14:xfrm>
              <a:off x="3119479" y="6158664"/>
              <a:ext cx="303341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4"/>
            </p:blipFill>
            <p:spPr>
              <a:xfrm>
                <a:off x="3119479" y="6158664"/>
                <a:ext cx="3033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墨迹 27"/>
              <p14:cNvContentPartPr/>
              <p14:nvPr/>
            </p14:nvContentPartPr>
            <p14:xfrm>
              <a:off x="3349454" y="6057147"/>
              <a:ext cx="204050" cy="1043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6"/>
            </p:blipFill>
            <p:spPr>
              <a:xfrm>
                <a:off x="3349454" y="6057147"/>
                <a:ext cx="20405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墨迹 28"/>
              <p14:cNvContentPartPr/>
              <p14:nvPr/>
            </p14:nvContentPartPr>
            <p14:xfrm>
              <a:off x="3217183" y="6260180"/>
              <a:ext cx="284647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8"/>
            </p:blipFill>
            <p:spPr>
              <a:xfrm>
                <a:off x="3217183" y="6260180"/>
                <a:ext cx="28464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墨迹 29"/>
              <p14:cNvContentPartPr/>
              <p14:nvPr/>
            </p14:nvContentPartPr>
            <p14:xfrm>
              <a:off x="3210129" y="6299659"/>
              <a:ext cx="181652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0"/>
            </p:blipFill>
            <p:spPr>
              <a:xfrm>
                <a:off x="3210129" y="6299659"/>
                <a:ext cx="18165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墨迹 30"/>
              <p14:cNvContentPartPr/>
              <p14:nvPr/>
            </p14:nvContentPartPr>
            <p14:xfrm>
              <a:off x="2535899" y="6172763"/>
              <a:ext cx="110931" cy="253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2"/>
            </p:blipFill>
            <p:spPr>
              <a:xfrm>
                <a:off x="2535899" y="6172763"/>
                <a:ext cx="11093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墨迹 31"/>
              <p14:cNvContentPartPr/>
              <p14:nvPr/>
            </p14:nvContentPartPr>
            <p14:xfrm>
              <a:off x="3707820" y="5955631"/>
              <a:ext cx="513564" cy="3496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4"/>
            </p:blipFill>
            <p:spPr>
              <a:xfrm>
                <a:off x="3707820" y="5955631"/>
                <a:ext cx="51356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墨迹 32"/>
              <p14:cNvContentPartPr/>
              <p14:nvPr/>
            </p14:nvContentPartPr>
            <p14:xfrm>
              <a:off x="4345543" y="6057147"/>
              <a:ext cx="118515" cy="2180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6"/>
            </p:blipFill>
            <p:spPr>
              <a:xfrm>
                <a:off x="4345543" y="6057147"/>
                <a:ext cx="118515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4441483" y="6085347"/>
              <a:ext cx="107228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8"/>
            </p:blipFill>
            <p:spPr>
              <a:xfrm>
                <a:off x="4441483" y="6085347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4599503" y="6028949"/>
              <a:ext cx="135445" cy="26789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0"/>
            </p:blipFill>
            <p:spPr>
              <a:xfrm>
                <a:off x="4599503" y="6028949"/>
                <a:ext cx="1354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墨迹 35"/>
              <p14:cNvContentPartPr/>
              <p14:nvPr/>
            </p14:nvContentPartPr>
            <p14:xfrm>
              <a:off x="4997374" y="6074067"/>
              <a:ext cx="42327" cy="1498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2"/>
            </p:blipFill>
            <p:spPr>
              <a:xfrm>
                <a:off x="4997374" y="6074067"/>
                <a:ext cx="4232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4926830" y="6092925"/>
              <a:ext cx="279356" cy="234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4"/>
            </p:blipFill>
            <p:spPr>
              <a:xfrm>
                <a:off x="4926830" y="6092925"/>
                <a:ext cx="279356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067919" y="5987355"/>
              <a:ext cx="28217" cy="32358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6"/>
            </p:blipFill>
            <p:spPr>
              <a:xfrm>
                <a:off x="5067919" y="5987355"/>
                <a:ext cx="2821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5351508" y="5997401"/>
              <a:ext cx="363304" cy="25150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8"/>
            </p:blipFill>
            <p:spPr>
              <a:xfrm>
                <a:off x="5351508" y="5997401"/>
                <a:ext cx="36330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726099" y="6090986"/>
              <a:ext cx="143206" cy="1973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0"/>
            </p:blipFill>
            <p:spPr>
              <a:xfrm>
                <a:off x="5726099" y="6090986"/>
                <a:ext cx="14320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972829" y="6003393"/>
              <a:ext cx="82713" cy="1982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2"/>
            </p:blipFill>
            <p:spPr>
              <a:xfrm>
                <a:off x="5972829" y="6003393"/>
                <a:ext cx="82713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25208" y="6020136"/>
              <a:ext cx="131918" cy="3753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4"/>
            </p:blipFill>
            <p:spPr>
              <a:xfrm>
                <a:off x="6025208" y="6020136"/>
                <a:ext cx="13191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墨迹 42"/>
              <p14:cNvContentPartPr/>
              <p14:nvPr/>
            </p14:nvContentPartPr>
            <p14:xfrm>
              <a:off x="6224849" y="5997049"/>
              <a:ext cx="135445" cy="3138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6"/>
            </p:blipFill>
            <p:spPr>
              <a:xfrm>
                <a:off x="6224849" y="5997049"/>
                <a:ext cx="135445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墨迹 43"/>
              <p14:cNvContentPartPr/>
              <p14:nvPr/>
            </p14:nvContentPartPr>
            <p14:xfrm>
              <a:off x="4069008" y="6484186"/>
              <a:ext cx="50792" cy="38791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8"/>
            </p:blipFill>
            <p:spPr>
              <a:xfrm>
                <a:off x="4069008" y="6484186"/>
                <a:ext cx="50792" cy="38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墨迹 44"/>
              <p14:cNvContentPartPr/>
              <p14:nvPr/>
            </p14:nvContentPartPr>
            <p14:xfrm>
              <a:off x="4066186" y="6570369"/>
              <a:ext cx="228565" cy="15791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0"/>
            </p:blipFill>
            <p:spPr>
              <a:xfrm>
                <a:off x="4066186" y="6570369"/>
                <a:ext cx="22856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墨迹 45"/>
              <p14:cNvContentPartPr/>
              <p14:nvPr/>
            </p14:nvContentPartPr>
            <p14:xfrm>
              <a:off x="4307449" y="6604208"/>
              <a:ext cx="108638" cy="507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4307449" y="6604208"/>
                <a:ext cx="10863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7" name="墨迹 46"/>
              <p14:cNvContentPartPr/>
              <p14:nvPr/>
            </p14:nvContentPartPr>
            <p14:xfrm>
              <a:off x="4277115" y="6660606"/>
              <a:ext cx="181299" cy="262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4"/>
            </p:blipFill>
            <p:spPr>
              <a:xfrm>
                <a:off x="4277115" y="6660606"/>
                <a:ext cx="18129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墨迹 47"/>
              <p14:cNvContentPartPr/>
              <p14:nvPr/>
            </p14:nvContentPartPr>
            <p14:xfrm>
              <a:off x="4528958" y="6555917"/>
              <a:ext cx="8466" cy="3105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6"/>
            </p:blipFill>
            <p:spPr>
              <a:xfrm>
                <a:off x="4528958" y="6555917"/>
                <a:ext cx="8466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墨迹 48"/>
              <p14:cNvContentPartPr/>
              <p14:nvPr/>
            </p14:nvContentPartPr>
            <p14:xfrm>
              <a:off x="6950576" y="5551504"/>
              <a:ext cx="223097" cy="995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8"/>
            </p:blipFill>
            <p:spPr>
              <a:xfrm>
                <a:off x="6950576" y="5551504"/>
                <a:ext cx="22309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墨迹 49"/>
              <p14:cNvContentPartPr/>
              <p14:nvPr/>
            </p14:nvContentPartPr>
            <p14:xfrm>
              <a:off x="7014947" y="5696200"/>
              <a:ext cx="167897" cy="930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0"/>
            </p:blipFill>
            <p:spPr>
              <a:xfrm>
                <a:off x="7014947" y="5696200"/>
                <a:ext cx="16789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墨迹 50"/>
              <p14:cNvContentPartPr/>
              <p14:nvPr/>
            </p14:nvContentPartPr>
            <p14:xfrm>
              <a:off x="6931529" y="5751188"/>
              <a:ext cx="252725" cy="13183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2"/>
            </p:blipFill>
            <p:spPr>
              <a:xfrm>
                <a:off x="6931529" y="5751188"/>
                <a:ext cx="25272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墨迹 51"/>
              <p14:cNvContentPartPr/>
              <p14:nvPr/>
            </p14:nvContentPartPr>
            <p14:xfrm>
              <a:off x="6966978" y="5451926"/>
              <a:ext cx="98762" cy="34579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4"/>
            </p:blipFill>
            <p:spPr>
              <a:xfrm>
                <a:off x="6966978" y="5451926"/>
                <a:ext cx="9876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墨迹 52"/>
              <p14:cNvContentPartPr/>
              <p14:nvPr/>
            </p14:nvContentPartPr>
            <p14:xfrm>
              <a:off x="6860984" y="5510263"/>
              <a:ext cx="213221" cy="33257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6"/>
            </p:blipFill>
            <p:spPr>
              <a:xfrm>
                <a:off x="6860984" y="5510263"/>
                <a:ext cx="213221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墨迹 53"/>
              <p14:cNvContentPartPr/>
              <p14:nvPr/>
            </p14:nvContentPartPr>
            <p14:xfrm>
              <a:off x="7160975" y="5478715"/>
              <a:ext cx="328032" cy="3204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8"/>
            </p:blipFill>
            <p:spPr>
              <a:xfrm>
                <a:off x="7160975" y="5478715"/>
                <a:ext cx="328032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墨迹 54"/>
              <p14:cNvContentPartPr/>
              <p14:nvPr/>
            </p14:nvContentPartPr>
            <p14:xfrm>
              <a:off x="7293422" y="5543925"/>
              <a:ext cx="82714" cy="64575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0"/>
            </p:blipFill>
            <p:spPr>
              <a:xfrm>
                <a:off x="7293422" y="5543925"/>
                <a:ext cx="82714" cy="645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墨迹 55"/>
              <p14:cNvContentPartPr/>
              <p14:nvPr/>
            </p14:nvContentPartPr>
            <p14:xfrm>
              <a:off x="7472076" y="5472547"/>
              <a:ext cx="79010" cy="3477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2"/>
            </p:blipFill>
            <p:spPr>
              <a:xfrm>
                <a:off x="7472076" y="5472547"/>
                <a:ext cx="7901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" name="墨迹 56"/>
              <p14:cNvContentPartPr/>
              <p14:nvPr/>
            </p14:nvContentPartPr>
            <p14:xfrm>
              <a:off x="7596411" y="5406808"/>
              <a:ext cx="149378" cy="4205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4"/>
            </p:blipFill>
            <p:spPr>
              <a:xfrm>
                <a:off x="7596411" y="5406808"/>
                <a:ext cx="149378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8" name="墨迹 57"/>
              <p14:cNvContentPartPr/>
              <p14:nvPr/>
            </p14:nvContentPartPr>
            <p14:xfrm>
              <a:off x="7635739" y="5423727"/>
              <a:ext cx="229270" cy="5826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6"/>
            </p:blipFill>
            <p:spPr>
              <a:xfrm>
                <a:off x="7635739" y="5423727"/>
                <a:ext cx="229270" cy="582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墨迹 58"/>
              <p14:cNvContentPartPr/>
              <p14:nvPr/>
            </p14:nvContentPartPr>
            <p14:xfrm>
              <a:off x="7974353" y="5510087"/>
              <a:ext cx="148144" cy="197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8"/>
            </p:blipFill>
            <p:spPr>
              <a:xfrm>
                <a:off x="7974353" y="5510087"/>
                <a:ext cx="1481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墨迹 59"/>
              <p14:cNvContentPartPr/>
              <p14:nvPr/>
            </p14:nvContentPartPr>
            <p14:xfrm>
              <a:off x="7878413" y="5560845"/>
              <a:ext cx="169307" cy="3045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0"/>
            </p:blipFill>
            <p:spPr>
              <a:xfrm>
                <a:off x="7878413" y="5560845"/>
                <a:ext cx="16930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1" name="墨迹 60"/>
              <p14:cNvContentPartPr/>
              <p14:nvPr/>
            </p14:nvContentPartPr>
            <p14:xfrm>
              <a:off x="7996928" y="5696200"/>
              <a:ext cx="99644" cy="310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2"/>
            </p:blipFill>
            <p:spPr>
              <a:xfrm>
                <a:off x="7996928" y="5696200"/>
                <a:ext cx="99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墨迹 61"/>
              <p14:cNvContentPartPr/>
              <p14:nvPr/>
            </p14:nvContentPartPr>
            <p14:xfrm>
              <a:off x="7981937" y="5746958"/>
              <a:ext cx="146909" cy="1170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4"/>
            </p:blipFill>
            <p:spPr>
              <a:xfrm>
                <a:off x="7981937" y="5746958"/>
                <a:ext cx="146909" cy="117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3" name="墨迹 62"/>
              <p14:cNvContentPartPr/>
              <p14:nvPr/>
            </p14:nvContentPartPr>
            <p14:xfrm>
              <a:off x="8329898" y="5459328"/>
              <a:ext cx="200346" cy="1974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6"/>
            </p:blipFill>
            <p:spPr>
              <a:xfrm>
                <a:off x="8329898" y="5459328"/>
                <a:ext cx="20034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墨迹 63"/>
              <p14:cNvContentPartPr/>
              <p14:nvPr/>
            </p14:nvContentPartPr>
            <p14:xfrm>
              <a:off x="8329898" y="5543925"/>
              <a:ext cx="79010" cy="2819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88"/>
            </p:blipFill>
            <p:spPr>
              <a:xfrm>
                <a:off x="8329898" y="5543925"/>
                <a:ext cx="7901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墨迹 64"/>
              <p14:cNvContentPartPr/>
              <p14:nvPr/>
            </p14:nvContentPartPr>
            <p14:xfrm>
              <a:off x="8225492" y="5584814"/>
              <a:ext cx="349901" cy="2467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0"/>
            </p:blipFill>
            <p:spPr>
              <a:xfrm>
                <a:off x="8225492" y="5584814"/>
                <a:ext cx="34990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墨迹 65"/>
              <p14:cNvContentPartPr/>
              <p14:nvPr/>
            </p14:nvContentPartPr>
            <p14:xfrm>
              <a:off x="8417373" y="5466907"/>
              <a:ext cx="59257" cy="2997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2"/>
            </p:blipFill>
            <p:spPr>
              <a:xfrm>
                <a:off x="8417373" y="5466907"/>
                <a:ext cx="59257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墨迹 66"/>
              <p14:cNvContentPartPr/>
              <p14:nvPr/>
            </p14:nvContentPartPr>
            <p14:xfrm>
              <a:off x="8610312" y="5380371"/>
              <a:ext cx="453249" cy="4793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4"/>
            </p:blipFill>
            <p:spPr>
              <a:xfrm>
                <a:off x="8610312" y="5380371"/>
                <a:ext cx="453249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墨迹 67"/>
              <p14:cNvContentPartPr/>
              <p14:nvPr/>
            </p14:nvContentPartPr>
            <p14:xfrm>
              <a:off x="8995838" y="5600324"/>
              <a:ext cx="186237" cy="1501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6"/>
            </p:blipFill>
            <p:spPr>
              <a:xfrm>
                <a:off x="8995838" y="5600324"/>
                <a:ext cx="186237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墨迹 68"/>
              <p14:cNvContentPartPr/>
              <p14:nvPr/>
            </p14:nvContentPartPr>
            <p14:xfrm>
              <a:off x="9086135" y="5442409"/>
              <a:ext cx="293466" cy="45682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8"/>
            </p:blipFill>
            <p:spPr>
              <a:xfrm>
                <a:off x="9086135" y="5442409"/>
                <a:ext cx="29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0" name="墨迹 69"/>
              <p14:cNvContentPartPr/>
              <p14:nvPr/>
            </p14:nvContentPartPr>
            <p14:xfrm>
              <a:off x="9438329" y="5493167"/>
              <a:ext cx="317450" cy="2030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0"/>
            </p:blipFill>
            <p:spPr>
              <a:xfrm>
                <a:off x="9438329" y="5493167"/>
                <a:ext cx="317450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1" name="墨迹 70"/>
              <p14:cNvContentPartPr/>
              <p14:nvPr/>
            </p14:nvContentPartPr>
            <p14:xfrm>
              <a:off x="9728796" y="5613542"/>
              <a:ext cx="164369" cy="161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2"/>
            </p:blipFill>
            <p:spPr>
              <a:xfrm>
                <a:off x="9728796" y="5613542"/>
                <a:ext cx="16436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2" name="墨迹 71"/>
              <p14:cNvContentPartPr/>
              <p14:nvPr/>
            </p14:nvContentPartPr>
            <p14:xfrm>
              <a:off x="10014501" y="5735679"/>
              <a:ext cx="27160" cy="253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4"/>
            </p:blipFill>
            <p:spPr>
              <a:xfrm>
                <a:off x="10014501" y="5735679"/>
                <a:ext cx="27160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3" name="墨迹 72"/>
              <p14:cNvContentPartPr/>
              <p14:nvPr/>
            </p14:nvContentPartPr>
            <p14:xfrm>
              <a:off x="10253118" y="5352172"/>
              <a:ext cx="425736" cy="325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6"/>
            </p:blipFill>
            <p:spPr>
              <a:xfrm>
                <a:off x="10253118" y="5352172"/>
                <a:ext cx="42573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4" name="墨迹 73"/>
              <p14:cNvContentPartPr/>
              <p14:nvPr/>
            </p14:nvContentPartPr>
            <p14:xfrm>
              <a:off x="10457521" y="5422317"/>
              <a:ext cx="56435" cy="66584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8"/>
            </p:blipFill>
            <p:spPr>
              <a:xfrm>
                <a:off x="10457521" y="5422317"/>
                <a:ext cx="56435" cy="665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5" name="墨迹 74"/>
              <p14:cNvContentPartPr/>
              <p14:nvPr/>
            </p14:nvContentPartPr>
            <p14:xfrm>
              <a:off x="10648696" y="5338778"/>
              <a:ext cx="257488" cy="3235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0"/>
            </p:blipFill>
            <p:spPr>
              <a:xfrm>
                <a:off x="10648696" y="5338778"/>
                <a:ext cx="257488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墨迹 75"/>
              <p14:cNvContentPartPr/>
              <p14:nvPr/>
            </p14:nvContentPartPr>
            <p14:xfrm>
              <a:off x="10734056" y="5306349"/>
              <a:ext cx="323093" cy="48572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2"/>
            </p:blipFill>
            <p:spPr>
              <a:xfrm>
                <a:off x="10734056" y="5306349"/>
                <a:ext cx="323093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7" name="墨迹 76"/>
              <p14:cNvContentPartPr/>
              <p14:nvPr/>
            </p14:nvContentPartPr>
            <p14:xfrm>
              <a:off x="11140392" y="5720169"/>
              <a:ext cx="490991" cy="2960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4"/>
            </p:blipFill>
            <p:spPr>
              <a:xfrm>
                <a:off x="11140392" y="5720169"/>
                <a:ext cx="49099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8" name="墨迹 77"/>
              <p14:cNvContentPartPr/>
              <p14:nvPr/>
            </p14:nvContentPartPr>
            <p14:xfrm>
              <a:off x="11623622" y="5350763"/>
              <a:ext cx="261721" cy="4159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6"/>
            </p:blipFill>
            <p:spPr>
              <a:xfrm>
                <a:off x="11623622" y="5350763"/>
                <a:ext cx="261721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9" name="墨迹 78"/>
              <p14:cNvContentPartPr/>
              <p14:nvPr/>
            </p14:nvContentPartPr>
            <p14:xfrm>
              <a:off x="11780054" y="5515727"/>
              <a:ext cx="198936" cy="2685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8"/>
            </p:blipFill>
            <p:spPr>
              <a:xfrm>
                <a:off x="11780054" y="5515727"/>
                <a:ext cx="198936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0" name="墨迹 79"/>
              <p14:cNvContentPartPr/>
              <p14:nvPr/>
            </p14:nvContentPartPr>
            <p14:xfrm>
              <a:off x="6968741" y="6085347"/>
              <a:ext cx="369653" cy="79521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0"/>
            </p:blipFill>
            <p:spPr>
              <a:xfrm>
                <a:off x="6968741" y="6085347"/>
                <a:ext cx="369653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81" name="墨迹 80"/>
              <p14:cNvContentPartPr/>
              <p14:nvPr/>
            </p14:nvContentPartPr>
            <p14:xfrm>
              <a:off x="7189898" y="6547810"/>
              <a:ext cx="121336" cy="10433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2"/>
            </p:blipFill>
            <p:spPr>
              <a:xfrm>
                <a:off x="7189898" y="6547810"/>
                <a:ext cx="12133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82" name="墨迹 81"/>
              <p14:cNvContentPartPr/>
              <p14:nvPr/>
            </p14:nvContentPartPr>
            <p14:xfrm>
              <a:off x="7463611" y="6290670"/>
              <a:ext cx="262425" cy="358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4"/>
            </p:blipFill>
            <p:spPr>
              <a:xfrm>
                <a:off x="7463611" y="6290670"/>
                <a:ext cx="262425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3" name="墨迹 82"/>
              <p14:cNvContentPartPr/>
              <p14:nvPr/>
            </p14:nvContentPartPr>
            <p14:xfrm>
              <a:off x="7855839" y="6604208"/>
              <a:ext cx="42326" cy="648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6"/>
            </p:blipFill>
            <p:spPr>
              <a:xfrm>
                <a:off x="7855839" y="6604208"/>
                <a:ext cx="4232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墨迹 83"/>
              <p14:cNvContentPartPr/>
              <p14:nvPr/>
            </p14:nvContentPartPr>
            <p14:xfrm>
              <a:off x="8508376" y="6337728"/>
              <a:ext cx="391522" cy="24709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8"/>
            </p:blipFill>
            <p:spPr>
              <a:xfrm>
                <a:off x="8508376" y="6337728"/>
                <a:ext cx="391522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5" name="墨迹 84"/>
              <p14:cNvContentPartPr/>
              <p14:nvPr/>
            </p14:nvContentPartPr>
            <p14:xfrm>
              <a:off x="8899898" y="6435014"/>
              <a:ext cx="186237" cy="19034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0"/>
            </p:blipFill>
            <p:spPr>
              <a:xfrm>
                <a:off x="8899898" y="6435014"/>
                <a:ext cx="18623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6" name="墨迹 85"/>
              <p14:cNvContentPartPr/>
              <p14:nvPr/>
            </p14:nvContentPartPr>
            <p14:xfrm>
              <a:off x="9227224" y="6266702"/>
              <a:ext cx="417624" cy="3431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2"/>
            </p:blipFill>
            <p:spPr>
              <a:xfrm>
                <a:off x="9227224" y="6266702"/>
                <a:ext cx="417624" cy="343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7" name="墨迹 86"/>
              <p14:cNvContentPartPr/>
              <p14:nvPr/>
            </p14:nvContentPartPr>
            <p14:xfrm>
              <a:off x="9582768" y="6047278"/>
              <a:ext cx="277946" cy="7909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4"/>
            </p:blipFill>
            <p:spPr>
              <a:xfrm>
                <a:off x="9582768" y="6047278"/>
                <a:ext cx="277946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8" name="墨迹 87"/>
              <p14:cNvContentPartPr/>
              <p14:nvPr/>
            </p14:nvContentPartPr>
            <p14:xfrm>
              <a:off x="9543264" y="6227751"/>
              <a:ext cx="389053" cy="4695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6"/>
            </p:blipFill>
            <p:spPr>
              <a:xfrm>
                <a:off x="9543264" y="6227751"/>
                <a:ext cx="389053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9" name="墨迹 88"/>
              <p14:cNvContentPartPr/>
              <p14:nvPr/>
            </p14:nvContentPartPr>
            <p14:xfrm>
              <a:off x="10297385" y="6559090"/>
              <a:ext cx="1153403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8"/>
            </p:blipFill>
            <p:spPr>
              <a:xfrm>
                <a:off x="10297385" y="6559090"/>
                <a:ext cx="115340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91" name="墨迹 90"/>
              <p14:cNvContentPartPr/>
              <p14:nvPr/>
            </p14:nvContentPartPr>
            <p14:xfrm>
              <a:off x="7505938" y="324288"/>
              <a:ext cx="14109" cy="84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0"/>
            </p:blipFill>
            <p:spPr>
              <a:xfrm>
                <a:off x="7505938" y="324288"/>
                <a:ext cx="1410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2" name="墨迹 91"/>
              <p14:cNvContentPartPr/>
              <p14:nvPr/>
            </p14:nvContentPartPr>
            <p14:xfrm>
              <a:off x="2032211" y="57103"/>
              <a:ext cx="426971" cy="56327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2"/>
            </p:blipFill>
            <p:spPr>
              <a:xfrm>
                <a:off x="2032211" y="57103"/>
                <a:ext cx="426971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3" name="墨迹 92"/>
              <p14:cNvContentPartPr/>
              <p14:nvPr/>
            </p14:nvContentPartPr>
            <p14:xfrm>
              <a:off x="2483167" y="69087"/>
              <a:ext cx="293465" cy="47233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4"/>
            </p:blipFill>
            <p:spPr>
              <a:xfrm>
                <a:off x="2483167" y="69087"/>
                <a:ext cx="293465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4" name="墨迹 93"/>
              <p14:cNvContentPartPr/>
              <p14:nvPr/>
            </p14:nvContentPartPr>
            <p14:xfrm>
              <a:off x="2754058" y="152274"/>
              <a:ext cx="341436" cy="42580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6"/>
            </p:blipFill>
            <p:spPr>
              <a:xfrm>
                <a:off x="2754058" y="152274"/>
                <a:ext cx="34143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5" name="墨迹 94"/>
              <p14:cNvContentPartPr/>
              <p14:nvPr/>
            </p14:nvContentPartPr>
            <p14:xfrm>
              <a:off x="3164627" y="90236"/>
              <a:ext cx="385173" cy="37222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48"/>
            </p:blipFill>
            <p:spPr>
              <a:xfrm>
                <a:off x="3164627" y="90236"/>
                <a:ext cx="38517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6" name="墨迹 95"/>
              <p14:cNvContentPartPr/>
              <p14:nvPr/>
            </p14:nvContentPartPr>
            <p14:xfrm>
              <a:off x="3331641" y="193868"/>
              <a:ext cx="60140" cy="88897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0"/>
            </p:blipFill>
            <p:spPr>
              <a:xfrm>
                <a:off x="3331641" y="193868"/>
                <a:ext cx="60140" cy="888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7" name="墨迹 96"/>
              <p14:cNvContentPartPr/>
              <p14:nvPr/>
            </p14:nvContentPartPr>
            <p14:xfrm>
              <a:off x="3578018" y="105393"/>
              <a:ext cx="107228" cy="4480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2"/>
            </p:blipFill>
            <p:spPr>
              <a:xfrm>
                <a:off x="3578018" y="105393"/>
                <a:ext cx="107228" cy="448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8" name="墨迹 97"/>
              <p14:cNvContentPartPr/>
              <p14:nvPr/>
            </p14:nvContentPartPr>
            <p14:xfrm>
              <a:off x="3733216" y="103631"/>
              <a:ext cx="91708" cy="1586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4"/>
            </p:blipFill>
            <p:spPr>
              <a:xfrm>
                <a:off x="3733216" y="103631"/>
                <a:ext cx="91708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9" name="墨迹 98"/>
              <p14:cNvContentPartPr/>
              <p14:nvPr/>
            </p14:nvContentPartPr>
            <p14:xfrm>
              <a:off x="3645741" y="244802"/>
              <a:ext cx="205990" cy="31353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6"/>
            </p:blipFill>
            <p:spPr>
              <a:xfrm>
                <a:off x="3645741" y="244802"/>
                <a:ext cx="20599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00" name="墨迹 99"/>
              <p14:cNvContentPartPr/>
              <p14:nvPr/>
            </p14:nvContentPartPr>
            <p14:xfrm>
              <a:off x="3803761" y="473743"/>
              <a:ext cx="98762" cy="5075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58"/>
            </p:blipFill>
            <p:spPr>
              <a:xfrm>
                <a:off x="3803761" y="473743"/>
                <a:ext cx="9876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1" name="墨迹 100"/>
              <p14:cNvContentPartPr/>
              <p14:nvPr/>
            </p14:nvContentPartPr>
            <p14:xfrm>
              <a:off x="3724751" y="101516"/>
              <a:ext cx="326621" cy="65703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0"/>
            </p:blipFill>
            <p:spPr>
              <a:xfrm>
                <a:off x="3724751" y="101516"/>
                <a:ext cx="326621" cy="6570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5" y="404495"/>
            <a:ext cx="11833860" cy="37547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墨迹 21"/>
              <p14:cNvContentPartPr/>
              <p14:nvPr/>
            </p14:nvContentPartPr>
            <p14:xfrm>
              <a:off x="1563266" y="5962681"/>
              <a:ext cx="299109" cy="38773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"/>
            </p:blipFill>
            <p:spPr>
              <a:xfrm>
                <a:off x="1563266" y="5962681"/>
                <a:ext cx="299109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1805940" y="6100151"/>
              <a:ext cx="519207" cy="27846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6"/>
            </p:blipFill>
            <p:spPr>
              <a:xfrm>
                <a:off x="1805940" y="6100151"/>
                <a:ext cx="519207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墨迹 23"/>
              <p14:cNvContentPartPr/>
              <p14:nvPr/>
            </p14:nvContentPartPr>
            <p14:xfrm>
              <a:off x="2305395" y="6236564"/>
              <a:ext cx="124687" cy="39020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8"/>
            </p:blipFill>
            <p:spPr>
              <a:xfrm>
                <a:off x="2305395" y="6236564"/>
                <a:ext cx="124687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墨迹 24"/>
              <p14:cNvContentPartPr/>
              <p14:nvPr/>
            </p14:nvContentPartPr>
            <p14:xfrm>
              <a:off x="2737127" y="6177875"/>
              <a:ext cx="107228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10"/>
            </p:blipFill>
            <p:spPr>
              <a:xfrm>
                <a:off x="2737127" y="6177875"/>
                <a:ext cx="107228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墨迹 25"/>
              <p14:cNvContentPartPr/>
              <p14:nvPr/>
            </p14:nvContentPartPr>
            <p14:xfrm>
              <a:off x="2883860" y="6155844"/>
              <a:ext cx="110755" cy="2622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12"/>
            </p:blipFill>
            <p:spPr>
              <a:xfrm>
                <a:off x="2883860" y="6155844"/>
                <a:ext cx="11075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墨迹 26"/>
              <p14:cNvContentPartPr/>
              <p14:nvPr/>
            </p14:nvContentPartPr>
            <p14:xfrm>
              <a:off x="3119479" y="6158664"/>
              <a:ext cx="303341" cy="225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4"/>
            </p:blipFill>
            <p:spPr>
              <a:xfrm>
                <a:off x="3119479" y="6158664"/>
                <a:ext cx="3033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墨迹 27"/>
              <p14:cNvContentPartPr/>
              <p14:nvPr/>
            </p14:nvContentPartPr>
            <p14:xfrm>
              <a:off x="3349454" y="6057147"/>
              <a:ext cx="204050" cy="10433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6"/>
            </p:blipFill>
            <p:spPr>
              <a:xfrm>
                <a:off x="3349454" y="6057147"/>
                <a:ext cx="20405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墨迹 28"/>
              <p14:cNvContentPartPr/>
              <p14:nvPr/>
            </p14:nvContentPartPr>
            <p14:xfrm>
              <a:off x="3217183" y="6260180"/>
              <a:ext cx="284647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8"/>
            </p:blipFill>
            <p:spPr>
              <a:xfrm>
                <a:off x="3217183" y="6260180"/>
                <a:ext cx="28464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墨迹 29"/>
              <p14:cNvContentPartPr/>
              <p14:nvPr/>
            </p14:nvContentPartPr>
            <p14:xfrm>
              <a:off x="3210129" y="6299659"/>
              <a:ext cx="181652" cy="592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0"/>
            </p:blipFill>
            <p:spPr>
              <a:xfrm>
                <a:off x="3210129" y="6299659"/>
                <a:ext cx="18165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墨迹 30"/>
              <p14:cNvContentPartPr/>
              <p14:nvPr/>
            </p14:nvContentPartPr>
            <p14:xfrm>
              <a:off x="2535899" y="6172763"/>
              <a:ext cx="110931" cy="253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2"/>
            </p:blipFill>
            <p:spPr>
              <a:xfrm>
                <a:off x="2535899" y="6172763"/>
                <a:ext cx="11093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墨迹 31"/>
              <p14:cNvContentPartPr/>
              <p14:nvPr/>
            </p14:nvContentPartPr>
            <p14:xfrm>
              <a:off x="3707820" y="5955631"/>
              <a:ext cx="513564" cy="3496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4"/>
            </p:blipFill>
            <p:spPr>
              <a:xfrm>
                <a:off x="3707820" y="5955631"/>
                <a:ext cx="51356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墨迹 32"/>
              <p14:cNvContentPartPr/>
              <p14:nvPr/>
            </p14:nvContentPartPr>
            <p14:xfrm>
              <a:off x="4345543" y="6057147"/>
              <a:ext cx="118515" cy="2180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6"/>
            </p:blipFill>
            <p:spPr>
              <a:xfrm>
                <a:off x="4345543" y="6057147"/>
                <a:ext cx="118515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4441483" y="6085347"/>
              <a:ext cx="107228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28"/>
            </p:blipFill>
            <p:spPr>
              <a:xfrm>
                <a:off x="4441483" y="6085347"/>
                <a:ext cx="10722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4599503" y="6028949"/>
              <a:ext cx="135445" cy="26789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0"/>
            </p:blipFill>
            <p:spPr>
              <a:xfrm>
                <a:off x="4599503" y="6028949"/>
                <a:ext cx="13544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墨迹 35"/>
              <p14:cNvContentPartPr/>
              <p14:nvPr/>
            </p14:nvContentPartPr>
            <p14:xfrm>
              <a:off x="4997374" y="6074067"/>
              <a:ext cx="42327" cy="1498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2"/>
            </p:blipFill>
            <p:spPr>
              <a:xfrm>
                <a:off x="4997374" y="6074067"/>
                <a:ext cx="4232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4926830" y="6092925"/>
              <a:ext cx="279356" cy="2344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4"/>
            </p:blipFill>
            <p:spPr>
              <a:xfrm>
                <a:off x="4926830" y="6092925"/>
                <a:ext cx="279356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067919" y="5987355"/>
              <a:ext cx="28217" cy="32358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6"/>
            </p:blipFill>
            <p:spPr>
              <a:xfrm>
                <a:off x="5067919" y="5987355"/>
                <a:ext cx="2821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5351508" y="5997401"/>
              <a:ext cx="363304" cy="25150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8"/>
            </p:blipFill>
            <p:spPr>
              <a:xfrm>
                <a:off x="5351508" y="5997401"/>
                <a:ext cx="36330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726099" y="6090986"/>
              <a:ext cx="143206" cy="19739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40"/>
            </p:blipFill>
            <p:spPr>
              <a:xfrm>
                <a:off x="5726099" y="6090986"/>
                <a:ext cx="14320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972829" y="6003393"/>
              <a:ext cx="82713" cy="1982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42"/>
            </p:blipFill>
            <p:spPr>
              <a:xfrm>
                <a:off x="5972829" y="6003393"/>
                <a:ext cx="82713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25208" y="6020136"/>
              <a:ext cx="131918" cy="3753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44"/>
            </p:blipFill>
            <p:spPr>
              <a:xfrm>
                <a:off x="6025208" y="6020136"/>
                <a:ext cx="13191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墨迹 42"/>
              <p14:cNvContentPartPr/>
              <p14:nvPr/>
            </p14:nvContentPartPr>
            <p14:xfrm>
              <a:off x="6224849" y="5997049"/>
              <a:ext cx="135445" cy="3138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46"/>
            </p:blipFill>
            <p:spPr>
              <a:xfrm>
                <a:off x="6224849" y="5997049"/>
                <a:ext cx="135445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墨迹 43"/>
              <p14:cNvContentPartPr/>
              <p14:nvPr/>
            </p14:nvContentPartPr>
            <p14:xfrm>
              <a:off x="4069008" y="6484186"/>
              <a:ext cx="50792" cy="38791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48"/>
            </p:blipFill>
            <p:spPr>
              <a:xfrm>
                <a:off x="4069008" y="6484186"/>
                <a:ext cx="50792" cy="38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墨迹 44"/>
              <p14:cNvContentPartPr/>
              <p14:nvPr/>
            </p14:nvContentPartPr>
            <p14:xfrm>
              <a:off x="4066186" y="6570369"/>
              <a:ext cx="228565" cy="15791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50"/>
            </p:blipFill>
            <p:spPr>
              <a:xfrm>
                <a:off x="4066186" y="6570369"/>
                <a:ext cx="22856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墨迹 45"/>
              <p14:cNvContentPartPr/>
              <p14:nvPr/>
            </p14:nvContentPartPr>
            <p14:xfrm>
              <a:off x="4307449" y="6604208"/>
              <a:ext cx="108638" cy="507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52"/>
            </p:blipFill>
            <p:spPr>
              <a:xfrm>
                <a:off x="4307449" y="6604208"/>
                <a:ext cx="10863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7" name="墨迹 46"/>
              <p14:cNvContentPartPr/>
              <p14:nvPr/>
            </p14:nvContentPartPr>
            <p14:xfrm>
              <a:off x="4277115" y="6660606"/>
              <a:ext cx="181299" cy="262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54"/>
            </p:blipFill>
            <p:spPr>
              <a:xfrm>
                <a:off x="4277115" y="6660606"/>
                <a:ext cx="18129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8" name="墨迹 47"/>
              <p14:cNvContentPartPr/>
              <p14:nvPr/>
            </p14:nvContentPartPr>
            <p14:xfrm>
              <a:off x="4528958" y="6555917"/>
              <a:ext cx="8466" cy="31054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56"/>
            </p:blipFill>
            <p:spPr>
              <a:xfrm>
                <a:off x="4528958" y="6555917"/>
                <a:ext cx="8466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墨迹 48"/>
              <p14:cNvContentPartPr/>
              <p14:nvPr/>
            </p14:nvContentPartPr>
            <p14:xfrm>
              <a:off x="6950576" y="5551504"/>
              <a:ext cx="223097" cy="995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58"/>
            </p:blipFill>
            <p:spPr>
              <a:xfrm>
                <a:off x="6950576" y="5551504"/>
                <a:ext cx="22309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0" name="墨迹 49"/>
              <p14:cNvContentPartPr/>
              <p14:nvPr/>
            </p14:nvContentPartPr>
            <p14:xfrm>
              <a:off x="7014947" y="5696200"/>
              <a:ext cx="167897" cy="930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0"/>
            </p:blipFill>
            <p:spPr>
              <a:xfrm>
                <a:off x="7014947" y="5696200"/>
                <a:ext cx="16789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1" name="墨迹 50"/>
              <p14:cNvContentPartPr/>
              <p14:nvPr/>
            </p14:nvContentPartPr>
            <p14:xfrm>
              <a:off x="6931529" y="5751188"/>
              <a:ext cx="252725" cy="13183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2"/>
            </p:blipFill>
            <p:spPr>
              <a:xfrm>
                <a:off x="6931529" y="5751188"/>
                <a:ext cx="25272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2" name="墨迹 51"/>
              <p14:cNvContentPartPr/>
              <p14:nvPr/>
            </p14:nvContentPartPr>
            <p14:xfrm>
              <a:off x="6966978" y="5451926"/>
              <a:ext cx="98762" cy="34579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64"/>
            </p:blipFill>
            <p:spPr>
              <a:xfrm>
                <a:off x="6966978" y="5451926"/>
                <a:ext cx="9876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3" name="墨迹 52"/>
              <p14:cNvContentPartPr/>
              <p14:nvPr/>
            </p14:nvContentPartPr>
            <p14:xfrm>
              <a:off x="6860984" y="5510263"/>
              <a:ext cx="213221" cy="33257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66"/>
            </p:blipFill>
            <p:spPr>
              <a:xfrm>
                <a:off x="6860984" y="5510263"/>
                <a:ext cx="213221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墨迹 53"/>
              <p14:cNvContentPartPr/>
              <p14:nvPr/>
            </p14:nvContentPartPr>
            <p14:xfrm>
              <a:off x="7160975" y="5478715"/>
              <a:ext cx="328032" cy="3204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68"/>
            </p:blipFill>
            <p:spPr>
              <a:xfrm>
                <a:off x="7160975" y="5478715"/>
                <a:ext cx="328032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墨迹 54"/>
              <p14:cNvContentPartPr/>
              <p14:nvPr/>
            </p14:nvContentPartPr>
            <p14:xfrm>
              <a:off x="7293422" y="5543925"/>
              <a:ext cx="82714" cy="64575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0"/>
            </p:blipFill>
            <p:spPr>
              <a:xfrm>
                <a:off x="7293422" y="5543925"/>
                <a:ext cx="82714" cy="645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墨迹 55"/>
              <p14:cNvContentPartPr/>
              <p14:nvPr/>
            </p14:nvContentPartPr>
            <p14:xfrm>
              <a:off x="7472076" y="5472547"/>
              <a:ext cx="79010" cy="3477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2"/>
            </p:blipFill>
            <p:spPr>
              <a:xfrm>
                <a:off x="7472076" y="5472547"/>
                <a:ext cx="79010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7" name="墨迹 56"/>
              <p14:cNvContentPartPr/>
              <p14:nvPr/>
            </p14:nvContentPartPr>
            <p14:xfrm>
              <a:off x="7596411" y="5406808"/>
              <a:ext cx="149378" cy="4205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74"/>
            </p:blipFill>
            <p:spPr>
              <a:xfrm>
                <a:off x="7596411" y="5406808"/>
                <a:ext cx="149378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8" name="墨迹 57"/>
              <p14:cNvContentPartPr/>
              <p14:nvPr/>
            </p14:nvContentPartPr>
            <p14:xfrm>
              <a:off x="7635739" y="5423727"/>
              <a:ext cx="229270" cy="5826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76"/>
            </p:blipFill>
            <p:spPr>
              <a:xfrm>
                <a:off x="7635739" y="5423727"/>
                <a:ext cx="229270" cy="582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9" name="墨迹 58"/>
              <p14:cNvContentPartPr/>
              <p14:nvPr/>
            </p14:nvContentPartPr>
            <p14:xfrm>
              <a:off x="7974353" y="5510087"/>
              <a:ext cx="148144" cy="1973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78"/>
            </p:blipFill>
            <p:spPr>
              <a:xfrm>
                <a:off x="7974353" y="5510087"/>
                <a:ext cx="1481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0" name="墨迹 59"/>
              <p14:cNvContentPartPr/>
              <p14:nvPr/>
            </p14:nvContentPartPr>
            <p14:xfrm>
              <a:off x="7878413" y="5560845"/>
              <a:ext cx="169307" cy="30455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80"/>
            </p:blipFill>
            <p:spPr>
              <a:xfrm>
                <a:off x="7878413" y="5560845"/>
                <a:ext cx="16930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1" name="墨迹 60"/>
              <p14:cNvContentPartPr/>
              <p14:nvPr/>
            </p14:nvContentPartPr>
            <p14:xfrm>
              <a:off x="7996928" y="5696200"/>
              <a:ext cx="99644" cy="310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82"/>
            </p:blipFill>
            <p:spPr>
              <a:xfrm>
                <a:off x="7996928" y="5696200"/>
                <a:ext cx="99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墨迹 61"/>
              <p14:cNvContentPartPr/>
              <p14:nvPr/>
            </p14:nvContentPartPr>
            <p14:xfrm>
              <a:off x="7981937" y="5746958"/>
              <a:ext cx="146909" cy="1170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4"/>
            </p:blipFill>
            <p:spPr>
              <a:xfrm>
                <a:off x="7981937" y="5746958"/>
                <a:ext cx="146909" cy="117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3" name="墨迹 62"/>
              <p14:cNvContentPartPr/>
              <p14:nvPr/>
            </p14:nvContentPartPr>
            <p14:xfrm>
              <a:off x="8329898" y="5459328"/>
              <a:ext cx="200346" cy="1974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6"/>
            </p:blipFill>
            <p:spPr>
              <a:xfrm>
                <a:off x="8329898" y="5459328"/>
                <a:ext cx="20034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4" name="墨迹 63"/>
              <p14:cNvContentPartPr/>
              <p14:nvPr/>
            </p14:nvContentPartPr>
            <p14:xfrm>
              <a:off x="8329898" y="5543925"/>
              <a:ext cx="79010" cy="2819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88"/>
            </p:blipFill>
            <p:spPr>
              <a:xfrm>
                <a:off x="8329898" y="5543925"/>
                <a:ext cx="7901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5" name="墨迹 64"/>
              <p14:cNvContentPartPr/>
              <p14:nvPr/>
            </p14:nvContentPartPr>
            <p14:xfrm>
              <a:off x="8225492" y="5584814"/>
              <a:ext cx="349901" cy="2467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90"/>
            </p:blipFill>
            <p:spPr>
              <a:xfrm>
                <a:off x="8225492" y="5584814"/>
                <a:ext cx="34990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6" name="墨迹 65"/>
              <p14:cNvContentPartPr/>
              <p14:nvPr/>
            </p14:nvContentPartPr>
            <p14:xfrm>
              <a:off x="8417373" y="5466907"/>
              <a:ext cx="59257" cy="29979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92"/>
            </p:blipFill>
            <p:spPr>
              <a:xfrm>
                <a:off x="8417373" y="5466907"/>
                <a:ext cx="59257" cy="299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7" name="墨迹 66"/>
              <p14:cNvContentPartPr/>
              <p14:nvPr/>
            </p14:nvContentPartPr>
            <p14:xfrm>
              <a:off x="8610312" y="5380371"/>
              <a:ext cx="453249" cy="4793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94"/>
            </p:blipFill>
            <p:spPr>
              <a:xfrm>
                <a:off x="8610312" y="5380371"/>
                <a:ext cx="453249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墨迹 67"/>
              <p14:cNvContentPartPr/>
              <p14:nvPr/>
            </p14:nvContentPartPr>
            <p14:xfrm>
              <a:off x="8995838" y="5600324"/>
              <a:ext cx="186237" cy="1501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96"/>
            </p:blipFill>
            <p:spPr>
              <a:xfrm>
                <a:off x="8995838" y="5600324"/>
                <a:ext cx="186237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69" name="墨迹 68"/>
              <p14:cNvContentPartPr/>
              <p14:nvPr/>
            </p14:nvContentPartPr>
            <p14:xfrm>
              <a:off x="9086135" y="5442409"/>
              <a:ext cx="293466" cy="45682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98"/>
            </p:blipFill>
            <p:spPr>
              <a:xfrm>
                <a:off x="9086135" y="5442409"/>
                <a:ext cx="29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0" name="墨迹 69"/>
              <p14:cNvContentPartPr/>
              <p14:nvPr/>
            </p14:nvContentPartPr>
            <p14:xfrm>
              <a:off x="9438329" y="5493167"/>
              <a:ext cx="317450" cy="2030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00"/>
            </p:blipFill>
            <p:spPr>
              <a:xfrm>
                <a:off x="9438329" y="5493167"/>
                <a:ext cx="317450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71" name="墨迹 70"/>
              <p14:cNvContentPartPr/>
              <p14:nvPr/>
            </p14:nvContentPartPr>
            <p14:xfrm>
              <a:off x="9728796" y="5613542"/>
              <a:ext cx="164369" cy="161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02"/>
            </p:blipFill>
            <p:spPr>
              <a:xfrm>
                <a:off x="9728796" y="5613542"/>
                <a:ext cx="16436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72" name="墨迹 71"/>
              <p14:cNvContentPartPr/>
              <p14:nvPr/>
            </p14:nvContentPartPr>
            <p14:xfrm>
              <a:off x="10014501" y="5735679"/>
              <a:ext cx="27160" cy="253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04"/>
            </p:blipFill>
            <p:spPr>
              <a:xfrm>
                <a:off x="10014501" y="5735679"/>
                <a:ext cx="27160" cy="2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3" name="墨迹 72"/>
              <p14:cNvContentPartPr/>
              <p14:nvPr/>
            </p14:nvContentPartPr>
            <p14:xfrm>
              <a:off x="10253118" y="5352172"/>
              <a:ext cx="425736" cy="32517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06"/>
            </p:blipFill>
            <p:spPr>
              <a:xfrm>
                <a:off x="10253118" y="5352172"/>
                <a:ext cx="42573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74" name="墨迹 73"/>
              <p14:cNvContentPartPr/>
              <p14:nvPr/>
            </p14:nvContentPartPr>
            <p14:xfrm>
              <a:off x="10457521" y="5422317"/>
              <a:ext cx="56435" cy="66584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08"/>
            </p:blipFill>
            <p:spPr>
              <a:xfrm>
                <a:off x="10457521" y="5422317"/>
                <a:ext cx="56435" cy="665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5" name="墨迹 74"/>
              <p14:cNvContentPartPr/>
              <p14:nvPr/>
            </p14:nvContentPartPr>
            <p14:xfrm>
              <a:off x="10648696" y="5338778"/>
              <a:ext cx="257488" cy="3235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10"/>
            </p:blipFill>
            <p:spPr>
              <a:xfrm>
                <a:off x="10648696" y="5338778"/>
                <a:ext cx="257488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76" name="墨迹 75"/>
              <p14:cNvContentPartPr/>
              <p14:nvPr/>
            </p14:nvContentPartPr>
            <p14:xfrm>
              <a:off x="10734056" y="5306349"/>
              <a:ext cx="323093" cy="48572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12"/>
            </p:blipFill>
            <p:spPr>
              <a:xfrm>
                <a:off x="10734056" y="5306349"/>
                <a:ext cx="323093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7" name="墨迹 76"/>
              <p14:cNvContentPartPr/>
              <p14:nvPr/>
            </p14:nvContentPartPr>
            <p14:xfrm>
              <a:off x="11140392" y="5720169"/>
              <a:ext cx="490991" cy="2960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14"/>
            </p:blipFill>
            <p:spPr>
              <a:xfrm>
                <a:off x="11140392" y="5720169"/>
                <a:ext cx="49099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8" name="墨迹 77"/>
              <p14:cNvContentPartPr/>
              <p14:nvPr/>
            </p14:nvContentPartPr>
            <p14:xfrm>
              <a:off x="11623622" y="5350763"/>
              <a:ext cx="261721" cy="4159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16"/>
            </p:blipFill>
            <p:spPr>
              <a:xfrm>
                <a:off x="11623622" y="5350763"/>
                <a:ext cx="261721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9" name="墨迹 78"/>
              <p14:cNvContentPartPr/>
              <p14:nvPr/>
            </p14:nvContentPartPr>
            <p14:xfrm>
              <a:off x="11780054" y="5515727"/>
              <a:ext cx="198936" cy="2685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18"/>
            </p:blipFill>
            <p:spPr>
              <a:xfrm>
                <a:off x="11780054" y="5515727"/>
                <a:ext cx="198936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0" name="墨迹 79"/>
              <p14:cNvContentPartPr/>
              <p14:nvPr/>
            </p14:nvContentPartPr>
            <p14:xfrm>
              <a:off x="6968741" y="6085347"/>
              <a:ext cx="369653" cy="79521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20"/>
            </p:blipFill>
            <p:spPr>
              <a:xfrm>
                <a:off x="6968741" y="6085347"/>
                <a:ext cx="369653" cy="795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81" name="墨迹 80"/>
              <p14:cNvContentPartPr/>
              <p14:nvPr/>
            </p14:nvContentPartPr>
            <p14:xfrm>
              <a:off x="7189898" y="6547810"/>
              <a:ext cx="121336" cy="10433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22"/>
            </p:blipFill>
            <p:spPr>
              <a:xfrm>
                <a:off x="7189898" y="6547810"/>
                <a:ext cx="12133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82" name="墨迹 81"/>
              <p14:cNvContentPartPr/>
              <p14:nvPr/>
            </p14:nvContentPartPr>
            <p14:xfrm>
              <a:off x="7463611" y="6290670"/>
              <a:ext cx="262425" cy="358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24"/>
            </p:blipFill>
            <p:spPr>
              <a:xfrm>
                <a:off x="7463611" y="6290670"/>
                <a:ext cx="262425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3" name="墨迹 82"/>
              <p14:cNvContentPartPr/>
              <p14:nvPr/>
            </p14:nvContentPartPr>
            <p14:xfrm>
              <a:off x="7855839" y="6604208"/>
              <a:ext cx="42326" cy="648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26"/>
            </p:blipFill>
            <p:spPr>
              <a:xfrm>
                <a:off x="7855839" y="6604208"/>
                <a:ext cx="4232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4" name="墨迹 83"/>
              <p14:cNvContentPartPr/>
              <p14:nvPr/>
            </p14:nvContentPartPr>
            <p14:xfrm>
              <a:off x="8508376" y="6337728"/>
              <a:ext cx="391522" cy="24709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28"/>
            </p:blipFill>
            <p:spPr>
              <a:xfrm>
                <a:off x="8508376" y="6337728"/>
                <a:ext cx="391522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5" name="墨迹 84"/>
              <p14:cNvContentPartPr/>
              <p14:nvPr/>
            </p14:nvContentPartPr>
            <p14:xfrm>
              <a:off x="8899898" y="6435014"/>
              <a:ext cx="186237" cy="19034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0"/>
            </p:blipFill>
            <p:spPr>
              <a:xfrm>
                <a:off x="8899898" y="6435014"/>
                <a:ext cx="18623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6" name="墨迹 85"/>
              <p14:cNvContentPartPr/>
              <p14:nvPr/>
            </p14:nvContentPartPr>
            <p14:xfrm>
              <a:off x="9227224" y="6266702"/>
              <a:ext cx="417624" cy="3431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2"/>
            </p:blipFill>
            <p:spPr>
              <a:xfrm>
                <a:off x="9227224" y="6266702"/>
                <a:ext cx="417624" cy="343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7" name="墨迹 86"/>
              <p14:cNvContentPartPr/>
              <p14:nvPr/>
            </p14:nvContentPartPr>
            <p14:xfrm>
              <a:off x="9582768" y="6047278"/>
              <a:ext cx="277946" cy="7909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4"/>
            </p:blipFill>
            <p:spPr>
              <a:xfrm>
                <a:off x="9582768" y="6047278"/>
                <a:ext cx="277946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8" name="墨迹 87"/>
              <p14:cNvContentPartPr/>
              <p14:nvPr/>
            </p14:nvContentPartPr>
            <p14:xfrm>
              <a:off x="9543264" y="6227751"/>
              <a:ext cx="389053" cy="46951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6"/>
            </p:blipFill>
            <p:spPr>
              <a:xfrm>
                <a:off x="9543264" y="6227751"/>
                <a:ext cx="389053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9" name="墨迹 88"/>
              <p14:cNvContentPartPr/>
              <p14:nvPr/>
            </p14:nvContentPartPr>
            <p14:xfrm>
              <a:off x="10297385" y="6559090"/>
              <a:ext cx="1153403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38"/>
            </p:blipFill>
            <p:spPr>
              <a:xfrm>
                <a:off x="10297385" y="6559090"/>
                <a:ext cx="115340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90" name="墨迹 89"/>
              <p14:cNvContentPartPr/>
              <p14:nvPr/>
            </p14:nvContentPartPr>
            <p14:xfrm>
              <a:off x="1566793" y="122489"/>
              <a:ext cx="347080" cy="64452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0"/>
            </p:blipFill>
            <p:spPr>
              <a:xfrm>
                <a:off x="1566793" y="122489"/>
                <a:ext cx="347080" cy="64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1" name="墨迹 90"/>
              <p14:cNvContentPartPr/>
              <p14:nvPr/>
            </p14:nvContentPartPr>
            <p14:xfrm>
              <a:off x="1901880" y="146634"/>
              <a:ext cx="304752" cy="55834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2"/>
            </p:blipFill>
            <p:spPr>
              <a:xfrm>
                <a:off x="1901880" y="146634"/>
                <a:ext cx="304752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2" name="墨迹 91"/>
              <p14:cNvContentPartPr/>
              <p14:nvPr/>
            </p14:nvContentPartPr>
            <p14:xfrm>
              <a:off x="2133266" y="259430"/>
              <a:ext cx="293465" cy="42016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4"/>
            </p:blipFill>
            <p:spPr>
              <a:xfrm>
                <a:off x="2133266" y="259430"/>
                <a:ext cx="293465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3" name="墨迹 92"/>
              <p14:cNvContentPartPr/>
              <p14:nvPr/>
            </p14:nvContentPartPr>
            <p14:xfrm>
              <a:off x="2414739" y="208672"/>
              <a:ext cx="347784" cy="37786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6"/>
            </p:blipFill>
            <p:spPr>
              <a:xfrm>
                <a:off x="2414739" y="208672"/>
                <a:ext cx="347784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墨迹 93"/>
              <p14:cNvContentPartPr/>
              <p14:nvPr/>
            </p14:nvContentPartPr>
            <p14:xfrm>
              <a:off x="2564999" y="338388"/>
              <a:ext cx="62079" cy="65421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8"/>
            </p:blipFill>
            <p:spPr>
              <a:xfrm>
                <a:off x="2564999" y="338388"/>
                <a:ext cx="6207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5" name="墨迹 94"/>
              <p14:cNvContentPartPr/>
              <p14:nvPr/>
            </p14:nvContentPartPr>
            <p14:xfrm>
              <a:off x="2775927" y="172013"/>
              <a:ext cx="85359" cy="43779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0"/>
            </p:blipFill>
            <p:spPr>
              <a:xfrm>
                <a:off x="2775927" y="172013"/>
                <a:ext cx="85359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6" name="墨迹 95"/>
              <p14:cNvContentPartPr/>
              <p14:nvPr/>
            </p14:nvContentPartPr>
            <p14:xfrm>
              <a:off x="2855642" y="193868"/>
              <a:ext cx="186238" cy="39549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2"/>
            </p:blipFill>
            <p:spPr>
              <a:xfrm>
                <a:off x="2855642" y="193868"/>
                <a:ext cx="186238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7" name="墨迹 96"/>
              <p14:cNvContentPartPr/>
              <p14:nvPr/>
            </p14:nvContentPartPr>
            <p14:xfrm>
              <a:off x="2917721" y="524501"/>
              <a:ext cx="149555" cy="5075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4"/>
            </p:blipFill>
            <p:spPr>
              <a:xfrm>
                <a:off x="2917721" y="524501"/>
                <a:ext cx="149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8" name="墨迹 97"/>
              <p14:cNvContentPartPr/>
              <p14:nvPr/>
            </p14:nvContentPartPr>
            <p14:xfrm>
              <a:off x="2917721" y="193868"/>
              <a:ext cx="292760" cy="49700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6"/>
            </p:blipFill>
            <p:spPr>
              <a:xfrm>
                <a:off x="2917721" y="193868"/>
                <a:ext cx="292760" cy="497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9" name="墨迹 98"/>
              <p14:cNvContentPartPr/>
              <p14:nvPr/>
            </p14:nvContentPartPr>
            <p14:xfrm>
              <a:off x="1983006" y="1534026"/>
              <a:ext cx="296993" cy="26507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8"/>
            </p:blipFill>
            <p:spPr>
              <a:xfrm>
                <a:off x="1983006" y="1534026"/>
                <a:ext cx="29699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0" name="墨迹 99"/>
              <p14:cNvContentPartPr/>
              <p14:nvPr/>
            </p14:nvContentPartPr>
            <p14:xfrm>
              <a:off x="3702177" y="1460708"/>
              <a:ext cx="16930" cy="36094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0"/>
            </p:blipFill>
            <p:spPr>
              <a:xfrm>
                <a:off x="3702177" y="1460708"/>
                <a:ext cx="1693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01" name="墨迹 100"/>
              <p14:cNvContentPartPr/>
              <p14:nvPr/>
            </p14:nvContentPartPr>
            <p14:xfrm>
              <a:off x="5242869" y="1424755"/>
              <a:ext cx="258898" cy="20162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2"/>
            </p:blipFill>
            <p:spPr>
              <a:xfrm>
                <a:off x="5242869" y="1424755"/>
                <a:ext cx="25889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02" name="墨迹 101"/>
              <p14:cNvContentPartPr/>
              <p14:nvPr/>
            </p14:nvContentPartPr>
            <p14:xfrm>
              <a:off x="2037326" y="2522930"/>
              <a:ext cx="174950" cy="201094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4"/>
            </p:blipFill>
            <p:spPr>
              <a:xfrm>
                <a:off x="2037326" y="2522930"/>
                <a:ext cx="17495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3" name="墨迹 102"/>
              <p14:cNvContentPartPr/>
              <p14:nvPr/>
            </p14:nvContentPartPr>
            <p14:xfrm>
              <a:off x="3566731" y="2363077"/>
              <a:ext cx="184298" cy="19175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6"/>
            </p:blipFill>
            <p:spPr>
              <a:xfrm>
                <a:off x="3566731" y="2363077"/>
                <a:ext cx="18429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4" name="墨迹 103"/>
              <p14:cNvContentPartPr/>
              <p14:nvPr/>
            </p14:nvContentPartPr>
            <p14:xfrm>
              <a:off x="5352919" y="2171324"/>
              <a:ext cx="380940" cy="22559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8"/>
            </p:blipFill>
            <p:spPr>
              <a:xfrm>
                <a:off x="5352919" y="2171324"/>
                <a:ext cx="38094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5" name="墨迹 104"/>
              <p14:cNvContentPartPr/>
              <p14:nvPr/>
            </p14:nvContentPartPr>
            <p14:xfrm>
              <a:off x="2206632" y="3771265"/>
              <a:ext cx="11287" cy="264013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0"/>
            </p:blipFill>
            <p:spPr>
              <a:xfrm>
                <a:off x="2206632" y="3771265"/>
                <a:ext cx="11287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6" name="墨迹 105"/>
              <p14:cNvContentPartPr/>
              <p14:nvPr/>
            </p14:nvContentPartPr>
            <p14:xfrm>
              <a:off x="2176651" y="3874544"/>
              <a:ext cx="4505326" cy="18611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2"/>
            </p:blipFill>
            <p:spPr>
              <a:xfrm>
                <a:off x="2176651" y="3874544"/>
                <a:ext cx="450532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7" name="墨迹 106"/>
              <p14:cNvContentPartPr/>
              <p14:nvPr/>
            </p14:nvContentPartPr>
            <p14:xfrm>
              <a:off x="6704552" y="3603833"/>
              <a:ext cx="11287" cy="41734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4"/>
            </p:blipFill>
            <p:spPr>
              <a:xfrm>
                <a:off x="6704552" y="3603833"/>
                <a:ext cx="11287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8" name="墨迹 107"/>
              <p14:cNvContentPartPr/>
              <p14:nvPr/>
            </p14:nvContentPartPr>
            <p14:xfrm>
              <a:off x="5067919" y="3190718"/>
              <a:ext cx="25396" cy="81354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76"/>
            </p:blipFill>
            <p:spPr>
              <a:xfrm>
                <a:off x="5067919" y="3190718"/>
                <a:ext cx="25396" cy="8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9" name="墨迹 108"/>
              <p14:cNvContentPartPr/>
              <p14:nvPr/>
            </p14:nvContentPartPr>
            <p14:xfrm>
              <a:off x="2200989" y="3526286"/>
              <a:ext cx="8465" cy="38491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78"/>
            </p:blipFill>
            <p:spPr>
              <a:xfrm>
                <a:off x="2200989" y="3526286"/>
                <a:ext cx="8465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10" name="墨迹 109"/>
              <p14:cNvContentPartPr/>
              <p14:nvPr/>
            </p14:nvContentPartPr>
            <p14:xfrm>
              <a:off x="2234850" y="3671511"/>
              <a:ext cx="3005197" cy="22559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0"/>
            </p:blipFill>
            <p:spPr>
              <a:xfrm>
                <a:off x="2234850" y="3671511"/>
                <a:ext cx="300519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1" name="墨迹 110"/>
              <p14:cNvContentPartPr/>
              <p14:nvPr/>
            </p14:nvContentPartPr>
            <p14:xfrm>
              <a:off x="3764256" y="3304924"/>
              <a:ext cx="296287" cy="30454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2"/>
            </p:blipFill>
            <p:spPr>
              <a:xfrm>
                <a:off x="3764256" y="3304924"/>
                <a:ext cx="29628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2" name="墨迹 111"/>
              <p14:cNvContentPartPr/>
              <p14:nvPr/>
            </p14:nvContentPartPr>
            <p14:xfrm>
              <a:off x="4227028" y="3528930"/>
              <a:ext cx="25396" cy="19897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84"/>
            </p:blipFill>
            <p:spPr>
              <a:xfrm>
                <a:off x="4227028" y="3528930"/>
                <a:ext cx="25396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3" name="墨迹 112"/>
              <p14:cNvContentPartPr/>
              <p14:nvPr/>
            </p14:nvContentPartPr>
            <p14:xfrm>
              <a:off x="4856285" y="3603833"/>
              <a:ext cx="248846" cy="27917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86"/>
            </p:blipFill>
            <p:spPr>
              <a:xfrm>
                <a:off x="4856285" y="3603833"/>
                <a:ext cx="248846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4" name="墨迹 113"/>
              <p14:cNvContentPartPr/>
              <p14:nvPr/>
            </p14:nvContentPartPr>
            <p14:xfrm>
              <a:off x="2195345" y="3684201"/>
              <a:ext cx="270891" cy="3172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88"/>
            </p:blipFill>
            <p:spPr>
              <a:xfrm>
                <a:off x="2195345" y="3684201"/>
                <a:ext cx="270891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5" name="墨迹 114"/>
              <p14:cNvContentPartPr/>
              <p14:nvPr/>
            </p14:nvContentPartPr>
            <p14:xfrm>
              <a:off x="5101074" y="3584094"/>
              <a:ext cx="158726" cy="23969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0"/>
            </p:blipFill>
            <p:spPr>
              <a:xfrm>
                <a:off x="5101074" y="3584094"/>
                <a:ext cx="15872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6" name="墨迹 115"/>
              <p14:cNvContentPartPr/>
              <p14:nvPr/>
            </p14:nvContentPartPr>
            <p14:xfrm>
              <a:off x="5255567" y="3694070"/>
              <a:ext cx="1203490" cy="225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2"/>
            </p:blipFill>
            <p:spPr>
              <a:xfrm>
                <a:off x="5255567" y="3694070"/>
                <a:ext cx="12034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7" name="墨迹 116"/>
              <p14:cNvContentPartPr/>
              <p14:nvPr/>
            </p14:nvContentPartPr>
            <p14:xfrm>
              <a:off x="6492918" y="3598194"/>
              <a:ext cx="203521" cy="200212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94"/>
            </p:blipFill>
            <p:spPr>
              <a:xfrm>
                <a:off x="6492918" y="3598194"/>
                <a:ext cx="203521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8" name="墨迹 117"/>
              <p14:cNvContentPartPr/>
              <p14:nvPr/>
            </p14:nvContentPartPr>
            <p14:xfrm>
              <a:off x="6722893" y="3393046"/>
              <a:ext cx="21164" cy="38562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96"/>
            </p:blipFill>
            <p:spPr>
              <a:xfrm>
                <a:off x="6722893" y="3393046"/>
                <a:ext cx="21164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9" name="墨迹 118"/>
              <p14:cNvContentPartPr/>
              <p14:nvPr/>
            </p14:nvContentPartPr>
            <p14:xfrm>
              <a:off x="5824156" y="3310564"/>
              <a:ext cx="234208" cy="23687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98"/>
            </p:blipFill>
            <p:spPr>
              <a:xfrm>
                <a:off x="5824156" y="3310564"/>
                <a:ext cx="23420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20" name="墨迹 119"/>
              <p14:cNvContentPartPr/>
              <p14:nvPr/>
            </p14:nvContentPartPr>
            <p14:xfrm>
              <a:off x="6206684" y="3438517"/>
              <a:ext cx="155727" cy="16531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0"/>
            </p:blipFill>
            <p:spPr>
              <a:xfrm>
                <a:off x="6206684" y="3438517"/>
                <a:ext cx="155727" cy="165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1" name="墨迹 120"/>
              <p14:cNvContentPartPr/>
              <p14:nvPr/>
            </p14:nvContentPartPr>
            <p14:xfrm>
              <a:off x="1901175" y="4348287"/>
              <a:ext cx="181299" cy="208673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2"/>
            </p:blipFill>
            <p:spPr>
              <a:xfrm>
                <a:off x="1901175" y="4348287"/>
                <a:ext cx="18129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22" name="墨迹 121"/>
              <p14:cNvContentPartPr/>
              <p14:nvPr/>
            </p14:nvContentPartPr>
            <p14:xfrm>
              <a:off x="2215098" y="4478003"/>
              <a:ext cx="31039" cy="1353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04"/>
            </p:blipFill>
            <p:spPr>
              <a:xfrm>
                <a:off x="2215098" y="4478003"/>
                <a:ext cx="3103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3" name="墨迹 122"/>
              <p14:cNvContentPartPr/>
              <p14:nvPr/>
            </p14:nvContentPartPr>
            <p14:xfrm>
              <a:off x="2421088" y="4320088"/>
              <a:ext cx="5643" cy="31300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06"/>
            </p:blipFill>
            <p:spPr>
              <a:xfrm>
                <a:off x="2421088" y="4320088"/>
                <a:ext cx="564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4" name="墨迹 123"/>
              <p14:cNvContentPartPr/>
              <p14:nvPr/>
            </p14:nvContentPartPr>
            <p14:xfrm>
              <a:off x="2601682" y="4494922"/>
              <a:ext cx="36683" cy="8741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08"/>
            </p:blipFill>
            <p:spPr>
              <a:xfrm>
                <a:off x="2601682" y="4494922"/>
                <a:ext cx="36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5" name="墨迹 124"/>
              <p14:cNvContentPartPr/>
              <p14:nvPr/>
            </p14:nvContentPartPr>
            <p14:xfrm>
              <a:off x="2759701" y="4403099"/>
              <a:ext cx="133506" cy="14822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0"/>
            </p:blipFill>
            <p:spPr>
              <a:xfrm>
                <a:off x="2759701" y="4403099"/>
                <a:ext cx="133506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6" name="墨迹 125"/>
              <p14:cNvContentPartPr/>
              <p14:nvPr/>
            </p14:nvContentPartPr>
            <p14:xfrm>
              <a:off x="6289044" y="4167814"/>
              <a:ext cx="138973" cy="15544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2"/>
            </p:blipFill>
            <p:spPr>
              <a:xfrm>
                <a:off x="6289044" y="4167814"/>
                <a:ext cx="138973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7" name="墨迹 126"/>
              <p14:cNvContentPartPr/>
              <p14:nvPr/>
            </p14:nvContentPartPr>
            <p14:xfrm>
              <a:off x="6523958" y="4262104"/>
              <a:ext cx="43032" cy="10028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14"/>
            </p:blipFill>
            <p:spPr>
              <a:xfrm>
                <a:off x="6523958" y="4262104"/>
                <a:ext cx="43032" cy="10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8" name="墨迹 127"/>
              <p14:cNvContentPartPr/>
              <p14:nvPr/>
            </p14:nvContentPartPr>
            <p14:xfrm>
              <a:off x="6676334" y="4180503"/>
              <a:ext cx="105288" cy="13006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16"/>
            </p:blipFill>
            <p:spPr>
              <a:xfrm>
                <a:off x="6676334" y="4180503"/>
                <a:ext cx="105288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9" name="墨迹 128"/>
              <p14:cNvContentPartPr/>
              <p14:nvPr/>
            </p14:nvContentPartPr>
            <p14:xfrm>
              <a:off x="6938054" y="4128335"/>
              <a:ext cx="167191" cy="17483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18"/>
            </p:blipFill>
            <p:spPr>
              <a:xfrm>
                <a:off x="6938054" y="4128335"/>
                <a:ext cx="16719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30" name="墨迹 129"/>
              <p14:cNvContentPartPr/>
              <p14:nvPr/>
            </p14:nvContentPartPr>
            <p14:xfrm>
              <a:off x="7161680" y="4066297"/>
              <a:ext cx="163663" cy="35530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0"/>
            </p:blipFill>
            <p:spPr>
              <a:xfrm>
                <a:off x="7161680" y="4066297"/>
                <a:ext cx="16366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31" name="墨迹 130"/>
              <p14:cNvContentPartPr/>
              <p14:nvPr/>
            </p14:nvContentPartPr>
            <p14:xfrm>
              <a:off x="6040904" y="4081807"/>
              <a:ext cx="277063" cy="42439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2"/>
            </p:blipFill>
            <p:spPr>
              <a:xfrm>
                <a:off x="6040904" y="4081807"/>
                <a:ext cx="277063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32" name="墨迹 131"/>
              <p14:cNvContentPartPr/>
              <p14:nvPr/>
            </p14:nvContentPartPr>
            <p14:xfrm>
              <a:off x="10818709" y="3188427"/>
              <a:ext cx="258193" cy="42104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24"/>
            </p:blipFill>
            <p:spPr>
              <a:xfrm>
                <a:off x="10818709" y="3188427"/>
                <a:ext cx="258193" cy="421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3" name="墨迹 132"/>
              <p14:cNvContentPartPr/>
              <p14:nvPr/>
            </p14:nvContentPartPr>
            <p14:xfrm>
              <a:off x="11002125" y="3235131"/>
              <a:ext cx="192234" cy="27846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26"/>
            </p:blipFill>
            <p:spPr>
              <a:xfrm>
                <a:off x="11002125" y="3235131"/>
                <a:ext cx="192234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4" name="墨迹 133"/>
              <p14:cNvContentPartPr/>
              <p14:nvPr/>
            </p14:nvContentPartPr>
            <p14:xfrm>
              <a:off x="11174253" y="3259805"/>
              <a:ext cx="158020" cy="281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28"/>
            </p:blipFill>
            <p:spPr>
              <a:xfrm>
                <a:off x="11174253" y="3259805"/>
                <a:ext cx="1580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5" name="墨迹 134"/>
              <p14:cNvContentPartPr/>
              <p14:nvPr/>
            </p14:nvContentPartPr>
            <p14:xfrm>
              <a:off x="10951332" y="3100481"/>
              <a:ext cx="608447" cy="80508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0"/>
            </p:blipFill>
            <p:spPr>
              <a:xfrm>
                <a:off x="10951332" y="3100481"/>
                <a:ext cx="608447" cy="805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6" name="墨迹 135"/>
              <p14:cNvContentPartPr/>
              <p14:nvPr/>
            </p14:nvContentPartPr>
            <p14:xfrm>
              <a:off x="11304055" y="3496677"/>
              <a:ext cx="159607" cy="11843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2"/>
            </p:blipFill>
            <p:spPr>
              <a:xfrm>
                <a:off x="11304055" y="3496677"/>
                <a:ext cx="159607" cy="11843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80" y="1124585"/>
            <a:ext cx="5539105" cy="1000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35" y="2124710"/>
            <a:ext cx="6369050" cy="785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" y="3284855"/>
            <a:ext cx="11026140" cy="32588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67165" y="241806"/>
              <a:ext cx="367537" cy="55146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967165" y="241806"/>
                <a:ext cx="367537" cy="551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333820" y="224005"/>
              <a:ext cx="248141" cy="4899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1333820" y="224005"/>
                <a:ext cx="248141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610355" y="278993"/>
              <a:ext cx="220981" cy="37028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610355" y="278993"/>
                <a:ext cx="220981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834157" y="210611"/>
              <a:ext cx="330149" cy="40782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834157" y="210611"/>
                <a:ext cx="330149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980890" y="347552"/>
              <a:ext cx="70544" cy="8311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980890" y="347552"/>
                <a:ext cx="70544" cy="831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2153724" y="157914"/>
              <a:ext cx="95764" cy="46969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153724" y="157914"/>
                <a:ext cx="95764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2243316" y="180473"/>
              <a:ext cx="231386" cy="46052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2243316" y="180473"/>
                <a:ext cx="231386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415444" y="219952"/>
              <a:ext cx="225743" cy="6034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2415444" y="219952"/>
                <a:ext cx="22574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902719" y="1013402"/>
              <a:ext cx="42327" cy="581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902719" y="1013402"/>
                <a:ext cx="42327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6844054" y="245331"/>
              <a:ext cx="168601" cy="29609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6844054" y="245331"/>
                <a:ext cx="168601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7071383" y="281990"/>
              <a:ext cx="155551" cy="2120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7071383" y="281990"/>
                <a:ext cx="15555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7215999" y="372226"/>
              <a:ext cx="140384" cy="17483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7215999" y="372226"/>
                <a:ext cx="14038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7403648" y="424395"/>
              <a:ext cx="257488" cy="211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7403648" y="424395"/>
                <a:ext cx="2574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7489007" y="303491"/>
              <a:ext cx="79010" cy="31124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7489007" y="303491"/>
                <a:ext cx="79010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7799403" y="301200"/>
              <a:ext cx="293466" cy="24339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7799403" y="301200"/>
                <a:ext cx="29346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8204505" y="327108"/>
              <a:ext cx="294699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8204505" y="327108"/>
                <a:ext cx="29469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459700" y="259430"/>
              <a:ext cx="112871" cy="874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459700" y="259430"/>
                <a:ext cx="11287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8253710" y="434264"/>
              <a:ext cx="316039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8253710" y="434264"/>
                <a:ext cx="3160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8283338" y="473743"/>
              <a:ext cx="165074" cy="874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8283338" y="473743"/>
                <a:ext cx="16507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8815244" y="221890"/>
              <a:ext cx="208812" cy="1869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8815244" y="221890"/>
                <a:ext cx="20881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045219" y="171132"/>
              <a:ext cx="162429" cy="25185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045219" y="171132"/>
                <a:ext cx="162429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9235689" y="160029"/>
              <a:ext cx="279357" cy="5393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9235689" y="160029"/>
                <a:ext cx="279357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634713" y="221890"/>
              <a:ext cx="278651" cy="28939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634713" y="221890"/>
                <a:ext cx="278651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6978441" y="733174"/>
              <a:ext cx="392051" cy="2233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6978441" y="733174"/>
                <a:ext cx="392051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963066" y="692990"/>
              <a:ext cx="5644" cy="31089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963066" y="692990"/>
                <a:ext cx="5644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9232868" y="623903"/>
              <a:ext cx="217982" cy="2086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9232868" y="623903"/>
                <a:ext cx="21798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墨迹 33"/>
              <p14:cNvContentPartPr/>
              <p14:nvPr/>
            </p14:nvContentPartPr>
            <p14:xfrm>
              <a:off x="945296" y="5154074"/>
              <a:ext cx="40916" cy="22629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8"/>
            </p:blipFill>
            <p:spPr>
              <a:xfrm>
                <a:off x="945296" y="5154074"/>
                <a:ext cx="4091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墨迹 34"/>
              <p14:cNvContentPartPr/>
              <p14:nvPr/>
            </p14:nvContentPartPr>
            <p14:xfrm>
              <a:off x="959405" y="5098381"/>
              <a:ext cx="62079" cy="31582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0"/>
            </p:blipFill>
            <p:spPr>
              <a:xfrm>
                <a:off x="959405" y="5098381"/>
                <a:ext cx="6207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墨迹 35"/>
              <p14:cNvContentPartPr/>
              <p14:nvPr/>
            </p14:nvContentPartPr>
            <p14:xfrm>
              <a:off x="1904702" y="5064542"/>
              <a:ext cx="124687" cy="30737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2"/>
            </p:blipFill>
            <p:spPr>
              <a:xfrm>
                <a:off x="1904702" y="5064542"/>
                <a:ext cx="12468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墨迹 36"/>
              <p14:cNvContentPartPr/>
              <p14:nvPr/>
            </p14:nvContentPartPr>
            <p14:xfrm>
              <a:off x="2957226" y="5104021"/>
              <a:ext cx="127157" cy="14663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4"/>
            </p:blipFill>
            <p:spPr>
              <a:xfrm>
                <a:off x="2957226" y="5104021"/>
                <a:ext cx="12715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墨迹 37"/>
              <p14:cNvContentPartPr/>
              <p14:nvPr/>
            </p14:nvContentPartPr>
            <p14:xfrm>
              <a:off x="4057721" y="5078642"/>
              <a:ext cx="223450" cy="1720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6"/>
            </p:blipFill>
            <p:spPr>
              <a:xfrm>
                <a:off x="4057721" y="5078642"/>
                <a:ext cx="22345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墨迹 38"/>
              <p14:cNvContentPartPr/>
              <p14:nvPr/>
            </p14:nvContentPartPr>
            <p14:xfrm>
              <a:off x="1027128" y="5831555"/>
              <a:ext cx="128391" cy="1973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8"/>
            </p:blipFill>
            <p:spPr>
              <a:xfrm>
                <a:off x="1027128" y="5831555"/>
                <a:ext cx="128391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墨迹 39"/>
              <p14:cNvContentPartPr/>
              <p14:nvPr/>
            </p14:nvContentPartPr>
            <p14:xfrm>
              <a:off x="2054256" y="5865394"/>
              <a:ext cx="133506" cy="16214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0"/>
            </p:blipFill>
            <p:spPr>
              <a:xfrm>
                <a:off x="2054256" y="5865394"/>
                <a:ext cx="133506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墨迹 40"/>
              <p14:cNvContentPartPr/>
              <p14:nvPr/>
            </p14:nvContentPartPr>
            <p14:xfrm>
              <a:off x="3261979" y="5823801"/>
              <a:ext cx="39505" cy="29256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2"/>
            </p:blipFill>
            <p:spPr>
              <a:xfrm>
                <a:off x="3261979" y="5823801"/>
                <a:ext cx="39505" cy="292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墨迹 41"/>
              <p14:cNvContentPartPr/>
              <p14:nvPr/>
            </p14:nvContentPartPr>
            <p14:xfrm>
              <a:off x="4181879" y="5771456"/>
              <a:ext cx="19753" cy="38156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4"/>
            </p:blipFill>
            <p:spPr>
              <a:xfrm>
                <a:off x="4181879" y="5771456"/>
                <a:ext cx="19753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7393772" y="4581987"/>
              <a:ext cx="185532" cy="29221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7393772" y="4581987"/>
                <a:ext cx="185532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7344214" y="4646492"/>
              <a:ext cx="218159" cy="26859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7344214" y="4646492"/>
                <a:ext cx="218159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7587770" y="4521006"/>
              <a:ext cx="245495" cy="43074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7587770" y="4521006"/>
                <a:ext cx="245495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7759898" y="4508317"/>
              <a:ext cx="245495" cy="5992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7759898" y="4508317"/>
                <a:ext cx="245495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6398388" y="5797716"/>
              <a:ext cx="622203" cy="3947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6398388" y="5797716"/>
                <a:ext cx="62220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7110888" y="5916152"/>
              <a:ext cx="5644" cy="310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7110888" y="5916152"/>
                <a:ext cx="56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6962569" y="5820276"/>
              <a:ext cx="204755" cy="28692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6962569" y="5820276"/>
                <a:ext cx="204755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6934527" y="5907693"/>
              <a:ext cx="227153" cy="16919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6934527" y="5907693"/>
                <a:ext cx="22715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7236987" y="5806177"/>
              <a:ext cx="362069" cy="37222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7236987" y="5806177"/>
                <a:ext cx="36206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7534155" y="5730039"/>
              <a:ext cx="217278" cy="1071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7534155" y="5730039"/>
                <a:ext cx="2172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8354588" y="4184733"/>
              <a:ext cx="325211" cy="3119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8354588" y="4184733"/>
                <a:ext cx="325211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8758809" y="4352870"/>
              <a:ext cx="28218" cy="20973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8758809" y="4352870"/>
                <a:ext cx="28218" cy="209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8049659" y="5724399"/>
              <a:ext cx="426971" cy="33838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8049659" y="5724399"/>
                <a:ext cx="42697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8516135" y="5850413"/>
              <a:ext cx="445842" cy="1933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8516135" y="5850413"/>
                <a:ext cx="445842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8680680" y="1694760"/>
              <a:ext cx="21693" cy="1410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8680680" y="1694760"/>
                <a:ext cx="2169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6958512" y="1268955"/>
              <a:ext cx="354133" cy="5978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6958512" y="1268955"/>
                <a:ext cx="354133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8028673" y="1336633"/>
              <a:ext cx="349195" cy="23123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8028673" y="1336633"/>
                <a:ext cx="34919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9345739" y="1268955"/>
              <a:ext cx="208812" cy="20109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9345739" y="1268955"/>
                <a:ext cx="208812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7905925" y="2052888"/>
              <a:ext cx="2644715" cy="6767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7905925" y="2052888"/>
                <a:ext cx="264471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7912274" y="2124443"/>
              <a:ext cx="2663762" cy="8646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7912274" y="2124443"/>
                <a:ext cx="2663762" cy="864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8775739" y="2103822"/>
              <a:ext cx="16931" cy="9021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8775739" y="2103822"/>
                <a:ext cx="16931" cy="902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9436036" y="2112106"/>
              <a:ext cx="67723" cy="1973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9436036" y="2112106"/>
                <a:ext cx="677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9582768" y="2081087"/>
              <a:ext cx="45149" cy="91928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9582768" y="2081087"/>
                <a:ext cx="45149" cy="919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9644848" y="2069807"/>
              <a:ext cx="62079" cy="47092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9644848" y="2069807"/>
                <a:ext cx="62079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9643084" y="2425115"/>
              <a:ext cx="433496" cy="281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9643084" y="2425115"/>
                <a:ext cx="4334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9664600" y="2504072"/>
              <a:ext cx="522030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9664600" y="2504072"/>
                <a:ext cx="52203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9682589" y="2470233"/>
              <a:ext cx="29982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9682589" y="2470233"/>
                <a:ext cx="2998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9733028" y="2464593"/>
              <a:ext cx="354839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9733028" y="2464593"/>
                <a:ext cx="3548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9751370" y="2442034"/>
              <a:ext cx="347785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9751370" y="2442034"/>
                <a:ext cx="34778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9811156" y="2436394"/>
              <a:ext cx="389583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9811156" y="2436394"/>
                <a:ext cx="3895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9648375" y="2481513"/>
              <a:ext cx="261720" cy="36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9648375" y="2481513"/>
                <a:ext cx="26172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9690526" y="2477812"/>
              <a:ext cx="357837" cy="149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9690526" y="2477812"/>
                <a:ext cx="357837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5" name="墨迹 74"/>
              <p14:cNvContentPartPr/>
              <p14:nvPr/>
            </p14:nvContentPartPr>
            <p14:xfrm>
              <a:off x="9864947" y="2475873"/>
              <a:ext cx="62079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0"/>
            </p:blipFill>
            <p:spPr>
              <a:xfrm>
                <a:off x="9864947" y="2475873"/>
                <a:ext cx="62079" cy="112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5_BD.17_1#f6701839e?htil=1&amp;vop=1&amp;pid=075b81503&amp;color=0,0,0&amp;tib=255,255,255&amp;vtp=1&amp;hs=1" descr="preencoded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048" y="795432"/>
            <a:ext cx="5861404" cy="14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7_2#f6701839e?htil=1&amp;sp=1&amp;vop=1&amp;pid=075b81503&amp;color=0,0,0&amp;vtp=1&amp;bt=1&amp;bbb=1&amp;hb=1&amp;hs=1"/>
          <p:cNvSpPr/>
          <p:nvPr/>
        </p:nvSpPr>
        <p:spPr>
          <a:xfrm>
            <a:off x="343100" y="339438"/>
            <a:ext cx="6143808" cy="1333292"/>
          </a:xfrm>
          <a:prstGeom prst="rect">
            <a:avLst/>
          </a:prstGeom>
          <a:blipFill rotWithShape="1">
            <a:blip r:embed="rId4"/>
            <a:stretch>
              <a:fillRect l="-3" t="-26" r="6" b="11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4" name="QB_5_BD.17_3#f6701839e?vop=1&amp;pid=075b81503&amp;color=0,0,0&amp;vtp=1&amp;bbb=1&amp;hb=1&amp;hs=1"/>
          <p:cNvSpPr/>
          <p:nvPr/>
        </p:nvSpPr>
        <p:spPr>
          <a:xfrm>
            <a:off x="484683" y="2787141"/>
            <a:ext cx="10897945" cy="2222153"/>
          </a:xfrm>
          <a:prstGeom prst="rect">
            <a:avLst/>
          </a:prstGeom>
          <a:blipFill rotWithShape="1">
            <a:blip r:embed="rId5"/>
            <a:stretch>
              <a:fillRect l="-2" t="-6" r="-347" b="-1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5" name="QB_5_AN.18_1#f6701839e.blank?vop=1&amp;pid=075b81503&amp;color=0,0,0&amp;vpa=6&amp;vtp=1&amp;bbb=1"/>
          <p:cNvSpPr/>
          <p:nvPr/>
        </p:nvSpPr>
        <p:spPr>
          <a:xfrm>
            <a:off x="7107269" y="4508640"/>
            <a:ext cx="1586871" cy="317450"/>
          </a:xfrm>
          <a:prstGeom prst="rect">
            <a:avLst/>
          </a:prstGeom>
          <a:blipFill rotWithShape="1">
            <a:blip r:embed="rId6"/>
            <a:stretch>
              <a:fillRect l="-22" t="-44" r="22" b="28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611880" y="5369268"/>
              <a:ext cx="16930" cy="37769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3611880" y="5369268"/>
                <a:ext cx="16930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3581898" y="5668001"/>
              <a:ext cx="4773396" cy="676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3581898" y="5668001"/>
                <a:ext cx="477339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8397620" y="5248541"/>
              <a:ext cx="45149" cy="57455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8397620" y="5248541"/>
                <a:ext cx="45149" cy="574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3103959" y="5621473"/>
              <a:ext cx="28218" cy="22911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3103959" y="5621473"/>
                <a:ext cx="28218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3128649" y="5622883"/>
              <a:ext cx="88181" cy="24004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3128649" y="5622883"/>
                <a:ext cx="88181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3255101" y="5626760"/>
              <a:ext cx="114106" cy="23863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3255101" y="5626760"/>
                <a:ext cx="114106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3637275" y="5527006"/>
              <a:ext cx="19753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3637275" y="5527006"/>
                <a:ext cx="1975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3634454" y="5529826"/>
              <a:ext cx="14109" cy="28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3634454" y="5529826"/>
                <a:ext cx="14109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3747325" y="5498807"/>
              <a:ext cx="90297" cy="112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3747325" y="5498807"/>
                <a:ext cx="9029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6478809" y="4819211"/>
              <a:ext cx="87475" cy="100952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6478809" y="4819211"/>
                <a:ext cx="87475" cy="1009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6436482" y="4793127"/>
              <a:ext cx="281120" cy="7564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6436482" y="4793127"/>
                <a:ext cx="281120" cy="756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3901994" y="5425490"/>
              <a:ext cx="2576815" cy="1494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3901994" y="5425490"/>
                <a:ext cx="2576815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5244809" y="5096971"/>
              <a:ext cx="203345" cy="2908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5244809" y="5096971"/>
                <a:ext cx="203345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5261916" y="5081462"/>
              <a:ext cx="240557" cy="36094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5261916" y="5081462"/>
                <a:ext cx="240557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8499205" y="5756475"/>
              <a:ext cx="33861" cy="29996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8499205" y="5756475"/>
                <a:ext cx="33861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8527952" y="5752598"/>
              <a:ext cx="183415" cy="2939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8527952" y="5752598"/>
                <a:ext cx="183415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8781383" y="5838605"/>
              <a:ext cx="16930" cy="21854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8781383" y="5838605"/>
                <a:ext cx="16930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8795492" y="5775158"/>
              <a:ext cx="257487" cy="29890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8795492" y="5775158"/>
                <a:ext cx="25748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6765044" y="5256296"/>
              <a:ext cx="1570498" cy="18611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6765044" y="5256296"/>
                <a:ext cx="157049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644765" y="5191438"/>
              <a:ext cx="291173" cy="32710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644765" y="5191438"/>
                <a:ext cx="291173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364849" y="5780797"/>
              <a:ext cx="112871" cy="1670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364849" y="5780797"/>
                <a:ext cx="112871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421284" y="5769518"/>
              <a:ext cx="239852" cy="7162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421284" y="5769518"/>
                <a:ext cx="239852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230296" y="3701649"/>
              <a:ext cx="100173" cy="14064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230296" y="3701649"/>
                <a:ext cx="100173" cy="140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1337524" y="3801226"/>
              <a:ext cx="76188" cy="366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1337524" y="3801226"/>
                <a:ext cx="761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1478613" y="3682791"/>
              <a:ext cx="163663" cy="12971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1478613" y="3682791"/>
                <a:ext cx="16366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1611237" y="3615113"/>
              <a:ext cx="143911" cy="31582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1611237" y="3615113"/>
                <a:ext cx="1439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1738217" y="3617933"/>
              <a:ext cx="98762" cy="197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1738217" y="3617933"/>
                <a:ext cx="987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118264" y="1623381"/>
              <a:ext cx="81832" cy="6292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118264" y="1623381"/>
                <a:ext cx="81832" cy="62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851088" y="3544615"/>
              <a:ext cx="203168" cy="3651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851088" y="3544615"/>
                <a:ext cx="20316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854615" y="3580569"/>
              <a:ext cx="233503" cy="32499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854615" y="3580569"/>
                <a:ext cx="233503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2128857" y="3536156"/>
              <a:ext cx="538079" cy="2923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2128857" y="3536156"/>
                <a:ext cx="538079" cy="292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6540888" y="2571750"/>
              <a:ext cx="50792" cy="24815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6540888" y="2571750"/>
                <a:ext cx="5079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6560641" y="2506011"/>
              <a:ext cx="141089" cy="32323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6560641" y="2506011"/>
                <a:ext cx="141089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6715839" y="2534562"/>
              <a:ext cx="183416" cy="27264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6715839" y="2534562"/>
                <a:ext cx="183416" cy="27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7037522" y="2633787"/>
              <a:ext cx="375297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7037522" y="2633787"/>
                <a:ext cx="3752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7204007" y="2494731"/>
              <a:ext cx="36683" cy="47462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7204007" y="2494731"/>
                <a:ext cx="36683" cy="47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7402237" y="2605588"/>
              <a:ext cx="335087" cy="24057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7402237" y="2605588"/>
                <a:ext cx="335087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7754254" y="2548133"/>
              <a:ext cx="33862" cy="45506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7754254" y="2548133"/>
                <a:ext cx="33862" cy="455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7878413" y="2695825"/>
              <a:ext cx="186237" cy="17483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7878413" y="2695825"/>
                <a:ext cx="18623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8123908" y="2650707"/>
              <a:ext cx="451485" cy="451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8123908" y="2650707"/>
                <a:ext cx="45148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8507141" y="2554830"/>
              <a:ext cx="181476" cy="1015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8507141" y="2554830"/>
                <a:ext cx="18147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8206445" y="2746583"/>
              <a:ext cx="447958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8206445" y="2746583"/>
                <a:ext cx="44795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8264291" y="2790997"/>
              <a:ext cx="243379" cy="1163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8264291" y="2790997"/>
                <a:ext cx="243379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9007125" y="2547604"/>
              <a:ext cx="50792" cy="30948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9007125" y="2547604"/>
                <a:ext cx="50792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9045043" y="2470233"/>
              <a:ext cx="159607" cy="38985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9045043" y="2470233"/>
                <a:ext cx="159607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9283660" y="2541788"/>
              <a:ext cx="71955" cy="37575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9283660" y="2541788"/>
                <a:ext cx="71955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9272372" y="2449612"/>
              <a:ext cx="299815" cy="48026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9272372" y="2449612"/>
                <a:ext cx="299815" cy="480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10166877" y="2485390"/>
              <a:ext cx="386584" cy="27564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10166877" y="2485390"/>
                <a:ext cx="386584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10528065" y="2368717"/>
              <a:ext cx="68605" cy="77265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10528065" y="2368717"/>
                <a:ext cx="68605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10621184" y="2566110"/>
              <a:ext cx="225743" cy="3947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10621184" y="2566110"/>
                <a:ext cx="22574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10635293" y="2695825"/>
              <a:ext cx="228564" cy="253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10635293" y="2695825"/>
                <a:ext cx="228564" cy="25379"/>
              </a:xfrm>
              <a:prstGeom prst="rect"/>
            </p:spPr>
          </p:pic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1124585"/>
            <a:ext cx="5208270" cy="1256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2276475"/>
            <a:ext cx="7943850" cy="42557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693068" y="218542"/>
              <a:ext cx="466300" cy="5479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693068" y="218542"/>
                <a:ext cx="466300" cy="547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896236" y="394433"/>
              <a:ext cx="203169" cy="3385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896236" y="394433"/>
                <a:ext cx="203169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47029" y="174833"/>
              <a:ext cx="138267" cy="11843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47029" y="174833"/>
                <a:ext cx="1382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153724" y="214312"/>
              <a:ext cx="109344" cy="5230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153724" y="214312"/>
                <a:ext cx="109344" cy="523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261834" y="126014"/>
              <a:ext cx="272125" cy="33292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261834" y="126014"/>
                <a:ext cx="272125" cy="3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359009" y="473743"/>
              <a:ext cx="152376" cy="17342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359009" y="473743"/>
                <a:ext cx="15237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595862" y="169194"/>
              <a:ext cx="420622" cy="6175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595862" y="169194"/>
                <a:ext cx="420622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737127" y="347905"/>
              <a:ext cx="253961" cy="27529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737127" y="347905"/>
                <a:ext cx="253961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2793563" y="112796"/>
              <a:ext cx="149554" cy="6203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2793563" y="112796"/>
                <a:ext cx="14955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064454" y="270710"/>
              <a:ext cx="169307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064454" y="270710"/>
                <a:ext cx="16930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071508" y="78252"/>
              <a:ext cx="258193" cy="46598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071508" y="78252"/>
                <a:ext cx="258193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272208" y="104160"/>
              <a:ext cx="339495" cy="100406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272208" y="104160"/>
                <a:ext cx="339495" cy="1004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3634454" y="513222"/>
              <a:ext cx="8465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3634454" y="513222"/>
                <a:ext cx="846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043436" y="248680"/>
              <a:ext cx="406513" cy="37487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043436" y="248680"/>
                <a:ext cx="406513" cy="374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387869" y="163554"/>
              <a:ext cx="361188" cy="70867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387869" y="163554"/>
                <a:ext cx="361188" cy="708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497919" y="371522"/>
              <a:ext cx="311983" cy="25308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497919" y="371522"/>
                <a:ext cx="311983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704967" y="507582"/>
              <a:ext cx="103348" cy="8177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704967" y="507582"/>
                <a:ext cx="10334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879565" y="164083"/>
              <a:ext cx="193997" cy="52961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879565" y="164083"/>
                <a:ext cx="193997" cy="529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887854" y="351958"/>
              <a:ext cx="208282" cy="186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887854" y="351958"/>
                <a:ext cx="20828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115889" y="155094"/>
              <a:ext cx="194350" cy="535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115889" y="155094"/>
                <a:ext cx="19435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171443" y="89531"/>
              <a:ext cx="54495" cy="1417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171443" y="89531"/>
                <a:ext cx="54495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089082" y="65562"/>
              <a:ext cx="303341" cy="4758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089082" y="65562"/>
                <a:ext cx="303341" cy="475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149750" y="385973"/>
              <a:ext cx="155198" cy="22876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149750" y="385973"/>
                <a:ext cx="155198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321879" y="524501"/>
              <a:ext cx="158019" cy="845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321879" y="524501"/>
                <a:ext cx="15801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463673" y="-2114"/>
              <a:ext cx="620087" cy="6092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463673" y="-2114"/>
                <a:ext cx="620087" cy="609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7319700" y="1330993"/>
              <a:ext cx="105023" cy="599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7319700" y="1330993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4227381" y="2289759"/>
              <a:ext cx="199993" cy="1861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4227381" y="2289759"/>
                <a:ext cx="19999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4506384" y="2188243"/>
              <a:ext cx="172129" cy="3179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4506384" y="2188243"/>
                <a:ext cx="17212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4689800" y="2251691"/>
              <a:ext cx="127862" cy="1621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4689800" y="2251691"/>
                <a:ext cx="127862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4836533" y="2306679"/>
              <a:ext cx="163663" cy="14663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4836533" y="2306679"/>
                <a:ext cx="16366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5047990" y="2255921"/>
              <a:ext cx="273889" cy="451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5047990" y="2255921"/>
                <a:ext cx="2738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5186433" y="2129730"/>
              <a:ext cx="28218" cy="29820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5186433" y="2129730"/>
                <a:ext cx="28218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5389602" y="2124443"/>
              <a:ext cx="127862" cy="23105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5389602" y="2124443"/>
                <a:ext cx="127862" cy="231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5457325" y="2210802"/>
              <a:ext cx="245495" cy="15227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5457325" y="2210802"/>
                <a:ext cx="24549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5755022" y="2134665"/>
              <a:ext cx="323095" cy="3101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5755022" y="2134665"/>
                <a:ext cx="32309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5992052" y="2020987"/>
              <a:ext cx="218688" cy="1052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5992052" y="2020987"/>
                <a:ext cx="21868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5773540" y="2223492"/>
              <a:ext cx="344081" cy="1832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5773540" y="2223492"/>
                <a:ext cx="344081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5841792" y="2239001"/>
              <a:ext cx="117810" cy="7331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5841792" y="2239001"/>
                <a:ext cx="11781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6258710" y="2007769"/>
              <a:ext cx="237030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6258710" y="2007769"/>
                <a:ext cx="23703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6435600" y="2039846"/>
              <a:ext cx="154141" cy="30437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6435600" y="2039846"/>
                <a:ext cx="154141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6676334" y="2019049"/>
              <a:ext cx="237030" cy="4878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6676334" y="2019049"/>
                <a:ext cx="237030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8090046" y="4489458"/>
              <a:ext cx="25397" cy="2254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8090046" y="4489458"/>
                <a:ext cx="25397" cy="225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8097101" y="4331544"/>
              <a:ext cx="273536" cy="61174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8097101" y="4331544"/>
                <a:ext cx="273536" cy="611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8462522" y="4530700"/>
              <a:ext cx="19752" cy="1249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8462522" y="4530700"/>
                <a:ext cx="1975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8549997" y="4252411"/>
              <a:ext cx="129801" cy="12125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8549997" y="4252411"/>
                <a:ext cx="129801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8582447" y="4382126"/>
              <a:ext cx="221510" cy="32499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8582447" y="4382126"/>
                <a:ext cx="221510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8211383" y="5808996"/>
              <a:ext cx="67723" cy="2853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8211383" y="5808996"/>
                <a:ext cx="67723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8318611" y="5741319"/>
              <a:ext cx="39505" cy="36658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8318611" y="5741319"/>
                <a:ext cx="39505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8150185" y="5834375"/>
              <a:ext cx="459069" cy="4730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8150185" y="5834375"/>
                <a:ext cx="459069" cy="473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8887200" y="5844774"/>
              <a:ext cx="313923" cy="73969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8887200" y="5844774"/>
                <a:ext cx="313923" cy="739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9201828" y="5871386"/>
              <a:ext cx="505804" cy="4846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9201828" y="5871386"/>
                <a:ext cx="505804" cy="484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9878350" y="6139982"/>
              <a:ext cx="257488" cy="15967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9878350" y="6139982"/>
                <a:ext cx="25748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10386976" y="6153024"/>
              <a:ext cx="8465" cy="1128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10386976" y="6153024"/>
                <a:ext cx="846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8877676" y="2749403"/>
              <a:ext cx="397519" cy="38244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8877676" y="2749403"/>
                <a:ext cx="397519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9103066" y="2836115"/>
              <a:ext cx="90297" cy="5646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9103066" y="2836115"/>
                <a:ext cx="90297" cy="56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9257911" y="2699703"/>
              <a:ext cx="240205" cy="3993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9257911" y="2699703"/>
                <a:ext cx="240205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9376778" y="2731603"/>
              <a:ext cx="234208" cy="49718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9376778" y="2731603"/>
                <a:ext cx="234208" cy="497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9831086" y="2862199"/>
              <a:ext cx="22574" cy="267891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9831086" y="2862199"/>
                <a:ext cx="2257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9966531" y="1830115"/>
              <a:ext cx="56436" cy="197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9966531" y="1830115"/>
                <a:ext cx="5643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9481185" y="1409950"/>
              <a:ext cx="296287" cy="26930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9481185" y="1409950"/>
                <a:ext cx="29628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9873412" y="1612278"/>
              <a:ext cx="8466" cy="16425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9873412" y="1612278"/>
                <a:ext cx="846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10070407" y="1548125"/>
              <a:ext cx="268599" cy="19457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10070407" y="1548125"/>
                <a:ext cx="268599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10482035" y="1460708"/>
              <a:ext cx="268951" cy="26507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10482035" y="1460708"/>
                <a:ext cx="26895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10852570" y="1607343"/>
              <a:ext cx="231386" cy="17342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10852570" y="1607343"/>
                <a:ext cx="23138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498821" y="2137485"/>
              <a:ext cx="420621" cy="22841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498821" y="2137485"/>
                <a:ext cx="42062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10028610" y="2306679"/>
              <a:ext cx="11288" cy="14663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10028610" y="2306679"/>
                <a:ext cx="1128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10267932" y="2173438"/>
              <a:ext cx="231915" cy="1839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10267932" y="2173438"/>
                <a:ext cx="23191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10604254" y="2131845"/>
              <a:ext cx="265248" cy="27071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10604254" y="2131845"/>
                <a:ext cx="26524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10950980" y="2312319"/>
              <a:ext cx="172482" cy="15227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10950980" y="2312319"/>
                <a:ext cx="172482" cy="1522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1124585"/>
            <a:ext cx="9417685" cy="3261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4413265" y="2470233"/>
              <a:ext cx="5644" cy="2819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4413265" y="2470233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00215" y="2419475"/>
              <a:ext cx="229622" cy="2310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400215" y="2419475"/>
                <a:ext cx="229622" cy="231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290518" y="2566110"/>
              <a:ext cx="636311" cy="16355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290518" y="2566110"/>
                <a:ext cx="636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586680" y="572439"/>
              <a:ext cx="25396" cy="1043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586680" y="572439"/>
                <a:ext cx="2539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145839" y="637297"/>
              <a:ext cx="310396" cy="46034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145839" y="637297"/>
                <a:ext cx="310396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498562" y="902368"/>
              <a:ext cx="115692" cy="18417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498562" y="902368"/>
                <a:ext cx="115692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772275" y="641175"/>
              <a:ext cx="45148" cy="43602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772275" y="641175"/>
                <a:ext cx="45148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23775" y="879809"/>
              <a:ext cx="251668" cy="24215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23775" y="879809"/>
                <a:ext cx="251668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384280" y="1782177"/>
              <a:ext cx="26665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384280" y="1782177"/>
                <a:ext cx="26665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693265" y="1990850"/>
              <a:ext cx="110049" cy="19739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693265" y="1990850"/>
                <a:ext cx="11004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862572" y="1799097"/>
              <a:ext cx="83242" cy="35248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862572" y="1799097"/>
                <a:ext cx="83242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851284" y="1942911"/>
              <a:ext cx="270891" cy="27300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851284" y="1942911"/>
                <a:ext cx="270891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631185" y="2628148"/>
              <a:ext cx="242673" cy="28762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631185" y="2628148"/>
                <a:ext cx="242673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68215" y="2786062"/>
              <a:ext cx="73366" cy="13253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68215" y="2786062"/>
                <a:ext cx="733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853401" y="2808621"/>
              <a:ext cx="138972" cy="16161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853401" y="2808621"/>
                <a:ext cx="138972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153215" y="2650707"/>
              <a:ext cx="81832" cy="39126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153215" y="2650707"/>
                <a:ext cx="81832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122176" y="2643657"/>
              <a:ext cx="84653" cy="1452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122176" y="2643657"/>
                <a:ext cx="8465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212472" y="2673266"/>
              <a:ext cx="132624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212472" y="2673266"/>
                <a:ext cx="13262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379342" y="4258051"/>
              <a:ext cx="213926" cy="38139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379342" y="4258051"/>
                <a:ext cx="213926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535245" y="4432884"/>
              <a:ext cx="107227" cy="937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535245" y="4432884"/>
                <a:ext cx="107227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704552" y="4235491"/>
              <a:ext cx="104934" cy="817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704552" y="4235491"/>
                <a:ext cx="104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597324" y="4329253"/>
              <a:ext cx="437376" cy="4476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597324" y="4329253"/>
                <a:ext cx="437376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882003" y="4214871"/>
              <a:ext cx="404925" cy="46616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882003" y="4214871"/>
                <a:ext cx="404925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245660" y="4543566"/>
              <a:ext cx="154140" cy="1882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245660" y="4543566"/>
                <a:ext cx="15414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48823" y="255906"/>
              <a:ext cx="405632" cy="57314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48823" y="255906"/>
                <a:ext cx="405632" cy="57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03316" y="490662"/>
              <a:ext cx="205990" cy="26507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03316" y="490662"/>
                <a:ext cx="20599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213365" y="236871"/>
              <a:ext cx="121337" cy="9869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213365" y="236871"/>
                <a:ext cx="12133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476497" y="276350"/>
              <a:ext cx="86769" cy="44166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476497" y="276350"/>
                <a:ext cx="86769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586546" y="231231"/>
              <a:ext cx="245319" cy="32517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586546" y="231231"/>
                <a:ext cx="24531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628167" y="580899"/>
              <a:ext cx="31040" cy="20021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628167" y="580899"/>
                <a:ext cx="3104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647920" y="614738"/>
              <a:ext cx="150436" cy="14381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647920" y="614738"/>
                <a:ext cx="15043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858143" y="314066"/>
              <a:ext cx="489579" cy="43320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858143" y="314066"/>
                <a:ext cx="489579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236790" y="264013"/>
              <a:ext cx="443902" cy="8583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236790" y="264013"/>
                <a:ext cx="443902" cy="858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15664" y="1201982"/>
              <a:ext cx="410217" cy="27917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15664" y="1201982"/>
                <a:ext cx="41021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419355" y="1049003"/>
              <a:ext cx="260486" cy="6880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419355" y="1049003"/>
                <a:ext cx="260486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472969" y="1215377"/>
              <a:ext cx="290644" cy="27917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472969" y="1215377"/>
                <a:ext cx="2906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659207" y="1387391"/>
              <a:ext cx="95940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659207" y="1387391"/>
                <a:ext cx="9594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882128" y="1079317"/>
              <a:ext cx="194526" cy="48854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882128" y="1079317"/>
                <a:ext cx="194526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864491" y="1249216"/>
              <a:ext cx="167191" cy="13817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864491" y="1249216"/>
                <a:ext cx="16719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051434" y="1094121"/>
              <a:ext cx="191882" cy="394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051434" y="1094121"/>
                <a:ext cx="19188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2082474" y="1040543"/>
              <a:ext cx="79010" cy="15121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2082474" y="1040543"/>
                <a:ext cx="79010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970308" y="1038252"/>
              <a:ext cx="264542" cy="39989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970308" y="1038252"/>
                <a:ext cx="264542" cy="399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045791" y="1344211"/>
              <a:ext cx="132624" cy="16725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045791" y="1344211"/>
                <a:ext cx="132624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2150197" y="1449429"/>
              <a:ext cx="118515" cy="648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2150197" y="1449429"/>
                <a:ext cx="11851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2297282" y="1032083"/>
              <a:ext cx="189412" cy="2573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2297282" y="1032083"/>
                <a:ext cx="18941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2370296" y="1150519"/>
              <a:ext cx="95940" cy="19175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2370296" y="1150519"/>
                <a:ext cx="9594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2329027" y="1180128"/>
              <a:ext cx="520972" cy="41734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2329027" y="1180128"/>
                <a:ext cx="520972" cy="41734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墨迹 4"/>
              <p14:cNvContentPartPr/>
              <p14:nvPr/>
            </p14:nvContentPartPr>
            <p14:xfrm>
              <a:off x="7401532" y="1240756"/>
              <a:ext cx="36683" cy="8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3"/>
            </p:blipFill>
            <p:spPr>
              <a:xfrm>
                <a:off x="7401532" y="1240756"/>
                <a:ext cx="3668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1066633" y="270710"/>
              <a:ext cx="101584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5"/>
            </p:blipFill>
            <p:spPr>
              <a:xfrm>
                <a:off x="1066633" y="270710"/>
                <a:ext cx="10158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031361" y="330633"/>
              <a:ext cx="187648" cy="2777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7"/>
            </p:blipFill>
            <p:spPr>
              <a:xfrm>
                <a:off x="1031361" y="330633"/>
                <a:ext cx="187648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175271" y="236871"/>
              <a:ext cx="201758" cy="22894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1175271" y="236871"/>
                <a:ext cx="201758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190791" y="385621"/>
              <a:ext cx="178478" cy="1952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1190791" y="385621"/>
                <a:ext cx="17847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1151286" y="500180"/>
              <a:ext cx="287822" cy="1427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1151286" y="500180"/>
                <a:ext cx="287822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1574553" y="163554"/>
              <a:ext cx="159431" cy="1071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1574553" y="163554"/>
                <a:ext cx="15943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576493" y="349667"/>
              <a:ext cx="9348" cy="18893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1576493" y="349667"/>
                <a:ext cx="934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1580197" y="293269"/>
              <a:ext cx="229975" cy="2425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1580197" y="293269"/>
                <a:ext cx="22997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1441224" y="498417"/>
              <a:ext cx="347785" cy="141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1441224" y="498417"/>
                <a:ext cx="347785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1884949" y="462463"/>
              <a:ext cx="152377" cy="11843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1884949" y="462463"/>
                <a:ext cx="15237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1918811" y="323759"/>
              <a:ext cx="200346" cy="22894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1918811" y="323759"/>
                <a:ext cx="200346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2250370" y="248856"/>
              <a:ext cx="368242" cy="29820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2250370" y="248856"/>
                <a:ext cx="368242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2852820" y="225592"/>
              <a:ext cx="121337" cy="2763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2852820" y="225592"/>
                <a:ext cx="12133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3002375" y="270710"/>
              <a:ext cx="107227" cy="21431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3002375" y="270710"/>
                <a:ext cx="10722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3166038" y="389146"/>
              <a:ext cx="118515" cy="1297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3166038" y="389146"/>
                <a:ext cx="11851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3594949" y="422985"/>
              <a:ext cx="33861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3594949" y="422985"/>
                <a:ext cx="3386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3775543" y="250090"/>
              <a:ext cx="129802" cy="19668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3775543" y="250090"/>
                <a:ext cx="129802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3978711" y="332748"/>
              <a:ext cx="146733" cy="1691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3978711" y="332748"/>
                <a:ext cx="1467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4401978" y="468103"/>
              <a:ext cx="39505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4401978" y="468103"/>
                <a:ext cx="3950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4641830" y="234051"/>
              <a:ext cx="115693" cy="24251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4641830" y="234051"/>
                <a:ext cx="11569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4729305" y="217132"/>
              <a:ext cx="228564" cy="2735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4729305" y="217132"/>
                <a:ext cx="22856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4966335" y="366587"/>
              <a:ext cx="121336" cy="15227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4966335" y="366587"/>
                <a:ext cx="12133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5323819" y="203032"/>
              <a:ext cx="158901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5323819" y="203032"/>
                <a:ext cx="15890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5235814" y="281990"/>
              <a:ext cx="334381" cy="2678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5235814" y="281990"/>
                <a:ext cx="33438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5316236" y="112091"/>
              <a:ext cx="22574" cy="22629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5316236" y="112091"/>
                <a:ext cx="2257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5197721" y="69087"/>
              <a:ext cx="235089" cy="44131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5197721" y="69087"/>
                <a:ext cx="235089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5474255" y="400425"/>
              <a:ext cx="59257" cy="845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5474255" y="400425"/>
                <a:ext cx="59257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5767721" y="191753"/>
              <a:ext cx="45148" cy="34402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5767721" y="191753"/>
                <a:ext cx="4514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5870715" y="242511"/>
              <a:ext cx="139679" cy="1804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5870715" y="242511"/>
                <a:ext cx="13967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6051838" y="219952"/>
              <a:ext cx="125923" cy="20303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6051838" y="219952"/>
                <a:ext cx="1259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6422373" y="145048"/>
              <a:ext cx="496634" cy="34279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6422373" y="145048"/>
                <a:ext cx="496634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2046496" y="994720"/>
              <a:ext cx="143206" cy="26295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2046496" y="994720"/>
                <a:ext cx="143206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2223563" y="1027854"/>
              <a:ext cx="134035" cy="20532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2223563" y="1027854"/>
                <a:ext cx="134035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2367474" y="1127960"/>
              <a:ext cx="155198" cy="1334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2367474" y="1127960"/>
                <a:ext cx="155198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2712437" y="1065922"/>
              <a:ext cx="225037" cy="1692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2712437" y="1065922"/>
                <a:ext cx="22503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2804850" y="938674"/>
              <a:ext cx="11287" cy="3754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2804850" y="938674"/>
                <a:ext cx="11287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3254924" y="1049003"/>
              <a:ext cx="300520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3254924" y="1049003"/>
                <a:ext cx="30052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3335345" y="1127960"/>
              <a:ext cx="169307" cy="12971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3335345" y="1127960"/>
                <a:ext cx="16930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3419998" y="759963"/>
              <a:ext cx="28218" cy="26648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3419998" y="759963"/>
                <a:ext cx="28218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3657028" y="893908"/>
              <a:ext cx="160842" cy="2486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3657028" y="893908"/>
                <a:ext cx="160842" cy="248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3820691" y="1020804"/>
              <a:ext cx="124159" cy="1621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3820691" y="1020804"/>
                <a:ext cx="124159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4188228" y="1037723"/>
              <a:ext cx="541077" cy="1128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4188228" y="1037723"/>
                <a:ext cx="5410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4624899" y="913648"/>
              <a:ext cx="270186" cy="24533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4624899" y="913648"/>
                <a:ext cx="27018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4138671" y="1127960"/>
              <a:ext cx="432614" cy="225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4138671" y="1127960"/>
                <a:ext cx="4326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4160010" y="1141178"/>
              <a:ext cx="137562" cy="3472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4160010" y="1141178"/>
                <a:ext cx="137562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5113067" y="868529"/>
              <a:ext cx="242673" cy="2805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5113067" y="868529"/>
                <a:ext cx="24267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5371789" y="881924"/>
              <a:ext cx="198407" cy="22312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5371789" y="881924"/>
                <a:ext cx="198407" cy="223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5496829" y="992605"/>
              <a:ext cx="167896" cy="34120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5496829" y="992605"/>
                <a:ext cx="167896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1" name="墨迹 60"/>
              <p14:cNvContentPartPr/>
              <p14:nvPr/>
            </p14:nvContentPartPr>
            <p14:xfrm>
              <a:off x="1154108" y="2856559"/>
              <a:ext cx="25396" cy="44836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1"/>
            </p:blipFill>
            <p:spPr>
              <a:xfrm>
                <a:off x="1154108" y="2856559"/>
                <a:ext cx="25396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2" name="墨迹 61"/>
              <p14:cNvContentPartPr/>
              <p14:nvPr/>
            </p14:nvContentPartPr>
            <p14:xfrm>
              <a:off x="1049702" y="1661626"/>
              <a:ext cx="217277" cy="41382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3"/>
            </p:blipFill>
            <p:spPr>
              <a:xfrm>
                <a:off x="1049702" y="1661626"/>
                <a:ext cx="217277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3" name="墨迹 62"/>
              <p14:cNvContentPartPr/>
              <p14:nvPr/>
            </p14:nvContentPartPr>
            <p14:xfrm>
              <a:off x="1326942" y="1741465"/>
              <a:ext cx="64196" cy="26630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5"/>
            </p:blipFill>
            <p:spPr>
              <a:xfrm>
                <a:off x="1326942" y="1741465"/>
                <a:ext cx="64196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4" name="墨迹 63"/>
              <p14:cNvContentPartPr/>
              <p14:nvPr/>
            </p14:nvContentPartPr>
            <p14:xfrm>
              <a:off x="1298019" y="1756622"/>
              <a:ext cx="248317" cy="20038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7"/>
            </p:blipFill>
            <p:spPr>
              <a:xfrm>
                <a:off x="1298019" y="1756622"/>
                <a:ext cx="248317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5" name="墨迹 64"/>
              <p14:cNvContentPartPr/>
              <p14:nvPr/>
            </p14:nvContentPartPr>
            <p14:xfrm>
              <a:off x="1030655" y="2332058"/>
              <a:ext cx="199641" cy="19457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9"/>
            </p:blipFill>
            <p:spPr>
              <a:xfrm>
                <a:off x="1030655" y="2332058"/>
                <a:ext cx="19964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6" name="墨迹 65"/>
              <p14:cNvContentPartPr/>
              <p14:nvPr/>
            </p14:nvContentPartPr>
            <p14:xfrm>
              <a:off x="1292375" y="2309146"/>
              <a:ext cx="205990" cy="34720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1"/>
            </p:blipFill>
            <p:spPr>
              <a:xfrm>
                <a:off x="1292375" y="2309146"/>
                <a:ext cx="205990" cy="347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7" name="墨迹 66"/>
              <p14:cNvContentPartPr/>
              <p14:nvPr/>
            </p14:nvContentPartPr>
            <p14:xfrm>
              <a:off x="1069455" y="2934988"/>
              <a:ext cx="217277" cy="2952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3"/>
            </p:blipFill>
            <p:spPr>
              <a:xfrm>
                <a:off x="1069455" y="2934988"/>
                <a:ext cx="217277" cy="295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8" name="墨迹 67"/>
              <p14:cNvContentPartPr/>
              <p14:nvPr/>
            </p14:nvContentPartPr>
            <p14:xfrm>
              <a:off x="1325531" y="2940628"/>
              <a:ext cx="254666" cy="3022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5"/>
            </p:blipFill>
            <p:spPr>
              <a:xfrm>
                <a:off x="1325531" y="2940628"/>
                <a:ext cx="254666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9" name="墨迹 68"/>
              <p14:cNvContentPartPr/>
              <p14:nvPr/>
            </p14:nvContentPartPr>
            <p14:xfrm>
              <a:off x="1450395" y="3017294"/>
              <a:ext cx="33861" cy="64857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7"/>
            </p:blipFill>
            <p:spPr>
              <a:xfrm>
                <a:off x="1450395" y="3017294"/>
                <a:ext cx="33861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0" name="墨迹 69"/>
              <p14:cNvContentPartPr/>
              <p14:nvPr/>
            </p14:nvContentPartPr>
            <p14:xfrm>
              <a:off x="2126564" y="1714500"/>
              <a:ext cx="195761" cy="21290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9"/>
            </p:blipFill>
            <p:spPr>
              <a:xfrm>
                <a:off x="2126564" y="1714500"/>
                <a:ext cx="195761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1" name="墨迹 70"/>
              <p14:cNvContentPartPr/>
              <p14:nvPr/>
            </p14:nvContentPartPr>
            <p14:xfrm>
              <a:off x="2400454" y="1717143"/>
              <a:ext cx="260485" cy="20884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1"/>
            </p:blipFill>
            <p:spPr>
              <a:xfrm>
                <a:off x="2400454" y="1717143"/>
                <a:ext cx="260485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2" name="墨迹 71"/>
              <p14:cNvContentPartPr/>
              <p14:nvPr/>
            </p14:nvContentPartPr>
            <p14:xfrm>
              <a:off x="3629868" y="1611221"/>
              <a:ext cx="252903" cy="22735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3"/>
            </p:blipFill>
            <p:spPr>
              <a:xfrm>
                <a:off x="3629868" y="1611221"/>
                <a:ext cx="252903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3" name="墨迹 72"/>
              <p14:cNvContentPartPr/>
              <p14:nvPr/>
            </p14:nvContentPartPr>
            <p14:xfrm>
              <a:off x="5266854" y="1601703"/>
              <a:ext cx="208813" cy="19334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5"/>
            </p:blipFill>
            <p:spPr>
              <a:xfrm>
                <a:off x="5266854" y="1601703"/>
                <a:ext cx="208813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4" name="墨迹 73"/>
              <p14:cNvContentPartPr/>
              <p14:nvPr/>
            </p14:nvContentPartPr>
            <p14:xfrm>
              <a:off x="2211394" y="2342632"/>
              <a:ext cx="209694" cy="21219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7"/>
            </p:blipFill>
            <p:spPr>
              <a:xfrm>
                <a:off x="2211394" y="2342632"/>
                <a:ext cx="209694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5" name="墨迹 74"/>
              <p14:cNvContentPartPr/>
              <p14:nvPr/>
            </p14:nvContentPartPr>
            <p14:xfrm>
              <a:off x="2501509" y="2363077"/>
              <a:ext cx="218688" cy="20303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9"/>
            </p:blipFill>
            <p:spPr>
              <a:xfrm>
                <a:off x="2501509" y="2363077"/>
                <a:ext cx="21868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6" name="墨迹 75"/>
              <p14:cNvContentPartPr/>
              <p14:nvPr/>
            </p14:nvContentPartPr>
            <p14:xfrm>
              <a:off x="2787919" y="2289759"/>
              <a:ext cx="251139" cy="2791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1"/>
            </p:blipFill>
            <p:spPr>
              <a:xfrm>
                <a:off x="2787919" y="2289759"/>
                <a:ext cx="251139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7" name="墨迹 76"/>
              <p14:cNvContentPartPr/>
              <p14:nvPr/>
            </p14:nvContentPartPr>
            <p14:xfrm>
              <a:off x="3645035" y="2271077"/>
              <a:ext cx="268775" cy="20814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3"/>
            </p:blipFill>
            <p:spPr>
              <a:xfrm>
                <a:off x="3645035" y="2271077"/>
                <a:ext cx="268775" cy="208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8" name="墨迹 77"/>
              <p14:cNvContentPartPr/>
              <p14:nvPr/>
            </p14:nvContentPartPr>
            <p14:xfrm>
              <a:off x="4006929" y="2197408"/>
              <a:ext cx="245495" cy="2643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5"/>
            </p:blipFill>
            <p:spPr>
              <a:xfrm>
                <a:off x="4006929" y="2197408"/>
                <a:ext cx="245495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9" name="墨迹 78"/>
              <p14:cNvContentPartPr/>
              <p14:nvPr/>
            </p14:nvContentPartPr>
            <p14:xfrm>
              <a:off x="5135641" y="2139600"/>
              <a:ext cx="304753" cy="25167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7"/>
            </p:blipFill>
            <p:spPr>
              <a:xfrm>
                <a:off x="5135641" y="2139600"/>
                <a:ext cx="304753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0" name="墨迹 79"/>
              <p14:cNvContentPartPr/>
              <p14:nvPr/>
            </p14:nvContentPartPr>
            <p14:xfrm>
              <a:off x="5428401" y="2140128"/>
              <a:ext cx="277240" cy="2208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9"/>
            </p:blipFill>
            <p:spPr>
              <a:xfrm>
                <a:off x="5428401" y="2140128"/>
                <a:ext cx="277240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1" name="墨迹 80"/>
              <p14:cNvContentPartPr/>
              <p14:nvPr/>
            </p14:nvContentPartPr>
            <p14:xfrm>
              <a:off x="5732448" y="2099416"/>
              <a:ext cx="283589" cy="28622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1"/>
            </p:blipFill>
            <p:spPr>
              <a:xfrm>
                <a:off x="5732448" y="2099416"/>
                <a:ext cx="283589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2" name="墨迹 81"/>
              <p14:cNvContentPartPr/>
              <p14:nvPr/>
            </p14:nvContentPartPr>
            <p14:xfrm>
              <a:off x="2047202" y="3051133"/>
              <a:ext cx="196114" cy="225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3"/>
            </p:blipFill>
            <p:spPr>
              <a:xfrm>
                <a:off x="2047202" y="3051133"/>
                <a:ext cx="19611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3" name="墨迹 82"/>
              <p14:cNvContentPartPr/>
              <p14:nvPr/>
            </p14:nvContentPartPr>
            <p14:xfrm>
              <a:off x="2281939" y="3076159"/>
              <a:ext cx="211104" cy="20796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5"/>
            </p:blipFill>
            <p:spPr>
              <a:xfrm>
                <a:off x="2281939" y="3076159"/>
                <a:ext cx="21110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4" name="墨迹 83"/>
              <p14:cNvContentPartPr/>
              <p14:nvPr/>
            </p14:nvContentPartPr>
            <p14:xfrm>
              <a:off x="2576991" y="3118810"/>
              <a:ext cx="213750" cy="507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7"/>
            </p:blipFill>
            <p:spPr>
              <a:xfrm>
                <a:off x="2576991" y="3118810"/>
                <a:ext cx="21375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5" name="墨迹 84"/>
              <p14:cNvContentPartPr/>
              <p14:nvPr/>
            </p14:nvContentPartPr>
            <p14:xfrm>
              <a:off x="2782628" y="2979225"/>
              <a:ext cx="177420" cy="26366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9"/>
            </p:blipFill>
            <p:spPr>
              <a:xfrm>
                <a:off x="2782628" y="2979225"/>
                <a:ext cx="17742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6" name="墨迹 85"/>
              <p14:cNvContentPartPr/>
              <p14:nvPr/>
            </p14:nvContentPartPr>
            <p14:xfrm>
              <a:off x="3039763" y="2996673"/>
              <a:ext cx="216572" cy="22136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1"/>
            </p:blipFill>
            <p:spPr>
              <a:xfrm>
                <a:off x="3039763" y="2996673"/>
                <a:ext cx="216572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7" name="墨迹 86"/>
              <p14:cNvContentPartPr/>
              <p14:nvPr/>
            </p14:nvContentPartPr>
            <p14:xfrm>
              <a:off x="3278909" y="2958076"/>
              <a:ext cx="222921" cy="26789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3"/>
            </p:blipFill>
            <p:spPr>
              <a:xfrm>
                <a:off x="3278909" y="2958076"/>
                <a:ext cx="22292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8" name="墨迹 87"/>
              <p14:cNvContentPartPr/>
              <p14:nvPr/>
            </p14:nvContentPartPr>
            <p14:xfrm>
              <a:off x="4010456" y="2908023"/>
              <a:ext cx="239146" cy="17976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5"/>
            </p:blipFill>
            <p:spPr>
              <a:xfrm>
                <a:off x="4010456" y="2908023"/>
                <a:ext cx="239146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9" name="墨迹 88"/>
              <p14:cNvContentPartPr/>
              <p14:nvPr/>
            </p14:nvContentPartPr>
            <p14:xfrm>
              <a:off x="4334256" y="2969356"/>
              <a:ext cx="160841" cy="2537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7"/>
            </p:blipFill>
            <p:spPr>
              <a:xfrm>
                <a:off x="4334256" y="2969356"/>
                <a:ext cx="16084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0" name="墨迹 89"/>
              <p14:cNvContentPartPr/>
              <p14:nvPr/>
            </p14:nvContentPartPr>
            <p14:xfrm>
              <a:off x="4533191" y="2862904"/>
              <a:ext cx="252550" cy="1839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9"/>
            </p:blipFill>
            <p:spPr>
              <a:xfrm>
                <a:off x="4533191" y="2862904"/>
                <a:ext cx="252550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1" name="墨迹 90"/>
              <p14:cNvContentPartPr/>
              <p14:nvPr/>
            </p14:nvContentPartPr>
            <p14:xfrm>
              <a:off x="4833005" y="2776897"/>
              <a:ext cx="209517" cy="27423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1"/>
            </p:blipFill>
            <p:spPr>
              <a:xfrm>
                <a:off x="4833005" y="2776897"/>
                <a:ext cx="209517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2" name="墨迹 91"/>
              <p14:cNvContentPartPr/>
              <p14:nvPr/>
            </p14:nvContentPartPr>
            <p14:xfrm>
              <a:off x="5466848" y="2786062"/>
              <a:ext cx="267011" cy="20303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3"/>
            </p:blipFill>
            <p:spPr>
              <a:xfrm>
                <a:off x="5466848" y="2786062"/>
                <a:ext cx="2670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墨迹 92"/>
              <p14:cNvContentPartPr/>
              <p14:nvPr/>
            </p14:nvContentPartPr>
            <p14:xfrm>
              <a:off x="5775480" y="2789587"/>
              <a:ext cx="260309" cy="19598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5"/>
            </p:blipFill>
            <p:spPr>
              <a:xfrm>
                <a:off x="5775480" y="2789587"/>
                <a:ext cx="26030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墨迹 93"/>
              <p14:cNvContentPartPr/>
              <p14:nvPr/>
            </p14:nvContentPartPr>
            <p14:xfrm>
              <a:off x="6123265" y="2714154"/>
              <a:ext cx="245495" cy="26084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7"/>
            </p:blipFill>
            <p:spPr>
              <a:xfrm>
                <a:off x="6123265" y="2714154"/>
                <a:ext cx="24549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5" name="墨迹 94"/>
              <p14:cNvContentPartPr/>
              <p14:nvPr/>
            </p14:nvContentPartPr>
            <p14:xfrm>
              <a:off x="1123068" y="3739189"/>
              <a:ext cx="214456" cy="3119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9"/>
            </p:blipFill>
            <p:spPr>
              <a:xfrm>
                <a:off x="1123068" y="3739189"/>
                <a:ext cx="214456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墨迹 95"/>
              <p14:cNvContentPartPr/>
              <p14:nvPr/>
            </p14:nvContentPartPr>
            <p14:xfrm>
              <a:off x="1350751" y="3697948"/>
              <a:ext cx="318332" cy="39090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1"/>
            </p:blipFill>
            <p:spPr>
              <a:xfrm>
                <a:off x="1350751" y="3697948"/>
                <a:ext cx="318332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7" name="墨迹 96"/>
              <p14:cNvContentPartPr/>
              <p14:nvPr/>
            </p14:nvContentPartPr>
            <p14:xfrm>
              <a:off x="1482140" y="3932352"/>
              <a:ext cx="89592" cy="267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3"/>
            </p:blipFill>
            <p:spPr>
              <a:xfrm>
                <a:off x="1482140" y="3932352"/>
                <a:ext cx="8959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8" name="墨迹 97"/>
              <p14:cNvContentPartPr/>
              <p14:nvPr/>
            </p14:nvContentPartPr>
            <p14:xfrm>
              <a:off x="2203811" y="3710990"/>
              <a:ext cx="153258" cy="32834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5"/>
            </p:blipFill>
            <p:spPr>
              <a:xfrm>
                <a:off x="2203811" y="3710990"/>
                <a:ext cx="153258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9" name="墨迹 98"/>
              <p14:cNvContentPartPr/>
              <p14:nvPr/>
            </p14:nvContentPartPr>
            <p14:xfrm>
              <a:off x="2387579" y="3795587"/>
              <a:ext cx="236677" cy="20056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7"/>
            </p:blipFill>
            <p:spPr>
              <a:xfrm>
                <a:off x="2387579" y="3795587"/>
                <a:ext cx="236677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0" name="墨迹 99"/>
              <p14:cNvContentPartPr/>
              <p14:nvPr/>
            </p14:nvContentPartPr>
            <p14:xfrm>
              <a:off x="2686335" y="3826606"/>
              <a:ext cx="186238" cy="1973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9"/>
            </p:blipFill>
            <p:spPr>
              <a:xfrm>
                <a:off x="2686335" y="3826606"/>
                <a:ext cx="18623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1" name="墨迹 100"/>
              <p14:cNvContentPartPr/>
              <p14:nvPr/>
            </p14:nvContentPartPr>
            <p14:xfrm>
              <a:off x="2793563" y="3699005"/>
              <a:ext cx="16931" cy="23757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1"/>
            </p:blipFill>
            <p:spPr>
              <a:xfrm>
                <a:off x="2793563" y="3699005"/>
                <a:ext cx="1693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2" name="墨迹 101"/>
              <p14:cNvContentPartPr/>
              <p14:nvPr/>
            </p14:nvContentPartPr>
            <p14:xfrm>
              <a:off x="3024949" y="3600308"/>
              <a:ext cx="135446" cy="62566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3"/>
            </p:blipFill>
            <p:spPr>
              <a:xfrm>
                <a:off x="3024949" y="3600308"/>
                <a:ext cx="135446" cy="625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3" name="墨迹 102"/>
              <p14:cNvContentPartPr/>
              <p14:nvPr/>
            </p14:nvContentPartPr>
            <p14:xfrm>
              <a:off x="3298133" y="3789947"/>
              <a:ext cx="220628" cy="281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5"/>
            </p:blipFill>
            <p:spPr>
              <a:xfrm>
                <a:off x="3298133" y="3789947"/>
                <a:ext cx="2206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4" name="墨迹 103"/>
              <p14:cNvContentPartPr/>
              <p14:nvPr/>
            </p14:nvContentPartPr>
            <p14:xfrm>
              <a:off x="3603061" y="3660231"/>
              <a:ext cx="211987" cy="22277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7"/>
            </p:blipFill>
            <p:spPr>
              <a:xfrm>
                <a:off x="3603061" y="3660231"/>
                <a:ext cx="21198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" name="墨迹 104"/>
              <p14:cNvContentPartPr/>
              <p14:nvPr/>
            </p14:nvContentPartPr>
            <p14:xfrm>
              <a:off x="3894058" y="3632032"/>
              <a:ext cx="155198" cy="23123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9"/>
            </p:blipFill>
            <p:spPr>
              <a:xfrm>
                <a:off x="3894058" y="3632032"/>
                <a:ext cx="15519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6" name="墨迹 105"/>
              <p14:cNvContentPartPr/>
              <p14:nvPr/>
            </p14:nvContentPartPr>
            <p14:xfrm>
              <a:off x="1128712" y="4356747"/>
              <a:ext cx="282178" cy="99542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1"/>
            </p:blipFill>
            <p:spPr>
              <a:xfrm>
                <a:off x="1128712" y="4356747"/>
                <a:ext cx="282178" cy="995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7" name="墨迹 106"/>
              <p14:cNvContentPartPr/>
              <p14:nvPr/>
            </p14:nvContentPartPr>
            <p14:xfrm>
              <a:off x="2135206" y="4692315"/>
              <a:ext cx="1414594" cy="7331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3"/>
            </p:blipFill>
            <p:spPr>
              <a:xfrm>
                <a:off x="2135206" y="4692315"/>
                <a:ext cx="141459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8" name="墨迹 107"/>
              <p14:cNvContentPartPr/>
              <p14:nvPr/>
            </p14:nvContentPartPr>
            <p14:xfrm>
              <a:off x="2169244" y="4652837"/>
              <a:ext cx="1462388" cy="10715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5"/>
            </p:blipFill>
            <p:spPr>
              <a:xfrm>
                <a:off x="2169244" y="4652837"/>
                <a:ext cx="14623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9" name="墨迹 108"/>
              <p14:cNvContentPartPr/>
              <p14:nvPr/>
            </p14:nvContentPartPr>
            <p14:xfrm>
              <a:off x="1113721" y="4320088"/>
              <a:ext cx="319743" cy="82623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7"/>
            </p:blipFill>
            <p:spPr>
              <a:xfrm>
                <a:off x="1113721" y="4320088"/>
                <a:ext cx="319743" cy="826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0" name="墨迹 109"/>
              <p14:cNvContentPartPr/>
              <p14:nvPr/>
            </p14:nvContentPartPr>
            <p14:xfrm>
              <a:off x="2389343" y="4850230"/>
              <a:ext cx="143205" cy="28569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9"/>
            </p:blipFill>
            <p:spPr>
              <a:xfrm>
                <a:off x="2389343" y="4850230"/>
                <a:ext cx="143205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1" name="墨迹 110"/>
              <p14:cNvContentPartPr/>
              <p14:nvPr/>
            </p14:nvContentPartPr>
            <p14:xfrm>
              <a:off x="2571700" y="4933417"/>
              <a:ext cx="204932" cy="19598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1"/>
            </p:blipFill>
            <p:spPr>
              <a:xfrm>
                <a:off x="2571700" y="4933417"/>
                <a:ext cx="20493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2" name="墨迹 111"/>
              <p14:cNvContentPartPr/>
              <p14:nvPr/>
            </p14:nvContentPartPr>
            <p14:xfrm>
              <a:off x="2844355" y="4974305"/>
              <a:ext cx="174950" cy="1128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3"/>
            </p:blipFill>
            <p:spPr>
              <a:xfrm>
                <a:off x="2844355" y="4974305"/>
                <a:ext cx="1749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3" name="墨迹 112"/>
              <p14:cNvContentPartPr/>
              <p14:nvPr/>
            </p14:nvContentPartPr>
            <p14:xfrm>
              <a:off x="2929008" y="4882482"/>
              <a:ext cx="45149" cy="2328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5"/>
            </p:blipFill>
            <p:spPr>
              <a:xfrm>
                <a:off x="2929008" y="4882482"/>
                <a:ext cx="45149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4" name="墨迹 113"/>
              <p14:cNvContentPartPr/>
              <p14:nvPr/>
            </p14:nvContentPartPr>
            <p14:xfrm>
              <a:off x="3041880" y="4850230"/>
              <a:ext cx="133329" cy="50828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7"/>
            </p:blipFill>
            <p:spPr>
              <a:xfrm>
                <a:off x="3041880" y="4850230"/>
                <a:ext cx="133329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5" name="墨迹 114"/>
              <p14:cNvContentPartPr/>
              <p14:nvPr/>
            </p14:nvContentPartPr>
            <p14:xfrm>
              <a:off x="3235877" y="4985585"/>
              <a:ext cx="209517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9"/>
            </p:blipFill>
            <p:spPr>
              <a:xfrm>
                <a:off x="3235877" y="4985585"/>
                <a:ext cx="20951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6" name="墨迹 115"/>
              <p14:cNvContentPartPr/>
              <p14:nvPr/>
            </p14:nvContentPartPr>
            <p14:xfrm>
              <a:off x="3518232" y="4855870"/>
              <a:ext cx="206519" cy="19739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1"/>
            </p:blipFill>
            <p:spPr>
              <a:xfrm>
                <a:off x="3518232" y="4855870"/>
                <a:ext cx="20651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7" name="墨迹 116"/>
              <p14:cNvContentPartPr/>
              <p14:nvPr/>
            </p14:nvContentPartPr>
            <p14:xfrm>
              <a:off x="3803761" y="4818682"/>
              <a:ext cx="225742" cy="2550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3"/>
            </p:blipFill>
            <p:spPr>
              <a:xfrm>
                <a:off x="3803761" y="4818682"/>
                <a:ext cx="225742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8" name="墨迹 117"/>
              <p14:cNvContentPartPr/>
              <p14:nvPr/>
            </p14:nvContentPartPr>
            <p14:xfrm>
              <a:off x="3554033" y="4647197"/>
              <a:ext cx="952351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5"/>
            </p:blipFill>
            <p:spPr>
              <a:xfrm>
                <a:off x="3554033" y="4647197"/>
                <a:ext cx="95235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9" name="墨迹 118"/>
              <p14:cNvContentPartPr/>
              <p14:nvPr/>
            </p14:nvContentPartPr>
            <p14:xfrm>
              <a:off x="2933594" y="4321498"/>
              <a:ext cx="178830" cy="20162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7"/>
            </p:blipFill>
            <p:spPr>
              <a:xfrm>
                <a:off x="2933594" y="4321498"/>
                <a:ext cx="17883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0" name="墨迹 119"/>
              <p14:cNvContentPartPr/>
              <p14:nvPr/>
            </p14:nvContentPartPr>
            <p14:xfrm>
              <a:off x="3197783" y="4335245"/>
              <a:ext cx="210928" cy="18223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9"/>
            </p:blipFill>
            <p:spPr>
              <a:xfrm>
                <a:off x="3197783" y="4335245"/>
                <a:ext cx="21092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1" name="墨迹 120"/>
              <p14:cNvContentPartPr/>
              <p14:nvPr/>
            </p14:nvContentPartPr>
            <p14:xfrm>
              <a:off x="3524404" y="4404685"/>
              <a:ext cx="160842" cy="1410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1"/>
            </p:blipFill>
            <p:spPr>
              <a:xfrm>
                <a:off x="3524404" y="4404685"/>
                <a:ext cx="16084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2" name="墨迹 121"/>
              <p14:cNvContentPartPr/>
              <p14:nvPr/>
            </p14:nvContentPartPr>
            <p14:xfrm>
              <a:off x="3651914" y="4297529"/>
              <a:ext cx="208282" cy="2009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3"/>
            </p:blipFill>
            <p:spPr>
              <a:xfrm>
                <a:off x="3651914" y="4297529"/>
                <a:ext cx="20828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3" name="墨迹 122"/>
              <p14:cNvContentPartPr/>
              <p14:nvPr/>
            </p14:nvContentPartPr>
            <p14:xfrm>
              <a:off x="3879067" y="4325728"/>
              <a:ext cx="206872" cy="16989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5"/>
            </p:blipFill>
            <p:spPr>
              <a:xfrm>
                <a:off x="3879067" y="4325728"/>
                <a:ext cx="206872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4" name="墨迹 123"/>
              <p14:cNvContentPartPr/>
              <p14:nvPr/>
            </p14:nvContentPartPr>
            <p14:xfrm>
              <a:off x="4102869" y="4273208"/>
              <a:ext cx="211634" cy="247622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7"/>
            </p:blipFill>
            <p:spPr>
              <a:xfrm>
                <a:off x="4102869" y="4273208"/>
                <a:ext cx="211634" cy="247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5" name="墨迹 124"/>
              <p14:cNvContentPartPr/>
              <p14:nvPr/>
            </p14:nvContentPartPr>
            <p14:xfrm>
              <a:off x="4885561" y="4562600"/>
              <a:ext cx="1260278" cy="7331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9"/>
            </p:blipFill>
            <p:spPr>
              <a:xfrm>
                <a:off x="4885561" y="4562600"/>
                <a:ext cx="12602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6" name="墨迹 125"/>
              <p14:cNvContentPartPr/>
              <p14:nvPr/>
            </p14:nvContentPartPr>
            <p14:xfrm>
              <a:off x="5071798" y="4754353"/>
              <a:ext cx="295230" cy="20285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1"/>
            </p:blipFill>
            <p:spPr>
              <a:xfrm>
                <a:off x="5071798" y="4754353"/>
                <a:ext cx="295230" cy="20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7" name="墨迹 126"/>
              <p14:cNvContentPartPr/>
              <p14:nvPr/>
            </p14:nvContentPartPr>
            <p14:xfrm>
              <a:off x="4870394" y="4728974"/>
              <a:ext cx="133329" cy="42862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3"/>
            </p:blipFill>
            <p:spPr>
              <a:xfrm>
                <a:off x="4870394" y="4728974"/>
                <a:ext cx="133329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8" name="墨迹 127"/>
              <p14:cNvContentPartPr/>
              <p14:nvPr/>
            </p14:nvContentPartPr>
            <p14:xfrm>
              <a:off x="5451681" y="4824851"/>
              <a:ext cx="194703" cy="1409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5"/>
            </p:blipFill>
            <p:spPr>
              <a:xfrm>
                <a:off x="5451681" y="4824851"/>
                <a:ext cx="19470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9" name="墨迹 128"/>
              <p14:cNvContentPartPr/>
              <p14:nvPr/>
            </p14:nvContentPartPr>
            <p14:xfrm>
              <a:off x="5543918" y="4700246"/>
              <a:ext cx="31921" cy="2092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7"/>
            </p:blipFill>
            <p:spPr>
              <a:xfrm>
                <a:off x="5543918" y="4700246"/>
                <a:ext cx="31921" cy="209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0" name="墨迹 129"/>
              <p14:cNvContentPartPr/>
              <p14:nvPr/>
            </p14:nvContentPartPr>
            <p14:xfrm>
              <a:off x="5662962" y="4681036"/>
              <a:ext cx="127333" cy="49066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9"/>
            </p:blipFill>
            <p:spPr>
              <a:xfrm>
                <a:off x="5662962" y="4681036"/>
                <a:ext cx="127333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1" name="墨迹 130"/>
              <p14:cNvContentPartPr/>
              <p14:nvPr/>
            </p14:nvContentPartPr>
            <p14:xfrm>
              <a:off x="5852374" y="4822031"/>
              <a:ext cx="186237" cy="36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1"/>
            </p:blipFill>
            <p:spPr>
              <a:xfrm>
                <a:off x="5852374" y="4822031"/>
                <a:ext cx="18623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2" name="墨迹 131"/>
              <p14:cNvContentPartPr/>
              <p14:nvPr/>
            </p14:nvContentPartPr>
            <p14:xfrm>
              <a:off x="6037906" y="4723158"/>
              <a:ext cx="237735" cy="1933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3"/>
            </p:blipFill>
            <p:spPr>
              <a:xfrm>
                <a:off x="6037906" y="4723158"/>
                <a:ext cx="237735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3" name="墨迹 132"/>
              <p14:cNvContentPartPr/>
              <p14:nvPr/>
            </p14:nvContentPartPr>
            <p14:xfrm>
              <a:off x="6286928" y="4671695"/>
              <a:ext cx="206519" cy="22171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5"/>
            </p:blipFill>
            <p:spPr>
              <a:xfrm>
                <a:off x="6286928" y="4671695"/>
                <a:ext cx="206519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4" name="墨迹 133"/>
              <p14:cNvContentPartPr/>
              <p14:nvPr/>
            </p14:nvContentPartPr>
            <p14:xfrm>
              <a:off x="6057835" y="4573879"/>
              <a:ext cx="714440" cy="535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7"/>
            </p:blipFill>
            <p:spPr>
              <a:xfrm>
                <a:off x="6057835" y="4573879"/>
                <a:ext cx="71444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5" name="墨迹 134"/>
              <p14:cNvContentPartPr/>
              <p14:nvPr/>
            </p14:nvContentPartPr>
            <p14:xfrm>
              <a:off x="5415703" y="4164465"/>
              <a:ext cx="227859" cy="24233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9"/>
            </p:blipFill>
            <p:spPr>
              <a:xfrm>
                <a:off x="5415703" y="4164465"/>
                <a:ext cx="227859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6" name="墨迹 135"/>
              <p14:cNvContentPartPr/>
              <p14:nvPr/>
            </p14:nvContentPartPr>
            <p14:xfrm>
              <a:off x="5688710" y="4274970"/>
              <a:ext cx="132624" cy="2255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1"/>
            </p:blipFill>
            <p:spPr>
              <a:xfrm>
                <a:off x="5688710" y="4274970"/>
                <a:ext cx="13262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7" name="墨迹 136"/>
              <p14:cNvContentPartPr/>
              <p14:nvPr/>
            </p14:nvContentPartPr>
            <p14:xfrm>
              <a:off x="5892055" y="4167814"/>
              <a:ext cx="236853" cy="22277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3"/>
            </p:blipFill>
            <p:spPr>
              <a:xfrm>
                <a:off x="5892055" y="4167814"/>
                <a:ext cx="23685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8" name="墨迹 137"/>
              <p14:cNvContentPartPr/>
              <p14:nvPr/>
            </p14:nvContentPartPr>
            <p14:xfrm>
              <a:off x="6136492" y="4190373"/>
              <a:ext cx="215866" cy="25097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5"/>
            </p:blipFill>
            <p:spPr>
              <a:xfrm>
                <a:off x="6136492" y="4190373"/>
                <a:ext cx="2158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9" name="墨迹 138"/>
              <p14:cNvContentPartPr/>
              <p14:nvPr/>
            </p14:nvContentPartPr>
            <p14:xfrm>
              <a:off x="7167324" y="4503382"/>
              <a:ext cx="1244405" cy="1973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7"/>
            </p:blipFill>
            <p:spPr>
              <a:xfrm>
                <a:off x="7167324" y="4503382"/>
                <a:ext cx="124440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0" name="墨迹 139"/>
              <p14:cNvContentPartPr/>
              <p14:nvPr/>
            </p14:nvContentPartPr>
            <p14:xfrm>
              <a:off x="7288660" y="4654247"/>
              <a:ext cx="145322" cy="28833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7288660" y="4654247"/>
                <a:ext cx="145322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1" name="墨迹 140"/>
              <p14:cNvContentPartPr/>
              <p14:nvPr/>
            </p14:nvContentPartPr>
            <p14:xfrm>
              <a:off x="7521281" y="4726859"/>
              <a:ext cx="244261" cy="14663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1"/>
            </p:blipFill>
            <p:spPr>
              <a:xfrm>
                <a:off x="7521281" y="4726859"/>
                <a:ext cx="24426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2" name="墨迹 141"/>
              <p14:cNvContentPartPr/>
              <p14:nvPr/>
            </p14:nvContentPartPr>
            <p14:xfrm>
              <a:off x="7816334" y="4774092"/>
              <a:ext cx="135445" cy="2538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3"/>
            </p:blipFill>
            <p:spPr>
              <a:xfrm>
                <a:off x="7816334" y="4774092"/>
                <a:ext cx="13544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3" name="墨迹 142"/>
              <p14:cNvContentPartPr/>
              <p14:nvPr/>
            </p14:nvContentPartPr>
            <p14:xfrm>
              <a:off x="7892522" y="4667641"/>
              <a:ext cx="47970" cy="16848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5"/>
            </p:blipFill>
            <p:spPr>
              <a:xfrm>
                <a:off x="7892522" y="4667641"/>
                <a:ext cx="47970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4" name="墨迹 143"/>
              <p14:cNvContentPartPr/>
              <p14:nvPr/>
            </p14:nvContentPartPr>
            <p14:xfrm>
              <a:off x="7937670" y="4638032"/>
              <a:ext cx="177772" cy="51956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7"/>
            </p:blipFill>
            <p:spPr>
              <a:xfrm>
                <a:off x="7937670" y="4638032"/>
                <a:ext cx="177772" cy="519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5" name="墨迹 144"/>
              <p14:cNvContentPartPr/>
              <p14:nvPr/>
            </p14:nvContentPartPr>
            <p14:xfrm>
              <a:off x="8162707" y="4779732"/>
              <a:ext cx="161547" cy="846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9"/>
            </p:blipFill>
            <p:spPr>
              <a:xfrm>
                <a:off x="8162707" y="4779732"/>
                <a:ext cx="16154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6" name="墨迹 145"/>
              <p14:cNvContentPartPr/>
              <p14:nvPr/>
            </p14:nvContentPartPr>
            <p14:xfrm>
              <a:off x="8358469" y="4668346"/>
              <a:ext cx="236677" cy="17800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1"/>
            </p:blipFill>
            <p:spPr>
              <a:xfrm>
                <a:off x="8358469" y="4668346"/>
                <a:ext cx="23667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7" name="墨迹 146"/>
              <p14:cNvContentPartPr/>
              <p14:nvPr/>
            </p14:nvContentPartPr>
            <p14:xfrm>
              <a:off x="8659517" y="4670461"/>
              <a:ext cx="243202" cy="19386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3"/>
            </p:blipFill>
            <p:spPr>
              <a:xfrm>
                <a:off x="8659517" y="4670461"/>
                <a:ext cx="24320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8" name="墨迹 147"/>
              <p14:cNvContentPartPr/>
              <p14:nvPr/>
            </p14:nvContentPartPr>
            <p14:xfrm>
              <a:off x="8273462" y="4530171"/>
              <a:ext cx="874752" cy="3242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5"/>
            </p:blipFill>
            <p:spPr>
              <a:xfrm>
                <a:off x="8273462" y="4530171"/>
                <a:ext cx="87475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9" name="墨迹 148"/>
              <p14:cNvContentPartPr/>
              <p14:nvPr/>
            </p14:nvContentPartPr>
            <p14:xfrm>
              <a:off x="7805752" y="4111416"/>
              <a:ext cx="236324" cy="19175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7"/>
            </p:blipFill>
            <p:spPr>
              <a:xfrm>
                <a:off x="7805752" y="4111416"/>
                <a:ext cx="23632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0" name="墨迹 149"/>
              <p14:cNvContentPartPr/>
              <p14:nvPr/>
            </p14:nvContentPartPr>
            <p14:xfrm>
              <a:off x="8091810" y="4117232"/>
              <a:ext cx="247964" cy="20567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9"/>
            </p:blipFill>
            <p:spPr>
              <a:xfrm>
                <a:off x="8091810" y="4117232"/>
                <a:ext cx="247964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1" name="墨迹 150"/>
              <p14:cNvContentPartPr/>
              <p14:nvPr/>
            </p14:nvContentPartPr>
            <p14:xfrm>
              <a:off x="8442769" y="4074052"/>
              <a:ext cx="259604" cy="35601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1"/>
            </p:blipFill>
            <p:spPr>
              <a:xfrm>
                <a:off x="8442769" y="4074052"/>
                <a:ext cx="259604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2" name="墨迹 151"/>
              <p14:cNvContentPartPr/>
              <p14:nvPr/>
            </p14:nvContentPartPr>
            <p14:xfrm>
              <a:off x="1133297" y="5383191"/>
              <a:ext cx="290291" cy="105746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3"/>
            </p:blipFill>
            <p:spPr>
              <a:xfrm>
                <a:off x="1133297" y="5383191"/>
                <a:ext cx="290291" cy="105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3" name="墨迹 152"/>
              <p14:cNvContentPartPr/>
              <p14:nvPr/>
            </p14:nvContentPartPr>
            <p14:xfrm>
              <a:off x="1378969" y="5893593"/>
              <a:ext cx="37565" cy="11279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5"/>
            </p:blipFill>
            <p:spPr>
              <a:xfrm>
                <a:off x="1378969" y="5893593"/>
                <a:ext cx="3756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4" name="墨迹 153"/>
              <p14:cNvContentPartPr/>
              <p14:nvPr/>
            </p14:nvContentPartPr>
            <p14:xfrm>
              <a:off x="1450395" y="5765288"/>
              <a:ext cx="267011" cy="20726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7"/>
            </p:blipFill>
            <p:spPr>
              <a:xfrm>
                <a:off x="1450395" y="5765288"/>
                <a:ext cx="267011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1428703" y="5961271"/>
              <a:ext cx="157138" cy="14663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1428703" y="5961271"/>
                <a:ext cx="15713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1691834" y="5718759"/>
              <a:ext cx="145851" cy="2256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1691834" y="5718759"/>
                <a:ext cx="14585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1551979" y="5786437"/>
              <a:ext cx="169307" cy="46528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1551979" y="5786437"/>
                <a:ext cx="169307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1709999" y="5899233"/>
              <a:ext cx="160841" cy="5639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1709999" y="5899233"/>
                <a:ext cx="1608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1768375" y="5845655"/>
              <a:ext cx="170188" cy="24533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1768375" y="5845655"/>
                <a:ext cx="1701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1849501" y="5963562"/>
              <a:ext cx="103171" cy="71027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1849501" y="5963562"/>
                <a:ext cx="103171" cy="71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3033061" y="4793832"/>
              <a:ext cx="180242" cy="59940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3033061" y="4793832"/>
                <a:ext cx="180242" cy="59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5622399" y="4630277"/>
              <a:ext cx="224331" cy="59077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5622399" y="4630277"/>
                <a:ext cx="224331" cy="590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7903809" y="4556960"/>
              <a:ext cx="275476" cy="61191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7903809" y="4556960"/>
                <a:ext cx="275476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2227796" y="5380371"/>
              <a:ext cx="1276856" cy="7331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2227796" y="5380371"/>
                <a:ext cx="12768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2731484" y="5442409"/>
              <a:ext cx="45148" cy="203033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2731484" y="5442409"/>
                <a:ext cx="4514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6" name="墨迹 165"/>
              <p14:cNvContentPartPr/>
              <p14:nvPr/>
            </p14:nvContentPartPr>
            <p14:xfrm>
              <a:off x="2878216" y="5470608"/>
              <a:ext cx="253961" cy="163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1"/>
            </p:blipFill>
            <p:spPr>
              <a:xfrm>
                <a:off x="2878216" y="5470608"/>
                <a:ext cx="2539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7" name="墨迹 166"/>
              <p14:cNvContentPartPr/>
              <p14:nvPr/>
            </p14:nvContentPartPr>
            <p14:xfrm>
              <a:off x="4721545" y="5166059"/>
              <a:ext cx="1249344" cy="5639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3"/>
            </p:blipFill>
            <p:spPr>
              <a:xfrm>
                <a:off x="4721545" y="5166059"/>
                <a:ext cx="12493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8" name="墨迹 167"/>
              <p14:cNvContentPartPr/>
              <p14:nvPr/>
            </p14:nvContentPartPr>
            <p14:xfrm>
              <a:off x="5210419" y="5269690"/>
              <a:ext cx="66311" cy="26665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5"/>
            </p:blipFill>
            <p:spPr>
              <a:xfrm>
                <a:off x="5210419" y="5269690"/>
                <a:ext cx="66311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9" name="墨迹 168"/>
              <p14:cNvContentPartPr/>
              <p14:nvPr/>
            </p14:nvContentPartPr>
            <p14:xfrm>
              <a:off x="5368438" y="5328203"/>
              <a:ext cx="317980" cy="13676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7"/>
            </p:blipFill>
            <p:spPr>
              <a:xfrm>
                <a:off x="5368438" y="5328203"/>
                <a:ext cx="317980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70" name="墨迹 169"/>
              <p14:cNvContentPartPr/>
              <p14:nvPr/>
            </p14:nvContentPartPr>
            <p14:xfrm>
              <a:off x="7105774" y="5137860"/>
              <a:ext cx="1274916" cy="338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9"/>
            </p:blipFill>
            <p:spPr>
              <a:xfrm>
                <a:off x="7105774" y="5137860"/>
                <a:ext cx="12749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71" name="墨迹 170"/>
              <p14:cNvContentPartPr/>
              <p14:nvPr/>
            </p14:nvContentPartPr>
            <p14:xfrm>
              <a:off x="7502410" y="5275506"/>
              <a:ext cx="65607" cy="18382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1"/>
            </p:blipFill>
            <p:spPr>
              <a:xfrm>
                <a:off x="7502410" y="5275506"/>
                <a:ext cx="65607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72" name="墨迹 171"/>
              <p14:cNvContentPartPr/>
              <p14:nvPr/>
            </p14:nvContentPartPr>
            <p14:xfrm>
              <a:off x="7648437" y="5314632"/>
              <a:ext cx="348490" cy="1427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3"/>
            </p:blipFill>
            <p:spPr>
              <a:xfrm>
                <a:off x="7648437" y="5314632"/>
                <a:ext cx="348490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73" name="墨迹 172"/>
              <p14:cNvContentPartPr/>
              <p14:nvPr/>
            </p14:nvContentPartPr>
            <p14:xfrm>
              <a:off x="8840640" y="701274"/>
              <a:ext cx="149554" cy="7629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5"/>
            </p:blipFill>
            <p:spPr>
              <a:xfrm>
                <a:off x="8840640" y="701274"/>
                <a:ext cx="149554" cy="762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74" name="墨迹 173"/>
              <p14:cNvContentPartPr/>
              <p14:nvPr/>
            </p14:nvContentPartPr>
            <p14:xfrm>
              <a:off x="8899898" y="969341"/>
              <a:ext cx="231386" cy="25731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7"/>
            </p:blipFill>
            <p:spPr>
              <a:xfrm>
                <a:off x="8899898" y="969341"/>
                <a:ext cx="23138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75" name="墨迹 174"/>
              <p14:cNvContentPartPr/>
              <p14:nvPr/>
            </p14:nvContentPartPr>
            <p14:xfrm>
              <a:off x="9119997" y="1098527"/>
              <a:ext cx="79009" cy="52009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9"/>
            </p:blipFill>
            <p:spPr>
              <a:xfrm>
                <a:off x="9119997" y="1098527"/>
                <a:ext cx="79009" cy="520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6" name="墨迹 175"/>
              <p14:cNvContentPartPr/>
              <p14:nvPr/>
            </p14:nvContentPartPr>
            <p14:xfrm>
              <a:off x="9151036" y="1065922"/>
              <a:ext cx="136856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1"/>
            </p:blipFill>
            <p:spPr>
              <a:xfrm>
                <a:off x="9151036" y="1065922"/>
                <a:ext cx="1368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7" name="墨迹 176"/>
              <p14:cNvContentPartPr/>
              <p14:nvPr/>
            </p14:nvContentPartPr>
            <p14:xfrm>
              <a:off x="9353851" y="1077202"/>
              <a:ext cx="226978" cy="1973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3"/>
            </p:blipFill>
            <p:spPr>
              <a:xfrm>
                <a:off x="9353851" y="1077202"/>
                <a:ext cx="2269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8" name="墨迹 177"/>
              <p14:cNvContentPartPr/>
              <p14:nvPr/>
            </p14:nvContentPartPr>
            <p14:xfrm>
              <a:off x="9332335" y="1206917"/>
              <a:ext cx="289939" cy="564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5"/>
            </p:blipFill>
            <p:spPr>
              <a:xfrm>
                <a:off x="9332335" y="1206917"/>
                <a:ext cx="2899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9" name="墨迹 178"/>
              <p14:cNvContentPartPr/>
              <p14:nvPr/>
            </p14:nvContentPartPr>
            <p14:xfrm>
              <a:off x="9729501" y="1158979"/>
              <a:ext cx="1551980" cy="3101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7"/>
            </p:blipFill>
            <p:spPr>
              <a:xfrm>
                <a:off x="9729501" y="1158979"/>
                <a:ext cx="155198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80" name="墨迹 179"/>
              <p14:cNvContentPartPr/>
              <p14:nvPr/>
            </p14:nvContentPartPr>
            <p14:xfrm>
              <a:off x="10082224" y="585834"/>
              <a:ext cx="121336" cy="773358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9"/>
            </p:blipFill>
            <p:spPr>
              <a:xfrm>
                <a:off x="10082224" y="585834"/>
                <a:ext cx="121336" cy="773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81" name="墨迹 180"/>
              <p14:cNvContentPartPr/>
              <p14:nvPr/>
            </p14:nvContentPartPr>
            <p14:xfrm>
              <a:off x="10127373" y="543535"/>
              <a:ext cx="220098" cy="37575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1"/>
            </p:blipFill>
            <p:spPr>
              <a:xfrm>
                <a:off x="10127373" y="543535"/>
                <a:ext cx="220098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82" name="墨迹 181"/>
              <p14:cNvContentPartPr/>
              <p14:nvPr/>
            </p14:nvContentPartPr>
            <p14:xfrm>
              <a:off x="10346061" y="833104"/>
              <a:ext cx="83242" cy="21025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3"/>
            </p:blipFill>
            <p:spPr>
              <a:xfrm>
                <a:off x="10346061" y="833104"/>
                <a:ext cx="8324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83" name="墨迹 182"/>
              <p14:cNvContentPartPr/>
              <p14:nvPr/>
            </p14:nvContentPartPr>
            <p14:xfrm>
              <a:off x="10454169" y="813541"/>
              <a:ext cx="200876" cy="20726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5"/>
            </p:blipFill>
            <p:spPr>
              <a:xfrm>
                <a:off x="10454169" y="813541"/>
                <a:ext cx="200876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84" name="墨迹 183"/>
              <p14:cNvContentPartPr/>
              <p14:nvPr/>
            </p14:nvContentPartPr>
            <p14:xfrm>
              <a:off x="10652048" y="808782"/>
              <a:ext cx="91355" cy="15844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7"/>
            </p:blipFill>
            <p:spPr>
              <a:xfrm>
                <a:off x="10652048" y="808782"/>
                <a:ext cx="91355" cy="158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85" name="墨迹 184"/>
              <p14:cNvContentPartPr/>
              <p14:nvPr/>
            </p14:nvContentPartPr>
            <p14:xfrm>
              <a:off x="10728411" y="862889"/>
              <a:ext cx="121514" cy="26789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9"/>
            </p:blipFill>
            <p:spPr>
              <a:xfrm>
                <a:off x="10728411" y="862889"/>
                <a:ext cx="12151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6" name="墨迹 185"/>
              <p14:cNvContentPartPr/>
              <p14:nvPr/>
            </p14:nvContentPartPr>
            <p14:xfrm>
              <a:off x="10971085" y="757672"/>
              <a:ext cx="148144" cy="31107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1"/>
            </p:blipFill>
            <p:spPr>
              <a:xfrm>
                <a:off x="10971085" y="757672"/>
                <a:ext cx="148144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7" name="墨迹 186"/>
              <p14:cNvContentPartPr/>
              <p14:nvPr/>
            </p14:nvContentPartPr>
            <p14:xfrm>
              <a:off x="9940430" y="1431804"/>
              <a:ext cx="82537" cy="63518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3"/>
            </p:blipFill>
            <p:spPr>
              <a:xfrm>
                <a:off x="9940430" y="1431804"/>
                <a:ext cx="82537" cy="635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8" name="墨迹 187"/>
              <p14:cNvContentPartPr/>
              <p14:nvPr/>
            </p14:nvContentPartPr>
            <p14:xfrm>
              <a:off x="10000392" y="1432509"/>
              <a:ext cx="169307" cy="26225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5"/>
            </p:blipFill>
            <p:spPr>
              <a:xfrm>
                <a:off x="10000392" y="1432509"/>
                <a:ext cx="16930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9" name="墨迹 188"/>
              <p14:cNvContentPartPr/>
              <p14:nvPr/>
            </p14:nvContentPartPr>
            <p14:xfrm>
              <a:off x="10194213" y="1579144"/>
              <a:ext cx="99644" cy="16355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7"/>
            </p:blipFill>
            <p:spPr>
              <a:xfrm>
                <a:off x="10194213" y="1579144"/>
                <a:ext cx="99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90" name="墨迹 189"/>
              <p14:cNvContentPartPr/>
              <p14:nvPr/>
            </p14:nvContentPartPr>
            <p14:xfrm>
              <a:off x="10299501" y="1569275"/>
              <a:ext cx="112871" cy="19404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9"/>
            </p:blipFill>
            <p:spPr>
              <a:xfrm>
                <a:off x="10299501" y="1569275"/>
                <a:ext cx="112871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91" name="墨迹 190"/>
              <p14:cNvContentPartPr/>
              <p14:nvPr/>
            </p14:nvContentPartPr>
            <p14:xfrm>
              <a:off x="10451877" y="1601703"/>
              <a:ext cx="208813" cy="12971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1"/>
            </p:blipFill>
            <p:spPr>
              <a:xfrm>
                <a:off x="10451877" y="1601703"/>
                <a:ext cx="20881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92" name="墨迹 191"/>
              <p14:cNvContentPartPr/>
              <p14:nvPr/>
            </p14:nvContentPartPr>
            <p14:xfrm>
              <a:off x="10604254" y="1509880"/>
              <a:ext cx="161194" cy="258198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3"/>
            </p:blipFill>
            <p:spPr>
              <a:xfrm>
                <a:off x="10604254" y="1509880"/>
                <a:ext cx="161194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93" name="墨迹 192"/>
              <p14:cNvContentPartPr/>
              <p14:nvPr/>
            </p14:nvContentPartPr>
            <p14:xfrm>
              <a:off x="10824352" y="1556585"/>
              <a:ext cx="36684" cy="5075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5"/>
            </p:blipFill>
            <p:spPr>
              <a:xfrm>
                <a:off x="10824352" y="1556585"/>
                <a:ext cx="366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94" name="墨迹 193"/>
              <p14:cNvContentPartPr/>
              <p14:nvPr/>
            </p14:nvContentPartPr>
            <p14:xfrm>
              <a:off x="10872323" y="1421230"/>
              <a:ext cx="126980" cy="62319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7"/>
            </p:blipFill>
            <p:spPr>
              <a:xfrm>
                <a:off x="10872323" y="1421230"/>
                <a:ext cx="126980" cy="623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95" name="墨迹 194"/>
              <p14:cNvContentPartPr/>
              <p14:nvPr/>
            </p14:nvContentPartPr>
            <p14:xfrm>
              <a:off x="10928759" y="1376111"/>
              <a:ext cx="186237" cy="27635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9"/>
            </p:blipFill>
            <p:spPr>
              <a:xfrm>
                <a:off x="10928759" y="1376111"/>
                <a:ext cx="18623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6" name="墨迹 195"/>
              <p14:cNvContentPartPr/>
              <p14:nvPr/>
            </p14:nvContentPartPr>
            <p14:xfrm>
              <a:off x="11191184" y="1432509"/>
              <a:ext cx="174950" cy="1974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1"/>
            </p:blipFill>
            <p:spPr>
              <a:xfrm>
                <a:off x="11191184" y="1432509"/>
                <a:ext cx="17495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7" name="墨迹 196"/>
              <p14:cNvContentPartPr/>
              <p14:nvPr/>
            </p14:nvContentPartPr>
            <p14:xfrm>
              <a:off x="11174253" y="1517106"/>
              <a:ext cx="143911" cy="140996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73"/>
            </p:blipFill>
            <p:spPr>
              <a:xfrm>
                <a:off x="11174253" y="1517106"/>
                <a:ext cx="143911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8" name="墨迹 197"/>
              <p14:cNvContentPartPr/>
              <p14:nvPr/>
            </p14:nvContentPartPr>
            <p14:xfrm>
              <a:off x="11298412" y="1223132"/>
              <a:ext cx="33861" cy="19527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5"/>
            </p:blipFill>
            <p:spPr>
              <a:xfrm>
                <a:off x="11298412" y="1223132"/>
                <a:ext cx="33861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9" name="墨迹 198"/>
              <p14:cNvContentPartPr/>
              <p14:nvPr/>
            </p14:nvContentPartPr>
            <p14:xfrm>
              <a:off x="11356787" y="1567865"/>
              <a:ext cx="110932" cy="26225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7"/>
            </p:blipFill>
            <p:spPr>
              <a:xfrm>
                <a:off x="11356787" y="1567865"/>
                <a:ext cx="11093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200" name="墨迹 199"/>
              <p14:cNvContentPartPr/>
              <p14:nvPr/>
            </p14:nvContentPartPr>
            <p14:xfrm>
              <a:off x="11509340" y="1569803"/>
              <a:ext cx="116398" cy="18206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9"/>
            </p:blipFill>
            <p:spPr>
              <a:xfrm>
                <a:off x="11509340" y="1569803"/>
                <a:ext cx="116398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201" name="墨迹 200"/>
              <p14:cNvContentPartPr/>
              <p14:nvPr/>
            </p14:nvContentPartPr>
            <p14:xfrm>
              <a:off x="11603164" y="1675021"/>
              <a:ext cx="194703" cy="939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1"/>
            </p:blipFill>
            <p:spPr>
              <a:xfrm>
                <a:off x="11603164" y="1675021"/>
                <a:ext cx="194703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202" name="墨迹 201"/>
              <p14:cNvContentPartPr/>
              <p14:nvPr/>
            </p14:nvContentPartPr>
            <p14:xfrm>
              <a:off x="11696283" y="1500187"/>
              <a:ext cx="214455" cy="40606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83"/>
            </p:blipFill>
            <p:spPr>
              <a:xfrm>
                <a:off x="11696283" y="1500187"/>
                <a:ext cx="214455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203" name="墨迹 202"/>
              <p14:cNvContentPartPr/>
              <p14:nvPr/>
            </p14:nvContentPartPr>
            <p14:xfrm>
              <a:off x="11140392" y="1150519"/>
              <a:ext cx="1004554" cy="2256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5"/>
            </p:blipFill>
            <p:spPr>
              <a:xfrm>
                <a:off x="11140392" y="1150519"/>
                <a:ext cx="100455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234" name="墨迹 233"/>
              <p14:cNvContentPartPr/>
              <p14:nvPr/>
            </p14:nvContentPartPr>
            <p14:xfrm>
              <a:off x="12144946" y="3381061"/>
              <a:ext cx="25397" cy="846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387"/>
            </p:blipFill>
            <p:spPr>
              <a:xfrm>
                <a:off x="12144946" y="3381061"/>
                <a:ext cx="2539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236" name="墨迹 235"/>
              <p14:cNvContentPartPr/>
              <p14:nvPr/>
            </p14:nvContentPartPr>
            <p14:xfrm>
              <a:off x="4204454" y="6027539"/>
              <a:ext cx="62079" cy="600815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389"/>
            </p:blipFill>
            <p:spPr>
              <a:xfrm>
                <a:off x="4204454" y="6027539"/>
                <a:ext cx="62079" cy="600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37" name="墨迹 236"/>
              <p14:cNvContentPartPr/>
              <p14:nvPr/>
            </p14:nvContentPartPr>
            <p14:xfrm>
              <a:off x="4229144" y="6240441"/>
              <a:ext cx="217983" cy="239691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391"/>
            </p:blipFill>
            <p:spPr>
              <a:xfrm>
                <a:off x="4229144" y="6240441"/>
                <a:ext cx="21798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38" name="墨迹 237"/>
              <p14:cNvContentPartPr/>
              <p14:nvPr/>
            </p14:nvContentPartPr>
            <p14:xfrm>
              <a:off x="4478166" y="6343015"/>
              <a:ext cx="42327" cy="546003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393"/>
            </p:blipFill>
            <p:spPr>
              <a:xfrm>
                <a:off x="4478166" y="6343015"/>
                <a:ext cx="42327" cy="546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39" name="墨迹 238"/>
              <p14:cNvContentPartPr/>
              <p14:nvPr/>
            </p14:nvContentPartPr>
            <p14:xfrm>
              <a:off x="4497919" y="6316578"/>
              <a:ext cx="90297" cy="208673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395"/>
            </p:blipFill>
            <p:spPr>
              <a:xfrm>
                <a:off x="4497919" y="6316578"/>
                <a:ext cx="9029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40" name="墨迹 239"/>
              <p14:cNvContentPartPr/>
              <p14:nvPr/>
            </p14:nvContentPartPr>
            <p14:xfrm>
              <a:off x="4720487" y="6277100"/>
              <a:ext cx="189412" cy="4511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397"/>
            </p:blipFill>
            <p:spPr>
              <a:xfrm>
                <a:off x="4720487" y="6277100"/>
                <a:ext cx="1894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41" name="墨迹 240"/>
              <p14:cNvContentPartPr/>
              <p14:nvPr/>
            </p14:nvContentPartPr>
            <p14:xfrm>
              <a:off x="4698265" y="6435014"/>
              <a:ext cx="279357" cy="1974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399"/>
            </p:blipFill>
            <p:spPr>
              <a:xfrm>
                <a:off x="4698265" y="6435014"/>
                <a:ext cx="27935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42" name="墨迹 241"/>
              <p14:cNvContentPartPr/>
              <p14:nvPr/>
            </p14:nvContentPartPr>
            <p14:xfrm>
              <a:off x="5192077" y="6361697"/>
              <a:ext cx="3019306" cy="9023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01"/>
            </p:blipFill>
            <p:spPr>
              <a:xfrm>
                <a:off x="5192077" y="6361697"/>
                <a:ext cx="301930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43" name="墨迹 242"/>
              <p14:cNvContentPartPr/>
              <p14:nvPr/>
            </p14:nvContentPartPr>
            <p14:xfrm>
              <a:off x="6317615" y="5755066"/>
              <a:ext cx="333323" cy="327461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03"/>
            </p:blipFill>
            <p:spPr>
              <a:xfrm>
                <a:off x="6317615" y="5755066"/>
                <a:ext cx="333323" cy="327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44" name="墨迹 243"/>
              <p14:cNvContentPartPr/>
              <p14:nvPr/>
            </p14:nvContentPartPr>
            <p14:xfrm>
              <a:off x="5464379" y="6523841"/>
              <a:ext cx="88886" cy="393377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05"/>
            </p:blipFill>
            <p:spPr>
              <a:xfrm>
                <a:off x="5464379" y="6523841"/>
                <a:ext cx="88886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45" name="墨迹 244"/>
              <p14:cNvContentPartPr/>
              <p14:nvPr/>
            </p14:nvContentPartPr>
            <p14:xfrm>
              <a:off x="5581659" y="6677526"/>
              <a:ext cx="205814" cy="3101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07"/>
            </p:blipFill>
            <p:spPr>
              <a:xfrm>
                <a:off x="5581659" y="6677526"/>
                <a:ext cx="20581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46" name="墨迹 245"/>
              <p14:cNvContentPartPr/>
              <p14:nvPr/>
            </p14:nvContentPartPr>
            <p14:xfrm>
              <a:off x="5819923" y="6536531"/>
              <a:ext cx="193292" cy="20655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09"/>
            </p:blipFill>
            <p:spPr>
              <a:xfrm>
                <a:off x="5819923" y="6536531"/>
                <a:ext cx="193292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47" name="墨迹 246"/>
              <p14:cNvContentPartPr/>
              <p14:nvPr/>
            </p14:nvContentPartPr>
            <p14:xfrm>
              <a:off x="6083760" y="6471144"/>
              <a:ext cx="144440" cy="40659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11"/>
            </p:blipFill>
            <p:spPr>
              <a:xfrm>
                <a:off x="6083760" y="6471144"/>
                <a:ext cx="144440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48" name="墨迹 247"/>
              <p14:cNvContentPartPr/>
              <p14:nvPr/>
            </p14:nvContentPartPr>
            <p14:xfrm>
              <a:off x="5324348" y="6513266"/>
              <a:ext cx="138620" cy="364472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13"/>
            </p:blipFill>
            <p:spPr>
              <a:xfrm>
                <a:off x="5324348" y="6513266"/>
                <a:ext cx="138620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49" name="墨迹 248"/>
              <p14:cNvContentPartPr/>
              <p14:nvPr/>
            </p14:nvContentPartPr>
            <p14:xfrm>
              <a:off x="6317968" y="6440654"/>
              <a:ext cx="76188" cy="166374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15"/>
            </p:blipFill>
            <p:spPr>
              <a:xfrm>
                <a:off x="6317968" y="6440654"/>
                <a:ext cx="7618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50" name="墨迹 249"/>
              <p14:cNvContentPartPr/>
              <p14:nvPr/>
            </p14:nvContentPartPr>
            <p14:xfrm>
              <a:off x="6399799" y="6540408"/>
              <a:ext cx="47971" cy="44062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17"/>
            </p:blipFill>
            <p:spPr>
              <a:xfrm>
                <a:off x="6399799" y="6540408"/>
                <a:ext cx="47971" cy="44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51" name="墨迹 250"/>
              <p14:cNvContentPartPr/>
              <p14:nvPr/>
            </p14:nvContentPartPr>
            <p14:xfrm>
              <a:off x="6450591" y="6397474"/>
              <a:ext cx="110932" cy="25185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19"/>
            </p:blipFill>
            <p:spPr>
              <a:xfrm>
                <a:off x="6450591" y="6397474"/>
                <a:ext cx="110932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52" name="墨迹 251"/>
              <p14:cNvContentPartPr/>
              <p14:nvPr/>
            </p14:nvContentPartPr>
            <p14:xfrm>
              <a:off x="6563462" y="6423735"/>
              <a:ext cx="98763" cy="33838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21"/>
            </p:blipFill>
            <p:spPr>
              <a:xfrm>
                <a:off x="6563462" y="6423735"/>
                <a:ext cx="9876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53" name="墨迹 252"/>
              <p14:cNvContentPartPr/>
              <p14:nvPr/>
            </p14:nvContentPartPr>
            <p14:xfrm>
              <a:off x="6890789" y="6449819"/>
              <a:ext cx="112872" cy="43637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23"/>
            </p:blipFill>
            <p:spPr>
              <a:xfrm>
                <a:off x="6890789" y="6449819"/>
                <a:ext cx="112872" cy="436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54" name="墨迹 253"/>
              <p14:cNvContentPartPr/>
              <p14:nvPr/>
            </p14:nvContentPartPr>
            <p14:xfrm>
              <a:off x="7282488" y="6455458"/>
              <a:ext cx="268598" cy="15157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25"/>
            </p:blipFill>
            <p:spPr>
              <a:xfrm>
                <a:off x="7282488" y="6455458"/>
                <a:ext cx="268598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55" name="墨迹 254"/>
              <p14:cNvContentPartPr/>
              <p14:nvPr/>
            </p14:nvContentPartPr>
            <p14:xfrm>
              <a:off x="7054629" y="6650736"/>
              <a:ext cx="758882" cy="26790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27"/>
            </p:blipFill>
            <p:spPr>
              <a:xfrm>
                <a:off x="7054629" y="6650736"/>
                <a:ext cx="758882" cy="26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56" name="墨迹 255"/>
              <p14:cNvContentPartPr/>
              <p14:nvPr/>
            </p14:nvContentPartPr>
            <p14:xfrm>
              <a:off x="7065740" y="6707663"/>
              <a:ext cx="67723" cy="21237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29"/>
            </p:blipFill>
            <p:spPr>
              <a:xfrm>
                <a:off x="7065740" y="6707663"/>
                <a:ext cx="67723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57" name="墨迹 256"/>
              <p14:cNvContentPartPr/>
              <p14:nvPr/>
            </p14:nvContentPartPr>
            <p14:xfrm>
              <a:off x="7178611" y="6722644"/>
              <a:ext cx="218159" cy="149807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31"/>
            </p:blipFill>
            <p:spPr>
              <a:xfrm>
                <a:off x="7178611" y="6722644"/>
                <a:ext cx="21815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58" name="墨迹 257"/>
              <p14:cNvContentPartPr/>
              <p14:nvPr/>
            </p14:nvContentPartPr>
            <p14:xfrm>
              <a:off x="7447738" y="6790322"/>
              <a:ext cx="171071" cy="84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33"/>
            </p:blipFill>
            <p:spPr>
              <a:xfrm>
                <a:off x="7447738" y="6790322"/>
                <a:ext cx="1710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59" name="墨迹 258"/>
              <p14:cNvContentPartPr/>
              <p14:nvPr/>
            </p14:nvContentPartPr>
            <p14:xfrm>
              <a:off x="7641383" y="6697265"/>
              <a:ext cx="169307" cy="16919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35"/>
            </p:blipFill>
            <p:spPr>
              <a:xfrm>
                <a:off x="7641383" y="6697265"/>
                <a:ext cx="16930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60" name="墨迹 259"/>
              <p14:cNvContentPartPr/>
              <p14:nvPr/>
            </p14:nvContentPartPr>
            <p14:xfrm>
              <a:off x="7817744" y="6696736"/>
              <a:ext cx="153788" cy="183823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37"/>
            </p:blipFill>
            <p:spPr>
              <a:xfrm>
                <a:off x="7817744" y="6696736"/>
                <a:ext cx="153788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61" name="墨迹 260"/>
              <p14:cNvContentPartPr/>
              <p14:nvPr/>
            </p14:nvContentPartPr>
            <p14:xfrm>
              <a:off x="7754431" y="6654966"/>
              <a:ext cx="298932" cy="11280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39"/>
            </p:blipFill>
            <p:spPr>
              <a:xfrm>
                <a:off x="7754431" y="6654966"/>
                <a:ext cx="29893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62" name="墨迹 261"/>
              <p14:cNvContentPartPr/>
              <p14:nvPr/>
            </p14:nvContentPartPr>
            <p14:xfrm>
              <a:off x="8081581" y="6538646"/>
              <a:ext cx="90297" cy="43215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41"/>
            </p:blipFill>
            <p:spPr>
              <a:xfrm>
                <a:off x="8081581" y="6538646"/>
                <a:ext cx="90297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63" name="墨迹 262"/>
              <p14:cNvContentPartPr/>
              <p14:nvPr/>
            </p14:nvContentPartPr>
            <p14:xfrm>
              <a:off x="8138017" y="6530891"/>
              <a:ext cx="146733" cy="19175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43"/>
            </p:blipFill>
            <p:spPr>
              <a:xfrm>
                <a:off x="8138017" y="6530891"/>
                <a:ext cx="1467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64" name="墨迹 263"/>
              <p14:cNvContentPartPr/>
              <p14:nvPr/>
            </p14:nvContentPartPr>
            <p14:xfrm>
              <a:off x="8094984" y="6395536"/>
              <a:ext cx="677934" cy="50758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45"/>
            </p:blipFill>
            <p:spPr>
              <a:xfrm>
                <a:off x="8094984" y="6395536"/>
                <a:ext cx="6779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65" name="墨迹 264"/>
              <p14:cNvContentPartPr/>
              <p14:nvPr/>
            </p14:nvContentPartPr>
            <p14:xfrm>
              <a:off x="8346828" y="6525251"/>
              <a:ext cx="189589" cy="38632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47"/>
            </p:blipFill>
            <p:spPr>
              <a:xfrm>
                <a:off x="8346828" y="6525251"/>
                <a:ext cx="189589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66" name="墨迹 265"/>
              <p14:cNvContentPartPr/>
              <p14:nvPr/>
            </p14:nvContentPartPr>
            <p14:xfrm>
              <a:off x="8581742" y="6474493"/>
              <a:ext cx="126274" cy="15861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49"/>
            </p:blipFill>
            <p:spPr>
              <a:xfrm>
                <a:off x="8581742" y="6474493"/>
                <a:ext cx="126274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67" name="墨迹 266"/>
              <p14:cNvContentPartPr/>
              <p14:nvPr/>
            </p14:nvContentPartPr>
            <p14:xfrm>
              <a:off x="8702373" y="6567550"/>
              <a:ext cx="56436" cy="56397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51"/>
            </p:blipFill>
            <p:spPr>
              <a:xfrm>
                <a:off x="8702373" y="6567550"/>
                <a:ext cx="56436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68" name="墨迹 267"/>
              <p14:cNvContentPartPr/>
              <p14:nvPr/>
            </p14:nvContentPartPr>
            <p14:xfrm>
              <a:off x="8767274" y="6460041"/>
              <a:ext cx="119926" cy="256964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53"/>
            </p:blipFill>
            <p:spPr>
              <a:xfrm>
                <a:off x="8767274" y="6460041"/>
                <a:ext cx="119926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69" name="墨迹 268"/>
              <p14:cNvContentPartPr/>
              <p14:nvPr/>
            </p14:nvContentPartPr>
            <p14:xfrm>
              <a:off x="8894254" y="6499872"/>
              <a:ext cx="62079" cy="1973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55"/>
            </p:blipFill>
            <p:spPr>
              <a:xfrm>
                <a:off x="8894254" y="6499872"/>
                <a:ext cx="6207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70" name="墨迹 269"/>
              <p14:cNvContentPartPr/>
              <p14:nvPr/>
            </p14:nvContentPartPr>
            <p14:xfrm>
              <a:off x="8682444" y="6378616"/>
              <a:ext cx="510919" cy="3947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57"/>
            </p:blipFill>
            <p:spPr>
              <a:xfrm>
                <a:off x="8682444" y="6378616"/>
                <a:ext cx="510919" cy="3947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8">
            <p14:nvContentPartPr>
              <p14:cNvPr id="2" name="墨迹 1"/>
              <p14:cNvContentPartPr/>
              <p14:nvPr/>
            </p14:nvContentPartPr>
            <p14:xfrm>
              <a:off x="1816560" y="3600"/>
              <a:ext cx="9358200" cy="6854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59"/>
              <a:stretch>
                <a:fillRect/>
              </a:stretch>
            </p:blipFill>
            <p:spPr>
              <a:xfrm>
                <a:off x="1807200" y="-5760"/>
                <a:ext cx="9376920" cy="687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14217" y="1377466"/>
            <a:ext cx="11613637" cy="125948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defTabSz="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对于以下反应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从反应开始进行到达到平衡后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保持温度、体积不变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按要求回答下列问题。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09448" y="3194788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正反应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367065" y="751543"/>
            <a:ext cx="2386897" cy="723251"/>
            <a:chOff x="611965" y="1319502"/>
            <a:chExt cx="2386897" cy="723251"/>
          </a:xfrm>
        </p:grpSpPr>
        <p:pic>
          <p:nvPicPr>
            <p:cNvPr id="12" name="image2.jpeg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965" y="1466611"/>
              <a:ext cx="431795" cy="43179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010951" y="1319502"/>
              <a:ext cx="1987911" cy="723251"/>
            </a:xfrm>
            <a:prstGeom prst="rect">
              <a:avLst/>
            </a:prstGeom>
          </p:spPr>
          <p:txBody>
            <a:bodyPr wrap="square" lIns="121898" tIns="60948" rIns="121898" bIns="60948">
              <a:spAutoFit/>
            </a:bodyPr>
            <a:lstStyle/>
            <a:p>
              <a:pPr algn="just" defTabSz="0">
                <a:lnSpc>
                  <a:spcPct val="150000"/>
                </a:lnSpc>
                <a:spcAft>
                  <a:spcPts val="0"/>
                </a:spcAft>
                <a:tabLst>
                  <a:tab pos="2700655" algn="l"/>
                </a:tabLst>
              </a:pPr>
              <a:r>
                <a:rPr lang="zh-CN" altLang="en-US" sz="2600" kern="100" dirty="0" smtClean="0">
                  <a:latin typeface="微软雅黑" panose="020B0503020204020204" charset="-122"/>
                  <a:ea typeface="微软雅黑" panose="020B0503020204020204" charset="-122"/>
                  <a:cs typeface="Courier New" panose="02070309020205020404" pitchFamily="49" charset="0"/>
                </a:rPr>
                <a:t>小题过基础</a:t>
              </a:r>
              <a:endParaRPr lang="zh-CN" altLang="en-US" sz="2600" kern="100" dirty="0">
                <a:latin typeface="微软雅黑" panose="020B0503020204020204" charset="-122"/>
                <a:ea typeface="微软雅黑" panose="020B0503020204020204" charset="-122"/>
                <a:cs typeface="Courier New" panose="02070309020205020404" pitchFamily="49" charset="0"/>
              </a:endParaRPr>
            </a:p>
          </p:txBody>
        </p:sp>
      </p:grpSp>
      <p:graphicFrame>
        <p:nvGraphicFramePr>
          <p:cNvPr id="4" name="对象 3"/>
          <p:cNvGraphicFramePr>
            <a:graphicFrameLocks noChangeAspect="1"/>
          </p:cNvGraphicFramePr>
          <p:nvPr/>
        </p:nvGraphicFramePr>
        <p:xfrm>
          <a:off x="425450" y="2571628"/>
          <a:ext cx="11339513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文档" r:id="rId4" imgW="11341735" imgH="3573780" progId="Word.Document.12">
                  <p:embed/>
                </p:oleObj>
              </mc:Choice>
              <mc:Fallback>
                <p:oleObj name="文档" r:id="rId4" imgW="11341735" imgH="3573780" progId="Word.Document.12">
                  <p:embed/>
                  <p:pic>
                    <p:nvPicPr>
                      <p:cNvPr id="0" name="图片 1024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5450" y="2571628"/>
                        <a:ext cx="11339513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10548479" y="320554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325440" y="3800563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3359187" y="4974087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正反应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0003276" y="4980737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不变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3017395" y="5560849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425450" y="989825"/>
          <a:ext cx="11339513" cy="41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文档" r:id="rId3" imgW="11341735" imgH="4168140" progId="Word.Document.12">
                  <p:embed/>
                </p:oleObj>
              </mc:Choice>
              <mc:Fallback>
                <p:oleObj name="文档" r:id="rId3" imgW="11341735" imgH="4168140" progId="Word.Document.12">
                  <p:embed/>
                  <p:pic>
                    <p:nvPicPr>
                      <p:cNvPr id="0" name="图片 1127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450" y="989825"/>
                        <a:ext cx="11339513" cy="416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3609448" y="1625682"/>
            <a:ext cx="11897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正反应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0447510" y="1619032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247460" y="2216552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395244" y="339007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正向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982252" y="3983488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053452" y="3983488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12139" y="458511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不变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270008" y="4581008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减小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9283271" y="4591766"/>
            <a:ext cx="8547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增大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2003464" y="295384"/>
              <a:ext cx="67723" cy="1473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2003464" y="295384"/>
                <a:ext cx="6772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824810" y="441314"/>
              <a:ext cx="314100" cy="28410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1824810" y="441314"/>
                <a:ext cx="314100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848266" y="671136"/>
              <a:ext cx="104406" cy="38350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848266" y="671136"/>
                <a:ext cx="104406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2172771" y="465988"/>
              <a:ext cx="400693" cy="37152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2172771" y="465988"/>
                <a:ext cx="400693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2559002" y="248151"/>
              <a:ext cx="360130" cy="51886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2559002" y="248151"/>
                <a:ext cx="36013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2889503" y="198803"/>
              <a:ext cx="254666" cy="5005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2889503" y="198803"/>
                <a:ext cx="254666" cy="500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3087028" y="317943"/>
              <a:ext cx="349901" cy="4293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3087028" y="317943"/>
                <a:ext cx="349901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墨迹 8"/>
              <p14:cNvContentPartPr/>
              <p14:nvPr/>
            </p14:nvContentPartPr>
            <p14:xfrm>
              <a:off x="3719107" y="580899"/>
              <a:ext cx="22574" cy="3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7"/>
            </p:blipFill>
            <p:spPr>
              <a:xfrm>
                <a:off x="3719107" y="580899"/>
                <a:ext cx="2257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墨迹 9"/>
              <p14:cNvContentPartPr/>
              <p14:nvPr/>
            </p14:nvContentPartPr>
            <p14:xfrm>
              <a:off x="3683129" y="665496"/>
              <a:ext cx="4938" cy="84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9"/>
            </p:blipFill>
            <p:spPr>
              <a:xfrm>
                <a:off x="3683129" y="665496"/>
                <a:ext cx="493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墨迹 16"/>
              <p14:cNvContentPartPr/>
              <p14:nvPr/>
            </p14:nvContentPartPr>
            <p14:xfrm>
              <a:off x="7127819" y="1474808"/>
              <a:ext cx="5643" cy="140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7127819" y="1474808"/>
                <a:ext cx="564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/>
              <p14:cNvContentPartPr/>
              <p14:nvPr/>
            </p14:nvContentPartPr>
            <p14:xfrm>
              <a:off x="3609763" y="1381751"/>
              <a:ext cx="469121" cy="3087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3609763" y="1381751"/>
                <a:ext cx="46912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墨迹 18"/>
              <p14:cNvContentPartPr/>
              <p14:nvPr/>
            </p14:nvContentPartPr>
            <p14:xfrm>
              <a:off x="4228968" y="1525214"/>
              <a:ext cx="60139" cy="1462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5"/>
            </p:blipFill>
            <p:spPr>
              <a:xfrm>
                <a:off x="4228968" y="1525214"/>
                <a:ext cx="60139" cy="146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墨迹 19"/>
              <p14:cNvContentPartPr/>
              <p14:nvPr/>
            </p14:nvContentPartPr>
            <p14:xfrm>
              <a:off x="4260889" y="1528386"/>
              <a:ext cx="90297" cy="31900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7"/>
            </p:blipFill>
            <p:spPr>
              <a:xfrm>
                <a:off x="4260889" y="1528386"/>
                <a:ext cx="90297" cy="319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墨迹 20"/>
              <p14:cNvContentPartPr/>
              <p14:nvPr/>
            </p14:nvContentPartPr>
            <p14:xfrm>
              <a:off x="4441483" y="1481153"/>
              <a:ext cx="105112" cy="2643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9"/>
            </p:blipFill>
            <p:spPr>
              <a:xfrm>
                <a:off x="4441483" y="1481153"/>
                <a:ext cx="105112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墨迹 21"/>
              <p14:cNvContentPartPr/>
              <p14:nvPr/>
            </p14:nvContentPartPr>
            <p14:xfrm>
              <a:off x="4627721" y="1471988"/>
              <a:ext cx="225742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1"/>
            </p:blipFill>
            <p:spPr>
              <a:xfrm>
                <a:off x="4627721" y="1471988"/>
                <a:ext cx="22574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墨迹 22"/>
              <p14:cNvContentPartPr/>
              <p14:nvPr/>
            </p14:nvContentPartPr>
            <p14:xfrm>
              <a:off x="4698265" y="1384571"/>
              <a:ext cx="47971" cy="34120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3"/>
            </p:blipFill>
            <p:spPr>
              <a:xfrm>
                <a:off x="4698265" y="1384571"/>
                <a:ext cx="4797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墨迹 23"/>
              <p14:cNvContentPartPr/>
              <p14:nvPr/>
            </p14:nvContentPartPr>
            <p14:xfrm>
              <a:off x="5197721" y="1266135"/>
              <a:ext cx="189059" cy="29609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5"/>
            </p:blipFill>
            <p:spPr>
              <a:xfrm>
                <a:off x="5197721" y="1266135"/>
                <a:ext cx="18905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墨迹 24"/>
              <p14:cNvContentPartPr/>
              <p14:nvPr/>
            </p14:nvContentPartPr>
            <p14:xfrm>
              <a:off x="5355740" y="1412770"/>
              <a:ext cx="101584" cy="29045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"/>
            </p:blipFill>
            <p:spPr>
              <a:xfrm>
                <a:off x="5355740" y="1412770"/>
                <a:ext cx="10158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墨迹 25"/>
              <p14:cNvContentPartPr/>
              <p14:nvPr/>
            </p14:nvContentPartPr>
            <p14:xfrm>
              <a:off x="5549738" y="1415590"/>
              <a:ext cx="54319" cy="1691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9"/>
            </p:blipFill>
            <p:spPr>
              <a:xfrm>
                <a:off x="5549738" y="1415590"/>
                <a:ext cx="5431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墨迹 26"/>
              <p14:cNvContentPartPr/>
              <p14:nvPr/>
            </p14:nvContentPartPr>
            <p14:xfrm>
              <a:off x="5657318" y="1395146"/>
              <a:ext cx="116046" cy="32252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1"/>
            </p:blipFill>
            <p:spPr>
              <a:xfrm>
                <a:off x="5657318" y="1395146"/>
                <a:ext cx="116046" cy="322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墨迹 27"/>
              <p14:cNvContentPartPr/>
              <p14:nvPr/>
            </p14:nvContentPartPr>
            <p14:xfrm>
              <a:off x="5807225" y="1350027"/>
              <a:ext cx="114988" cy="2178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3"/>
            </p:blipFill>
            <p:spPr>
              <a:xfrm>
                <a:off x="5807225" y="1350027"/>
                <a:ext cx="114988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墨迹 28"/>
              <p14:cNvContentPartPr/>
              <p14:nvPr/>
            </p14:nvContentPartPr>
            <p14:xfrm>
              <a:off x="6117621" y="1353552"/>
              <a:ext cx="251139" cy="451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5"/>
            </p:blipFill>
            <p:spPr>
              <a:xfrm>
                <a:off x="6117621" y="1353552"/>
                <a:ext cx="25113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墨迹 29"/>
              <p14:cNvContentPartPr/>
              <p14:nvPr/>
            </p14:nvContentPartPr>
            <p14:xfrm>
              <a:off x="6075294" y="1469168"/>
              <a:ext cx="378119" cy="84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7"/>
            </p:blipFill>
            <p:spPr>
              <a:xfrm>
                <a:off x="6075294" y="1469168"/>
                <a:ext cx="37811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墨迹 30"/>
              <p14:cNvContentPartPr/>
              <p14:nvPr/>
            </p14:nvContentPartPr>
            <p14:xfrm>
              <a:off x="6627834" y="1216082"/>
              <a:ext cx="460480" cy="2666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9"/>
            </p:blipFill>
            <p:spPr>
              <a:xfrm>
                <a:off x="6627834" y="1216082"/>
                <a:ext cx="460480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墨迹 31"/>
              <p14:cNvContentPartPr/>
              <p14:nvPr/>
            </p14:nvContentPartPr>
            <p14:xfrm>
              <a:off x="7111241" y="1336633"/>
              <a:ext cx="135093" cy="15086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1"/>
            </p:blipFill>
            <p:spPr>
              <a:xfrm>
                <a:off x="7111241" y="1336633"/>
                <a:ext cx="135093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墨迹 32"/>
              <p14:cNvContentPartPr/>
              <p14:nvPr/>
            </p14:nvContentPartPr>
            <p14:xfrm>
              <a:off x="7355502" y="1285875"/>
              <a:ext cx="82713" cy="19598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3"/>
            </p:blipFill>
            <p:spPr>
              <a:xfrm>
                <a:off x="7355502" y="1285875"/>
                <a:ext cx="8271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墨迹 33"/>
              <p14:cNvContentPartPr/>
              <p14:nvPr/>
            </p14:nvContentPartPr>
            <p14:xfrm>
              <a:off x="7446151" y="1297154"/>
              <a:ext cx="144440" cy="38632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5"/>
            </p:blipFill>
            <p:spPr>
              <a:xfrm>
                <a:off x="7446151" y="1297154"/>
                <a:ext cx="14444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墨迹 34"/>
              <p14:cNvContentPartPr/>
              <p14:nvPr/>
            </p14:nvContentPartPr>
            <p14:xfrm>
              <a:off x="7596235" y="1284112"/>
              <a:ext cx="118515" cy="27247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7"/>
            </p:blipFill>
            <p:spPr>
              <a:xfrm>
                <a:off x="7596235" y="1284112"/>
                <a:ext cx="11851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墨迹 35"/>
              <p14:cNvContentPartPr/>
              <p14:nvPr/>
            </p14:nvContentPartPr>
            <p14:xfrm>
              <a:off x="7862188" y="1394441"/>
              <a:ext cx="227858" cy="211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9"/>
            </p:blipFill>
            <p:spPr>
              <a:xfrm>
                <a:off x="7862188" y="1394441"/>
                <a:ext cx="22785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墨迹 36"/>
              <p14:cNvContentPartPr/>
              <p14:nvPr/>
            </p14:nvContentPartPr>
            <p14:xfrm>
              <a:off x="7932026" y="1259614"/>
              <a:ext cx="47971" cy="35336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1"/>
            </p:blipFill>
            <p:spPr>
              <a:xfrm>
                <a:off x="7932026" y="1259614"/>
                <a:ext cx="4797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墨迹 37"/>
              <p14:cNvContentPartPr/>
              <p14:nvPr/>
            </p14:nvContentPartPr>
            <p14:xfrm>
              <a:off x="8296036" y="1237055"/>
              <a:ext cx="178478" cy="23246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3"/>
            </p:blipFill>
            <p:spPr>
              <a:xfrm>
                <a:off x="8296036" y="1237055"/>
                <a:ext cx="178478" cy="232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墨迹 38"/>
              <p14:cNvContentPartPr/>
              <p14:nvPr/>
            </p14:nvContentPartPr>
            <p14:xfrm>
              <a:off x="8499205" y="1314074"/>
              <a:ext cx="104406" cy="1452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5"/>
            </p:blipFill>
            <p:spPr>
              <a:xfrm>
                <a:off x="8499205" y="1314074"/>
                <a:ext cx="104406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0" name="墨迹 39"/>
              <p14:cNvContentPartPr/>
              <p14:nvPr/>
            </p14:nvContentPartPr>
            <p14:xfrm>
              <a:off x="8691086" y="1240756"/>
              <a:ext cx="129801" cy="3472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7"/>
            </p:blipFill>
            <p:spPr>
              <a:xfrm>
                <a:off x="8691086" y="1240756"/>
                <a:ext cx="129801" cy="347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" name="墨迹 40"/>
              <p14:cNvContentPartPr/>
              <p14:nvPr/>
            </p14:nvContentPartPr>
            <p14:xfrm>
              <a:off x="8832175" y="1264725"/>
              <a:ext cx="143910" cy="30314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9"/>
            </p:blipFill>
            <p:spPr>
              <a:xfrm>
                <a:off x="8832175" y="1264725"/>
                <a:ext cx="14391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墨迹 41"/>
              <p14:cNvContentPartPr/>
              <p14:nvPr/>
            </p14:nvContentPartPr>
            <p14:xfrm>
              <a:off x="9543617" y="995425"/>
              <a:ext cx="233149" cy="68805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1"/>
            </p:blipFill>
            <p:spPr>
              <a:xfrm>
                <a:off x="9543617" y="995425"/>
                <a:ext cx="233149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墨迹 42"/>
              <p14:cNvContentPartPr/>
              <p14:nvPr/>
            </p14:nvContentPartPr>
            <p14:xfrm>
              <a:off x="9529155" y="1176956"/>
              <a:ext cx="98762" cy="1963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3"/>
            </p:blipFill>
            <p:spPr>
              <a:xfrm>
                <a:off x="9529155" y="1176956"/>
                <a:ext cx="98762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4" name="墨迹 43"/>
              <p14:cNvContentPartPr/>
              <p14:nvPr/>
            </p14:nvContentPartPr>
            <p14:xfrm>
              <a:off x="9661779" y="1201277"/>
              <a:ext cx="126980" cy="6203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5"/>
            </p:blipFill>
            <p:spPr>
              <a:xfrm>
                <a:off x="9661779" y="1201277"/>
                <a:ext cx="12698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5" name="墨迹 44"/>
              <p14:cNvContentPartPr/>
              <p14:nvPr/>
            </p14:nvContentPartPr>
            <p14:xfrm>
              <a:off x="9808511" y="1120734"/>
              <a:ext cx="22574" cy="1736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7"/>
            </p:blipFill>
            <p:spPr>
              <a:xfrm>
                <a:off x="9808511" y="1120734"/>
                <a:ext cx="22574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6" name="墨迹 45"/>
              <p14:cNvContentPartPr/>
              <p14:nvPr/>
            </p14:nvContentPartPr>
            <p14:xfrm>
              <a:off x="9850133" y="1022214"/>
              <a:ext cx="234913" cy="29503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9"/>
            </p:blipFill>
            <p:spPr>
              <a:xfrm>
                <a:off x="9850133" y="1022214"/>
                <a:ext cx="234913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7" name="墨迹 46"/>
              <p14:cNvContentPartPr/>
              <p14:nvPr/>
            </p14:nvContentPartPr>
            <p14:xfrm>
              <a:off x="10151181" y="947486"/>
              <a:ext cx="162429" cy="36940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1"/>
            </p:blipFill>
            <p:spPr>
              <a:xfrm>
                <a:off x="10151181" y="947486"/>
                <a:ext cx="16242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8" name="墨迹 47"/>
              <p14:cNvContentPartPr/>
              <p14:nvPr/>
            </p14:nvContentPartPr>
            <p14:xfrm>
              <a:off x="10326837" y="936207"/>
              <a:ext cx="328208" cy="43232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3"/>
            </p:blipFill>
            <p:spPr>
              <a:xfrm>
                <a:off x="10326837" y="936207"/>
                <a:ext cx="328208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9" name="墨迹 48"/>
              <p14:cNvContentPartPr/>
              <p14:nvPr/>
            </p14:nvContentPartPr>
            <p14:xfrm>
              <a:off x="10728411" y="922107"/>
              <a:ext cx="139150" cy="73035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5"/>
            </p:blipFill>
            <p:spPr>
              <a:xfrm>
                <a:off x="10728411" y="922107"/>
                <a:ext cx="139150" cy="730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0" name="墨迹 49"/>
              <p14:cNvContentPartPr/>
              <p14:nvPr/>
            </p14:nvContentPartPr>
            <p14:xfrm>
              <a:off x="10626827" y="1209737"/>
              <a:ext cx="307575" cy="10997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7"/>
            </p:blipFill>
            <p:spPr>
              <a:xfrm>
                <a:off x="10626827" y="1209737"/>
                <a:ext cx="30757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1" name="墨迹 50"/>
              <p14:cNvContentPartPr/>
              <p14:nvPr/>
            </p14:nvContentPartPr>
            <p14:xfrm>
              <a:off x="10946395" y="970046"/>
              <a:ext cx="199640" cy="7331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9"/>
            </p:blipFill>
            <p:spPr>
              <a:xfrm>
                <a:off x="10946395" y="970046"/>
                <a:ext cx="19964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2" name="墨迹 51"/>
              <p14:cNvContentPartPr/>
              <p14:nvPr/>
            </p14:nvContentPartPr>
            <p14:xfrm>
              <a:off x="11050095" y="1001064"/>
              <a:ext cx="33861" cy="42580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1"/>
            </p:blipFill>
            <p:spPr>
              <a:xfrm>
                <a:off x="11050095" y="1001064"/>
                <a:ext cx="33861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3" name="墨迹 52"/>
              <p14:cNvContentPartPr/>
              <p14:nvPr/>
            </p14:nvContentPartPr>
            <p14:xfrm>
              <a:off x="10993659" y="1122320"/>
              <a:ext cx="183416" cy="4511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3"/>
            </p:blipFill>
            <p:spPr>
              <a:xfrm>
                <a:off x="10993659" y="1122320"/>
                <a:ext cx="18341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4" name="墨迹 53"/>
              <p14:cNvContentPartPr/>
              <p14:nvPr/>
            </p14:nvContentPartPr>
            <p14:xfrm>
              <a:off x="11154324" y="869939"/>
              <a:ext cx="327680" cy="3426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5"/>
            </p:blipFill>
            <p:spPr>
              <a:xfrm>
                <a:off x="11154324" y="869939"/>
                <a:ext cx="327680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5" name="墨迹 54"/>
              <p14:cNvContentPartPr/>
              <p14:nvPr/>
            </p14:nvContentPartPr>
            <p14:xfrm>
              <a:off x="11318164" y="979210"/>
              <a:ext cx="42327" cy="5378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7"/>
            </p:blipFill>
            <p:spPr>
              <a:xfrm>
                <a:off x="11318164" y="979210"/>
                <a:ext cx="42327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6" name="墨迹 55"/>
              <p14:cNvContentPartPr/>
              <p14:nvPr/>
            </p14:nvContentPartPr>
            <p14:xfrm>
              <a:off x="11517806" y="931096"/>
              <a:ext cx="127685" cy="29626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9"/>
            </p:blipFill>
            <p:spPr>
              <a:xfrm>
                <a:off x="11517806" y="931096"/>
                <a:ext cx="127685" cy="296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" name="墨迹 56"/>
              <p14:cNvContentPartPr/>
              <p14:nvPr/>
            </p14:nvContentPartPr>
            <p14:xfrm>
              <a:off x="11639847" y="834690"/>
              <a:ext cx="174950" cy="3553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1"/>
            </p:blipFill>
            <p:spPr>
              <a:xfrm>
                <a:off x="11639847" y="834690"/>
                <a:ext cx="17495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" name="墨迹 57"/>
              <p14:cNvContentPartPr/>
              <p14:nvPr/>
            </p14:nvContentPartPr>
            <p14:xfrm>
              <a:off x="11622917" y="926337"/>
              <a:ext cx="354838" cy="51463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3"/>
            </p:blipFill>
            <p:spPr>
              <a:xfrm>
                <a:off x="11622917" y="926337"/>
                <a:ext cx="354838" cy="514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9" name="墨迹 58"/>
              <p14:cNvContentPartPr/>
              <p14:nvPr/>
            </p14:nvContentPartPr>
            <p14:xfrm>
              <a:off x="3995642" y="2243231"/>
              <a:ext cx="39505" cy="28904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5"/>
            </p:blipFill>
            <p:spPr>
              <a:xfrm>
                <a:off x="3995642" y="2243231"/>
                <a:ext cx="39505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0" name="墨迹 59"/>
              <p14:cNvContentPartPr/>
              <p14:nvPr/>
            </p14:nvContentPartPr>
            <p14:xfrm>
              <a:off x="5320115" y="2086727"/>
              <a:ext cx="295229" cy="19175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7"/>
            </p:blipFill>
            <p:spPr>
              <a:xfrm>
                <a:off x="5320115" y="2086727"/>
                <a:ext cx="29522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1" name="墨迹 60"/>
              <p14:cNvContentPartPr/>
              <p14:nvPr/>
            </p14:nvContentPartPr>
            <p14:xfrm>
              <a:off x="5510938" y="2100826"/>
              <a:ext cx="53614" cy="3130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9"/>
            </p:blipFill>
            <p:spPr>
              <a:xfrm>
                <a:off x="5510938" y="2100826"/>
                <a:ext cx="5361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2" name="墨迹 61"/>
              <p14:cNvContentPartPr/>
              <p14:nvPr/>
            </p14:nvContentPartPr>
            <p14:xfrm>
              <a:off x="7106655" y="2015524"/>
              <a:ext cx="182887" cy="1579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1"/>
            </p:blipFill>
            <p:spPr>
              <a:xfrm>
                <a:off x="7106655" y="2015524"/>
                <a:ext cx="18288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3" name="墨迹 62"/>
              <p14:cNvContentPartPr/>
              <p14:nvPr/>
            </p14:nvContentPartPr>
            <p14:xfrm>
              <a:off x="8218437" y="1959831"/>
              <a:ext cx="164369" cy="13253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3"/>
            </p:blipFill>
            <p:spPr>
              <a:xfrm>
                <a:off x="8218437" y="1959831"/>
                <a:ext cx="164369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4" name="墨迹 63"/>
              <p14:cNvContentPartPr/>
              <p14:nvPr/>
            </p14:nvContentPartPr>
            <p14:xfrm>
              <a:off x="3952962" y="2920183"/>
              <a:ext cx="254313" cy="21766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5"/>
            </p:blipFill>
            <p:spPr>
              <a:xfrm>
                <a:off x="3952962" y="2920183"/>
                <a:ext cx="254313" cy="217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5" name="墨迹 64"/>
              <p14:cNvContentPartPr/>
              <p14:nvPr/>
            </p14:nvContentPartPr>
            <p14:xfrm>
              <a:off x="4094404" y="2966536"/>
              <a:ext cx="53614" cy="36940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7"/>
            </p:blipFill>
            <p:spPr>
              <a:xfrm>
                <a:off x="4094404" y="2966536"/>
                <a:ext cx="5361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6" name="墨迹 65"/>
              <p14:cNvContentPartPr/>
              <p14:nvPr/>
            </p14:nvContentPartPr>
            <p14:xfrm>
              <a:off x="5460146" y="2938337"/>
              <a:ext cx="14109" cy="34120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9"/>
            </p:blipFill>
            <p:spPr>
              <a:xfrm>
                <a:off x="5460146" y="2938337"/>
                <a:ext cx="14109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7" name="墨迹 66"/>
              <p14:cNvContentPartPr/>
              <p14:nvPr/>
            </p14:nvContentPartPr>
            <p14:xfrm>
              <a:off x="7172968" y="2819901"/>
              <a:ext cx="129801" cy="19457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1"/>
            </p:blipFill>
            <p:spPr>
              <a:xfrm>
                <a:off x="7172968" y="2819901"/>
                <a:ext cx="12980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8" name="墨迹 67"/>
              <p14:cNvContentPartPr/>
              <p14:nvPr/>
            </p14:nvContentPartPr>
            <p14:xfrm>
              <a:off x="8290393" y="2709396"/>
              <a:ext cx="208812" cy="19316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3"/>
            </p:blipFill>
            <p:spPr>
              <a:xfrm>
                <a:off x="8290393" y="2709396"/>
                <a:ext cx="20881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9232868" y="3256457"/>
              <a:ext cx="218688" cy="69986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5"/>
            </p:blipFill>
            <p:spPr>
              <a:xfrm>
                <a:off x="9232868" y="3256457"/>
                <a:ext cx="218688" cy="699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墨迹 69"/>
              <p14:cNvContentPartPr/>
              <p14:nvPr/>
            </p14:nvContentPartPr>
            <p14:xfrm>
              <a:off x="9485241" y="3519236"/>
              <a:ext cx="366478" cy="19316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7"/>
            </p:blipFill>
            <p:spPr>
              <a:xfrm>
                <a:off x="9485241" y="3519236"/>
                <a:ext cx="366478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9831086" y="3592554"/>
              <a:ext cx="217277" cy="15016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9831086" y="3592554"/>
                <a:ext cx="21727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2" name="墨迹 71"/>
              <p14:cNvContentPartPr/>
              <p14:nvPr/>
            </p14:nvContentPartPr>
            <p14:xfrm>
              <a:off x="10220491" y="3502317"/>
              <a:ext cx="105023" cy="5996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1"/>
            </p:blipFill>
            <p:spPr>
              <a:xfrm>
                <a:off x="10220491" y="3502317"/>
                <a:ext cx="105023" cy="5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3" name="墨迹 72"/>
              <p14:cNvContentPartPr/>
              <p14:nvPr/>
            </p14:nvContentPartPr>
            <p14:xfrm>
              <a:off x="10229662" y="3526286"/>
              <a:ext cx="196819" cy="4370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3"/>
            </p:blipFill>
            <p:spPr>
              <a:xfrm>
                <a:off x="10229662" y="3526286"/>
                <a:ext cx="196819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" name="墨迹 73"/>
              <p14:cNvContentPartPr/>
              <p14:nvPr/>
            </p14:nvContentPartPr>
            <p14:xfrm>
              <a:off x="10363697" y="3342288"/>
              <a:ext cx="385349" cy="73246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5"/>
            </p:blipFill>
            <p:spPr>
              <a:xfrm>
                <a:off x="10363697" y="3342288"/>
                <a:ext cx="385349" cy="732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5" name="墨迹 74"/>
              <p14:cNvContentPartPr/>
              <p14:nvPr/>
            </p14:nvContentPartPr>
            <p14:xfrm>
              <a:off x="11016234" y="3835065"/>
              <a:ext cx="105023" cy="5996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1"/>
            </p:blipFill>
            <p:spPr>
              <a:xfrm>
                <a:off x="11016234" y="3835065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6" name="墨迹 75"/>
              <p14:cNvContentPartPr/>
              <p14:nvPr/>
            </p14:nvContentPartPr>
            <p14:xfrm>
              <a:off x="2618612" y="3997738"/>
              <a:ext cx="118515" cy="217220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8"/>
            </p:blipFill>
            <p:spPr>
              <a:xfrm>
                <a:off x="2618612" y="3997738"/>
                <a:ext cx="118515" cy="2172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7" name="墨迹 76"/>
              <p14:cNvContentPartPr/>
              <p14:nvPr/>
            </p14:nvContentPartPr>
            <p14:xfrm>
              <a:off x="2539603" y="3926712"/>
              <a:ext cx="101584" cy="18752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0"/>
            </p:blipFill>
            <p:spPr>
              <a:xfrm>
                <a:off x="2539603" y="3926712"/>
                <a:ext cx="10158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8" name="墨迹 77"/>
              <p14:cNvContentPartPr/>
              <p14:nvPr/>
            </p14:nvContentPartPr>
            <p14:xfrm>
              <a:off x="2660939" y="3889701"/>
              <a:ext cx="155198" cy="1935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2"/>
            </p:blipFill>
            <p:spPr>
              <a:xfrm>
                <a:off x="2660939" y="3889701"/>
                <a:ext cx="155198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9" name="墨迹 78"/>
              <p14:cNvContentPartPr/>
              <p14:nvPr/>
            </p14:nvContentPartPr>
            <p14:xfrm>
              <a:off x="2731484" y="6042519"/>
              <a:ext cx="3995642" cy="40589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4"/>
            </p:blipFill>
            <p:spPr>
              <a:xfrm>
                <a:off x="2731484" y="6042519"/>
                <a:ext cx="3995642" cy="405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0" name="墨迹 79"/>
              <p14:cNvContentPartPr/>
              <p14:nvPr/>
            </p14:nvContentPartPr>
            <p14:xfrm>
              <a:off x="6504205" y="5871034"/>
              <a:ext cx="501219" cy="42862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6"/>
            </p:blipFill>
            <p:spPr>
              <a:xfrm>
                <a:off x="6504205" y="5871034"/>
                <a:ext cx="501219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1" name="墨迹 80"/>
              <p14:cNvContentPartPr/>
              <p14:nvPr/>
            </p14:nvContentPartPr>
            <p14:xfrm>
              <a:off x="2082474" y="4108067"/>
              <a:ext cx="191881" cy="75626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8"/>
            </p:blipFill>
            <p:spPr>
              <a:xfrm>
                <a:off x="2082474" y="4108067"/>
                <a:ext cx="191881" cy="756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2" name="墨迹 81"/>
              <p14:cNvContentPartPr/>
              <p14:nvPr/>
            </p14:nvContentPartPr>
            <p14:xfrm>
              <a:off x="2817548" y="4523121"/>
              <a:ext cx="3173094" cy="1816017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0"/>
            </p:blipFill>
            <p:spPr>
              <a:xfrm>
                <a:off x="2817548" y="4523121"/>
                <a:ext cx="3173094" cy="1816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3" name="墨迹 82"/>
              <p14:cNvContentPartPr/>
              <p14:nvPr/>
            </p14:nvContentPartPr>
            <p14:xfrm>
              <a:off x="3476434" y="5075822"/>
              <a:ext cx="214456" cy="937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2"/>
            </p:blipFill>
            <p:spPr>
              <a:xfrm>
                <a:off x="3476434" y="5075822"/>
                <a:ext cx="214456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4" name="墨迹 83"/>
              <p14:cNvContentPartPr/>
              <p14:nvPr/>
            </p14:nvContentPartPr>
            <p14:xfrm>
              <a:off x="4641124" y="4878429"/>
              <a:ext cx="120631" cy="12407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4"/>
            </p:blipFill>
            <p:spPr>
              <a:xfrm>
                <a:off x="4641124" y="4878429"/>
                <a:ext cx="12063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5" name="墨迹 84"/>
              <p14:cNvContentPartPr/>
              <p14:nvPr/>
            </p14:nvContentPartPr>
            <p14:xfrm>
              <a:off x="3487721" y="5070182"/>
              <a:ext cx="208812" cy="13341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6"/>
            </p:blipFill>
            <p:spPr>
              <a:xfrm>
                <a:off x="3487721" y="5070182"/>
                <a:ext cx="20881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6" name="墨迹 85"/>
              <p14:cNvContentPartPr/>
              <p14:nvPr/>
            </p14:nvContentPartPr>
            <p14:xfrm>
              <a:off x="4667226" y="4923547"/>
              <a:ext cx="88004" cy="986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8"/>
            </p:blipFill>
            <p:spPr>
              <a:xfrm>
                <a:off x="4667226" y="4923547"/>
                <a:ext cx="8800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7" name="墨迹 86"/>
              <p14:cNvContentPartPr/>
              <p14:nvPr/>
            </p14:nvContentPartPr>
            <p14:xfrm>
              <a:off x="6566285" y="6333498"/>
              <a:ext cx="307574" cy="40606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0"/>
            </p:blipFill>
            <p:spPr>
              <a:xfrm>
                <a:off x="6566285" y="6333498"/>
                <a:ext cx="307574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8" name="墨迹 87"/>
              <p14:cNvContentPartPr/>
              <p14:nvPr/>
            </p14:nvContentPartPr>
            <p14:xfrm>
              <a:off x="6689032" y="6372977"/>
              <a:ext cx="190470" cy="32710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2"/>
            </p:blipFill>
            <p:spPr>
              <a:xfrm>
                <a:off x="6689032" y="6372977"/>
                <a:ext cx="19047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9" name="墨迹 88"/>
              <p14:cNvContentPartPr/>
              <p14:nvPr/>
            </p14:nvContentPartPr>
            <p14:xfrm>
              <a:off x="6851284" y="6346892"/>
              <a:ext cx="406337" cy="36658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4"/>
            </p:blipFill>
            <p:spPr>
              <a:xfrm>
                <a:off x="6851284" y="6346892"/>
                <a:ext cx="406337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0" name="墨迹 89"/>
              <p14:cNvContentPartPr/>
              <p14:nvPr/>
            </p14:nvContentPartPr>
            <p14:xfrm>
              <a:off x="7011244" y="6248196"/>
              <a:ext cx="435965" cy="95101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6"/>
            </p:blipFill>
            <p:spPr>
              <a:xfrm>
                <a:off x="7011244" y="6248196"/>
                <a:ext cx="435965" cy="951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7" name="墨迹 96"/>
              <p14:cNvContentPartPr/>
              <p14:nvPr/>
            </p14:nvContentPartPr>
            <p14:xfrm>
              <a:off x="8082992" y="6138749"/>
              <a:ext cx="162252" cy="30895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8"/>
            </p:blipFill>
            <p:spPr>
              <a:xfrm>
                <a:off x="8082992" y="6138749"/>
                <a:ext cx="162252" cy="308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8" name="墨迹 97"/>
              <p14:cNvContentPartPr/>
              <p14:nvPr/>
            </p14:nvContentPartPr>
            <p14:xfrm>
              <a:off x="8442769" y="6138925"/>
              <a:ext cx="62079" cy="26225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0"/>
            </p:blipFill>
            <p:spPr>
              <a:xfrm>
                <a:off x="8442769" y="6138925"/>
                <a:ext cx="62079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9" name="墨迹 98"/>
              <p14:cNvContentPartPr/>
              <p14:nvPr/>
            </p14:nvContentPartPr>
            <p14:xfrm>
              <a:off x="8568867" y="6153024"/>
              <a:ext cx="290115" cy="19316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2"/>
            </p:blipFill>
            <p:spPr>
              <a:xfrm>
                <a:off x="8568867" y="6153024"/>
                <a:ext cx="290115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0" name="墨迹 99"/>
              <p14:cNvContentPartPr/>
              <p14:nvPr/>
            </p14:nvContentPartPr>
            <p14:xfrm>
              <a:off x="8801135" y="6079707"/>
              <a:ext cx="172129" cy="30736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4"/>
            </p:blipFill>
            <p:spPr>
              <a:xfrm>
                <a:off x="8801135" y="6079707"/>
                <a:ext cx="17212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墨迹 100"/>
              <p14:cNvContentPartPr/>
              <p14:nvPr/>
            </p14:nvContentPartPr>
            <p14:xfrm>
              <a:off x="7956012" y="6485772"/>
              <a:ext cx="1317772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6"/>
            </p:blipFill>
            <p:spPr>
              <a:xfrm>
                <a:off x="7956012" y="6485772"/>
                <a:ext cx="13177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2" name="墨迹 101"/>
              <p14:cNvContentPartPr/>
              <p14:nvPr/>
            </p14:nvContentPartPr>
            <p14:xfrm>
              <a:off x="8174700" y="6616193"/>
              <a:ext cx="155198" cy="27282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8"/>
            </p:blipFill>
            <p:spPr>
              <a:xfrm>
                <a:off x="8174700" y="6616193"/>
                <a:ext cx="155198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3" name="墨迹 102"/>
              <p14:cNvContentPartPr/>
              <p14:nvPr/>
            </p14:nvContentPartPr>
            <p14:xfrm>
              <a:off x="8482274" y="6617427"/>
              <a:ext cx="84653" cy="21519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0"/>
            </p:blipFill>
            <p:spPr>
              <a:xfrm>
                <a:off x="8482274" y="6617427"/>
                <a:ext cx="84653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" name="墨迹 103"/>
              <p14:cNvContentPartPr/>
              <p14:nvPr/>
            </p14:nvContentPartPr>
            <p14:xfrm>
              <a:off x="8679798" y="6595220"/>
              <a:ext cx="110932" cy="16760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2"/>
            </p:blipFill>
            <p:spPr>
              <a:xfrm>
                <a:off x="8679798" y="6595220"/>
                <a:ext cx="110932" cy="167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" name="墨迹 104"/>
              <p14:cNvContentPartPr/>
              <p14:nvPr/>
            </p14:nvContentPartPr>
            <p14:xfrm>
              <a:off x="8784204" y="6654966"/>
              <a:ext cx="85360" cy="2678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4"/>
            </p:blipFill>
            <p:spPr>
              <a:xfrm>
                <a:off x="8784204" y="6654966"/>
                <a:ext cx="8536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6" name="墨迹 105"/>
              <p14:cNvContentPartPr/>
              <p14:nvPr/>
            </p14:nvContentPartPr>
            <p14:xfrm>
              <a:off x="8925293" y="6632408"/>
              <a:ext cx="104407" cy="3017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6"/>
            </p:blipFill>
            <p:spPr>
              <a:xfrm>
                <a:off x="8925293" y="6632408"/>
                <a:ext cx="10440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7" name="墨迹 106"/>
              <p14:cNvContentPartPr/>
              <p14:nvPr/>
            </p14:nvContentPartPr>
            <p14:xfrm>
              <a:off x="7779651" y="843150"/>
              <a:ext cx="31039" cy="84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8"/>
            </p:blipFill>
            <p:spPr>
              <a:xfrm>
                <a:off x="7779651" y="843150"/>
                <a:ext cx="3103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8" name="墨迹 107"/>
              <p14:cNvContentPartPr/>
              <p14:nvPr/>
            </p14:nvContentPartPr>
            <p14:xfrm>
              <a:off x="1661323" y="176772"/>
              <a:ext cx="1956200" cy="966697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0"/>
            </p:blipFill>
            <p:spPr>
              <a:xfrm>
                <a:off x="1661323" y="176772"/>
                <a:ext cx="1956200" cy="9666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对象 1"/>
          <p:cNvGraphicFramePr>
            <a:graphicFrameLocks noChangeAspect="1"/>
          </p:cNvGraphicFramePr>
          <p:nvPr/>
        </p:nvGraphicFramePr>
        <p:xfrm>
          <a:off x="143563" y="460096"/>
          <a:ext cx="11853994" cy="599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文档" r:id="rId3" imgW="12470130" imgH="6355080" progId="Word.Document.12">
                  <p:embed/>
                </p:oleObj>
              </mc:Choice>
              <mc:Fallback>
                <p:oleObj name="文档" r:id="rId3" imgW="12470130" imgH="6355080" progId="Word.Document.12">
                  <p:embed/>
                  <p:pic>
                    <p:nvPicPr>
                      <p:cNvPr id="0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3563" y="460096"/>
                        <a:ext cx="11853994" cy="5992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073520" y="1350000"/>
              <a:ext cx="10761120" cy="2794320"/>
            </p14:xfrm>
          </p:contentPart>
        </mc:Choice>
        <mc:Fallback>
          <p:pic>
            <p:nvPicPr>
              <p:cNvPr id="3" name="墨迹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4160" y="1340640"/>
                <a:ext cx="10779840" cy="2813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7435393" y="1127960"/>
              <a:ext cx="53614" cy="225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7435393" y="1127960"/>
                <a:ext cx="5361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699801" y="298909"/>
              <a:ext cx="191881" cy="22365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699801" y="298909"/>
                <a:ext cx="19188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36831" y="349667"/>
              <a:ext cx="107228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936831" y="349667"/>
                <a:ext cx="10722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072982" y="311599"/>
              <a:ext cx="196819" cy="1988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072982" y="311599"/>
                <a:ext cx="19681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256927" y="276350"/>
              <a:ext cx="193468" cy="24110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256927" y="276350"/>
                <a:ext cx="193468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602771" y="242511"/>
              <a:ext cx="48852" cy="874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602771" y="242511"/>
                <a:ext cx="4885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597128" y="380686"/>
              <a:ext cx="62079" cy="1381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597128" y="380686"/>
                <a:ext cx="6207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760791" y="208672"/>
              <a:ext cx="14955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760791" y="208672"/>
                <a:ext cx="14955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1884949" y="242511"/>
              <a:ext cx="11287" cy="51040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1884949" y="242511"/>
                <a:ext cx="11287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740157" y="331338"/>
              <a:ext cx="91708" cy="13482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740157" y="331338"/>
                <a:ext cx="91708" cy="134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952672" y="219952"/>
              <a:ext cx="335087" cy="28357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952672" y="219952"/>
                <a:ext cx="335087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2102227" y="236871"/>
              <a:ext cx="172128" cy="24251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2102227" y="236871"/>
                <a:ext cx="17212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2562177" y="310189"/>
              <a:ext cx="19752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2562177" y="310189"/>
                <a:ext cx="1975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545246" y="400425"/>
              <a:ext cx="25396" cy="253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545246" y="400425"/>
                <a:ext cx="2539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049702" y="1154925"/>
              <a:ext cx="208812" cy="27194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049702" y="1154925"/>
                <a:ext cx="208812" cy="271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247227" y="1246396"/>
              <a:ext cx="87475" cy="8459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247227" y="1246396"/>
                <a:ext cx="8747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1348811" y="1078083"/>
              <a:ext cx="11287" cy="5630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1348811" y="1078083"/>
                <a:ext cx="11287" cy="563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399603" y="1240756"/>
              <a:ext cx="149554" cy="18928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399603" y="1240756"/>
                <a:ext cx="149554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495544" y="1273714"/>
              <a:ext cx="22574" cy="23211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495544" y="1273714"/>
                <a:ext cx="22574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759027" y="1218197"/>
              <a:ext cx="235972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759027" y="1218197"/>
                <a:ext cx="23597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881598" y="1126374"/>
              <a:ext cx="14638" cy="30331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881598" y="1126374"/>
                <a:ext cx="14638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2322325" y="1082842"/>
              <a:ext cx="14109" cy="20585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2322325" y="1082842"/>
                <a:ext cx="14109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330791" y="1150519"/>
              <a:ext cx="95940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330791" y="1150519"/>
                <a:ext cx="959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398514" y="1001769"/>
              <a:ext cx="33861" cy="41382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398514" y="1001769"/>
                <a:ext cx="33861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2415444" y="1124788"/>
              <a:ext cx="265248" cy="17800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2415444" y="1124788"/>
                <a:ext cx="265248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2847177" y="936207"/>
              <a:ext cx="70544" cy="6908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2847177" y="936207"/>
                <a:ext cx="70544" cy="690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029182" y="1130780"/>
              <a:ext cx="483935" cy="648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029182" y="1130780"/>
                <a:ext cx="483935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419998" y="1003884"/>
              <a:ext cx="204932" cy="29327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419998" y="1003884"/>
                <a:ext cx="20493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3919454" y="303139"/>
              <a:ext cx="143911" cy="75432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3919454" y="303139"/>
                <a:ext cx="143911" cy="754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3933563" y="1127960"/>
              <a:ext cx="22574" cy="148326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3933563" y="1127960"/>
                <a:ext cx="22574" cy="1483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249602" y="246036"/>
              <a:ext cx="220099" cy="29045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249602" y="246036"/>
                <a:ext cx="22009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441483" y="360947"/>
              <a:ext cx="115693" cy="7895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441483" y="360947"/>
                <a:ext cx="11569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551533" y="201975"/>
              <a:ext cx="19752" cy="593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551533" y="201975"/>
                <a:ext cx="19752" cy="593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4586452" y="396724"/>
              <a:ext cx="140031" cy="1362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4586452" y="396724"/>
                <a:ext cx="140031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4641830" y="413644"/>
              <a:ext cx="64901" cy="27441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4641830" y="413644"/>
                <a:ext cx="64901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158216" y="208672"/>
              <a:ext cx="79009" cy="6767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158216" y="208672"/>
                <a:ext cx="7900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074268" y="262250"/>
              <a:ext cx="270185" cy="3408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074268" y="262250"/>
                <a:ext cx="270185" cy="340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656260" y="270710"/>
              <a:ext cx="80421" cy="2537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656260" y="270710"/>
                <a:ext cx="8042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880592" y="246565"/>
              <a:ext cx="22574" cy="2525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880592" y="246565"/>
                <a:ext cx="22574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5925740" y="372226"/>
              <a:ext cx="160842" cy="564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5925740" y="372226"/>
                <a:ext cx="16084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111977" y="227530"/>
              <a:ext cx="214456" cy="23352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111977" y="227530"/>
                <a:ext cx="214456" cy="233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368760" y="187523"/>
              <a:ext cx="140031" cy="33697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368760" y="187523"/>
                <a:ext cx="140031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599440" y="270710"/>
              <a:ext cx="302636" cy="14240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599440" y="270710"/>
                <a:ext cx="30263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6941581" y="204971"/>
              <a:ext cx="26278" cy="23211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6941581" y="204971"/>
                <a:ext cx="26278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4294751" y="1050941"/>
              <a:ext cx="299109" cy="212374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4294751" y="1050941"/>
                <a:ext cx="299109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4580809" y="1161799"/>
              <a:ext cx="179535" cy="15033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4580809" y="1161799"/>
                <a:ext cx="17953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293661" y="898667"/>
              <a:ext cx="160136" cy="40412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293661" y="898667"/>
                <a:ext cx="160136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519756" y="1086895"/>
              <a:ext cx="264895" cy="1083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519756" y="1086895"/>
                <a:ext cx="264895" cy="108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835443" y="1030673"/>
              <a:ext cx="28218" cy="2664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835443" y="1030673"/>
                <a:ext cx="28218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263535" y="1704630"/>
              <a:ext cx="330324" cy="18065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263535" y="1704630"/>
                <a:ext cx="330324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817423" y="1773717"/>
              <a:ext cx="105023" cy="599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817423" y="1773717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329463" y="1604171"/>
              <a:ext cx="254842" cy="260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329463" y="1604171"/>
                <a:ext cx="254842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750790" y="1517106"/>
              <a:ext cx="81126" cy="10433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750790" y="1517106"/>
                <a:ext cx="8112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659787" y="1677312"/>
              <a:ext cx="271597" cy="1868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659787" y="1677312"/>
                <a:ext cx="27159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916393" y="1522746"/>
              <a:ext cx="102466" cy="225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916393" y="1522746"/>
                <a:ext cx="1024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890468" y="1463000"/>
              <a:ext cx="196114" cy="4582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890468" y="1463000"/>
                <a:ext cx="19611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6168413" y="1434448"/>
              <a:ext cx="73366" cy="14187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6168413" y="1434448"/>
                <a:ext cx="73366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045666" y="1571389"/>
              <a:ext cx="308985" cy="29538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045666" y="1571389"/>
                <a:ext cx="308985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402092" y="1449429"/>
              <a:ext cx="31569" cy="70497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402092" y="1449429"/>
                <a:ext cx="31569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325022" y="1604523"/>
              <a:ext cx="148144" cy="4229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325022" y="1604523"/>
                <a:ext cx="1481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569106" y="1462647"/>
              <a:ext cx="49381" cy="544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569106" y="1462647"/>
                <a:ext cx="4938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441950" y="1584784"/>
              <a:ext cx="259780" cy="2405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441950" y="1584784"/>
                <a:ext cx="25978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096779" y="1534026"/>
              <a:ext cx="31040" cy="3271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096779" y="1534026"/>
                <a:ext cx="3104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7212472" y="1641182"/>
              <a:ext cx="259604" cy="45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7212472" y="1641182"/>
                <a:ext cx="25960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7501705" y="1414180"/>
              <a:ext cx="167896" cy="35389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7501705" y="1414180"/>
                <a:ext cx="167896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7766247" y="1612983"/>
              <a:ext cx="202462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7766247" y="1612983"/>
                <a:ext cx="2024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026556" y="1445728"/>
              <a:ext cx="122748" cy="2950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026556" y="1445728"/>
                <a:ext cx="122748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214204" y="1464233"/>
              <a:ext cx="31040" cy="23616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214204" y="1464233"/>
                <a:ext cx="31040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250888" y="1550945"/>
              <a:ext cx="166485" cy="4511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250888" y="1550945"/>
                <a:ext cx="16648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386333" y="1421230"/>
              <a:ext cx="208813" cy="25749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386333" y="1421230"/>
                <a:ext cx="208813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645937" y="1359192"/>
              <a:ext cx="144793" cy="37222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645937" y="1359192"/>
                <a:ext cx="144793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8866036" y="1477628"/>
              <a:ext cx="158020" cy="140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8866036" y="1477628"/>
                <a:ext cx="15802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8853162" y="1567865"/>
              <a:ext cx="230152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8853162" y="1567865"/>
                <a:ext cx="23015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199006" y="1366242"/>
              <a:ext cx="217278" cy="22770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199006" y="1366242"/>
                <a:ext cx="2172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481185" y="1440969"/>
              <a:ext cx="222920" cy="846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481185" y="1440969"/>
                <a:ext cx="22292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644848" y="1214672"/>
              <a:ext cx="206871" cy="39584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644848" y="1214672"/>
                <a:ext cx="206871" cy="395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7156037" y="1333637"/>
              <a:ext cx="2821" cy="1427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7156037" y="1333637"/>
                <a:ext cx="2821" cy="14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4255246" y="2237591"/>
              <a:ext cx="135445" cy="3961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4255246" y="2237591"/>
                <a:ext cx="135445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4413265" y="2351797"/>
              <a:ext cx="253961" cy="17201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4413265" y="2351797"/>
                <a:ext cx="2539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5431928" y="2320778"/>
              <a:ext cx="105023" cy="5996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5431928" y="2320778"/>
                <a:ext cx="105023" cy="5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7093958" y="2041608"/>
              <a:ext cx="36683" cy="564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7093958" y="2041608"/>
                <a:ext cx="366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5442510" y="2306679"/>
              <a:ext cx="223626" cy="26789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5442510" y="2306679"/>
                <a:ext cx="223626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5818513" y="2119155"/>
              <a:ext cx="131565" cy="12548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5818513" y="2119155"/>
                <a:ext cx="131565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5747968" y="2261560"/>
              <a:ext cx="195408" cy="15227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5747968" y="2261560"/>
                <a:ext cx="19540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5846730" y="2102941"/>
              <a:ext cx="73366" cy="18399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5846730" y="2102941"/>
                <a:ext cx="73366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5728921" y="2325008"/>
              <a:ext cx="416919" cy="20691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5728921" y="2325008"/>
                <a:ext cx="416919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6072473" y="2143125"/>
              <a:ext cx="107227" cy="5639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6072473" y="2143125"/>
                <a:ext cx="107227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6052720" y="2069983"/>
              <a:ext cx="259604" cy="48854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6052720" y="2069983"/>
                <a:ext cx="259604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6211798" y="2133784"/>
              <a:ext cx="329090" cy="4097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6211798" y="2133784"/>
                <a:ext cx="329090" cy="409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6580393" y="2098711"/>
              <a:ext cx="31040" cy="78040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6580393" y="2098711"/>
                <a:ext cx="31040" cy="780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6529602" y="2239001"/>
              <a:ext cx="129801" cy="310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6529602" y="2239001"/>
                <a:ext cx="12980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6526074" y="2138895"/>
              <a:ext cx="246201" cy="35812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6526074" y="2138895"/>
                <a:ext cx="246201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6981087" y="2340518"/>
              <a:ext cx="25396" cy="169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6981087" y="2340518"/>
                <a:ext cx="253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6947225" y="2430754"/>
              <a:ext cx="25396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6947225" y="2430754"/>
                <a:ext cx="2539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7412819" y="2165684"/>
              <a:ext cx="64901" cy="34120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7412819" y="2165684"/>
                <a:ext cx="6490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7542621" y="2289759"/>
              <a:ext cx="160841" cy="338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7542621" y="2289759"/>
                <a:ext cx="1608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729917" y="2186480"/>
              <a:ext cx="210575" cy="19351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729917" y="2186480"/>
                <a:ext cx="21057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7951779" y="2050773"/>
              <a:ext cx="152376" cy="36588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7951779" y="2050773"/>
                <a:ext cx="152376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171878" y="2239001"/>
              <a:ext cx="155198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171878" y="2239001"/>
                <a:ext cx="15519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442769" y="2092366"/>
              <a:ext cx="73366" cy="25379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442769" y="2092366"/>
                <a:ext cx="7336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8613487" y="2044076"/>
              <a:ext cx="204579" cy="27952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8613487" y="2044076"/>
                <a:ext cx="204579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8854749" y="2148764"/>
              <a:ext cx="214455" cy="451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8854749" y="2148764"/>
                <a:ext cx="2144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9088957" y="1973930"/>
              <a:ext cx="138267" cy="32992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9088957" y="1973930"/>
                <a:ext cx="138267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9323165" y="1996490"/>
              <a:ext cx="180594" cy="35248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9323165" y="1996490"/>
                <a:ext cx="180594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6902076" y="2690185"/>
              <a:ext cx="200346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6902076" y="2690185"/>
                <a:ext cx="20034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857457" y="2836820"/>
              <a:ext cx="23085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857457" y="2836820"/>
                <a:ext cx="23085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7314057" y="2673266"/>
              <a:ext cx="45148" cy="26507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7314057" y="2673266"/>
                <a:ext cx="4514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7426928" y="2740944"/>
              <a:ext cx="160842" cy="112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7426928" y="2740944"/>
                <a:ext cx="16084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7597646" y="2652117"/>
              <a:ext cx="207400" cy="1940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7597646" y="2652117"/>
                <a:ext cx="207400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7842788" y="2538263"/>
              <a:ext cx="154140" cy="3662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7842788" y="2538263"/>
                <a:ext cx="154140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8036432" y="2752223"/>
              <a:ext cx="155198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8036432" y="2752223"/>
                <a:ext cx="15519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8233957" y="2590079"/>
              <a:ext cx="217277" cy="24674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8233957" y="2590079"/>
                <a:ext cx="2172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8497617" y="2667626"/>
              <a:ext cx="230328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8497617" y="2667626"/>
                <a:ext cx="2303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8595145" y="2541788"/>
              <a:ext cx="33861" cy="39090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8595145" y="2541788"/>
                <a:ext cx="33861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8691086" y="2519229"/>
              <a:ext cx="205990" cy="33310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8691086" y="2519229"/>
                <a:ext cx="205990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8933759" y="2656347"/>
              <a:ext cx="195585" cy="5075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8933759" y="2656347"/>
                <a:ext cx="19558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8928292" y="2757863"/>
              <a:ext cx="228388" cy="2255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8928292" y="2757863"/>
                <a:ext cx="2283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9232868" y="2547075"/>
              <a:ext cx="39505" cy="33768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9232868" y="2547075"/>
                <a:ext cx="39505" cy="337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9340095" y="2673266"/>
              <a:ext cx="183416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9340095" y="2673266"/>
                <a:ext cx="1834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9495117" y="2483804"/>
              <a:ext cx="177949" cy="3699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9495117" y="2483804"/>
                <a:ext cx="177949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9723857" y="2690185"/>
              <a:ext cx="172129" cy="1128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9723857" y="2690185"/>
                <a:ext cx="17212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9891401" y="2515352"/>
              <a:ext cx="261367" cy="26859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9891401" y="2515352"/>
                <a:ext cx="261367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7257621" y="1156159"/>
              <a:ext cx="5644" cy="1128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7257621" y="1156159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3933563" y="2465298"/>
              <a:ext cx="22574" cy="10764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3933563" y="2465298"/>
                <a:ext cx="22574" cy="107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4221384" y="3115990"/>
              <a:ext cx="11287" cy="22453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4221384" y="3115990"/>
                <a:ext cx="11287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4232671" y="3209047"/>
              <a:ext cx="166485" cy="6203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4232671" y="3209047"/>
                <a:ext cx="16648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4370939" y="3014474"/>
              <a:ext cx="25396" cy="5245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4370939" y="3014474"/>
                <a:ext cx="25396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4418909" y="3231606"/>
              <a:ext cx="149554" cy="15791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4418909" y="3231606"/>
                <a:ext cx="14955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5359620" y="3166749"/>
              <a:ext cx="7408" cy="282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5359620" y="3166749"/>
                <a:ext cx="740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5417820" y="3113170"/>
              <a:ext cx="22574" cy="32992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5417820" y="3113170"/>
                <a:ext cx="2257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5446037" y="3259805"/>
              <a:ext cx="146733" cy="3947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5446037" y="3259805"/>
                <a:ext cx="146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5589066" y="3071577"/>
              <a:ext cx="31921" cy="70709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5589066" y="3071577"/>
                <a:ext cx="31921" cy="707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5818513" y="3017294"/>
              <a:ext cx="93295" cy="15509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5818513" y="3017294"/>
                <a:ext cx="9329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5735976" y="3186488"/>
              <a:ext cx="299814" cy="24815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5735976" y="3186488"/>
                <a:ext cx="29981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5991700" y="2988038"/>
              <a:ext cx="216218" cy="51427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5991700" y="2988038"/>
                <a:ext cx="216218" cy="514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6343364" y="3034213"/>
              <a:ext cx="62079" cy="12971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6343364" y="3034213"/>
                <a:ext cx="6207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6164181" y="3162343"/>
              <a:ext cx="354133" cy="35548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6164181" y="3162343"/>
                <a:ext cx="354133" cy="355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6569106" y="3051133"/>
              <a:ext cx="16931" cy="78675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6569106" y="3051133"/>
                <a:ext cx="16931" cy="786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6523958" y="3276725"/>
              <a:ext cx="112871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6523958" y="3276725"/>
                <a:ext cx="11287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6698908" y="3115109"/>
              <a:ext cx="109344" cy="8829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6698908" y="3115109"/>
                <a:ext cx="109344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6584450" y="3220327"/>
              <a:ext cx="478468" cy="2974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6584450" y="3220327"/>
                <a:ext cx="478468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5171972" y="3953501"/>
              <a:ext cx="234560" cy="3383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5171972" y="3953501"/>
                <a:ext cx="23456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5197015" y="4122695"/>
              <a:ext cx="280062" cy="282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5197015" y="4122695"/>
                <a:ext cx="2800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5617637" y="3831717"/>
              <a:ext cx="183945" cy="37857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5617637" y="3831717"/>
                <a:ext cx="183945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5852374" y="4043738"/>
              <a:ext cx="214455" cy="846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5852374" y="4043738"/>
                <a:ext cx="2144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6176526" y="3846345"/>
              <a:ext cx="243026" cy="22735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6176526" y="3846345"/>
                <a:ext cx="24302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6301037" y="3871548"/>
              <a:ext cx="59257" cy="46546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6301037" y="3871548"/>
                <a:ext cx="59257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6555703" y="3880184"/>
              <a:ext cx="126274" cy="30454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6555703" y="3880184"/>
                <a:ext cx="12627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6769453" y="3915432"/>
              <a:ext cx="42327" cy="252382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6769453" y="3915432"/>
                <a:ext cx="42327" cy="252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6834354" y="4026819"/>
              <a:ext cx="152376" cy="2819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6834354" y="4026819"/>
                <a:ext cx="15237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7060096" y="3874544"/>
              <a:ext cx="207401" cy="256611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7060096" y="3874544"/>
                <a:ext cx="20740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7316878" y="3854805"/>
              <a:ext cx="192410" cy="3327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7316878" y="3854805"/>
                <a:ext cx="19241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7596235" y="3949271"/>
              <a:ext cx="242673" cy="705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7596235" y="3949271"/>
                <a:ext cx="242673" cy="7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7861482" y="3846345"/>
              <a:ext cx="239851" cy="22559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7861482" y="3846345"/>
                <a:ext cx="23985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8205739" y="3786598"/>
              <a:ext cx="126980" cy="28904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8205739" y="3786598"/>
                <a:ext cx="126980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8366581" y="3743066"/>
              <a:ext cx="76188" cy="337331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8366581" y="3743066"/>
                <a:ext cx="76188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8448413" y="3885823"/>
              <a:ext cx="160841" cy="3383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8448413" y="3885823"/>
                <a:ext cx="1608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8625832" y="3628508"/>
              <a:ext cx="171071" cy="37381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8625832" y="3628508"/>
                <a:ext cx="171071" cy="373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8888610" y="3868904"/>
              <a:ext cx="166486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8888610" y="3868904"/>
                <a:ext cx="1664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9119997" y="3684201"/>
              <a:ext cx="237029" cy="27494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9119997" y="3684201"/>
                <a:ext cx="23702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9311878" y="3633971"/>
              <a:ext cx="251667" cy="421047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9311878" y="3633971"/>
                <a:ext cx="251667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9636382" y="3739189"/>
              <a:ext cx="209341" cy="7895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9636382" y="3739189"/>
                <a:ext cx="20934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9609575" y="3880184"/>
              <a:ext cx="244085" cy="140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9609575" y="3880184"/>
                <a:ext cx="24408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9972175" y="3600485"/>
              <a:ext cx="146732" cy="35654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9972175" y="3600485"/>
                <a:ext cx="146732" cy="356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0171639" y="3628331"/>
              <a:ext cx="260485" cy="29697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0171639" y="3628331"/>
                <a:ext cx="260485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0485738" y="3757518"/>
              <a:ext cx="214456" cy="3242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0485738" y="3757518"/>
                <a:ext cx="21445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0528065" y="3617933"/>
              <a:ext cx="98762" cy="34120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0528065" y="3617933"/>
                <a:ext cx="9876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10664217" y="3536332"/>
              <a:ext cx="447958" cy="43408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10664217" y="3536332"/>
                <a:ext cx="447958" cy="434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4274998" y="4511842"/>
              <a:ext cx="14109" cy="27071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4274998" y="4511842"/>
                <a:ext cx="1410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4399156" y="4416141"/>
              <a:ext cx="59258" cy="46510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4399156" y="4416141"/>
                <a:ext cx="59258" cy="465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4447127" y="4592737"/>
              <a:ext cx="141089" cy="189815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4447127" y="4592737"/>
                <a:ext cx="14108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4280642" y="4647197"/>
              <a:ext cx="183416" cy="6203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4280642" y="4647197"/>
                <a:ext cx="18341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5008661" y="4630277"/>
              <a:ext cx="90297" cy="5639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5008661" y="4630277"/>
                <a:ext cx="90297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5000196" y="4743073"/>
              <a:ext cx="64901" cy="2256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5000196" y="4743073"/>
                <a:ext cx="6490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5700174" y="4536516"/>
              <a:ext cx="167190" cy="30525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5700174" y="4536516"/>
                <a:ext cx="167190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6027324" y="4511842"/>
              <a:ext cx="228564" cy="274235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6027324" y="4511842"/>
                <a:ext cx="228564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6341777" y="4585159"/>
              <a:ext cx="252725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6341777" y="4585159"/>
                <a:ext cx="25272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6433661" y="4451742"/>
              <a:ext cx="62079" cy="46334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6433661" y="4451742"/>
                <a:ext cx="62079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6574750" y="4427245"/>
              <a:ext cx="218688" cy="40042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6574750" y="4427245"/>
                <a:ext cx="2186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7120412" y="4504087"/>
              <a:ext cx="450427" cy="25872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7120412" y="4504087"/>
                <a:ext cx="450427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6789205" y="4520301"/>
              <a:ext cx="144263" cy="39760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6789205" y="4520301"/>
                <a:ext cx="144263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5515700" y="4516777"/>
              <a:ext cx="170189" cy="389851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5515700" y="4516777"/>
                <a:ext cx="170189" cy="3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792215" y="3326249"/>
              <a:ext cx="195408" cy="36218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792215" y="3326249"/>
                <a:ext cx="195408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137177" y="3265445"/>
              <a:ext cx="64901" cy="8741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137177" y="3265445"/>
                <a:ext cx="64901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75098" y="3228082"/>
              <a:ext cx="219041" cy="44060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1075098" y="3228082"/>
                <a:ext cx="219041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1168217" y="3549903"/>
              <a:ext cx="251844" cy="16143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1168217" y="3549903"/>
                <a:ext cx="25184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1226593" y="3554485"/>
              <a:ext cx="94000" cy="1551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1226593" y="3554485"/>
                <a:ext cx="94000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1568910" y="3396571"/>
              <a:ext cx="174950" cy="6908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1568910" y="3396571"/>
                <a:ext cx="174950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1542808" y="3553075"/>
              <a:ext cx="254666" cy="2255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1542808" y="3553075"/>
                <a:ext cx="25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861141" y="3344402"/>
              <a:ext cx="249551" cy="273531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861141" y="3344402"/>
                <a:ext cx="24955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2116335" y="3348456"/>
              <a:ext cx="220099" cy="24127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2116335" y="3348456"/>
                <a:ext cx="220099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2304513" y="3400801"/>
              <a:ext cx="215337" cy="6767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2304513" y="3400801"/>
                <a:ext cx="21533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2406979" y="3309506"/>
              <a:ext cx="47970" cy="33380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2406979" y="3309506"/>
                <a:ext cx="47970" cy="333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2500098" y="3316204"/>
              <a:ext cx="239851" cy="26507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2500098" y="3316204"/>
                <a:ext cx="239851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2816137" y="3242886"/>
              <a:ext cx="171423" cy="428625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2816137" y="3242886"/>
                <a:ext cx="171423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1828514" y="3246940"/>
              <a:ext cx="174950" cy="433031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1828514" y="3246940"/>
                <a:ext cx="174950" cy="433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3004315" y="3400801"/>
              <a:ext cx="302812" cy="139585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3004315" y="3400801"/>
                <a:ext cx="30281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3380493" y="3302104"/>
              <a:ext cx="25396" cy="31582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3380493" y="3302104"/>
                <a:ext cx="2539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527673" y="5538286"/>
              <a:ext cx="31039" cy="620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527673" y="5538286"/>
                <a:ext cx="3103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541782" y="5388831"/>
              <a:ext cx="186237" cy="642937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541782" y="5388831"/>
                <a:ext cx="186237" cy="642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891682" y="5600324"/>
              <a:ext cx="39505" cy="1691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891682" y="5600324"/>
                <a:ext cx="3950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898737" y="5690560"/>
              <a:ext cx="38094" cy="2537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898737" y="5690560"/>
                <a:ext cx="380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1237880" y="5419145"/>
              <a:ext cx="331030" cy="23969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1237880" y="5419145"/>
                <a:ext cx="33103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1546336" y="5296126"/>
              <a:ext cx="5643" cy="47903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1546336" y="5296126"/>
                <a:ext cx="5643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1584959" y="5460738"/>
              <a:ext cx="164545" cy="12830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1584959" y="5460738"/>
                <a:ext cx="164545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1695890" y="5470608"/>
              <a:ext cx="25396" cy="21149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1695890" y="5470608"/>
                <a:ext cx="2539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1980890" y="5470608"/>
              <a:ext cx="47970" cy="3101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1980890" y="5470608"/>
                <a:ext cx="4797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1963959" y="5583404"/>
              <a:ext cx="50792" cy="3383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1963959" y="5583404"/>
                <a:ext cx="5079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2649652" y="5160419"/>
              <a:ext cx="19753" cy="31018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2649652" y="5160419"/>
                <a:ext cx="1975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2711202" y="5323973"/>
              <a:ext cx="181123" cy="2256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2711202" y="5323973"/>
                <a:ext cx="1811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3019305" y="5111599"/>
              <a:ext cx="225743" cy="201095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3019305" y="5111599"/>
                <a:ext cx="225743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2423204" y="5414210"/>
              <a:ext cx="1010903" cy="6767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2423204" y="5414210"/>
                <a:ext cx="101090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2522672" y="5543925"/>
              <a:ext cx="225742" cy="22559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2522672" y="5543925"/>
                <a:ext cx="22574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2829364" y="5535466"/>
              <a:ext cx="193645" cy="22559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2829364" y="5535466"/>
                <a:ext cx="193645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3055636" y="5645442"/>
              <a:ext cx="172481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3055636" y="5645442"/>
                <a:ext cx="1724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3143464" y="5541811"/>
              <a:ext cx="16931" cy="23898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3143464" y="5541811"/>
                <a:ext cx="16931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3233055" y="5566485"/>
              <a:ext cx="251844" cy="218542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3233055" y="5566485"/>
                <a:ext cx="25184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1202078" y="6090986"/>
              <a:ext cx="28218" cy="28763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1202078" y="6090986"/>
                <a:ext cx="28218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1224653" y="6226341"/>
              <a:ext cx="118514" cy="5075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1224653" y="6226341"/>
                <a:ext cx="11851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1326237" y="6083584"/>
              <a:ext cx="332970" cy="34649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1326237" y="6083584"/>
                <a:ext cx="332970" cy="346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1952672" y="6271460"/>
              <a:ext cx="62079" cy="3947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1952672" y="6271460"/>
                <a:ext cx="6207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1918811" y="6401175"/>
              <a:ext cx="53614" cy="2537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1918811" y="6401175"/>
                <a:ext cx="5361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2313860" y="6299659"/>
              <a:ext cx="1230297" cy="7895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2313860" y="6299659"/>
                <a:ext cx="123029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2690392" y="6435014"/>
              <a:ext cx="142676" cy="178535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2690392" y="6435014"/>
                <a:ext cx="14267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2827424" y="6406815"/>
              <a:ext cx="191881" cy="21801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2827424" y="6406815"/>
                <a:ext cx="191881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3062867" y="6516791"/>
              <a:ext cx="153963" cy="2537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3062867" y="6516791"/>
                <a:ext cx="15396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3120890" y="6433780"/>
              <a:ext cx="16930" cy="271945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3120890" y="6433780"/>
                <a:ext cx="16930" cy="271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3266035" y="6463213"/>
              <a:ext cx="148320" cy="190343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3266035" y="6463213"/>
                <a:ext cx="14832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2810494" y="6023309"/>
              <a:ext cx="39505" cy="28763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2810494" y="6023309"/>
                <a:ext cx="3950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2889503" y="6113546"/>
              <a:ext cx="152377" cy="2255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2889503" y="6113546"/>
                <a:ext cx="152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3030593" y="5989470"/>
              <a:ext cx="183415" cy="222772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3030593" y="5989470"/>
                <a:ext cx="18341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3250692" y="6088166"/>
              <a:ext cx="129802" cy="846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3250692" y="6088166"/>
                <a:ext cx="12980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3372028" y="5906988"/>
              <a:ext cx="166485" cy="35319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3372028" y="5906988"/>
                <a:ext cx="166485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4872687" y="5416149"/>
              <a:ext cx="339848" cy="227355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4872687" y="5416149"/>
                <a:ext cx="339848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5333166" y="5476248"/>
              <a:ext cx="79010" cy="5075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5333166" y="5476248"/>
                <a:ext cx="7901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5299305" y="5572125"/>
              <a:ext cx="81831" cy="9023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5299305" y="5572125"/>
                <a:ext cx="81831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5730155" y="5335253"/>
              <a:ext cx="201228" cy="16637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5730155" y="5335253"/>
                <a:ext cx="20122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5955898" y="5374731"/>
              <a:ext cx="195585" cy="2819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5955898" y="5374731"/>
                <a:ext cx="195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6120090" y="5169583"/>
              <a:ext cx="183769" cy="371523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6120090" y="5169583"/>
                <a:ext cx="183769" cy="371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5618166" y="5622883"/>
              <a:ext cx="832425" cy="45118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5618166" y="5622883"/>
                <a:ext cx="83242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5673191" y="5735679"/>
              <a:ext cx="179182" cy="173423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5673191" y="5735679"/>
                <a:ext cx="179182" cy="173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5853785" y="5792077"/>
              <a:ext cx="156609" cy="11279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5853785" y="5792077"/>
                <a:ext cx="15660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5894701" y="5715235"/>
              <a:ext cx="47970" cy="29961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5894701" y="5715235"/>
                <a:ext cx="47970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6031733" y="5708889"/>
              <a:ext cx="176185" cy="222244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6031733" y="5708889"/>
                <a:ext cx="176185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6209329" y="5701840"/>
              <a:ext cx="229975" cy="276350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6209329" y="5701840"/>
                <a:ext cx="22997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4867572" y="6307590"/>
              <a:ext cx="36683" cy="223301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4867572" y="6307590"/>
                <a:ext cx="36683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4887325" y="6389896"/>
              <a:ext cx="174950" cy="45118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4887325" y="6389896"/>
                <a:ext cx="1749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4980443" y="6225637"/>
              <a:ext cx="87476" cy="443430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4980443" y="6225637"/>
                <a:ext cx="87476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5000196" y="6498991"/>
              <a:ext cx="203168" cy="159677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5000196" y="6498991"/>
                <a:ext cx="203168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5372671" y="6401175"/>
              <a:ext cx="90297" cy="4511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5372671" y="6401175"/>
                <a:ext cx="902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5343042" y="6536531"/>
              <a:ext cx="74778" cy="535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5343042" y="6536531"/>
                <a:ext cx="747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5819218" y="6387076"/>
              <a:ext cx="1212660" cy="59218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5819218" y="6387076"/>
                <a:ext cx="121266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5981470" y="6521726"/>
              <a:ext cx="198230" cy="16707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5981470" y="6521726"/>
                <a:ext cx="19823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6179700" y="6592929"/>
              <a:ext cx="194704" cy="28199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6179700" y="6592929"/>
                <a:ext cx="1947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6238958" y="6499167"/>
              <a:ext cx="59257" cy="27987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6238958" y="6499167"/>
                <a:ext cx="5925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6371758" y="6542171"/>
              <a:ext cx="194527" cy="140995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6371758" y="6542171"/>
                <a:ext cx="19452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6543181" y="6510623"/>
              <a:ext cx="240380" cy="223301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6543181" y="6510623"/>
                <a:ext cx="240380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6101220" y="6093101"/>
              <a:ext cx="132447" cy="285515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6101220" y="6093101"/>
                <a:ext cx="13244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6255007" y="6068427"/>
              <a:ext cx="229446" cy="256612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6255007" y="6068427"/>
                <a:ext cx="229446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6478809" y="6192503"/>
              <a:ext cx="189059" cy="36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6478809" y="6192503"/>
                <a:ext cx="18905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6577571" y="6053446"/>
              <a:ext cx="70545" cy="34209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6577571" y="6053446"/>
                <a:ext cx="70545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6662225" y="6001102"/>
              <a:ext cx="209694" cy="35777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6662225" y="6001102"/>
                <a:ext cx="209694" cy="357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7917917" y="5158304"/>
              <a:ext cx="45149" cy="527321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7917917" y="5158304"/>
                <a:ext cx="45149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7917036" y="5277093"/>
              <a:ext cx="229445" cy="224534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7917036" y="5277093"/>
                <a:ext cx="229445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8142073" y="5369091"/>
              <a:ext cx="108815" cy="228765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8142073" y="5369091"/>
                <a:ext cx="10881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8123908" y="5273920"/>
              <a:ext cx="186590" cy="261546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8123908" y="5273920"/>
                <a:ext cx="18659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8411729" y="5250656"/>
              <a:ext cx="177772" cy="50758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8411729" y="5250656"/>
                <a:ext cx="1777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8367992" y="5419850"/>
              <a:ext cx="241262" cy="22559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8367992" y="5419850"/>
                <a:ext cx="24126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8871680" y="5228097"/>
              <a:ext cx="2265891" cy="124075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8871680" y="5228097"/>
                <a:ext cx="226589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9048746" y="4972543"/>
              <a:ext cx="144617" cy="26489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9048746" y="4972543"/>
                <a:ext cx="144617" cy="264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9211705" y="4921785"/>
              <a:ext cx="184826" cy="227354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9211705" y="4921785"/>
                <a:ext cx="18482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9461079" y="5013784"/>
              <a:ext cx="175303" cy="3383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9461079" y="5013784"/>
                <a:ext cx="17530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9656135" y="4831901"/>
              <a:ext cx="152376" cy="30031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9656135" y="4831901"/>
                <a:ext cx="152376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9802868" y="4855870"/>
              <a:ext cx="179183" cy="341208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9802868" y="4855870"/>
                <a:ext cx="179183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10118907" y="4841417"/>
              <a:ext cx="104406" cy="293623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10118907" y="4841417"/>
                <a:ext cx="104406" cy="293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10339006" y="4844590"/>
              <a:ext cx="116046" cy="28058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10339006" y="4844590"/>
                <a:ext cx="11604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10448174" y="4829962"/>
              <a:ext cx="229446" cy="27969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10448174" y="4829962"/>
                <a:ext cx="229446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10717125" y="4934827"/>
              <a:ext cx="191882" cy="563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10717125" y="4934827"/>
                <a:ext cx="19188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10782025" y="4824851"/>
              <a:ext cx="47970" cy="363767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10782025" y="4824851"/>
                <a:ext cx="4797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10942868" y="4756468"/>
              <a:ext cx="152376" cy="341913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10942868" y="4756468"/>
                <a:ext cx="152376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11131927" y="4793832"/>
              <a:ext cx="156961" cy="31018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11131927" y="4793832"/>
                <a:ext cx="15696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4" name="墨迹 283"/>
              <p14:cNvContentPartPr/>
              <p14:nvPr/>
            </p14:nvContentPartPr>
            <p14:xfrm>
              <a:off x="11287125" y="4587098"/>
              <a:ext cx="139149" cy="305430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5"/>
            </p:blipFill>
            <p:spPr>
              <a:xfrm>
                <a:off x="11287125" y="4587098"/>
                <a:ext cx="139149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5" name="墨迹 284"/>
              <p14:cNvContentPartPr/>
              <p14:nvPr/>
            </p14:nvContentPartPr>
            <p14:xfrm>
              <a:off x="11021877" y="5230035"/>
              <a:ext cx="606683" cy="14981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7"/>
            </p:blipFill>
            <p:spPr>
              <a:xfrm>
                <a:off x="11021877" y="5230035"/>
                <a:ext cx="606683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6" name="墨迹 285"/>
              <p14:cNvContentPartPr/>
              <p14:nvPr/>
            </p14:nvContentPartPr>
            <p14:xfrm>
              <a:off x="9032521" y="5537757"/>
              <a:ext cx="191881" cy="2655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9"/>
            </p:blipFill>
            <p:spPr>
              <a:xfrm>
                <a:off x="9032521" y="5537757"/>
                <a:ext cx="191881" cy="26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7" name="墨迹 286"/>
              <p14:cNvContentPartPr/>
              <p14:nvPr/>
            </p14:nvContentPartPr>
            <p14:xfrm>
              <a:off x="9306234" y="5540224"/>
              <a:ext cx="45148" cy="206734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1"/>
            </p:blipFill>
            <p:spPr>
              <a:xfrm>
                <a:off x="9306234" y="5540224"/>
                <a:ext cx="4514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8" name="墨迹 287"/>
              <p14:cNvContentPartPr/>
              <p14:nvPr/>
            </p14:nvContentPartPr>
            <p14:xfrm>
              <a:off x="9362670" y="5647381"/>
              <a:ext cx="158019" cy="37540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3"/>
            </p:blipFill>
            <p:spPr>
              <a:xfrm>
                <a:off x="9362670" y="5647381"/>
                <a:ext cx="158019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9" name="墨迹 288"/>
              <p14:cNvContentPartPr/>
              <p14:nvPr/>
            </p14:nvContentPartPr>
            <p14:xfrm>
              <a:off x="9560194" y="5478539"/>
              <a:ext cx="225743" cy="24920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5"/>
            </p:blipFill>
            <p:spPr>
              <a:xfrm>
                <a:off x="9560194" y="5478539"/>
                <a:ext cx="225743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0" name="墨迹 289"/>
              <p14:cNvContentPartPr/>
              <p14:nvPr/>
            </p14:nvContentPartPr>
            <p14:xfrm>
              <a:off x="9867769" y="5448049"/>
              <a:ext cx="132623" cy="29609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7"/>
            </p:blipFill>
            <p:spPr>
              <a:xfrm>
                <a:off x="9867769" y="5448049"/>
                <a:ext cx="132623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1" name="墨迹 290"/>
              <p14:cNvContentPartPr/>
              <p14:nvPr/>
            </p14:nvContentPartPr>
            <p14:xfrm>
              <a:off x="10125961" y="5411214"/>
              <a:ext cx="119926" cy="268067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9"/>
            </p:blipFill>
            <p:spPr>
              <a:xfrm>
                <a:off x="10125961" y="5411214"/>
                <a:ext cx="119926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2" name="墨迹 291"/>
              <p14:cNvContentPartPr/>
              <p14:nvPr/>
            </p14:nvContentPartPr>
            <p14:xfrm>
              <a:off x="10336184" y="5417030"/>
              <a:ext cx="36683" cy="273531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1"/>
            </p:blipFill>
            <p:spPr>
              <a:xfrm>
                <a:off x="10336184" y="5417030"/>
                <a:ext cx="36683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3" name="墨迹 292"/>
              <p14:cNvContentPartPr/>
              <p14:nvPr/>
            </p14:nvContentPartPr>
            <p14:xfrm>
              <a:off x="10395442" y="5521366"/>
              <a:ext cx="126980" cy="1691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3"/>
            </p:blipFill>
            <p:spPr>
              <a:xfrm>
                <a:off x="10395442" y="5521366"/>
                <a:ext cx="12698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4" name="墨迹 293"/>
              <p14:cNvContentPartPr/>
              <p14:nvPr/>
            </p14:nvContentPartPr>
            <p14:xfrm>
              <a:off x="10559104" y="5386011"/>
              <a:ext cx="196114" cy="236872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5"/>
            </p:blipFill>
            <p:spPr>
              <a:xfrm>
                <a:off x="10559104" y="5386011"/>
                <a:ext cx="19611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5" name="墨迹 294"/>
              <p14:cNvContentPartPr/>
              <p14:nvPr/>
            </p14:nvContentPartPr>
            <p14:xfrm>
              <a:off x="10790491" y="5470608"/>
              <a:ext cx="194703" cy="2255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7"/>
            </p:blipFill>
            <p:spPr>
              <a:xfrm>
                <a:off x="10790491" y="5470608"/>
                <a:ext cx="19470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6" name="墨迹 295"/>
              <p14:cNvContentPartPr/>
              <p14:nvPr/>
            </p14:nvContentPartPr>
            <p14:xfrm>
              <a:off x="10968263" y="5287315"/>
              <a:ext cx="148143" cy="341208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9"/>
            </p:blipFill>
            <p:spPr>
              <a:xfrm>
                <a:off x="10968263" y="5287315"/>
                <a:ext cx="148143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7" name="墨迹 296"/>
              <p14:cNvContentPartPr/>
              <p14:nvPr/>
            </p14:nvContentPartPr>
            <p14:xfrm>
              <a:off x="11075491" y="5323973"/>
              <a:ext cx="183416" cy="33556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1"/>
            </p:blipFill>
            <p:spPr>
              <a:xfrm>
                <a:off x="11075491" y="5323973"/>
                <a:ext cx="183416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8" name="墨迹 297"/>
              <p14:cNvContentPartPr/>
              <p14:nvPr/>
            </p14:nvContentPartPr>
            <p14:xfrm>
              <a:off x="11281481" y="5379666"/>
              <a:ext cx="110050" cy="268596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3"/>
            </p:blipFill>
            <p:spPr>
              <a:xfrm>
                <a:off x="11281481" y="5379666"/>
                <a:ext cx="110050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9" name="墨迹 298"/>
              <p14:cNvContentPartPr/>
              <p14:nvPr/>
            </p14:nvContentPartPr>
            <p14:xfrm>
              <a:off x="11345676" y="5414210"/>
              <a:ext cx="172834" cy="186113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5"/>
            </p:blipFill>
            <p:spPr>
              <a:xfrm>
                <a:off x="11345676" y="5414210"/>
                <a:ext cx="17283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0" name="墨迹 299"/>
              <p14:cNvContentPartPr/>
              <p14:nvPr/>
            </p14:nvContentPartPr>
            <p14:xfrm>
              <a:off x="11456431" y="5481888"/>
              <a:ext cx="158020" cy="1127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7"/>
            </p:blipFill>
            <p:spPr>
              <a:xfrm>
                <a:off x="11456431" y="5481888"/>
                <a:ext cx="15802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1" name="墨迹 300"/>
              <p14:cNvContentPartPr/>
              <p14:nvPr/>
            </p14:nvContentPartPr>
            <p14:xfrm>
              <a:off x="11524154" y="5411390"/>
              <a:ext cx="39506" cy="191753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9"/>
            </p:blipFill>
            <p:spPr>
              <a:xfrm>
                <a:off x="11524154" y="5411390"/>
                <a:ext cx="3950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2" name="墨迹 301"/>
              <p14:cNvContentPartPr/>
              <p14:nvPr/>
            </p14:nvContentPartPr>
            <p14:xfrm>
              <a:off x="11607396" y="5398701"/>
              <a:ext cx="156610" cy="188052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1"/>
            </p:blipFill>
            <p:spPr>
              <a:xfrm>
                <a:off x="11607396" y="5398701"/>
                <a:ext cx="156610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3" name="墨迹 302"/>
              <p14:cNvContentPartPr/>
              <p14:nvPr/>
            </p14:nvContentPartPr>
            <p14:xfrm>
              <a:off x="11753424" y="5369091"/>
              <a:ext cx="186414" cy="259078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3"/>
            </p:blipFill>
            <p:spPr>
              <a:xfrm>
                <a:off x="11753424" y="5369091"/>
                <a:ext cx="18641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4" name="墨迹 303"/>
              <p14:cNvContentPartPr/>
              <p14:nvPr/>
            </p14:nvContentPartPr>
            <p14:xfrm>
              <a:off x="11890986" y="5346533"/>
              <a:ext cx="200346" cy="358127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5"/>
            </p:blipFill>
            <p:spPr>
              <a:xfrm>
                <a:off x="11890986" y="5346533"/>
                <a:ext cx="20034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5" name="墨迹 304"/>
              <p14:cNvContentPartPr/>
              <p14:nvPr/>
            </p14:nvContentPartPr>
            <p14:xfrm>
              <a:off x="12054649" y="5202189"/>
              <a:ext cx="107228" cy="127424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7"/>
            </p:blipFill>
            <p:spPr>
              <a:xfrm>
                <a:off x="12054649" y="5202189"/>
                <a:ext cx="107228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6" name="墨迹 305"/>
              <p14:cNvContentPartPr/>
              <p14:nvPr/>
            </p14:nvContentPartPr>
            <p14:xfrm>
              <a:off x="11569303" y="5191085"/>
              <a:ext cx="609504" cy="37012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9"/>
            </p:blipFill>
            <p:spPr>
              <a:xfrm>
                <a:off x="11569303" y="5191085"/>
                <a:ext cx="609504" cy="3701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0">
            <p14:nvContentPartPr>
              <p14:cNvPr id="2" name="墨迹 1"/>
              <p14:cNvContentPartPr/>
              <p14:nvPr/>
            </p14:nvContentPartPr>
            <p14:xfrm>
              <a:off x="1118160" y="629640"/>
              <a:ext cx="10421640" cy="43430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11"/>
              <a:stretch>
                <a:fillRect/>
              </a:stretch>
            </p:blipFill>
            <p:spPr>
              <a:xfrm>
                <a:off x="1108800" y="620280"/>
                <a:ext cx="10440360" cy="4361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67" y="188977"/>
            <a:ext cx="10119932" cy="6480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05" y="2132991"/>
            <a:ext cx="9174835" cy="442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195" y="3436235"/>
            <a:ext cx="8501712" cy="8064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626196" y="3342288"/>
              <a:ext cx="94001" cy="12989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2626196" y="3342288"/>
                <a:ext cx="94001" cy="129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2653885" y="3316204"/>
              <a:ext cx="103876" cy="15033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2653885" y="3316204"/>
                <a:ext cx="103876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488136" y="6519611"/>
              <a:ext cx="3610822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488136" y="6519611"/>
                <a:ext cx="36108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155166" y="6592929"/>
              <a:ext cx="427853" cy="564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155166" y="6592929"/>
                <a:ext cx="42785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134356" y="6100151"/>
              <a:ext cx="62079" cy="5576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134356" y="6100151"/>
                <a:ext cx="62079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207722" y="6074067"/>
              <a:ext cx="4580632" cy="5837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207722" y="6074067"/>
                <a:ext cx="4580632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870394" y="6598569"/>
              <a:ext cx="361188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870394" y="6598569"/>
                <a:ext cx="361188" cy="2819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2257560" y="3093840"/>
              <a:ext cx="793800" cy="52992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48200" y="3084480"/>
                <a:ext cx="812520" cy="54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71" y="1268985"/>
            <a:ext cx="10168371" cy="41760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35080" y="867240"/>
              <a:ext cx="5883840" cy="46688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5720" y="857880"/>
                <a:ext cx="5902560" cy="4687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0418" y="816486"/>
            <a:ext cx="11654075" cy="105795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 defTabSz="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9.</a:t>
            </a:r>
            <a:r>
              <a:rPr lang="en-US" altLang="zh-CN" sz="260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260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全国新课标卷</a:t>
            </a:r>
            <a:r>
              <a:rPr lang="en-US" altLang="zh-CN" sz="260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氨是最重要的化学品之一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,</a:t>
            </a:r>
            <a:r>
              <a:rPr lang="zh-CN" altLang="zh-CN" sz="26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我国目前氨的生产能力位居世界首位。回答下列问题</a:t>
            </a:r>
            <a:r>
              <a:rPr lang="en-US" altLang="zh-CN" sz="260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: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3232" y="1732518"/>
            <a:ext cx="11397613" cy="2030981"/>
          </a:xfrm>
          <a:prstGeom prst="rect">
            <a:avLst/>
          </a:prstGeom>
          <a:blipFill rotWithShape="0">
            <a:blip r:embed="rId2"/>
            <a:stretch>
              <a:fillRect l="-696" r="-375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8" name="image283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3" y="3509169"/>
            <a:ext cx="3888027" cy="2550815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p:pic>
        <p:nvPicPr>
          <p:cNvPr id="9" name="image284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03" y="3509104"/>
            <a:ext cx="3888027" cy="2607001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1661400" y="372600"/>
              <a:ext cx="10596240" cy="64854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2040" y="363240"/>
                <a:ext cx="10614960" cy="6504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159</Words>
  <Application>Microsoft Office PowerPoint</Application>
  <PresentationFormat>自定义</PresentationFormat>
  <Paragraphs>27</Paragraphs>
  <Slides>42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7" baseType="lpstr">
      <vt:lpstr>NEU-B6</vt:lpstr>
      <vt:lpstr>方正楷体_GBK</vt:lpstr>
      <vt:lpstr>方正书宋_GBK</vt:lpstr>
      <vt:lpstr>黑体</vt:lpstr>
      <vt:lpstr>经典繁仿黑</vt:lpstr>
      <vt:lpstr>思源黑体 CN Normal</vt:lpstr>
      <vt:lpstr>宋体</vt:lpstr>
      <vt:lpstr>微软雅黑</vt:lpstr>
      <vt:lpstr>Arial</vt:lpstr>
      <vt:lpstr>Calibri</vt:lpstr>
      <vt:lpstr>Courier New</vt:lpstr>
      <vt:lpstr>Times New Roman</vt:lpstr>
      <vt:lpstr>Office 主题​​</vt:lpstr>
      <vt:lpstr>Document</vt:lpstr>
      <vt:lpstr>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65</cp:revision>
  <dcterms:created xsi:type="dcterms:W3CDTF">1900-01-01T00:00:00Z</dcterms:created>
  <dcterms:modified xsi:type="dcterms:W3CDTF">2025-09-09T02:22:55Z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4B5DAFF0226F4804A9BCC8A384DA1731_13</vt:lpwstr>
  </property>
  <property fmtid="{D5CDD505-2E9C-101B-9397-08002B2CF9AE}" pid="3" name="KSOProductBuildVer">
    <vt:lpwstr>2052-12.1.0.22529</vt:lpwstr>
  </property>
</Properties>
</file>